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3" r:id="rId5"/>
    <p:sldMasterId id="2147483671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7" r:id="rId8"/>
    <p:sldId id="268" r:id="rId9"/>
    <p:sldId id="266" r:id="rId10"/>
    <p:sldId id="269" r:id="rId11"/>
    <p:sldId id="270" r:id="rId12"/>
    <p:sldId id="271" r:id="rId13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65FE5-8840-4F54-9F5C-AA9F039609DA}" v="7" dt="2023-12-03T09:37:26.959"/>
    <p1510:client id="{F6D85BE0-9497-2E4E-9687-6B75233507DC}" v="20" dt="2023-11-30T09:24:05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1" autoAdjust="0"/>
    <p:restoredTop sz="96327" autoAdjust="0"/>
  </p:normalViewPr>
  <p:slideViewPr>
    <p:cSldViewPr snapToGrid="0">
      <p:cViewPr varScale="1">
        <p:scale>
          <a:sx n="140" d="100"/>
          <a:sy n="140" d="100"/>
        </p:scale>
        <p:origin x="4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Ellegaard" userId="be3e80f4-d8cc-49e8-9d5e-2a97099f34cd" providerId="ADAL" clId="{F6D85BE0-9497-2E4E-9687-6B75233507DC}"/>
    <pc:docChg chg="custSel modSld">
      <pc:chgData name="Kirsten Ellegaard" userId="be3e80f4-d8cc-49e8-9d5e-2a97099f34cd" providerId="ADAL" clId="{F6D85BE0-9497-2E4E-9687-6B75233507DC}" dt="2023-11-30T09:24:37.841" v="331" actId="20577"/>
      <pc:docMkLst>
        <pc:docMk/>
      </pc:docMkLst>
      <pc:sldChg chg="addSp delSp modSp mod">
        <pc:chgData name="Kirsten Ellegaard" userId="be3e80f4-d8cc-49e8-9d5e-2a97099f34cd" providerId="ADAL" clId="{F6D85BE0-9497-2E4E-9687-6B75233507DC}" dt="2023-11-30T09:24:37.841" v="331" actId="20577"/>
        <pc:sldMkLst>
          <pc:docMk/>
          <pc:sldMk cId="2513027024" sldId="270"/>
        </pc:sldMkLst>
        <pc:spChg chg="mod">
          <ac:chgData name="Kirsten Ellegaard" userId="be3e80f4-d8cc-49e8-9d5e-2a97099f34cd" providerId="ADAL" clId="{F6D85BE0-9497-2E4E-9687-6B75233507DC}" dt="2023-11-30T09:24:37.841" v="331" actId="20577"/>
          <ac:spMkLst>
            <pc:docMk/>
            <pc:sldMk cId="2513027024" sldId="270"/>
            <ac:spMk id="2" creationId="{8F88BD3F-7F62-368B-C8E1-7E8BD93574D5}"/>
          </ac:spMkLst>
        </pc:spChg>
        <pc:spChg chg="del mod">
          <ac:chgData name="Kirsten Ellegaard" userId="be3e80f4-d8cc-49e8-9d5e-2a97099f34cd" providerId="ADAL" clId="{F6D85BE0-9497-2E4E-9687-6B75233507DC}" dt="2023-11-30T09:08:55.762" v="2" actId="478"/>
          <ac:spMkLst>
            <pc:docMk/>
            <pc:sldMk cId="2513027024" sldId="270"/>
            <ac:spMk id="3" creationId="{D8584CEF-CEE5-B428-F330-0E24B4F35868}"/>
          </ac:spMkLst>
        </pc:spChg>
        <pc:spChg chg="del">
          <ac:chgData name="Kirsten Ellegaard" userId="be3e80f4-d8cc-49e8-9d5e-2a97099f34cd" providerId="ADAL" clId="{F6D85BE0-9497-2E4E-9687-6B75233507DC}" dt="2023-11-30T09:06:22.634" v="1" actId="478"/>
          <ac:spMkLst>
            <pc:docMk/>
            <pc:sldMk cId="2513027024" sldId="270"/>
            <ac:spMk id="4" creationId="{6D2D289D-9C37-490E-71DF-218AB3FD302B}"/>
          </ac:spMkLst>
        </pc:spChg>
        <pc:spChg chg="add mod">
          <ac:chgData name="Kirsten Ellegaard" userId="be3e80f4-d8cc-49e8-9d5e-2a97099f34cd" providerId="ADAL" clId="{F6D85BE0-9497-2E4E-9687-6B75233507DC}" dt="2023-11-30T09:21:15.426" v="308" actId="1076"/>
          <ac:spMkLst>
            <pc:docMk/>
            <pc:sldMk cId="2513027024" sldId="270"/>
            <ac:spMk id="6" creationId="{FE42D07B-8015-9212-AD9A-800F7FF5CCEB}"/>
          </ac:spMkLst>
        </pc:spChg>
        <pc:spChg chg="add mod">
          <ac:chgData name="Kirsten Ellegaard" userId="be3e80f4-d8cc-49e8-9d5e-2a97099f34cd" providerId="ADAL" clId="{F6D85BE0-9497-2E4E-9687-6B75233507DC}" dt="2023-11-30T09:21:25.142" v="312" actId="1076"/>
          <ac:spMkLst>
            <pc:docMk/>
            <pc:sldMk cId="2513027024" sldId="270"/>
            <ac:spMk id="10" creationId="{160B7600-1AF1-F653-97EC-4B159A9DCEDC}"/>
          </ac:spMkLst>
        </pc:spChg>
        <pc:spChg chg="add del">
          <ac:chgData name="Kirsten Ellegaard" userId="be3e80f4-d8cc-49e8-9d5e-2a97099f34cd" providerId="ADAL" clId="{F6D85BE0-9497-2E4E-9687-6B75233507DC}" dt="2023-11-30T09:16:03.995" v="158" actId="478"/>
          <ac:spMkLst>
            <pc:docMk/>
            <pc:sldMk cId="2513027024" sldId="270"/>
            <ac:spMk id="12" creationId="{FC7F7263-5521-884B-D3F9-086753EA7612}"/>
          </ac:spMkLst>
        </pc:spChg>
        <pc:spChg chg="add mod">
          <ac:chgData name="Kirsten Ellegaard" userId="be3e80f4-d8cc-49e8-9d5e-2a97099f34cd" providerId="ADAL" clId="{F6D85BE0-9497-2E4E-9687-6B75233507DC}" dt="2023-11-30T09:20:51.233" v="304" actId="12"/>
          <ac:spMkLst>
            <pc:docMk/>
            <pc:sldMk cId="2513027024" sldId="270"/>
            <ac:spMk id="16" creationId="{FCA68308-9ED5-257A-4F55-A28004AA2432}"/>
          </ac:spMkLst>
        </pc:spChg>
        <pc:spChg chg="add mod">
          <ac:chgData name="Kirsten Ellegaard" userId="be3e80f4-d8cc-49e8-9d5e-2a97099f34cd" providerId="ADAL" clId="{F6D85BE0-9497-2E4E-9687-6B75233507DC}" dt="2023-11-30T09:23:57.649" v="324" actId="1076"/>
          <ac:spMkLst>
            <pc:docMk/>
            <pc:sldMk cId="2513027024" sldId="270"/>
            <ac:spMk id="17" creationId="{266CB375-977B-133F-64F5-D76D936E8A88}"/>
          </ac:spMkLst>
        </pc:spChg>
        <pc:spChg chg="add mod">
          <ac:chgData name="Kirsten Ellegaard" userId="be3e80f4-d8cc-49e8-9d5e-2a97099f34cd" providerId="ADAL" clId="{F6D85BE0-9497-2E4E-9687-6B75233507DC}" dt="2023-11-30T09:24:29.248" v="329" actId="1076"/>
          <ac:spMkLst>
            <pc:docMk/>
            <pc:sldMk cId="2513027024" sldId="270"/>
            <ac:spMk id="18" creationId="{8CC48E1C-2A81-2B78-267C-36DCC21D7099}"/>
          </ac:spMkLst>
        </pc:spChg>
        <pc:picChg chg="add del mod">
          <ac:chgData name="Kirsten Ellegaard" userId="be3e80f4-d8cc-49e8-9d5e-2a97099f34cd" providerId="ADAL" clId="{F6D85BE0-9497-2E4E-9687-6B75233507DC}" dt="2023-11-30T09:18:28.677" v="171" actId="478"/>
          <ac:picMkLst>
            <pc:docMk/>
            <pc:sldMk cId="2513027024" sldId="270"/>
            <ac:picMk id="8" creationId="{5453D348-29B8-4405-696B-9A0AB4E74670}"/>
          </ac:picMkLst>
        </pc:picChg>
        <pc:picChg chg="add mod">
          <ac:chgData name="Kirsten Ellegaard" userId="be3e80f4-d8cc-49e8-9d5e-2a97099f34cd" providerId="ADAL" clId="{F6D85BE0-9497-2E4E-9687-6B75233507DC}" dt="2023-11-30T09:21:21.209" v="311" actId="1076"/>
          <ac:picMkLst>
            <pc:docMk/>
            <pc:sldMk cId="2513027024" sldId="270"/>
            <ac:picMk id="9" creationId="{489EF33E-C071-3DEC-916B-3C161F17A199}"/>
          </ac:picMkLst>
        </pc:picChg>
        <pc:picChg chg="add mod modCrop">
          <ac:chgData name="Kirsten Ellegaard" userId="be3e80f4-d8cc-49e8-9d5e-2a97099f34cd" providerId="ADAL" clId="{F6D85BE0-9497-2E4E-9687-6B75233507DC}" dt="2023-11-30T09:21:10.442" v="307" actId="1076"/>
          <ac:picMkLst>
            <pc:docMk/>
            <pc:sldMk cId="2513027024" sldId="270"/>
            <ac:picMk id="14" creationId="{21BEB5F9-5BF9-274E-6C24-7DD559EB2E8B}"/>
          </ac:picMkLst>
        </pc:picChg>
        <pc:picChg chg="add mod">
          <ac:chgData name="Kirsten Ellegaard" userId="be3e80f4-d8cc-49e8-9d5e-2a97099f34cd" providerId="ADAL" clId="{F6D85BE0-9497-2E4E-9687-6B75233507DC}" dt="2023-11-30T09:19:21.573" v="178" actId="1076"/>
          <ac:picMkLst>
            <pc:docMk/>
            <pc:sldMk cId="2513027024" sldId="270"/>
            <ac:picMk id="15" creationId="{6B330589-DDBA-BC68-1353-F969B010426E}"/>
          </ac:picMkLst>
        </pc:picChg>
        <pc:picChg chg="add mod">
          <ac:chgData name="Kirsten Ellegaard" userId="be3e80f4-d8cc-49e8-9d5e-2a97099f34cd" providerId="ADAL" clId="{F6D85BE0-9497-2E4E-9687-6B75233507DC}" dt="2023-11-30T09:21:33.108" v="315" actId="1076"/>
          <ac:picMkLst>
            <pc:docMk/>
            <pc:sldMk cId="2513027024" sldId="270"/>
            <ac:picMk id="1026" creationId="{00A8BDCD-5517-EF82-E0C9-C45CF916392A}"/>
          </ac:picMkLst>
        </pc:picChg>
        <pc:picChg chg="add mod">
          <ac:chgData name="Kirsten Ellegaard" userId="be3e80f4-d8cc-49e8-9d5e-2a97099f34cd" providerId="ADAL" clId="{F6D85BE0-9497-2E4E-9687-6B75233507DC}" dt="2023-11-30T09:23:21.229" v="320" actId="1076"/>
          <ac:picMkLst>
            <pc:docMk/>
            <pc:sldMk cId="2513027024" sldId="270"/>
            <ac:picMk id="1028" creationId="{B1350DF8-BB11-85B0-02FA-E7B19B55ED86}"/>
          </ac:picMkLst>
        </pc:picChg>
      </pc:sldChg>
    </pc:docChg>
  </pc:docChgLst>
  <pc:docChgLst>
    <pc:chgData name="Kirsten Ellegaard" userId="S::krel@dksund.dk::be3e80f4-d8cc-49e8-9d5e-2a97099f34cd" providerId="AD" clId="Web-{EE565FE5-8840-4F54-9F5C-AA9F039609DA}"/>
    <pc:docChg chg="addSld modSld">
      <pc:chgData name="Kirsten Ellegaard" userId="S::krel@dksund.dk::be3e80f4-d8cc-49e8-9d5e-2a97099f34cd" providerId="AD" clId="Web-{EE565FE5-8840-4F54-9F5C-AA9F039609DA}" dt="2023-12-03T09:37:26.959" v="5"/>
      <pc:docMkLst>
        <pc:docMk/>
      </pc:docMkLst>
      <pc:sldChg chg="delSp modSp new">
        <pc:chgData name="Kirsten Ellegaard" userId="S::krel@dksund.dk::be3e80f4-d8cc-49e8-9d5e-2a97099f34cd" providerId="AD" clId="Web-{EE565FE5-8840-4F54-9F5C-AA9F039609DA}" dt="2023-12-03T09:37:26.959" v="5"/>
        <pc:sldMkLst>
          <pc:docMk/>
          <pc:sldMk cId="134449141" sldId="271"/>
        </pc:sldMkLst>
        <pc:spChg chg="mod">
          <ac:chgData name="Kirsten Ellegaard" userId="S::krel@dksund.dk::be3e80f4-d8cc-49e8-9d5e-2a97099f34cd" providerId="AD" clId="Web-{EE565FE5-8840-4F54-9F5C-AA9F039609DA}" dt="2023-12-03T09:37:07.146" v="3" actId="20577"/>
          <ac:spMkLst>
            <pc:docMk/>
            <pc:sldMk cId="134449141" sldId="271"/>
            <ac:spMk id="2" creationId="{C05DF45C-7F0F-8AF4-37F0-70198086C8F3}"/>
          </ac:spMkLst>
        </pc:spChg>
        <pc:spChg chg="del">
          <ac:chgData name="Kirsten Ellegaard" userId="S::krel@dksund.dk::be3e80f4-d8cc-49e8-9d5e-2a97099f34cd" providerId="AD" clId="Web-{EE565FE5-8840-4F54-9F5C-AA9F039609DA}" dt="2023-12-03T09:37:18.928" v="4"/>
          <ac:spMkLst>
            <pc:docMk/>
            <pc:sldMk cId="134449141" sldId="271"/>
            <ac:spMk id="3" creationId="{C7B95F2D-F6A1-05F8-035C-FB88CD04FE2B}"/>
          </ac:spMkLst>
        </pc:spChg>
        <pc:spChg chg="del">
          <ac:chgData name="Kirsten Ellegaard" userId="S::krel@dksund.dk::be3e80f4-d8cc-49e8-9d5e-2a97099f34cd" providerId="AD" clId="Web-{EE565FE5-8840-4F54-9F5C-AA9F039609DA}" dt="2023-12-03T09:37:26.959" v="5"/>
          <ac:spMkLst>
            <pc:docMk/>
            <pc:sldMk cId="134449141" sldId="271"/>
            <ac:spMk id="4" creationId="{099A5B28-4F7B-8729-D174-6027603522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r>
              <a:rPr lang="en-GB" sz="4000" b="1" dirty="0"/>
              <a:t>Genome assembly and QC</a:t>
            </a:r>
            <a:br>
              <a:rPr lang="en-GB" sz="4000" b="1" dirty="0"/>
            </a:br>
            <a:r>
              <a:rPr lang="en-GB" sz="2400" b="1" dirty="0"/>
              <a:t>Virtual seminar, 4</a:t>
            </a:r>
            <a:r>
              <a:rPr lang="en-GB" sz="2400" b="1" baseline="30000" dirty="0"/>
              <a:t>th</a:t>
            </a:r>
            <a:r>
              <a:rPr lang="en-GB" sz="2400" b="1" dirty="0"/>
              <a:t> and 7</a:t>
            </a:r>
            <a:r>
              <a:rPr lang="en-GB" sz="2400" b="1" baseline="30000" dirty="0"/>
              <a:t>th</a:t>
            </a:r>
            <a:r>
              <a:rPr lang="en-GB" sz="2400" b="1" dirty="0"/>
              <a:t> Dec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GB" sz="2800" b="0" dirty="0"/>
              <a:t>Welcome!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6ED7-6393-2F90-5731-C693C2FE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purpose of this workshop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56983-32C2-B766-289C-9FC29645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Upon completion of this workshop, participants will be able to:</a:t>
            </a:r>
          </a:p>
          <a:p>
            <a:pPr algn="l"/>
            <a:endParaRPr lang="en-GB" sz="2200" b="0" i="0" u="none" strike="noStrike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2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1.     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Explain the basics of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raw sequencing reads are processed into genomes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     Explain why some organisms assemble into few contigs and others into a lot of contigs (when doing a </a:t>
            </a:r>
            <a:r>
              <a:rPr lang="en-GB" sz="2000" b="0" i="1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de-novo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assembly).</a:t>
            </a:r>
          </a:p>
          <a:p>
            <a:pPr algn="l"/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     Describe the most common stats used for evaluating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bacterial genome assemblies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     Understand the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 of read-length and base-calling quality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assembly.</a:t>
            </a:r>
          </a:p>
          <a:p>
            <a:pPr algn="l"/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     Identify a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contaminated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genome assembly.</a:t>
            </a:r>
          </a:p>
          <a:p>
            <a:pPr algn="l"/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     Be familiar with the software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strategies used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evaluating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bacterial genome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assemblies</a:t>
            </a:r>
            <a:r>
              <a:rPr lang="en-GB" sz="2000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878C5-4EA7-69A6-D2DE-C60E3E2C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92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77B8-6C95-4032-7DB3-E4626AB2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How the workshop will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B804-DCA1-1E09-A472-41E44540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Some lectures to introduce theory/concepts</a:t>
            </a:r>
          </a:p>
          <a:p>
            <a:pPr marL="1143000" lvl="1" indent="-457200"/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But we will keep the lectures to a minimum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”Demos” (mostly live) on how to run various software </a:t>
            </a:r>
          </a:p>
          <a:p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No bioinformatics support!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Focus is on understanding/interpretation. We will provide you with any data/output that you need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91267-C06C-ED56-6268-216150CD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88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ECBF59-0A52-67B3-0E9D-2F426580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Programme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77779-C123-7F05-D0B7-F7D0E427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75226-9E98-0D13-7111-0B760BA16E3F}"/>
              </a:ext>
            </a:extLst>
          </p:cNvPr>
          <p:cNvSpPr txBox="1"/>
          <p:nvPr/>
        </p:nvSpPr>
        <p:spPr>
          <a:xfrm>
            <a:off x="2906097" y="1642538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Session 1 (4/12-2023)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24FB7-7EBA-DDF9-D51C-5F1A0AFC2404}"/>
              </a:ext>
            </a:extLst>
          </p:cNvPr>
          <p:cNvSpPr txBox="1"/>
          <p:nvPr/>
        </p:nvSpPr>
        <p:spPr>
          <a:xfrm>
            <a:off x="8104085" y="1622120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Session 2 (7/12-2023)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38D88-94DF-469B-04ED-78E2AD43B8FD}"/>
              </a:ext>
            </a:extLst>
          </p:cNvPr>
          <p:cNvSpPr txBox="1"/>
          <p:nvPr/>
        </p:nvSpPr>
        <p:spPr>
          <a:xfrm>
            <a:off x="1064777" y="2685757"/>
            <a:ext cx="10182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10.15-11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274DE-7655-8166-DE39-622CF7C0FCEB}"/>
              </a:ext>
            </a:extLst>
          </p:cNvPr>
          <p:cNvSpPr txBox="1"/>
          <p:nvPr/>
        </p:nvSpPr>
        <p:spPr>
          <a:xfrm>
            <a:off x="1067983" y="3534948"/>
            <a:ext cx="7232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11-12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88A3B-FD76-1A0C-3725-7B27D1228CE4}"/>
              </a:ext>
            </a:extLst>
          </p:cNvPr>
          <p:cNvSpPr txBox="1"/>
          <p:nvPr/>
        </p:nvSpPr>
        <p:spPr>
          <a:xfrm>
            <a:off x="1067982" y="4846128"/>
            <a:ext cx="10182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13-13.45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C636AE-ECDF-3BFA-BFDC-0D71680594F6}"/>
              </a:ext>
            </a:extLst>
          </p:cNvPr>
          <p:cNvSpPr/>
          <p:nvPr/>
        </p:nvSpPr>
        <p:spPr>
          <a:xfrm>
            <a:off x="2458065" y="2518524"/>
            <a:ext cx="2979174" cy="7037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Genome assembly intro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(lecture)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BCE6FD-3FAA-1887-DD37-6662C998CEE8}"/>
              </a:ext>
            </a:extLst>
          </p:cNvPr>
          <p:cNvSpPr/>
          <p:nvPr/>
        </p:nvSpPr>
        <p:spPr>
          <a:xfrm>
            <a:off x="2458065" y="3204806"/>
            <a:ext cx="2979174" cy="1029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SPAdes assembler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(“demo”)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C083B-D2FA-EDAE-AD27-69214399CAA4}"/>
              </a:ext>
            </a:extLst>
          </p:cNvPr>
          <p:cNvSpPr/>
          <p:nvPr/>
        </p:nvSpPr>
        <p:spPr>
          <a:xfrm>
            <a:off x="2458065" y="4515985"/>
            <a:ext cx="2979174" cy="1029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Unicycler assembler - long reads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(“demo”)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13DC5-E335-F68F-30CA-8E0A827CEFE8}"/>
              </a:ext>
            </a:extLst>
          </p:cNvPr>
          <p:cNvSpPr/>
          <p:nvPr/>
        </p:nvSpPr>
        <p:spPr>
          <a:xfrm>
            <a:off x="2458064" y="5545604"/>
            <a:ext cx="2979174" cy="6862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Basic asssembly QC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(”demo”)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14ACC-BA18-B534-AF46-43FDD182A49F}"/>
              </a:ext>
            </a:extLst>
          </p:cNvPr>
          <p:cNvSpPr txBox="1"/>
          <p:nvPr/>
        </p:nvSpPr>
        <p:spPr>
          <a:xfrm>
            <a:off x="1067983" y="5704079"/>
            <a:ext cx="13131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13.45-14.30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A69B7A-A1E0-99D4-C98F-08E19B20AD16}"/>
              </a:ext>
            </a:extLst>
          </p:cNvPr>
          <p:cNvSpPr/>
          <p:nvPr/>
        </p:nvSpPr>
        <p:spPr>
          <a:xfrm>
            <a:off x="7790925" y="2518524"/>
            <a:ext cx="2979174" cy="7037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Contamination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(lecture/”demo”)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7675F-F846-D1FD-3EE5-8D92CF773BF1}"/>
              </a:ext>
            </a:extLst>
          </p:cNvPr>
          <p:cNvSpPr/>
          <p:nvPr/>
        </p:nvSpPr>
        <p:spPr>
          <a:xfrm>
            <a:off x="7790925" y="3204806"/>
            <a:ext cx="2979174" cy="1029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Unicycler assembler – hybrid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(“demo”)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C0E56C-B746-9E26-36D4-CFEB34FCFB0C}"/>
              </a:ext>
            </a:extLst>
          </p:cNvPr>
          <p:cNvSpPr/>
          <p:nvPr/>
        </p:nvSpPr>
        <p:spPr>
          <a:xfrm>
            <a:off x="7790925" y="4515985"/>
            <a:ext cx="2979174" cy="1029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Tools for assembly comparison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(“demo”)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CA532-AC6B-461D-A5D1-41F3815B5271}"/>
              </a:ext>
            </a:extLst>
          </p:cNvPr>
          <p:cNvSpPr/>
          <p:nvPr/>
        </p:nvSpPr>
        <p:spPr>
          <a:xfrm>
            <a:off x="7790924" y="5545604"/>
            <a:ext cx="2979174" cy="6862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Wrap-up and outlook</a:t>
            </a:r>
          </a:p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(lecture)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738150-1329-DC44-D562-8A355D3993DE}"/>
              </a:ext>
            </a:extLst>
          </p:cNvPr>
          <p:cNvSpPr/>
          <p:nvPr/>
        </p:nvSpPr>
        <p:spPr>
          <a:xfrm>
            <a:off x="2458064" y="2157348"/>
            <a:ext cx="2979174" cy="369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Course intro/overview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7AB84D-A596-1EFB-2D6C-1DEBB8147D36}"/>
              </a:ext>
            </a:extLst>
          </p:cNvPr>
          <p:cNvSpPr/>
          <p:nvPr/>
        </p:nvSpPr>
        <p:spPr>
          <a:xfrm>
            <a:off x="7790924" y="2157348"/>
            <a:ext cx="2979174" cy="369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Practical discussion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FCC87-A049-2171-686D-01420FB38A38}"/>
              </a:ext>
            </a:extLst>
          </p:cNvPr>
          <p:cNvSpPr txBox="1"/>
          <p:nvPr/>
        </p:nvSpPr>
        <p:spPr>
          <a:xfrm>
            <a:off x="1066379" y="2159385"/>
            <a:ext cx="10182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10-10.15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53876D-CA77-AF6F-9AF6-2585420D113F}"/>
              </a:ext>
            </a:extLst>
          </p:cNvPr>
          <p:cNvSpPr txBox="1"/>
          <p:nvPr/>
        </p:nvSpPr>
        <p:spPr>
          <a:xfrm>
            <a:off x="5809095" y="3922798"/>
            <a:ext cx="162871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Small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413911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3BF5-976A-7DFE-B11B-33F11D99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About your trainers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A7EF3-33E1-1730-C63E-AE29D851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9359F3A8-C633-E728-307B-C34C288E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12396" r="18255" b="22607"/>
          <a:stretch/>
        </p:blipFill>
        <p:spPr bwMode="auto">
          <a:xfrm>
            <a:off x="924456" y="1955646"/>
            <a:ext cx="2027466" cy="16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9E4B8490-40B8-210F-8023-6DD0CA271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6" y="3818459"/>
            <a:ext cx="1550387" cy="1383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89004F-E335-D877-164E-DC215F9FDD6C}"/>
              </a:ext>
            </a:extLst>
          </p:cNvPr>
          <p:cNvSpPr txBox="1"/>
          <p:nvPr/>
        </p:nvSpPr>
        <p:spPr>
          <a:xfrm>
            <a:off x="3077632" y="1943344"/>
            <a:ext cx="253146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Astrid Rasmussen</a:t>
            </a: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Thor Bech Johannesen</a:t>
            </a:r>
          </a:p>
          <a:p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29B71-AC86-5CF2-3F04-9FB3B0C50C57}"/>
              </a:ext>
            </a:extLst>
          </p:cNvPr>
          <p:cNvSpPr txBox="1"/>
          <p:nvPr/>
        </p:nvSpPr>
        <p:spPr>
          <a:xfrm>
            <a:off x="2623930" y="3812861"/>
            <a:ext cx="192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Kirsten Ellegaard</a:t>
            </a:r>
          </a:p>
        </p:txBody>
      </p:sp>
      <p:pic>
        <p:nvPicPr>
          <p:cNvPr id="15" name="Picture 14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28C3C4D2-B141-44FA-F19A-7CD9563C0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81" y="1985610"/>
            <a:ext cx="3583281" cy="12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BD3F-7F62-368B-C8E1-7E8BD935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About 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621AA-F21B-D977-6A5F-F3975920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2D07B-8015-9212-AD9A-800F7FF5CCEB}"/>
              </a:ext>
            </a:extLst>
          </p:cNvPr>
          <p:cNvSpPr txBox="1"/>
          <p:nvPr/>
        </p:nvSpPr>
        <p:spPr>
          <a:xfrm>
            <a:off x="580773" y="2569925"/>
            <a:ext cx="288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MSc &amp; PhD in evolutionary 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Genomics of bacterial endosymbionts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EF33E-C071-3DEC-916B-3C161F17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501"/>
          <a:stretch/>
        </p:blipFill>
        <p:spPr>
          <a:xfrm>
            <a:off x="5745379" y="4057528"/>
            <a:ext cx="1768529" cy="2039631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0B7600-1AF1-F653-97EC-4B159A9DCEDC}"/>
              </a:ext>
            </a:extLst>
          </p:cNvPr>
          <p:cNvSpPr txBox="1"/>
          <p:nvPr/>
        </p:nvSpPr>
        <p:spPr>
          <a:xfrm>
            <a:off x="3322219" y="4896830"/>
            <a:ext cx="242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Postdoc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Honeybee gut microbiota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Metagenomics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A8BDCD-5517-EF82-E0C9-C45CF916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23" y="4057528"/>
            <a:ext cx="2036979" cy="7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BEB5F9-5BF9-274E-6C24-7DD559EB2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167" t="36662" r="35303" b="34434"/>
          <a:stretch/>
        </p:blipFill>
        <p:spPr>
          <a:xfrm>
            <a:off x="1090728" y="1282455"/>
            <a:ext cx="1463094" cy="1396798"/>
          </a:xfrm>
          <a:prstGeom prst="rect">
            <a:avLst/>
          </a:prstGeom>
        </p:spPr>
      </p:pic>
      <p:pic>
        <p:nvPicPr>
          <p:cNvPr id="15" name="Picture 14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6B330589-DDBA-BC68-1353-F969B0104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48" y="1797750"/>
            <a:ext cx="2455616" cy="8815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A68308-9ED5-257A-4F55-A28004AA2432}"/>
              </a:ext>
            </a:extLst>
          </p:cNvPr>
          <p:cNvSpPr txBox="1"/>
          <p:nvPr/>
        </p:nvSpPr>
        <p:spPr>
          <a:xfrm>
            <a:off x="8302752" y="297817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Section of ”Sequencing and Bioinformatics”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SARS-CoV-2 genome sequencing and QC</a:t>
            </a:r>
          </a:p>
        </p:txBody>
      </p:sp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B1350DF8-BB11-85B0-02FA-E7B19B55E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1" t="19801" r="36490" b="22344"/>
          <a:stretch/>
        </p:blipFill>
        <p:spPr bwMode="auto">
          <a:xfrm>
            <a:off x="3272539" y="1506570"/>
            <a:ext cx="1005212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ent Arrow 16">
            <a:extLst>
              <a:ext uri="{FF2B5EF4-FFF2-40B4-BE49-F238E27FC236}">
                <a16:creationId xmlns:a16="http://schemas.microsoft.com/office/drawing/2014/main" id="{266CB375-977B-133F-64F5-D76D936E8A88}"/>
              </a:ext>
            </a:extLst>
          </p:cNvPr>
          <p:cNvSpPr/>
          <p:nvPr/>
        </p:nvSpPr>
        <p:spPr>
          <a:xfrm rot="10800000" flipH="1">
            <a:off x="1553690" y="4332099"/>
            <a:ext cx="1301094" cy="98785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8CC48E1C-2A81-2B78-267C-36DCC21D7099}"/>
              </a:ext>
            </a:extLst>
          </p:cNvPr>
          <p:cNvSpPr/>
          <p:nvPr/>
        </p:nvSpPr>
        <p:spPr>
          <a:xfrm>
            <a:off x="6744894" y="2534433"/>
            <a:ext cx="1301094" cy="98785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F45C-7F0F-8AF4-37F0-70198086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POLL time!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10438-A5A4-6AB2-01B8-8D043F72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49141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 xsi:nil="true"/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25668B-D425-4D8D-A0F6-5E0747332DCB}">
  <ds:schemaRefs>
    <ds:schemaRef ds:uri="236abc72-1b35-4045-bc74-cc6f93157faf"/>
    <ds:schemaRef ds:uri="http://purl.org/dc/elements/1.1/"/>
    <ds:schemaRef ds:uri="f315b8fc-4937-4802-b4b3-4554cec0e849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AECEE2-9537-4C98-9C4F-14CF8F0F9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ECDC_PowerPoint_Template_2017</Template>
  <TotalTime>71</TotalTime>
  <Words>304</Words>
  <Application>Microsoft Office PowerPoint</Application>
  <PresentationFormat>Widescreen</PresentationFormat>
  <Paragraphs>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ECDC_PowerPoint_Template_2017</vt:lpstr>
      <vt:lpstr>ECDC_PowerPoint_Template_2017-2</vt:lpstr>
      <vt:lpstr>Theme_ECDC</vt:lpstr>
      <vt:lpstr>Genome assembly and QC Virtual seminar, 4th and 7th Dec 2023</vt:lpstr>
      <vt:lpstr>The purpose of this workshop</vt:lpstr>
      <vt:lpstr>How the workshop will be done</vt:lpstr>
      <vt:lpstr>Programme overview</vt:lpstr>
      <vt:lpstr>About your trainers</vt:lpstr>
      <vt:lpstr>About me</vt:lpstr>
      <vt:lpstr>POLL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lecture/session</dc:title>
  <dc:subject/>
  <dc:creator>Kirsten Ellegaard</dc:creator>
  <cp:keywords/>
  <cp:lastModifiedBy>Kirsten Ellegaard</cp:lastModifiedBy>
  <cp:revision>8</cp:revision>
  <dcterms:created xsi:type="dcterms:W3CDTF">2023-04-27T10:51:06Z</dcterms:created>
  <dcterms:modified xsi:type="dcterms:W3CDTF">2023-12-03T09:37:32Z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  <property fmtid="{D5CDD505-2E9C-101B-9397-08002B2CF9AE}" pid="14" name="MediaServiceImageTags">
    <vt:lpwstr/>
  </property>
</Properties>
</file>