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6" r:id="rId3"/>
  </p:sldMasterIdLst>
  <p:notesMasterIdLst>
    <p:notesMasterId r:id="rId41"/>
  </p:notesMasterIdLst>
  <p:sldIdLst>
    <p:sldId id="256" r:id="rId4"/>
    <p:sldId id="282" r:id="rId5"/>
    <p:sldId id="283" r:id="rId6"/>
    <p:sldId id="280" r:id="rId7"/>
    <p:sldId id="287" r:id="rId8"/>
    <p:sldId id="288" r:id="rId9"/>
    <p:sldId id="289" r:id="rId10"/>
    <p:sldId id="290" r:id="rId11"/>
    <p:sldId id="291" r:id="rId12"/>
    <p:sldId id="258" r:id="rId13"/>
    <p:sldId id="259" r:id="rId14"/>
    <p:sldId id="260" r:id="rId15"/>
    <p:sldId id="257" r:id="rId16"/>
    <p:sldId id="261" r:id="rId17"/>
    <p:sldId id="263" r:id="rId18"/>
    <p:sldId id="264" r:id="rId19"/>
    <p:sldId id="262" r:id="rId20"/>
    <p:sldId id="267" r:id="rId21"/>
    <p:sldId id="268" r:id="rId22"/>
    <p:sldId id="270" r:id="rId23"/>
    <p:sldId id="269" r:id="rId24"/>
    <p:sldId id="266" r:id="rId25"/>
    <p:sldId id="272" r:id="rId26"/>
    <p:sldId id="271" r:id="rId27"/>
    <p:sldId id="273" r:id="rId28"/>
    <p:sldId id="274" r:id="rId29"/>
    <p:sldId id="275" r:id="rId30"/>
    <p:sldId id="294" r:id="rId31"/>
    <p:sldId id="293" r:id="rId32"/>
    <p:sldId id="295" r:id="rId33"/>
    <p:sldId id="276" r:id="rId34"/>
    <p:sldId id="296" r:id="rId35"/>
    <p:sldId id="285" r:id="rId36"/>
    <p:sldId id="297" r:id="rId37"/>
    <p:sldId id="284" r:id="rId38"/>
    <p:sldId id="265" r:id="rId39"/>
    <p:sldId id="292" r:id="rId40"/>
  </p:sldIdLst>
  <p:sldSz cx="12192000" cy="6858000"/>
  <p:notesSz cx="6858000" cy="91440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34C6"/>
    <a:srgbClr val="D76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98"/>
    <p:restoredTop sz="96327"/>
  </p:normalViewPr>
  <p:slideViewPr>
    <p:cSldViewPr snapToGrid="0">
      <p:cViewPr>
        <p:scale>
          <a:sx n="126" d="100"/>
          <a:sy n="126" d="100"/>
        </p:scale>
        <p:origin x="190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40A9E-340C-4D4C-A17E-B424321E4775}"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521347CF-B79C-4996-800D-45351C1FB705}">
      <dgm:prSet/>
      <dgm:spPr/>
      <dgm:t>
        <a:bodyPr/>
        <a:lstStyle/>
        <a:p>
          <a:r>
            <a:rPr lang="en-GB" b="0" i="0" dirty="0"/>
            <a:t>Summarize key challenges related to sequencing influenza genomes </a:t>
          </a:r>
          <a:endParaRPr lang="en-US" dirty="0"/>
        </a:p>
      </dgm:t>
    </dgm:pt>
    <dgm:pt modelId="{FA25C0E6-9BEF-41AD-8240-5722C1FB112E}" type="parTrans" cxnId="{676ECAB6-440A-406C-A3AA-5E99899B9525}">
      <dgm:prSet/>
      <dgm:spPr/>
      <dgm:t>
        <a:bodyPr/>
        <a:lstStyle/>
        <a:p>
          <a:endParaRPr lang="en-US"/>
        </a:p>
      </dgm:t>
    </dgm:pt>
    <dgm:pt modelId="{BD2BE1DC-50C8-4269-92A8-C0225E3928BA}" type="sibTrans" cxnId="{676ECAB6-440A-406C-A3AA-5E99899B9525}">
      <dgm:prSet phldrT="02" phldr="0"/>
      <dgm:spPr/>
      <dgm:t>
        <a:bodyPr/>
        <a:lstStyle/>
        <a:p>
          <a:r>
            <a:rPr lang="en-US"/>
            <a:t>02</a:t>
          </a:r>
        </a:p>
      </dgm:t>
    </dgm:pt>
    <dgm:pt modelId="{0C1E08AF-52F0-411B-AC7D-04190C094E75}">
      <dgm:prSet/>
      <dgm:spPr/>
      <dgm:t>
        <a:bodyPr/>
        <a:lstStyle/>
        <a:p>
          <a:r>
            <a:rPr lang="en-GB" b="0" i="0"/>
            <a:t>Use a published pipeline (IRMA) for generating a viral genome: intro and usage</a:t>
          </a:r>
          <a:endParaRPr lang="en-US"/>
        </a:p>
      </dgm:t>
    </dgm:pt>
    <dgm:pt modelId="{9E93CACE-3D7E-4A73-A871-721A1CD271BB}" type="parTrans" cxnId="{5BC00E83-2B98-4B86-AB19-A7CDC85F597C}">
      <dgm:prSet/>
      <dgm:spPr/>
      <dgm:t>
        <a:bodyPr/>
        <a:lstStyle/>
        <a:p>
          <a:endParaRPr lang="en-US"/>
        </a:p>
      </dgm:t>
    </dgm:pt>
    <dgm:pt modelId="{D60F9DFF-CD76-48A0-B771-8C6F6CADB77C}" type="sibTrans" cxnId="{5BC00E83-2B98-4B86-AB19-A7CDC85F597C}">
      <dgm:prSet phldrT="03" phldr="0"/>
      <dgm:spPr/>
      <dgm:t>
        <a:bodyPr/>
        <a:lstStyle/>
        <a:p>
          <a:r>
            <a:rPr lang="en-US"/>
            <a:t>03</a:t>
          </a:r>
        </a:p>
      </dgm:t>
    </dgm:pt>
    <dgm:pt modelId="{E0E47BCD-FE4A-4785-BB8B-8B4A2E66221D}">
      <dgm:prSet/>
      <dgm:spPr/>
      <dgm:t>
        <a:bodyPr/>
        <a:lstStyle/>
        <a:p>
          <a:r>
            <a:rPr lang="en-GB" b="0" i="0"/>
            <a:t>Understand the result of the assembly (I.e. the output-files generated by the pipeline) </a:t>
          </a:r>
          <a:endParaRPr lang="en-US"/>
        </a:p>
      </dgm:t>
    </dgm:pt>
    <dgm:pt modelId="{AAC18FA7-0501-4DD8-9D67-F83D19727E72}" type="parTrans" cxnId="{47A53063-D483-4F44-8137-46D0B5CAFDB7}">
      <dgm:prSet/>
      <dgm:spPr/>
      <dgm:t>
        <a:bodyPr/>
        <a:lstStyle/>
        <a:p>
          <a:endParaRPr lang="en-US"/>
        </a:p>
      </dgm:t>
    </dgm:pt>
    <dgm:pt modelId="{D1B01BC1-DA3F-4832-B08E-210688DE132A}" type="sibTrans" cxnId="{47A53063-D483-4F44-8137-46D0B5CAFDB7}">
      <dgm:prSet phldrT="04" phldr="0"/>
      <dgm:spPr/>
      <dgm:t>
        <a:bodyPr/>
        <a:lstStyle/>
        <a:p>
          <a:r>
            <a:rPr lang="en-US"/>
            <a:t>04</a:t>
          </a:r>
        </a:p>
      </dgm:t>
    </dgm:pt>
    <dgm:pt modelId="{1C66E8EC-5E4A-4828-AF5F-249BAD2BB2E7}">
      <dgm:prSet/>
      <dgm:spPr/>
      <dgm:t>
        <a:bodyPr/>
        <a:lstStyle/>
        <a:p>
          <a:r>
            <a:rPr lang="en-GB" b="0" i="0"/>
            <a:t>Know how to modify parameters to adapt the analysis to user-specific needs </a:t>
          </a:r>
          <a:endParaRPr lang="en-US"/>
        </a:p>
      </dgm:t>
    </dgm:pt>
    <dgm:pt modelId="{5DD6960C-2D91-4D45-9D5E-CEACABB6393D}" type="parTrans" cxnId="{BEA1F0C2-4FA5-4E39-A3B9-5BEB575F897B}">
      <dgm:prSet/>
      <dgm:spPr/>
      <dgm:t>
        <a:bodyPr/>
        <a:lstStyle/>
        <a:p>
          <a:endParaRPr lang="en-US"/>
        </a:p>
      </dgm:t>
    </dgm:pt>
    <dgm:pt modelId="{82AFE2A6-68C4-4097-AE60-6D5F8EC2DD1F}" type="sibTrans" cxnId="{BEA1F0C2-4FA5-4E39-A3B9-5BEB575F897B}">
      <dgm:prSet phldrT="05" phldr="0"/>
      <dgm:spPr/>
      <dgm:t>
        <a:bodyPr/>
        <a:lstStyle/>
        <a:p>
          <a:r>
            <a:rPr lang="en-US"/>
            <a:t>05</a:t>
          </a:r>
        </a:p>
      </dgm:t>
    </dgm:pt>
    <dgm:pt modelId="{3B7E636F-1B28-8A4E-9DAB-901048186CD4}">
      <dgm:prSet/>
      <dgm:spPr/>
      <dgm:t>
        <a:bodyPr/>
        <a:lstStyle/>
        <a:p>
          <a:r>
            <a:rPr lang="en-GB" dirty="0"/>
            <a:t>Understanding the genomic structure of influenza virus</a:t>
          </a:r>
        </a:p>
      </dgm:t>
    </dgm:pt>
    <dgm:pt modelId="{23DD6C03-A54A-0842-A205-C8A7104F803D}" type="parTrans" cxnId="{D317CEEB-3766-694F-816E-5152D9D4E30C}">
      <dgm:prSet/>
      <dgm:spPr/>
      <dgm:t>
        <a:bodyPr/>
        <a:lstStyle/>
        <a:p>
          <a:endParaRPr lang="en-GB"/>
        </a:p>
      </dgm:t>
    </dgm:pt>
    <dgm:pt modelId="{7E3060F2-FA22-E042-8D8D-72E01E882B26}" type="sibTrans" cxnId="{D317CEEB-3766-694F-816E-5152D9D4E30C}">
      <dgm:prSet phldrT="01" phldr="0"/>
      <dgm:spPr/>
      <dgm:t>
        <a:bodyPr/>
        <a:lstStyle/>
        <a:p>
          <a:r>
            <a:rPr lang="en-GB"/>
            <a:t>01</a:t>
          </a:r>
        </a:p>
      </dgm:t>
    </dgm:pt>
    <dgm:pt modelId="{3D0BA481-5AA3-4A43-AE08-DCE8EE7F246F}" type="pres">
      <dgm:prSet presAssocID="{7F740A9E-340C-4D4C-A17E-B424321E4775}" presName="Name0" presStyleCnt="0">
        <dgm:presLayoutVars>
          <dgm:animLvl val="lvl"/>
          <dgm:resizeHandles val="exact"/>
        </dgm:presLayoutVars>
      </dgm:prSet>
      <dgm:spPr/>
    </dgm:pt>
    <dgm:pt modelId="{AB12FD82-0844-CA41-A3DF-FFA1EAD8D91E}" type="pres">
      <dgm:prSet presAssocID="{3B7E636F-1B28-8A4E-9DAB-901048186CD4}" presName="compositeNode" presStyleCnt="0">
        <dgm:presLayoutVars>
          <dgm:bulletEnabled val="1"/>
        </dgm:presLayoutVars>
      </dgm:prSet>
      <dgm:spPr/>
    </dgm:pt>
    <dgm:pt modelId="{B13FEA31-46CF-EE4B-B898-0AD143F4B98F}" type="pres">
      <dgm:prSet presAssocID="{3B7E636F-1B28-8A4E-9DAB-901048186CD4}" presName="bgRect" presStyleLbl="alignNode1" presStyleIdx="0" presStyleCnt="5"/>
      <dgm:spPr/>
    </dgm:pt>
    <dgm:pt modelId="{3ABA9A75-7D3E-DD46-A03A-6197DC64A2BF}" type="pres">
      <dgm:prSet presAssocID="{7E3060F2-FA22-E042-8D8D-72E01E882B26}" presName="sibTransNodeRect" presStyleLbl="alignNode1" presStyleIdx="0" presStyleCnt="5">
        <dgm:presLayoutVars>
          <dgm:chMax val="0"/>
          <dgm:bulletEnabled val="1"/>
        </dgm:presLayoutVars>
      </dgm:prSet>
      <dgm:spPr/>
    </dgm:pt>
    <dgm:pt modelId="{A79A43D2-3842-F840-9CE9-925E6C6C6F46}" type="pres">
      <dgm:prSet presAssocID="{3B7E636F-1B28-8A4E-9DAB-901048186CD4}" presName="nodeRect" presStyleLbl="alignNode1" presStyleIdx="0" presStyleCnt="5">
        <dgm:presLayoutVars>
          <dgm:bulletEnabled val="1"/>
        </dgm:presLayoutVars>
      </dgm:prSet>
      <dgm:spPr/>
    </dgm:pt>
    <dgm:pt modelId="{FE339616-2BBD-2746-9EBC-1689FB5B1D15}" type="pres">
      <dgm:prSet presAssocID="{7E3060F2-FA22-E042-8D8D-72E01E882B26}" presName="sibTrans" presStyleCnt="0"/>
      <dgm:spPr/>
    </dgm:pt>
    <dgm:pt modelId="{658FECC3-06EF-B64A-8C3E-9C4C711D13B1}" type="pres">
      <dgm:prSet presAssocID="{521347CF-B79C-4996-800D-45351C1FB705}" presName="compositeNode" presStyleCnt="0">
        <dgm:presLayoutVars>
          <dgm:bulletEnabled val="1"/>
        </dgm:presLayoutVars>
      </dgm:prSet>
      <dgm:spPr/>
    </dgm:pt>
    <dgm:pt modelId="{2C7B03D6-F657-0D46-9080-A6182802AD8E}" type="pres">
      <dgm:prSet presAssocID="{521347CF-B79C-4996-800D-45351C1FB705}" presName="bgRect" presStyleLbl="alignNode1" presStyleIdx="1" presStyleCnt="5"/>
      <dgm:spPr/>
    </dgm:pt>
    <dgm:pt modelId="{8836A0AC-38B3-A349-9BC9-3C543D7310C1}" type="pres">
      <dgm:prSet presAssocID="{BD2BE1DC-50C8-4269-92A8-C0225E3928BA}" presName="sibTransNodeRect" presStyleLbl="alignNode1" presStyleIdx="1" presStyleCnt="5">
        <dgm:presLayoutVars>
          <dgm:chMax val="0"/>
          <dgm:bulletEnabled val="1"/>
        </dgm:presLayoutVars>
      </dgm:prSet>
      <dgm:spPr/>
    </dgm:pt>
    <dgm:pt modelId="{42CA1B92-44B5-6F4A-9C8D-1290CC28CCDA}" type="pres">
      <dgm:prSet presAssocID="{521347CF-B79C-4996-800D-45351C1FB705}" presName="nodeRect" presStyleLbl="alignNode1" presStyleIdx="1" presStyleCnt="5">
        <dgm:presLayoutVars>
          <dgm:bulletEnabled val="1"/>
        </dgm:presLayoutVars>
      </dgm:prSet>
      <dgm:spPr/>
    </dgm:pt>
    <dgm:pt modelId="{C4A0DB06-C4BB-B249-9ED8-58732861DF48}" type="pres">
      <dgm:prSet presAssocID="{BD2BE1DC-50C8-4269-92A8-C0225E3928BA}" presName="sibTrans" presStyleCnt="0"/>
      <dgm:spPr/>
    </dgm:pt>
    <dgm:pt modelId="{2DF117E1-65BE-9F46-9950-559BAF753321}" type="pres">
      <dgm:prSet presAssocID="{0C1E08AF-52F0-411B-AC7D-04190C094E75}" presName="compositeNode" presStyleCnt="0">
        <dgm:presLayoutVars>
          <dgm:bulletEnabled val="1"/>
        </dgm:presLayoutVars>
      </dgm:prSet>
      <dgm:spPr/>
    </dgm:pt>
    <dgm:pt modelId="{CCE0F7C2-E440-314A-9223-8537C6A23991}" type="pres">
      <dgm:prSet presAssocID="{0C1E08AF-52F0-411B-AC7D-04190C094E75}" presName="bgRect" presStyleLbl="alignNode1" presStyleIdx="2" presStyleCnt="5"/>
      <dgm:spPr/>
    </dgm:pt>
    <dgm:pt modelId="{94937533-0CCE-FF46-BEB5-B03D2A390573}" type="pres">
      <dgm:prSet presAssocID="{D60F9DFF-CD76-48A0-B771-8C6F6CADB77C}" presName="sibTransNodeRect" presStyleLbl="alignNode1" presStyleIdx="2" presStyleCnt="5">
        <dgm:presLayoutVars>
          <dgm:chMax val="0"/>
          <dgm:bulletEnabled val="1"/>
        </dgm:presLayoutVars>
      </dgm:prSet>
      <dgm:spPr/>
    </dgm:pt>
    <dgm:pt modelId="{BE7827F8-262E-A04B-AC72-952E333199B5}" type="pres">
      <dgm:prSet presAssocID="{0C1E08AF-52F0-411B-AC7D-04190C094E75}" presName="nodeRect" presStyleLbl="alignNode1" presStyleIdx="2" presStyleCnt="5">
        <dgm:presLayoutVars>
          <dgm:bulletEnabled val="1"/>
        </dgm:presLayoutVars>
      </dgm:prSet>
      <dgm:spPr/>
    </dgm:pt>
    <dgm:pt modelId="{693F018A-82BE-F540-9E2B-DA9ACE255B6D}" type="pres">
      <dgm:prSet presAssocID="{D60F9DFF-CD76-48A0-B771-8C6F6CADB77C}" presName="sibTrans" presStyleCnt="0"/>
      <dgm:spPr/>
    </dgm:pt>
    <dgm:pt modelId="{F9E074A6-098E-6D49-918A-AB85301F10A2}" type="pres">
      <dgm:prSet presAssocID="{E0E47BCD-FE4A-4785-BB8B-8B4A2E66221D}" presName="compositeNode" presStyleCnt="0">
        <dgm:presLayoutVars>
          <dgm:bulletEnabled val="1"/>
        </dgm:presLayoutVars>
      </dgm:prSet>
      <dgm:spPr/>
    </dgm:pt>
    <dgm:pt modelId="{2091BE7D-E93D-C844-83A2-73A3C9B74C28}" type="pres">
      <dgm:prSet presAssocID="{E0E47BCD-FE4A-4785-BB8B-8B4A2E66221D}" presName="bgRect" presStyleLbl="alignNode1" presStyleIdx="3" presStyleCnt="5"/>
      <dgm:spPr/>
    </dgm:pt>
    <dgm:pt modelId="{51F2B9D2-04FD-2643-8F2C-46A777160F60}" type="pres">
      <dgm:prSet presAssocID="{D1B01BC1-DA3F-4832-B08E-210688DE132A}" presName="sibTransNodeRect" presStyleLbl="alignNode1" presStyleIdx="3" presStyleCnt="5">
        <dgm:presLayoutVars>
          <dgm:chMax val="0"/>
          <dgm:bulletEnabled val="1"/>
        </dgm:presLayoutVars>
      </dgm:prSet>
      <dgm:spPr/>
    </dgm:pt>
    <dgm:pt modelId="{AE04C1E5-94AE-814A-83B9-AE07B033EBCC}" type="pres">
      <dgm:prSet presAssocID="{E0E47BCD-FE4A-4785-BB8B-8B4A2E66221D}" presName="nodeRect" presStyleLbl="alignNode1" presStyleIdx="3" presStyleCnt="5">
        <dgm:presLayoutVars>
          <dgm:bulletEnabled val="1"/>
        </dgm:presLayoutVars>
      </dgm:prSet>
      <dgm:spPr/>
    </dgm:pt>
    <dgm:pt modelId="{C6DA9AEE-CC06-3B4E-A35C-A3F54FF251D3}" type="pres">
      <dgm:prSet presAssocID="{D1B01BC1-DA3F-4832-B08E-210688DE132A}" presName="sibTrans" presStyleCnt="0"/>
      <dgm:spPr/>
    </dgm:pt>
    <dgm:pt modelId="{85B7C35F-1A99-8846-B3B1-8CB9BFCA5A2E}" type="pres">
      <dgm:prSet presAssocID="{1C66E8EC-5E4A-4828-AF5F-249BAD2BB2E7}" presName="compositeNode" presStyleCnt="0">
        <dgm:presLayoutVars>
          <dgm:bulletEnabled val="1"/>
        </dgm:presLayoutVars>
      </dgm:prSet>
      <dgm:spPr/>
    </dgm:pt>
    <dgm:pt modelId="{DF716C57-A984-6248-B8D2-3A25438A0169}" type="pres">
      <dgm:prSet presAssocID="{1C66E8EC-5E4A-4828-AF5F-249BAD2BB2E7}" presName="bgRect" presStyleLbl="alignNode1" presStyleIdx="4" presStyleCnt="5"/>
      <dgm:spPr/>
    </dgm:pt>
    <dgm:pt modelId="{1A38F6E9-CC74-144B-AAA3-E7D0399B7444}" type="pres">
      <dgm:prSet presAssocID="{82AFE2A6-68C4-4097-AE60-6D5F8EC2DD1F}" presName="sibTransNodeRect" presStyleLbl="alignNode1" presStyleIdx="4" presStyleCnt="5">
        <dgm:presLayoutVars>
          <dgm:chMax val="0"/>
          <dgm:bulletEnabled val="1"/>
        </dgm:presLayoutVars>
      </dgm:prSet>
      <dgm:spPr/>
    </dgm:pt>
    <dgm:pt modelId="{441868D2-5E18-6245-8F98-97C79CB75166}" type="pres">
      <dgm:prSet presAssocID="{1C66E8EC-5E4A-4828-AF5F-249BAD2BB2E7}" presName="nodeRect" presStyleLbl="alignNode1" presStyleIdx="4" presStyleCnt="5">
        <dgm:presLayoutVars>
          <dgm:bulletEnabled val="1"/>
        </dgm:presLayoutVars>
      </dgm:prSet>
      <dgm:spPr/>
    </dgm:pt>
  </dgm:ptLst>
  <dgm:cxnLst>
    <dgm:cxn modelId="{355CBE02-9AE5-5848-86D7-2E47FB714A61}" type="presOf" srcId="{BD2BE1DC-50C8-4269-92A8-C0225E3928BA}" destId="{8836A0AC-38B3-A349-9BC9-3C543D7310C1}" srcOrd="0" destOrd="0" presId="urn:microsoft.com/office/officeart/2016/7/layout/LinearBlockProcessNumbered"/>
    <dgm:cxn modelId="{3F73A50D-47CC-6945-9A9E-69E6DD25AF87}" type="presOf" srcId="{521347CF-B79C-4996-800D-45351C1FB705}" destId="{2C7B03D6-F657-0D46-9080-A6182802AD8E}" srcOrd="0" destOrd="0" presId="urn:microsoft.com/office/officeart/2016/7/layout/LinearBlockProcessNumbered"/>
    <dgm:cxn modelId="{8781C435-E278-764A-BEA5-9B73A08EBD3F}" type="presOf" srcId="{82AFE2A6-68C4-4097-AE60-6D5F8EC2DD1F}" destId="{1A38F6E9-CC74-144B-AAA3-E7D0399B7444}" srcOrd="0" destOrd="0" presId="urn:microsoft.com/office/officeart/2016/7/layout/LinearBlockProcessNumbered"/>
    <dgm:cxn modelId="{7D555B3A-1D1A-044D-9453-036C117A7107}" type="presOf" srcId="{521347CF-B79C-4996-800D-45351C1FB705}" destId="{42CA1B92-44B5-6F4A-9C8D-1290CC28CCDA}" srcOrd="1" destOrd="0" presId="urn:microsoft.com/office/officeart/2016/7/layout/LinearBlockProcessNumbered"/>
    <dgm:cxn modelId="{71CDCE3D-FCA3-8141-9BE4-D2E4AA17F365}" type="presOf" srcId="{D1B01BC1-DA3F-4832-B08E-210688DE132A}" destId="{51F2B9D2-04FD-2643-8F2C-46A777160F60}" srcOrd="0" destOrd="0" presId="urn:microsoft.com/office/officeart/2016/7/layout/LinearBlockProcessNumbered"/>
    <dgm:cxn modelId="{F7B10240-3EC5-6249-BF8E-2E1C3C4FC088}" type="presOf" srcId="{1C66E8EC-5E4A-4828-AF5F-249BAD2BB2E7}" destId="{DF716C57-A984-6248-B8D2-3A25438A0169}" srcOrd="0" destOrd="0" presId="urn:microsoft.com/office/officeart/2016/7/layout/LinearBlockProcessNumbered"/>
    <dgm:cxn modelId="{730ADE49-C816-C048-B8CB-EF31ABE379B1}" type="presOf" srcId="{3B7E636F-1B28-8A4E-9DAB-901048186CD4}" destId="{B13FEA31-46CF-EE4B-B898-0AD143F4B98F}" srcOrd="0" destOrd="0" presId="urn:microsoft.com/office/officeart/2016/7/layout/LinearBlockProcessNumbered"/>
    <dgm:cxn modelId="{D92E424C-57F3-5B4E-A2BD-0ADC65A8BD55}" type="presOf" srcId="{3B7E636F-1B28-8A4E-9DAB-901048186CD4}" destId="{A79A43D2-3842-F840-9CE9-925E6C6C6F46}" srcOrd="1" destOrd="0" presId="urn:microsoft.com/office/officeart/2016/7/layout/LinearBlockProcessNumbered"/>
    <dgm:cxn modelId="{6525CD4D-B628-D847-B227-5026628B3FEA}" type="presOf" srcId="{E0E47BCD-FE4A-4785-BB8B-8B4A2E66221D}" destId="{AE04C1E5-94AE-814A-83B9-AE07B033EBCC}" srcOrd="1" destOrd="0" presId="urn:microsoft.com/office/officeart/2016/7/layout/LinearBlockProcessNumbered"/>
    <dgm:cxn modelId="{A4A7735F-92D4-7F4B-9759-3224200A9583}" type="presOf" srcId="{E0E47BCD-FE4A-4785-BB8B-8B4A2E66221D}" destId="{2091BE7D-E93D-C844-83A2-73A3C9B74C28}" srcOrd="0" destOrd="0" presId="urn:microsoft.com/office/officeart/2016/7/layout/LinearBlockProcessNumbered"/>
    <dgm:cxn modelId="{47A53063-D483-4F44-8137-46D0B5CAFDB7}" srcId="{7F740A9E-340C-4D4C-A17E-B424321E4775}" destId="{E0E47BCD-FE4A-4785-BB8B-8B4A2E66221D}" srcOrd="3" destOrd="0" parTransId="{AAC18FA7-0501-4DD8-9D67-F83D19727E72}" sibTransId="{D1B01BC1-DA3F-4832-B08E-210688DE132A}"/>
    <dgm:cxn modelId="{A9C79371-A8DE-514F-B9DC-BA2B61114F42}" type="presOf" srcId="{7F740A9E-340C-4D4C-A17E-B424321E4775}" destId="{3D0BA481-5AA3-4A43-AE08-DCE8EE7F246F}" srcOrd="0" destOrd="0" presId="urn:microsoft.com/office/officeart/2016/7/layout/LinearBlockProcessNumbered"/>
    <dgm:cxn modelId="{5BC00E83-2B98-4B86-AB19-A7CDC85F597C}" srcId="{7F740A9E-340C-4D4C-A17E-B424321E4775}" destId="{0C1E08AF-52F0-411B-AC7D-04190C094E75}" srcOrd="2" destOrd="0" parTransId="{9E93CACE-3D7E-4A73-A871-721A1CD271BB}" sibTransId="{D60F9DFF-CD76-48A0-B771-8C6F6CADB77C}"/>
    <dgm:cxn modelId="{9A09869A-26FB-BA43-9285-A08219CE1A53}" type="presOf" srcId="{D60F9DFF-CD76-48A0-B771-8C6F6CADB77C}" destId="{94937533-0CCE-FF46-BEB5-B03D2A390573}" srcOrd="0" destOrd="0" presId="urn:microsoft.com/office/officeart/2016/7/layout/LinearBlockProcessNumbered"/>
    <dgm:cxn modelId="{0E44E4A7-A0C5-BF48-89BE-84DDF9EA87A5}" type="presOf" srcId="{1C66E8EC-5E4A-4828-AF5F-249BAD2BB2E7}" destId="{441868D2-5E18-6245-8F98-97C79CB75166}" srcOrd="1" destOrd="0" presId="urn:microsoft.com/office/officeart/2016/7/layout/LinearBlockProcessNumbered"/>
    <dgm:cxn modelId="{8C0816B1-3140-F54C-8FD4-BF8547BC1CF0}" type="presOf" srcId="{0C1E08AF-52F0-411B-AC7D-04190C094E75}" destId="{BE7827F8-262E-A04B-AC72-952E333199B5}" srcOrd="1" destOrd="0" presId="urn:microsoft.com/office/officeart/2016/7/layout/LinearBlockProcessNumbered"/>
    <dgm:cxn modelId="{676ECAB6-440A-406C-A3AA-5E99899B9525}" srcId="{7F740A9E-340C-4D4C-A17E-B424321E4775}" destId="{521347CF-B79C-4996-800D-45351C1FB705}" srcOrd="1" destOrd="0" parTransId="{FA25C0E6-9BEF-41AD-8240-5722C1FB112E}" sibTransId="{BD2BE1DC-50C8-4269-92A8-C0225E3928BA}"/>
    <dgm:cxn modelId="{67A4D2BF-6504-834F-9A03-3A55DEFCA2A8}" type="presOf" srcId="{0C1E08AF-52F0-411B-AC7D-04190C094E75}" destId="{CCE0F7C2-E440-314A-9223-8537C6A23991}" srcOrd="0" destOrd="0" presId="urn:microsoft.com/office/officeart/2016/7/layout/LinearBlockProcessNumbered"/>
    <dgm:cxn modelId="{BEA1F0C2-4FA5-4E39-A3B9-5BEB575F897B}" srcId="{7F740A9E-340C-4D4C-A17E-B424321E4775}" destId="{1C66E8EC-5E4A-4828-AF5F-249BAD2BB2E7}" srcOrd="4" destOrd="0" parTransId="{5DD6960C-2D91-4D45-9D5E-CEACABB6393D}" sibTransId="{82AFE2A6-68C4-4097-AE60-6D5F8EC2DD1F}"/>
    <dgm:cxn modelId="{D6F808E8-1DD6-3E4E-93FF-D945E84F74EF}" type="presOf" srcId="{7E3060F2-FA22-E042-8D8D-72E01E882B26}" destId="{3ABA9A75-7D3E-DD46-A03A-6197DC64A2BF}" srcOrd="0" destOrd="0" presId="urn:microsoft.com/office/officeart/2016/7/layout/LinearBlockProcessNumbered"/>
    <dgm:cxn modelId="{D317CEEB-3766-694F-816E-5152D9D4E30C}" srcId="{7F740A9E-340C-4D4C-A17E-B424321E4775}" destId="{3B7E636F-1B28-8A4E-9DAB-901048186CD4}" srcOrd="0" destOrd="0" parTransId="{23DD6C03-A54A-0842-A205-C8A7104F803D}" sibTransId="{7E3060F2-FA22-E042-8D8D-72E01E882B26}"/>
    <dgm:cxn modelId="{339654AA-4B93-8943-B81E-96205C87D405}" type="presParOf" srcId="{3D0BA481-5AA3-4A43-AE08-DCE8EE7F246F}" destId="{AB12FD82-0844-CA41-A3DF-FFA1EAD8D91E}" srcOrd="0" destOrd="0" presId="urn:microsoft.com/office/officeart/2016/7/layout/LinearBlockProcessNumbered"/>
    <dgm:cxn modelId="{F06758B9-84D6-FA47-8106-B98BF250B7F4}" type="presParOf" srcId="{AB12FD82-0844-CA41-A3DF-FFA1EAD8D91E}" destId="{B13FEA31-46CF-EE4B-B898-0AD143F4B98F}" srcOrd="0" destOrd="0" presId="urn:microsoft.com/office/officeart/2016/7/layout/LinearBlockProcessNumbered"/>
    <dgm:cxn modelId="{F3443853-3B23-2A44-81FF-6CA6DDF1C2E2}" type="presParOf" srcId="{AB12FD82-0844-CA41-A3DF-FFA1EAD8D91E}" destId="{3ABA9A75-7D3E-DD46-A03A-6197DC64A2BF}" srcOrd="1" destOrd="0" presId="urn:microsoft.com/office/officeart/2016/7/layout/LinearBlockProcessNumbered"/>
    <dgm:cxn modelId="{336EF507-83CF-E341-A273-C2951565DD71}" type="presParOf" srcId="{AB12FD82-0844-CA41-A3DF-FFA1EAD8D91E}" destId="{A79A43D2-3842-F840-9CE9-925E6C6C6F46}" srcOrd="2" destOrd="0" presId="urn:microsoft.com/office/officeart/2016/7/layout/LinearBlockProcessNumbered"/>
    <dgm:cxn modelId="{5EA4490D-C8DB-7143-B1D7-6F034FCFAA02}" type="presParOf" srcId="{3D0BA481-5AA3-4A43-AE08-DCE8EE7F246F}" destId="{FE339616-2BBD-2746-9EBC-1689FB5B1D15}" srcOrd="1" destOrd="0" presId="urn:microsoft.com/office/officeart/2016/7/layout/LinearBlockProcessNumbered"/>
    <dgm:cxn modelId="{0DEFABBD-398B-8B43-B575-3CB627C7CA3E}" type="presParOf" srcId="{3D0BA481-5AA3-4A43-AE08-DCE8EE7F246F}" destId="{658FECC3-06EF-B64A-8C3E-9C4C711D13B1}" srcOrd="2" destOrd="0" presId="urn:microsoft.com/office/officeart/2016/7/layout/LinearBlockProcessNumbered"/>
    <dgm:cxn modelId="{FABCDDD2-21E9-BC4E-945A-1EF20DEE4D82}" type="presParOf" srcId="{658FECC3-06EF-B64A-8C3E-9C4C711D13B1}" destId="{2C7B03D6-F657-0D46-9080-A6182802AD8E}" srcOrd="0" destOrd="0" presId="urn:microsoft.com/office/officeart/2016/7/layout/LinearBlockProcessNumbered"/>
    <dgm:cxn modelId="{264DE7D5-8308-5042-A3BA-E1A2EB103504}" type="presParOf" srcId="{658FECC3-06EF-B64A-8C3E-9C4C711D13B1}" destId="{8836A0AC-38B3-A349-9BC9-3C543D7310C1}" srcOrd="1" destOrd="0" presId="urn:microsoft.com/office/officeart/2016/7/layout/LinearBlockProcessNumbered"/>
    <dgm:cxn modelId="{37D7681C-98DE-1044-8CE0-A98F9FEC9E50}" type="presParOf" srcId="{658FECC3-06EF-B64A-8C3E-9C4C711D13B1}" destId="{42CA1B92-44B5-6F4A-9C8D-1290CC28CCDA}" srcOrd="2" destOrd="0" presId="urn:microsoft.com/office/officeart/2016/7/layout/LinearBlockProcessNumbered"/>
    <dgm:cxn modelId="{DB085B25-224B-4047-B49B-40D661787D8F}" type="presParOf" srcId="{3D0BA481-5AA3-4A43-AE08-DCE8EE7F246F}" destId="{C4A0DB06-C4BB-B249-9ED8-58732861DF48}" srcOrd="3" destOrd="0" presId="urn:microsoft.com/office/officeart/2016/7/layout/LinearBlockProcessNumbered"/>
    <dgm:cxn modelId="{21D5C051-3340-DD48-9556-55D835F10ADC}" type="presParOf" srcId="{3D0BA481-5AA3-4A43-AE08-DCE8EE7F246F}" destId="{2DF117E1-65BE-9F46-9950-559BAF753321}" srcOrd="4" destOrd="0" presId="urn:microsoft.com/office/officeart/2016/7/layout/LinearBlockProcessNumbered"/>
    <dgm:cxn modelId="{3CA63F8C-F126-864A-B047-EBC5ED47AFF9}" type="presParOf" srcId="{2DF117E1-65BE-9F46-9950-559BAF753321}" destId="{CCE0F7C2-E440-314A-9223-8537C6A23991}" srcOrd="0" destOrd="0" presId="urn:microsoft.com/office/officeart/2016/7/layout/LinearBlockProcessNumbered"/>
    <dgm:cxn modelId="{D24CD8E2-6A5A-E542-B932-AC34032F3BD9}" type="presParOf" srcId="{2DF117E1-65BE-9F46-9950-559BAF753321}" destId="{94937533-0CCE-FF46-BEB5-B03D2A390573}" srcOrd="1" destOrd="0" presId="urn:microsoft.com/office/officeart/2016/7/layout/LinearBlockProcessNumbered"/>
    <dgm:cxn modelId="{708F9CF9-2C38-404C-81B3-583AC4820FB1}" type="presParOf" srcId="{2DF117E1-65BE-9F46-9950-559BAF753321}" destId="{BE7827F8-262E-A04B-AC72-952E333199B5}" srcOrd="2" destOrd="0" presId="urn:microsoft.com/office/officeart/2016/7/layout/LinearBlockProcessNumbered"/>
    <dgm:cxn modelId="{A7C99491-979E-504E-BD04-A38D03E29E15}" type="presParOf" srcId="{3D0BA481-5AA3-4A43-AE08-DCE8EE7F246F}" destId="{693F018A-82BE-F540-9E2B-DA9ACE255B6D}" srcOrd="5" destOrd="0" presId="urn:microsoft.com/office/officeart/2016/7/layout/LinearBlockProcessNumbered"/>
    <dgm:cxn modelId="{3A60024D-30E3-8F49-BBF5-C854C94E085B}" type="presParOf" srcId="{3D0BA481-5AA3-4A43-AE08-DCE8EE7F246F}" destId="{F9E074A6-098E-6D49-918A-AB85301F10A2}" srcOrd="6" destOrd="0" presId="urn:microsoft.com/office/officeart/2016/7/layout/LinearBlockProcessNumbered"/>
    <dgm:cxn modelId="{081C9CAD-E178-EE4C-9F11-98DEFF0CA9F6}" type="presParOf" srcId="{F9E074A6-098E-6D49-918A-AB85301F10A2}" destId="{2091BE7D-E93D-C844-83A2-73A3C9B74C28}" srcOrd="0" destOrd="0" presId="urn:microsoft.com/office/officeart/2016/7/layout/LinearBlockProcessNumbered"/>
    <dgm:cxn modelId="{34F9C58D-5D22-A542-A803-5F7533E81D0A}" type="presParOf" srcId="{F9E074A6-098E-6D49-918A-AB85301F10A2}" destId="{51F2B9D2-04FD-2643-8F2C-46A777160F60}" srcOrd="1" destOrd="0" presId="urn:microsoft.com/office/officeart/2016/7/layout/LinearBlockProcessNumbered"/>
    <dgm:cxn modelId="{8327C583-72A1-E84D-AED8-F5B62576570D}" type="presParOf" srcId="{F9E074A6-098E-6D49-918A-AB85301F10A2}" destId="{AE04C1E5-94AE-814A-83B9-AE07B033EBCC}" srcOrd="2" destOrd="0" presId="urn:microsoft.com/office/officeart/2016/7/layout/LinearBlockProcessNumbered"/>
    <dgm:cxn modelId="{E773D85D-1F96-D940-B3FF-C0508DF81718}" type="presParOf" srcId="{3D0BA481-5AA3-4A43-AE08-DCE8EE7F246F}" destId="{C6DA9AEE-CC06-3B4E-A35C-A3F54FF251D3}" srcOrd="7" destOrd="0" presId="urn:microsoft.com/office/officeart/2016/7/layout/LinearBlockProcessNumbered"/>
    <dgm:cxn modelId="{BBEFC62E-B593-DA4C-9F9B-FFFADE85830A}" type="presParOf" srcId="{3D0BA481-5AA3-4A43-AE08-DCE8EE7F246F}" destId="{85B7C35F-1A99-8846-B3B1-8CB9BFCA5A2E}" srcOrd="8" destOrd="0" presId="urn:microsoft.com/office/officeart/2016/7/layout/LinearBlockProcessNumbered"/>
    <dgm:cxn modelId="{946D34F7-E279-794D-8930-5A0190EF3235}" type="presParOf" srcId="{85B7C35F-1A99-8846-B3B1-8CB9BFCA5A2E}" destId="{DF716C57-A984-6248-B8D2-3A25438A0169}" srcOrd="0" destOrd="0" presId="urn:microsoft.com/office/officeart/2016/7/layout/LinearBlockProcessNumbered"/>
    <dgm:cxn modelId="{3479B7DC-AEA7-2347-B817-08DD0BDC0028}" type="presParOf" srcId="{85B7C35F-1A99-8846-B3B1-8CB9BFCA5A2E}" destId="{1A38F6E9-CC74-144B-AAA3-E7D0399B7444}" srcOrd="1" destOrd="0" presId="urn:microsoft.com/office/officeart/2016/7/layout/LinearBlockProcessNumbered"/>
    <dgm:cxn modelId="{827963F8-3D98-2D46-BA86-78AE0C1E0C79}" type="presParOf" srcId="{85B7C35F-1A99-8846-B3B1-8CB9BFCA5A2E}" destId="{441868D2-5E18-6245-8F98-97C79CB7516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2D934D-2B1C-4E05-9869-7AC007EDF2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13EBD9E-1706-4846-A497-918F0BB131BD}">
      <dgm:prSet/>
      <dgm:spPr/>
      <dgm:t>
        <a:bodyPr/>
        <a:lstStyle/>
        <a:p>
          <a:r>
            <a:rPr lang="en-GB" b="0" i="0"/>
            <a:t>These sequences are modifications to the plurality consensus.</a:t>
          </a:r>
          <a:endParaRPr lang="en-US"/>
        </a:p>
      </dgm:t>
    </dgm:pt>
    <dgm:pt modelId="{2F6B7560-1C2A-422D-B0E1-734D090DAD3C}" type="parTrans" cxnId="{F3CBC457-BEDA-474A-8DBF-55AD1AB50D35}">
      <dgm:prSet/>
      <dgm:spPr/>
      <dgm:t>
        <a:bodyPr/>
        <a:lstStyle/>
        <a:p>
          <a:endParaRPr lang="en-US"/>
        </a:p>
      </dgm:t>
    </dgm:pt>
    <dgm:pt modelId="{F0492924-B304-4AFA-87B4-D871789C012A}" type="sibTrans" cxnId="{F3CBC457-BEDA-474A-8DBF-55AD1AB50D35}">
      <dgm:prSet/>
      <dgm:spPr/>
      <dgm:t>
        <a:bodyPr/>
        <a:lstStyle/>
        <a:p>
          <a:endParaRPr lang="en-US"/>
        </a:p>
      </dgm:t>
    </dgm:pt>
    <dgm:pt modelId="{3670E34E-9A3B-4D15-8DEA-B4A9F8DC886B}">
      <dgm:prSet/>
      <dgm:spPr/>
      <dgm:t>
        <a:bodyPr/>
        <a:lstStyle/>
        <a:p>
          <a:r>
            <a:rPr lang="en-GB" dirty="0"/>
            <a:t>The first type of amendment is base ambiguation for mixed alleles.</a:t>
          </a:r>
          <a:br>
            <a:rPr lang="en-GB" dirty="0"/>
          </a:br>
          <a:br>
            <a:rPr lang="en-GB" dirty="0"/>
          </a:br>
          <a:endParaRPr lang="en-US" dirty="0"/>
        </a:p>
      </dgm:t>
    </dgm:pt>
    <dgm:pt modelId="{487F3DD6-0079-47D8-9EDE-AE3D2938D251}" type="parTrans" cxnId="{EE051F2A-84D0-4BBD-B6AC-D199521193F0}">
      <dgm:prSet/>
      <dgm:spPr/>
      <dgm:t>
        <a:bodyPr/>
        <a:lstStyle/>
        <a:p>
          <a:endParaRPr lang="en-US"/>
        </a:p>
      </dgm:t>
    </dgm:pt>
    <dgm:pt modelId="{46A6B4BC-7448-4A7E-97A3-9C50C0C35E58}" type="sibTrans" cxnId="{EE051F2A-84D0-4BBD-B6AC-D199521193F0}">
      <dgm:prSet/>
      <dgm:spPr/>
      <dgm:t>
        <a:bodyPr/>
        <a:lstStyle/>
        <a:p>
          <a:endParaRPr lang="en-US"/>
        </a:p>
      </dgm:t>
    </dgm:pt>
    <dgm:pt modelId="{73C975E1-DEC2-402B-8DEE-2CD6A332F0D8}">
      <dgm:prSet/>
      <dgm:spPr/>
      <dgm:t>
        <a:bodyPr/>
        <a:lstStyle/>
        <a:p>
          <a:r>
            <a:rPr lang="en-GB"/>
            <a:t>The second type of base amendment is for consensus allele quality control.</a:t>
          </a:r>
          <a:endParaRPr lang="en-US"/>
        </a:p>
      </dgm:t>
    </dgm:pt>
    <dgm:pt modelId="{72CF45B2-92BE-439E-9098-D5DD60B5F569}" type="parTrans" cxnId="{B06149ED-7A03-4DA4-A630-9D75A4F54ECE}">
      <dgm:prSet/>
      <dgm:spPr/>
      <dgm:t>
        <a:bodyPr/>
        <a:lstStyle/>
        <a:p>
          <a:endParaRPr lang="en-US"/>
        </a:p>
      </dgm:t>
    </dgm:pt>
    <dgm:pt modelId="{F67064F9-CE2C-4758-888D-4C9FDF4F23AB}" type="sibTrans" cxnId="{B06149ED-7A03-4DA4-A630-9D75A4F54ECE}">
      <dgm:prSet/>
      <dgm:spPr/>
      <dgm:t>
        <a:bodyPr/>
        <a:lstStyle/>
        <a:p>
          <a:endParaRPr lang="en-US"/>
        </a:p>
      </dgm:t>
    </dgm:pt>
    <dgm:pt modelId="{704DA6AD-30BD-5546-B2C2-0B4ED09B612E}" type="pres">
      <dgm:prSet presAssocID="{0D2D934D-2B1C-4E05-9869-7AC007EDF2BE}" presName="Name0" presStyleCnt="0">
        <dgm:presLayoutVars>
          <dgm:dir/>
          <dgm:animLvl val="lvl"/>
          <dgm:resizeHandles val="exact"/>
        </dgm:presLayoutVars>
      </dgm:prSet>
      <dgm:spPr/>
    </dgm:pt>
    <dgm:pt modelId="{E89CC7A7-6630-6341-B20A-549914A9C76F}" type="pres">
      <dgm:prSet presAssocID="{B13EBD9E-1706-4846-A497-918F0BB131BD}" presName="linNode" presStyleCnt="0"/>
      <dgm:spPr/>
    </dgm:pt>
    <dgm:pt modelId="{E90301A2-E364-3046-B3F4-B6543BEDF1D5}" type="pres">
      <dgm:prSet presAssocID="{B13EBD9E-1706-4846-A497-918F0BB131BD}" presName="parentText" presStyleLbl="node1" presStyleIdx="0" presStyleCnt="1" custLinFactNeighborX="-9764" custLinFactNeighborY="-10619">
        <dgm:presLayoutVars>
          <dgm:chMax val="1"/>
          <dgm:bulletEnabled val="1"/>
        </dgm:presLayoutVars>
      </dgm:prSet>
      <dgm:spPr/>
    </dgm:pt>
    <dgm:pt modelId="{FA51A0E4-4F38-0A40-8062-86B2A3D6C2E1}" type="pres">
      <dgm:prSet presAssocID="{B13EBD9E-1706-4846-A497-918F0BB131BD}" presName="descendantText" presStyleLbl="alignAccFollowNode1" presStyleIdx="0" presStyleCnt="1">
        <dgm:presLayoutVars>
          <dgm:bulletEnabled val="1"/>
        </dgm:presLayoutVars>
      </dgm:prSet>
      <dgm:spPr/>
    </dgm:pt>
  </dgm:ptLst>
  <dgm:cxnLst>
    <dgm:cxn modelId="{EE051F2A-84D0-4BBD-B6AC-D199521193F0}" srcId="{B13EBD9E-1706-4846-A497-918F0BB131BD}" destId="{3670E34E-9A3B-4D15-8DEA-B4A9F8DC886B}" srcOrd="0" destOrd="0" parTransId="{487F3DD6-0079-47D8-9EDE-AE3D2938D251}" sibTransId="{46A6B4BC-7448-4A7E-97A3-9C50C0C35E58}"/>
    <dgm:cxn modelId="{C4D3323A-470B-0845-AF45-DBDBB2C7ED5A}" type="presOf" srcId="{0D2D934D-2B1C-4E05-9869-7AC007EDF2BE}" destId="{704DA6AD-30BD-5546-B2C2-0B4ED09B612E}" srcOrd="0" destOrd="0" presId="urn:microsoft.com/office/officeart/2005/8/layout/vList5"/>
    <dgm:cxn modelId="{F3CBC457-BEDA-474A-8DBF-55AD1AB50D35}" srcId="{0D2D934D-2B1C-4E05-9869-7AC007EDF2BE}" destId="{B13EBD9E-1706-4846-A497-918F0BB131BD}" srcOrd="0" destOrd="0" parTransId="{2F6B7560-1C2A-422D-B0E1-734D090DAD3C}" sibTransId="{F0492924-B304-4AFA-87B4-D871789C012A}"/>
    <dgm:cxn modelId="{3559887A-E379-EB4B-9950-53452AC65314}" type="presOf" srcId="{B13EBD9E-1706-4846-A497-918F0BB131BD}" destId="{E90301A2-E364-3046-B3F4-B6543BEDF1D5}" srcOrd="0" destOrd="0" presId="urn:microsoft.com/office/officeart/2005/8/layout/vList5"/>
    <dgm:cxn modelId="{8B3C2B91-F09C-B04E-8800-29A3AEB28B73}" type="presOf" srcId="{73C975E1-DEC2-402B-8DEE-2CD6A332F0D8}" destId="{FA51A0E4-4F38-0A40-8062-86B2A3D6C2E1}" srcOrd="0" destOrd="1" presId="urn:microsoft.com/office/officeart/2005/8/layout/vList5"/>
    <dgm:cxn modelId="{1676A1CB-3D3F-0D4A-B4E2-C7C15221B07B}" type="presOf" srcId="{3670E34E-9A3B-4D15-8DEA-B4A9F8DC886B}" destId="{FA51A0E4-4F38-0A40-8062-86B2A3D6C2E1}" srcOrd="0" destOrd="0" presId="urn:microsoft.com/office/officeart/2005/8/layout/vList5"/>
    <dgm:cxn modelId="{B06149ED-7A03-4DA4-A630-9D75A4F54ECE}" srcId="{B13EBD9E-1706-4846-A497-918F0BB131BD}" destId="{73C975E1-DEC2-402B-8DEE-2CD6A332F0D8}" srcOrd="1" destOrd="0" parTransId="{72CF45B2-92BE-439E-9098-D5DD60B5F569}" sibTransId="{F67064F9-CE2C-4758-888D-4C9FDF4F23AB}"/>
    <dgm:cxn modelId="{9EDD69DA-D040-FB48-AF0D-1047531ECF79}" type="presParOf" srcId="{704DA6AD-30BD-5546-B2C2-0B4ED09B612E}" destId="{E89CC7A7-6630-6341-B20A-549914A9C76F}" srcOrd="0" destOrd="0" presId="urn:microsoft.com/office/officeart/2005/8/layout/vList5"/>
    <dgm:cxn modelId="{963063DD-BD9F-0D47-A037-31936447A689}" type="presParOf" srcId="{E89CC7A7-6630-6341-B20A-549914A9C76F}" destId="{E90301A2-E364-3046-B3F4-B6543BEDF1D5}" srcOrd="0" destOrd="0" presId="urn:microsoft.com/office/officeart/2005/8/layout/vList5"/>
    <dgm:cxn modelId="{CBC6DC1F-DC23-5948-A313-44C92E08B07D}" type="presParOf" srcId="{E89CC7A7-6630-6341-B20A-549914A9C76F}" destId="{FA51A0E4-4F38-0A40-8062-86B2A3D6C2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46BD8C-6643-48C2-A165-99B3BCF340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5D5EF5-DE08-4DC5-8302-DE6C11881003}">
      <dgm:prSet/>
      <dgm:spPr>
        <a:solidFill>
          <a:schemeClr val="bg1">
            <a:lumMod val="75000"/>
          </a:schemeClr>
        </a:solidFill>
      </dgm:spPr>
      <dgm:t>
        <a:bodyPr/>
        <a:lstStyle/>
        <a:p>
          <a:r>
            <a:rPr lang="en-GB" dirty="0"/>
            <a:t>Amended consensus</a:t>
          </a:r>
          <a:endParaRPr lang="en-US" dirty="0"/>
        </a:p>
      </dgm:t>
    </dgm:pt>
    <dgm:pt modelId="{121BC732-1F0C-4848-BAF4-01D287121F96}" type="parTrans" cxnId="{A03DD6B3-658F-4A52-B623-56CD6575ED9B}">
      <dgm:prSet/>
      <dgm:spPr/>
      <dgm:t>
        <a:bodyPr/>
        <a:lstStyle/>
        <a:p>
          <a:endParaRPr lang="en-US"/>
        </a:p>
      </dgm:t>
    </dgm:pt>
    <dgm:pt modelId="{4B20DB80-AC95-454C-8584-B65203D2906A}" type="sibTrans" cxnId="{A03DD6B3-658F-4A52-B623-56CD6575ED9B}">
      <dgm:prSet/>
      <dgm:spPr/>
      <dgm:t>
        <a:bodyPr/>
        <a:lstStyle/>
        <a:p>
          <a:endParaRPr lang="en-US"/>
        </a:p>
      </dgm:t>
    </dgm:pt>
    <dgm:pt modelId="{9624A9C8-B19F-4C6A-9D07-31BEC0F73647}">
      <dgm:prSet/>
      <dgm:spPr/>
      <dgm:t>
        <a:bodyPr/>
        <a:lstStyle/>
        <a:p>
          <a:r>
            <a:rPr lang="en-GB"/>
            <a:t>Figures</a:t>
          </a:r>
          <a:endParaRPr lang="en-US"/>
        </a:p>
      </dgm:t>
    </dgm:pt>
    <dgm:pt modelId="{7C478FD9-AF3B-40FB-819C-4A7492FAB07F}" type="parTrans" cxnId="{582DEEB2-0CCC-4FD8-85A4-5606AFBEAC4E}">
      <dgm:prSet/>
      <dgm:spPr/>
      <dgm:t>
        <a:bodyPr/>
        <a:lstStyle/>
        <a:p>
          <a:endParaRPr lang="en-US"/>
        </a:p>
      </dgm:t>
    </dgm:pt>
    <dgm:pt modelId="{318C09D4-EF7C-4D48-9384-F5B94ECE443D}" type="sibTrans" cxnId="{582DEEB2-0CCC-4FD8-85A4-5606AFBEAC4E}">
      <dgm:prSet/>
      <dgm:spPr/>
      <dgm:t>
        <a:bodyPr/>
        <a:lstStyle/>
        <a:p>
          <a:endParaRPr lang="en-US"/>
        </a:p>
      </dgm:t>
    </dgm:pt>
    <dgm:pt modelId="{ACE0A52A-21F9-4877-9C59-E14F39693F45}">
      <dgm:prSet/>
      <dgm:spPr>
        <a:solidFill>
          <a:schemeClr val="bg1">
            <a:lumMod val="75000"/>
          </a:schemeClr>
        </a:solidFill>
      </dgm:spPr>
      <dgm:t>
        <a:bodyPr/>
        <a:lstStyle/>
        <a:p>
          <a:r>
            <a:rPr lang="en-GB"/>
            <a:t>Intermediate</a:t>
          </a:r>
          <a:endParaRPr lang="en-US"/>
        </a:p>
      </dgm:t>
    </dgm:pt>
    <dgm:pt modelId="{3ADD7690-3FDB-464B-B9B3-C8C3CBA6BA53}" type="parTrans" cxnId="{CFA9A54A-F830-4D57-AB6D-20A7EF1AC322}">
      <dgm:prSet/>
      <dgm:spPr/>
      <dgm:t>
        <a:bodyPr/>
        <a:lstStyle/>
        <a:p>
          <a:endParaRPr lang="en-US"/>
        </a:p>
      </dgm:t>
    </dgm:pt>
    <dgm:pt modelId="{4D3E60A1-846D-4E6B-8418-A61440250CCA}" type="sibTrans" cxnId="{CFA9A54A-F830-4D57-AB6D-20A7EF1AC322}">
      <dgm:prSet/>
      <dgm:spPr/>
      <dgm:t>
        <a:bodyPr/>
        <a:lstStyle/>
        <a:p>
          <a:endParaRPr lang="en-US"/>
        </a:p>
      </dgm:t>
    </dgm:pt>
    <dgm:pt modelId="{88FA9B05-5FDD-4146-BA91-57593835DF68}">
      <dgm:prSet/>
      <dgm:spPr>
        <a:solidFill>
          <a:schemeClr val="bg1">
            <a:lumMod val="75000"/>
          </a:schemeClr>
        </a:solidFill>
      </dgm:spPr>
      <dgm:t>
        <a:bodyPr/>
        <a:lstStyle/>
        <a:p>
          <a:r>
            <a:rPr lang="en-GB"/>
            <a:t>Logs</a:t>
          </a:r>
          <a:endParaRPr lang="en-US"/>
        </a:p>
      </dgm:t>
    </dgm:pt>
    <dgm:pt modelId="{44AFB796-3A9F-4B28-A10A-F2DAA55295CF}" type="parTrans" cxnId="{B5AF1821-3DED-45D5-8968-31FB247B44C1}">
      <dgm:prSet/>
      <dgm:spPr/>
      <dgm:t>
        <a:bodyPr/>
        <a:lstStyle/>
        <a:p>
          <a:endParaRPr lang="en-US"/>
        </a:p>
      </dgm:t>
    </dgm:pt>
    <dgm:pt modelId="{30335B56-6A6B-4CD6-9B96-9DD943FE0294}" type="sibTrans" cxnId="{B5AF1821-3DED-45D5-8968-31FB247B44C1}">
      <dgm:prSet/>
      <dgm:spPr/>
      <dgm:t>
        <a:bodyPr/>
        <a:lstStyle/>
        <a:p>
          <a:endParaRPr lang="en-US"/>
        </a:p>
      </dgm:t>
    </dgm:pt>
    <dgm:pt modelId="{C3A72491-928F-4B7B-846E-716ECABDF2A3}">
      <dgm:prSet/>
      <dgm:spPr>
        <a:solidFill>
          <a:schemeClr val="bg1">
            <a:lumMod val="75000"/>
          </a:schemeClr>
        </a:solidFill>
      </dgm:spPr>
      <dgm:t>
        <a:bodyPr/>
        <a:lstStyle/>
        <a:p>
          <a:r>
            <a:rPr lang="en-GB"/>
            <a:t>Matrices</a:t>
          </a:r>
          <a:endParaRPr lang="en-US"/>
        </a:p>
      </dgm:t>
    </dgm:pt>
    <dgm:pt modelId="{03AC36BE-B9E9-485D-ACC3-699DF787786E}" type="parTrans" cxnId="{4EFDFC81-68AC-4DC0-A773-0593EDC8683E}">
      <dgm:prSet/>
      <dgm:spPr/>
      <dgm:t>
        <a:bodyPr/>
        <a:lstStyle/>
        <a:p>
          <a:endParaRPr lang="en-US"/>
        </a:p>
      </dgm:t>
    </dgm:pt>
    <dgm:pt modelId="{1F89287C-CCDE-4F19-BCF7-43B1A77E3169}" type="sibTrans" cxnId="{4EFDFC81-68AC-4DC0-A773-0593EDC8683E}">
      <dgm:prSet/>
      <dgm:spPr/>
      <dgm:t>
        <a:bodyPr/>
        <a:lstStyle/>
        <a:p>
          <a:endParaRPr lang="en-US"/>
        </a:p>
      </dgm:t>
    </dgm:pt>
    <dgm:pt modelId="{D6C5E724-FA68-4BB0-A903-E57670169262}">
      <dgm:prSet/>
      <dgm:spPr>
        <a:solidFill>
          <a:schemeClr val="bg1">
            <a:lumMod val="75000"/>
          </a:schemeClr>
        </a:solidFill>
      </dgm:spPr>
      <dgm:t>
        <a:bodyPr/>
        <a:lstStyle/>
        <a:p>
          <a:r>
            <a:rPr lang="en-GB"/>
            <a:t>Secondary</a:t>
          </a:r>
          <a:endParaRPr lang="en-US"/>
        </a:p>
      </dgm:t>
    </dgm:pt>
    <dgm:pt modelId="{8EC46013-5295-46B8-BB08-3AB58BE148C7}" type="parTrans" cxnId="{8133C556-01D4-43B6-A187-E663E1284A41}">
      <dgm:prSet/>
      <dgm:spPr/>
      <dgm:t>
        <a:bodyPr/>
        <a:lstStyle/>
        <a:p>
          <a:endParaRPr lang="en-US"/>
        </a:p>
      </dgm:t>
    </dgm:pt>
    <dgm:pt modelId="{B98C726D-EFED-4023-96BE-2E887AA199BA}" type="sibTrans" cxnId="{8133C556-01D4-43B6-A187-E663E1284A41}">
      <dgm:prSet/>
      <dgm:spPr/>
      <dgm:t>
        <a:bodyPr/>
        <a:lstStyle/>
        <a:p>
          <a:endParaRPr lang="en-US"/>
        </a:p>
      </dgm:t>
    </dgm:pt>
    <dgm:pt modelId="{04AE3A7A-9B5D-4BAD-8DA7-921151530162}">
      <dgm:prSet/>
      <dgm:spPr>
        <a:solidFill>
          <a:schemeClr val="bg1">
            <a:lumMod val="75000"/>
          </a:schemeClr>
        </a:solidFill>
      </dgm:spPr>
      <dgm:t>
        <a:bodyPr/>
        <a:lstStyle/>
        <a:p>
          <a:r>
            <a:rPr lang="en-GB"/>
            <a:t>Tables</a:t>
          </a:r>
          <a:endParaRPr lang="en-US"/>
        </a:p>
      </dgm:t>
    </dgm:pt>
    <dgm:pt modelId="{34EEFE41-F99F-47BA-93B7-7126F57A30D7}" type="parTrans" cxnId="{9223367A-8167-4847-875A-7097117B4E5A}">
      <dgm:prSet/>
      <dgm:spPr/>
      <dgm:t>
        <a:bodyPr/>
        <a:lstStyle/>
        <a:p>
          <a:endParaRPr lang="en-US"/>
        </a:p>
      </dgm:t>
    </dgm:pt>
    <dgm:pt modelId="{F33817A5-2B75-45DC-B425-009ACC7738B3}" type="sibTrans" cxnId="{9223367A-8167-4847-875A-7097117B4E5A}">
      <dgm:prSet/>
      <dgm:spPr/>
      <dgm:t>
        <a:bodyPr/>
        <a:lstStyle/>
        <a:p>
          <a:endParaRPr lang="en-US"/>
        </a:p>
      </dgm:t>
    </dgm:pt>
    <dgm:pt modelId="{8FF40B98-D0F3-4074-BFCE-61F2720C5551}">
      <dgm:prSet/>
      <dgm:spPr>
        <a:solidFill>
          <a:schemeClr val="bg1">
            <a:lumMod val="75000"/>
          </a:schemeClr>
        </a:solidFill>
      </dgm:spPr>
      <dgm:t>
        <a:bodyPr/>
        <a:lstStyle/>
        <a:p>
          <a:r>
            <a:rPr lang="en-GB" dirty="0"/>
            <a:t>Main data folder</a:t>
          </a:r>
          <a:endParaRPr lang="en-US" dirty="0"/>
        </a:p>
      </dgm:t>
    </dgm:pt>
    <dgm:pt modelId="{9C645DB1-DE0B-4412-B160-D7DBDD44CBEC}" type="parTrans" cxnId="{3BF71CB9-B17C-40E7-A1D8-F2271C4C6311}">
      <dgm:prSet/>
      <dgm:spPr/>
      <dgm:t>
        <a:bodyPr/>
        <a:lstStyle/>
        <a:p>
          <a:endParaRPr lang="en-US"/>
        </a:p>
      </dgm:t>
    </dgm:pt>
    <dgm:pt modelId="{6AA1A1F8-E4B3-4549-A1C8-B23612B0D164}" type="sibTrans" cxnId="{3BF71CB9-B17C-40E7-A1D8-F2271C4C6311}">
      <dgm:prSet/>
      <dgm:spPr/>
      <dgm:t>
        <a:bodyPr/>
        <a:lstStyle/>
        <a:p>
          <a:endParaRPr lang="en-US"/>
        </a:p>
      </dgm:t>
    </dgm:pt>
    <dgm:pt modelId="{FDDA477D-8882-F046-9405-2CEDDFF5400E}" type="pres">
      <dgm:prSet presAssocID="{D846BD8C-6643-48C2-A165-99B3BCF340A3}" presName="diagram" presStyleCnt="0">
        <dgm:presLayoutVars>
          <dgm:dir/>
          <dgm:resizeHandles val="exact"/>
        </dgm:presLayoutVars>
      </dgm:prSet>
      <dgm:spPr/>
    </dgm:pt>
    <dgm:pt modelId="{D828563E-1D6E-7D4F-81AE-A8E1CE57DB56}" type="pres">
      <dgm:prSet presAssocID="{CC5D5EF5-DE08-4DC5-8302-DE6C11881003}" presName="node" presStyleLbl="node1" presStyleIdx="0" presStyleCnt="8">
        <dgm:presLayoutVars>
          <dgm:bulletEnabled val="1"/>
        </dgm:presLayoutVars>
      </dgm:prSet>
      <dgm:spPr/>
    </dgm:pt>
    <dgm:pt modelId="{7FCF6A14-1F6F-694F-AE91-BCA5642D024B}" type="pres">
      <dgm:prSet presAssocID="{4B20DB80-AC95-454C-8584-B65203D2906A}" presName="sibTrans" presStyleCnt="0"/>
      <dgm:spPr/>
    </dgm:pt>
    <dgm:pt modelId="{4BA4E8DA-3907-6745-86FD-C2D52AE5FCA6}" type="pres">
      <dgm:prSet presAssocID="{9624A9C8-B19F-4C6A-9D07-31BEC0F73647}" presName="node" presStyleLbl="node1" presStyleIdx="1" presStyleCnt="8">
        <dgm:presLayoutVars>
          <dgm:bulletEnabled val="1"/>
        </dgm:presLayoutVars>
      </dgm:prSet>
      <dgm:spPr/>
    </dgm:pt>
    <dgm:pt modelId="{2EEA8F22-E0F5-8146-B3E5-C20CF0C0DF5A}" type="pres">
      <dgm:prSet presAssocID="{318C09D4-EF7C-4D48-9384-F5B94ECE443D}" presName="sibTrans" presStyleCnt="0"/>
      <dgm:spPr/>
    </dgm:pt>
    <dgm:pt modelId="{F27B2D2F-D862-C04D-B012-9B5FADA09444}" type="pres">
      <dgm:prSet presAssocID="{ACE0A52A-21F9-4877-9C59-E14F39693F45}" presName="node" presStyleLbl="node1" presStyleIdx="2" presStyleCnt="8">
        <dgm:presLayoutVars>
          <dgm:bulletEnabled val="1"/>
        </dgm:presLayoutVars>
      </dgm:prSet>
      <dgm:spPr/>
    </dgm:pt>
    <dgm:pt modelId="{CD9EC5FB-4EAD-254D-9ED0-7BAA299259EE}" type="pres">
      <dgm:prSet presAssocID="{4D3E60A1-846D-4E6B-8418-A61440250CCA}" presName="sibTrans" presStyleCnt="0"/>
      <dgm:spPr/>
    </dgm:pt>
    <dgm:pt modelId="{FB696526-86D5-0A47-992D-7E7EF6B76CCC}" type="pres">
      <dgm:prSet presAssocID="{88FA9B05-5FDD-4146-BA91-57593835DF68}" presName="node" presStyleLbl="node1" presStyleIdx="3" presStyleCnt="8">
        <dgm:presLayoutVars>
          <dgm:bulletEnabled val="1"/>
        </dgm:presLayoutVars>
      </dgm:prSet>
      <dgm:spPr/>
    </dgm:pt>
    <dgm:pt modelId="{23871F9A-BDA0-A44A-84AE-D11EC96F358A}" type="pres">
      <dgm:prSet presAssocID="{30335B56-6A6B-4CD6-9B96-9DD943FE0294}" presName="sibTrans" presStyleCnt="0"/>
      <dgm:spPr/>
    </dgm:pt>
    <dgm:pt modelId="{8BF317FB-00DF-0841-8EE7-C123C7DBDF74}" type="pres">
      <dgm:prSet presAssocID="{C3A72491-928F-4B7B-846E-716ECABDF2A3}" presName="node" presStyleLbl="node1" presStyleIdx="4" presStyleCnt="8">
        <dgm:presLayoutVars>
          <dgm:bulletEnabled val="1"/>
        </dgm:presLayoutVars>
      </dgm:prSet>
      <dgm:spPr/>
    </dgm:pt>
    <dgm:pt modelId="{9D664544-91C1-5D49-8DB3-C6054248F13C}" type="pres">
      <dgm:prSet presAssocID="{1F89287C-CCDE-4F19-BCF7-43B1A77E3169}" presName="sibTrans" presStyleCnt="0"/>
      <dgm:spPr/>
    </dgm:pt>
    <dgm:pt modelId="{B780444C-9A93-A844-9007-37FA87E5AAEF}" type="pres">
      <dgm:prSet presAssocID="{D6C5E724-FA68-4BB0-A903-E57670169262}" presName="node" presStyleLbl="node1" presStyleIdx="5" presStyleCnt="8">
        <dgm:presLayoutVars>
          <dgm:bulletEnabled val="1"/>
        </dgm:presLayoutVars>
      </dgm:prSet>
      <dgm:spPr/>
    </dgm:pt>
    <dgm:pt modelId="{9527637F-6B6D-8346-991D-A92CDD520A70}" type="pres">
      <dgm:prSet presAssocID="{B98C726D-EFED-4023-96BE-2E887AA199BA}" presName="sibTrans" presStyleCnt="0"/>
      <dgm:spPr/>
    </dgm:pt>
    <dgm:pt modelId="{9E57EFEC-75A6-844B-8A23-7A5FD1D5C033}" type="pres">
      <dgm:prSet presAssocID="{04AE3A7A-9B5D-4BAD-8DA7-921151530162}" presName="node" presStyleLbl="node1" presStyleIdx="6" presStyleCnt="8">
        <dgm:presLayoutVars>
          <dgm:bulletEnabled val="1"/>
        </dgm:presLayoutVars>
      </dgm:prSet>
      <dgm:spPr/>
    </dgm:pt>
    <dgm:pt modelId="{DD5E2FCF-A9DE-CA43-9FC4-7E17D70F1F98}" type="pres">
      <dgm:prSet presAssocID="{F33817A5-2B75-45DC-B425-009ACC7738B3}" presName="sibTrans" presStyleCnt="0"/>
      <dgm:spPr/>
    </dgm:pt>
    <dgm:pt modelId="{8E0C6693-A453-B548-88A1-3ED547C24950}" type="pres">
      <dgm:prSet presAssocID="{8FF40B98-D0F3-4074-BFCE-61F2720C5551}" presName="node" presStyleLbl="node1" presStyleIdx="7" presStyleCnt="8">
        <dgm:presLayoutVars>
          <dgm:bulletEnabled val="1"/>
        </dgm:presLayoutVars>
      </dgm:prSet>
      <dgm:spPr/>
    </dgm:pt>
  </dgm:ptLst>
  <dgm:cxnLst>
    <dgm:cxn modelId="{52C17800-2AC3-D649-9816-FABF4B1B3F87}" type="presOf" srcId="{9624A9C8-B19F-4C6A-9D07-31BEC0F73647}" destId="{4BA4E8DA-3907-6745-86FD-C2D52AE5FCA6}" srcOrd="0" destOrd="0" presId="urn:microsoft.com/office/officeart/2005/8/layout/default"/>
    <dgm:cxn modelId="{B5AF1821-3DED-45D5-8968-31FB247B44C1}" srcId="{D846BD8C-6643-48C2-A165-99B3BCF340A3}" destId="{88FA9B05-5FDD-4146-BA91-57593835DF68}" srcOrd="3" destOrd="0" parTransId="{44AFB796-3A9F-4B28-A10A-F2DAA55295CF}" sibTransId="{30335B56-6A6B-4CD6-9B96-9DD943FE0294}"/>
    <dgm:cxn modelId="{9651C422-7541-1947-A908-82B24937496C}" type="presOf" srcId="{88FA9B05-5FDD-4146-BA91-57593835DF68}" destId="{FB696526-86D5-0A47-992D-7E7EF6B76CCC}" srcOrd="0" destOrd="0" presId="urn:microsoft.com/office/officeart/2005/8/layout/default"/>
    <dgm:cxn modelId="{7A98E536-08D7-7445-86D6-74DBF8C1BBBF}" type="presOf" srcId="{ACE0A52A-21F9-4877-9C59-E14F39693F45}" destId="{F27B2D2F-D862-C04D-B012-9B5FADA09444}" srcOrd="0" destOrd="0" presId="urn:microsoft.com/office/officeart/2005/8/layout/default"/>
    <dgm:cxn modelId="{CFA9A54A-F830-4D57-AB6D-20A7EF1AC322}" srcId="{D846BD8C-6643-48C2-A165-99B3BCF340A3}" destId="{ACE0A52A-21F9-4877-9C59-E14F39693F45}" srcOrd="2" destOrd="0" parTransId="{3ADD7690-3FDB-464B-B9B3-C8C3CBA6BA53}" sibTransId="{4D3E60A1-846D-4E6B-8418-A61440250CCA}"/>
    <dgm:cxn modelId="{8F659555-1BE8-834B-85D6-BC51CF38A778}" type="presOf" srcId="{C3A72491-928F-4B7B-846E-716ECABDF2A3}" destId="{8BF317FB-00DF-0841-8EE7-C123C7DBDF74}" srcOrd="0" destOrd="0" presId="urn:microsoft.com/office/officeart/2005/8/layout/default"/>
    <dgm:cxn modelId="{8133C556-01D4-43B6-A187-E663E1284A41}" srcId="{D846BD8C-6643-48C2-A165-99B3BCF340A3}" destId="{D6C5E724-FA68-4BB0-A903-E57670169262}" srcOrd="5" destOrd="0" parTransId="{8EC46013-5295-46B8-BB08-3AB58BE148C7}" sibTransId="{B98C726D-EFED-4023-96BE-2E887AA199BA}"/>
    <dgm:cxn modelId="{3C6F7B62-DF1C-AC49-8E8D-0C96A93C9838}" type="presOf" srcId="{D846BD8C-6643-48C2-A165-99B3BCF340A3}" destId="{FDDA477D-8882-F046-9405-2CEDDFF5400E}" srcOrd="0" destOrd="0" presId="urn:microsoft.com/office/officeart/2005/8/layout/default"/>
    <dgm:cxn modelId="{BBFBDC77-FE83-3445-81BB-36FD2B1E90FF}" type="presOf" srcId="{04AE3A7A-9B5D-4BAD-8DA7-921151530162}" destId="{9E57EFEC-75A6-844B-8A23-7A5FD1D5C033}" srcOrd="0" destOrd="0" presId="urn:microsoft.com/office/officeart/2005/8/layout/default"/>
    <dgm:cxn modelId="{9223367A-8167-4847-875A-7097117B4E5A}" srcId="{D846BD8C-6643-48C2-A165-99B3BCF340A3}" destId="{04AE3A7A-9B5D-4BAD-8DA7-921151530162}" srcOrd="6" destOrd="0" parTransId="{34EEFE41-F99F-47BA-93B7-7126F57A30D7}" sibTransId="{F33817A5-2B75-45DC-B425-009ACC7738B3}"/>
    <dgm:cxn modelId="{4EFDFC81-68AC-4DC0-A773-0593EDC8683E}" srcId="{D846BD8C-6643-48C2-A165-99B3BCF340A3}" destId="{C3A72491-928F-4B7B-846E-716ECABDF2A3}" srcOrd="4" destOrd="0" parTransId="{03AC36BE-B9E9-485D-ACC3-699DF787786E}" sibTransId="{1F89287C-CCDE-4F19-BCF7-43B1A77E3169}"/>
    <dgm:cxn modelId="{F71D8B8A-7E83-DE46-8251-4F99A06FB1C1}" type="presOf" srcId="{D6C5E724-FA68-4BB0-A903-E57670169262}" destId="{B780444C-9A93-A844-9007-37FA87E5AAEF}" srcOrd="0" destOrd="0" presId="urn:microsoft.com/office/officeart/2005/8/layout/default"/>
    <dgm:cxn modelId="{B8F4CB9F-B695-4649-AF58-1BBE036CA1E5}" type="presOf" srcId="{8FF40B98-D0F3-4074-BFCE-61F2720C5551}" destId="{8E0C6693-A453-B548-88A1-3ED547C24950}" srcOrd="0" destOrd="0" presId="urn:microsoft.com/office/officeart/2005/8/layout/default"/>
    <dgm:cxn modelId="{7F16BBAA-CD1C-3542-A673-D827163285CB}" type="presOf" srcId="{CC5D5EF5-DE08-4DC5-8302-DE6C11881003}" destId="{D828563E-1D6E-7D4F-81AE-A8E1CE57DB56}" srcOrd="0" destOrd="0" presId="urn:microsoft.com/office/officeart/2005/8/layout/default"/>
    <dgm:cxn modelId="{582DEEB2-0CCC-4FD8-85A4-5606AFBEAC4E}" srcId="{D846BD8C-6643-48C2-A165-99B3BCF340A3}" destId="{9624A9C8-B19F-4C6A-9D07-31BEC0F73647}" srcOrd="1" destOrd="0" parTransId="{7C478FD9-AF3B-40FB-819C-4A7492FAB07F}" sibTransId="{318C09D4-EF7C-4D48-9384-F5B94ECE443D}"/>
    <dgm:cxn modelId="{A03DD6B3-658F-4A52-B623-56CD6575ED9B}" srcId="{D846BD8C-6643-48C2-A165-99B3BCF340A3}" destId="{CC5D5EF5-DE08-4DC5-8302-DE6C11881003}" srcOrd="0" destOrd="0" parTransId="{121BC732-1F0C-4848-BAF4-01D287121F96}" sibTransId="{4B20DB80-AC95-454C-8584-B65203D2906A}"/>
    <dgm:cxn modelId="{3BF71CB9-B17C-40E7-A1D8-F2271C4C6311}" srcId="{D846BD8C-6643-48C2-A165-99B3BCF340A3}" destId="{8FF40B98-D0F3-4074-BFCE-61F2720C5551}" srcOrd="7" destOrd="0" parTransId="{9C645DB1-DE0B-4412-B160-D7DBDD44CBEC}" sibTransId="{6AA1A1F8-E4B3-4549-A1C8-B23612B0D164}"/>
    <dgm:cxn modelId="{3AED559A-A308-3148-B0EE-D30374CD7987}" type="presParOf" srcId="{FDDA477D-8882-F046-9405-2CEDDFF5400E}" destId="{D828563E-1D6E-7D4F-81AE-A8E1CE57DB56}" srcOrd="0" destOrd="0" presId="urn:microsoft.com/office/officeart/2005/8/layout/default"/>
    <dgm:cxn modelId="{B2934793-299F-3644-8949-0AD9146F4F8F}" type="presParOf" srcId="{FDDA477D-8882-F046-9405-2CEDDFF5400E}" destId="{7FCF6A14-1F6F-694F-AE91-BCA5642D024B}" srcOrd="1" destOrd="0" presId="urn:microsoft.com/office/officeart/2005/8/layout/default"/>
    <dgm:cxn modelId="{1C0F6744-6786-B547-B653-5D44A7C2EC22}" type="presParOf" srcId="{FDDA477D-8882-F046-9405-2CEDDFF5400E}" destId="{4BA4E8DA-3907-6745-86FD-C2D52AE5FCA6}" srcOrd="2" destOrd="0" presId="urn:microsoft.com/office/officeart/2005/8/layout/default"/>
    <dgm:cxn modelId="{349CBD4A-F512-EE41-A610-1EE8CAC9BA53}" type="presParOf" srcId="{FDDA477D-8882-F046-9405-2CEDDFF5400E}" destId="{2EEA8F22-E0F5-8146-B3E5-C20CF0C0DF5A}" srcOrd="3" destOrd="0" presId="urn:microsoft.com/office/officeart/2005/8/layout/default"/>
    <dgm:cxn modelId="{8071B6BA-B0BE-D34C-B148-E78E4088264A}" type="presParOf" srcId="{FDDA477D-8882-F046-9405-2CEDDFF5400E}" destId="{F27B2D2F-D862-C04D-B012-9B5FADA09444}" srcOrd="4" destOrd="0" presId="urn:microsoft.com/office/officeart/2005/8/layout/default"/>
    <dgm:cxn modelId="{88AC3F9D-82FE-6941-BED9-4E7498871B95}" type="presParOf" srcId="{FDDA477D-8882-F046-9405-2CEDDFF5400E}" destId="{CD9EC5FB-4EAD-254D-9ED0-7BAA299259EE}" srcOrd="5" destOrd="0" presId="urn:microsoft.com/office/officeart/2005/8/layout/default"/>
    <dgm:cxn modelId="{003CF6BE-EE88-ED48-8663-BD5CCA243D7B}" type="presParOf" srcId="{FDDA477D-8882-F046-9405-2CEDDFF5400E}" destId="{FB696526-86D5-0A47-992D-7E7EF6B76CCC}" srcOrd="6" destOrd="0" presId="urn:microsoft.com/office/officeart/2005/8/layout/default"/>
    <dgm:cxn modelId="{2A49E322-2532-B248-A180-B82D1422D90C}" type="presParOf" srcId="{FDDA477D-8882-F046-9405-2CEDDFF5400E}" destId="{23871F9A-BDA0-A44A-84AE-D11EC96F358A}" srcOrd="7" destOrd="0" presId="urn:microsoft.com/office/officeart/2005/8/layout/default"/>
    <dgm:cxn modelId="{680F3F70-AC6D-B447-BC30-03776C5BE2F7}" type="presParOf" srcId="{FDDA477D-8882-F046-9405-2CEDDFF5400E}" destId="{8BF317FB-00DF-0841-8EE7-C123C7DBDF74}" srcOrd="8" destOrd="0" presId="urn:microsoft.com/office/officeart/2005/8/layout/default"/>
    <dgm:cxn modelId="{851B4047-B62A-C54B-851F-821CB4B1360C}" type="presParOf" srcId="{FDDA477D-8882-F046-9405-2CEDDFF5400E}" destId="{9D664544-91C1-5D49-8DB3-C6054248F13C}" srcOrd="9" destOrd="0" presId="urn:microsoft.com/office/officeart/2005/8/layout/default"/>
    <dgm:cxn modelId="{A7EFE3FF-72D3-D94E-BF7E-95C007B6F4CD}" type="presParOf" srcId="{FDDA477D-8882-F046-9405-2CEDDFF5400E}" destId="{B780444C-9A93-A844-9007-37FA87E5AAEF}" srcOrd="10" destOrd="0" presId="urn:microsoft.com/office/officeart/2005/8/layout/default"/>
    <dgm:cxn modelId="{07EE87A6-E2C8-2A49-85DD-AB32576D43E5}" type="presParOf" srcId="{FDDA477D-8882-F046-9405-2CEDDFF5400E}" destId="{9527637F-6B6D-8346-991D-A92CDD520A70}" srcOrd="11" destOrd="0" presId="urn:microsoft.com/office/officeart/2005/8/layout/default"/>
    <dgm:cxn modelId="{2D57CFE3-00FF-AB48-BE4A-A7D43173557B}" type="presParOf" srcId="{FDDA477D-8882-F046-9405-2CEDDFF5400E}" destId="{9E57EFEC-75A6-844B-8A23-7A5FD1D5C033}" srcOrd="12" destOrd="0" presId="urn:microsoft.com/office/officeart/2005/8/layout/default"/>
    <dgm:cxn modelId="{42FBD27B-7CA9-7F4D-B41B-407E64568ADC}" type="presParOf" srcId="{FDDA477D-8882-F046-9405-2CEDDFF5400E}" destId="{DD5E2FCF-A9DE-CA43-9FC4-7E17D70F1F98}" srcOrd="13" destOrd="0" presId="urn:microsoft.com/office/officeart/2005/8/layout/default"/>
    <dgm:cxn modelId="{44492B37-5A00-F94F-A939-6EF2AB7A5A1C}" type="presParOf" srcId="{FDDA477D-8882-F046-9405-2CEDDFF5400E}" destId="{8E0C6693-A453-B548-88A1-3ED547C249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D846BD8C-6643-48C2-A165-99B3BCF340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5D5EF5-DE08-4DC5-8302-DE6C11881003}">
      <dgm:prSet/>
      <dgm:spPr>
        <a:solidFill>
          <a:schemeClr val="bg1">
            <a:lumMod val="75000"/>
          </a:schemeClr>
        </a:solidFill>
      </dgm:spPr>
      <dgm:t>
        <a:bodyPr/>
        <a:lstStyle/>
        <a:p>
          <a:r>
            <a:rPr lang="en-GB" dirty="0"/>
            <a:t>Amended consensus</a:t>
          </a:r>
          <a:endParaRPr lang="en-US" dirty="0"/>
        </a:p>
      </dgm:t>
    </dgm:pt>
    <dgm:pt modelId="{121BC732-1F0C-4848-BAF4-01D287121F96}" type="parTrans" cxnId="{A03DD6B3-658F-4A52-B623-56CD6575ED9B}">
      <dgm:prSet/>
      <dgm:spPr/>
      <dgm:t>
        <a:bodyPr/>
        <a:lstStyle/>
        <a:p>
          <a:endParaRPr lang="en-US"/>
        </a:p>
      </dgm:t>
    </dgm:pt>
    <dgm:pt modelId="{4B20DB80-AC95-454C-8584-B65203D2906A}" type="sibTrans" cxnId="{A03DD6B3-658F-4A52-B623-56CD6575ED9B}">
      <dgm:prSet/>
      <dgm:spPr/>
      <dgm:t>
        <a:bodyPr/>
        <a:lstStyle/>
        <a:p>
          <a:endParaRPr lang="en-US"/>
        </a:p>
      </dgm:t>
    </dgm:pt>
    <dgm:pt modelId="{9624A9C8-B19F-4C6A-9D07-31BEC0F73647}">
      <dgm:prSet/>
      <dgm:spPr>
        <a:solidFill>
          <a:schemeClr val="bg1">
            <a:lumMod val="75000"/>
          </a:schemeClr>
        </a:solidFill>
      </dgm:spPr>
      <dgm:t>
        <a:bodyPr/>
        <a:lstStyle/>
        <a:p>
          <a:r>
            <a:rPr lang="en-GB"/>
            <a:t>Figures</a:t>
          </a:r>
          <a:endParaRPr lang="en-US"/>
        </a:p>
      </dgm:t>
    </dgm:pt>
    <dgm:pt modelId="{7C478FD9-AF3B-40FB-819C-4A7492FAB07F}" type="parTrans" cxnId="{582DEEB2-0CCC-4FD8-85A4-5606AFBEAC4E}">
      <dgm:prSet/>
      <dgm:spPr/>
      <dgm:t>
        <a:bodyPr/>
        <a:lstStyle/>
        <a:p>
          <a:endParaRPr lang="en-US"/>
        </a:p>
      </dgm:t>
    </dgm:pt>
    <dgm:pt modelId="{318C09D4-EF7C-4D48-9384-F5B94ECE443D}" type="sibTrans" cxnId="{582DEEB2-0CCC-4FD8-85A4-5606AFBEAC4E}">
      <dgm:prSet/>
      <dgm:spPr/>
      <dgm:t>
        <a:bodyPr/>
        <a:lstStyle/>
        <a:p>
          <a:endParaRPr lang="en-US"/>
        </a:p>
      </dgm:t>
    </dgm:pt>
    <dgm:pt modelId="{ACE0A52A-21F9-4877-9C59-E14F39693F45}">
      <dgm:prSet/>
      <dgm:spPr>
        <a:solidFill>
          <a:schemeClr val="bg1">
            <a:lumMod val="75000"/>
          </a:schemeClr>
        </a:solidFill>
      </dgm:spPr>
      <dgm:t>
        <a:bodyPr/>
        <a:lstStyle/>
        <a:p>
          <a:r>
            <a:rPr lang="en-GB"/>
            <a:t>Intermediate</a:t>
          </a:r>
          <a:endParaRPr lang="en-US"/>
        </a:p>
      </dgm:t>
    </dgm:pt>
    <dgm:pt modelId="{3ADD7690-3FDB-464B-B9B3-C8C3CBA6BA53}" type="parTrans" cxnId="{CFA9A54A-F830-4D57-AB6D-20A7EF1AC322}">
      <dgm:prSet/>
      <dgm:spPr/>
      <dgm:t>
        <a:bodyPr/>
        <a:lstStyle/>
        <a:p>
          <a:endParaRPr lang="en-US"/>
        </a:p>
      </dgm:t>
    </dgm:pt>
    <dgm:pt modelId="{4D3E60A1-846D-4E6B-8418-A61440250CCA}" type="sibTrans" cxnId="{CFA9A54A-F830-4D57-AB6D-20A7EF1AC322}">
      <dgm:prSet/>
      <dgm:spPr/>
      <dgm:t>
        <a:bodyPr/>
        <a:lstStyle/>
        <a:p>
          <a:endParaRPr lang="en-US"/>
        </a:p>
      </dgm:t>
    </dgm:pt>
    <dgm:pt modelId="{88FA9B05-5FDD-4146-BA91-57593835DF68}">
      <dgm:prSet/>
      <dgm:spPr>
        <a:solidFill>
          <a:schemeClr val="bg1">
            <a:lumMod val="75000"/>
          </a:schemeClr>
        </a:solidFill>
      </dgm:spPr>
      <dgm:t>
        <a:bodyPr/>
        <a:lstStyle/>
        <a:p>
          <a:r>
            <a:rPr lang="en-GB"/>
            <a:t>Logs</a:t>
          </a:r>
          <a:endParaRPr lang="en-US"/>
        </a:p>
      </dgm:t>
    </dgm:pt>
    <dgm:pt modelId="{44AFB796-3A9F-4B28-A10A-F2DAA55295CF}" type="parTrans" cxnId="{B5AF1821-3DED-45D5-8968-31FB247B44C1}">
      <dgm:prSet/>
      <dgm:spPr/>
      <dgm:t>
        <a:bodyPr/>
        <a:lstStyle/>
        <a:p>
          <a:endParaRPr lang="en-US"/>
        </a:p>
      </dgm:t>
    </dgm:pt>
    <dgm:pt modelId="{30335B56-6A6B-4CD6-9B96-9DD943FE0294}" type="sibTrans" cxnId="{B5AF1821-3DED-45D5-8968-31FB247B44C1}">
      <dgm:prSet/>
      <dgm:spPr/>
      <dgm:t>
        <a:bodyPr/>
        <a:lstStyle/>
        <a:p>
          <a:endParaRPr lang="en-US"/>
        </a:p>
      </dgm:t>
    </dgm:pt>
    <dgm:pt modelId="{C3A72491-928F-4B7B-846E-716ECABDF2A3}">
      <dgm:prSet/>
      <dgm:spPr>
        <a:solidFill>
          <a:schemeClr val="bg1">
            <a:lumMod val="75000"/>
          </a:schemeClr>
        </a:solidFill>
      </dgm:spPr>
      <dgm:t>
        <a:bodyPr/>
        <a:lstStyle/>
        <a:p>
          <a:r>
            <a:rPr lang="en-GB"/>
            <a:t>Matrices</a:t>
          </a:r>
          <a:endParaRPr lang="en-US"/>
        </a:p>
      </dgm:t>
    </dgm:pt>
    <dgm:pt modelId="{03AC36BE-B9E9-485D-ACC3-699DF787786E}" type="parTrans" cxnId="{4EFDFC81-68AC-4DC0-A773-0593EDC8683E}">
      <dgm:prSet/>
      <dgm:spPr/>
      <dgm:t>
        <a:bodyPr/>
        <a:lstStyle/>
        <a:p>
          <a:endParaRPr lang="en-US"/>
        </a:p>
      </dgm:t>
    </dgm:pt>
    <dgm:pt modelId="{1F89287C-CCDE-4F19-BCF7-43B1A77E3169}" type="sibTrans" cxnId="{4EFDFC81-68AC-4DC0-A773-0593EDC8683E}">
      <dgm:prSet/>
      <dgm:spPr/>
      <dgm:t>
        <a:bodyPr/>
        <a:lstStyle/>
        <a:p>
          <a:endParaRPr lang="en-US"/>
        </a:p>
      </dgm:t>
    </dgm:pt>
    <dgm:pt modelId="{D6C5E724-FA68-4BB0-A903-E57670169262}">
      <dgm:prSet/>
      <dgm:spPr>
        <a:solidFill>
          <a:schemeClr val="bg1">
            <a:lumMod val="75000"/>
          </a:schemeClr>
        </a:solidFill>
      </dgm:spPr>
      <dgm:t>
        <a:bodyPr/>
        <a:lstStyle/>
        <a:p>
          <a:r>
            <a:rPr lang="en-GB"/>
            <a:t>Secondary</a:t>
          </a:r>
          <a:endParaRPr lang="en-US"/>
        </a:p>
      </dgm:t>
    </dgm:pt>
    <dgm:pt modelId="{8EC46013-5295-46B8-BB08-3AB58BE148C7}" type="parTrans" cxnId="{8133C556-01D4-43B6-A187-E663E1284A41}">
      <dgm:prSet/>
      <dgm:spPr/>
      <dgm:t>
        <a:bodyPr/>
        <a:lstStyle/>
        <a:p>
          <a:endParaRPr lang="en-US"/>
        </a:p>
      </dgm:t>
    </dgm:pt>
    <dgm:pt modelId="{B98C726D-EFED-4023-96BE-2E887AA199BA}" type="sibTrans" cxnId="{8133C556-01D4-43B6-A187-E663E1284A41}">
      <dgm:prSet/>
      <dgm:spPr/>
      <dgm:t>
        <a:bodyPr/>
        <a:lstStyle/>
        <a:p>
          <a:endParaRPr lang="en-US"/>
        </a:p>
      </dgm:t>
    </dgm:pt>
    <dgm:pt modelId="{04AE3A7A-9B5D-4BAD-8DA7-921151530162}">
      <dgm:prSet/>
      <dgm:spPr/>
      <dgm:t>
        <a:bodyPr/>
        <a:lstStyle/>
        <a:p>
          <a:r>
            <a:rPr lang="en-GB"/>
            <a:t>Tables</a:t>
          </a:r>
          <a:endParaRPr lang="en-US"/>
        </a:p>
      </dgm:t>
    </dgm:pt>
    <dgm:pt modelId="{34EEFE41-F99F-47BA-93B7-7126F57A30D7}" type="parTrans" cxnId="{9223367A-8167-4847-875A-7097117B4E5A}">
      <dgm:prSet/>
      <dgm:spPr/>
      <dgm:t>
        <a:bodyPr/>
        <a:lstStyle/>
        <a:p>
          <a:endParaRPr lang="en-US"/>
        </a:p>
      </dgm:t>
    </dgm:pt>
    <dgm:pt modelId="{F33817A5-2B75-45DC-B425-009ACC7738B3}" type="sibTrans" cxnId="{9223367A-8167-4847-875A-7097117B4E5A}">
      <dgm:prSet/>
      <dgm:spPr/>
      <dgm:t>
        <a:bodyPr/>
        <a:lstStyle/>
        <a:p>
          <a:endParaRPr lang="en-US"/>
        </a:p>
      </dgm:t>
    </dgm:pt>
    <dgm:pt modelId="{8FF40B98-D0F3-4074-BFCE-61F2720C5551}">
      <dgm:prSet/>
      <dgm:spPr>
        <a:solidFill>
          <a:schemeClr val="bg1">
            <a:lumMod val="75000"/>
          </a:schemeClr>
        </a:solidFill>
      </dgm:spPr>
      <dgm:t>
        <a:bodyPr/>
        <a:lstStyle/>
        <a:p>
          <a:r>
            <a:rPr lang="en-GB" dirty="0"/>
            <a:t>Main data folder</a:t>
          </a:r>
          <a:endParaRPr lang="en-US" dirty="0"/>
        </a:p>
      </dgm:t>
    </dgm:pt>
    <dgm:pt modelId="{9C645DB1-DE0B-4412-B160-D7DBDD44CBEC}" type="parTrans" cxnId="{3BF71CB9-B17C-40E7-A1D8-F2271C4C6311}">
      <dgm:prSet/>
      <dgm:spPr/>
      <dgm:t>
        <a:bodyPr/>
        <a:lstStyle/>
        <a:p>
          <a:endParaRPr lang="en-US"/>
        </a:p>
      </dgm:t>
    </dgm:pt>
    <dgm:pt modelId="{6AA1A1F8-E4B3-4549-A1C8-B23612B0D164}" type="sibTrans" cxnId="{3BF71CB9-B17C-40E7-A1D8-F2271C4C6311}">
      <dgm:prSet/>
      <dgm:spPr/>
      <dgm:t>
        <a:bodyPr/>
        <a:lstStyle/>
        <a:p>
          <a:endParaRPr lang="en-US"/>
        </a:p>
      </dgm:t>
    </dgm:pt>
    <dgm:pt modelId="{FDDA477D-8882-F046-9405-2CEDDFF5400E}" type="pres">
      <dgm:prSet presAssocID="{D846BD8C-6643-48C2-A165-99B3BCF340A3}" presName="diagram" presStyleCnt="0">
        <dgm:presLayoutVars>
          <dgm:dir/>
          <dgm:resizeHandles val="exact"/>
        </dgm:presLayoutVars>
      </dgm:prSet>
      <dgm:spPr/>
    </dgm:pt>
    <dgm:pt modelId="{D828563E-1D6E-7D4F-81AE-A8E1CE57DB56}" type="pres">
      <dgm:prSet presAssocID="{CC5D5EF5-DE08-4DC5-8302-DE6C11881003}" presName="node" presStyleLbl="node1" presStyleIdx="0" presStyleCnt="8">
        <dgm:presLayoutVars>
          <dgm:bulletEnabled val="1"/>
        </dgm:presLayoutVars>
      </dgm:prSet>
      <dgm:spPr/>
    </dgm:pt>
    <dgm:pt modelId="{7FCF6A14-1F6F-694F-AE91-BCA5642D024B}" type="pres">
      <dgm:prSet presAssocID="{4B20DB80-AC95-454C-8584-B65203D2906A}" presName="sibTrans" presStyleCnt="0"/>
      <dgm:spPr/>
    </dgm:pt>
    <dgm:pt modelId="{4BA4E8DA-3907-6745-86FD-C2D52AE5FCA6}" type="pres">
      <dgm:prSet presAssocID="{9624A9C8-B19F-4C6A-9D07-31BEC0F73647}" presName="node" presStyleLbl="node1" presStyleIdx="1" presStyleCnt="8">
        <dgm:presLayoutVars>
          <dgm:bulletEnabled val="1"/>
        </dgm:presLayoutVars>
      </dgm:prSet>
      <dgm:spPr/>
    </dgm:pt>
    <dgm:pt modelId="{2EEA8F22-E0F5-8146-B3E5-C20CF0C0DF5A}" type="pres">
      <dgm:prSet presAssocID="{318C09D4-EF7C-4D48-9384-F5B94ECE443D}" presName="sibTrans" presStyleCnt="0"/>
      <dgm:spPr/>
    </dgm:pt>
    <dgm:pt modelId="{F27B2D2F-D862-C04D-B012-9B5FADA09444}" type="pres">
      <dgm:prSet presAssocID="{ACE0A52A-21F9-4877-9C59-E14F39693F45}" presName="node" presStyleLbl="node1" presStyleIdx="2" presStyleCnt="8">
        <dgm:presLayoutVars>
          <dgm:bulletEnabled val="1"/>
        </dgm:presLayoutVars>
      </dgm:prSet>
      <dgm:spPr/>
    </dgm:pt>
    <dgm:pt modelId="{CD9EC5FB-4EAD-254D-9ED0-7BAA299259EE}" type="pres">
      <dgm:prSet presAssocID="{4D3E60A1-846D-4E6B-8418-A61440250CCA}" presName="sibTrans" presStyleCnt="0"/>
      <dgm:spPr/>
    </dgm:pt>
    <dgm:pt modelId="{FB696526-86D5-0A47-992D-7E7EF6B76CCC}" type="pres">
      <dgm:prSet presAssocID="{88FA9B05-5FDD-4146-BA91-57593835DF68}" presName="node" presStyleLbl="node1" presStyleIdx="3" presStyleCnt="8">
        <dgm:presLayoutVars>
          <dgm:bulletEnabled val="1"/>
        </dgm:presLayoutVars>
      </dgm:prSet>
      <dgm:spPr/>
    </dgm:pt>
    <dgm:pt modelId="{23871F9A-BDA0-A44A-84AE-D11EC96F358A}" type="pres">
      <dgm:prSet presAssocID="{30335B56-6A6B-4CD6-9B96-9DD943FE0294}" presName="sibTrans" presStyleCnt="0"/>
      <dgm:spPr/>
    </dgm:pt>
    <dgm:pt modelId="{8BF317FB-00DF-0841-8EE7-C123C7DBDF74}" type="pres">
      <dgm:prSet presAssocID="{C3A72491-928F-4B7B-846E-716ECABDF2A3}" presName="node" presStyleLbl="node1" presStyleIdx="4" presStyleCnt="8">
        <dgm:presLayoutVars>
          <dgm:bulletEnabled val="1"/>
        </dgm:presLayoutVars>
      </dgm:prSet>
      <dgm:spPr/>
    </dgm:pt>
    <dgm:pt modelId="{9D664544-91C1-5D49-8DB3-C6054248F13C}" type="pres">
      <dgm:prSet presAssocID="{1F89287C-CCDE-4F19-BCF7-43B1A77E3169}" presName="sibTrans" presStyleCnt="0"/>
      <dgm:spPr/>
    </dgm:pt>
    <dgm:pt modelId="{B780444C-9A93-A844-9007-37FA87E5AAEF}" type="pres">
      <dgm:prSet presAssocID="{D6C5E724-FA68-4BB0-A903-E57670169262}" presName="node" presStyleLbl="node1" presStyleIdx="5" presStyleCnt="8">
        <dgm:presLayoutVars>
          <dgm:bulletEnabled val="1"/>
        </dgm:presLayoutVars>
      </dgm:prSet>
      <dgm:spPr/>
    </dgm:pt>
    <dgm:pt modelId="{9527637F-6B6D-8346-991D-A92CDD520A70}" type="pres">
      <dgm:prSet presAssocID="{B98C726D-EFED-4023-96BE-2E887AA199BA}" presName="sibTrans" presStyleCnt="0"/>
      <dgm:spPr/>
    </dgm:pt>
    <dgm:pt modelId="{9E57EFEC-75A6-844B-8A23-7A5FD1D5C033}" type="pres">
      <dgm:prSet presAssocID="{04AE3A7A-9B5D-4BAD-8DA7-921151530162}" presName="node" presStyleLbl="node1" presStyleIdx="6" presStyleCnt="8">
        <dgm:presLayoutVars>
          <dgm:bulletEnabled val="1"/>
        </dgm:presLayoutVars>
      </dgm:prSet>
      <dgm:spPr/>
    </dgm:pt>
    <dgm:pt modelId="{DD5E2FCF-A9DE-CA43-9FC4-7E17D70F1F98}" type="pres">
      <dgm:prSet presAssocID="{F33817A5-2B75-45DC-B425-009ACC7738B3}" presName="sibTrans" presStyleCnt="0"/>
      <dgm:spPr/>
    </dgm:pt>
    <dgm:pt modelId="{8E0C6693-A453-B548-88A1-3ED547C24950}" type="pres">
      <dgm:prSet presAssocID="{8FF40B98-D0F3-4074-BFCE-61F2720C5551}" presName="node" presStyleLbl="node1" presStyleIdx="7" presStyleCnt="8">
        <dgm:presLayoutVars>
          <dgm:bulletEnabled val="1"/>
        </dgm:presLayoutVars>
      </dgm:prSet>
      <dgm:spPr/>
    </dgm:pt>
  </dgm:ptLst>
  <dgm:cxnLst>
    <dgm:cxn modelId="{52C17800-2AC3-D649-9816-FABF4B1B3F87}" type="presOf" srcId="{9624A9C8-B19F-4C6A-9D07-31BEC0F73647}" destId="{4BA4E8DA-3907-6745-86FD-C2D52AE5FCA6}" srcOrd="0" destOrd="0" presId="urn:microsoft.com/office/officeart/2005/8/layout/default"/>
    <dgm:cxn modelId="{B5AF1821-3DED-45D5-8968-31FB247B44C1}" srcId="{D846BD8C-6643-48C2-A165-99B3BCF340A3}" destId="{88FA9B05-5FDD-4146-BA91-57593835DF68}" srcOrd="3" destOrd="0" parTransId="{44AFB796-3A9F-4B28-A10A-F2DAA55295CF}" sibTransId="{30335B56-6A6B-4CD6-9B96-9DD943FE0294}"/>
    <dgm:cxn modelId="{9651C422-7541-1947-A908-82B24937496C}" type="presOf" srcId="{88FA9B05-5FDD-4146-BA91-57593835DF68}" destId="{FB696526-86D5-0A47-992D-7E7EF6B76CCC}" srcOrd="0" destOrd="0" presId="urn:microsoft.com/office/officeart/2005/8/layout/default"/>
    <dgm:cxn modelId="{7A98E536-08D7-7445-86D6-74DBF8C1BBBF}" type="presOf" srcId="{ACE0A52A-21F9-4877-9C59-E14F39693F45}" destId="{F27B2D2F-D862-C04D-B012-9B5FADA09444}" srcOrd="0" destOrd="0" presId="urn:microsoft.com/office/officeart/2005/8/layout/default"/>
    <dgm:cxn modelId="{CFA9A54A-F830-4D57-AB6D-20A7EF1AC322}" srcId="{D846BD8C-6643-48C2-A165-99B3BCF340A3}" destId="{ACE0A52A-21F9-4877-9C59-E14F39693F45}" srcOrd="2" destOrd="0" parTransId="{3ADD7690-3FDB-464B-B9B3-C8C3CBA6BA53}" sibTransId="{4D3E60A1-846D-4E6B-8418-A61440250CCA}"/>
    <dgm:cxn modelId="{8F659555-1BE8-834B-85D6-BC51CF38A778}" type="presOf" srcId="{C3A72491-928F-4B7B-846E-716ECABDF2A3}" destId="{8BF317FB-00DF-0841-8EE7-C123C7DBDF74}" srcOrd="0" destOrd="0" presId="urn:microsoft.com/office/officeart/2005/8/layout/default"/>
    <dgm:cxn modelId="{8133C556-01D4-43B6-A187-E663E1284A41}" srcId="{D846BD8C-6643-48C2-A165-99B3BCF340A3}" destId="{D6C5E724-FA68-4BB0-A903-E57670169262}" srcOrd="5" destOrd="0" parTransId="{8EC46013-5295-46B8-BB08-3AB58BE148C7}" sibTransId="{B98C726D-EFED-4023-96BE-2E887AA199BA}"/>
    <dgm:cxn modelId="{3C6F7B62-DF1C-AC49-8E8D-0C96A93C9838}" type="presOf" srcId="{D846BD8C-6643-48C2-A165-99B3BCF340A3}" destId="{FDDA477D-8882-F046-9405-2CEDDFF5400E}" srcOrd="0" destOrd="0" presId="urn:microsoft.com/office/officeart/2005/8/layout/default"/>
    <dgm:cxn modelId="{BBFBDC77-FE83-3445-81BB-36FD2B1E90FF}" type="presOf" srcId="{04AE3A7A-9B5D-4BAD-8DA7-921151530162}" destId="{9E57EFEC-75A6-844B-8A23-7A5FD1D5C033}" srcOrd="0" destOrd="0" presId="urn:microsoft.com/office/officeart/2005/8/layout/default"/>
    <dgm:cxn modelId="{9223367A-8167-4847-875A-7097117B4E5A}" srcId="{D846BD8C-6643-48C2-A165-99B3BCF340A3}" destId="{04AE3A7A-9B5D-4BAD-8DA7-921151530162}" srcOrd="6" destOrd="0" parTransId="{34EEFE41-F99F-47BA-93B7-7126F57A30D7}" sibTransId="{F33817A5-2B75-45DC-B425-009ACC7738B3}"/>
    <dgm:cxn modelId="{4EFDFC81-68AC-4DC0-A773-0593EDC8683E}" srcId="{D846BD8C-6643-48C2-A165-99B3BCF340A3}" destId="{C3A72491-928F-4B7B-846E-716ECABDF2A3}" srcOrd="4" destOrd="0" parTransId="{03AC36BE-B9E9-485D-ACC3-699DF787786E}" sibTransId="{1F89287C-CCDE-4F19-BCF7-43B1A77E3169}"/>
    <dgm:cxn modelId="{F71D8B8A-7E83-DE46-8251-4F99A06FB1C1}" type="presOf" srcId="{D6C5E724-FA68-4BB0-A903-E57670169262}" destId="{B780444C-9A93-A844-9007-37FA87E5AAEF}" srcOrd="0" destOrd="0" presId="urn:microsoft.com/office/officeart/2005/8/layout/default"/>
    <dgm:cxn modelId="{B8F4CB9F-B695-4649-AF58-1BBE036CA1E5}" type="presOf" srcId="{8FF40B98-D0F3-4074-BFCE-61F2720C5551}" destId="{8E0C6693-A453-B548-88A1-3ED547C24950}" srcOrd="0" destOrd="0" presId="urn:microsoft.com/office/officeart/2005/8/layout/default"/>
    <dgm:cxn modelId="{7F16BBAA-CD1C-3542-A673-D827163285CB}" type="presOf" srcId="{CC5D5EF5-DE08-4DC5-8302-DE6C11881003}" destId="{D828563E-1D6E-7D4F-81AE-A8E1CE57DB56}" srcOrd="0" destOrd="0" presId="urn:microsoft.com/office/officeart/2005/8/layout/default"/>
    <dgm:cxn modelId="{582DEEB2-0CCC-4FD8-85A4-5606AFBEAC4E}" srcId="{D846BD8C-6643-48C2-A165-99B3BCF340A3}" destId="{9624A9C8-B19F-4C6A-9D07-31BEC0F73647}" srcOrd="1" destOrd="0" parTransId="{7C478FD9-AF3B-40FB-819C-4A7492FAB07F}" sibTransId="{318C09D4-EF7C-4D48-9384-F5B94ECE443D}"/>
    <dgm:cxn modelId="{A03DD6B3-658F-4A52-B623-56CD6575ED9B}" srcId="{D846BD8C-6643-48C2-A165-99B3BCF340A3}" destId="{CC5D5EF5-DE08-4DC5-8302-DE6C11881003}" srcOrd="0" destOrd="0" parTransId="{121BC732-1F0C-4848-BAF4-01D287121F96}" sibTransId="{4B20DB80-AC95-454C-8584-B65203D2906A}"/>
    <dgm:cxn modelId="{3BF71CB9-B17C-40E7-A1D8-F2271C4C6311}" srcId="{D846BD8C-6643-48C2-A165-99B3BCF340A3}" destId="{8FF40B98-D0F3-4074-BFCE-61F2720C5551}" srcOrd="7" destOrd="0" parTransId="{9C645DB1-DE0B-4412-B160-D7DBDD44CBEC}" sibTransId="{6AA1A1F8-E4B3-4549-A1C8-B23612B0D164}"/>
    <dgm:cxn modelId="{3AED559A-A308-3148-B0EE-D30374CD7987}" type="presParOf" srcId="{FDDA477D-8882-F046-9405-2CEDDFF5400E}" destId="{D828563E-1D6E-7D4F-81AE-A8E1CE57DB56}" srcOrd="0" destOrd="0" presId="urn:microsoft.com/office/officeart/2005/8/layout/default"/>
    <dgm:cxn modelId="{B2934793-299F-3644-8949-0AD9146F4F8F}" type="presParOf" srcId="{FDDA477D-8882-F046-9405-2CEDDFF5400E}" destId="{7FCF6A14-1F6F-694F-AE91-BCA5642D024B}" srcOrd="1" destOrd="0" presId="urn:microsoft.com/office/officeart/2005/8/layout/default"/>
    <dgm:cxn modelId="{1C0F6744-6786-B547-B653-5D44A7C2EC22}" type="presParOf" srcId="{FDDA477D-8882-F046-9405-2CEDDFF5400E}" destId="{4BA4E8DA-3907-6745-86FD-C2D52AE5FCA6}" srcOrd="2" destOrd="0" presId="urn:microsoft.com/office/officeart/2005/8/layout/default"/>
    <dgm:cxn modelId="{349CBD4A-F512-EE41-A610-1EE8CAC9BA53}" type="presParOf" srcId="{FDDA477D-8882-F046-9405-2CEDDFF5400E}" destId="{2EEA8F22-E0F5-8146-B3E5-C20CF0C0DF5A}" srcOrd="3" destOrd="0" presId="urn:microsoft.com/office/officeart/2005/8/layout/default"/>
    <dgm:cxn modelId="{8071B6BA-B0BE-D34C-B148-E78E4088264A}" type="presParOf" srcId="{FDDA477D-8882-F046-9405-2CEDDFF5400E}" destId="{F27B2D2F-D862-C04D-B012-9B5FADA09444}" srcOrd="4" destOrd="0" presId="urn:microsoft.com/office/officeart/2005/8/layout/default"/>
    <dgm:cxn modelId="{88AC3F9D-82FE-6941-BED9-4E7498871B95}" type="presParOf" srcId="{FDDA477D-8882-F046-9405-2CEDDFF5400E}" destId="{CD9EC5FB-4EAD-254D-9ED0-7BAA299259EE}" srcOrd="5" destOrd="0" presId="urn:microsoft.com/office/officeart/2005/8/layout/default"/>
    <dgm:cxn modelId="{003CF6BE-EE88-ED48-8663-BD5CCA243D7B}" type="presParOf" srcId="{FDDA477D-8882-F046-9405-2CEDDFF5400E}" destId="{FB696526-86D5-0A47-992D-7E7EF6B76CCC}" srcOrd="6" destOrd="0" presId="urn:microsoft.com/office/officeart/2005/8/layout/default"/>
    <dgm:cxn modelId="{2A49E322-2532-B248-A180-B82D1422D90C}" type="presParOf" srcId="{FDDA477D-8882-F046-9405-2CEDDFF5400E}" destId="{23871F9A-BDA0-A44A-84AE-D11EC96F358A}" srcOrd="7" destOrd="0" presId="urn:microsoft.com/office/officeart/2005/8/layout/default"/>
    <dgm:cxn modelId="{680F3F70-AC6D-B447-BC30-03776C5BE2F7}" type="presParOf" srcId="{FDDA477D-8882-F046-9405-2CEDDFF5400E}" destId="{8BF317FB-00DF-0841-8EE7-C123C7DBDF74}" srcOrd="8" destOrd="0" presId="urn:microsoft.com/office/officeart/2005/8/layout/default"/>
    <dgm:cxn modelId="{851B4047-B62A-C54B-851F-821CB4B1360C}" type="presParOf" srcId="{FDDA477D-8882-F046-9405-2CEDDFF5400E}" destId="{9D664544-91C1-5D49-8DB3-C6054248F13C}" srcOrd="9" destOrd="0" presId="urn:microsoft.com/office/officeart/2005/8/layout/default"/>
    <dgm:cxn modelId="{A7EFE3FF-72D3-D94E-BF7E-95C007B6F4CD}" type="presParOf" srcId="{FDDA477D-8882-F046-9405-2CEDDFF5400E}" destId="{B780444C-9A93-A844-9007-37FA87E5AAEF}" srcOrd="10" destOrd="0" presId="urn:microsoft.com/office/officeart/2005/8/layout/default"/>
    <dgm:cxn modelId="{07EE87A6-E2C8-2A49-85DD-AB32576D43E5}" type="presParOf" srcId="{FDDA477D-8882-F046-9405-2CEDDFF5400E}" destId="{9527637F-6B6D-8346-991D-A92CDD520A70}" srcOrd="11" destOrd="0" presId="urn:microsoft.com/office/officeart/2005/8/layout/default"/>
    <dgm:cxn modelId="{2D57CFE3-00FF-AB48-BE4A-A7D43173557B}" type="presParOf" srcId="{FDDA477D-8882-F046-9405-2CEDDFF5400E}" destId="{9E57EFEC-75A6-844B-8A23-7A5FD1D5C033}" srcOrd="12" destOrd="0" presId="urn:microsoft.com/office/officeart/2005/8/layout/default"/>
    <dgm:cxn modelId="{42FBD27B-7CA9-7F4D-B41B-407E64568ADC}" type="presParOf" srcId="{FDDA477D-8882-F046-9405-2CEDDFF5400E}" destId="{DD5E2FCF-A9DE-CA43-9FC4-7E17D70F1F98}" srcOrd="13" destOrd="0" presId="urn:microsoft.com/office/officeart/2005/8/layout/default"/>
    <dgm:cxn modelId="{44492B37-5A00-F94F-A939-6EF2AB7A5A1C}" type="presParOf" srcId="{FDDA477D-8882-F046-9405-2CEDDFF5400E}" destId="{8E0C6693-A453-B548-88A1-3ED547C249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F7C9AE4-801B-4481-B7F8-441F69FB7C3D}"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122B630D-7848-44B7-AF86-C0EE4D85E12B}">
      <dgm:prSet/>
      <dgm:spPr/>
      <dgm:t>
        <a:bodyPr/>
        <a:lstStyle/>
        <a:p>
          <a:r>
            <a:rPr lang="en-GB"/>
            <a:t>The influenza virus is an RNA virus with a segmented genome consisting of eight negative-sense single-stranded RNA segments.</a:t>
          </a:r>
          <a:endParaRPr lang="en-US"/>
        </a:p>
      </dgm:t>
    </dgm:pt>
    <dgm:pt modelId="{D68F84AE-AA8D-4AEC-8B10-2C7F6EDB46C7}" type="parTrans" cxnId="{61A5095E-81CC-4672-888E-C09A3DFD3C2B}">
      <dgm:prSet/>
      <dgm:spPr/>
      <dgm:t>
        <a:bodyPr/>
        <a:lstStyle/>
        <a:p>
          <a:endParaRPr lang="en-US"/>
        </a:p>
      </dgm:t>
    </dgm:pt>
    <dgm:pt modelId="{2EF2F902-5BA9-4E9C-B687-7C32FC0CD58D}" type="sibTrans" cxnId="{61A5095E-81CC-4672-888E-C09A3DFD3C2B}">
      <dgm:prSet/>
      <dgm:spPr/>
      <dgm:t>
        <a:bodyPr/>
        <a:lstStyle/>
        <a:p>
          <a:endParaRPr lang="en-US"/>
        </a:p>
      </dgm:t>
    </dgm:pt>
    <dgm:pt modelId="{34210A1D-F76A-4461-8EED-80D4EB7A3789}">
      <dgm:prSet/>
      <dgm:spPr/>
      <dgm:t>
        <a:bodyPr/>
        <a:lstStyle/>
        <a:p>
          <a:r>
            <a:rPr lang="en-GB"/>
            <a:t>Each RNA segment codes for at least one protein, with some segments encoding multiple proteins through alternative splicing. </a:t>
          </a:r>
          <a:endParaRPr lang="en-US"/>
        </a:p>
      </dgm:t>
    </dgm:pt>
    <dgm:pt modelId="{11A0B478-EC72-4046-8E22-6D746CB93FB0}" type="parTrans" cxnId="{8C317281-F154-4127-B8B5-9A71E3F70FB6}">
      <dgm:prSet/>
      <dgm:spPr/>
      <dgm:t>
        <a:bodyPr/>
        <a:lstStyle/>
        <a:p>
          <a:endParaRPr lang="en-US"/>
        </a:p>
      </dgm:t>
    </dgm:pt>
    <dgm:pt modelId="{9E326010-E381-47BC-A554-4CB1DC5E2712}" type="sibTrans" cxnId="{8C317281-F154-4127-B8B5-9A71E3F70FB6}">
      <dgm:prSet/>
      <dgm:spPr/>
      <dgm:t>
        <a:bodyPr/>
        <a:lstStyle/>
        <a:p>
          <a:endParaRPr lang="en-US"/>
        </a:p>
      </dgm:t>
    </dgm:pt>
    <dgm:pt modelId="{57956928-AC8F-4E8E-99EA-08755996D9C5}">
      <dgm:prSet/>
      <dgm:spPr/>
      <dgm:t>
        <a:bodyPr/>
        <a:lstStyle/>
        <a:p>
          <a:r>
            <a:rPr lang="en-GB" dirty="0"/>
            <a:t>The genome segments are enclosed within a protein shell, or nucleocapsid, and surrounded by a lipid envelope containing two major surface glycoproteins, hemagglutinin (HA) and neuraminidase (NA), which are responsible for the virus's antigenicity and host specificity.</a:t>
          </a:r>
          <a:endParaRPr lang="en-US" dirty="0"/>
        </a:p>
      </dgm:t>
    </dgm:pt>
    <dgm:pt modelId="{F5BF26A3-DFBE-4994-83AF-10E98A0432AD}" type="parTrans" cxnId="{35BFD5C8-1F11-4036-811C-7D266764912A}">
      <dgm:prSet/>
      <dgm:spPr/>
      <dgm:t>
        <a:bodyPr/>
        <a:lstStyle/>
        <a:p>
          <a:endParaRPr lang="en-US"/>
        </a:p>
      </dgm:t>
    </dgm:pt>
    <dgm:pt modelId="{586C45D1-16E2-4439-B75A-8A2A543E0761}" type="sibTrans" cxnId="{35BFD5C8-1F11-4036-811C-7D266764912A}">
      <dgm:prSet/>
      <dgm:spPr/>
      <dgm:t>
        <a:bodyPr/>
        <a:lstStyle/>
        <a:p>
          <a:endParaRPr lang="en-US"/>
        </a:p>
      </dgm:t>
    </dgm:pt>
    <dgm:pt modelId="{E1B9E954-B378-7346-B770-8CAEC3C34630}" type="pres">
      <dgm:prSet presAssocID="{1F7C9AE4-801B-4481-B7F8-441F69FB7C3D}" presName="linear" presStyleCnt="0">
        <dgm:presLayoutVars>
          <dgm:animLvl val="lvl"/>
          <dgm:resizeHandles val="exact"/>
        </dgm:presLayoutVars>
      </dgm:prSet>
      <dgm:spPr/>
    </dgm:pt>
    <dgm:pt modelId="{C03150EA-E61E-7A46-B93B-6E0F5DF3B7B7}" type="pres">
      <dgm:prSet presAssocID="{122B630D-7848-44B7-AF86-C0EE4D85E12B}" presName="parentText" presStyleLbl="node1" presStyleIdx="0" presStyleCnt="3">
        <dgm:presLayoutVars>
          <dgm:chMax val="0"/>
          <dgm:bulletEnabled val="1"/>
        </dgm:presLayoutVars>
      </dgm:prSet>
      <dgm:spPr/>
    </dgm:pt>
    <dgm:pt modelId="{F151D3E7-6AEF-2941-959A-590D5272FD67}" type="pres">
      <dgm:prSet presAssocID="{2EF2F902-5BA9-4E9C-B687-7C32FC0CD58D}" presName="spacer" presStyleCnt="0"/>
      <dgm:spPr/>
    </dgm:pt>
    <dgm:pt modelId="{5BCF24CF-8302-D645-9AC2-385DD81D51C1}" type="pres">
      <dgm:prSet presAssocID="{34210A1D-F76A-4461-8EED-80D4EB7A3789}" presName="parentText" presStyleLbl="node1" presStyleIdx="1" presStyleCnt="3" custLinFactY="169" custLinFactNeighborY="100000">
        <dgm:presLayoutVars>
          <dgm:chMax val="0"/>
          <dgm:bulletEnabled val="1"/>
        </dgm:presLayoutVars>
      </dgm:prSet>
      <dgm:spPr/>
    </dgm:pt>
    <dgm:pt modelId="{5C487610-7D73-3545-BD36-501639E0D32B}" type="pres">
      <dgm:prSet presAssocID="{9E326010-E381-47BC-A554-4CB1DC5E2712}" presName="spacer" presStyleCnt="0"/>
      <dgm:spPr/>
    </dgm:pt>
    <dgm:pt modelId="{476D55D6-67B4-FA41-9FA8-FCF9C536FECB}" type="pres">
      <dgm:prSet presAssocID="{57956928-AC8F-4E8E-99EA-08755996D9C5}" presName="parentText" presStyleLbl="node1" presStyleIdx="2" presStyleCnt="3" custLinFactY="11532" custLinFactNeighborY="100000">
        <dgm:presLayoutVars>
          <dgm:chMax val="0"/>
          <dgm:bulletEnabled val="1"/>
        </dgm:presLayoutVars>
      </dgm:prSet>
      <dgm:spPr/>
    </dgm:pt>
  </dgm:ptLst>
  <dgm:cxnLst>
    <dgm:cxn modelId="{23F3D016-D334-7347-8EC3-98DE1F3AE7CC}" type="presOf" srcId="{34210A1D-F76A-4461-8EED-80D4EB7A3789}" destId="{5BCF24CF-8302-D645-9AC2-385DD81D51C1}" srcOrd="0" destOrd="0" presId="urn:microsoft.com/office/officeart/2005/8/layout/vList2"/>
    <dgm:cxn modelId="{61A5095E-81CC-4672-888E-C09A3DFD3C2B}" srcId="{1F7C9AE4-801B-4481-B7F8-441F69FB7C3D}" destId="{122B630D-7848-44B7-AF86-C0EE4D85E12B}" srcOrd="0" destOrd="0" parTransId="{D68F84AE-AA8D-4AEC-8B10-2C7F6EDB46C7}" sibTransId="{2EF2F902-5BA9-4E9C-B687-7C32FC0CD58D}"/>
    <dgm:cxn modelId="{8C317281-F154-4127-B8B5-9A71E3F70FB6}" srcId="{1F7C9AE4-801B-4481-B7F8-441F69FB7C3D}" destId="{34210A1D-F76A-4461-8EED-80D4EB7A3789}" srcOrd="1" destOrd="0" parTransId="{11A0B478-EC72-4046-8E22-6D746CB93FB0}" sibTransId="{9E326010-E381-47BC-A554-4CB1DC5E2712}"/>
    <dgm:cxn modelId="{F77DE4C2-0DEC-0448-8E32-64647799349B}" type="presOf" srcId="{122B630D-7848-44B7-AF86-C0EE4D85E12B}" destId="{C03150EA-E61E-7A46-B93B-6E0F5DF3B7B7}" srcOrd="0" destOrd="0" presId="urn:microsoft.com/office/officeart/2005/8/layout/vList2"/>
    <dgm:cxn modelId="{35BFD5C8-1F11-4036-811C-7D266764912A}" srcId="{1F7C9AE4-801B-4481-B7F8-441F69FB7C3D}" destId="{57956928-AC8F-4E8E-99EA-08755996D9C5}" srcOrd="2" destOrd="0" parTransId="{F5BF26A3-DFBE-4994-83AF-10E98A0432AD}" sibTransId="{586C45D1-16E2-4439-B75A-8A2A543E0761}"/>
    <dgm:cxn modelId="{EA4BCFEB-686B-AB46-9ECE-4071D153703D}" type="presOf" srcId="{57956928-AC8F-4E8E-99EA-08755996D9C5}" destId="{476D55D6-67B4-FA41-9FA8-FCF9C536FECB}" srcOrd="0" destOrd="0" presId="urn:microsoft.com/office/officeart/2005/8/layout/vList2"/>
    <dgm:cxn modelId="{FF921CFC-68BD-6047-80E9-D1C45EE2BA67}" type="presOf" srcId="{1F7C9AE4-801B-4481-B7F8-441F69FB7C3D}" destId="{E1B9E954-B378-7346-B770-8CAEC3C34630}" srcOrd="0" destOrd="0" presId="urn:microsoft.com/office/officeart/2005/8/layout/vList2"/>
    <dgm:cxn modelId="{8837530F-9B83-064B-81AE-D975AD16E091}" type="presParOf" srcId="{E1B9E954-B378-7346-B770-8CAEC3C34630}" destId="{C03150EA-E61E-7A46-B93B-6E0F5DF3B7B7}" srcOrd="0" destOrd="0" presId="urn:microsoft.com/office/officeart/2005/8/layout/vList2"/>
    <dgm:cxn modelId="{EF475A11-C0F1-DA4A-81D3-57C5025A2D1C}" type="presParOf" srcId="{E1B9E954-B378-7346-B770-8CAEC3C34630}" destId="{F151D3E7-6AEF-2941-959A-590D5272FD67}" srcOrd="1" destOrd="0" presId="urn:microsoft.com/office/officeart/2005/8/layout/vList2"/>
    <dgm:cxn modelId="{B3E617DC-A336-1542-907A-3E76D0FFA62A}" type="presParOf" srcId="{E1B9E954-B378-7346-B770-8CAEC3C34630}" destId="{5BCF24CF-8302-D645-9AC2-385DD81D51C1}" srcOrd="2" destOrd="0" presId="urn:microsoft.com/office/officeart/2005/8/layout/vList2"/>
    <dgm:cxn modelId="{6B94B71B-7A7E-654B-8C14-65AE6F3F1F61}" type="presParOf" srcId="{E1B9E954-B378-7346-B770-8CAEC3C34630}" destId="{5C487610-7D73-3545-BD36-501639E0D32B}" srcOrd="3" destOrd="0" presId="urn:microsoft.com/office/officeart/2005/8/layout/vList2"/>
    <dgm:cxn modelId="{410E81EA-0790-A346-BB43-56A85E7F6870}" type="presParOf" srcId="{E1B9E954-B378-7346-B770-8CAEC3C34630}" destId="{476D55D6-67B4-FA41-9FA8-FCF9C536FE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ED2EF2-AB59-455A-A5E8-BB1EEA8FDDC0}"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1680C249-06D2-47F3-8301-54DD1732371B}">
      <dgm:prSet/>
      <dgm:spPr/>
      <dgm:t>
        <a:bodyPr/>
        <a:lstStyle/>
        <a:p>
          <a:r>
            <a:rPr lang="en-GB"/>
            <a:t>Gradual accumulation of point mutations in the genes encoding the HA and NA proteins, which results in minor changes to the virus's surface antigens (HA and NA). </a:t>
          </a:r>
          <a:endParaRPr lang="en-US"/>
        </a:p>
      </dgm:t>
    </dgm:pt>
    <dgm:pt modelId="{C71E7F62-084A-40E5-AF8C-C3243E7927E1}" type="parTrans" cxnId="{5FD1FEFD-0B7D-426E-A152-A6AC92442095}">
      <dgm:prSet/>
      <dgm:spPr/>
      <dgm:t>
        <a:bodyPr/>
        <a:lstStyle/>
        <a:p>
          <a:endParaRPr lang="en-US"/>
        </a:p>
      </dgm:t>
    </dgm:pt>
    <dgm:pt modelId="{A9D35098-0E8A-41ED-8F86-F8E8629F0A14}" type="sibTrans" cxnId="{5FD1FEFD-0B7D-426E-A152-A6AC92442095}">
      <dgm:prSet/>
      <dgm:spPr/>
      <dgm:t>
        <a:bodyPr/>
        <a:lstStyle/>
        <a:p>
          <a:endParaRPr lang="en-US"/>
        </a:p>
      </dgm:t>
    </dgm:pt>
    <dgm:pt modelId="{95828355-4B7F-4005-ACCF-2CBA726A049E}">
      <dgm:prSet/>
      <dgm:spPr/>
      <dgm:t>
        <a:bodyPr/>
        <a:lstStyle/>
        <a:p>
          <a:r>
            <a:rPr lang="en-GB" dirty="0"/>
            <a:t>HA and NA are recognized by the immune system and can trigger an immune response (including producing antibodies to fight infection).</a:t>
          </a:r>
          <a:endParaRPr lang="en-US" dirty="0"/>
        </a:p>
      </dgm:t>
    </dgm:pt>
    <dgm:pt modelId="{F061987C-AFF6-42AC-BD9E-25A169C5768C}" type="parTrans" cxnId="{7D2DC8BE-82B7-4889-B48A-457996EBEDD7}">
      <dgm:prSet/>
      <dgm:spPr/>
      <dgm:t>
        <a:bodyPr/>
        <a:lstStyle/>
        <a:p>
          <a:endParaRPr lang="en-US"/>
        </a:p>
      </dgm:t>
    </dgm:pt>
    <dgm:pt modelId="{55EC2BF3-8958-4CCF-8CAF-C0D690B7A6F6}" type="sibTrans" cxnId="{7D2DC8BE-82B7-4889-B48A-457996EBEDD7}">
      <dgm:prSet/>
      <dgm:spPr/>
      <dgm:t>
        <a:bodyPr/>
        <a:lstStyle/>
        <a:p>
          <a:endParaRPr lang="en-US"/>
        </a:p>
      </dgm:t>
    </dgm:pt>
    <dgm:pt modelId="{976CCF2D-FD9D-4EC4-9ED9-7CE530E05A6E}">
      <dgm:prSet/>
      <dgm:spPr/>
      <dgm:t>
        <a:bodyPr/>
        <a:lstStyle/>
        <a:p>
          <a:r>
            <a:rPr lang="en-GB" dirty="0"/>
            <a:t>The small genetic changes usually produce viruses that are closely related to one another, which can be illustrated by their location close together on a phylogenetic tree.  </a:t>
          </a:r>
          <a:endParaRPr lang="en-US" dirty="0"/>
        </a:p>
      </dgm:t>
    </dgm:pt>
    <dgm:pt modelId="{4D35D9B7-A91D-48A9-B7E8-74BEC585E34A}" type="parTrans" cxnId="{DB72882C-6A67-4A80-B294-98BC54F0EAA8}">
      <dgm:prSet/>
      <dgm:spPr/>
      <dgm:t>
        <a:bodyPr/>
        <a:lstStyle/>
        <a:p>
          <a:endParaRPr lang="en-US"/>
        </a:p>
      </dgm:t>
    </dgm:pt>
    <dgm:pt modelId="{0DCD3C0F-CDAA-4031-B736-F997A106ED1D}" type="sibTrans" cxnId="{DB72882C-6A67-4A80-B294-98BC54F0EAA8}">
      <dgm:prSet/>
      <dgm:spPr/>
      <dgm:t>
        <a:bodyPr/>
        <a:lstStyle/>
        <a:p>
          <a:endParaRPr lang="en-US"/>
        </a:p>
      </dgm:t>
    </dgm:pt>
    <dgm:pt modelId="{4AF08B98-0880-854C-998D-0B7A5892A097}" type="pres">
      <dgm:prSet presAssocID="{60ED2EF2-AB59-455A-A5E8-BB1EEA8FDDC0}" presName="linear" presStyleCnt="0">
        <dgm:presLayoutVars>
          <dgm:animLvl val="lvl"/>
          <dgm:resizeHandles val="exact"/>
        </dgm:presLayoutVars>
      </dgm:prSet>
      <dgm:spPr/>
    </dgm:pt>
    <dgm:pt modelId="{0436673D-C604-F340-852C-164202D6CE45}" type="pres">
      <dgm:prSet presAssocID="{1680C249-06D2-47F3-8301-54DD1732371B}" presName="parentText" presStyleLbl="node1" presStyleIdx="0" presStyleCnt="1">
        <dgm:presLayoutVars>
          <dgm:chMax val="0"/>
          <dgm:bulletEnabled val="1"/>
        </dgm:presLayoutVars>
      </dgm:prSet>
      <dgm:spPr/>
    </dgm:pt>
    <dgm:pt modelId="{3DA70608-8D15-E04C-9930-5587B0C10533}" type="pres">
      <dgm:prSet presAssocID="{1680C249-06D2-47F3-8301-54DD1732371B}" presName="childText" presStyleLbl="revTx" presStyleIdx="0" presStyleCnt="1">
        <dgm:presLayoutVars>
          <dgm:bulletEnabled val="1"/>
        </dgm:presLayoutVars>
      </dgm:prSet>
      <dgm:spPr/>
    </dgm:pt>
  </dgm:ptLst>
  <dgm:cxnLst>
    <dgm:cxn modelId="{DB72882C-6A67-4A80-B294-98BC54F0EAA8}" srcId="{1680C249-06D2-47F3-8301-54DD1732371B}" destId="{976CCF2D-FD9D-4EC4-9ED9-7CE530E05A6E}" srcOrd="1" destOrd="0" parTransId="{4D35D9B7-A91D-48A9-B7E8-74BEC585E34A}" sibTransId="{0DCD3C0F-CDAA-4031-B736-F997A106ED1D}"/>
    <dgm:cxn modelId="{BEC88748-0FE7-254A-BA45-CECC882E4862}" type="presOf" srcId="{60ED2EF2-AB59-455A-A5E8-BB1EEA8FDDC0}" destId="{4AF08B98-0880-854C-998D-0B7A5892A097}" srcOrd="0" destOrd="0" presId="urn:microsoft.com/office/officeart/2005/8/layout/vList2"/>
    <dgm:cxn modelId="{472CD575-041C-A84F-A9B6-2D99B1D31539}" type="presOf" srcId="{1680C249-06D2-47F3-8301-54DD1732371B}" destId="{0436673D-C604-F340-852C-164202D6CE45}" srcOrd="0" destOrd="0" presId="urn:microsoft.com/office/officeart/2005/8/layout/vList2"/>
    <dgm:cxn modelId="{2DBB0DAB-FE66-BB4F-A557-181280C26E71}" type="presOf" srcId="{976CCF2D-FD9D-4EC4-9ED9-7CE530E05A6E}" destId="{3DA70608-8D15-E04C-9930-5587B0C10533}" srcOrd="0" destOrd="1" presId="urn:microsoft.com/office/officeart/2005/8/layout/vList2"/>
    <dgm:cxn modelId="{5E133CBC-7417-C548-A744-12E6236BCC71}" type="presOf" srcId="{95828355-4B7F-4005-ACCF-2CBA726A049E}" destId="{3DA70608-8D15-E04C-9930-5587B0C10533}" srcOrd="0" destOrd="0" presId="urn:microsoft.com/office/officeart/2005/8/layout/vList2"/>
    <dgm:cxn modelId="{7D2DC8BE-82B7-4889-B48A-457996EBEDD7}" srcId="{1680C249-06D2-47F3-8301-54DD1732371B}" destId="{95828355-4B7F-4005-ACCF-2CBA726A049E}" srcOrd="0" destOrd="0" parTransId="{F061987C-AFF6-42AC-BD9E-25A169C5768C}" sibTransId="{55EC2BF3-8958-4CCF-8CAF-C0D690B7A6F6}"/>
    <dgm:cxn modelId="{5FD1FEFD-0B7D-426E-A152-A6AC92442095}" srcId="{60ED2EF2-AB59-455A-A5E8-BB1EEA8FDDC0}" destId="{1680C249-06D2-47F3-8301-54DD1732371B}" srcOrd="0" destOrd="0" parTransId="{C71E7F62-084A-40E5-AF8C-C3243E7927E1}" sibTransId="{A9D35098-0E8A-41ED-8F86-F8E8629F0A14}"/>
    <dgm:cxn modelId="{D780361E-60FC-4B42-9DDF-AD322123B9E5}" type="presParOf" srcId="{4AF08B98-0880-854C-998D-0B7A5892A097}" destId="{0436673D-C604-F340-852C-164202D6CE45}" srcOrd="0" destOrd="0" presId="urn:microsoft.com/office/officeart/2005/8/layout/vList2"/>
    <dgm:cxn modelId="{70BDA0CC-A31B-C64B-94BE-16D1930E15E4}" type="presParOf" srcId="{4AF08B98-0880-854C-998D-0B7A5892A097}" destId="{3DA70608-8D15-E04C-9930-5587B0C1053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2B8F0-6460-4B35-8C08-3676F9BE45B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CC26C45-152F-476F-9558-9B87B1C70E7C}">
      <dgm:prSet/>
      <dgm:spPr/>
      <dgm:t>
        <a:bodyPr/>
        <a:lstStyle/>
        <a:p>
          <a:r>
            <a:rPr lang="en-GB" b="0" i="0" dirty="0"/>
            <a:t>Genome size and structure: The genome of SARS-CoV-2 is a single-stranded RNA molecule, about 30,000 nucleotides long, which encodes for 29 proteins. In contrast, the influenza virus genome is composed of eight segments of single-stranded RNA, encoding for a total of 11 proteins.</a:t>
          </a:r>
          <a:endParaRPr lang="en-US" dirty="0"/>
        </a:p>
      </dgm:t>
    </dgm:pt>
    <dgm:pt modelId="{8B59772E-FE30-4E35-8ECC-5E18F6FA5C2A}" type="parTrans" cxnId="{74077149-0F1E-42C2-AFF9-9A2A3319AB25}">
      <dgm:prSet/>
      <dgm:spPr/>
      <dgm:t>
        <a:bodyPr/>
        <a:lstStyle/>
        <a:p>
          <a:endParaRPr lang="en-US"/>
        </a:p>
      </dgm:t>
    </dgm:pt>
    <dgm:pt modelId="{61E1A85D-55DE-4EDA-B55F-8EA40ADDDEFC}" type="sibTrans" cxnId="{74077149-0F1E-42C2-AFF9-9A2A3319AB25}">
      <dgm:prSet/>
      <dgm:spPr/>
      <dgm:t>
        <a:bodyPr/>
        <a:lstStyle/>
        <a:p>
          <a:endParaRPr lang="en-US"/>
        </a:p>
      </dgm:t>
    </dgm:pt>
    <dgm:pt modelId="{A7306B5F-C7E8-48C0-8F75-6B8840E5AF0C}">
      <dgm:prSet/>
      <dgm:spPr/>
      <dgm:t>
        <a:bodyPr/>
        <a:lstStyle/>
        <a:p>
          <a:r>
            <a:rPr lang="en-GB" b="0" i="0"/>
            <a:t>Mutation rate: RNA viruses like SARS-CoV-2 and influenza viruses are known for their high mutation rates, which allow them to adapt quickly to changing environments. However, the mutation rate of SARS-CoV-2 is lower than that of influenza viruses.</a:t>
          </a:r>
          <a:endParaRPr lang="en-US"/>
        </a:p>
      </dgm:t>
    </dgm:pt>
    <dgm:pt modelId="{E9504E32-F16E-4214-A28B-196E78D5869C}" type="parTrans" cxnId="{D9602C67-FECC-4772-89D7-2239D299580C}">
      <dgm:prSet/>
      <dgm:spPr/>
      <dgm:t>
        <a:bodyPr/>
        <a:lstStyle/>
        <a:p>
          <a:endParaRPr lang="en-US"/>
        </a:p>
      </dgm:t>
    </dgm:pt>
    <dgm:pt modelId="{257291B9-BB5C-44C5-B27C-14D7EA2D4F63}" type="sibTrans" cxnId="{D9602C67-FECC-4772-89D7-2239D299580C}">
      <dgm:prSet/>
      <dgm:spPr/>
      <dgm:t>
        <a:bodyPr/>
        <a:lstStyle/>
        <a:p>
          <a:endParaRPr lang="en-US"/>
        </a:p>
      </dgm:t>
    </dgm:pt>
    <dgm:pt modelId="{5DB4D6D3-532E-47FB-A0B4-B791ED235933}">
      <dgm:prSet/>
      <dgm:spPr/>
      <dgm:t>
        <a:bodyPr/>
        <a:lstStyle/>
        <a:p>
          <a:r>
            <a:rPr lang="en-GB" b="0" i="0"/>
            <a:t>Antigenic variation: Influenza viruses are notorious for their ability to undergo rapid antigenic drift, which allows them to evade the host immune system and cause seasonal epidemics. SARS-CoV-2 also exhibits some degree of antigenic variation, but it appears to be less pronounced than that of influenza viruses.</a:t>
          </a:r>
          <a:endParaRPr lang="en-US"/>
        </a:p>
      </dgm:t>
    </dgm:pt>
    <dgm:pt modelId="{00973245-B826-44D1-831B-1825FC05B571}" type="parTrans" cxnId="{33B6C227-A154-4FB1-A2FE-35DAA5A4BA25}">
      <dgm:prSet/>
      <dgm:spPr/>
      <dgm:t>
        <a:bodyPr/>
        <a:lstStyle/>
        <a:p>
          <a:endParaRPr lang="en-US"/>
        </a:p>
      </dgm:t>
    </dgm:pt>
    <dgm:pt modelId="{89C4FA16-598E-462A-87D7-434F9753711C}" type="sibTrans" cxnId="{33B6C227-A154-4FB1-A2FE-35DAA5A4BA25}">
      <dgm:prSet/>
      <dgm:spPr/>
      <dgm:t>
        <a:bodyPr/>
        <a:lstStyle/>
        <a:p>
          <a:endParaRPr lang="en-US"/>
        </a:p>
      </dgm:t>
    </dgm:pt>
    <dgm:pt modelId="{04D6323A-C2DB-FB4D-8101-5592B90B7F13}" type="pres">
      <dgm:prSet presAssocID="{CD42B8F0-6460-4B35-8C08-3676F9BE45B2}" presName="linear" presStyleCnt="0">
        <dgm:presLayoutVars>
          <dgm:animLvl val="lvl"/>
          <dgm:resizeHandles val="exact"/>
        </dgm:presLayoutVars>
      </dgm:prSet>
      <dgm:spPr/>
    </dgm:pt>
    <dgm:pt modelId="{A4B0DF6A-E9F5-2D49-B222-526BC7A448ED}" type="pres">
      <dgm:prSet presAssocID="{ECC26C45-152F-476F-9558-9B87B1C70E7C}" presName="parentText" presStyleLbl="node1" presStyleIdx="0" presStyleCnt="3">
        <dgm:presLayoutVars>
          <dgm:chMax val="0"/>
          <dgm:bulletEnabled val="1"/>
        </dgm:presLayoutVars>
      </dgm:prSet>
      <dgm:spPr/>
    </dgm:pt>
    <dgm:pt modelId="{8DC9E4E6-7566-BD4E-9387-889D876A731E}" type="pres">
      <dgm:prSet presAssocID="{61E1A85D-55DE-4EDA-B55F-8EA40ADDDEFC}" presName="spacer" presStyleCnt="0"/>
      <dgm:spPr/>
    </dgm:pt>
    <dgm:pt modelId="{A2C1FDA0-BC11-3545-B49E-42E8DCFD2D89}" type="pres">
      <dgm:prSet presAssocID="{A7306B5F-C7E8-48C0-8F75-6B8840E5AF0C}" presName="parentText" presStyleLbl="node1" presStyleIdx="1" presStyleCnt="3">
        <dgm:presLayoutVars>
          <dgm:chMax val="0"/>
          <dgm:bulletEnabled val="1"/>
        </dgm:presLayoutVars>
      </dgm:prSet>
      <dgm:spPr/>
    </dgm:pt>
    <dgm:pt modelId="{9F7E74EC-8B0A-7B43-A389-02C5A578704C}" type="pres">
      <dgm:prSet presAssocID="{257291B9-BB5C-44C5-B27C-14D7EA2D4F63}" presName="spacer" presStyleCnt="0"/>
      <dgm:spPr/>
    </dgm:pt>
    <dgm:pt modelId="{A8761C20-81D3-4D4D-B81E-EAFBB20C720D}" type="pres">
      <dgm:prSet presAssocID="{5DB4D6D3-532E-47FB-A0B4-B791ED235933}" presName="parentText" presStyleLbl="node1" presStyleIdx="2" presStyleCnt="3">
        <dgm:presLayoutVars>
          <dgm:chMax val="0"/>
          <dgm:bulletEnabled val="1"/>
        </dgm:presLayoutVars>
      </dgm:prSet>
      <dgm:spPr/>
    </dgm:pt>
  </dgm:ptLst>
  <dgm:cxnLst>
    <dgm:cxn modelId="{7DBE3F24-7D49-5043-8F8E-AE42B5CC70F2}" type="presOf" srcId="{5DB4D6D3-532E-47FB-A0B4-B791ED235933}" destId="{A8761C20-81D3-4D4D-B81E-EAFBB20C720D}" srcOrd="0" destOrd="0" presId="urn:microsoft.com/office/officeart/2005/8/layout/vList2"/>
    <dgm:cxn modelId="{33B6C227-A154-4FB1-A2FE-35DAA5A4BA25}" srcId="{CD42B8F0-6460-4B35-8C08-3676F9BE45B2}" destId="{5DB4D6D3-532E-47FB-A0B4-B791ED235933}" srcOrd="2" destOrd="0" parTransId="{00973245-B826-44D1-831B-1825FC05B571}" sibTransId="{89C4FA16-598E-462A-87D7-434F9753711C}"/>
    <dgm:cxn modelId="{8DB7D335-4F8F-3A45-930B-533288ED7A30}" type="presOf" srcId="{A7306B5F-C7E8-48C0-8F75-6B8840E5AF0C}" destId="{A2C1FDA0-BC11-3545-B49E-42E8DCFD2D89}" srcOrd="0" destOrd="0" presId="urn:microsoft.com/office/officeart/2005/8/layout/vList2"/>
    <dgm:cxn modelId="{74077149-0F1E-42C2-AFF9-9A2A3319AB25}" srcId="{CD42B8F0-6460-4B35-8C08-3676F9BE45B2}" destId="{ECC26C45-152F-476F-9558-9B87B1C70E7C}" srcOrd="0" destOrd="0" parTransId="{8B59772E-FE30-4E35-8ECC-5E18F6FA5C2A}" sibTransId="{61E1A85D-55DE-4EDA-B55F-8EA40ADDDEFC}"/>
    <dgm:cxn modelId="{D9602C67-FECC-4772-89D7-2239D299580C}" srcId="{CD42B8F0-6460-4B35-8C08-3676F9BE45B2}" destId="{A7306B5F-C7E8-48C0-8F75-6B8840E5AF0C}" srcOrd="1" destOrd="0" parTransId="{E9504E32-F16E-4214-A28B-196E78D5869C}" sibTransId="{257291B9-BB5C-44C5-B27C-14D7EA2D4F63}"/>
    <dgm:cxn modelId="{3FA7E9C6-9194-0B4E-A1CF-B5A3C301B1C7}" type="presOf" srcId="{CD42B8F0-6460-4B35-8C08-3676F9BE45B2}" destId="{04D6323A-C2DB-FB4D-8101-5592B90B7F13}" srcOrd="0" destOrd="0" presId="urn:microsoft.com/office/officeart/2005/8/layout/vList2"/>
    <dgm:cxn modelId="{9E0C6DE1-FE15-7846-80AB-44257ECD0A85}" type="presOf" srcId="{ECC26C45-152F-476F-9558-9B87B1C70E7C}" destId="{A4B0DF6A-E9F5-2D49-B222-526BC7A448ED}" srcOrd="0" destOrd="0" presId="urn:microsoft.com/office/officeart/2005/8/layout/vList2"/>
    <dgm:cxn modelId="{36DEFBB2-DC90-8D4B-A1F7-6B1269C1FAE7}" type="presParOf" srcId="{04D6323A-C2DB-FB4D-8101-5592B90B7F13}" destId="{A4B0DF6A-E9F5-2D49-B222-526BC7A448ED}" srcOrd="0" destOrd="0" presId="urn:microsoft.com/office/officeart/2005/8/layout/vList2"/>
    <dgm:cxn modelId="{3BE4912F-2C1D-194A-8B14-4483A6D8EEB2}" type="presParOf" srcId="{04D6323A-C2DB-FB4D-8101-5592B90B7F13}" destId="{8DC9E4E6-7566-BD4E-9387-889D876A731E}" srcOrd="1" destOrd="0" presId="urn:microsoft.com/office/officeart/2005/8/layout/vList2"/>
    <dgm:cxn modelId="{434C58E6-F3DB-FA42-BAC9-79021FEA5060}" type="presParOf" srcId="{04D6323A-C2DB-FB4D-8101-5592B90B7F13}" destId="{A2C1FDA0-BC11-3545-B49E-42E8DCFD2D89}" srcOrd="2" destOrd="0" presId="urn:microsoft.com/office/officeart/2005/8/layout/vList2"/>
    <dgm:cxn modelId="{E54BFE6A-D81B-5344-966C-53768CE7805F}" type="presParOf" srcId="{04D6323A-C2DB-FB4D-8101-5592B90B7F13}" destId="{9F7E74EC-8B0A-7B43-A389-02C5A578704C}" srcOrd="3" destOrd="0" presId="urn:microsoft.com/office/officeart/2005/8/layout/vList2"/>
    <dgm:cxn modelId="{2E6993D8-D3A5-8B41-8580-2E808FD9BFF9}" type="presParOf" srcId="{04D6323A-C2DB-FB4D-8101-5592B90B7F13}" destId="{A8761C20-81D3-4D4D-B81E-EAFBB20C72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DF976-4707-4C89-B793-3ECACAA1B9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353266-EBD4-4362-AF4D-5DA3860EF893}">
      <dgm:prSet/>
      <dgm:spPr/>
      <dgm:t>
        <a:bodyPr/>
        <a:lstStyle/>
        <a:p>
          <a:r>
            <a:rPr lang="en-GB" dirty="0"/>
            <a:t>Influenza viruses cause a significant disease burden as a result of seasonal activity and outbreaks </a:t>
          </a:r>
          <a:endParaRPr lang="en-US" dirty="0"/>
        </a:p>
      </dgm:t>
    </dgm:pt>
    <dgm:pt modelId="{F2BC9209-7BD1-4B74-B1BA-A7763B0D6BCC}" type="parTrans" cxnId="{F201D7BE-81C9-4225-A8B6-C562D84D4ECA}">
      <dgm:prSet/>
      <dgm:spPr/>
      <dgm:t>
        <a:bodyPr/>
        <a:lstStyle/>
        <a:p>
          <a:endParaRPr lang="en-US"/>
        </a:p>
      </dgm:t>
    </dgm:pt>
    <dgm:pt modelId="{92928D87-E489-41AC-A8DE-675A4DE05C84}" type="sibTrans" cxnId="{F201D7BE-81C9-4225-A8B6-C562D84D4ECA}">
      <dgm:prSet/>
      <dgm:spPr/>
      <dgm:t>
        <a:bodyPr/>
        <a:lstStyle/>
        <a:p>
          <a:endParaRPr lang="en-US"/>
        </a:p>
      </dgm:t>
    </dgm:pt>
    <dgm:pt modelId="{C8020867-DCE8-40B3-B818-F5B2ABDEB3B1}">
      <dgm:prSet/>
      <dgm:spPr/>
      <dgm:t>
        <a:bodyPr/>
        <a:lstStyle/>
        <a:p>
          <a:r>
            <a:rPr lang="en-GB"/>
            <a:t>Disease severity and fast mutation rate -&gt; large global surveillance network is required </a:t>
          </a:r>
          <a:endParaRPr lang="en-US"/>
        </a:p>
      </dgm:t>
    </dgm:pt>
    <dgm:pt modelId="{12060B27-BF3F-4E59-97D5-91A4DE9BB102}" type="parTrans" cxnId="{A8AC1E50-AC59-423E-82F4-0D83C9A3CF5A}">
      <dgm:prSet/>
      <dgm:spPr/>
      <dgm:t>
        <a:bodyPr/>
        <a:lstStyle/>
        <a:p>
          <a:endParaRPr lang="en-US"/>
        </a:p>
      </dgm:t>
    </dgm:pt>
    <dgm:pt modelId="{58B88450-A838-483B-8FEE-2CF3B7457673}" type="sibTrans" cxnId="{A8AC1E50-AC59-423E-82F4-0D83C9A3CF5A}">
      <dgm:prSet/>
      <dgm:spPr/>
      <dgm:t>
        <a:bodyPr/>
        <a:lstStyle/>
        <a:p>
          <a:endParaRPr lang="en-US"/>
        </a:p>
      </dgm:t>
    </dgm:pt>
    <dgm:pt modelId="{DCAC6192-20FE-4824-BE1A-4C017BEF3F5C}">
      <dgm:prSet/>
      <dgm:spPr/>
      <dgm:t>
        <a:bodyPr/>
        <a:lstStyle/>
        <a:p>
          <a:r>
            <a:rPr lang="en-GB"/>
            <a:t>The high level of mutation inherent in influenza virus reproduction leads to antigenic drift within gene segments while reassortment of segments causes antigenic shift which can cause outbreaks of infection</a:t>
          </a:r>
          <a:endParaRPr lang="en-US"/>
        </a:p>
      </dgm:t>
    </dgm:pt>
    <dgm:pt modelId="{1650CB9B-5EDF-4A20-BCE9-CA0315CA539D}" type="parTrans" cxnId="{92B080E3-E5C0-4CFC-88DD-920754B59269}">
      <dgm:prSet/>
      <dgm:spPr/>
      <dgm:t>
        <a:bodyPr/>
        <a:lstStyle/>
        <a:p>
          <a:endParaRPr lang="en-US"/>
        </a:p>
      </dgm:t>
    </dgm:pt>
    <dgm:pt modelId="{EEBCE479-E10E-4F34-B3E6-F4B5E2C505D7}" type="sibTrans" cxnId="{92B080E3-E5C0-4CFC-88DD-920754B59269}">
      <dgm:prSet/>
      <dgm:spPr/>
      <dgm:t>
        <a:bodyPr/>
        <a:lstStyle/>
        <a:p>
          <a:endParaRPr lang="en-US"/>
        </a:p>
      </dgm:t>
    </dgm:pt>
    <dgm:pt modelId="{1DB97FDE-ABE0-0D48-B648-5D4F649A5E0C}" type="pres">
      <dgm:prSet presAssocID="{3E5DF976-4707-4C89-B793-3ECACAA1B9F5}" presName="linear" presStyleCnt="0">
        <dgm:presLayoutVars>
          <dgm:animLvl val="lvl"/>
          <dgm:resizeHandles val="exact"/>
        </dgm:presLayoutVars>
      </dgm:prSet>
      <dgm:spPr/>
    </dgm:pt>
    <dgm:pt modelId="{4BD8B142-6FDF-4F4C-B45D-1A678B1E6AF9}" type="pres">
      <dgm:prSet presAssocID="{2D353266-EBD4-4362-AF4D-5DA3860EF893}" presName="parentText" presStyleLbl="node1" presStyleIdx="0" presStyleCnt="3">
        <dgm:presLayoutVars>
          <dgm:chMax val="0"/>
          <dgm:bulletEnabled val="1"/>
        </dgm:presLayoutVars>
      </dgm:prSet>
      <dgm:spPr/>
    </dgm:pt>
    <dgm:pt modelId="{B6D772E4-7A60-BC47-9F9C-7B0DA3A7B724}" type="pres">
      <dgm:prSet presAssocID="{92928D87-E489-41AC-A8DE-675A4DE05C84}" presName="spacer" presStyleCnt="0"/>
      <dgm:spPr/>
    </dgm:pt>
    <dgm:pt modelId="{102A43C8-E87B-0642-80AD-D0192CB3ED7E}" type="pres">
      <dgm:prSet presAssocID="{C8020867-DCE8-40B3-B818-F5B2ABDEB3B1}" presName="parentText" presStyleLbl="node1" presStyleIdx="1" presStyleCnt="3">
        <dgm:presLayoutVars>
          <dgm:chMax val="0"/>
          <dgm:bulletEnabled val="1"/>
        </dgm:presLayoutVars>
      </dgm:prSet>
      <dgm:spPr/>
    </dgm:pt>
    <dgm:pt modelId="{AC91C6B1-A6E7-7048-AFF5-07FE9687ADB1}" type="pres">
      <dgm:prSet presAssocID="{58B88450-A838-483B-8FEE-2CF3B7457673}" presName="spacer" presStyleCnt="0"/>
      <dgm:spPr/>
    </dgm:pt>
    <dgm:pt modelId="{39620381-0231-7349-BB04-28F5DBB39284}" type="pres">
      <dgm:prSet presAssocID="{DCAC6192-20FE-4824-BE1A-4C017BEF3F5C}" presName="parentText" presStyleLbl="node1" presStyleIdx="2" presStyleCnt="3">
        <dgm:presLayoutVars>
          <dgm:chMax val="0"/>
          <dgm:bulletEnabled val="1"/>
        </dgm:presLayoutVars>
      </dgm:prSet>
      <dgm:spPr/>
    </dgm:pt>
  </dgm:ptLst>
  <dgm:cxnLst>
    <dgm:cxn modelId="{CFCD2725-9AFE-5D44-A19E-6845200F6025}" type="presOf" srcId="{2D353266-EBD4-4362-AF4D-5DA3860EF893}" destId="{4BD8B142-6FDF-4F4C-B45D-1A678B1E6AF9}" srcOrd="0" destOrd="0" presId="urn:microsoft.com/office/officeart/2005/8/layout/vList2"/>
    <dgm:cxn modelId="{A8AC1E50-AC59-423E-82F4-0D83C9A3CF5A}" srcId="{3E5DF976-4707-4C89-B793-3ECACAA1B9F5}" destId="{C8020867-DCE8-40B3-B818-F5B2ABDEB3B1}" srcOrd="1" destOrd="0" parTransId="{12060B27-BF3F-4E59-97D5-91A4DE9BB102}" sibTransId="{58B88450-A838-483B-8FEE-2CF3B7457673}"/>
    <dgm:cxn modelId="{31DD9979-CBA2-9B4B-8771-165D54185BEF}" type="presOf" srcId="{C8020867-DCE8-40B3-B818-F5B2ABDEB3B1}" destId="{102A43C8-E87B-0642-80AD-D0192CB3ED7E}" srcOrd="0" destOrd="0" presId="urn:microsoft.com/office/officeart/2005/8/layout/vList2"/>
    <dgm:cxn modelId="{DAA89BB0-08B4-DB46-A754-A71FD0C79E94}" type="presOf" srcId="{3E5DF976-4707-4C89-B793-3ECACAA1B9F5}" destId="{1DB97FDE-ABE0-0D48-B648-5D4F649A5E0C}" srcOrd="0" destOrd="0" presId="urn:microsoft.com/office/officeart/2005/8/layout/vList2"/>
    <dgm:cxn modelId="{F201D7BE-81C9-4225-A8B6-C562D84D4ECA}" srcId="{3E5DF976-4707-4C89-B793-3ECACAA1B9F5}" destId="{2D353266-EBD4-4362-AF4D-5DA3860EF893}" srcOrd="0" destOrd="0" parTransId="{F2BC9209-7BD1-4B74-B1BA-A7763B0D6BCC}" sibTransId="{92928D87-E489-41AC-A8DE-675A4DE05C84}"/>
    <dgm:cxn modelId="{B1C198D5-7516-6C42-9E80-9CA1B5DED0A3}" type="presOf" srcId="{DCAC6192-20FE-4824-BE1A-4C017BEF3F5C}" destId="{39620381-0231-7349-BB04-28F5DBB39284}" srcOrd="0" destOrd="0" presId="urn:microsoft.com/office/officeart/2005/8/layout/vList2"/>
    <dgm:cxn modelId="{92B080E3-E5C0-4CFC-88DD-920754B59269}" srcId="{3E5DF976-4707-4C89-B793-3ECACAA1B9F5}" destId="{DCAC6192-20FE-4824-BE1A-4C017BEF3F5C}" srcOrd="2" destOrd="0" parTransId="{1650CB9B-5EDF-4A20-BCE9-CA0315CA539D}" sibTransId="{EEBCE479-E10E-4F34-B3E6-F4B5E2C505D7}"/>
    <dgm:cxn modelId="{591462AA-9A6B-204F-8D00-EA3E9FA2F559}" type="presParOf" srcId="{1DB97FDE-ABE0-0D48-B648-5D4F649A5E0C}" destId="{4BD8B142-6FDF-4F4C-B45D-1A678B1E6AF9}" srcOrd="0" destOrd="0" presId="urn:microsoft.com/office/officeart/2005/8/layout/vList2"/>
    <dgm:cxn modelId="{3059A511-2CB4-0C4D-A1E9-9CDB7ED7E0D3}" type="presParOf" srcId="{1DB97FDE-ABE0-0D48-B648-5D4F649A5E0C}" destId="{B6D772E4-7A60-BC47-9F9C-7B0DA3A7B724}" srcOrd="1" destOrd="0" presId="urn:microsoft.com/office/officeart/2005/8/layout/vList2"/>
    <dgm:cxn modelId="{C11E3889-6E03-CE41-A7FB-86FDAB9E6A94}" type="presParOf" srcId="{1DB97FDE-ABE0-0D48-B648-5D4F649A5E0C}" destId="{102A43C8-E87B-0642-80AD-D0192CB3ED7E}" srcOrd="2" destOrd="0" presId="urn:microsoft.com/office/officeart/2005/8/layout/vList2"/>
    <dgm:cxn modelId="{CFCD4E18-74C8-C24E-9C57-0832AEB11712}" type="presParOf" srcId="{1DB97FDE-ABE0-0D48-B648-5D4F649A5E0C}" destId="{AC91C6B1-A6E7-7048-AFF5-07FE9687ADB1}" srcOrd="3" destOrd="0" presId="urn:microsoft.com/office/officeart/2005/8/layout/vList2"/>
    <dgm:cxn modelId="{0E34C2B2-2FE6-214D-8E39-9D03C9AFAC47}" type="presParOf" srcId="{1DB97FDE-ABE0-0D48-B648-5D4F649A5E0C}" destId="{39620381-0231-7349-BB04-28F5DBB392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2F86B8-8C5D-432A-AAF2-10F4B1999092}"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BF4C1DA5-7540-4168-9B90-0DE8695C46B9}">
      <dgm:prSet/>
      <dgm:spPr/>
      <dgm:t>
        <a:bodyPr/>
        <a:lstStyle/>
        <a:p>
          <a:r>
            <a:rPr lang="en-GB" dirty="0">
              <a:solidFill>
                <a:schemeClr val="bg1"/>
              </a:solidFill>
            </a:rPr>
            <a:t>Rapid expansion in surveillance efforts for zoonotic viruses and use of NGS technologies.</a:t>
          </a:r>
          <a:endParaRPr lang="en-US" dirty="0">
            <a:solidFill>
              <a:schemeClr val="bg1"/>
            </a:solidFill>
          </a:endParaRPr>
        </a:p>
      </dgm:t>
    </dgm:pt>
    <dgm:pt modelId="{B4ED9C31-F8DB-4E05-92AC-8AF3018906AE}" type="parTrans" cxnId="{4DAC9640-4B56-49FF-AC1A-7B24BDFC60A8}">
      <dgm:prSet/>
      <dgm:spPr/>
      <dgm:t>
        <a:bodyPr/>
        <a:lstStyle/>
        <a:p>
          <a:endParaRPr lang="en-US"/>
        </a:p>
      </dgm:t>
    </dgm:pt>
    <dgm:pt modelId="{40065F0E-8E2A-49D9-A1A5-ED17253BA7C2}" type="sibTrans" cxnId="{4DAC9640-4B56-49FF-AC1A-7B24BDFC60A8}">
      <dgm:prSet/>
      <dgm:spPr/>
      <dgm:t>
        <a:bodyPr/>
        <a:lstStyle/>
        <a:p>
          <a:endParaRPr lang="en-US"/>
        </a:p>
      </dgm:t>
    </dgm:pt>
    <dgm:pt modelId="{5EBEB83F-F2B1-6944-9526-6E1ECBD9A434}">
      <dgm:prSet custT="1"/>
      <dgm:spPr/>
      <dgm:t>
        <a:bodyPr/>
        <a:lstStyle/>
        <a:p>
          <a:r>
            <a:rPr lang="en-GB" sz="2400" kern="1200" dirty="0">
              <a:solidFill>
                <a:prstClr val="black"/>
              </a:solidFill>
              <a:latin typeface="Tahoma"/>
              <a:ea typeface="+mn-ea"/>
              <a:cs typeface="+mn-cs"/>
            </a:rPr>
            <a:t>NGS offers advantages for surveillance and outbreak investigation in terms of </a:t>
          </a:r>
          <a:r>
            <a:rPr lang="en-GB" sz="2400" u="sng" kern="1200" dirty="0">
              <a:solidFill>
                <a:prstClr val="black"/>
              </a:solidFill>
              <a:latin typeface="Tahoma"/>
              <a:ea typeface="+mn-ea"/>
              <a:cs typeface="+mn-cs"/>
            </a:rPr>
            <a:t>speed</a:t>
          </a:r>
          <a:r>
            <a:rPr lang="en-GB" sz="2400" kern="1200" dirty="0">
              <a:solidFill>
                <a:prstClr val="black"/>
              </a:solidFill>
              <a:latin typeface="Tahoma"/>
              <a:ea typeface="+mn-ea"/>
              <a:cs typeface="+mn-cs"/>
            </a:rPr>
            <a:t> and </a:t>
          </a:r>
          <a:r>
            <a:rPr lang="en-GB" sz="2400" u="sng" kern="1200" dirty="0">
              <a:solidFill>
                <a:prstClr val="black"/>
              </a:solidFill>
              <a:latin typeface="Tahoma"/>
              <a:ea typeface="+mn-ea"/>
              <a:cs typeface="+mn-cs"/>
            </a:rPr>
            <a:t>resolution</a:t>
          </a:r>
          <a:r>
            <a:rPr lang="en-GB" sz="2400" kern="1200" dirty="0">
              <a:solidFill>
                <a:prstClr val="black"/>
              </a:solidFill>
              <a:latin typeface="Tahoma"/>
              <a:ea typeface="+mn-ea"/>
              <a:cs typeface="+mn-cs"/>
            </a:rPr>
            <a:t> of sequence differences</a:t>
          </a:r>
        </a:p>
      </dgm:t>
    </dgm:pt>
    <dgm:pt modelId="{08477815-DC23-F445-971A-FF9211D452FD}" type="parTrans" cxnId="{C4814679-D2D8-BF49-86EC-472BE65D3E5C}">
      <dgm:prSet/>
      <dgm:spPr/>
      <dgm:t>
        <a:bodyPr/>
        <a:lstStyle/>
        <a:p>
          <a:endParaRPr lang="en-GB"/>
        </a:p>
      </dgm:t>
    </dgm:pt>
    <dgm:pt modelId="{8BF24732-2007-DA4D-A77D-87A2D2E82F02}" type="sibTrans" cxnId="{C4814679-D2D8-BF49-86EC-472BE65D3E5C}">
      <dgm:prSet/>
      <dgm:spPr/>
      <dgm:t>
        <a:bodyPr/>
        <a:lstStyle/>
        <a:p>
          <a:endParaRPr lang="en-GB"/>
        </a:p>
      </dgm:t>
    </dgm:pt>
    <dgm:pt modelId="{2A972AE8-CF8F-C84B-A0E4-6EAF2374A6BF}" type="pres">
      <dgm:prSet presAssocID="{982F86B8-8C5D-432A-AAF2-10F4B1999092}" presName="vert0" presStyleCnt="0">
        <dgm:presLayoutVars>
          <dgm:dir/>
          <dgm:animOne val="branch"/>
          <dgm:animLvl val="lvl"/>
        </dgm:presLayoutVars>
      </dgm:prSet>
      <dgm:spPr/>
    </dgm:pt>
    <dgm:pt modelId="{1498FA9E-42BC-4744-98D2-7CC2FAEDEF4A}" type="pres">
      <dgm:prSet presAssocID="{BF4C1DA5-7540-4168-9B90-0DE8695C46B9}" presName="thickLine" presStyleLbl="alignNode1" presStyleIdx="0" presStyleCnt="2"/>
      <dgm:spPr/>
    </dgm:pt>
    <dgm:pt modelId="{7E66C2A1-199D-074D-B69F-135585531C8C}" type="pres">
      <dgm:prSet presAssocID="{BF4C1DA5-7540-4168-9B90-0DE8695C46B9}" presName="horz1" presStyleCnt="0"/>
      <dgm:spPr/>
    </dgm:pt>
    <dgm:pt modelId="{4B9A995A-43CE-D149-8168-1711C1F9D485}" type="pres">
      <dgm:prSet presAssocID="{BF4C1DA5-7540-4168-9B90-0DE8695C46B9}" presName="tx1" presStyleLbl="revTx" presStyleIdx="0" presStyleCnt="2"/>
      <dgm:spPr/>
    </dgm:pt>
    <dgm:pt modelId="{068BADBB-963C-0549-A65F-77F09A7B35D4}" type="pres">
      <dgm:prSet presAssocID="{BF4C1DA5-7540-4168-9B90-0DE8695C46B9}" presName="vert1" presStyleCnt="0"/>
      <dgm:spPr/>
    </dgm:pt>
    <dgm:pt modelId="{0458910B-EF22-354B-9C6D-16B6FCD57B2F}" type="pres">
      <dgm:prSet presAssocID="{5EBEB83F-F2B1-6944-9526-6E1ECBD9A434}" presName="thickLine" presStyleLbl="alignNode1" presStyleIdx="1" presStyleCnt="2"/>
      <dgm:spPr/>
    </dgm:pt>
    <dgm:pt modelId="{C074091B-E1CD-1046-A21A-82BB142A4710}" type="pres">
      <dgm:prSet presAssocID="{5EBEB83F-F2B1-6944-9526-6E1ECBD9A434}" presName="horz1" presStyleCnt="0"/>
      <dgm:spPr/>
    </dgm:pt>
    <dgm:pt modelId="{CCB54742-3CB1-6841-94D6-9861DB2B9C8E}" type="pres">
      <dgm:prSet presAssocID="{5EBEB83F-F2B1-6944-9526-6E1ECBD9A434}" presName="tx1" presStyleLbl="revTx" presStyleIdx="1" presStyleCnt="2"/>
      <dgm:spPr/>
    </dgm:pt>
    <dgm:pt modelId="{810E9A16-8F2C-0041-8DAE-4F5969563E4E}" type="pres">
      <dgm:prSet presAssocID="{5EBEB83F-F2B1-6944-9526-6E1ECBD9A434}" presName="vert1" presStyleCnt="0"/>
      <dgm:spPr/>
    </dgm:pt>
  </dgm:ptLst>
  <dgm:cxnLst>
    <dgm:cxn modelId="{8BB37B1B-9E67-D64C-BF5F-7C32E73AA585}" type="presOf" srcId="{5EBEB83F-F2B1-6944-9526-6E1ECBD9A434}" destId="{CCB54742-3CB1-6841-94D6-9861DB2B9C8E}" srcOrd="0" destOrd="0" presId="urn:microsoft.com/office/officeart/2008/layout/LinedList"/>
    <dgm:cxn modelId="{4DAC9640-4B56-49FF-AC1A-7B24BDFC60A8}" srcId="{982F86B8-8C5D-432A-AAF2-10F4B1999092}" destId="{BF4C1DA5-7540-4168-9B90-0DE8695C46B9}" srcOrd="0" destOrd="0" parTransId="{B4ED9C31-F8DB-4E05-92AC-8AF3018906AE}" sibTransId="{40065F0E-8E2A-49D9-A1A5-ED17253BA7C2}"/>
    <dgm:cxn modelId="{C4814679-D2D8-BF49-86EC-472BE65D3E5C}" srcId="{982F86B8-8C5D-432A-AAF2-10F4B1999092}" destId="{5EBEB83F-F2B1-6944-9526-6E1ECBD9A434}" srcOrd="1" destOrd="0" parTransId="{08477815-DC23-F445-971A-FF9211D452FD}" sibTransId="{8BF24732-2007-DA4D-A77D-87A2D2E82F02}"/>
    <dgm:cxn modelId="{B2896F7E-CFCE-0148-9EA6-3CC4EF57DB6A}" type="presOf" srcId="{982F86B8-8C5D-432A-AAF2-10F4B1999092}" destId="{2A972AE8-CF8F-C84B-A0E4-6EAF2374A6BF}" srcOrd="0" destOrd="0" presId="urn:microsoft.com/office/officeart/2008/layout/LinedList"/>
    <dgm:cxn modelId="{C6B56EDE-612D-F04E-A465-A5A3F0133E5A}" type="presOf" srcId="{BF4C1DA5-7540-4168-9B90-0DE8695C46B9}" destId="{4B9A995A-43CE-D149-8168-1711C1F9D485}" srcOrd="0" destOrd="0" presId="urn:microsoft.com/office/officeart/2008/layout/LinedList"/>
    <dgm:cxn modelId="{68597DE7-2575-204D-B9EA-A720EBAB30F1}" type="presParOf" srcId="{2A972AE8-CF8F-C84B-A0E4-6EAF2374A6BF}" destId="{1498FA9E-42BC-4744-98D2-7CC2FAEDEF4A}" srcOrd="0" destOrd="0" presId="urn:microsoft.com/office/officeart/2008/layout/LinedList"/>
    <dgm:cxn modelId="{987C809D-48CB-4F4B-A4AE-A5C71D1C7C10}" type="presParOf" srcId="{2A972AE8-CF8F-C84B-A0E4-6EAF2374A6BF}" destId="{7E66C2A1-199D-074D-B69F-135585531C8C}" srcOrd="1" destOrd="0" presId="urn:microsoft.com/office/officeart/2008/layout/LinedList"/>
    <dgm:cxn modelId="{3B02952A-AB28-DC42-AB6E-D414E9560566}" type="presParOf" srcId="{7E66C2A1-199D-074D-B69F-135585531C8C}" destId="{4B9A995A-43CE-D149-8168-1711C1F9D485}" srcOrd="0" destOrd="0" presId="urn:microsoft.com/office/officeart/2008/layout/LinedList"/>
    <dgm:cxn modelId="{CD3535B7-272A-3947-AD1F-B4A36FE38CD8}" type="presParOf" srcId="{7E66C2A1-199D-074D-B69F-135585531C8C}" destId="{068BADBB-963C-0549-A65F-77F09A7B35D4}" srcOrd="1" destOrd="0" presId="urn:microsoft.com/office/officeart/2008/layout/LinedList"/>
    <dgm:cxn modelId="{1E0DF448-A276-3749-B7C9-8DEA643B2142}" type="presParOf" srcId="{2A972AE8-CF8F-C84B-A0E4-6EAF2374A6BF}" destId="{0458910B-EF22-354B-9C6D-16B6FCD57B2F}" srcOrd="2" destOrd="0" presId="urn:microsoft.com/office/officeart/2008/layout/LinedList"/>
    <dgm:cxn modelId="{EC9E4F71-8A31-8049-9EA5-4ACC85262E42}" type="presParOf" srcId="{2A972AE8-CF8F-C84B-A0E4-6EAF2374A6BF}" destId="{C074091B-E1CD-1046-A21A-82BB142A4710}" srcOrd="3" destOrd="0" presId="urn:microsoft.com/office/officeart/2008/layout/LinedList"/>
    <dgm:cxn modelId="{C88583BA-F2D5-1249-9730-0BBDE746AC7B}" type="presParOf" srcId="{C074091B-E1CD-1046-A21A-82BB142A4710}" destId="{CCB54742-3CB1-6841-94D6-9861DB2B9C8E}" srcOrd="0" destOrd="0" presId="urn:microsoft.com/office/officeart/2008/layout/LinedList"/>
    <dgm:cxn modelId="{6FB51CE4-27AD-D643-8431-41BA08EB0269}" type="presParOf" srcId="{C074091B-E1CD-1046-A21A-82BB142A4710}" destId="{810E9A16-8F2C-0041-8DAE-4F5969563E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46BD8C-6643-48C2-A165-99B3BCF340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5D5EF5-DE08-4DC5-8302-DE6C11881003}">
      <dgm:prSet/>
      <dgm:spPr/>
      <dgm:t>
        <a:bodyPr/>
        <a:lstStyle/>
        <a:p>
          <a:r>
            <a:rPr lang="en-GB" dirty="0"/>
            <a:t>Amended consensus</a:t>
          </a:r>
          <a:endParaRPr lang="en-US" dirty="0"/>
        </a:p>
      </dgm:t>
    </dgm:pt>
    <dgm:pt modelId="{121BC732-1F0C-4848-BAF4-01D287121F96}" type="parTrans" cxnId="{A03DD6B3-658F-4A52-B623-56CD6575ED9B}">
      <dgm:prSet/>
      <dgm:spPr/>
      <dgm:t>
        <a:bodyPr/>
        <a:lstStyle/>
        <a:p>
          <a:endParaRPr lang="en-US"/>
        </a:p>
      </dgm:t>
    </dgm:pt>
    <dgm:pt modelId="{4B20DB80-AC95-454C-8584-B65203D2906A}" type="sibTrans" cxnId="{A03DD6B3-658F-4A52-B623-56CD6575ED9B}">
      <dgm:prSet/>
      <dgm:spPr/>
      <dgm:t>
        <a:bodyPr/>
        <a:lstStyle/>
        <a:p>
          <a:endParaRPr lang="en-US"/>
        </a:p>
      </dgm:t>
    </dgm:pt>
    <dgm:pt modelId="{9624A9C8-B19F-4C6A-9D07-31BEC0F73647}">
      <dgm:prSet/>
      <dgm:spPr/>
      <dgm:t>
        <a:bodyPr/>
        <a:lstStyle/>
        <a:p>
          <a:r>
            <a:rPr lang="en-GB"/>
            <a:t>Figures</a:t>
          </a:r>
          <a:endParaRPr lang="en-US"/>
        </a:p>
      </dgm:t>
    </dgm:pt>
    <dgm:pt modelId="{7C478FD9-AF3B-40FB-819C-4A7492FAB07F}" type="parTrans" cxnId="{582DEEB2-0CCC-4FD8-85A4-5606AFBEAC4E}">
      <dgm:prSet/>
      <dgm:spPr/>
      <dgm:t>
        <a:bodyPr/>
        <a:lstStyle/>
        <a:p>
          <a:endParaRPr lang="en-US"/>
        </a:p>
      </dgm:t>
    </dgm:pt>
    <dgm:pt modelId="{318C09D4-EF7C-4D48-9384-F5B94ECE443D}" type="sibTrans" cxnId="{582DEEB2-0CCC-4FD8-85A4-5606AFBEAC4E}">
      <dgm:prSet/>
      <dgm:spPr/>
      <dgm:t>
        <a:bodyPr/>
        <a:lstStyle/>
        <a:p>
          <a:endParaRPr lang="en-US"/>
        </a:p>
      </dgm:t>
    </dgm:pt>
    <dgm:pt modelId="{ACE0A52A-21F9-4877-9C59-E14F39693F45}">
      <dgm:prSet/>
      <dgm:spPr/>
      <dgm:t>
        <a:bodyPr/>
        <a:lstStyle/>
        <a:p>
          <a:r>
            <a:rPr lang="en-GB"/>
            <a:t>Intermediate</a:t>
          </a:r>
          <a:endParaRPr lang="en-US"/>
        </a:p>
      </dgm:t>
    </dgm:pt>
    <dgm:pt modelId="{3ADD7690-3FDB-464B-B9B3-C8C3CBA6BA53}" type="parTrans" cxnId="{CFA9A54A-F830-4D57-AB6D-20A7EF1AC322}">
      <dgm:prSet/>
      <dgm:spPr/>
      <dgm:t>
        <a:bodyPr/>
        <a:lstStyle/>
        <a:p>
          <a:endParaRPr lang="en-US"/>
        </a:p>
      </dgm:t>
    </dgm:pt>
    <dgm:pt modelId="{4D3E60A1-846D-4E6B-8418-A61440250CCA}" type="sibTrans" cxnId="{CFA9A54A-F830-4D57-AB6D-20A7EF1AC322}">
      <dgm:prSet/>
      <dgm:spPr/>
      <dgm:t>
        <a:bodyPr/>
        <a:lstStyle/>
        <a:p>
          <a:endParaRPr lang="en-US"/>
        </a:p>
      </dgm:t>
    </dgm:pt>
    <dgm:pt modelId="{88FA9B05-5FDD-4146-BA91-57593835DF68}">
      <dgm:prSet/>
      <dgm:spPr/>
      <dgm:t>
        <a:bodyPr/>
        <a:lstStyle/>
        <a:p>
          <a:r>
            <a:rPr lang="en-GB"/>
            <a:t>Logs</a:t>
          </a:r>
          <a:endParaRPr lang="en-US"/>
        </a:p>
      </dgm:t>
    </dgm:pt>
    <dgm:pt modelId="{44AFB796-3A9F-4B28-A10A-F2DAA55295CF}" type="parTrans" cxnId="{B5AF1821-3DED-45D5-8968-31FB247B44C1}">
      <dgm:prSet/>
      <dgm:spPr/>
      <dgm:t>
        <a:bodyPr/>
        <a:lstStyle/>
        <a:p>
          <a:endParaRPr lang="en-US"/>
        </a:p>
      </dgm:t>
    </dgm:pt>
    <dgm:pt modelId="{30335B56-6A6B-4CD6-9B96-9DD943FE0294}" type="sibTrans" cxnId="{B5AF1821-3DED-45D5-8968-31FB247B44C1}">
      <dgm:prSet/>
      <dgm:spPr/>
      <dgm:t>
        <a:bodyPr/>
        <a:lstStyle/>
        <a:p>
          <a:endParaRPr lang="en-US"/>
        </a:p>
      </dgm:t>
    </dgm:pt>
    <dgm:pt modelId="{C3A72491-928F-4B7B-846E-716ECABDF2A3}">
      <dgm:prSet/>
      <dgm:spPr/>
      <dgm:t>
        <a:bodyPr/>
        <a:lstStyle/>
        <a:p>
          <a:r>
            <a:rPr lang="en-GB"/>
            <a:t>Matrices</a:t>
          </a:r>
          <a:endParaRPr lang="en-US"/>
        </a:p>
      </dgm:t>
    </dgm:pt>
    <dgm:pt modelId="{03AC36BE-B9E9-485D-ACC3-699DF787786E}" type="parTrans" cxnId="{4EFDFC81-68AC-4DC0-A773-0593EDC8683E}">
      <dgm:prSet/>
      <dgm:spPr/>
      <dgm:t>
        <a:bodyPr/>
        <a:lstStyle/>
        <a:p>
          <a:endParaRPr lang="en-US"/>
        </a:p>
      </dgm:t>
    </dgm:pt>
    <dgm:pt modelId="{1F89287C-CCDE-4F19-BCF7-43B1A77E3169}" type="sibTrans" cxnId="{4EFDFC81-68AC-4DC0-A773-0593EDC8683E}">
      <dgm:prSet/>
      <dgm:spPr/>
      <dgm:t>
        <a:bodyPr/>
        <a:lstStyle/>
        <a:p>
          <a:endParaRPr lang="en-US"/>
        </a:p>
      </dgm:t>
    </dgm:pt>
    <dgm:pt modelId="{D6C5E724-FA68-4BB0-A903-E57670169262}">
      <dgm:prSet/>
      <dgm:spPr/>
      <dgm:t>
        <a:bodyPr/>
        <a:lstStyle/>
        <a:p>
          <a:r>
            <a:rPr lang="en-GB"/>
            <a:t>Secondary</a:t>
          </a:r>
          <a:endParaRPr lang="en-US"/>
        </a:p>
      </dgm:t>
    </dgm:pt>
    <dgm:pt modelId="{8EC46013-5295-46B8-BB08-3AB58BE148C7}" type="parTrans" cxnId="{8133C556-01D4-43B6-A187-E663E1284A41}">
      <dgm:prSet/>
      <dgm:spPr/>
      <dgm:t>
        <a:bodyPr/>
        <a:lstStyle/>
        <a:p>
          <a:endParaRPr lang="en-US"/>
        </a:p>
      </dgm:t>
    </dgm:pt>
    <dgm:pt modelId="{B98C726D-EFED-4023-96BE-2E887AA199BA}" type="sibTrans" cxnId="{8133C556-01D4-43B6-A187-E663E1284A41}">
      <dgm:prSet/>
      <dgm:spPr/>
      <dgm:t>
        <a:bodyPr/>
        <a:lstStyle/>
        <a:p>
          <a:endParaRPr lang="en-US"/>
        </a:p>
      </dgm:t>
    </dgm:pt>
    <dgm:pt modelId="{04AE3A7A-9B5D-4BAD-8DA7-921151530162}">
      <dgm:prSet/>
      <dgm:spPr/>
      <dgm:t>
        <a:bodyPr/>
        <a:lstStyle/>
        <a:p>
          <a:r>
            <a:rPr lang="en-GB"/>
            <a:t>Tables</a:t>
          </a:r>
          <a:endParaRPr lang="en-US"/>
        </a:p>
      </dgm:t>
    </dgm:pt>
    <dgm:pt modelId="{34EEFE41-F99F-47BA-93B7-7126F57A30D7}" type="parTrans" cxnId="{9223367A-8167-4847-875A-7097117B4E5A}">
      <dgm:prSet/>
      <dgm:spPr/>
      <dgm:t>
        <a:bodyPr/>
        <a:lstStyle/>
        <a:p>
          <a:endParaRPr lang="en-US"/>
        </a:p>
      </dgm:t>
    </dgm:pt>
    <dgm:pt modelId="{F33817A5-2B75-45DC-B425-009ACC7738B3}" type="sibTrans" cxnId="{9223367A-8167-4847-875A-7097117B4E5A}">
      <dgm:prSet/>
      <dgm:spPr/>
      <dgm:t>
        <a:bodyPr/>
        <a:lstStyle/>
        <a:p>
          <a:endParaRPr lang="en-US"/>
        </a:p>
      </dgm:t>
    </dgm:pt>
    <dgm:pt modelId="{8FF40B98-D0F3-4074-BFCE-61F2720C5551}">
      <dgm:prSet/>
      <dgm:spPr/>
      <dgm:t>
        <a:bodyPr/>
        <a:lstStyle/>
        <a:p>
          <a:r>
            <a:rPr lang="en-GB" dirty="0"/>
            <a:t>Main data folder</a:t>
          </a:r>
          <a:endParaRPr lang="en-US" dirty="0"/>
        </a:p>
      </dgm:t>
    </dgm:pt>
    <dgm:pt modelId="{9C645DB1-DE0B-4412-B160-D7DBDD44CBEC}" type="parTrans" cxnId="{3BF71CB9-B17C-40E7-A1D8-F2271C4C6311}">
      <dgm:prSet/>
      <dgm:spPr/>
      <dgm:t>
        <a:bodyPr/>
        <a:lstStyle/>
        <a:p>
          <a:endParaRPr lang="en-US"/>
        </a:p>
      </dgm:t>
    </dgm:pt>
    <dgm:pt modelId="{6AA1A1F8-E4B3-4549-A1C8-B23612B0D164}" type="sibTrans" cxnId="{3BF71CB9-B17C-40E7-A1D8-F2271C4C6311}">
      <dgm:prSet/>
      <dgm:spPr/>
      <dgm:t>
        <a:bodyPr/>
        <a:lstStyle/>
        <a:p>
          <a:endParaRPr lang="en-US"/>
        </a:p>
      </dgm:t>
    </dgm:pt>
    <dgm:pt modelId="{FDDA477D-8882-F046-9405-2CEDDFF5400E}" type="pres">
      <dgm:prSet presAssocID="{D846BD8C-6643-48C2-A165-99B3BCF340A3}" presName="diagram" presStyleCnt="0">
        <dgm:presLayoutVars>
          <dgm:dir/>
          <dgm:resizeHandles val="exact"/>
        </dgm:presLayoutVars>
      </dgm:prSet>
      <dgm:spPr/>
    </dgm:pt>
    <dgm:pt modelId="{D828563E-1D6E-7D4F-81AE-A8E1CE57DB56}" type="pres">
      <dgm:prSet presAssocID="{CC5D5EF5-DE08-4DC5-8302-DE6C11881003}" presName="node" presStyleLbl="node1" presStyleIdx="0" presStyleCnt="8">
        <dgm:presLayoutVars>
          <dgm:bulletEnabled val="1"/>
        </dgm:presLayoutVars>
      </dgm:prSet>
      <dgm:spPr/>
    </dgm:pt>
    <dgm:pt modelId="{7FCF6A14-1F6F-694F-AE91-BCA5642D024B}" type="pres">
      <dgm:prSet presAssocID="{4B20DB80-AC95-454C-8584-B65203D2906A}" presName="sibTrans" presStyleCnt="0"/>
      <dgm:spPr/>
    </dgm:pt>
    <dgm:pt modelId="{4BA4E8DA-3907-6745-86FD-C2D52AE5FCA6}" type="pres">
      <dgm:prSet presAssocID="{9624A9C8-B19F-4C6A-9D07-31BEC0F73647}" presName="node" presStyleLbl="node1" presStyleIdx="1" presStyleCnt="8">
        <dgm:presLayoutVars>
          <dgm:bulletEnabled val="1"/>
        </dgm:presLayoutVars>
      </dgm:prSet>
      <dgm:spPr/>
    </dgm:pt>
    <dgm:pt modelId="{2EEA8F22-E0F5-8146-B3E5-C20CF0C0DF5A}" type="pres">
      <dgm:prSet presAssocID="{318C09D4-EF7C-4D48-9384-F5B94ECE443D}" presName="sibTrans" presStyleCnt="0"/>
      <dgm:spPr/>
    </dgm:pt>
    <dgm:pt modelId="{F27B2D2F-D862-C04D-B012-9B5FADA09444}" type="pres">
      <dgm:prSet presAssocID="{ACE0A52A-21F9-4877-9C59-E14F39693F45}" presName="node" presStyleLbl="node1" presStyleIdx="2" presStyleCnt="8">
        <dgm:presLayoutVars>
          <dgm:bulletEnabled val="1"/>
        </dgm:presLayoutVars>
      </dgm:prSet>
      <dgm:spPr/>
    </dgm:pt>
    <dgm:pt modelId="{CD9EC5FB-4EAD-254D-9ED0-7BAA299259EE}" type="pres">
      <dgm:prSet presAssocID="{4D3E60A1-846D-4E6B-8418-A61440250CCA}" presName="sibTrans" presStyleCnt="0"/>
      <dgm:spPr/>
    </dgm:pt>
    <dgm:pt modelId="{FB696526-86D5-0A47-992D-7E7EF6B76CCC}" type="pres">
      <dgm:prSet presAssocID="{88FA9B05-5FDD-4146-BA91-57593835DF68}" presName="node" presStyleLbl="node1" presStyleIdx="3" presStyleCnt="8">
        <dgm:presLayoutVars>
          <dgm:bulletEnabled val="1"/>
        </dgm:presLayoutVars>
      </dgm:prSet>
      <dgm:spPr/>
    </dgm:pt>
    <dgm:pt modelId="{23871F9A-BDA0-A44A-84AE-D11EC96F358A}" type="pres">
      <dgm:prSet presAssocID="{30335B56-6A6B-4CD6-9B96-9DD943FE0294}" presName="sibTrans" presStyleCnt="0"/>
      <dgm:spPr/>
    </dgm:pt>
    <dgm:pt modelId="{8BF317FB-00DF-0841-8EE7-C123C7DBDF74}" type="pres">
      <dgm:prSet presAssocID="{C3A72491-928F-4B7B-846E-716ECABDF2A3}" presName="node" presStyleLbl="node1" presStyleIdx="4" presStyleCnt="8">
        <dgm:presLayoutVars>
          <dgm:bulletEnabled val="1"/>
        </dgm:presLayoutVars>
      </dgm:prSet>
      <dgm:spPr/>
    </dgm:pt>
    <dgm:pt modelId="{9D664544-91C1-5D49-8DB3-C6054248F13C}" type="pres">
      <dgm:prSet presAssocID="{1F89287C-CCDE-4F19-BCF7-43B1A77E3169}" presName="sibTrans" presStyleCnt="0"/>
      <dgm:spPr/>
    </dgm:pt>
    <dgm:pt modelId="{B780444C-9A93-A844-9007-37FA87E5AAEF}" type="pres">
      <dgm:prSet presAssocID="{D6C5E724-FA68-4BB0-A903-E57670169262}" presName="node" presStyleLbl="node1" presStyleIdx="5" presStyleCnt="8">
        <dgm:presLayoutVars>
          <dgm:bulletEnabled val="1"/>
        </dgm:presLayoutVars>
      </dgm:prSet>
      <dgm:spPr/>
    </dgm:pt>
    <dgm:pt modelId="{9527637F-6B6D-8346-991D-A92CDD520A70}" type="pres">
      <dgm:prSet presAssocID="{B98C726D-EFED-4023-96BE-2E887AA199BA}" presName="sibTrans" presStyleCnt="0"/>
      <dgm:spPr/>
    </dgm:pt>
    <dgm:pt modelId="{9E57EFEC-75A6-844B-8A23-7A5FD1D5C033}" type="pres">
      <dgm:prSet presAssocID="{04AE3A7A-9B5D-4BAD-8DA7-921151530162}" presName="node" presStyleLbl="node1" presStyleIdx="6" presStyleCnt="8">
        <dgm:presLayoutVars>
          <dgm:bulletEnabled val="1"/>
        </dgm:presLayoutVars>
      </dgm:prSet>
      <dgm:spPr/>
    </dgm:pt>
    <dgm:pt modelId="{DD5E2FCF-A9DE-CA43-9FC4-7E17D70F1F98}" type="pres">
      <dgm:prSet presAssocID="{F33817A5-2B75-45DC-B425-009ACC7738B3}" presName="sibTrans" presStyleCnt="0"/>
      <dgm:spPr/>
    </dgm:pt>
    <dgm:pt modelId="{8E0C6693-A453-B548-88A1-3ED547C24950}" type="pres">
      <dgm:prSet presAssocID="{8FF40B98-D0F3-4074-BFCE-61F2720C5551}" presName="node" presStyleLbl="node1" presStyleIdx="7" presStyleCnt="8">
        <dgm:presLayoutVars>
          <dgm:bulletEnabled val="1"/>
        </dgm:presLayoutVars>
      </dgm:prSet>
      <dgm:spPr/>
    </dgm:pt>
  </dgm:ptLst>
  <dgm:cxnLst>
    <dgm:cxn modelId="{52C17800-2AC3-D649-9816-FABF4B1B3F87}" type="presOf" srcId="{9624A9C8-B19F-4C6A-9D07-31BEC0F73647}" destId="{4BA4E8DA-3907-6745-86FD-C2D52AE5FCA6}" srcOrd="0" destOrd="0" presId="urn:microsoft.com/office/officeart/2005/8/layout/default"/>
    <dgm:cxn modelId="{B5AF1821-3DED-45D5-8968-31FB247B44C1}" srcId="{D846BD8C-6643-48C2-A165-99B3BCF340A3}" destId="{88FA9B05-5FDD-4146-BA91-57593835DF68}" srcOrd="3" destOrd="0" parTransId="{44AFB796-3A9F-4B28-A10A-F2DAA55295CF}" sibTransId="{30335B56-6A6B-4CD6-9B96-9DD943FE0294}"/>
    <dgm:cxn modelId="{9651C422-7541-1947-A908-82B24937496C}" type="presOf" srcId="{88FA9B05-5FDD-4146-BA91-57593835DF68}" destId="{FB696526-86D5-0A47-992D-7E7EF6B76CCC}" srcOrd="0" destOrd="0" presId="urn:microsoft.com/office/officeart/2005/8/layout/default"/>
    <dgm:cxn modelId="{7A98E536-08D7-7445-86D6-74DBF8C1BBBF}" type="presOf" srcId="{ACE0A52A-21F9-4877-9C59-E14F39693F45}" destId="{F27B2D2F-D862-C04D-B012-9B5FADA09444}" srcOrd="0" destOrd="0" presId="urn:microsoft.com/office/officeart/2005/8/layout/default"/>
    <dgm:cxn modelId="{CFA9A54A-F830-4D57-AB6D-20A7EF1AC322}" srcId="{D846BD8C-6643-48C2-A165-99B3BCF340A3}" destId="{ACE0A52A-21F9-4877-9C59-E14F39693F45}" srcOrd="2" destOrd="0" parTransId="{3ADD7690-3FDB-464B-B9B3-C8C3CBA6BA53}" sibTransId="{4D3E60A1-846D-4E6B-8418-A61440250CCA}"/>
    <dgm:cxn modelId="{8F659555-1BE8-834B-85D6-BC51CF38A778}" type="presOf" srcId="{C3A72491-928F-4B7B-846E-716ECABDF2A3}" destId="{8BF317FB-00DF-0841-8EE7-C123C7DBDF74}" srcOrd="0" destOrd="0" presId="urn:microsoft.com/office/officeart/2005/8/layout/default"/>
    <dgm:cxn modelId="{8133C556-01D4-43B6-A187-E663E1284A41}" srcId="{D846BD8C-6643-48C2-A165-99B3BCF340A3}" destId="{D6C5E724-FA68-4BB0-A903-E57670169262}" srcOrd="5" destOrd="0" parTransId="{8EC46013-5295-46B8-BB08-3AB58BE148C7}" sibTransId="{B98C726D-EFED-4023-96BE-2E887AA199BA}"/>
    <dgm:cxn modelId="{3C6F7B62-DF1C-AC49-8E8D-0C96A93C9838}" type="presOf" srcId="{D846BD8C-6643-48C2-A165-99B3BCF340A3}" destId="{FDDA477D-8882-F046-9405-2CEDDFF5400E}" srcOrd="0" destOrd="0" presId="urn:microsoft.com/office/officeart/2005/8/layout/default"/>
    <dgm:cxn modelId="{BBFBDC77-FE83-3445-81BB-36FD2B1E90FF}" type="presOf" srcId="{04AE3A7A-9B5D-4BAD-8DA7-921151530162}" destId="{9E57EFEC-75A6-844B-8A23-7A5FD1D5C033}" srcOrd="0" destOrd="0" presId="urn:microsoft.com/office/officeart/2005/8/layout/default"/>
    <dgm:cxn modelId="{9223367A-8167-4847-875A-7097117B4E5A}" srcId="{D846BD8C-6643-48C2-A165-99B3BCF340A3}" destId="{04AE3A7A-9B5D-4BAD-8DA7-921151530162}" srcOrd="6" destOrd="0" parTransId="{34EEFE41-F99F-47BA-93B7-7126F57A30D7}" sibTransId="{F33817A5-2B75-45DC-B425-009ACC7738B3}"/>
    <dgm:cxn modelId="{4EFDFC81-68AC-4DC0-A773-0593EDC8683E}" srcId="{D846BD8C-6643-48C2-A165-99B3BCF340A3}" destId="{C3A72491-928F-4B7B-846E-716ECABDF2A3}" srcOrd="4" destOrd="0" parTransId="{03AC36BE-B9E9-485D-ACC3-699DF787786E}" sibTransId="{1F89287C-CCDE-4F19-BCF7-43B1A77E3169}"/>
    <dgm:cxn modelId="{F71D8B8A-7E83-DE46-8251-4F99A06FB1C1}" type="presOf" srcId="{D6C5E724-FA68-4BB0-A903-E57670169262}" destId="{B780444C-9A93-A844-9007-37FA87E5AAEF}" srcOrd="0" destOrd="0" presId="urn:microsoft.com/office/officeart/2005/8/layout/default"/>
    <dgm:cxn modelId="{B8F4CB9F-B695-4649-AF58-1BBE036CA1E5}" type="presOf" srcId="{8FF40B98-D0F3-4074-BFCE-61F2720C5551}" destId="{8E0C6693-A453-B548-88A1-3ED547C24950}" srcOrd="0" destOrd="0" presId="urn:microsoft.com/office/officeart/2005/8/layout/default"/>
    <dgm:cxn modelId="{7F16BBAA-CD1C-3542-A673-D827163285CB}" type="presOf" srcId="{CC5D5EF5-DE08-4DC5-8302-DE6C11881003}" destId="{D828563E-1D6E-7D4F-81AE-A8E1CE57DB56}" srcOrd="0" destOrd="0" presId="urn:microsoft.com/office/officeart/2005/8/layout/default"/>
    <dgm:cxn modelId="{582DEEB2-0CCC-4FD8-85A4-5606AFBEAC4E}" srcId="{D846BD8C-6643-48C2-A165-99B3BCF340A3}" destId="{9624A9C8-B19F-4C6A-9D07-31BEC0F73647}" srcOrd="1" destOrd="0" parTransId="{7C478FD9-AF3B-40FB-819C-4A7492FAB07F}" sibTransId="{318C09D4-EF7C-4D48-9384-F5B94ECE443D}"/>
    <dgm:cxn modelId="{A03DD6B3-658F-4A52-B623-56CD6575ED9B}" srcId="{D846BD8C-6643-48C2-A165-99B3BCF340A3}" destId="{CC5D5EF5-DE08-4DC5-8302-DE6C11881003}" srcOrd="0" destOrd="0" parTransId="{121BC732-1F0C-4848-BAF4-01D287121F96}" sibTransId="{4B20DB80-AC95-454C-8584-B65203D2906A}"/>
    <dgm:cxn modelId="{3BF71CB9-B17C-40E7-A1D8-F2271C4C6311}" srcId="{D846BD8C-6643-48C2-A165-99B3BCF340A3}" destId="{8FF40B98-D0F3-4074-BFCE-61F2720C5551}" srcOrd="7" destOrd="0" parTransId="{9C645DB1-DE0B-4412-B160-D7DBDD44CBEC}" sibTransId="{6AA1A1F8-E4B3-4549-A1C8-B23612B0D164}"/>
    <dgm:cxn modelId="{3AED559A-A308-3148-B0EE-D30374CD7987}" type="presParOf" srcId="{FDDA477D-8882-F046-9405-2CEDDFF5400E}" destId="{D828563E-1D6E-7D4F-81AE-A8E1CE57DB56}" srcOrd="0" destOrd="0" presId="urn:microsoft.com/office/officeart/2005/8/layout/default"/>
    <dgm:cxn modelId="{B2934793-299F-3644-8949-0AD9146F4F8F}" type="presParOf" srcId="{FDDA477D-8882-F046-9405-2CEDDFF5400E}" destId="{7FCF6A14-1F6F-694F-AE91-BCA5642D024B}" srcOrd="1" destOrd="0" presId="urn:microsoft.com/office/officeart/2005/8/layout/default"/>
    <dgm:cxn modelId="{1C0F6744-6786-B547-B653-5D44A7C2EC22}" type="presParOf" srcId="{FDDA477D-8882-F046-9405-2CEDDFF5400E}" destId="{4BA4E8DA-3907-6745-86FD-C2D52AE5FCA6}" srcOrd="2" destOrd="0" presId="urn:microsoft.com/office/officeart/2005/8/layout/default"/>
    <dgm:cxn modelId="{349CBD4A-F512-EE41-A610-1EE8CAC9BA53}" type="presParOf" srcId="{FDDA477D-8882-F046-9405-2CEDDFF5400E}" destId="{2EEA8F22-E0F5-8146-B3E5-C20CF0C0DF5A}" srcOrd="3" destOrd="0" presId="urn:microsoft.com/office/officeart/2005/8/layout/default"/>
    <dgm:cxn modelId="{8071B6BA-B0BE-D34C-B148-E78E4088264A}" type="presParOf" srcId="{FDDA477D-8882-F046-9405-2CEDDFF5400E}" destId="{F27B2D2F-D862-C04D-B012-9B5FADA09444}" srcOrd="4" destOrd="0" presId="urn:microsoft.com/office/officeart/2005/8/layout/default"/>
    <dgm:cxn modelId="{88AC3F9D-82FE-6941-BED9-4E7498871B95}" type="presParOf" srcId="{FDDA477D-8882-F046-9405-2CEDDFF5400E}" destId="{CD9EC5FB-4EAD-254D-9ED0-7BAA299259EE}" srcOrd="5" destOrd="0" presId="urn:microsoft.com/office/officeart/2005/8/layout/default"/>
    <dgm:cxn modelId="{003CF6BE-EE88-ED48-8663-BD5CCA243D7B}" type="presParOf" srcId="{FDDA477D-8882-F046-9405-2CEDDFF5400E}" destId="{FB696526-86D5-0A47-992D-7E7EF6B76CCC}" srcOrd="6" destOrd="0" presId="urn:microsoft.com/office/officeart/2005/8/layout/default"/>
    <dgm:cxn modelId="{2A49E322-2532-B248-A180-B82D1422D90C}" type="presParOf" srcId="{FDDA477D-8882-F046-9405-2CEDDFF5400E}" destId="{23871F9A-BDA0-A44A-84AE-D11EC96F358A}" srcOrd="7" destOrd="0" presId="urn:microsoft.com/office/officeart/2005/8/layout/default"/>
    <dgm:cxn modelId="{680F3F70-AC6D-B447-BC30-03776C5BE2F7}" type="presParOf" srcId="{FDDA477D-8882-F046-9405-2CEDDFF5400E}" destId="{8BF317FB-00DF-0841-8EE7-C123C7DBDF74}" srcOrd="8" destOrd="0" presId="urn:microsoft.com/office/officeart/2005/8/layout/default"/>
    <dgm:cxn modelId="{851B4047-B62A-C54B-851F-821CB4B1360C}" type="presParOf" srcId="{FDDA477D-8882-F046-9405-2CEDDFF5400E}" destId="{9D664544-91C1-5D49-8DB3-C6054248F13C}" srcOrd="9" destOrd="0" presId="urn:microsoft.com/office/officeart/2005/8/layout/default"/>
    <dgm:cxn modelId="{A7EFE3FF-72D3-D94E-BF7E-95C007B6F4CD}" type="presParOf" srcId="{FDDA477D-8882-F046-9405-2CEDDFF5400E}" destId="{B780444C-9A93-A844-9007-37FA87E5AAEF}" srcOrd="10" destOrd="0" presId="urn:microsoft.com/office/officeart/2005/8/layout/default"/>
    <dgm:cxn modelId="{07EE87A6-E2C8-2A49-85DD-AB32576D43E5}" type="presParOf" srcId="{FDDA477D-8882-F046-9405-2CEDDFF5400E}" destId="{9527637F-6B6D-8346-991D-A92CDD520A70}" srcOrd="11" destOrd="0" presId="urn:microsoft.com/office/officeart/2005/8/layout/default"/>
    <dgm:cxn modelId="{2D57CFE3-00FF-AB48-BE4A-A7D43173557B}" type="presParOf" srcId="{FDDA477D-8882-F046-9405-2CEDDFF5400E}" destId="{9E57EFEC-75A6-844B-8A23-7A5FD1D5C033}" srcOrd="12" destOrd="0" presId="urn:microsoft.com/office/officeart/2005/8/layout/default"/>
    <dgm:cxn modelId="{42FBD27B-7CA9-7F4D-B41B-407E64568ADC}" type="presParOf" srcId="{FDDA477D-8882-F046-9405-2CEDDFF5400E}" destId="{DD5E2FCF-A9DE-CA43-9FC4-7E17D70F1F98}" srcOrd="13" destOrd="0" presId="urn:microsoft.com/office/officeart/2005/8/layout/default"/>
    <dgm:cxn modelId="{44492B37-5A00-F94F-A939-6EF2AB7A5A1C}" type="presParOf" srcId="{FDDA477D-8882-F046-9405-2CEDDFF5400E}" destId="{8E0C6693-A453-B548-88A1-3ED547C249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846BD8C-6643-48C2-A165-99B3BCF340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5D5EF5-DE08-4DC5-8302-DE6C11881003}">
      <dgm:prSet/>
      <dgm:spPr>
        <a:solidFill>
          <a:schemeClr val="bg1">
            <a:lumMod val="75000"/>
          </a:schemeClr>
        </a:solidFill>
      </dgm:spPr>
      <dgm:t>
        <a:bodyPr/>
        <a:lstStyle/>
        <a:p>
          <a:r>
            <a:rPr lang="en-GB" dirty="0"/>
            <a:t>Amended consensus</a:t>
          </a:r>
          <a:endParaRPr lang="en-US" dirty="0"/>
        </a:p>
      </dgm:t>
    </dgm:pt>
    <dgm:pt modelId="{121BC732-1F0C-4848-BAF4-01D287121F96}" type="parTrans" cxnId="{A03DD6B3-658F-4A52-B623-56CD6575ED9B}">
      <dgm:prSet/>
      <dgm:spPr/>
      <dgm:t>
        <a:bodyPr/>
        <a:lstStyle/>
        <a:p>
          <a:endParaRPr lang="en-US"/>
        </a:p>
      </dgm:t>
    </dgm:pt>
    <dgm:pt modelId="{4B20DB80-AC95-454C-8584-B65203D2906A}" type="sibTrans" cxnId="{A03DD6B3-658F-4A52-B623-56CD6575ED9B}">
      <dgm:prSet/>
      <dgm:spPr/>
      <dgm:t>
        <a:bodyPr/>
        <a:lstStyle/>
        <a:p>
          <a:endParaRPr lang="en-US"/>
        </a:p>
      </dgm:t>
    </dgm:pt>
    <dgm:pt modelId="{9624A9C8-B19F-4C6A-9D07-31BEC0F73647}">
      <dgm:prSet/>
      <dgm:spPr>
        <a:solidFill>
          <a:schemeClr val="bg1">
            <a:lumMod val="75000"/>
          </a:schemeClr>
        </a:solidFill>
      </dgm:spPr>
      <dgm:t>
        <a:bodyPr/>
        <a:lstStyle/>
        <a:p>
          <a:r>
            <a:rPr lang="en-GB"/>
            <a:t>Figures</a:t>
          </a:r>
          <a:endParaRPr lang="en-US"/>
        </a:p>
      </dgm:t>
    </dgm:pt>
    <dgm:pt modelId="{7C478FD9-AF3B-40FB-819C-4A7492FAB07F}" type="parTrans" cxnId="{582DEEB2-0CCC-4FD8-85A4-5606AFBEAC4E}">
      <dgm:prSet/>
      <dgm:spPr/>
      <dgm:t>
        <a:bodyPr/>
        <a:lstStyle/>
        <a:p>
          <a:endParaRPr lang="en-US"/>
        </a:p>
      </dgm:t>
    </dgm:pt>
    <dgm:pt modelId="{318C09D4-EF7C-4D48-9384-F5B94ECE443D}" type="sibTrans" cxnId="{582DEEB2-0CCC-4FD8-85A4-5606AFBEAC4E}">
      <dgm:prSet/>
      <dgm:spPr/>
      <dgm:t>
        <a:bodyPr/>
        <a:lstStyle/>
        <a:p>
          <a:endParaRPr lang="en-US"/>
        </a:p>
      </dgm:t>
    </dgm:pt>
    <dgm:pt modelId="{ACE0A52A-21F9-4877-9C59-E14F39693F45}">
      <dgm:prSet/>
      <dgm:spPr>
        <a:solidFill>
          <a:schemeClr val="bg1">
            <a:lumMod val="75000"/>
          </a:schemeClr>
        </a:solidFill>
      </dgm:spPr>
      <dgm:t>
        <a:bodyPr/>
        <a:lstStyle/>
        <a:p>
          <a:r>
            <a:rPr lang="en-GB"/>
            <a:t>Intermediate</a:t>
          </a:r>
          <a:endParaRPr lang="en-US"/>
        </a:p>
      </dgm:t>
    </dgm:pt>
    <dgm:pt modelId="{3ADD7690-3FDB-464B-B9B3-C8C3CBA6BA53}" type="parTrans" cxnId="{CFA9A54A-F830-4D57-AB6D-20A7EF1AC322}">
      <dgm:prSet/>
      <dgm:spPr/>
      <dgm:t>
        <a:bodyPr/>
        <a:lstStyle/>
        <a:p>
          <a:endParaRPr lang="en-US"/>
        </a:p>
      </dgm:t>
    </dgm:pt>
    <dgm:pt modelId="{4D3E60A1-846D-4E6B-8418-A61440250CCA}" type="sibTrans" cxnId="{CFA9A54A-F830-4D57-AB6D-20A7EF1AC322}">
      <dgm:prSet/>
      <dgm:spPr/>
      <dgm:t>
        <a:bodyPr/>
        <a:lstStyle/>
        <a:p>
          <a:endParaRPr lang="en-US"/>
        </a:p>
      </dgm:t>
    </dgm:pt>
    <dgm:pt modelId="{88FA9B05-5FDD-4146-BA91-57593835DF68}">
      <dgm:prSet/>
      <dgm:spPr>
        <a:solidFill>
          <a:schemeClr val="bg1">
            <a:lumMod val="75000"/>
          </a:schemeClr>
        </a:solidFill>
      </dgm:spPr>
      <dgm:t>
        <a:bodyPr/>
        <a:lstStyle/>
        <a:p>
          <a:r>
            <a:rPr lang="en-GB"/>
            <a:t>Logs</a:t>
          </a:r>
          <a:endParaRPr lang="en-US"/>
        </a:p>
      </dgm:t>
    </dgm:pt>
    <dgm:pt modelId="{44AFB796-3A9F-4B28-A10A-F2DAA55295CF}" type="parTrans" cxnId="{B5AF1821-3DED-45D5-8968-31FB247B44C1}">
      <dgm:prSet/>
      <dgm:spPr/>
      <dgm:t>
        <a:bodyPr/>
        <a:lstStyle/>
        <a:p>
          <a:endParaRPr lang="en-US"/>
        </a:p>
      </dgm:t>
    </dgm:pt>
    <dgm:pt modelId="{30335B56-6A6B-4CD6-9B96-9DD943FE0294}" type="sibTrans" cxnId="{B5AF1821-3DED-45D5-8968-31FB247B44C1}">
      <dgm:prSet/>
      <dgm:spPr/>
      <dgm:t>
        <a:bodyPr/>
        <a:lstStyle/>
        <a:p>
          <a:endParaRPr lang="en-US"/>
        </a:p>
      </dgm:t>
    </dgm:pt>
    <dgm:pt modelId="{C3A72491-928F-4B7B-846E-716ECABDF2A3}">
      <dgm:prSet/>
      <dgm:spPr>
        <a:solidFill>
          <a:schemeClr val="bg1">
            <a:lumMod val="75000"/>
          </a:schemeClr>
        </a:solidFill>
      </dgm:spPr>
      <dgm:t>
        <a:bodyPr/>
        <a:lstStyle/>
        <a:p>
          <a:r>
            <a:rPr lang="en-GB"/>
            <a:t>Matrices</a:t>
          </a:r>
          <a:endParaRPr lang="en-US"/>
        </a:p>
      </dgm:t>
    </dgm:pt>
    <dgm:pt modelId="{03AC36BE-B9E9-485D-ACC3-699DF787786E}" type="parTrans" cxnId="{4EFDFC81-68AC-4DC0-A773-0593EDC8683E}">
      <dgm:prSet/>
      <dgm:spPr/>
      <dgm:t>
        <a:bodyPr/>
        <a:lstStyle/>
        <a:p>
          <a:endParaRPr lang="en-US"/>
        </a:p>
      </dgm:t>
    </dgm:pt>
    <dgm:pt modelId="{1F89287C-CCDE-4F19-BCF7-43B1A77E3169}" type="sibTrans" cxnId="{4EFDFC81-68AC-4DC0-A773-0593EDC8683E}">
      <dgm:prSet/>
      <dgm:spPr/>
      <dgm:t>
        <a:bodyPr/>
        <a:lstStyle/>
        <a:p>
          <a:endParaRPr lang="en-US"/>
        </a:p>
      </dgm:t>
    </dgm:pt>
    <dgm:pt modelId="{D6C5E724-FA68-4BB0-A903-E57670169262}">
      <dgm:prSet/>
      <dgm:spPr>
        <a:solidFill>
          <a:schemeClr val="bg1">
            <a:lumMod val="75000"/>
          </a:schemeClr>
        </a:solidFill>
      </dgm:spPr>
      <dgm:t>
        <a:bodyPr/>
        <a:lstStyle/>
        <a:p>
          <a:r>
            <a:rPr lang="en-GB"/>
            <a:t>Secondary</a:t>
          </a:r>
          <a:endParaRPr lang="en-US"/>
        </a:p>
      </dgm:t>
    </dgm:pt>
    <dgm:pt modelId="{8EC46013-5295-46B8-BB08-3AB58BE148C7}" type="parTrans" cxnId="{8133C556-01D4-43B6-A187-E663E1284A41}">
      <dgm:prSet/>
      <dgm:spPr/>
      <dgm:t>
        <a:bodyPr/>
        <a:lstStyle/>
        <a:p>
          <a:endParaRPr lang="en-US"/>
        </a:p>
      </dgm:t>
    </dgm:pt>
    <dgm:pt modelId="{B98C726D-EFED-4023-96BE-2E887AA199BA}" type="sibTrans" cxnId="{8133C556-01D4-43B6-A187-E663E1284A41}">
      <dgm:prSet/>
      <dgm:spPr/>
      <dgm:t>
        <a:bodyPr/>
        <a:lstStyle/>
        <a:p>
          <a:endParaRPr lang="en-US"/>
        </a:p>
      </dgm:t>
    </dgm:pt>
    <dgm:pt modelId="{04AE3A7A-9B5D-4BAD-8DA7-921151530162}">
      <dgm:prSet/>
      <dgm:spPr>
        <a:solidFill>
          <a:schemeClr val="bg1">
            <a:lumMod val="75000"/>
          </a:schemeClr>
        </a:solidFill>
      </dgm:spPr>
      <dgm:t>
        <a:bodyPr/>
        <a:lstStyle/>
        <a:p>
          <a:r>
            <a:rPr lang="en-GB"/>
            <a:t>Tables</a:t>
          </a:r>
          <a:endParaRPr lang="en-US"/>
        </a:p>
      </dgm:t>
    </dgm:pt>
    <dgm:pt modelId="{34EEFE41-F99F-47BA-93B7-7126F57A30D7}" type="parTrans" cxnId="{9223367A-8167-4847-875A-7097117B4E5A}">
      <dgm:prSet/>
      <dgm:spPr/>
      <dgm:t>
        <a:bodyPr/>
        <a:lstStyle/>
        <a:p>
          <a:endParaRPr lang="en-US"/>
        </a:p>
      </dgm:t>
    </dgm:pt>
    <dgm:pt modelId="{F33817A5-2B75-45DC-B425-009ACC7738B3}" type="sibTrans" cxnId="{9223367A-8167-4847-875A-7097117B4E5A}">
      <dgm:prSet/>
      <dgm:spPr/>
      <dgm:t>
        <a:bodyPr/>
        <a:lstStyle/>
        <a:p>
          <a:endParaRPr lang="en-US"/>
        </a:p>
      </dgm:t>
    </dgm:pt>
    <dgm:pt modelId="{8FF40B98-D0F3-4074-BFCE-61F2720C5551}">
      <dgm:prSet/>
      <dgm:spPr/>
      <dgm:t>
        <a:bodyPr/>
        <a:lstStyle/>
        <a:p>
          <a:r>
            <a:rPr lang="en-GB" dirty="0"/>
            <a:t>Main data folder</a:t>
          </a:r>
          <a:endParaRPr lang="en-US" dirty="0"/>
        </a:p>
      </dgm:t>
    </dgm:pt>
    <dgm:pt modelId="{9C645DB1-DE0B-4412-B160-D7DBDD44CBEC}" type="parTrans" cxnId="{3BF71CB9-B17C-40E7-A1D8-F2271C4C6311}">
      <dgm:prSet/>
      <dgm:spPr/>
      <dgm:t>
        <a:bodyPr/>
        <a:lstStyle/>
        <a:p>
          <a:endParaRPr lang="en-US"/>
        </a:p>
      </dgm:t>
    </dgm:pt>
    <dgm:pt modelId="{6AA1A1F8-E4B3-4549-A1C8-B23612B0D164}" type="sibTrans" cxnId="{3BF71CB9-B17C-40E7-A1D8-F2271C4C6311}">
      <dgm:prSet/>
      <dgm:spPr/>
      <dgm:t>
        <a:bodyPr/>
        <a:lstStyle/>
        <a:p>
          <a:endParaRPr lang="en-US"/>
        </a:p>
      </dgm:t>
    </dgm:pt>
    <dgm:pt modelId="{FDDA477D-8882-F046-9405-2CEDDFF5400E}" type="pres">
      <dgm:prSet presAssocID="{D846BD8C-6643-48C2-A165-99B3BCF340A3}" presName="diagram" presStyleCnt="0">
        <dgm:presLayoutVars>
          <dgm:dir/>
          <dgm:resizeHandles val="exact"/>
        </dgm:presLayoutVars>
      </dgm:prSet>
      <dgm:spPr/>
    </dgm:pt>
    <dgm:pt modelId="{D828563E-1D6E-7D4F-81AE-A8E1CE57DB56}" type="pres">
      <dgm:prSet presAssocID="{CC5D5EF5-DE08-4DC5-8302-DE6C11881003}" presName="node" presStyleLbl="node1" presStyleIdx="0" presStyleCnt="8">
        <dgm:presLayoutVars>
          <dgm:bulletEnabled val="1"/>
        </dgm:presLayoutVars>
      </dgm:prSet>
      <dgm:spPr/>
    </dgm:pt>
    <dgm:pt modelId="{7FCF6A14-1F6F-694F-AE91-BCA5642D024B}" type="pres">
      <dgm:prSet presAssocID="{4B20DB80-AC95-454C-8584-B65203D2906A}" presName="sibTrans" presStyleCnt="0"/>
      <dgm:spPr/>
    </dgm:pt>
    <dgm:pt modelId="{4BA4E8DA-3907-6745-86FD-C2D52AE5FCA6}" type="pres">
      <dgm:prSet presAssocID="{9624A9C8-B19F-4C6A-9D07-31BEC0F73647}" presName="node" presStyleLbl="node1" presStyleIdx="1" presStyleCnt="8">
        <dgm:presLayoutVars>
          <dgm:bulletEnabled val="1"/>
        </dgm:presLayoutVars>
      </dgm:prSet>
      <dgm:spPr/>
    </dgm:pt>
    <dgm:pt modelId="{2EEA8F22-E0F5-8146-B3E5-C20CF0C0DF5A}" type="pres">
      <dgm:prSet presAssocID="{318C09D4-EF7C-4D48-9384-F5B94ECE443D}" presName="sibTrans" presStyleCnt="0"/>
      <dgm:spPr/>
    </dgm:pt>
    <dgm:pt modelId="{F27B2D2F-D862-C04D-B012-9B5FADA09444}" type="pres">
      <dgm:prSet presAssocID="{ACE0A52A-21F9-4877-9C59-E14F39693F45}" presName="node" presStyleLbl="node1" presStyleIdx="2" presStyleCnt="8">
        <dgm:presLayoutVars>
          <dgm:bulletEnabled val="1"/>
        </dgm:presLayoutVars>
      </dgm:prSet>
      <dgm:spPr/>
    </dgm:pt>
    <dgm:pt modelId="{CD9EC5FB-4EAD-254D-9ED0-7BAA299259EE}" type="pres">
      <dgm:prSet presAssocID="{4D3E60A1-846D-4E6B-8418-A61440250CCA}" presName="sibTrans" presStyleCnt="0"/>
      <dgm:spPr/>
    </dgm:pt>
    <dgm:pt modelId="{FB696526-86D5-0A47-992D-7E7EF6B76CCC}" type="pres">
      <dgm:prSet presAssocID="{88FA9B05-5FDD-4146-BA91-57593835DF68}" presName="node" presStyleLbl="node1" presStyleIdx="3" presStyleCnt="8">
        <dgm:presLayoutVars>
          <dgm:bulletEnabled val="1"/>
        </dgm:presLayoutVars>
      </dgm:prSet>
      <dgm:spPr/>
    </dgm:pt>
    <dgm:pt modelId="{23871F9A-BDA0-A44A-84AE-D11EC96F358A}" type="pres">
      <dgm:prSet presAssocID="{30335B56-6A6B-4CD6-9B96-9DD943FE0294}" presName="sibTrans" presStyleCnt="0"/>
      <dgm:spPr/>
    </dgm:pt>
    <dgm:pt modelId="{8BF317FB-00DF-0841-8EE7-C123C7DBDF74}" type="pres">
      <dgm:prSet presAssocID="{C3A72491-928F-4B7B-846E-716ECABDF2A3}" presName="node" presStyleLbl="node1" presStyleIdx="4" presStyleCnt="8">
        <dgm:presLayoutVars>
          <dgm:bulletEnabled val="1"/>
        </dgm:presLayoutVars>
      </dgm:prSet>
      <dgm:spPr/>
    </dgm:pt>
    <dgm:pt modelId="{9D664544-91C1-5D49-8DB3-C6054248F13C}" type="pres">
      <dgm:prSet presAssocID="{1F89287C-CCDE-4F19-BCF7-43B1A77E3169}" presName="sibTrans" presStyleCnt="0"/>
      <dgm:spPr/>
    </dgm:pt>
    <dgm:pt modelId="{B780444C-9A93-A844-9007-37FA87E5AAEF}" type="pres">
      <dgm:prSet presAssocID="{D6C5E724-FA68-4BB0-A903-E57670169262}" presName="node" presStyleLbl="node1" presStyleIdx="5" presStyleCnt="8">
        <dgm:presLayoutVars>
          <dgm:bulletEnabled val="1"/>
        </dgm:presLayoutVars>
      </dgm:prSet>
      <dgm:spPr/>
    </dgm:pt>
    <dgm:pt modelId="{9527637F-6B6D-8346-991D-A92CDD520A70}" type="pres">
      <dgm:prSet presAssocID="{B98C726D-EFED-4023-96BE-2E887AA199BA}" presName="sibTrans" presStyleCnt="0"/>
      <dgm:spPr/>
    </dgm:pt>
    <dgm:pt modelId="{9E57EFEC-75A6-844B-8A23-7A5FD1D5C033}" type="pres">
      <dgm:prSet presAssocID="{04AE3A7A-9B5D-4BAD-8DA7-921151530162}" presName="node" presStyleLbl="node1" presStyleIdx="6" presStyleCnt="8">
        <dgm:presLayoutVars>
          <dgm:bulletEnabled val="1"/>
        </dgm:presLayoutVars>
      </dgm:prSet>
      <dgm:spPr/>
    </dgm:pt>
    <dgm:pt modelId="{DD5E2FCF-A9DE-CA43-9FC4-7E17D70F1F98}" type="pres">
      <dgm:prSet presAssocID="{F33817A5-2B75-45DC-B425-009ACC7738B3}" presName="sibTrans" presStyleCnt="0"/>
      <dgm:spPr/>
    </dgm:pt>
    <dgm:pt modelId="{8E0C6693-A453-B548-88A1-3ED547C24950}" type="pres">
      <dgm:prSet presAssocID="{8FF40B98-D0F3-4074-BFCE-61F2720C5551}" presName="node" presStyleLbl="node1" presStyleIdx="7" presStyleCnt="8">
        <dgm:presLayoutVars>
          <dgm:bulletEnabled val="1"/>
        </dgm:presLayoutVars>
      </dgm:prSet>
      <dgm:spPr/>
    </dgm:pt>
  </dgm:ptLst>
  <dgm:cxnLst>
    <dgm:cxn modelId="{52C17800-2AC3-D649-9816-FABF4B1B3F87}" type="presOf" srcId="{9624A9C8-B19F-4C6A-9D07-31BEC0F73647}" destId="{4BA4E8DA-3907-6745-86FD-C2D52AE5FCA6}" srcOrd="0" destOrd="0" presId="urn:microsoft.com/office/officeart/2005/8/layout/default"/>
    <dgm:cxn modelId="{B5AF1821-3DED-45D5-8968-31FB247B44C1}" srcId="{D846BD8C-6643-48C2-A165-99B3BCF340A3}" destId="{88FA9B05-5FDD-4146-BA91-57593835DF68}" srcOrd="3" destOrd="0" parTransId="{44AFB796-3A9F-4B28-A10A-F2DAA55295CF}" sibTransId="{30335B56-6A6B-4CD6-9B96-9DD943FE0294}"/>
    <dgm:cxn modelId="{9651C422-7541-1947-A908-82B24937496C}" type="presOf" srcId="{88FA9B05-5FDD-4146-BA91-57593835DF68}" destId="{FB696526-86D5-0A47-992D-7E7EF6B76CCC}" srcOrd="0" destOrd="0" presId="urn:microsoft.com/office/officeart/2005/8/layout/default"/>
    <dgm:cxn modelId="{7A98E536-08D7-7445-86D6-74DBF8C1BBBF}" type="presOf" srcId="{ACE0A52A-21F9-4877-9C59-E14F39693F45}" destId="{F27B2D2F-D862-C04D-B012-9B5FADA09444}" srcOrd="0" destOrd="0" presId="urn:microsoft.com/office/officeart/2005/8/layout/default"/>
    <dgm:cxn modelId="{CFA9A54A-F830-4D57-AB6D-20A7EF1AC322}" srcId="{D846BD8C-6643-48C2-A165-99B3BCF340A3}" destId="{ACE0A52A-21F9-4877-9C59-E14F39693F45}" srcOrd="2" destOrd="0" parTransId="{3ADD7690-3FDB-464B-B9B3-C8C3CBA6BA53}" sibTransId="{4D3E60A1-846D-4E6B-8418-A61440250CCA}"/>
    <dgm:cxn modelId="{8F659555-1BE8-834B-85D6-BC51CF38A778}" type="presOf" srcId="{C3A72491-928F-4B7B-846E-716ECABDF2A3}" destId="{8BF317FB-00DF-0841-8EE7-C123C7DBDF74}" srcOrd="0" destOrd="0" presId="urn:microsoft.com/office/officeart/2005/8/layout/default"/>
    <dgm:cxn modelId="{8133C556-01D4-43B6-A187-E663E1284A41}" srcId="{D846BD8C-6643-48C2-A165-99B3BCF340A3}" destId="{D6C5E724-FA68-4BB0-A903-E57670169262}" srcOrd="5" destOrd="0" parTransId="{8EC46013-5295-46B8-BB08-3AB58BE148C7}" sibTransId="{B98C726D-EFED-4023-96BE-2E887AA199BA}"/>
    <dgm:cxn modelId="{3C6F7B62-DF1C-AC49-8E8D-0C96A93C9838}" type="presOf" srcId="{D846BD8C-6643-48C2-A165-99B3BCF340A3}" destId="{FDDA477D-8882-F046-9405-2CEDDFF5400E}" srcOrd="0" destOrd="0" presId="urn:microsoft.com/office/officeart/2005/8/layout/default"/>
    <dgm:cxn modelId="{BBFBDC77-FE83-3445-81BB-36FD2B1E90FF}" type="presOf" srcId="{04AE3A7A-9B5D-4BAD-8DA7-921151530162}" destId="{9E57EFEC-75A6-844B-8A23-7A5FD1D5C033}" srcOrd="0" destOrd="0" presId="urn:microsoft.com/office/officeart/2005/8/layout/default"/>
    <dgm:cxn modelId="{9223367A-8167-4847-875A-7097117B4E5A}" srcId="{D846BD8C-6643-48C2-A165-99B3BCF340A3}" destId="{04AE3A7A-9B5D-4BAD-8DA7-921151530162}" srcOrd="6" destOrd="0" parTransId="{34EEFE41-F99F-47BA-93B7-7126F57A30D7}" sibTransId="{F33817A5-2B75-45DC-B425-009ACC7738B3}"/>
    <dgm:cxn modelId="{4EFDFC81-68AC-4DC0-A773-0593EDC8683E}" srcId="{D846BD8C-6643-48C2-A165-99B3BCF340A3}" destId="{C3A72491-928F-4B7B-846E-716ECABDF2A3}" srcOrd="4" destOrd="0" parTransId="{03AC36BE-B9E9-485D-ACC3-699DF787786E}" sibTransId="{1F89287C-CCDE-4F19-BCF7-43B1A77E3169}"/>
    <dgm:cxn modelId="{F71D8B8A-7E83-DE46-8251-4F99A06FB1C1}" type="presOf" srcId="{D6C5E724-FA68-4BB0-A903-E57670169262}" destId="{B780444C-9A93-A844-9007-37FA87E5AAEF}" srcOrd="0" destOrd="0" presId="urn:microsoft.com/office/officeart/2005/8/layout/default"/>
    <dgm:cxn modelId="{B8F4CB9F-B695-4649-AF58-1BBE036CA1E5}" type="presOf" srcId="{8FF40B98-D0F3-4074-BFCE-61F2720C5551}" destId="{8E0C6693-A453-B548-88A1-3ED547C24950}" srcOrd="0" destOrd="0" presId="urn:microsoft.com/office/officeart/2005/8/layout/default"/>
    <dgm:cxn modelId="{7F16BBAA-CD1C-3542-A673-D827163285CB}" type="presOf" srcId="{CC5D5EF5-DE08-4DC5-8302-DE6C11881003}" destId="{D828563E-1D6E-7D4F-81AE-A8E1CE57DB56}" srcOrd="0" destOrd="0" presId="urn:microsoft.com/office/officeart/2005/8/layout/default"/>
    <dgm:cxn modelId="{582DEEB2-0CCC-4FD8-85A4-5606AFBEAC4E}" srcId="{D846BD8C-6643-48C2-A165-99B3BCF340A3}" destId="{9624A9C8-B19F-4C6A-9D07-31BEC0F73647}" srcOrd="1" destOrd="0" parTransId="{7C478FD9-AF3B-40FB-819C-4A7492FAB07F}" sibTransId="{318C09D4-EF7C-4D48-9384-F5B94ECE443D}"/>
    <dgm:cxn modelId="{A03DD6B3-658F-4A52-B623-56CD6575ED9B}" srcId="{D846BD8C-6643-48C2-A165-99B3BCF340A3}" destId="{CC5D5EF5-DE08-4DC5-8302-DE6C11881003}" srcOrd="0" destOrd="0" parTransId="{121BC732-1F0C-4848-BAF4-01D287121F96}" sibTransId="{4B20DB80-AC95-454C-8584-B65203D2906A}"/>
    <dgm:cxn modelId="{3BF71CB9-B17C-40E7-A1D8-F2271C4C6311}" srcId="{D846BD8C-6643-48C2-A165-99B3BCF340A3}" destId="{8FF40B98-D0F3-4074-BFCE-61F2720C5551}" srcOrd="7" destOrd="0" parTransId="{9C645DB1-DE0B-4412-B160-D7DBDD44CBEC}" sibTransId="{6AA1A1F8-E4B3-4549-A1C8-B23612B0D164}"/>
    <dgm:cxn modelId="{3AED559A-A308-3148-B0EE-D30374CD7987}" type="presParOf" srcId="{FDDA477D-8882-F046-9405-2CEDDFF5400E}" destId="{D828563E-1D6E-7D4F-81AE-A8E1CE57DB56}" srcOrd="0" destOrd="0" presId="urn:microsoft.com/office/officeart/2005/8/layout/default"/>
    <dgm:cxn modelId="{B2934793-299F-3644-8949-0AD9146F4F8F}" type="presParOf" srcId="{FDDA477D-8882-F046-9405-2CEDDFF5400E}" destId="{7FCF6A14-1F6F-694F-AE91-BCA5642D024B}" srcOrd="1" destOrd="0" presId="urn:microsoft.com/office/officeart/2005/8/layout/default"/>
    <dgm:cxn modelId="{1C0F6744-6786-B547-B653-5D44A7C2EC22}" type="presParOf" srcId="{FDDA477D-8882-F046-9405-2CEDDFF5400E}" destId="{4BA4E8DA-3907-6745-86FD-C2D52AE5FCA6}" srcOrd="2" destOrd="0" presId="urn:microsoft.com/office/officeart/2005/8/layout/default"/>
    <dgm:cxn modelId="{349CBD4A-F512-EE41-A610-1EE8CAC9BA53}" type="presParOf" srcId="{FDDA477D-8882-F046-9405-2CEDDFF5400E}" destId="{2EEA8F22-E0F5-8146-B3E5-C20CF0C0DF5A}" srcOrd="3" destOrd="0" presId="urn:microsoft.com/office/officeart/2005/8/layout/default"/>
    <dgm:cxn modelId="{8071B6BA-B0BE-D34C-B148-E78E4088264A}" type="presParOf" srcId="{FDDA477D-8882-F046-9405-2CEDDFF5400E}" destId="{F27B2D2F-D862-C04D-B012-9B5FADA09444}" srcOrd="4" destOrd="0" presId="urn:microsoft.com/office/officeart/2005/8/layout/default"/>
    <dgm:cxn modelId="{88AC3F9D-82FE-6941-BED9-4E7498871B95}" type="presParOf" srcId="{FDDA477D-8882-F046-9405-2CEDDFF5400E}" destId="{CD9EC5FB-4EAD-254D-9ED0-7BAA299259EE}" srcOrd="5" destOrd="0" presId="urn:microsoft.com/office/officeart/2005/8/layout/default"/>
    <dgm:cxn modelId="{003CF6BE-EE88-ED48-8663-BD5CCA243D7B}" type="presParOf" srcId="{FDDA477D-8882-F046-9405-2CEDDFF5400E}" destId="{FB696526-86D5-0A47-992D-7E7EF6B76CCC}" srcOrd="6" destOrd="0" presId="urn:microsoft.com/office/officeart/2005/8/layout/default"/>
    <dgm:cxn modelId="{2A49E322-2532-B248-A180-B82D1422D90C}" type="presParOf" srcId="{FDDA477D-8882-F046-9405-2CEDDFF5400E}" destId="{23871F9A-BDA0-A44A-84AE-D11EC96F358A}" srcOrd="7" destOrd="0" presId="urn:microsoft.com/office/officeart/2005/8/layout/default"/>
    <dgm:cxn modelId="{680F3F70-AC6D-B447-BC30-03776C5BE2F7}" type="presParOf" srcId="{FDDA477D-8882-F046-9405-2CEDDFF5400E}" destId="{8BF317FB-00DF-0841-8EE7-C123C7DBDF74}" srcOrd="8" destOrd="0" presId="urn:microsoft.com/office/officeart/2005/8/layout/default"/>
    <dgm:cxn modelId="{851B4047-B62A-C54B-851F-821CB4B1360C}" type="presParOf" srcId="{FDDA477D-8882-F046-9405-2CEDDFF5400E}" destId="{9D664544-91C1-5D49-8DB3-C6054248F13C}" srcOrd="9" destOrd="0" presId="urn:microsoft.com/office/officeart/2005/8/layout/default"/>
    <dgm:cxn modelId="{A7EFE3FF-72D3-D94E-BF7E-95C007B6F4CD}" type="presParOf" srcId="{FDDA477D-8882-F046-9405-2CEDDFF5400E}" destId="{B780444C-9A93-A844-9007-37FA87E5AAEF}" srcOrd="10" destOrd="0" presId="urn:microsoft.com/office/officeart/2005/8/layout/default"/>
    <dgm:cxn modelId="{07EE87A6-E2C8-2A49-85DD-AB32576D43E5}" type="presParOf" srcId="{FDDA477D-8882-F046-9405-2CEDDFF5400E}" destId="{9527637F-6B6D-8346-991D-A92CDD520A70}" srcOrd="11" destOrd="0" presId="urn:microsoft.com/office/officeart/2005/8/layout/default"/>
    <dgm:cxn modelId="{2D57CFE3-00FF-AB48-BE4A-A7D43173557B}" type="presParOf" srcId="{FDDA477D-8882-F046-9405-2CEDDFF5400E}" destId="{9E57EFEC-75A6-844B-8A23-7A5FD1D5C033}" srcOrd="12" destOrd="0" presId="urn:microsoft.com/office/officeart/2005/8/layout/default"/>
    <dgm:cxn modelId="{42FBD27B-7CA9-7F4D-B41B-407E64568ADC}" type="presParOf" srcId="{FDDA477D-8882-F046-9405-2CEDDFF5400E}" destId="{DD5E2FCF-A9DE-CA43-9FC4-7E17D70F1F98}" srcOrd="13" destOrd="0" presId="urn:microsoft.com/office/officeart/2005/8/layout/default"/>
    <dgm:cxn modelId="{44492B37-5A00-F94F-A939-6EF2AB7A5A1C}" type="presParOf" srcId="{FDDA477D-8882-F046-9405-2CEDDFF5400E}" destId="{8E0C6693-A453-B548-88A1-3ED547C249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846BD8C-6643-48C2-A165-99B3BCF340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C5D5EF5-DE08-4DC5-8302-DE6C11881003}">
      <dgm:prSet/>
      <dgm:spPr/>
      <dgm:t>
        <a:bodyPr/>
        <a:lstStyle/>
        <a:p>
          <a:r>
            <a:rPr lang="en-GB" dirty="0"/>
            <a:t>Amended consensus</a:t>
          </a:r>
          <a:endParaRPr lang="en-US" dirty="0"/>
        </a:p>
      </dgm:t>
    </dgm:pt>
    <dgm:pt modelId="{121BC732-1F0C-4848-BAF4-01D287121F96}" type="parTrans" cxnId="{A03DD6B3-658F-4A52-B623-56CD6575ED9B}">
      <dgm:prSet/>
      <dgm:spPr/>
      <dgm:t>
        <a:bodyPr/>
        <a:lstStyle/>
        <a:p>
          <a:endParaRPr lang="en-US"/>
        </a:p>
      </dgm:t>
    </dgm:pt>
    <dgm:pt modelId="{4B20DB80-AC95-454C-8584-B65203D2906A}" type="sibTrans" cxnId="{A03DD6B3-658F-4A52-B623-56CD6575ED9B}">
      <dgm:prSet/>
      <dgm:spPr/>
      <dgm:t>
        <a:bodyPr/>
        <a:lstStyle/>
        <a:p>
          <a:endParaRPr lang="en-US"/>
        </a:p>
      </dgm:t>
    </dgm:pt>
    <dgm:pt modelId="{9624A9C8-B19F-4C6A-9D07-31BEC0F73647}">
      <dgm:prSet/>
      <dgm:spPr>
        <a:solidFill>
          <a:schemeClr val="bg1">
            <a:lumMod val="75000"/>
          </a:schemeClr>
        </a:solidFill>
      </dgm:spPr>
      <dgm:t>
        <a:bodyPr/>
        <a:lstStyle/>
        <a:p>
          <a:r>
            <a:rPr lang="en-GB"/>
            <a:t>Figures</a:t>
          </a:r>
          <a:endParaRPr lang="en-US"/>
        </a:p>
      </dgm:t>
    </dgm:pt>
    <dgm:pt modelId="{7C478FD9-AF3B-40FB-819C-4A7492FAB07F}" type="parTrans" cxnId="{582DEEB2-0CCC-4FD8-85A4-5606AFBEAC4E}">
      <dgm:prSet/>
      <dgm:spPr/>
      <dgm:t>
        <a:bodyPr/>
        <a:lstStyle/>
        <a:p>
          <a:endParaRPr lang="en-US"/>
        </a:p>
      </dgm:t>
    </dgm:pt>
    <dgm:pt modelId="{318C09D4-EF7C-4D48-9384-F5B94ECE443D}" type="sibTrans" cxnId="{582DEEB2-0CCC-4FD8-85A4-5606AFBEAC4E}">
      <dgm:prSet/>
      <dgm:spPr/>
      <dgm:t>
        <a:bodyPr/>
        <a:lstStyle/>
        <a:p>
          <a:endParaRPr lang="en-US"/>
        </a:p>
      </dgm:t>
    </dgm:pt>
    <dgm:pt modelId="{ACE0A52A-21F9-4877-9C59-E14F39693F45}">
      <dgm:prSet/>
      <dgm:spPr>
        <a:solidFill>
          <a:schemeClr val="bg1">
            <a:lumMod val="75000"/>
          </a:schemeClr>
        </a:solidFill>
      </dgm:spPr>
      <dgm:t>
        <a:bodyPr/>
        <a:lstStyle/>
        <a:p>
          <a:r>
            <a:rPr lang="en-GB"/>
            <a:t>Intermediate</a:t>
          </a:r>
          <a:endParaRPr lang="en-US"/>
        </a:p>
      </dgm:t>
    </dgm:pt>
    <dgm:pt modelId="{3ADD7690-3FDB-464B-B9B3-C8C3CBA6BA53}" type="parTrans" cxnId="{CFA9A54A-F830-4D57-AB6D-20A7EF1AC322}">
      <dgm:prSet/>
      <dgm:spPr/>
      <dgm:t>
        <a:bodyPr/>
        <a:lstStyle/>
        <a:p>
          <a:endParaRPr lang="en-US"/>
        </a:p>
      </dgm:t>
    </dgm:pt>
    <dgm:pt modelId="{4D3E60A1-846D-4E6B-8418-A61440250CCA}" type="sibTrans" cxnId="{CFA9A54A-F830-4D57-AB6D-20A7EF1AC322}">
      <dgm:prSet/>
      <dgm:spPr/>
      <dgm:t>
        <a:bodyPr/>
        <a:lstStyle/>
        <a:p>
          <a:endParaRPr lang="en-US"/>
        </a:p>
      </dgm:t>
    </dgm:pt>
    <dgm:pt modelId="{88FA9B05-5FDD-4146-BA91-57593835DF68}">
      <dgm:prSet/>
      <dgm:spPr>
        <a:solidFill>
          <a:schemeClr val="bg1">
            <a:lumMod val="75000"/>
          </a:schemeClr>
        </a:solidFill>
      </dgm:spPr>
      <dgm:t>
        <a:bodyPr/>
        <a:lstStyle/>
        <a:p>
          <a:r>
            <a:rPr lang="en-GB"/>
            <a:t>Logs</a:t>
          </a:r>
          <a:endParaRPr lang="en-US"/>
        </a:p>
      </dgm:t>
    </dgm:pt>
    <dgm:pt modelId="{44AFB796-3A9F-4B28-A10A-F2DAA55295CF}" type="parTrans" cxnId="{B5AF1821-3DED-45D5-8968-31FB247B44C1}">
      <dgm:prSet/>
      <dgm:spPr/>
      <dgm:t>
        <a:bodyPr/>
        <a:lstStyle/>
        <a:p>
          <a:endParaRPr lang="en-US"/>
        </a:p>
      </dgm:t>
    </dgm:pt>
    <dgm:pt modelId="{30335B56-6A6B-4CD6-9B96-9DD943FE0294}" type="sibTrans" cxnId="{B5AF1821-3DED-45D5-8968-31FB247B44C1}">
      <dgm:prSet/>
      <dgm:spPr/>
      <dgm:t>
        <a:bodyPr/>
        <a:lstStyle/>
        <a:p>
          <a:endParaRPr lang="en-US"/>
        </a:p>
      </dgm:t>
    </dgm:pt>
    <dgm:pt modelId="{C3A72491-928F-4B7B-846E-716ECABDF2A3}">
      <dgm:prSet/>
      <dgm:spPr>
        <a:solidFill>
          <a:schemeClr val="bg1">
            <a:lumMod val="75000"/>
          </a:schemeClr>
        </a:solidFill>
      </dgm:spPr>
      <dgm:t>
        <a:bodyPr/>
        <a:lstStyle/>
        <a:p>
          <a:r>
            <a:rPr lang="en-GB"/>
            <a:t>Matrices</a:t>
          </a:r>
          <a:endParaRPr lang="en-US"/>
        </a:p>
      </dgm:t>
    </dgm:pt>
    <dgm:pt modelId="{03AC36BE-B9E9-485D-ACC3-699DF787786E}" type="parTrans" cxnId="{4EFDFC81-68AC-4DC0-A773-0593EDC8683E}">
      <dgm:prSet/>
      <dgm:spPr/>
      <dgm:t>
        <a:bodyPr/>
        <a:lstStyle/>
        <a:p>
          <a:endParaRPr lang="en-US"/>
        </a:p>
      </dgm:t>
    </dgm:pt>
    <dgm:pt modelId="{1F89287C-CCDE-4F19-BCF7-43B1A77E3169}" type="sibTrans" cxnId="{4EFDFC81-68AC-4DC0-A773-0593EDC8683E}">
      <dgm:prSet/>
      <dgm:spPr/>
      <dgm:t>
        <a:bodyPr/>
        <a:lstStyle/>
        <a:p>
          <a:endParaRPr lang="en-US"/>
        </a:p>
      </dgm:t>
    </dgm:pt>
    <dgm:pt modelId="{D6C5E724-FA68-4BB0-A903-E57670169262}">
      <dgm:prSet/>
      <dgm:spPr>
        <a:solidFill>
          <a:schemeClr val="bg1">
            <a:lumMod val="75000"/>
          </a:schemeClr>
        </a:solidFill>
      </dgm:spPr>
      <dgm:t>
        <a:bodyPr/>
        <a:lstStyle/>
        <a:p>
          <a:r>
            <a:rPr lang="en-GB"/>
            <a:t>Secondary</a:t>
          </a:r>
          <a:endParaRPr lang="en-US"/>
        </a:p>
      </dgm:t>
    </dgm:pt>
    <dgm:pt modelId="{8EC46013-5295-46B8-BB08-3AB58BE148C7}" type="parTrans" cxnId="{8133C556-01D4-43B6-A187-E663E1284A41}">
      <dgm:prSet/>
      <dgm:spPr/>
      <dgm:t>
        <a:bodyPr/>
        <a:lstStyle/>
        <a:p>
          <a:endParaRPr lang="en-US"/>
        </a:p>
      </dgm:t>
    </dgm:pt>
    <dgm:pt modelId="{B98C726D-EFED-4023-96BE-2E887AA199BA}" type="sibTrans" cxnId="{8133C556-01D4-43B6-A187-E663E1284A41}">
      <dgm:prSet/>
      <dgm:spPr/>
      <dgm:t>
        <a:bodyPr/>
        <a:lstStyle/>
        <a:p>
          <a:endParaRPr lang="en-US"/>
        </a:p>
      </dgm:t>
    </dgm:pt>
    <dgm:pt modelId="{04AE3A7A-9B5D-4BAD-8DA7-921151530162}">
      <dgm:prSet/>
      <dgm:spPr>
        <a:solidFill>
          <a:schemeClr val="bg1">
            <a:lumMod val="75000"/>
          </a:schemeClr>
        </a:solidFill>
      </dgm:spPr>
      <dgm:t>
        <a:bodyPr/>
        <a:lstStyle/>
        <a:p>
          <a:r>
            <a:rPr lang="en-GB"/>
            <a:t>Tables</a:t>
          </a:r>
          <a:endParaRPr lang="en-US"/>
        </a:p>
      </dgm:t>
    </dgm:pt>
    <dgm:pt modelId="{34EEFE41-F99F-47BA-93B7-7126F57A30D7}" type="parTrans" cxnId="{9223367A-8167-4847-875A-7097117B4E5A}">
      <dgm:prSet/>
      <dgm:spPr/>
      <dgm:t>
        <a:bodyPr/>
        <a:lstStyle/>
        <a:p>
          <a:endParaRPr lang="en-US"/>
        </a:p>
      </dgm:t>
    </dgm:pt>
    <dgm:pt modelId="{F33817A5-2B75-45DC-B425-009ACC7738B3}" type="sibTrans" cxnId="{9223367A-8167-4847-875A-7097117B4E5A}">
      <dgm:prSet/>
      <dgm:spPr/>
      <dgm:t>
        <a:bodyPr/>
        <a:lstStyle/>
        <a:p>
          <a:endParaRPr lang="en-US"/>
        </a:p>
      </dgm:t>
    </dgm:pt>
    <dgm:pt modelId="{8FF40B98-D0F3-4074-BFCE-61F2720C5551}">
      <dgm:prSet/>
      <dgm:spPr>
        <a:solidFill>
          <a:schemeClr val="bg1">
            <a:lumMod val="75000"/>
          </a:schemeClr>
        </a:solidFill>
      </dgm:spPr>
      <dgm:t>
        <a:bodyPr/>
        <a:lstStyle/>
        <a:p>
          <a:r>
            <a:rPr lang="en-GB" dirty="0"/>
            <a:t>Main data folder</a:t>
          </a:r>
          <a:endParaRPr lang="en-US" dirty="0"/>
        </a:p>
      </dgm:t>
    </dgm:pt>
    <dgm:pt modelId="{9C645DB1-DE0B-4412-B160-D7DBDD44CBEC}" type="parTrans" cxnId="{3BF71CB9-B17C-40E7-A1D8-F2271C4C6311}">
      <dgm:prSet/>
      <dgm:spPr/>
      <dgm:t>
        <a:bodyPr/>
        <a:lstStyle/>
        <a:p>
          <a:endParaRPr lang="en-US"/>
        </a:p>
      </dgm:t>
    </dgm:pt>
    <dgm:pt modelId="{6AA1A1F8-E4B3-4549-A1C8-B23612B0D164}" type="sibTrans" cxnId="{3BF71CB9-B17C-40E7-A1D8-F2271C4C6311}">
      <dgm:prSet/>
      <dgm:spPr/>
      <dgm:t>
        <a:bodyPr/>
        <a:lstStyle/>
        <a:p>
          <a:endParaRPr lang="en-US"/>
        </a:p>
      </dgm:t>
    </dgm:pt>
    <dgm:pt modelId="{FDDA477D-8882-F046-9405-2CEDDFF5400E}" type="pres">
      <dgm:prSet presAssocID="{D846BD8C-6643-48C2-A165-99B3BCF340A3}" presName="diagram" presStyleCnt="0">
        <dgm:presLayoutVars>
          <dgm:dir/>
          <dgm:resizeHandles val="exact"/>
        </dgm:presLayoutVars>
      </dgm:prSet>
      <dgm:spPr/>
    </dgm:pt>
    <dgm:pt modelId="{D828563E-1D6E-7D4F-81AE-A8E1CE57DB56}" type="pres">
      <dgm:prSet presAssocID="{CC5D5EF5-DE08-4DC5-8302-DE6C11881003}" presName="node" presStyleLbl="node1" presStyleIdx="0" presStyleCnt="8">
        <dgm:presLayoutVars>
          <dgm:bulletEnabled val="1"/>
        </dgm:presLayoutVars>
      </dgm:prSet>
      <dgm:spPr/>
    </dgm:pt>
    <dgm:pt modelId="{7FCF6A14-1F6F-694F-AE91-BCA5642D024B}" type="pres">
      <dgm:prSet presAssocID="{4B20DB80-AC95-454C-8584-B65203D2906A}" presName="sibTrans" presStyleCnt="0"/>
      <dgm:spPr/>
    </dgm:pt>
    <dgm:pt modelId="{4BA4E8DA-3907-6745-86FD-C2D52AE5FCA6}" type="pres">
      <dgm:prSet presAssocID="{9624A9C8-B19F-4C6A-9D07-31BEC0F73647}" presName="node" presStyleLbl="node1" presStyleIdx="1" presStyleCnt="8">
        <dgm:presLayoutVars>
          <dgm:bulletEnabled val="1"/>
        </dgm:presLayoutVars>
      </dgm:prSet>
      <dgm:spPr/>
    </dgm:pt>
    <dgm:pt modelId="{2EEA8F22-E0F5-8146-B3E5-C20CF0C0DF5A}" type="pres">
      <dgm:prSet presAssocID="{318C09D4-EF7C-4D48-9384-F5B94ECE443D}" presName="sibTrans" presStyleCnt="0"/>
      <dgm:spPr/>
    </dgm:pt>
    <dgm:pt modelId="{F27B2D2F-D862-C04D-B012-9B5FADA09444}" type="pres">
      <dgm:prSet presAssocID="{ACE0A52A-21F9-4877-9C59-E14F39693F45}" presName="node" presStyleLbl="node1" presStyleIdx="2" presStyleCnt="8">
        <dgm:presLayoutVars>
          <dgm:bulletEnabled val="1"/>
        </dgm:presLayoutVars>
      </dgm:prSet>
      <dgm:spPr/>
    </dgm:pt>
    <dgm:pt modelId="{CD9EC5FB-4EAD-254D-9ED0-7BAA299259EE}" type="pres">
      <dgm:prSet presAssocID="{4D3E60A1-846D-4E6B-8418-A61440250CCA}" presName="sibTrans" presStyleCnt="0"/>
      <dgm:spPr/>
    </dgm:pt>
    <dgm:pt modelId="{FB696526-86D5-0A47-992D-7E7EF6B76CCC}" type="pres">
      <dgm:prSet presAssocID="{88FA9B05-5FDD-4146-BA91-57593835DF68}" presName="node" presStyleLbl="node1" presStyleIdx="3" presStyleCnt="8">
        <dgm:presLayoutVars>
          <dgm:bulletEnabled val="1"/>
        </dgm:presLayoutVars>
      </dgm:prSet>
      <dgm:spPr/>
    </dgm:pt>
    <dgm:pt modelId="{23871F9A-BDA0-A44A-84AE-D11EC96F358A}" type="pres">
      <dgm:prSet presAssocID="{30335B56-6A6B-4CD6-9B96-9DD943FE0294}" presName="sibTrans" presStyleCnt="0"/>
      <dgm:spPr/>
    </dgm:pt>
    <dgm:pt modelId="{8BF317FB-00DF-0841-8EE7-C123C7DBDF74}" type="pres">
      <dgm:prSet presAssocID="{C3A72491-928F-4B7B-846E-716ECABDF2A3}" presName="node" presStyleLbl="node1" presStyleIdx="4" presStyleCnt="8">
        <dgm:presLayoutVars>
          <dgm:bulletEnabled val="1"/>
        </dgm:presLayoutVars>
      </dgm:prSet>
      <dgm:spPr/>
    </dgm:pt>
    <dgm:pt modelId="{9D664544-91C1-5D49-8DB3-C6054248F13C}" type="pres">
      <dgm:prSet presAssocID="{1F89287C-CCDE-4F19-BCF7-43B1A77E3169}" presName="sibTrans" presStyleCnt="0"/>
      <dgm:spPr/>
    </dgm:pt>
    <dgm:pt modelId="{B780444C-9A93-A844-9007-37FA87E5AAEF}" type="pres">
      <dgm:prSet presAssocID="{D6C5E724-FA68-4BB0-A903-E57670169262}" presName="node" presStyleLbl="node1" presStyleIdx="5" presStyleCnt="8">
        <dgm:presLayoutVars>
          <dgm:bulletEnabled val="1"/>
        </dgm:presLayoutVars>
      </dgm:prSet>
      <dgm:spPr/>
    </dgm:pt>
    <dgm:pt modelId="{9527637F-6B6D-8346-991D-A92CDD520A70}" type="pres">
      <dgm:prSet presAssocID="{B98C726D-EFED-4023-96BE-2E887AA199BA}" presName="sibTrans" presStyleCnt="0"/>
      <dgm:spPr/>
    </dgm:pt>
    <dgm:pt modelId="{9E57EFEC-75A6-844B-8A23-7A5FD1D5C033}" type="pres">
      <dgm:prSet presAssocID="{04AE3A7A-9B5D-4BAD-8DA7-921151530162}" presName="node" presStyleLbl="node1" presStyleIdx="6" presStyleCnt="8">
        <dgm:presLayoutVars>
          <dgm:bulletEnabled val="1"/>
        </dgm:presLayoutVars>
      </dgm:prSet>
      <dgm:spPr/>
    </dgm:pt>
    <dgm:pt modelId="{DD5E2FCF-A9DE-CA43-9FC4-7E17D70F1F98}" type="pres">
      <dgm:prSet presAssocID="{F33817A5-2B75-45DC-B425-009ACC7738B3}" presName="sibTrans" presStyleCnt="0"/>
      <dgm:spPr/>
    </dgm:pt>
    <dgm:pt modelId="{8E0C6693-A453-B548-88A1-3ED547C24950}" type="pres">
      <dgm:prSet presAssocID="{8FF40B98-D0F3-4074-BFCE-61F2720C5551}" presName="node" presStyleLbl="node1" presStyleIdx="7" presStyleCnt="8">
        <dgm:presLayoutVars>
          <dgm:bulletEnabled val="1"/>
        </dgm:presLayoutVars>
      </dgm:prSet>
      <dgm:spPr/>
    </dgm:pt>
  </dgm:ptLst>
  <dgm:cxnLst>
    <dgm:cxn modelId="{52C17800-2AC3-D649-9816-FABF4B1B3F87}" type="presOf" srcId="{9624A9C8-B19F-4C6A-9D07-31BEC0F73647}" destId="{4BA4E8DA-3907-6745-86FD-C2D52AE5FCA6}" srcOrd="0" destOrd="0" presId="urn:microsoft.com/office/officeart/2005/8/layout/default"/>
    <dgm:cxn modelId="{B5AF1821-3DED-45D5-8968-31FB247B44C1}" srcId="{D846BD8C-6643-48C2-A165-99B3BCF340A3}" destId="{88FA9B05-5FDD-4146-BA91-57593835DF68}" srcOrd="3" destOrd="0" parTransId="{44AFB796-3A9F-4B28-A10A-F2DAA55295CF}" sibTransId="{30335B56-6A6B-4CD6-9B96-9DD943FE0294}"/>
    <dgm:cxn modelId="{9651C422-7541-1947-A908-82B24937496C}" type="presOf" srcId="{88FA9B05-5FDD-4146-BA91-57593835DF68}" destId="{FB696526-86D5-0A47-992D-7E7EF6B76CCC}" srcOrd="0" destOrd="0" presId="urn:microsoft.com/office/officeart/2005/8/layout/default"/>
    <dgm:cxn modelId="{7A98E536-08D7-7445-86D6-74DBF8C1BBBF}" type="presOf" srcId="{ACE0A52A-21F9-4877-9C59-E14F39693F45}" destId="{F27B2D2F-D862-C04D-B012-9B5FADA09444}" srcOrd="0" destOrd="0" presId="urn:microsoft.com/office/officeart/2005/8/layout/default"/>
    <dgm:cxn modelId="{CFA9A54A-F830-4D57-AB6D-20A7EF1AC322}" srcId="{D846BD8C-6643-48C2-A165-99B3BCF340A3}" destId="{ACE0A52A-21F9-4877-9C59-E14F39693F45}" srcOrd="2" destOrd="0" parTransId="{3ADD7690-3FDB-464B-B9B3-C8C3CBA6BA53}" sibTransId="{4D3E60A1-846D-4E6B-8418-A61440250CCA}"/>
    <dgm:cxn modelId="{8F659555-1BE8-834B-85D6-BC51CF38A778}" type="presOf" srcId="{C3A72491-928F-4B7B-846E-716ECABDF2A3}" destId="{8BF317FB-00DF-0841-8EE7-C123C7DBDF74}" srcOrd="0" destOrd="0" presId="urn:microsoft.com/office/officeart/2005/8/layout/default"/>
    <dgm:cxn modelId="{8133C556-01D4-43B6-A187-E663E1284A41}" srcId="{D846BD8C-6643-48C2-A165-99B3BCF340A3}" destId="{D6C5E724-FA68-4BB0-A903-E57670169262}" srcOrd="5" destOrd="0" parTransId="{8EC46013-5295-46B8-BB08-3AB58BE148C7}" sibTransId="{B98C726D-EFED-4023-96BE-2E887AA199BA}"/>
    <dgm:cxn modelId="{3C6F7B62-DF1C-AC49-8E8D-0C96A93C9838}" type="presOf" srcId="{D846BD8C-6643-48C2-A165-99B3BCF340A3}" destId="{FDDA477D-8882-F046-9405-2CEDDFF5400E}" srcOrd="0" destOrd="0" presId="urn:microsoft.com/office/officeart/2005/8/layout/default"/>
    <dgm:cxn modelId="{BBFBDC77-FE83-3445-81BB-36FD2B1E90FF}" type="presOf" srcId="{04AE3A7A-9B5D-4BAD-8DA7-921151530162}" destId="{9E57EFEC-75A6-844B-8A23-7A5FD1D5C033}" srcOrd="0" destOrd="0" presId="urn:microsoft.com/office/officeart/2005/8/layout/default"/>
    <dgm:cxn modelId="{9223367A-8167-4847-875A-7097117B4E5A}" srcId="{D846BD8C-6643-48C2-A165-99B3BCF340A3}" destId="{04AE3A7A-9B5D-4BAD-8DA7-921151530162}" srcOrd="6" destOrd="0" parTransId="{34EEFE41-F99F-47BA-93B7-7126F57A30D7}" sibTransId="{F33817A5-2B75-45DC-B425-009ACC7738B3}"/>
    <dgm:cxn modelId="{4EFDFC81-68AC-4DC0-A773-0593EDC8683E}" srcId="{D846BD8C-6643-48C2-A165-99B3BCF340A3}" destId="{C3A72491-928F-4B7B-846E-716ECABDF2A3}" srcOrd="4" destOrd="0" parTransId="{03AC36BE-B9E9-485D-ACC3-699DF787786E}" sibTransId="{1F89287C-CCDE-4F19-BCF7-43B1A77E3169}"/>
    <dgm:cxn modelId="{F71D8B8A-7E83-DE46-8251-4F99A06FB1C1}" type="presOf" srcId="{D6C5E724-FA68-4BB0-A903-E57670169262}" destId="{B780444C-9A93-A844-9007-37FA87E5AAEF}" srcOrd="0" destOrd="0" presId="urn:microsoft.com/office/officeart/2005/8/layout/default"/>
    <dgm:cxn modelId="{B8F4CB9F-B695-4649-AF58-1BBE036CA1E5}" type="presOf" srcId="{8FF40B98-D0F3-4074-BFCE-61F2720C5551}" destId="{8E0C6693-A453-B548-88A1-3ED547C24950}" srcOrd="0" destOrd="0" presId="urn:microsoft.com/office/officeart/2005/8/layout/default"/>
    <dgm:cxn modelId="{7F16BBAA-CD1C-3542-A673-D827163285CB}" type="presOf" srcId="{CC5D5EF5-DE08-4DC5-8302-DE6C11881003}" destId="{D828563E-1D6E-7D4F-81AE-A8E1CE57DB56}" srcOrd="0" destOrd="0" presId="urn:microsoft.com/office/officeart/2005/8/layout/default"/>
    <dgm:cxn modelId="{582DEEB2-0CCC-4FD8-85A4-5606AFBEAC4E}" srcId="{D846BD8C-6643-48C2-A165-99B3BCF340A3}" destId="{9624A9C8-B19F-4C6A-9D07-31BEC0F73647}" srcOrd="1" destOrd="0" parTransId="{7C478FD9-AF3B-40FB-819C-4A7492FAB07F}" sibTransId="{318C09D4-EF7C-4D48-9384-F5B94ECE443D}"/>
    <dgm:cxn modelId="{A03DD6B3-658F-4A52-B623-56CD6575ED9B}" srcId="{D846BD8C-6643-48C2-A165-99B3BCF340A3}" destId="{CC5D5EF5-DE08-4DC5-8302-DE6C11881003}" srcOrd="0" destOrd="0" parTransId="{121BC732-1F0C-4848-BAF4-01D287121F96}" sibTransId="{4B20DB80-AC95-454C-8584-B65203D2906A}"/>
    <dgm:cxn modelId="{3BF71CB9-B17C-40E7-A1D8-F2271C4C6311}" srcId="{D846BD8C-6643-48C2-A165-99B3BCF340A3}" destId="{8FF40B98-D0F3-4074-BFCE-61F2720C5551}" srcOrd="7" destOrd="0" parTransId="{9C645DB1-DE0B-4412-B160-D7DBDD44CBEC}" sibTransId="{6AA1A1F8-E4B3-4549-A1C8-B23612B0D164}"/>
    <dgm:cxn modelId="{3AED559A-A308-3148-B0EE-D30374CD7987}" type="presParOf" srcId="{FDDA477D-8882-F046-9405-2CEDDFF5400E}" destId="{D828563E-1D6E-7D4F-81AE-A8E1CE57DB56}" srcOrd="0" destOrd="0" presId="urn:microsoft.com/office/officeart/2005/8/layout/default"/>
    <dgm:cxn modelId="{B2934793-299F-3644-8949-0AD9146F4F8F}" type="presParOf" srcId="{FDDA477D-8882-F046-9405-2CEDDFF5400E}" destId="{7FCF6A14-1F6F-694F-AE91-BCA5642D024B}" srcOrd="1" destOrd="0" presId="urn:microsoft.com/office/officeart/2005/8/layout/default"/>
    <dgm:cxn modelId="{1C0F6744-6786-B547-B653-5D44A7C2EC22}" type="presParOf" srcId="{FDDA477D-8882-F046-9405-2CEDDFF5400E}" destId="{4BA4E8DA-3907-6745-86FD-C2D52AE5FCA6}" srcOrd="2" destOrd="0" presId="urn:microsoft.com/office/officeart/2005/8/layout/default"/>
    <dgm:cxn modelId="{349CBD4A-F512-EE41-A610-1EE8CAC9BA53}" type="presParOf" srcId="{FDDA477D-8882-F046-9405-2CEDDFF5400E}" destId="{2EEA8F22-E0F5-8146-B3E5-C20CF0C0DF5A}" srcOrd="3" destOrd="0" presId="urn:microsoft.com/office/officeart/2005/8/layout/default"/>
    <dgm:cxn modelId="{8071B6BA-B0BE-D34C-B148-E78E4088264A}" type="presParOf" srcId="{FDDA477D-8882-F046-9405-2CEDDFF5400E}" destId="{F27B2D2F-D862-C04D-B012-9B5FADA09444}" srcOrd="4" destOrd="0" presId="urn:microsoft.com/office/officeart/2005/8/layout/default"/>
    <dgm:cxn modelId="{88AC3F9D-82FE-6941-BED9-4E7498871B95}" type="presParOf" srcId="{FDDA477D-8882-F046-9405-2CEDDFF5400E}" destId="{CD9EC5FB-4EAD-254D-9ED0-7BAA299259EE}" srcOrd="5" destOrd="0" presId="urn:microsoft.com/office/officeart/2005/8/layout/default"/>
    <dgm:cxn modelId="{003CF6BE-EE88-ED48-8663-BD5CCA243D7B}" type="presParOf" srcId="{FDDA477D-8882-F046-9405-2CEDDFF5400E}" destId="{FB696526-86D5-0A47-992D-7E7EF6B76CCC}" srcOrd="6" destOrd="0" presId="urn:microsoft.com/office/officeart/2005/8/layout/default"/>
    <dgm:cxn modelId="{2A49E322-2532-B248-A180-B82D1422D90C}" type="presParOf" srcId="{FDDA477D-8882-F046-9405-2CEDDFF5400E}" destId="{23871F9A-BDA0-A44A-84AE-D11EC96F358A}" srcOrd="7" destOrd="0" presId="urn:microsoft.com/office/officeart/2005/8/layout/default"/>
    <dgm:cxn modelId="{680F3F70-AC6D-B447-BC30-03776C5BE2F7}" type="presParOf" srcId="{FDDA477D-8882-F046-9405-2CEDDFF5400E}" destId="{8BF317FB-00DF-0841-8EE7-C123C7DBDF74}" srcOrd="8" destOrd="0" presId="urn:microsoft.com/office/officeart/2005/8/layout/default"/>
    <dgm:cxn modelId="{851B4047-B62A-C54B-851F-821CB4B1360C}" type="presParOf" srcId="{FDDA477D-8882-F046-9405-2CEDDFF5400E}" destId="{9D664544-91C1-5D49-8DB3-C6054248F13C}" srcOrd="9" destOrd="0" presId="urn:microsoft.com/office/officeart/2005/8/layout/default"/>
    <dgm:cxn modelId="{A7EFE3FF-72D3-D94E-BF7E-95C007B6F4CD}" type="presParOf" srcId="{FDDA477D-8882-F046-9405-2CEDDFF5400E}" destId="{B780444C-9A93-A844-9007-37FA87E5AAEF}" srcOrd="10" destOrd="0" presId="urn:microsoft.com/office/officeart/2005/8/layout/default"/>
    <dgm:cxn modelId="{07EE87A6-E2C8-2A49-85DD-AB32576D43E5}" type="presParOf" srcId="{FDDA477D-8882-F046-9405-2CEDDFF5400E}" destId="{9527637F-6B6D-8346-991D-A92CDD520A70}" srcOrd="11" destOrd="0" presId="urn:microsoft.com/office/officeart/2005/8/layout/default"/>
    <dgm:cxn modelId="{2D57CFE3-00FF-AB48-BE4A-A7D43173557B}" type="presParOf" srcId="{FDDA477D-8882-F046-9405-2CEDDFF5400E}" destId="{9E57EFEC-75A6-844B-8A23-7A5FD1D5C033}" srcOrd="12" destOrd="0" presId="urn:microsoft.com/office/officeart/2005/8/layout/default"/>
    <dgm:cxn modelId="{42FBD27B-7CA9-7F4D-B41B-407E64568ADC}" type="presParOf" srcId="{FDDA477D-8882-F046-9405-2CEDDFF5400E}" destId="{DD5E2FCF-A9DE-CA43-9FC4-7E17D70F1F98}" srcOrd="13" destOrd="0" presId="urn:microsoft.com/office/officeart/2005/8/layout/default"/>
    <dgm:cxn modelId="{44492B37-5A00-F94F-A939-6EF2AB7A5A1C}" type="presParOf" srcId="{FDDA477D-8882-F046-9405-2CEDDFF5400E}" destId="{8E0C6693-A453-B548-88A1-3ED547C249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FEA31-46CF-EE4B-B898-0AD143F4B98F}">
      <dsp:nvSpPr>
        <dsp:cNvPr id="0" name=""/>
        <dsp:cNvSpPr/>
      </dsp:nvSpPr>
      <dsp:spPr>
        <a:xfrm>
          <a:off x="6315" y="994216"/>
          <a:ext cx="1974242" cy="236909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GB" sz="1300" kern="1200" dirty="0"/>
            <a:t>Understanding the genomic structure of influenza virus</a:t>
          </a:r>
        </a:p>
      </dsp:txBody>
      <dsp:txXfrm>
        <a:off x="6315" y="1941852"/>
        <a:ext cx="1974242" cy="1421454"/>
      </dsp:txXfrm>
    </dsp:sp>
    <dsp:sp modelId="{3ABA9A75-7D3E-DD46-A03A-6197DC64A2BF}">
      <dsp:nvSpPr>
        <dsp:cNvPr id="0" name=""/>
        <dsp:cNvSpPr/>
      </dsp:nvSpPr>
      <dsp:spPr>
        <a:xfrm>
          <a:off x="6315" y="994216"/>
          <a:ext cx="1974242" cy="947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GB" sz="4400" kern="1200"/>
            <a:t>01</a:t>
          </a:r>
        </a:p>
      </dsp:txBody>
      <dsp:txXfrm>
        <a:off x="6315" y="994216"/>
        <a:ext cx="1974242" cy="947636"/>
      </dsp:txXfrm>
    </dsp:sp>
    <dsp:sp modelId="{2C7B03D6-F657-0D46-9080-A6182802AD8E}">
      <dsp:nvSpPr>
        <dsp:cNvPr id="0" name=""/>
        <dsp:cNvSpPr/>
      </dsp:nvSpPr>
      <dsp:spPr>
        <a:xfrm>
          <a:off x="2138497" y="994216"/>
          <a:ext cx="1974242" cy="2369090"/>
        </a:xfrm>
        <a:prstGeom prst="rect">
          <a:avLst/>
        </a:prstGeom>
        <a:solidFill>
          <a:schemeClr val="accent2">
            <a:hueOff val="-2070754"/>
            <a:satOff val="-1766"/>
            <a:lumOff val="-3578"/>
            <a:alphaOff val="0"/>
          </a:schemeClr>
        </a:solidFill>
        <a:ln w="25400" cap="flat" cmpd="sng" algn="ctr">
          <a:solidFill>
            <a:schemeClr val="accent2">
              <a:hueOff val="-2070754"/>
              <a:satOff val="-1766"/>
              <a:lumOff val="-35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GB" sz="1300" b="0" i="0" kern="1200" dirty="0"/>
            <a:t>Summarize key challenges related to sequencing influenza genomes </a:t>
          </a:r>
          <a:endParaRPr lang="en-US" sz="1300" kern="1200" dirty="0"/>
        </a:p>
      </dsp:txBody>
      <dsp:txXfrm>
        <a:off x="2138497" y="1941852"/>
        <a:ext cx="1974242" cy="1421454"/>
      </dsp:txXfrm>
    </dsp:sp>
    <dsp:sp modelId="{8836A0AC-38B3-A349-9BC9-3C543D7310C1}">
      <dsp:nvSpPr>
        <dsp:cNvPr id="0" name=""/>
        <dsp:cNvSpPr/>
      </dsp:nvSpPr>
      <dsp:spPr>
        <a:xfrm>
          <a:off x="2138497" y="994216"/>
          <a:ext cx="1974242" cy="947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38497" y="994216"/>
        <a:ext cx="1974242" cy="947636"/>
      </dsp:txXfrm>
    </dsp:sp>
    <dsp:sp modelId="{CCE0F7C2-E440-314A-9223-8537C6A23991}">
      <dsp:nvSpPr>
        <dsp:cNvPr id="0" name=""/>
        <dsp:cNvSpPr/>
      </dsp:nvSpPr>
      <dsp:spPr>
        <a:xfrm>
          <a:off x="4270678" y="994216"/>
          <a:ext cx="1974242" cy="2369090"/>
        </a:xfrm>
        <a:prstGeom prst="rect">
          <a:avLst/>
        </a:prstGeom>
        <a:solidFill>
          <a:schemeClr val="accent2">
            <a:hueOff val="-4141508"/>
            <a:satOff val="-3532"/>
            <a:lumOff val="-7157"/>
            <a:alphaOff val="0"/>
          </a:schemeClr>
        </a:solidFill>
        <a:ln w="25400" cap="flat" cmpd="sng" algn="ctr">
          <a:solidFill>
            <a:schemeClr val="accent2">
              <a:hueOff val="-4141508"/>
              <a:satOff val="-3532"/>
              <a:lumOff val="-7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GB" sz="1300" b="0" i="0" kern="1200"/>
            <a:t>Use a published pipeline (IRMA) for generating a viral genome: intro and usage</a:t>
          </a:r>
          <a:endParaRPr lang="en-US" sz="1300" kern="1200"/>
        </a:p>
      </dsp:txBody>
      <dsp:txXfrm>
        <a:off x="4270678" y="1941852"/>
        <a:ext cx="1974242" cy="1421454"/>
      </dsp:txXfrm>
    </dsp:sp>
    <dsp:sp modelId="{94937533-0CCE-FF46-BEB5-B03D2A390573}">
      <dsp:nvSpPr>
        <dsp:cNvPr id="0" name=""/>
        <dsp:cNvSpPr/>
      </dsp:nvSpPr>
      <dsp:spPr>
        <a:xfrm>
          <a:off x="4270678" y="994216"/>
          <a:ext cx="1974242" cy="947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270678" y="994216"/>
        <a:ext cx="1974242" cy="947636"/>
      </dsp:txXfrm>
    </dsp:sp>
    <dsp:sp modelId="{2091BE7D-E93D-C844-83A2-73A3C9B74C28}">
      <dsp:nvSpPr>
        <dsp:cNvPr id="0" name=""/>
        <dsp:cNvSpPr/>
      </dsp:nvSpPr>
      <dsp:spPr>
        <a:xfrm>
          <a:off x="6402860" y="994216"/>
          <a:ext cx="1974242" cy="2369090"/>
        </a:xfrm>
        <a:prstGeom prst="rect">
          <a:avLst/>
        </a:prstGeom>
        <a:solidFill>
          <a:schemeClr val="accent2">
            <a:hueOff val="-6212262"/>
            <a:satOff val="-5297"/>
            <a:lumOff val="-10735"/>
            <a:alphaOff val="0"/>
          </a:schemeClr>
        </a:solidFill>
        <a:ln w="25400" cap="flat" cmpd="sng" algn="ctr">
          <a:solidFill>
            <a:schemeClr val="accent2">
              <a:hueOff val="-6212262"/>
              <a:satOff val="-5297"/>
              <a:lumOff val="-107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GB" sz="1300" b="0" i="0" kern="1200"/>
            <a:t>Understand the result of the assembly (I.e. the output-files generated by the pipeline) </a:t>
          </a:r>
          <a:endParaRPr lang="en-US" sz="1300" kern="1200"/>
        </a:p>
      </dsp:txBody>
      <dsp:txXfrm>
        <a:off x="6402860" y="1941852"/>
        <a:ext cx="1974242" cy="1421454"/>
      </dsp:txXfrm>
    </dsp:sp>
    <dsp:sp modelId="{51F2B9D2-04FD-2643-8F2C-46A777160F60}">
      <dsp:nvSpPr>
        <dsp:cNvPr id="0" name=""/>
        <dsp:cNvSpPr/>
      </dsp:nvSpPr>
      <dsp:spPr>
        <a:xfrm>
          <a:off x="6402860" y="994216"/>
          <a:ext cx="1974242" cy="947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02860" y="994216"/>
        <a:ext cx="1974242" cy="947636"/>
      </dsp:txXfrm>
    </dsp:sp>
    <dsp:sp modelId="{DF716C57-A984-6248-B8D2-3A25438A0169}">
      <dsp:nvSpPr>
        <dsp:cNvPr id="0" name=""/>
        <dsp:cNvSpPr/>
      </dsp:nvSpPr>
      <dsp:spPr>
        <a:xfrm>
          <a:off x="8535042" y="994216"/>
          <a:ext cx="1974242" cy="2369090"/>
        </a:xfrm>
        <a:prstGeom prst="rect">
          <a:avLst/>
        </a:prstGeom>
        <a:solidFill>
          <a:schemeClr val="accent2">
            <a:hueOff val="-8283017"/>
            <a:satOff val="-7063"/>
            <a:lumOff val="-14314"/>
            <a:alphaOff val="0"/>
          </a:schemeClr>
        </a:solidFill>
        <a:ln w="25400" cap="flat" cmpd="sng" algn="ctr">
          <a:solidFill>
            <a:schemeClr val="accent2">
              <a:hueOff val="-8283017"/>
              <a:satOff val="-7063"/>
              <a:lumOff val="-1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GB" sz="1300" b="0" i="0" kern="1200"/>
            <a:t>Know how to modify parameters to adapt the analysis to user-specific needs </a:t>
          </a:r>
          <a:endParaRPr lang="en-US" sz="1300" kern="1200"/>
        </a:p>
      </dsp:txBody>
      <dsp:txXfrm>
        <a:off x="8535042" y="1941852"/>
        <a:ext cx="1974242" cy="1421454"/>
      </dsp:txXfrm>
    </dsp:sp>
    <dsp:sp modelId="{1A38F6E9-CC74-144B-AAA3-E7D0399B7444}">
      <dsp:nvSpPr>
        <dsp:cNvPr id="0" name=""/>
        <dsp:cNvSpPr/>
      </dsp:nvSpPr>
      <dsp:spPr>
        <a:xfrm>
          <a:off x="8535042" y="994216"/>
          <a:ext cx="1974242" cy="9476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35042" y="994216"/>
        <a:ext cx="1974242" cy="9476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A0E4-4F38-0A40-8062-86B2A3D6C2E1}">
      <dsp:nvSpPr>
        <dsp:cNvPr id="0" name=""/>
        <dsp:cNvSpPr/>
      </dsp:nvSpPr>
      <dsp:spPr>
        <a:xfrm rot="5400000">
          <a:off x="2790857" y="43248"/>
          <a:ext cx="3481070" cy="42648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t>The first type of amendment is base ambiguation for mixed alleles.</a:t>
          </a:r>
          <a:br>
            <a:rPr lang="en-GB" sz="2300" kern="1200" dirty="0"/>
          </a:br>
          <a:br>
            <a:rPr lang="en-GB" sz="2300" kern="1200" dirty="0"/>
          </a:br>
          <a:endParaRPr lang="en-US" sz="2300" kern="1200" dirty="0"/>
        </a:p>
        <a:p>
          <a:pPr marL="228600" lvl="1" indent="-228600" algn="l" defTabSz="1022350">
            <a:lnSpc>
              <a:spcPct val="90000"/>
            </a:lnSpc>
            <a:spcBef>
              <a:spcPct val="0"/>
            </a:spcBef>
            <a:spcAft>
              <a:spcPct val="15000"/>
            </a:spcAft>
            <a:buChar char="•"/>
          </a:pPr>
          <a:r>
            <a:rPr lang="en-GB" sz="2300" kern="1200"/>
            <a:t>The second type of base amendment is for consensus allele quality control.</a:t>
          </a:r>
          <a:endParaRPr lang="en-US" sz="2300" kern="1200"/>
        </a:p>
      </dsp:txBody>
      <dsp:txXfrm rot="-5400000">
        <a:off x="2398972" y="605065"/>
        <a:ext cx="4094908" cy="3141206"/>
      </dsp:txXfrm>
    </dsp:sp>
    <dsp:sp modelId="{E90301A2-E364-3046-B3F4-B6543BEDF1D5}">
      <dsp:nvSpPr>
        <dsp:cNvPr id="0" name=""/>
        <dsp:cNvSpPr/>
      </dsp:nvSpPr>
      <dsp:spPr>
        <a:xfrm>
          <a:off x="0" y="0"/>
          <a:ext cx="2398972" cy="435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0" i="0" kern="1200"/>
            <a:t>These sequences are modifications to the plurality consensus.</a:t>
          </a:r>
          <a:endParaRPr lang="en-US" sz="2600" kern="1200"/>
        </a:p>
      </dsp:txBody>
      <dsp:txXfrm>
        <a:off x="117108" y="117108"/>
        <a:ext cx="2164756" cy="41171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563E-1D6E-7D4F-81AE-A8E1CE57DB56}">
      <dsp:nvSpPr>
        <dsp:cNvPr id="0" name=""/>
        <dsp:cNvSpPr/>
      </dsp:nvSpPr>
      <dsp:spPr>
        <a:xfrm>
          <a:off x="3080"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Amended consensus</a:t>
          </a:r>
          <a:endParaRPr lang="en-US" sz="3000" kern="1200" dirty="0"/>
        </a:p>
      </dsp:txBody>
      <dsp:txXfrm>
        <a:off x="3080" y="587635"/>
        <a:ext cx="2444055" cy="1466433"/>
      </dsp:txXfrm>
    </dsp:sp>
    <dsp:sp modelId="{4BA4E8DA-3907-6745-86FD-C2D52AE5FCA6}">
      <dsp:nvSpPr>
        <dsp:cNvPr id="0" name=""/>
        <dsp:cNvSpPr/>
      </dsp:nvSpPr>
      <dsp:spPr>
        <a:xfrm>
          <a:off x="2691541" y="587635"/>
          <a:ext cx="2444055" cy="1466433"/>
        </a:xfrm>
        <a:prstGeom prst="rect">
          <a:avLst/>
        </a:prstGeom>
        <a:solidFill>
          <a:schemeClr val="accent5">
            <a:hueOff val="-1338115"/>
            <a:satOff val="-4308"/>
            <a:lumOff val="1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Figures</a:t>
          </a:r>
          <a:endParaRPr lang="en-US" sz="3000" kern="1200"/>
        </a:p>
      </dsp:txBody>
      <dsp:txXfrm>
        <a:off x="2691541" y="587635"/>
        <a:ext cx="2444055" cy="1466433"/>
      </dsp:txXfrm>
    </dsp:sp>
    <dsp:sp modelId="{F27B2D2F-D862-C04D-B012-9B5FADA09444}">
      <dsp:nvSpPr>
        <dsp:cNvPr id="0" name=""/>
        <dsp:cNvSpPr/>
      </dsp:nvSpPr>
      <dsp:spPr>
        <a:xfrm>
          <a:off x="5380002"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Intermediate</a:t>
          </a:r>
          <a:endParaRPr lang="en-US" sz="3000" kern="1200"/>
        </a:p>
      </dsp:txBody>
      <dsp:txXfrm>
        <a:off x="5380002" y="587635"/>
        <a:ext cx="2444055" cy="1466433"/>
      </dsp:txXfrm>
    </dsp:sp>
    <dsp:sp modelId="{FB696526-86D5-0A47-992D-7E7EF6B76CCC}">
      <dsp:nvSpPr>
        <dsp:cNvPr id="0" name=""/>
        <dsp:cNvSpPr/>
      </dsp:nvSpPr>
      <dsp:spPr>
        <a:xfrm>
          <a:off x="8068463"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Logs</a:t>
          </a:r>
          <a:endParaRPr lang="en-US" sz="3000" kern="1200"/>
        </a:p>
      </dsp:txBody>
      <dsp:txXfrm>
        <a:off x="8068463" y="587635"/>
        <a:ext cx="2444055" cy="1466433"/>
      </dsp:txXfrm>
    </dsp:sp>
    <dsp:sp modelId="{8BF317FB-00DF-0841-8EE7-C123C7DBDF74}">
      <dsp:nvSpPr>
        <dsp:cNvPr id="0" name=""/>
        <dsp:cNvSpPr/>
      </dsp:nvSpPr>
      <dsp:spPr>
        <a:xfrm>
          <a:off x="3080"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Matrices</a:t>
          </a:r>
          <a:endParaRPr lang="en-US" sz="3000" kern="1200"/>
        </a:p>
      </dsp:txBody>
      <dsp:txXfrm>
        <a:off x="3080" y="2298474"/>
        <a:ext cx="2444055" cy="1466433"/>
      </dsp:txXfrm>
    </dsp:sp>
    <dsp:sp modelId="{B780444C-9A93-A844-9007-37FA87E5AAEF}">
      <dsp:nvSpPr>
        <dsp:cNvPr id="0" name=""/>
        <dsp:cNvSpPr/>
      </dsp:nvSpPr>
      <dsp:spPr>
        <a:xfrm>
          <a:off x="2691541"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Secondary</a:t>
          </a:r>
          <a:endParaRPr lang="en-US" sz="3000" kern="1200"/>
        </a:p>
      </dsp:txBody>
      <dsp:txXfrm>
        <a:off x="2691541" y="2298474"/>
        <a:ext cx="2444055" cy="1466433"/>
      </dsp:txXfrm>
    </dsp:sp>
    <dsp:sp modelId="{9E57EFEC-75A6-844B-8A23-7A5FD1D5C033}">
      <dsp:nvSpPr>
        <dsp:cNvPr id="0" name=""/>
        <dsp:cNvSpPr/>
      </dsp:nvSpPr>
      <dsp:spPr>
        <a:xfrm>
          <a:off x="5380002"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Tables</a:t>
          </a:r>
          <a:endParaRPr lang="en-US" sz="3000" kern="1200"/>
        </a:p>
      </dsp:txBody>
      <dsp:txXfrm>
        <a:off x="5380002" y="2298474"/>
        <a:ext cx="2444055" cy="1466433"/>
      </dsp:txXfrm>
    </dsp:sp>
    <dsp:sp modelId="{8E0C6693-A453-B548-88A1-3ED547C24950}">
      <dsp:nvSpPr>
        <dsp:cNvPr id="0" name=""/>
        <dsp:cNvSpPr/>
      </dsp:nvSpPr>
      <dsp:spPr>
        <a:xfrm>
          <a:off x="8068463"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Main data folder</a:t>
          </a:r>
          <a:endParaRPr lang="en-US" sz="3000" kern="1200" dirty="0"/>
        </a:p>
      </dsp:txBody>
      <dsp:txXfrm>
        <a:off x="8068463" y="2298474"/>
        <a:ext cx="2444055" cy="1466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563E-1D6E-7D4F-81AE-A8E1CE57DB56}">
      <dsp:nvSpPr>
        <dsp:cNvPr id="0" name=""/>
        <dsp:cNvSpPr/>
      </dsp:nvSpPr>
      <dsp:spPr>
        <a:xfrm>
          <a:off x="3080"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Amended consensus</a:t>
          </a:r>
          <a:endParaRPr lang="en-US" sz="3000" kern="1200" dirty="0"/>
        </a:p>
      </dsp:txBody>
      <dsp:txXfrm>
        <a:off x="3080" y="587635"/>
        <a:ext cx="2444055" cy="1466433"/>
      </dsp:txXfrm>
    </dsp:sp>
    <dsp:sp modelId="{4BA4E8DA-3907-6745-86FD-C2D52AE5FCA6}">
      <dsp:nvSpPr>
        <dsp:cNvPr id="0" name=""/>
        <dsp:cNvSpPr/>
      </dsp:nvSpPr>
      <dsp:spPr>
        <a:xfrm>
          <a:off x="2691541"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Figures</a:t>
          </a:r>
          <a:endParaRPr lang="en-US" sz="3000" kern="1200"/>
        </a:p>
      </dsp:txBody>
      <dsp:txXfrm>
        <a:off x="2691541" y="587635"/>
        <a:ext cx="2444055" cy="1466433"/>
      </dsp:txXfrm>
    </dsp:sp>
    <dsp:sp modelId="{F27B2D2F-D862-C04D-B012-9B5FADA09444}">
      <dsp:nvSpPr>
        <dsp:cNvPr id="0" name=""/>
        <dsp:cNvSpPr/>
      </dsp:nvSpPr>
      <dsp:spPr>
        <a:xfrm>
          <a:off x="5380002"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Intermediate</a:t>
          </a:r>
          <a:endParaRPr lang="en-US" sz="3000" kern="1200"/>
        </a:p>
      </dsp:txBody>
      <dsp:txXfrm>
        <a:off x="5380002" y="587635"/>
        <a:ext cx="2444055" cy="1466433"/>
      </dsp:txXfrm>
    </dsp:sp>
    <dsp:sp modelId="{FB696526-86D5-0A47-992D-7E7EF6B76CCC}">
      <dsp:nvSpPr>
        <dsp:cNvPr id="0" name=""/>
        <dsp:cNvSpPr/>
      </dsp:nvSpPr>
      <dsp:spPr>
        <a:xfrm>
          <a:off x="8068463"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Logs</a:t>
          </a:r>
          <a:endParaRPr lang="en-US" sz="3000" kern="1200"/>
        </a:p>
      </dsp:txBody>
      <dsp:txXfrm>
        <a:off x="8068463" y="587635"/>
        <a:ext cx="2444055" cy="1466433"/>
      </dsp:txXfrm>
    </dsp:sp>
    <dsp:sp modelId="{8BF317FB-00DF-0841-8EE7-C123C7DBDF74}">
      <dsp:nvSpPr>
        <dsp:cNvPr id="0" name=""/>
        <dsp:cNvSpPr/>
      </dsp:nvSpPr>
      <dsp:spPr>
        <a:xfrm>
          <a:off x="3080"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Matrices</a:t>
          </a:r>
          <a:endParaRPr lang="en-US" sz="3000" kern="1200"/>
        </a:p>
      </dsp:txBody>
      <dsp:txXfrm>
        <a:off x="3080" y="2298474"/>
        <a:ext cx="2444055" cy="1466433"/>
      </dsp:txXfrm>
    </dsp:sp>
    <dsp:sp modelId="{B780444C-9A93-A844-9007-37FA87E5AAEF}">
      <dsp:nvSpPr>
        <dsp:cNvPr id="0" name=""/>
        <dsp:cNvSpPr/>
      </dsp:nvSpPr>
      <dsp:spPr>
        <a:xfrm>
          <a:off x="2691541"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Secondary</a:t>
          </a:r>
          <a:endParaRPr lang="en-US" sz="3000" kern="1200"/>
        </a:p>
      </dsp:txBody>
      <dsp:txXfrm>
        <a:off x="2691541" y="2298474"/>
        <a:ext cx="2444055" cy="1466433"/>
      </dsp:txXfrm>
    </dsp:sp>
    <dsp:sp modelId="{9E57EFEC-75A6-844B-8A23-7A5FD1D5C033}">
      <dsp:nvSpPr>
        <dsp:cNvPr id="0" name=""/>
        <dsp:cNvSpPr/>
      </dsp:nvSpPr>
      <dsp:spPr>
        <a:xfrm>
          <a:off x="5380002" y="2298474"/>
          <a:ext cx="2444055" cy="1466433"/>
        </a:xfrm>
        <a:prstGeom prst="rect">
          <a:avLst/>
        </a:prstGeom>
        <a:solidFill>
          <a:schemeClr val="accent5">
            <a:hueOff val="-8028690"/>
            <a:satOff val="-25849"/>
            <a:lumOff val="115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Tables</a:t>
          </a:r>
          <a:endParaRPr lang="en-US" sz="3000" kern="1200"/>
        </a:p>
      </dsp:txBody>
      <dsp:txXfrm>
        <a:off x="5380002" y="2298474"/>
        <a:ext cx="2444055" cy="1466433"/>
      </dsp:txXfrm>
    </dsp:sp>
    <dsp:sp modelId="{8E0C6693-A453-B548-88A1-3ED547C24950}">
      <dsp:nvSpPr>
        <dsp:cNvPr id="0" name=""/>
        <dsp:cNvSpPr/>
      </dsp:nvSpPr>
      <dsp:spPr>
        <a:xfrm>
          <a:off x="8068463"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Main data folder</a:t>
          </a:r>
          <a:endParaRPr lang="en-US" sz="3000" kern="1200" dirty="0"/>
        </a:p>
      </dsp:txBody>
      <dsp:txXfrm>
        <a:off x="8068463" y="2298474"/>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150EA-E61E-7A46-B93B-6E0F5DF3B7B7}">
      <dsp:nvSpPr>
        <dsp:cNvPr id="0" name=""/>
        <dsp:cNvSpPr/>
      </dsp:nvSpPr>
      <dsp:spPr>
        <a:xfrm>
          <a:off x="0" y="137229"/>
          <a:ext cx="4152774" cy="13180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The influenza virus is an RNA virus with a segmented genome consisting of eight negative-sense single-stranded RNA segments.</a:t>
          </a:r>
          <a:endParaRPr lang="en-US" sz="1300" kern="1200"/>
        </a:p>
      </dsp:txBody>
      <dsp:txXfrm>
        <a:off x="64341" y="201570"/>
        <a:ext cx="4024092" cy="1189359"/>
      </dsp:txXfrm>
    </dsp:sp>
    <dsp:sp modelId="{5BCF24CF-8302-D645-9AC2-385DD81D51C1}">
      <dsp:nvSpPr>
        <dsp:cNvPr id="0" name=""/>
        <dsp:cNvSpPr/>
      </dsp:nvSpPr>
      <dsp:spPr>
        <a:xfrm>
          <a:off x="0" y="1532378"/>
          <a:ext cx="4152774" cy="1318041"/>
        </a:xfrm>
        <a:prstGeom prst="roundRect">
          <a:avLst/>
        </a:prstGeom>
        <a:gradFill rotWithShape="0">
          <a:gsLst>
            <a:gs pos="0">
              <a:schemeClr val="accent2">
                <a:hueOff val="-4141508"/>
                <a:satOff val="-3532"/>
                <a:lumOff val="-7157"/>
                <a:alphaOff val="0"/>
                <a:shade val="51000"/>
                <a:satMod val="130000"/>
              </a:schemeClr>
            </a:gs>
            <a:gs pos="80000">
              <a:schemeClr val="accent2">
                <a:hueOff val="-4141508"/>
                <a:satOff val="-3532"/>
                <a:lumOff val="-7157"/>
                <a:alphaOff val="0"/>
                <a:shade val="93000"/>
                <a:satMod val="130000"/>
              </a:schemeClr>
            </a:gs>
            <a:gs pos="100000">
              <a:schemeClr val="accent2">
                <a:hueOff val="-4141508"/>
                <a:satOff val="-3532"/>
                <a:lumOff val="-7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Each RNA segment codes for at least one protein, with some segments encoding multiple proteins through alternative splicing. </a:t>
          </a:r>
          <a:endParaRPr lang="en-US" sz="1300" kern="1200"/>
        </a:p>
      </dsp:txBody>
      <dsp:txXfrm>
        <a:off x="64341" y="1596719"/>
        <a:ext cx="4024092" cy="1189359"/>
      </dsp:txXfrm>
    </dsp:sp>
    <dsp:sp modelId="{476D55D6-67B4-FA41-9FA8-FCF9C536FECB}">
      <dsp:nvSpPr>
        <dsp:cNvPr id="0" name=""/>
        <dsp:cNvSpPr/>
      </dsp:nvSpPr>
      <dsp:spPr>
        <a:xfrm>
          <a:off x="0" y="2985422"/>
          <a:ext cx="4152774" cy="1318041"/>
        </a:xfrm>
        <a:prstGeom prst="roundRect">
          <a:avLst/>
        </a:prstGeom>
        <a:gradFill rotWithShape="0">
          <a:gsLst>
            <a:gs pos="0">
              <a:schemeClr val="accent2">
                <a:hueOff val="-8283017"/>
                <a:satOff val="-7063"/>
                <a:lumOff val="-14314"/>
                <a:alphaOff val="0"/>
                <a:shade val="51000"/>
                <a:satMod val="130000"/>
              </a:schemeClr>
            </a:gs>
            <a:gs pos="80000">
              <a:schemeClr val="accent2">
                <a:hueOff val="-8283017"/>
                <a:satOff val="-7063"/>
                <a:lumOff val="-14314"/>
                <a:alphaOff val="0"/>
                <a:shade val="93000"/>
                <a:satMod val="130000"/>
              </a:schemeClr>
            </a:gs>
            <a:gs pos="100000">
              <a:schemeClr val="accent2">
                <a:hueOff val="-8283017"/>
                <a:satOff val="-7063"/>
                <a:lumOff val="-1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The genome segments are enclosed within a protein shell, or nucleocapsid, and surrounded by a lipid envelope containing two major surface glycoproteins, hemagglutinin (HA) and neuraminidase (NA), which are responsible for the virus's antigenicity and host specificity.</a:t>
          </a:r>
          <a:endParaRPr lang="en-US" sz="1300" kern="1200" dirty="0"/>
        </a:p>
      </dsp:txBody>
      <dsp:txXfrm>
        <a:off x="64341" y="3049763"/>
        <a:ext cx="4024092" cy="1189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6673D-C604-F340-852C-164202D6CE45}">
      <dsp:nvSpPr>
        <dsp:cNvPr id="0" name=""/>
        <dsp:cNvSpPr/>
      </dsp:nvSpPr>
      <dsp:spPr>
        <a:xfrm>
          <a:off x="0" y="223586"/>
          <a:ext cx="6308624" cy="1684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Gradual accumulation of point mutations in the genes encoding the HA and NA proteins, which results in minor changes to the virus's surface antigens (HA and NA). </a:t>
          </a:r>
          <a:endParaRPr lang="en-US" sz="2400" kern="1200"/>
        </a:p>
      </dsp:txBody>
      <dsp:txXfrm>
        <a:off x="82245" y="305831"/>
        <a:ext cx="6144134" cy="1520310"/>
      </dsp:txXfrm>
    </dsp:sp>
    <dsp:sp modelId="{3DA70608-8D15-E04C-9930-5587B0C10533}">
      <dsp:nvSpPr>
        <dsp:cNvPr id="0" name=""/>
        <dsp:cNvSpPr/>
      </dsp:nvSpPr>
      <dsp:spPr>
        <a:xfrm>
          <a:off x="0" y="1908386"/>
          <a:ext cx="6308624"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9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HA and NA are recognized by the immune system and can trigger an immune response (including producing antibodies to fight infection).</a:t>
          </a:r>
          <a:endParaRPr lang="en-US" sz="1900" kern="1200" dirty="0"/>
        </a:p>
        <a:p>
          <a:pPr marL="171450" lvl="1" indent="-171450" algn="l" defTabSz="844550">
            <a:lnSpc>
              <a:spcPct val="90000"/>
            </a:lnSpc>
            <a:spcBef>
              <a:spcPct val="0"/>
            </a:spcBef>
            <a:spcAft>
              <a:spcPct val="20000"/>
            </a:spcAft>
            <a:buChar char="•"/>
          </a:pPr>
          <a:r>
            <a:rPr lang="en-GB" sz="1900" kern="1200" dirty="0"/>
            <a:t>The small genetic changes usually produce viruses that are closely related to one another, which can be illustrated by their location close together on a phylogenetic tree.  </a:t>
          </a:r>
          <a:endParaRPr lang="en-US" sz="1900" kern="1200" dirty="0"/>
        </a:p>
      </dsp:txBody>
      <dsp:txXfrm>
        <a:off x="0" y="1908386"/>
        <a:ext cx="6308624" cy="1987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0DF6A-E9F5-2D49-B222-526BC7A448ED}">
      <dsp:nvSpPr>
        <dsp:cNvPr id="0" name=""/>
        <dsp:cNvSpPr/>
      </dsp:nvSpPr>
      <dsp:spPr>
        <a:xfrm>
          <a:off x="0" y="470209"/>
          <a:ext cx="6666833" cy="14718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dirty="0"/>
            <a:t>Genome size and structure: The genome of SARS-CoV-2 is a single-stranded RNA molecule, about 30,000 nucleotides long, which encodes for 29 proteins. In contrast, the influenza virus genome is composed of eight segments of single-stranded RNA, encoding for a total of 11 proteins.</a:t>
          </a:r>
          <a:endParaRPr lang="en-US" sz="1700" kern="1200" dirty="0"/>
        </a:p>
      </dsp:txBody>
      <dsp:txXfrm>
        <a:off x="71850" y="542059"/>
        <a:ext cx="6523133" cy="1328160"/>
      </dsp:txXfrm>
    </dsp:sp>
    <dsp:sp modelId="{A2C1FDA0-BC11-3545-B49E-42E8DCFD2D89}">
      <dsp:nvSpPr>
        <dsp:cNvPr id="0" name=""/>
        <dsp:cNvSpPr/>
      </dsp:nvSpPr>
      <dsp:spPr>
        <a:xfrm>
          <a:off x="0" y="1991029"/>
          <a:ext cx="6666833" cy="1471860"/>
        </a:xfrm>
        <a:prstGeom prst="roundRect">
          <a:avLst/>
        </a:prstGeom>
        <a:gradFill rotWithShape="0">
          <a:gsLst>
            <a:gs pos="0">
              <a:schemeClr val="accent5">
                <a:hueOff val="-4683403"/>
                <a:satOff val="-15078"/>
                <a:lumOff val="6764"/>
                <a:alphaOff val="0"/>
                <a:shade val="51000"/>
                <a:satMod val="130000"/>
              </a:schemeClr>
            </a:gs>
            <a:gs pos="80000">
              <a:schemeClr val="accent5">
                <a:hueOff val="-4683403"/>
                <a:satOff val="-15078"/>
                <a:lumOff val="6764"/>
                <a:alphaOff val="0"/>
                <a:shade val="93000"/>
                <a:satMod val="130000"/>
              </a:schemeClr>
            </a:gs>
            <a:gs pos="100000">
              <a:schemeClr val="accent5">
                <a:hueOff val="-4683403"/>
                <a:satOff val="-15078"/>
                <a:lumOff val="676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Mutation rate: RNA viruses like SARS-CoV-2 and influenza viruses are known for their high mutation rates, which allow them to adapt quickly to changing environments. However, the mutation rate of SARS-CoV-2 is lower than that of influenza viruses.</a:t>
          </a:r>
          <a:endParaRPr lang="en-US" sz="1700" kern="1200"/>
        </a:p>
      </dsp:txBody>
      <dsp:txXfrm>
        <a:off x="71850" y="2062879"/>
        <a:ext cx="6523133" cy="1328160"/>
      </dsp:txXfrm>
    </dsp:sp>
    <dsp:sp modelId="{A8761C20-81D3-4D4D-B81E-EAFBB20C720D}">
      <dsp:nvSpPr>
        <dsp:cNvPr id="0" name=""/>
        <dsp:cNvSpPr/>
      </dsp:nvSpPr>
      <dsp:spPr>
        <a:xfrm>
          <a:off x="0" y="3511850"/>
          <a:ext cx="6666833" cy="1471860"/>
        </a:xfrm>
        <a:prstGeom prst="roundRect">
          <a:avLst/>
        </a:prstGeom>
        <a:gradFill rotWithShape="0">
          <a:gsLst>
            <a:gs pos="0">
              <a:schemeClr val="accent5">
                <a:hueOff val="-9366805"/>
                <a:satOff val="-30157"/>
                <a:lumOff val="13529"/>
                <a:alphaOff val="0"/>
                <a:shade val="51000"/>
                <a:satMod val="130000"/>
              </a:schemeClr>
            </a:gs>
            <a:gs pos="80000">
              <a:schemeClr val="accent5">
                <a:hueOff val="-9366805"/>
                <a:satOff val="-30157"/>
                <a:lumOff val="13529"/>
                <a:alphaOff val="0"/>
                <a:shade val="93000"/>
                <a:satMod val="130000"/>
              </a:schemeClr>
            </a:gs>
            <a:gs pos="100000">
              <a:schemeClr val="accent5">
                <a:hueOff val="-9366805"/>
                <a:satOff val="-30157"/>
                <a:lumOff val="135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Antigenic variation: Influenza viruses are notorious for their ability to undergo rapid antigenic drift, which allows them to evade the host immune system and cause seasonal epidemics. SARS-CoV-2 also exhibits some degree of antigenic variation, but it appears to be less pronounced than that of influenza viruses.</a:t>
          </a:r>
          <a:endParaRPr lang="en-US" sz="1700" kern="1200"/>
        </a:p>
      </dsp:txBody>
      <dsp:txXfrm>
        <a:off x="71850" y="3583700"/>
        <a:ext cx="6523133" cy="132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8B142-6FDF-4F4C-B45D-1A678B1E6AF9}">
      <dsp:nvSpPr>
        <dsp:cNvPr id="0" name=""/>
        <dsp:cNvSpPr/>
      </dsp:nvSpPr>
      <dsp:spPr>
        <a:xfrm>
          <a:off x="0" y="555157"/>
          <a:ext cx="7062216" cy="15315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Influenza viruses cause a significant disease burden as a result of seasonal activity and outbreaks </a:t>
          </a:r>
          <a:endParaRPr lang="en-US" sz="2200" kern="1200" dirty="0"/>
        </a:p>
      </dsp:txBody>
      <dsp:txXfrm>
        <a:off x="74763" y="629920"/>
        <a:ext cx="6912690" cy="1382004"/>
      </dsp:txXfrm>
    </dsp:sp>
    <dsp:sp modelId="{102A43C8-E87B-0642-80AD-D0192CB3ED7E}">
      <dsp:nvSpPr>
        <dsp:cNvPr id="0" name=""/>
        <dsp:cNvSpPr/>
      </dsp:nvSpPr>
      <dsp:spPr>
        <a:xfrm>
          <a:off x="0" y="2150048"/>
          <a:ext cx="7062216" cy="1531530"/>
        </a:xfrm>
        <a:prstGeom prst="roundRect">
          <a:avLst/>
        </a:prstGeom>
        <a:solidFill>
          <a:schemeClr val="accent2">
            <a:hueOff val="-4141508"/>
            <a:satOff val="-3532"/>
            <a:lumOff val="-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Disease severity and fast mutation rate -&gt; large global surveillance network is required </a:t>
          </a:r>
          <a:endParaRPr lang="en-US" sz="2200" kern="1200"/>
        </a:p>
      </dsp:txBody>
      <dsp:txXfrm>
        <a:off x="74763" y="2224811"/>
        <a:ext cx="6912690" cy="1382004"/>
      </dsp:txXfrm>
    </dsp:sp>
    <dsp:sp modelId="{39620381-0231-7349-BB04-28F5DBB39284}">
      <dsp:nvSpPr>
        <dsp:cNvPr id="0" name=""/>
        <dsp:cNvSpPr/>
      </dsp:nvSpPr>
      <dsp:spPr>
        <a:xfrm>
          <a:off x="0" y="3744938"/>
          <a:ext cx="7062216" cy="1531530"/>
        </a:xfrm>
        <a:prstGeom prst="roundRect">
          <a:avLst/>
        </a:prstGeom>
        <a:solidFill>
          <a:schemeClr val="accent2">
            <a:hueOff val="-8283017"/>
            <a:satOff val="-7063"/>
            <a:lumOff val="-1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high level of mutation inherent in influenza virus reproduction leads to antigenic drift within gene segments while reassortment of segments causes antigenic shift which can cause outbreaks of infection</a:t>
          </a:r>
          <a:endParaRPr lang="en-US" sz="2200" kern="1200"/>
        </a:p>
      </dsp:txBody>
      <dsp:txXfrm>
        <a:off x="74763" y="3819701"/>
        <a:ext cx="6912690" cy="1382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8FA9E-42BC-4744-98D2-7CC2FAEDEF4A}">
      <dsp:nvSpPr>
        <dsp:cNvPr id="0" name=""/>
        <dsp:cNvSpPr/>
      </dsp:nvSpPr>
      <dsp:spPr>
        <a:xfrm>
          <a:off x="0" y="0"/>
          <a:ext cx="6696452"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9A995A-43CE-D149-8168-1711C1F9D485}">
      <dsp:nvSpPr>
        <dsp:cNvPr id="0" name=""/>
        <dsp:cNvSpPr/>
      </dsp:nvSpPr>
      <dsp:spPr>
        <a:xfrm>
          <a:off x="0" y="0"/>
          <a:ext cx="6696452" cy="121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Rapid expansion in surveillance efforts for zoonotic viruses and use of NGS technologies.</a:t>
          </a:r>
          <a:endParaRPr lang="en-US" sz="2500" kern="1200" dirty="0">
            <a:solidFill>
              <a:schemeClr val="bg1"/>
            </a:solidFill>
          </a:endParaRPr>
        </a:p>
      </dsp:txBody>
      <dsp:txXfrm>
        <a:off x="0" y="0"/>
        <a:ext cx="6696452" cy="1216860"/>
      </dsp:txXfrm>
    </dsp:sp>
    <dsp:sp modelId="{0458910B-EF22-354B-9C6D-16B6FCD57B2F}">
      <dsp:nvSpPr>
        <dsp:cNvPr id="0" name=""/>
        <dsp:cNvSpPr/>
      </dsp:nvSpPr>
      <dsp:spPr>
        <a:xfrm>
          <a:off x="0" y="1216860"/>
          <a:ext cx="6696452"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B54742-3CB1-6841-94D6-9861DB2B9C8E}">
      <dsp:nvSpPr>
        <dsp:cNvPr id="0" name=""/>
        <dsp:cNvSpPr/>
      </dsp:nvSpPr>
      <dsp:spPr>
        <a:xfrm>
          <a:off x="0" y="1216860"/>
          <a:ext cx="6696452" cy="121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solidFill>
                <a:prstClr val="black"/>
              </a:solidFill>
              <a:latin typeface="Tahoma"/>
              <a:ea typeface="+mn-ea"/>
              <a:cs typeface="+mn-cs"/>
            </a:rPr>
            <a:t>NGS offers advantages for surveillance and outbreak investigation in terms of </a:t>
          </a:r>
          <a:r>
            <a:rPr lang="en-GB" sz="2400" u="sng" kern="1200" dirty="0">
              <a:solidFill>
                <a:prstClr val="black"/>
              </a:solidFill>
              <a:latin typeface="Tahoma"/>
              <a:ea typeface="+mn-ea"/>
              <a:cs typeface="+mn-cs"/>
            </a:rPr>
            <a:t>speed</a:t>
          </a:r>
          <a:r>
            <a:rPr lang="en-GB" sz="2400" kern="1200" dirty="0">
              <a:solidFill>
                <a:prstClr val="black"/>
              </a:solidFill>
              <a:latin typeface="Tahoma"/>
              <a:ea typeface="+mn-ea"/>
              <a:cs typeface="+mn-cs"/>
            </a:rPr>
            <a:t> and </a:t>
          </a:r>
          <a:r>
            <a:rPr lang="en-GB" sz="2400" u="sng" kern="1200" dirty="0">
              <a:solidFill>
                <a:prstClr val="black"/>
              </a:solidFill>
              <a:latin typeface="Tahoma"/>
              <a:ea typeface="+mn-ea"/>
              <a:cs typeface="+mn-cs"/>
            </a:rPr>
            <a:t>resolution</a:t>
          </a:r>
          <a:r>
            <a:rPr lang="en-GB" sz="2400" kern="1200" dirty="0">
              <a:solidFill>
                <a:prstClr val="black"/>
              </a:solidFill>
              <a:latin typeface="Tahoma"/>
              <a:ea typeface="+mn-ea"/>
              <a:cs typeface="+mn-cs"/>
            </a:rPr>
            <a:t> of sequence differences</a:t>
          </a:r>
        </a:p>
      </dsp:txBody>
      <dsp:txXfrm>
        <a:off x="0" y="1216860"/>
        <a:ext cx="6696452" cy="1216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563E-1D6E-7D4F-81AE-A8E1CE57DB56}">
      <dsp:nvSpPr>
        <dsp:cNvPr id="0" name=""/>
        <dsp:cNvSpPr/>
      </dsp:nvSpPr>
      <dsp:spPr>
        <a:xfrm>
          <a:off x="3080" y="587635"/>
          <a:ext cx="2444055" cy="146643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Amended consensus</a:t>
          </a:r>
          <a:endParaRPr lang="en-US" sz="3000" kern="1200" dirty="0"/>
        </a:p>
      </dsp:txBody>
      <dsp:txXfrm>
        <a:off x="3080" y="587635"/>
        <a:ext cx="2444055" cy="1466433"/>
      </dsp:txXfrm>
    </dsp:sp>
    <dsp:sp modelId="{4BA4E8DA-3907-6745-86FD-C2D52AE5FCA6}">
      <dsp:nvSpPr>
        <dsp:cNvPr id="0" name=""/>
        <dsp:cNvSpPr/>
      </dsp:nvSpPr>
      <dsp:spPr>
        <a:xfrm>
          <a:off x="2691541" y="587635"/>
          <a:ext cx="2444055" cy="1466433"/>
        </a:xfrm>
        <a:prstGeom prst="rect">
          <a:avLst/>
        </a:prstGeom>
        <a:solidFill>
          <a:schemeClr val="accent5">
            <a:hueOff val="-1338115"/>
            <a:satOff val="-4308"/>
            <a:lumOff val="1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Figures</a:t>
          </a:r>
          <a:endParaRPr lang="en-US" sz="3000" kern="1200"/>
        </a:p>
      </dsp:txBody>
      <dsp:txXfrm>
        <a:off x="2691541" y="587635"/>
        <a:ext cx="2444055" cy="1466433"/>
      </dsp:txXfrm>
    </dsp:sp>
    <dsp:sp modelId="{F27B2D2F-D862-C04D-B012-9B5FADA09444}">
      <dsp:nvSpPr>
        <dsp:cNvPr id="0" name=""/>
        <dsp:cNvSpPr/>
      </dsp:nvSpPr>
      <dsp:spPr>
        <a:xfrm>
          <a:off x="5380002" y="587635"/>
          <a:ext cx="2444055" cy="1466433"/>
        </a:xfrm>
        <a:prstGeom prst="rect">
          <a:avLst/>
        </a:prstGeom>
        <a:solidFill>
          <a:schemeClr val="accent5">
            <a:hueOff val="-2676230"/>
            <a:satOff val="-8616"/>
            <a:lumOff val="38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Intermediate</a:t>
          </a:r>
          <a:endParaRPr lang="en-US" sz="3000" kern="1200"/>
        </a:p>
      </dsp:txBody>
      <dsp:txXfrm>
        <a:off x="5380002" y="587635"/>
        <a:ext cx="2444055" cy="1466433"/>
      </dsp:txXfrm>
    </dsp:sp>
    <dsp:sp modelId="{FB696526-86D5-0A47-992D-7E7EF6B76CCC}">
      <dsp:nvSpPr>
        <dsp:cNvPr id="0" name=""/>
        <dsp:cNvSpPr/>
      </dsp:nvSpPr>
      <dsp:spPr>
        <a:xfrm>
          <a:off x="8068463" y="587635"/>
          <a:ext cx="2444055" cy="1466433"/>
        </a:xfrm>
        <a:prstGeom prst="rect">
          <a:avLst/>
        </a:prstGeom>
        <a:solidFill>
          <a:schemeClr val="accent5">
            <a:hueOff val="-4014345"/>
            <a:satOff val="-12924"/>
            <a:lumOff val="5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Logs</a:t>
          </a:r>
          <a:endParaRPr lang="en-US" sz="3000" kern="1200"/>
        </a:p>
      </dsp:txBody>
      <dsp:txXfrm>
        <a:off x="8068463" y="587635"/>
        <a:ext cx="2444055" cy="1466433"/>
      </dsp:txXfrm>
    </dsp:sp>
    <dsp:sp modelId="{8BF317FB-00DF-0841-8EE7-C123C7DBDF74}">
      <dsp:nvSpPr>
        <dsp:cNvPr id="0" name=""/>
        <dsp:cNvSpPr/>
      </dsp:nvSpPr>
      <dsp:spPr>
        <a:xfrm>
          <a:off x="3080" y="2298474"/>
          <a:ext cx="2444055" cy="1466433"/>
        </a:xfrm>
        <a:prstGeom prst="rect">
          <a:avLst/>
        </a:prstGeom>
        <a:solidFill>
          <a:schemeClr val="accent5">
            <a:hueOff val="-5352460"/>
            <a:satOff val="-17233"/>
            <a:lumOff val="77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Matrices</a:t>
          </a:r>
          <a:endParaRPr lang="en-US" sz="3000" kern="1200"/>
        </a:p>
      </dsp:txBody>
      <dsp:txXfrm>
        <a:off x="3080" y="2298474"/>
        <a:ext cx="2444055" cy="1466433"/>
      </dsp:txXfrm>
    </dsp:sp>
    <dsp:sp modelId="{B780444C-9A93-A844-9007-37FA87E5AAEF}">
      <dsp:nvSpPr>
        <dsp:cNvPr id="0" name=""/>
        <dsp:cNvSpPr/>
      </dsp:nvSpPr>
      <dsp:spPr>
        <a:xfrm>
          <a:off x="2691541" y="2298474"/>
          <a:ext cx="2444055" cy="1466433"/>
        </a:xfrm>
        <a:prstGeom prst="rect">
          <a:avLst/>
        </a:prstGeom>
        <a:solidFill>
          <a:schemeClr val="accent5">
            <a:hueOff val="-6690575"/>
            <a:satOff val="-21541"/>
            <a:lumOff val="96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Secondary</a:t>
          </a:r>
          <a:endParaRPr lang="en-US" sz="3000" kern="1200"/>
        </a:p>
      </dsp:txBody>
      <dsp:txXfrm>
        <a:off x="2691541" y="2298474"/>
        <a:ext cx="2444055" cy="1466433"/>
      </dsp:txXfrm>
    </dsp:sp>
    <dsp:sp modelId="{9E57EFEC-75A6-844B-8A23-7A5FD1D5C033}">
      <dsp:nvSpPr>
        <dsp:cNvPr id="0" name=""/>
        <dsp:cNvSpPr/>
      </dsp:nvSpPr>
      <dsp:spPr>
        <a:xfrm>
          <a:off x="5380002" y="2298474"/>
          <a:ext cx="2444055" cy="1466433"/>
        </a:xfrm>
        <a:prstGeom prst="rect">
          <a:avLst/>
        </a:prstGeom>
        <a:solidFill>
          <a:schemeClr val="accent5">
            <a:hueOff val="-8028690"/>
            <a:satOff val="-25849"/>
            <a:lumOff val="115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Tables</a:t>
          </a:r>
          <a:endParaRPr lang="en-US" sz="3000" kern="1200"/>
        </a:p>
      </dsp:txBody>
      <dsp:txXfrm>
        <a:off x="5380002" y="2298474"/>
        <a:ext cx="2444055" cy="1466433"/>
      </dsp:txXfrm>
    </dsp:sp>
    <dsp:sp modelId="{8E0C6693-A453-B548-88A1-3ED547C24950}">
      <dsp:nvSpPr>
        <dsp:cNvPr id="0" name=""/>
        <dsp:cNvSpPr/>
      </dsp:nvSpPr>
      <dsp:spPr>
        <a:xfrm>
          <a:off x="8068463" y="2298474"/>
          <a:ext cx="2444055" cy="1466433"/>
        </a:xfrm>
        <a:prstGeom prst="rect">
          <a:avLst/>
        </a:prstGeom>
        <a:solidFill>
          <a:schemeClr val="accent5">
            <a:hueOff val="-9366805"/>
            <a:satOff val="-30157"/>
            <a:lumOff val="1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Main data folder</a:t>
          </a:r>
          <a:endParaRPr lang="en-US" sz="3000" kern="1200" dirty="0"/>
        </a:p>
      </dsp:txBody>
      <dsp:txXfrm>
        <a:off x="8068463" y="2298474"/>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563E-1D6E-7D4F-81AE-A8E1CE57DB56}">
      <dsp:nvSpPr>
        <dsp:cNvPr id="0" name=""/>
        <dsp:cNvSpPr/>
      </dsp:nvSpPr>
      <dsp:spPr>
        <a:xfrm>
          <a:off x="3080"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Amended consensus</a:t>
          </a:r>
          <a:endParaRPr lang="en-US" sz="3000" kern="1200" dirty="0"/>
        </a:p>
      </dsp:txBody>
      <dsp:txXfrm>
        <a:off x="3080" y="587635"/>
        <a:ext cx="2444055" cy="1466433"/>
      </dsp:txXfrm>
    </dsp:sp>
    <dsp:sp modelId="{4BA4E8DA-3907-6745-86FD-C2D52AE5FCA6}">
      <dsp:nvSpPr>
        <dsp:cNvPr id="0" name=""/>
        <dsp:cNvSpPr/>
      </dsp:nvSpPr>
      <dsp:spPr>
        <a:xfrm>
          <a:off x="2691541"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Figures</a:t>
          </a:r>
          <a:endParaRPr lang="en-US" sz="3000" kern="1200"/>
        </a:p>
      </dsp:txBody>
      <dsp:txXfrm>
        <a:off x="2691541" y="587635"/>
        <a:ext cx="2444055" cy="1466433"/>
      </dsp:txXfrm>
    </dsp:sp>
    <dsp:sp modelId="{F27B2D2F-D862-C04D-B012-9B5FADA09444}">
      <dsp:nvSpPr>
        <dsp:cNvPr id="0" name=""/>
        <dsp:cNvSpPr/>
      </dsp:nvSpPr>
      <dsp:spPr>
        <a:xfrm>
          <a:off x="5380002"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Intermediate</a:t>
          </a:r>
          <a:endParaRPr lang="en-US" sz="3000" kern="1200"/>
        </a:p>
      </dsp:txBody>
      <dsp:txXfrm>
        <a:off x="5380002" y="587635"/>
        <a:ext cx="2444055" cy="1466433"/>
      </dsp:txXfrm>
    </dsp:sp>
    <dsp:sp modelId="{FB696526-86D5-0A47-992D-7E7EF6B76CCC}">
      <dsp:nvSpPr>
        <dsp:cNvPr id="0" name=""/>
        <dsp:cNvSpPr/>
      </dsp:nvSpPr>
      <dsp:spPr>
        <a:xfrm>
          <a:off x="8068463"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Logs</a:t>
          </a:r>
          <a:endParaRPr lang="en-US" sz="3000" kern="1200"/>
        </a:p>
      </dsp:txBody>
      <dsp:txXfrm>
        <a:off x="8068463" y="587635"/>
        <a:ext cx="2444055" cy="1466433"/>
      </dsp:txXfrm>
    </dsp:sp>
    <dsp:sp modelId="{8BF317FB-00DF-0841-8EE7-C123C7DBDF74}">
      <dsp:nvSpPr>
        <dsp:cNvPr id="0" name=""/>
        <dsp:cNvSpPr/>
      </dsp:nvSpPr>
      <dsp:spPr>
        <a:xfrm>
          <a:off x="3080"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Matrices</a:t>
          </a:r>
          <a:endParaRPr lang="en-US" sz="3000" kern="1200"/>
        </a:p>
      </dsp:txBody>
      <dsp:txXfrm>
        <a:off x="3080" y="2298474"/>
        <a:ext cx="2444055" cy="1466433"/>
      </dsp:txXfrm>
    </dsp:sp>
    <dsp:sp modelId="{B780444C-9A93-A844-9007-37FA87E5AAEF}">
      <dsp:nvSpPr>
        <dsp:cNvPr id="0" name=""/>
        <dsp:cNvSpPr/>
      </dsp:nvSpPr>
      <dsp:spPr>
        <a:xfrm>
          <a:off x="2691541"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Secondary</a:t>
          </a:r>
          <a:endParaRPr lang="en-US" sz="3000" kern="1200"/>
        </a:p>
      </dsp:txBody>
      <dsp:txXfrm>
        <a:off x="2691541" y="2298474"/>
        <a:ext cx="2444055" cy="1466433"/>
      </dsp:txXfrm>
    </dsp:sp>
    <dsp:sp modelId="{9E57EFEC-75A6-844B-8A23-7A5FD1D5C033}">
      <dsp:nvSpPr>
        <dsp:cNvPr id="0" name=""/>
        <dsp:cNvSpPr/>
      </dsp:nvSpPr>
      <dsp:spPr>
        <a:xfrm>
          <a:off x="5380002"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Tables</a:t>
          </a:r>
          <a:endParaRPr lang="en-US" sz="3000" kern="1200"/>
        </a:p>
      </dsp:txBody>
      <dsp:txXfrm>
        <a:off x="5380002" y="2298474"/>
        <a:ext cx="2444055" cy="1466433"/>
      </dsp:txXfrm>
    </dsp:sp>
    <dsp:sp modelId="{8E0C6693-A453-B548-88A1-3ED547C24950}">
      <dsp:nvSpPr>
        <dsp:cNvPr id="0" name=""/>
        <dsp:cNvSpPr/>
      </dsp:nvSpPr>
      <dsp:spPr>
        <a:xfrm>
          <a:off x="8068463" y="2298474"/>
          <a:ext cx="2444055" cy="1466433"/>
        </a:xfrm>
        <a:prstGeom prst="rect">
          <a:avLst/>
        </a:prstGeom>
        <a:solidFill>
          <a:schemeClr val="accent5">
            <a:hueOff val="-9366805"/>
            <a:satOff val="-30157"/>
            <a:lumOff val="1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Main data folder</a:t>
          </a:r>
          <a:endParaRPr lang="en-US" sz="3000" kern="1200" dirty="0"/>
        </a:p>
      </dsp:txBody>
      <dsp:txXfrm>
        <a:off x="8068463" y="2298474"/>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563E-1D6E-7D4F-81AE-A8E1CE57DB56}">
      <dsp:nvSpPr>
        <dsp:cNvPr id="0" name=""/>
        <dsp:cNvSpPr/>
      </dsp:nvSpPr>
      <dsp:spPr>
        <a:xfrm>
          <a:off x="3080" y="587635"/>
          <a:ext cx="2444055" cy="146643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Amended consensus</a:t>
          </a:r>
          <a:endParaRPr lang="en-US" sz="3000" kern="1200" dirty="0"/>
        </a:p>
      </dsp:txBody>
      <dsp:txXfrm>
        <a:off x="3080" y="587635"/>
        <a:ext cx="2444055" cy="1466433"/>
      </dsp:txXfrm>
    </dsp:sp>
    <dsp:sp modelId="{4BA4E8DA-3907-6745-86FD-C2D52AE5FCA6}">
      <dsp:nvSpPr>
        <dsp:cNvPr id="0" name=""/>
        <dsp:cNvSpPr/>
      </dsp:nvSpPr>
      <dsp:spPr>
        <a:xfrm>
          <a:off x="2691541"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Figures</a:t>
          </a:r>
          <a:endParaRPr lang="en-US" sz="3000" kern="1200"/>
        </a:p>
      </dsp:txBody>
      <dsp:txXfrm>
        <a:off x="2691541" y="587635"/>
        <a:ext cx="2444055" cy="1466433"/>
      </dsp:txXfrm>
    </dsp:sp>
    <dsp:sp modelId="{F27B2D2F-D862-C04D-B012-9B5FADA09444}">
      <dsp:nvSpPr>
        <dsp:cNvPr id="0" name=""/>
        <dsp:cNvSpPr/>
      </dsp:nvSpPr>
      <dsp:spPr>
        <a:xfrm>
          <a:off x="5380002"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Intermediate</a:t>
          </a:r>
          <a:endParaRPr lang="en-US" sz="3000" kern="1200"/>
        </a:p>
      </dsp:txBody>
      <dsp:txXfrm>
        <a:off x="5380002" y="587635"/>
        <a:ext cx="2444055" cy="1466433"/>
      </dsp:txXfrm>
    </dsp:sp>
    <dsp:sp modelId="{FB696526-86D5-0A47-992D-7E7EF6B76CCC}">
      <dsp:nvSpPr>
        <dsp:cNvPr id="0" name=""/>
        <dsp:cNvSpPr/>
      </dsp:nvSpPr>
      <dsp:spPr>
        <a:xfrm>
          <a:off x="8068463" y="587635"/>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Logs</a:t>
          </a:r>
          <a:endParaRPr lang="en-US" sz="3000" kern="1200"/>
        </a:p>
      </dsp:txBody>
      <dsp:txXfrm>
        <a:off x="8068463" y="587635"/>
        <a:ext cx="2444055" cy="1466433"/>
      </dsp:txXfrm>
    </dsp:sp>
    <dsp:sp modelId="{8BF317FB-00DF-0841-8EE7-C123C7DBDF74}">
      <dsp:nvSpPr>
        <dsp:cNvPr id="0" name=""/>
        <dsp:cNvSpPr/>
      </dsp:nvSpPr>
      <dsp:spPr>
        <a:xfrm>
          <a:off x="3080"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Matrices</a:t>
          </a:r>
          <a:endParaRPr lang="en-US" sz="3000" kern="1200"/>
        </a:p>
      </dsp:txBody>
      <dsp:txXfrm>
        <a:off x="3080" y="2298474"/>
        <a:ext cx="2444055" cy="1466433"/>
      </dsp:txXfrm>
    </dsp:sp>
    <dsp:sp modelId="{B780444C-9A93-A844-9007-37FA87E5AAEF}">
      <dsp:nvSpPr>
        <dsp:cNvPr id="0" name=""/>
        <dsp:cNvSpPr/>
      </dsp:nvSpPr>
      <dsp:spPr>
        <a:xfrm>
          <a:off x="2691541"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Secondary</a:t>
          </a:r>
          <a:endParaRPr lang="en-US" sz="3000" kern="1200"/>
        </a:p>
      </dsp:txBody>
      <dsp:txXfrm>
        <a:off x="2691541" y="2298474"/>
        <a:ext cx="2444055" cy="1466433"/>
      </dsp:txXfrm>
    </dsp:sp>
    <dsp:sp modelId="{9E57EFEC-75A6-844B-8A23-7A5FD1D5C033}">
      <dsp:nvSpPr>
        <dsp:cNvPr id="0" name=""/>
        <dsp:cNvSpPr/>
      </dsp:nvSpPr>
      <dsp:spPr>
        <a:xfrm>
          <a:off x="5380002"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Tables</a:t>
          </a:r>
          <a:endParaRPr lang="en-US" sz="3000" kern="1200"/>
        </a:p>
      </dsp:txBody>
      <dsp:txXfrm>
        <a:off x="5380002" y="2298474"/>
        <a:ext cx="2444055" cy="1466433"/>
      </dsp:txXfrm>
    </dsp:sp>
    <dsp:sp modelId="{8E0C6693-A453-B548-88A1-3ED547C24950}">
      <dsp:nvSpPr>
        <dsp:cNvPr id="0" name=""/>
        <dsp:cNvSpPr/>
      </dsp:nvSpPr>
      <dsp:spPr>
        <a:xfrm>
          <a:off x="8068463" y="2298474"/>
          <a:ext cx="2444055" cy="146643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Main data folder</a:t>
          </a:r>
          <a:endParaRPr lang="en-US" sz="3000" kern="1200" dirty="0"/>
        </a:p>
      </dsp:txBody>
      <dsp:txXfrm>
        <a:off x="8068463" y="2298474"/>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CE3D-3155-8E49-BB04-837302B4A012}"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BD8F2-CC1D-8942-B160-0584B1D5C2D6}" type="slidenum">
              <a:rPr lang="en-GB" smtClean="0"/>
              <a:t>‹#›</a:t>
            </a:fld>
            <a:endParaRPr lang="en-GB"/>
          </a:p>
        </p:txBody>
      </p:sp>
    </p:spTree>
    <p:extLst>
      <p:ext uri="{BB962C8B-B14F-4D97-AF65-F5344CB8AC3E}">
        <p14:creationId xmlns:p14="http://schemas.microsoft.com/office/powerpoint/2010/main" val="383679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37</a:t>
            </a:fld>
            <a:endParaRPr lang="en-GB"/>
          </a:p>
        </p:txBody>
      </p:sp>
    </p:spTree>
    <p:extLst>
      <p:ext uri="{BB962C8B-B14F-4D97-AF65-F5344CB8AC3E}">
        <p14:creationId xmlns:p14="http://schemas.microsoft.com/office/powerpoint/2010/main" val="4015654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en-GB"/>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GB"/>
              <a:t>Click to edit Master subtitle style</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78F5A50-D4FB-6A42-A0CE-D466B66000F8}" type="slidenum">
              <a:rPr lang="en-GB" smtClean="0"/>
              <a:t>‹#›</a:t>
            </a:fld>
            <a:endParaRPr lang="en-GB"/>
          </a:p>
        </p:txBody>
      </p:sp>
    </p:spTree>
    <p:extLst>
      <p:ext uri="{BB962C8B-B14F-4D97-AF65-F5344CB8AC3E}">
        <p14:creationId xmlns:p14="http://schemas.microsoft.com/office/powerpoint/2010/main" val="287224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GB"/>
              <a:t>Click to edit Master text styles</a:t>
            </a:r>
          </a:p>
          <a:p>
            <a:pPr lvl="1"/>
            <a:r>
              <a:rPr lang="en-GB"/>
              <a:t>Second level</a:t>
            </a:r>
          </a:p>
          <a:p>
            <a:pPr lvl="2"/>
            <a:r>
              <a:rPr lang="en-GB"/>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78F5A50-D4FB-6A42-A0CE-D466B66000F8}" type="slidenum">
              <a:rPr lang="en-GB" smtClean="0"/>
              <a:t>‹#›</a:t>
            </a:fld>
            <a:endParaRPr lang="en-GB"/>
          </a:p>
        </p:txBody>
      </p:sp>
    </p:spTree>
    <p:extLst>
      <p:ext uri="{BB962C8B-B14F-4D97-AF65-F5344CB8AC3E}">
        <p14:creationId xmlns:p14="http://schemas.microsoft.com/office/powerpoint/2010/main" val="59206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45281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78638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77652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86477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90473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3636690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78F5A50-D4FB-6A42-A0CE-D466B66000F8}" type="slidenum">
              <a:rPr lang="en-GB" smtClean="0"/>
              <a:t>‹#›</a:t>
            </a:fld>
            <a:endParaRPr lang="en-GB"/>
          </a:p>
        </p:txBody>
      </p:sp>
      <p:pic>
        <p:nvPicPr>
          <p:cNvPr id="7" name="Picture 8"/>
          <p:cNvPicPr>
            <a:picLocks noChangeArrowheads="1"/>
          </p:cNvPicPr>
          <p:nvPr/>
        </p:nvPicPr>
        <p:blipFill>
          <a:blip r:embed="rId6"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1768593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Lst>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GB"/>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657867463"/>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2265854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hyperlink" Target="https://www.cdc.gov/flu/resource-center/freeresources/graphics/flu-burden-2022-2023.htm" TargetMode="External"/><Relationship Id="rId4" Type="http://schemas.openxmlformats.org/officeDocument/2006/relationships/diagramQuickStyle" Target="../diagrams/quickStyle5.xml"/><Relationship Id="rId9" Type="http://schemas.openxmlformats.org/officeDocument/2006/relationships/hyperlink" Target="https://www.ecdc.europa.eu/en/publications-data/weekly-influenza-update-week-2-january-2023"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ure.com/articles/s41572-018-0002-y"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mcgenomics.biomedcentral.com/articles/10.1186/s12864-016-3030-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mcgenomics.biomedcentral.com/articles/10.1186/s12864-016-3030-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mcgenomics.biomedcentral.com/articles/10.1186/s12864-016-3030-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mcgenomics.biomedcentral.com/articles/10.1186/s12864-016-3030-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mcgenomics.biomedcentral.com/articles/10.1186/s12864-016-3030-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onder.cdc.gov/amd/flu/irma/instal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onder.cdc.gov/amd/flu/irma/install.html"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onder.cdc.gov/amd/flu/irma/modules.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onder.cdc.gov/amd/flu/irma/modules.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onder.cdc.gov/amd/flu/irma/configuration.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onder.cdc.gov/amd/flu/irma/run.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nature.com/articles/s41572-018-0002-y" TargetMode="External"/><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0.xml"/><Relationship Id="rId7" Type="http://schemas.openxmlformats.org/officeDocument/2006/relationships/image" Target="../media/image2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nature.com/articles/s41572-018-0002-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nature.com/articles/s41572-018-0002-y" TargetMode="External"/><Relationship Id="rId3" Type="http://schemas.openxmlformats.org/officeDocument/2006/relationships/diagramLayout" Target="../diagrams/layout3.xml"/><Relationship Id="rId7" Type="http://schemas.openxmlformats.org/officeDocument/2006/relationships/hyperlink" Target="https://www.mdpi.com/1999-4915/13/11/2276"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1.png"/><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virology.ws/2009/04/29/influenza-virus-transmission/"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dpi.com/1999-4915/13/11/2276"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dpi.com/1999-4915/13/11/2276"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doi.org/10.1038/s12276-021-00603-0"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E59C-BCBD-649C-A4E3-96DB4FAB392E}"/>
              </a:ext>
            </a:extLst>
          </p:cNvPr>
          <p:cNvSpPr>
            <a:spLocks noGrp="1"/>
          </p:cNvSpPr>
          <p:nvPr>
            <p:ph type="ctrTitle"/>
          </p:nvPr>
        </p:nvSpPr>
        <p:spPr>
          <a:xfrm>
            <a:off x="462589" y="4820478"/>
            <a:ext cx="11543881" cy="1435000"/>
          </a:xfrm>
        </p:spPr>
        <p:txBody>
          <a:bodyPr>
            <a:normAutofit/>
          </a:bodyPr>
          <a:lstStyle/>
          <a:p>
            <a:r>
              <a:rPr lang="en-GB" sz="4000" b="1" dirty="0"/>
              <a:t>Assembling influenza genomes with IRMA</a:t>
            </a:r>
          </a:p>
        </p:txBody>
      </p:sp>
      <p:sp>
        <p:nvSpPr>
          <p:cNvPr id="3" name="Subtitle 2">
            <a:extLst>
              <a:ext uri="{FF2B5EF4-FFF2-40B4-BE49-F238E27FC236}">
                <a16:creationId xmlns:a16="http://schemas.microsoft.com/office/drawing/2014/main" id="{B8717FAA-1C1F-64DE-42CA-79E5E907AD34}"/>
              </a:ext>
            </a:extLst>
          </p:cNvPr>
          <p:cNvSpPr>
            <a:spLocks noGrp="1"/>
          </p:cNvSpPr>
          <p:nvPr>
            <p:ph type="subTitle" idx="1"/>
          </p:nvPr>
        </p:nvSpPr>
        <p:spPr>
          <a:xfrm>
            <a:off x="473683" y="5537978"/>
            <a:ext cx="5760846" cy="1081483"/>
          </a:xfrm>
        </p:spPr>
        <p:txBody>
          <a:bodyPr>
            <a:noAutofit/>
          </a:bodyPr>
          <a:lstStyle/>
          <a:p>
            <a:r>
              <a:rPr lang="en-GB" sz="1400" dirty="0">
                <a:solidFill>
                  <a:schemeClr val="tx2"/>
                </a:solidFill>
              </a:rPr>
              <a:t>Marta Maria </a:t>
            </a:r>
            <a:r>
              <a:rPr lang="en-GB" sz="1400" dirty="0" err="1">
                <a:solidFill>
                  <a:schemeClr val="tx2"/>
                </a:solidFill>
              </a:rPr>
              <a:t>Ciucani</a:t>
            </a:r>
            <a:r>
              <a:rPr lang="en-GB" sz="1400" dirty="0">
                <a:solidFill>
                  <a:schemeClr val="tx2"/>
                </a:solidFill>
              </a:rPr>
              <a:t>, MSc, PhD</a:t>
            </a:r>
          </a:p>
          <a:p>
            <a:r>
              <a:rPr lang="en-GB" sz="1400" dirty="0">
                <a:solidFill>
                  <a:schemeClr val="tx2"/>
                </a:solidFill>
              </a:rPr>
              <a:t>Bioinformatician</a:t>
            </a:r>
          </a:p>
          <a:p>
            <a:r>
              <a:rPr lang="en-GB" sz="1400" dirty="0">
                <a:solidFill>
                  <a:schemeClr val="tx2"/>
                </a:solidFill>
              </a:rPr>
              <a:t>Influenza group</a:t>
            </a:r>
          </a:p>
          <a:p>
            <a:r>
              <a:rPr lang="en-GB" sz="1400" dirty="0" err="1">
                <a:solidFill>
                  <a:schemeClr val="tx2"/>
                </a:solidFill>
              </a:rPr>
              <a:t>Statens</a:t>
            </a:r>
            <a:r>
              <a:rPr lang="en-GB" sz="1400" dirty="0">
                <a:solidFill>
                  <a:schemeClr val="tx2"/>
                </a:solidFill>
              </a:rPr>
              <a:t> Serum </a:t>
            </a:r>
            <a:r>
              <a:rPr lang="en-GB" sz="1400" dirty="0" err="1">
                <a:solidFill>
                  <a:schemeClr val="tx2"/>
                </a:solidFill>
              </a:rPr>
              <a:t>Institut</a:t>
            </a:r>
            <a:endParaRPr lang="en-GB" sz="1400" dirty="0">
              <a:solidFill>
                <a:schemeClr val="tx2"/>
              </a:solidFill>
            </a:endParaRPr>
          </a:p>
        </p:txBody>
      </p:sp>
      <p:sp>
        <p:nvSpPr>
          <p:cNvPr id="4" name="Subtitle 2">
            <a:extLst>
              <a:ext uri="{FF2B5EF4-FFF2-40B4-BE49-F238E27FC236}">
                <a16:creationId xmlns:a16="http://schemas.microsoft.com/office/drawing/2014/main" id="{E68D265F-D645-ED80-626D-CBEBF54B458F}"/>
              </a:ext>
            </a:extLst>
          </p:cNvPr>
          <p:cNvSpPr txBox="1">
            <a:spLocks/>
          </p:cNvSpPr>
          <p:nvPr/>
        </p:nvSpPr>
        <p:spPr bwMode="auto">
          <a:xfrm>
            <a:off x="462589" y="3798792"/>
            <a:ext cx="10869432" cy="46272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0"/>
              </a:spcBef>
              <a:spcAft>
                <a:spcPts val="0"/>
              </a:spcAft>
              <a:buFont typeface="Wingdings" pitchFamily="2" charset="2"/>
              <a:tabLst/>
              <a:defRPr sz="4000" b="1">
                <a:solidFill>
                  <a:schemeClr val="bg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a:lstStyle>
          <a:p>
            <a:r>
              <a:rPr lang="en-US" sz="3200" b="0" i="0" u="none" strike="noStrike" dirty="0">
                <a:solidFill>
                  <a:srgbClr val="FFFFFF"/>
                </a:solidFill>
                <a:effectLst/>
                <a:latin typeface="Tahoma" panose="020B0604030504040204" pitchFamily="34" charset="0"/>
              </a:rPr>
              <a:t>Bridging the gaps in bioinformatics/Genome assembly</a:t>
            </a:r>
            <a:r>
              <a:rPr lang="en-US" sz="3200" b="0" i="0" dirty="0">
                <a:solidFill>
                  <a:srgbClr val="FFFFFF"/>
                </a:solidFill>
                <a:effectLst/>
                <a:latin typeface="Tahoma" panose="020B0604030504040204" pitchFamily="34" charset="0"/>
              </a:rPr>
              <a:t>​</a:t>
            </a:r>
            <a:endParaRPr lang="en-GB" sz="3200" b="0" kern="0" dirty="0"/>
          </a:p>
        </p:txBody>
      </p:sp>
      <p:sp>
        <p:nvSpPr>
          <p:cNvPr id="5" name="Text Box 4">
            <a:extLst>
              <a:ext uri="{FF2B5EF4-FFF2-40B4-BE49-F238E27FC236}">
                <a16:creationId xmlns:a16="http://schemas.microsoft.com/office/drawing/2014/main" id="{0051A7AE-8109-1746-F561-48C3AC78A7C8}"/>
              </a:ext>
            </a:extLst>
          </p:cNvPr>
          <p:cNvSpPr txBox="1">
            <a:spLocks noChangeArrowheads="1"/>
          </p:cNvSpPr>
          <p:nvPr/>
        </p:nvSpPr>
        <p:spPr bwMode="auto">
          <a:xfrm>
            <a:off x="10331354" y="6429355"/>
            <a:ext cx="2001334" cy="428645"/>
          </a:xfrm>
          <a:prstGeom prst="rect">
            <a:avLst/>
          </a:prstGeom>
          <a:noFill/>
          <a:ln w="38100">
            <a:noFill/>
            <a:miter lim="800000"/>
            <a:headEnd/>
            <a:tailEnd/>
          </a:ln>
          <a:effectLst/>
        </p:spPr>
        <p:txBody>
          <a:bodyPr lIns="0" tIns="0" rIns="0" bIns="0"/>
          <a:lstStyle/>
          <a:p>
            <a:pPr eaLnBrk="0" hangingPunct="0">
              <a:spcAft>
                <a:spcPct val="30000"/>
              </a:spcAft>
            </a:pPr>
            <a:r>
              <a:rPr lang="en-GB" sz="2000" dirty="0">
                <a:solidFill>
                  <a:schemeClr val="bg1"/>
                </a:solidFill>
              </a:rPr>
              <a:t>18/05/2023</a:t>
            </a:r>
          </a:p>
        </p:txBody>
      </p:sp>
    </p:spTree>
    <p:extLst>
      <p:ext uri="{BB962C8B-B14F-4D97-AF65-F5344CB8AC3E}">
        <p14:creationId xmlns:p14="http://schemas.microsoft.com/office/powerpoint/2010/main" val="66948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C5F7-AF5D-359A-F404-7D71871F3EE9}"/>
              </a:ext>
            </a:extLst>
          </p:cNvPr>
          <p:cNvSpPr>
            <a:spLocks noGrp="1"/>
          </p:cNvSpPr>
          <p:nvPr>
            <p:ph type="title"/>
          </p:nvPr>
        </p:nvSpPr>
        <p:spPr>
          <a:xfrm>
            <a:off x="5576514" y="217180"/>
            <a:ext cx="5961888" cy="795528"/>
          </a:xfrm>
        </p:spPr>
        <p:txBody>
          <a:bodyPr anchor="ctr">
            <a:normAutofit/>
          </a:bodyPr>
          <a:lstStyle/>
          <a:p>
            <a:r>
              <a:rPr lang="en-GB" sz="4800" dirty="0">
                <a:solidFill>
                  <a:schemeClr val="tx1"/>
                </a:solidFill>
              </a:rPr>
              <a:t>Background</a:t>
            </a:r>
          </a:p>
        </p:txBody>
      </p:sp>
      <p:graphicFrame>
        <p:nvGraphicFramePr>
          <p:cNvPr id="5" name="Content Placeholder 2">
            <a:extLst>
              <a:ext uri="{FF2B5EF4-FFF2-40B4-BE49-F238E27FC236}">
                <a16:creationId xmlns:a16="http://schemas.microsoft.com/office/drawing/2014/main" id="{AF80CA0D-6CAF-01F2-73C6-85DF45E3BF22}"/>
              </a:ext>
            </a:extLst>
          </p:cNvPr>
          <p:cNvGraphicFramePr>
            <a:graphicFrameLocks noGrp="1"/>
          </p:cNvGraphicFramePr>
          <p:nvPr>
            <p:ph idx="1"/>
            <p:extLst>
              <p:ext uri="{D42A27DB-BD31-4B8C-83A1-F6EECF244321}">
                <p14:modId xmlns:p14="http://schemas.microsoft.com/office/powerpoint/2010/main" val="158032941"/>
              </p:ext>
            </p:extLst>
          </p:nvPr>
        </p:nvGraphicFramePr>
        <p:xfrm>
          <a:off x="4901184" y="814152"/>
          <a:ext cx="7062216" cy="583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2021-2022 Flu Burden | CDC">
            <a:extLst>
              <a:ext uri="{FF2B5EF4-FFF2-40B4-BE49-F238E27FC236}">
                <a16:creationId xmlns:a16="http://schemas.microsoft.com/office/drawing/2014/main" id="{01483E0A-466F-E65E-5F16-7FEC6D4EC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1032" y="0"/>
            <a:ext cx="3104586" cy="3104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ekly influenza update, week 2, January 2023">
            <a:extLst>
              <a:ext uri="{FF2B5EF4-FFF2-40B4-BE49-F238E27FC236}">
                <a16:creationId xmlns:a16="http://schemas.microsoft.com/office/drawing/2014/main" id="{BD676036-5FBC-1E20-315A-7E07BD2E0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99" y="3154166"/>
            <a:ext cx="2982445" cy="3167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F30004-AC51-2461-984C-40947A59E093}"/>
              </a:ext>
            </a:extLst>
          </p:cNvPr>
          <p:cNvSpPr txBox="1"/>
          <p:nvPr/>
        </p:nvSpPr>
        <p:spPr>
          <a:xfrm>
            <a:off x="150899" y="6464526"/>
            <a:ext cx="6644768" cy="369332"/>
          </a:xfrm>
          <a:prstGeom prst="rect">
            <a:avLst/>
          </a:prstGeom>
          <a:noFill/>
        </p:spPr>
        <p:txBody>
          <a:bodyPr wrap="none" rtlCol="0">
            <a:spAutoFit/>
          </a:bodyPr>
          <a:lstStyle/>
          <a:p>
            <a:r>
              <a:rPr lang="en-GB" sz="1000" dirty="0"/>
              <a:t>sources: ECDC - </a:t>
            </a:r>
            <a:r>
              <a:rPr lang="en-GB" sz="1000" dirty="0">
                <a:hlinkClick r:id="rId9"/>
              </a:rPr>
              <a:t>https://www.ecdc.europa.eu/en/publications-data/weekly-influenza-update-week-2-january-2023</a:t>
            </a:r>
            <a:r>
              <a:rPr lang="en-GB" sz="1000" dirty="0"/>
              <a:t> </a:t>
            </a:r>
            <a:br>
              <a:rPr lang="en-GB" sz="1000" dirty="0"/>
            </a:br>
            <a:r>
              <a:rPr lang="en-GB" sz="1000" dirty="0"/>
              <a:t>and CDC - </a:t>
            </a:r>
            <a:r>
              <a:rPr lang="en-GB" sz="1000" dirty="0">
                <a:hlinkClick r:id="rId10"/>
              </a:rPr>
              <a:t>https://www.cdc.gov/flu/resource-center/freeresources/graphics/flu-burden-2022-2023.htm</a:t>
            </a:r>
            <a:r>
              <a:rPr lang="en-GB" sz="1000" dirty="0"/>
              <a:t> </a:t>
            </a:r>
          </a:p>
        </p:txBody>
      </p:sp>
    </p:spTree>
    <p:extLst>
      <p:ext uri="{BB962C8B-B14F-4D97-AF65-F5344CB8AC3E}">
        <p14:creationId xmlns:p14="http://schemas.microsoft.com/office/powerpoint/2010/main" val="228458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MiSeq System | Focused power for targeted gene and small genome sequencing">
            <a:extLst>
              <a:ext uri="{FF2B5EF4-FFF2-40B4-BE49-F238E27FC236}">
                <a16:creationId xmlns:a16="http://schemas.microsoft.com/office/drawing/2014/main" id="{3B3D614C-A669-CA55-C3CC-86B6FDE9A710}"/>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7954" b="17046"/>
          <a:stretch/>
        </p:blipFill>
        <p:spPr bwMode="auto">
          <a:xfrm>
            <a:off x="20" y="278295"/>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41CBA8-F049-9BCE-82D6-0368272719EA}"/>
              </a:ext>
            </a:extLst>
          </p:cNvPr>
          <p:cNvSpPr>
            <a:spLocks noGrp="1"/>
          </p:cNvSpPr>
          <p:nvPr>
            <p:ph type="title"/>
          </p:nvPr>
        </p:nvSpPr>
        <p:spPr>
          <a:xfrm>
            <a:off x="838200" y="2140021"/>
            <a:ext cx="6696445" cy="1325563"/>
          </a:xfrm>
        </p:spPr>
        <p:txBody>
          <a:bodyPr>
            <a:normAutofit/>
          </a:bodyPr>
          <a:lstStyle/>
          <a:p>
            <a:r>
              <a:rPr lang="en-GB" sz="4000" dirty="0">
                <a:solidFill>
                  <a:schemeClr val="bg1"/>
                </a:solidFill>
              </a:rPr>
              <a:t>Background</a:t>
            </a:r>
          </a:p>
        </p:txBody>
      </p:sp>
      <p:graphicFrame>
        <p:nvGraphicFramePr>
          <p:cNvPr id="14" name="Content Placeholder 2">
            <a:extLst>
              <a:ext uri="{FF2B5EF4-FFF2-40B4-BE49-F238E27FC236}">
                <a16:creationId xmlns:a16="http://schemas.microsoft.com/office/drawing/2014/main" id="{DD717925-4B1E-8459-EBB3-EC4619E4BA3F}"/>
              </a:ext>
            </a:extLst>
          </p:cNvPr>
          <p:cNvGraphicFramePr>
            <a:graphicFrameLocks noGrp="1"/>
          </p:cNvGraphicFramePr>
          <p:nvPr>
            <p:ph idx="1"/>
            <p:extLst>
              <p:ext uri="{D42A27DB-BD31-4B8C-83A1-F6EECF244321}">
                <p14:modId xmlns:p14="http://schemas.microsoft.com/office/powerpoint/2010/main" val="234993279"/>
              </p:ext>
            </p:extLst>
          </p:nvPr>
        </p:nvGraphicFramePr>
        <p:xfrm>
          <a:off x="838200" y="3590600"/>
          <a:ext cx="6696452" cy="2433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82189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98F1-1D42-F32D-ECB8-B4414AAD88D9}"/>
              </a:ext>
            </a:extLst>
          </p:cNvPr>
          <p:cNvSpPr>
            <a:spLocks noGrp="1"/>
          </p:cNvSpPr>
          <p:nvPr>
            <p:ph type="title"/>
          </p:nvPr>
        </p:nvSpPr>
        <p:spPr>
          <a:xfrm>
            <a:off x="838201" y="643467"/>
            <a:ext cx="3888526" cy="1800526"/>
          </a:xfrm>
        </p:spPr>
        <p:txBody>
          <a:bodyPr>
            <a:normAutofit/>
          </a:bodyPr>
          <a:lstStyle/>
          <a:p>
            <a:r>
              <a:rPr lang="en-GB"/>
              <a:t>Background</a:t>
            </a:r>
          </a:p>
        </p:txBody>
      </p:sp>
      <p:sp>
        <p:nvSpPr>
          <p:cNvPr id="8" name="Content Placeholder 7">
            <a:extLst>
              <a:ext uri="{FF2B5EF4-FFF2-40B4-BE49-F238E27FC236}">
                <a16:creationId xmlns:a16="http://schemas.microsoft.com/office/drawing/2014/main" id="{B96E1C90-799F-3784-F0E8-0BBD134A929E}"/>
              </a:ext>
            </a:extLst>
          </p:cNvPr>
          <p:cNvSpPr>
            <a:spLocks noGrp="1"/>
          </p:cNvSpPr>
          <p:nvPr>
            <p:ph idx="1"/>
          </p:nvPr>
        </p:nvSpPr>
        <p:spPr>
          <a:xfrm>
            <a:off x="838201" y="1907764"/>
            <a:ext cx="5085521" cy="3553581"/>
          </a:xfrm>
        </p:spPr>
        <p:txBody>
          <a:bodyPr>
            <a:normAutofit/>
          </a:bodyPr>
          <a:lstStyle/>
          <a:p>
            <a:r>
              <a:rPr lang="en-GB" sz="1900" dirty="0"/>
              <a:t>Reference based NGS assembly programs do not perform well with the influenza segmented </a:t>
            </a:r>
            <a:br>
              <a:rPr lang="en-GB" sz="1900" dirty="0"/>
            </a:br>
            <a:r>
              <a:rPr lang="en-GB" sz="1900" dirty="0"/>
              <a:t>genome.</a:t>
            </a:r>
          </a:p>
          <a:p>
            <a:endParaRPr lang="en-GB" sz="1900" dirty="0"/>
          </a:p>
          <a:p>
            <a:r>
              <a:rPr lang="en-GB" sz="1900" dirty="0"/>
              <a:t>These programs discard read sequences from assembly that have too many mismatches or insertions/deletions (indels) </a:t>
            </a:r>
          </a:p>
          <a:p>
            <a:endParaRPr lang="en-GB" sz="1900" dirty="0"/>
          </a:p>
          <a:p>
            <a:r>
              <a:rPr lang="en-GB" sz="1900" dirty="0"/>
              <a:t>These approaches minimise coverage and prevent complete assembly</a:t>
            </a:r>
          </a:p>
        </p:txBody>
      </p:sp>
      <p:pic>
        <p:nvPicPr>
          <p:cNvPr id="5" name="Picture 2" descr="figure 1">
            <a:extLst>
              <a:ext uri="{FF2B5EF4-FFF2-40B4-BE49-F238E27FC236}">
                <a16:creationId xmlns:a16="http://schemas.microsoft.com/office/drawing/2014/main" id="{25E1BB75-735D-20B9-FCD6-2CD07830D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022" y="1118937"/>
            <a:ext cx="5255210" cy="4441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1A4600-0724-C425-3F13-00AD7A403E2B}"/>
              </a:ext>
            </a:extLst>
          </p:cNvPr>
          <p:cNvSpPr txBox="1"/>
          <p:nvPr/>
        </p:nvSpPr>
        <p:spPr>
          <a:xfrm>
            <a:off x="7493278" y="6498128"/>
            <a:ext cx="3316934" cy="216982"/>
          </a:xfrm>
          <a:prstGeom prst="rect">
            <a:avLst/>
          </a:prstGeom>
          <a:noFill/>
        </p:spPr>
        <p:txBody>
          <a:bodyPr wrap="none" rtlCol="0">
            <a:spAutoFit/>
          </a:bodyPr>
          <a:lstStyle/>
          <a:p>
            <a:r>
              <a:rPr lang="en-GB" sz="900" dirty="0"/>
              <a:t>source: </a:t>
            </a:r>
            <a:r>
              <a:rPr lang="en-GB" sz="900" dirty="0">
                <a:hlinkClick r:id="rId3"/>
              </a:rPr>
              <a:t>https://www.nature.com/articles/s41572-018-0002-y</a:t>
            </a:r>
            <a:r>
              <a:rPr lang="en-GB" sz="900" dirty="0"/>
              <a:t> </a:t>
            </a:r>
          </a:p>
        </p:txBody>
      </p:sp>
    </p:spTree>
    <p:extLst>
      <p:ext uri="{BB962C8B-B14F-4D97-AF65-F5344CB8AC3E}">
        <p14:creationId xmlns:p14="http://schemas.microsoft.com/office/powerpoint/2010/main" val="201251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89B4473E-EABC-99A7-34CD-470BE5ED499B}"/>
              </a:ext>
            </a:extLst>
          </p:cNvPr>
          <p:cNvPicPr>
            <a:picLocks noGrp="1" noChangeAspect="1"/>
          </p:cNvPicPr>
          <p:nvPr>
            <p:ph idx="1"/>
          </p:nvPr>
        </p:nvPicPr>
        <p:blipFill>
          <a:blip r:embed="rId2"/>
          <a:stretch>
            <a:fillRect/>
          </a:stretch>
        </p:blipFill>
        <p:spPr>
          <a:xfrm>
            <a:off x="2082955" y="1905474"/>
            <a:ext cx="8481604" cy="3562273"/>
          </a:xfrm>
          <a:prstGeom prst="rect">
            <a:avLst/>
          </a:prstGeom>
          <a:ln>
            <a:noFill/>
          </a:ln>
        </p:spPr>
      </p:pic>
      <p:pic>
        <p:nvPicPr>
          <p:cNvPr id="11" name="Picture 10">
            <a:extLst>
              <a:ext uri="{FF2B5EF4-FFF2-40B4-BE49-F238E27FC236}">
                <a16:creationId xmlns:a16="http://schemas.microsoft.com/office/drawing/2014/main" id="{1DA223D6-B9CF-EAD7-49E1-D0CDC185370A}"/>
              </a:ext>
            </a:extLst>
          </p:cNvPr>
          <p:cNvPicPr>
            <a:picLocks noChangeAspect="1"/>
          </p:cNvPicPr>
          <p:nvPr/>
        </p:nvPicPr>
        <p:blipFill>
          <a:blip r:embed="rId3"/>
          <a:stretch>
            <a:fillRect/>
          </a:stretch>
        </p:blipFill>
        <p:spPr>
          <a:xfrm>
            <a:off x="2266014" y="1257720"/>
            <a:ext cx="1308050" cy="784830"/>
          </a:xfrm>
          <a:prstGeom prst="rect">
            <a:avLst/>
          </a:prstGeom>
        </p:spPr>
      </p:pic>
      <p:sp>
        <p:nvSpPr>
          <p:cNvPr id="13" name="TextBox 12">
            <a:extLst>
              <a:ext uri="{FF2B5EF4-FFF2-40B4-BE49-F238E27FC236}">
                <a16:creationId xmlns:a16="http://schemas.microsoft.com/office/drawing/2014/main" id="{52AE7296-FE9C-0C05-9C4A-BB72B15144FD}"/>
              </a:ext>
            </a:extLst>
          </p:cNvPr>
          <p:cNvSpPr txBox="1"/>
          <p:nvPr/>
        </p:nvSpPr>
        <p:spPr>
          <a:xfrm>
            <a:off x="2874443" y="5568030"/>
            <a:ext cx="5304657" cy="784830"/>
          </a:xfrm>
          <a:prstGeom prst="rect">
            <a:avLst/>
          </a:prstGeom>
          <a:noFill/>
        </p:spPr>
        <p:txBody>
          <a:bodyPr wrap="none" rtlCol="0">
            <a:spAutoFit/>
          </a:bodyPr>
          <a:lstStyle/>
          <a:p>
            <a:r>
              <a:rPr lang="en-GB" sz="900" dirty="0">
                <a:effectLst/>
                <a:latin typeface="SbyvnyAdvTTb5929f4c"/>
              </a:rPr>
              <a:t>1- Influenza Division, </a:t>
            </a:r>
            <a:r>
              <a:rPr lang="en-GB" sz="900" dirty="0" err="1">
                <a:effectLst/>
                <a:latin typeface="SbyvnyAdvTTb5929f4c"/>
              </a:rPr>
              <a:t>Centers</a:t>
            </a:r>
            <a:r>
              <a:rPr lang="en-GB" sz="900" dirty="0">
                <a:effectLst/>
                <a:latin typeface="SbyvnyAdvTTb5929f4c"/>
              </a:rPr>
              <a:t> for Disease Control and Prevention, 1600 Clifton Road, Atlanta, GA 30329, USA. </a:t>
            </a:r>
          </a:p>
          <a:p>
            <a:r>
              <a:rPr lang="en-GB" sz="900" dirty="0">
                <a:effectLst/>
                <a:latin typeface="SbyvnyAdvTTb5929f4c"/>
              </a:rPr>
              <a:t>2-Center for Infectious Diseases, The University of Texas School of Public Health, Houston, TX, USA. </a:t>
            </a:r>
          </a:p>
          <a:p>
            <a:r>
              <a:rPr lang="en-GB" sz="900" dirty="0">
                <a:effectLst/>
                <a:latin typeface="SbyvnyAdvTTb5929f4c"/>
              </a:rPr>
              <a:t>3-Battelle Memorial Research Institute, 1600 Clifton Road, Atlanta, GA 30329, USA. </a:t>
            </a:r>
            <a:endParaRPr lang="en-GB" sz="900" dirty="0"/>
          </a:p>
          <a:p>
            <a:endParaRPr lang="en-GB" dirty="0"/>
          </a:p>
        </p:txBody>
      </p:sp>
    </p:spTree>
    <p:extLst>
      <p:ext uri="{BB962C8B-B14F-4D97-AF65-F5344CB8AC3E}">
        <p14:creationId xmlns:p14="http://schemas.microsoft.com/office/powerpoint/2010/main" val="290699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2D5A-5CD9-4860-C6C7-A6501E4CCA2E}"/>
              </a:ext>
            </a:extLst>
          </p:cNvPr>
          <p:cNvSpPr>
            <a:spLocks noGrp="1"/>
          </p:cNvSpPr>
          <p:nvPr>
            <p:ph type="title"/>
          </p:nvPr>
        </p:nvSpPr>
        <p:spPr>
          <a:xfrm>
            <a:off x="321365" y="1617455"/>
            <a:ext cx="3634409" cy="1325563"/>
          </a:xfrm>
        </p:spPr>
        <p:txBody>
          <a:bodyPr>
            <a:normAutofit fontScale="90000"/>
          </a:bodyPr>
          <a:lstStyle/>
          <a:p>
            <a:r>
              <a:rPr lang="en-GB" dirty="0"/>
              <a:t>IRMA: </a:t>
            </a:r>
            <a:br>
              <a:rPr lang="en-GB" dirty="0"/>
            </a:br>
            <a:r>
              <a:rPr lang="en-GB" dirty="0"/>
              <a:t>the iterative </a:t>
            </a:r>
            <a:br>
              <a:rPr lang="en-GB" dirty="0"/>
            </a:br>
            <a:r>
              <a:rPr lang="en-GB" dirty="0"/>
              <a:t>refinement </a:t>
            </a:r>
            <a:br>
              <a:rPr lang="en-GB" dirty="0"/>
            </a:br>
            <a:r>
              <a:rPr lang="en-GB" dirty="0"/>
              <a:t>meta- assembler </a:t>
            </a:r>
            <a:br>
              <a:rPr lang="en-GB" dirty="0"/>
            </a:br>
            <a:endParaRPr lang="en-GB" dirty="0"/>
          </a:p>
        </p:txBody>
      </p:sp>
      <p:pic>
        <p:nvPicPr>
          <p:cNvPr id="5" name="Content Placeholder 4" descr="Diagram, engineering drawing&#10;&#10;Description automatically generated">
            <a:extLst>
              <a:ext uri="{FF2B5EF4-FFF2-40B4-BE49-F238E27FC236}">
                <a16:creationId xmlns:a16="http://schemas.microsoft.com/office/drawing/2014/main" id="{B0DC389D-FAF1-90C8-9C8B-52DBD4EF44D9}"/>
              </a:ext>
            </a:extLst>
          </p:cNvPr>
          <p:cNvPicPr>
            <a:picLocks noGrp="1" noChangeAspect="1"/>
          </p:cNvPicPr>
          <p:nvPr>
            <p:ph idx="1"/>
          </p:nvPr>
        </p:nvPicPr>
        <p:blipFill>
          <a:blip r:embed="rId2"/>
          <a:stretch>
            <a:fillRect/>
          </a:stretch>
        </p:blipFill>
        <p:spPr>
          <a:xfrm>
            <a:off x="3182220" y="577093"/>
            <a:ext cx="7643109" cy="5703814"/>
          </a:xfrm>
        </p:spPr>
      </p:pic>
      <p:sp>
        <p:nvSpPr>
          <p:cNvPr id="3" name="TextBox 2">
            <a:extLst>
              <a:ext uri="{FF2B5EF4-FFF2-40B4-BE49-F238E27FC236}">
                <a16:creationId xmlns:a16="http://schemas.microsoft.com/office/drawing/2014/main" id="{8D73643E-82B7-2E28-C671-485E94D782C1}"/>
              </a:ext>
            </a:extLst>
          </p:cNvPr>
          <p:cNvSpPr txBox="1"/>
          <p:nvPr/>
        </p:nvSpPr>
        <p:spPr>
          <a:xfrm>
            <a:off x="6880931" y="6490251"/>
            <a:ext cx="5077031" cy="230832"/>
          </a:xfrm>
          <a:prstGeom prst="rect">
            <a:avLst/>
          </a:prstGeom>
          <a:noFill/>
        </p:spPr>
        <p:txBody>
          <a:bodyPr wrap="none" rtlCol="0">
            <a:spAutoFit/>
          </a:bodyPr>
          <a:lstStyle/>
          <a:p>
            <a:r>
              <a:rPr lang="en-GB" sz="1000" dirty="0"/>
              <a:t>source: </a:t>
            </a:r>
            <a:r>
              <a:rPr lang="en-GB" sz="1000" dirty="0">
                <a:hlinkClick r:id="rId3"/>
              </a:rPr>
              <a:t>https://bmcgenomics.biomedcentral.com/articles/10.1186/s12864-016-3030-6</a:t>
            </a:r>
            <a:r>
              <a:rPr lang="en-GB" sz="1000" dirty="0"/>
              <a:t> </a:t>
            </a:r>
          </a:p>
        </p:txBody>
      </p:sp>
    </p:spTree>
    <p:extLst>
      <p:ext uri="{BB962C8B-B14F-4D97-AF65-F5344CB8AC3E}">
        <p14:creationId xmlns:p14="http://schemas.microsoft.com/office/powerpoint/2010/main" val="230398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D996-88F9-6516-95D2-E5D36210D6B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General sequencing process</a:t>
            </a:r>
          </a:p>
        </p:txBody>
      </p:sp>
      <p:pic>
        <p:nvPicPr>
          <p:cNvPr id="4" name="Content Placeholder 4" descr="Diagram, engineering drawing&#10;&#10;Description automatically generated">
            <a:extLst>
              <a:ext uri="{FF2B5EF4-FFF2-40B4-BE49-F238E27FC236}">
                <a16:creationId xmlns:a16="http://schemas.microsoft.com/office/drawing/2014/main" id="{DBD99F62-65BD-8D7C-EDD4-6ED654D8A381}"/>
              </a:ext>
            </a:extLst>
          </p:cNvPr>
          <p:cNvPicPr>
            <a:picLocks noGrp="1" noChangeAspect="1"/>
          </p:cNvPicPr>
          <p:nvPr>
            <p:ph idx="1"/>
          </p:nvPr>
        </p:nvPicPr>
        <p:blipFill rotWithShape="1">
          <a:blip r:embed="rId2"/>
          <a:srcRect b="62730"/>
          <a:stretch/>
        </p:blipFill>
        <p:spPr>
          <a:xfrm>
            <a:off x="643467" y="2353288"/>
            <a:ext cx="10905066" cy="3038076"/>
          </a:xfrm>
          <a:prstGeom prst="rect">
            <a:avLst/>
          </a:prstGeom>
        </p:spPr>
      </p:pic>
      <p:sp>
        <p:nvSpPr>
          <p:cNvPr id="3" name="TextBox 2">
            <a:extLst>
              <a:ext uri="{FF2B5EF4-FFF2-40B4-BE49-F238E27FC236}">
                <a16:creationId xmlns:a16="http://schemas.microsoft.com/office/drawing/2014/main" id="{0A277EEB-3BAA-43F5-E536-DBF7ED54FB15}"/>
              </a:ext>
            </a:extLst>
          </p:cNvPr>
          <p:cNvSpPr txBox="1"/>
          <p:nvPr/>
        </p:nvSpPr>
        <p:spPr>
          <a:xfrm>
            <a:off x="6880931" y="6490251"/>
            <a:ext cx="5077031" cy="230832"/>
          </a:xfrm>
          <a:prstGeom prst="rect">
            <a:avLst/>
          </a:prstGeom>
          <a:noFill/>
        </p:spPr>
        <p:txBody>
          <a:bodyPr wrap="none" rtlCol="0">
            <a:spAutoFit/>
          </a:bodyPr>
          <a:lstStyle/>
          <a:p>
            <a:r>
              <a:rPr lang="en-GB" sz="1000" dirty="0"/>
              <a:t>source: </a:t>
            </a:r>
            <a:r>
              <a:rPr lang="en-GB" sz="1000" dirty="0">
                <a:hlinkClick r:id="rId3"/>
              </a:rPr>
              <a:t>https://bmcgenomics.biomedcentral.com/articles/10.1186/s12864-016-3030-6</a:t>
            </a:r>
            <a:r>
              <a:rPr lang="en-GB" sz="1000" dirty="0"/>
              <a:t> </a:t>
            </a:r>
          </a:p>
        </p:txBody>
      </p:sp>
    </p:spTree>
    <p:extLst>
      <p:ext uri="{BB962C8B-B14F-4D97-AF65-F5344CB8AC3E}">
        <p14:creationId xmlns:p14="http://schemas.microsoft.com/office/powerpoint/2010/main" val="362114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F7AE-490C-A93E-CABC-8D523D61B853}"/>
              </a:ext>
            </a:extLst>
          </p:cNvPr>
          <p:cNvSpPr>
            <a:spLocks noGrp="1"/>
          </p:cNvSpPr>
          <p:nvPr>
            <p:ph type="title"/>
          </p:nvPr>
        </p:nvSpPr>
        <p:spPr/>
        <p:txBody>
          <a:bodyPr/>
          <a:lstStyle/>
          <a:p>
            <a:r>
              <a:rPr lang="en-GB" dirty="0"/>
              <a:t>Diagram of IRMA workflow</a:t>
            </a:r>
          </a:p>
        </p:txBody>
      </p:sp>
      <p:pic>
        <p:nvPicPr>
          <p:cNvPr id="4" name="Content Placeholder 4" descr="Diagram, engineering drawing&#10;&#10;Description automatically generated">
            <a:extLst>
              <a:ext uri="{FF2B5EF4-FFF2-40B4-BE49-F238E27FC236}">
                <a16:creationId xmlns:a16="http://schemas.microsoft.com/office/drawing/2014/main" id="{6AE193A5-F2E9-A43E-6A3C-589CEEA346A3}"/>
              </a:ext>
            </a:extLst>
          </p:cNvPr>
          <p:cNvPicPr>
            <a:picLocks noGrp="1" noChangeAspect="1"/>
          </p:cNvPicPr>
          <p:nvPr>
            <p:ph idx="1"/>
          </p:nvPr>
        </p:nvPicPr>
        <p:blipFill rotWithShape="1">
          <a:blip r:embed="rId2"/>
          <a:srcRect t="38060"/>
          <a:stretch/>
        </p:blipFill>
        <p:spPr>
          <a:xfrm>
            <a:off x="1235581" y="1690688"/>
            <a:ext cx="9720837" cy="4493331"/>
          </a:xfrm>
        </p:spPr>
      </p:pic>
      <p:sp>
        <p:nvSpPr>
          <p:cNvPr id="3" name="TextBox 2">
            <a:extLst>
              <a:ext uri="{FF2B5EF4-FFF2-40B4-BE49-F238E27FC236}">
                <a16:creationId xmlns:a16="http://schemas.microsoft.com/office/drawing/2014/main" id="{CE7AC375-474A-C6A2-258C-E9FD3BA16258}"/>
              </a:ext>
            </a:extLst>
          </p:cNvPr>
          <p:cNvSpPr txBox="1"/>
          <p:nvPr/>
        </p:nvSpPr>
        <p:spPr>
          <a:xfrm>
            <a:off x="6880931" y="6490251"/>
            <a:ext cx="5077031" cy="230832"/>
          </a:xfrm>
          <a:prstGeom prst="rect">
            <a:avLst/>
          </a:prstGeom>
          <a:noFill/>
        </p:spPr>
        <p:txBody>
          <a:bodyPr wrap="none" rtlCol="0">
            <a:spAutoFit/>
          </a:bodyPr>
          <a:lstStyle/>
          <a:p>
            <a:r>
              <a:rPr lang="en-GB" sz="1000" dirty="0"/>
              <a:t>source: </a:t>
            </a:r>
            <a:r>
              <a:rPr lang="en-GB" sz="1000" dirty="0">
                <a:hlinkClick r:id="rId3"/>
              </a:rPr>
              <a:t>https://bmcgenomics.biomedcentral.com/articles/10.1186/s12864-016-3030-6</a:t>
            </a:r>
            <a:r>
              <a:rPr lang="en-GB" sz="1000" dirty="0"/>
              <a:t> </a:t>
            </a:r>
          </a:p>
        </p:txBody>
      </p:sp>
    </p:spTree>
    <p:extLst>
      <p:ext uri="{BB962C8B-B14F-4D97-AF65-F5344CB8AC3E}">
        <p14:creationId xmlns:p14="http://schemas.microsoft.com/office/powerpoint/2010/main" val="174406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65EB4-DE0E-48ED-5F6C-BF5FE4A1A035}"/>
              </a:ext>
            </a:extLst>
          </p:cNvPr>
          <p:cNvSpPr>
            <a:spLocks noGrp="1"/>
          </p:cNvSpPr>
          <p:nvPr>
            <p:ph type="title"/>
          </p:nvPr>
        </p:nvSpPr>
        <p:spPr>
          <a:xfrm>
            <a:off x="838200" y="609600"/>
            <a:ext cx="3739341" cy="1330839"/>
          </a:xfrm>
        </p:spPr>
        <p:txBody>
          <a:bodyPr>
            <a:normAutofit/>
          </a:bodyPr>
          <a:lstStyle/>
          <a:p>
            <a:r>
              <a:rPr lang="en-GB" sz="2400"/>
              <a:t>IRMA: the iterative refinement meta- assembler </a:t>
            </a:r>
            <a:br>
              <a:rPr lang="en-GB" sz="2400"/>
            </a:br>
            <a:endParaRPr lang="en-GB" sz="2400"/>
          </a:p>
        </p:txBody>
      </p:sp>
      <p:sp>
        <p:nvSpPr>
          <p:cNvPr id="3" name="Content Placeholder 2">
            <a:extLst>
              <a:ext uri="{FF2B5EF4-FFF2-40B4-BE49-F238E27FC236}">
                <a16:creationId xmlns:a16="http://schemas.microsoft.com/office/drawing/2014/main" id="{7188BF7B-963D-911B-6773-93D2DEDCCFDA}"/>
              </a:ext>
            </a:extLst>
          </p:cNvPr>
          <p:cNvSpPr>
            <a:spLocks noGrp="1"/>
          </p:cNvSpPr>
          <p:nvPr>
            <p:ph idx="1"/>
          </p:nvPr>
        </p:nvSpPr>
        <p:spPr>
          <a:xfrm>
            <a:off x="862366" y="2194102"/>
            <a:ext cx="3427001" cy="3908586"/>
          </a:xfrm>
        </p:spPr>
        <p:txBody>
          <a:bodyPr>
            <a:normAutofit/>
          </a:bodyPr>
          <a:lstStyle/>
          <a:p>
            <a:r>
              <a:rPr lang="en-GB" sz="1700" dirty="0"/>
              <a:t>Developed as a flexible approach that more thoroughly </a:t>
            </a:r>
            <a:r>
              <a:rPr lang="en-GB" sz="1700" u="sng" dirty="0"/>
              <a:t>addresses viral diversity</a:t>
            </a:r>
          </a:p>
          <a:p>
            <a:r>
              <a:rPr lang="en-GB" sz="1700" dirty="0"/>
              <a:t>Provides a comprehensive solution to address each aspect of NGS assembly, as it applies to RNA virus evolution, in a </a:t>
            </a:r>
            <a:r>
              <a:rPr lang="en-GB" sz="1700" u="sng" dirty="0"/>
              <a:t>flexible and robust </a:t>
            </a:r>
            <a:r>
              <a:rPr lang="en-GB" sz="1700" dirty="0"/>
              <a:t>manner</a:t>
            </a:r>
          </a:p>
          <a:p>
            <a:r>
              <a:rPr lang="en-GB" sz="1700" dirty="0"/>
              <a:t>Used to process genome sequence data derived from the </a:t>
            </a:r>
            <a:r>
              <a:rPr lang="en-GB" sz="1700" u="sng" dirty="0"/>
              <a:t>large volume of surveillance</a:t>
            </a:r>
            <a:r>
              <a:rPr lang="en-GB" sz="1700" dirty="0"/>
              <a:t> specimens characterized at CDC</a:t>
            </a:r>
          </a:p>
        </p:txBody>
      </p:sp>
      <p:pic>
        <p:nvPicPr>
          <p:cNvPr id="4" name="Content Placeholder 4" descr="Diagram, engineering drawing&#10;&#10;Description automatically generated">
            <a:extLst>
              <a:ext uri="{FF2B5EF4-FFF2-40B4-BE49-F238E27FC236}">
                <a16:creationId xmlns:a16="http://schemas.microsoft.com/office/drawing/2014/main" id="{97F2479B-0DEF-8F11-1F1A-D823DC5C4303}"/>
              </a:ext>
            </a:extLst>
          </p:cNvPr>
          <p:cNvPicPr>
            <a:picLocks noChangeAspect="1"/>
          </p:cNvPicPr>
          <p:nvPr/>
        </p:nvPicPr>
        <p:blipFill>
          <a:blip r:embed="rId2"/>
          <a:stretch>
            <a:fillRect/>
          </a:stretch>
        </p:blipFill>
        <p:spPr>
          <a:xfrm>
            <a:off x="5445457" y="1140386"/>
            <a:ext cx="6155141" cy="4600968"/>
          </a:xfrm>
          <a:prstGeom prst="rect">
            <a:avLst/>
          </a:prstGeom>
        </p:spPr>
      </p:pic>
      <p:sp>
        <p:nvSpPr>
          <p:cNvPr id="2" name="TextBox 1">
            <a:extLst>
              <a:ext uri="{FF2B5EF4-FFF2-40B4-BE49-F238E27FC236}">
                <a16:creationId xmlns:a16="http://schemas.microsoft.com/office/drawing/2014/main" id="{DEA7C1BB-C000-5BB5-A699-6A95BE963C68}"/>
              </a:ext>
            </a:extLst>
          </p:cNvPr>
          <p:cNvSpPr txBox="1"/>
          <p:nvPr/>
        </p:nvSpPr>
        <p:spPr>
          <a:xfrm>
            <a:off x="6880931" y="6490251"/>
            <a:ext cx="5077031" cy="230832"/>
          </a:xfrm>
          <a:prstGeom prst="rect">
            <a:avLst/>
          </a:prstGeom>
          <a:noFill/>
        </p:spPr>
        <p:txBody>
          <a:bodyPr wrap="none" rtlCol="0">
            <a:spAutoFit/>
          </a:bodyPr>
          <a:lstStyle/>
          <a:p>
            <a:r>
              <a:rPr lang="en-GB" sz="1000" dirty="0"/>
              <a:t>source: </a:t>
            </a:r>
            <a:r>
              <a:rPr lang="en-GB" sz="1000" dirty="0">
                <a:hlinkClick r:id="rId3"/>
              </a:rPr>
              <a:t>https://bmcgenomics.biomedcentral.com/articles/10.1186/s12864-016-3030-6</a:t>
            </a:r>
            <a:r>
              <a:rPr lang="en-GB" sz="1000" dirty="0"/>
              <a:t> </a:t>
            </a:r>
          </a:p>
        </p:txBody>
      </p:sp>
    </p:spTree>
    <p:extLst>
      <p:ext uri="{BB962C8B-B14F-4D97-AF65-F5344CB8AC3E}">
        <p14:creationId xmlns:p14="http://schemas.microsoft.com/office/powerpoint/2010/main" val="361246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65EB4-DE0E-48ED-5F6C-BF5FE4A1A035}"/>
              </a:ext>
            </a:extLst>
          </p:cNvPr>
          <p:cNvSpPr>
            <a:spLocks noGrp="1"/>
          </p:cNvSpPr>
          <p:nvPr>
            <p:ph type="title"/>
          </p:nvPr>
        </p:nvSpPr>
        <p:spPr>
          <a:xfrm>
            <a:off x="1137034" y="609600"/>
            <a:ext cx="4784796" cy="1330840"/>
          </a:xfrm>
        </p:spPr>
        <p:txBody>
          <a:bodyPr>
            <a:normAutofit fontScale="90000"/>
          </a:bodyPr>
          <a:lstStyle/>
          <a:p>
            <a:r>
              <a:rPr lang="en-GB" sz="2800"/>
              <a:t>IRMA: the iterative refinement meta- assembler </a:t>
            </a:r>
            <a:br>
              <a:rPr lang="en-GB" sz="2800"/>
            </a:br>
            <a:endParaRPr lang="en-GB" sz="2800"/>
          </a:p>
        </p:txBody>
      </p:sp>
      <p:sp>
        <p:nvSpPr>
          <p:cNvPr id="3" name="Content Placeholder 2">
            <a:extLst>
              <a:ext uri="{FF2B5EF4-FFF2-40B4-BE49-F238E27FC236}">
                <a16:creationId xmlns:a16="http://schemas.microsoft.com/office/drawing/2014/main" id="{7188BF7B-963D-911B-6773-93D2DEDCCFDA}"/>
              </a:ext>
            </a:extLst>
          </p:cNvPr>
          <p:cNvSpPr>
            <a:spLocks noGrp="1"/>
          </p:cNvSpPr>
          <p:nvPr>
            <p:ph idx="1"/>
          </p:nvPr>
        </p:nvSpPr>
        <p:spPr>
          <a:xfrm>
            <a:off x="1137034" y="2194102"/>
            <a:ext cx="4438036" cy="3908585"/>
          </a:xfrm>
        </p:spPr>
        <p:txBody>
          <a:bodyPr>
            <a:normAutofit/>
          </a:bodyPr>
          <a:lstStyle/>
          <a:p>
            <a:r>
              <a:rPr lang="en-GB" sz="2000" dirty="0"/>
              <a:t>Used successfully to identify </a:t>
            </a:r>
            <a:r>
              <a:rPr lang="en-GB" sz="2000" u="sng" dirty="0"/>
              <a:t>low frequency variants</a:t>
            </a:r>
          </a:p>
          <a:p>
            <a:r>
              <a:rPr lang="en-GB" sz="2000" dirty="0"/>
              <a:t>IRMA applies an </a:t>
            </a:r>
            <a:r>
              <a:rPr lang="en-GB" sz="2000" u="sng" dirty="0"/>
              <a:t>iterative refinement process</a:t>
            </a:r>
            <a:r>
              <a:rPr lang="en-GB" sz="2000" dirty="0"/>
              <a:t> that improves assembly </a:t>
            </a:r>
            <a:r>
              <a:rPr lang="en-GB" sz="2000" u="sng" dirty="0"/>
              <a:t>accuracy</a:t>
            </a:r>
          </a:p>
          <a:p>
            <a:r>
              <a:rPr lang="en-GB" sz="2000" dirty="0"/>
              <a:t>Uses a hierarchical approach that can efficiently assemble reads across a range of coverage depths and phased minor variants</a:t>
            </a:r>
          </a:p>
          <a:p>
            <a:r>
              <a:rPr lang="en-GB" sz="2000" dirty="0"/>
              <a:t>Provides a </a:t>
            </a:r>
            <a:r>
              <a:rPr lang="en-GB" sz="2000" u="sng" dirty="0"/>
              <a:t>comprehensive</a:t>
            </a:r>
            <a:r>
              <a:rPr lang="en-GB" sz="2000" dirty="0"/>
              <a:t> set of analysis </a:t>
            </a:r>
            <a:r>
              <a:rPr lang="en-GB" sz="2000" u="sng" dirty="0"/>
              <a:t>outputs</a:t>
            </a:r>
            <a:r>
              <a:rPr lang="en-GB" sz="2000" dirty="0"/>
              <a:t>.</a:t>
            </a:r>
          </a:p>
        </p:txBody>
      </p:sp>
      <p:pic>
        <p:nvPicPr>
          <p:cNvPr id="4" name="Content Placeholder 4" descr="Diagram, engineering drawing&#10;&#10;Description automatically generated">
            <a:extLst>
              <a:ext uri="{FF2B5EF4-FFF2-40B4-BE49-F238E27FC236}">
                <a16:creationId xmlns:a16="http://schemas.microsoft.com/office/drawing/2014/main" id="{97F2479B-0DEF-8F11-1F1A-D823DC5C4303}"/>
              </a:ext>
            </a:extLst>
          </p:cNvPr>
          <p:cNvPicPr>
            <a:picLocks noChangeAspect="1"/>
          </p:cNvPicPr>
          <p:nvPr/>
        </p:nvPicPr>
        <p:blipFill>
          <a:blip r:embed="rId2"/>
          <a:stretch>
            <a:fillRect/>
          </a:stretch>
        </p:blipFill>
        <p:spPr>
          <a:xfrm>
            <a:off x="5886984" y="1669411"/>
            <a:ext cx="5731276" cy="4284128"/>
          </a:xfrm>
          <a:prstGeom prst="rect">
            <a:avLst/>
          </a:prstGeom>
        </p:spPr>
      </p:pic>
      <p:sp>
        <p:nvSpPr>
          <p:cNvPr id="2" name="TextBox 1">
            <a:extLst>
              <a:ext uri="{FF2B5EF4-FFF2-40B4-BE49-F238E27FC236}">
                <a16:creationId xmlns:a16="http://schemas.microsoft.com/office/drawing/2014/main" id="{9D8BD615-CE4A-A18A-926A-91FC70D97F7A}"/>
              </a:ext>
            </a:extLst>
          </p:cNvPr>
          <p:cNvSpPr txBox="1"/>
          <p:nvPr/>
        </p:nvSpPr>
        <p:spPr>
          <a:xfrm>
            <a:off x="6880931" y="6490251"/>
            <a:ext cx="5077031" cy="230832"/>
          </a:xfrm>
          <a:prstGeom prst="rect">
            <a:avLst/>
          </a:prstGeom>
          <a:noFill/>
        </p:spPr>
        <p:txBody>
          <a:bodyPr wrap="none" rtlCol="0">
            <a:spAutoFit/>
          </a:bodyPr>
          <a:lstStyle/>
          <a:p>
            <a:r>
              <a:rPr lang="en-GB" sz="1000" dirty="0"/>
              <a:t>source: </a:t>
            </a:r>
            <a:r>
              <a:rPr lang="en-GB" sz="1000" dirty="0">
                <a:hlinkClick r:id="rId3"/>
              </a:rPr>
              <a:t>https://bmcgenomics.biomedcentral.com/articles/10.1186/s12864-016-3030-6</a:t>
            </a:r>
            <a:r>
              <a:rPr lang="en-GB" sz="1000" dirty="0"/>
              <a:t> </a:t>
            </a:r>
          </a:p>
        </p:txBody>
      </p:sp>
    </p:spTree>
    <p:extLst>
      <p:ext uri="{BB962C8B-B14F-4D97-AF65-F5344CB8AC3E}">
        <p14:creationId xmlns:p14="http://schemas.microsoft.com/office/powerpoint/2010/main" val="259408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F7C1-86D7-72D7-7C33-48D7531F6C58}"/>
              </a:ext>
            </a:extLst>
          </p:cNvPr>
          <p:cNvSpPr>
            <a:spLocks noGrp="1"/>
          </p:cNvSpPr>
          <p:nvPr>
            <p:ph type="title"/>
          </p:nvPr>
        </p:nvSpPr>
        <p:spPr>
          <a:xfrm>
            <a:off x="431801" y="407504"/>
            <a:ext cx="10318363" cy="557711"/>
          </a:xfrm>
        </p:spPr>
        <p:txBody>
          <a:bodyPr/>
          <a:lstStyle/>
          <a:p>
            <a:r>
              <a:rPr lang="en-GB" dirty="0"/>
              <a:t>Install IRMA</a:t>
            </a:r>
          </a:p>
        </p:txBody>
      </p:sp>
      <p:sp>
        <p:nvSpPr>
          <p:cNvPr id="3" name="Content Placeholder 2">
            <a:extLst>
              <a:ext uri="{FF2B5EF4-FFF2-40B4-BE49-F238E27FC236}">
                <a16:creationId xmlns:a16="http://schemas.microsoft.com/office/drawing/2014/main" id="{85BA49E6-BDC8-2757-7BAC-A132A98BCEF3}"/>
              </a:ext>
            </a:extLst>
          </p:cNvPr>
          <p:cNvSpPr>
            <a:spLocks noGrp="1"/>
          </p:cNvSpPr>
          <p:nvPr>
            <p:ph idx="1"/>
          </p:nvPr>
        </p:nvSpPr>
        <p:spPr>
          <a:xfrm>
            <a:off x="431807" y="1630018"/>
            <a:ext cx="11368617" cy="4612032"/>
          </a:xfrm>
        </p:spPr>
        <p:txBody>
          <a:bodyPr/>
          <a:lstStyle/>
          <a:p>
            <a:r>
              <a:rPr lang="en-GB" dirty="0">
                <a:solidFill>
                  <a:srgbClr val="FFC000"/>
                </a:solidFill>
              </a:rPr>
              <a:t>Warning!! </a:t>
            </a:r>
            <a:r>
              <a:rPr lang="en-GB" dirty="0"/>
              <a:t>IRMA was designed for use with Linux and Mac OS, not Windows.</a:t>
            </a:r>
            <a:br>
              <a:rPr lang="en-GB" dirty="0"/>
            </a:br>
            <a:endParaRPr lang="en-GB" dirty="0"/>
          </a:p>
          <a:p>
            <a:r>
              <a:rPr lang="en-GB" dirty="0"/>
              <a:t>IRMA requires at least Perl version 5 and BASH version 3, which is standard on most Linux &amp; Mac OS X systems.</a:t>
            </a:r>
            <a:br>
              <a:rPr lang="en-GB" dirty="0"/>
            </a:br>
            <a:endParaRPr lang="en-GB" dirty="0"/>
          </a:p>
          <a:p>
            <a:r>
              <a:rPr lang="en-GB" dirty="0"/>
              <a:t>R must be available on any computer which runs IRMA processes.</a:t>
            </a:r>
          </a:p>
          <a:p>
            <a:endParaRPr lang="en-GB" dirty="0"/>
          </a:p>
          <a:p>
            <a:r>
              <a:rPr lang="en-GB" dirty="0"/>
              <a:t>Download:  get the latest version of IRMA &amp; LABEL and unzip the archive in the desired &lt;</a:t>
            </a:r>
            <a:r>
              <a:rPr lang="en-GB" dirty="0" err="1"/>
              <a:t>install_path</a:t>
            </a:r>
            <a:r>
              <a:rPr lang="en-GB" dirty="0"/>
              <a:t>&gt;.</a:t>
            </a:r>
          </a:p>
        </p:txBody>
      </p:sp>
      <p:sp>
        <p:nvSpPr>
          <p:cNvPr id="4" name="TextBox 3">
            <a:extLst>
              <a:ext uri="{FF2B5EF4-FFF2-40B4-BE49-F238E27FC236}">
                <a16:creationId xmlns:a16="http://schemas.microsoft.com/office/drawing/2014/main" id="{913669C0-604A-C7F0-C916-3E0D83EFDF8E}"/>
              </a:ext>
            </a:extLst>
          </p:cNvPr>
          <p:cNvSpPr txBox="1"/>
          <p:nvPr/>
        </p:nvSpPr>
        <p:spPr>
          <a:xfrm>
            <a:off x="0" y="5595719"/>
            <a:ext cx="8206409" cy="646331"/>
          </a:xfrm>
          <a:prstGeom prst="rect">
            <a:avLst/>
          </a:prstGeom>
          <a:noFill/>
        </p:spPr>
        <p:txBody>
          <a:bodyPr wrap="square" rtlCol="0">
            <a:spAutoFit/>
          </a:bodyPr>
          <a:lstStyle/>
          <a:p>
            <a:r>
              <a:rPr lang="en-GB" sz="2000" dirty="0"/>
              <a:t>More instruction at this link: </a:t>
            </a:r>
            <a:r>
              <a:rPr lang="en-GB" sz="2000" dirty="0">
                <a:hlinkClick r:id="rId2"/>
              </a:rPr>
              <a:t>https://wonder.cdc.gov/amd/flu/irma/install.html</a:t>
            </a:r>
            <a:r>
              <a:rPr lang="en-GB" sz="2000" dirty="0"/>
              <a:t> </a:t>
            </a:r>
          </a:p>
        </p:txBody>
      </p:sp>
    </p:spTree>
    <p:extLst>
      <p:ext uri="{BB962C8B-B14F-4D97-AF65-F5344CB8AC3E}">
        <p14:creationId xmlns:p14="http://schemas.microsoft.com/office/powerpoint/2010/main" val="427462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72BD-ACF6-E16D-C3E0-57B14DB3F583}"/>
              </a:ext>
            </a:extLst>
          </p:cNvPr>
          <p:cNvSpPr>
            <a:spLocks noGrp="1"/>
          </p:cNvSpPr>
          <p:nvPr>
            <p:ph type="title"/>
          </p:nvPr>
        </p:nvSpPr>
        <p:spPr>
          <a:xfrm>
            <a:off x="841248" y="256032"/>
            <a:ext cx="10506456" cy="1014984"/>
          </a:xfrm>
        </p:spPr>
        <p:txBody>
          <a:bodyPr anchor="b">
            <a:normAutofit/>
          </a:bodyPr>
          <a:lstStyle/>
          <a:p>
            <a:r>
              <a:rPr lang="en-GB" dirty="0"/>
              <a:t>Intended Learning Outcomes (ILOs)</a:t>
            </a:r>
          </a:p>
        </p:txBody>
      </p:sp>
      <p:graphicFrame>
        <p:nvGraphicFramePr>
          <p:cNvPr id="5" name="Content Placeholder 2">
            <a:extLst>
              <a:ext uri="{FF2B5EF4-FFF2-40B4-BE49-F238E27FC236}">
                <a16:creationId xmlns:a16="http://schemas.microsoft.com/office/drawing/2014/main" id="{1B969E64-DCEA-7A18-88E3-2094B61A13B0}"/>
              </a:ext>
            </a:extLst>
          </p:cNvPr>
          <p:cNvGraphicFramePr>
            <a:graphicFrameLocks noGrp="1"/>
          </p:cNvGraphicFramePr>
          <p:nvPr>
            <p:ph idx="1"/>
            <p:extLst>
              <p:ext uri="{D42A27DB-BD31-4B8C-83A1-F6EECF244321}">
                <p14:modId xmlns:p14="http://schemas.microsoft.com/office/powerpoint/2010/main" val="364183014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42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65DB-1B17-9369-C8F1-1069B21D9A87}"/>
              </a:ext>
            </a:extLst>
          </p:cNvPr>
          <p:cNvSpPr>
            <a:spLocks noGrp="1"/>
          </p:cNvSpPr>
          <p:nvPr>
            <p:ph type="title"/>
          </p:nvPr>
        </p:nvSpPr>
        <p:spPr/>
        <p:txBody>
          <a:bodyPr/>
          <a:lstStyle/>
          <a:p>
            <a:r>
              <a:rPr lang="en-GB" dirty="0"/>
              <a:t>Dependencies</a:t>
            </a:r>
          </a:p>
        </p:txBody>
      </p:sp>
      <p:sp>
        <p:nvSpPr>
          <p:cNvPr id="3" name="Content Placeholder 2">
            <a:extLst>
              <a:ext uri="{FF2B5EF4-FFF2-40B4-BE49-F238E27FC236}">
                <a16:creationId xmlns:a16="http://schemas.microsoft.com/office/drawing/2014/main" id="{6FEA1FDF-E492-A3BD-1DB3-7DF4424E8CD6}"/>
              </a:ext>
            </a:extLst>
          </p:cNvPr>
          <p:cNvSpPr>
            <a:spLocks noGrp="1"/>
          </p:cNvSpPr>
          <p:nvPr>
            <p:ph idx="1"/>
          </p:nvPr>
        </p:nvSpPr>
        <p:spPr/>
        <p:txBody>
          <a:bodyPr>
            <a:normAutofit/>
          </a:bodyPr>
          <a:lstStyle/>
          <a:p>
            <a:r>
              <a:rPr lang="en-GB" b="1" dirty="0"/>
              <a:t>BLAT</a:t>
            </a:r>
            <a:r>
              <a:rPr lang="en-GB" dirty="0"/>
              <a:t> for the matching step of the flu reads</a:t>
            </a:r>
            <a:br>
              <a:rPr lang="en-GB" dirty="0"/>
            </a:br>
            <a:endParaRPr lang="en-GB" dirty="0"/>
          </a:p>
          <a:p>
            <a:r>
              <a:rPr lang="en-GB" b="1" dirty="0"/>
              <a:t>LABEL </a:t>
            </a:r>
            <a:r>
              <a:rPr lang="en-GB" dirty="0"/>
              <a:t>(for sorting reads into segments), which also packages certain resources used by IRMA:</a:t>
            </a:r>
          </a:p>
          <a:p>
            <a:pPr lvl="1"/>
            <a:r>
              <a:rPr lang="en-GB" dirty="0"/>
              <a:t>Sequence Alignment and </a:t>
            </a:r>
            <a:r>
              <a:rPr lang="en-GB" dirty="0" err="1"/>
              <a:t>Modeling</a:t>
            </a:r>
            <a:r>
              <a:rPr lang="en-GB" dirty="0"/>
              <a:t> System (SAM) for both the rough align and sort steps</a:t>
            </a:r>
          </a:p>
          <a:p>
            <a:pPr lvl="1"/>
            <a:r>
              <a:rPr lang="en-GB" dirty="0"/>
              <a:t>Shogun Toolbox, which is an essential part of LABEL, is used in the sort step</a:t>
            </a:r>
          </a:p>
          <a:p>
            <a:br>
              <a:rPr lang="en-GB" dirty="0"/>
            </a:br>
            <a:r>
              <a:rPr lang="en-GB" b="1" dirty="0"/>
              <a:t>SSW</a:t>
            </a:r>
            <a:r>
              <a:rPr lang="en-GB" dirty="0"/>
              <a:t> (modification of Smith-Waterman algorithm) for the final assembly step</a:t>
            </a:r>
          </a:p>
          <a:p>
            <a:endParaRPr lang="en-GB" dirty="0"/>
          </a:p>
          <a:p>
            <a:r>
              <a:rPr lang="en-GB" b="1" dirty="0" err="1"/>
              <a:t>samtools</a:t>
            </a:r>
            <a:r>
              <a:rPr lang="en-GB" dirty="0"/>
              <a:t> for BAM-SAM conversion as well as BAM sorting and indexing</a:t>
            </a:r>
          </a:p>
        </p:txBody>
      </p:sp>
    </p:spTree>
    <p:extLst>
      <p:ext uri="{BB962C8B-B14F-4D97-AF65-F5344CB8AC3E}">
        <p14:creationId xmlns:p14="http://schemas.microsoft.com/office/powerpoint/2010/main" val="112052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F7C1-86D7-72D7-7C33-48D7531F6C58}"/>
              </a:ext>
            </a:extLst>
          </p:cNvPr>
          <p:cNvSpPr>
            <a:spLocks noGrp="1"/>
          </p:cNvSpPr>
          <p:nvPr>
            <p:ph type="title"/>
          </p:nvPr>
        </p:nvSpPr>
        <p:spPr/>
        <p:txBody>
          <a:bodyPr/>
          <a:lstStyle/>
          <a:p>
            <a:r>
              <a:rPr lang="en-GB" dirty="0"/>
              <a:t>How to install IRMA</a:t>
            </a:r>
          </a:p>
        </p:txBody>
      </p:sp>
      <p:sp>
        <p:nvSpPr>
          <p:cNvPr id="3" name="Content Placeholder 2">
            <a:extLst>
              <a:ext uri="{FF2B5EF4-FFF2-40B4-BE49-F238E27FC236}">
                <a16:creationId xmlns:a16="http://schemas.microsoft.com/office/drawing/2014/main" id="{85BA49E6-BDC8-2757-7BAC-A132A98BCEF3}"/>
              </a:ext>
            </a:extLst>
          </p:cNvPr>
          <p:cNvSpPr>
            <a:spLocks noGrp="1"/>
          </p:cNvSpPr>
          <p:nvPr>
            <p:ph idx="1"/>
          </p:nvPr>
        </p:nvSpPr>
        <p:spPr>
          <a:xfrm>
            <a:off x="838199" y="1690688"/>
            <a:ext cx="8206409" cy="4486275"/>
          </a:xfrm>
        </p:spPr>
        <p:txBody>
          <a:bodyPr>
            <a:normAutofit lnSpcReduction="10000"/>
          </a:bodyPr>
          <a:lstStyle/>
          <a:p>
            <a:pPr marL="0" indent="0">
              <a:buNone/>
            </a:pPr>
            <a:r>
              <a:rPr lang="en-GB" dirty="0"/>
              <a:t>Or, you can simply use a </a:t>
            </a:r>
            <a:r>
              <a:rPr lang="en-GB" dirty="0" err="1"/>
              <a:t>conda</a:t>
            </a:r>
            <a:r>
              <a:rPr lang="en-GB" dirty="0"/>
              <a:t> environment!</a:t>
            </a:r>
          </a:p>
          <a:p>
            <a:pPr marL="0" indent="0">
              <a:buNone/>
            </a:pPr>
            <a:r>
              <a:rPr lang="en-GB" dirty="0"/>
              <a:t>So make sure you install </a:t>
            </a:r>
            <a:r>
              <a:rPr lang="en-GB" dirty="0" err="1"/>
              <a:t>conda</a:t>
            </a:r>
            <a:r>
              <a:rPr lang="en-GB" dirty="0"/>
              <a:t> or </a:t>
            </a:r>
            <a:r>
              <a:rPr lang="en-GB" dirty="0" err="1"/>
              <a:t>miniconda</a:t>
            </a:r>
            <a:r>
              <a:rPr lang="en-GB" dirty="0"/>
              <a:t> </a:t>
            </a:r>
          </a:p>
          <a:p>
            <a:pPr marL="0" indent="0">
              <a:buNone/>
            </a:pPr>
            <a:r>
              <a:rPr lang="en-GB" dirty="0">
                <a:effectLst/>
              </a:rPr>
              <a:t># Install </a:t>
            </a:r>
            <a:r>
              <a:rPr lang="en-GB" dirty="0" err="1">
                <a:effectLst/>
              </a:rPr>
              <a:t>Conda</a:t>
            </a:r>
            <a:r>
              <a:rPr lang="en-GB" dirty="0"/>
              <a:t> </a:t>
            </a:r>
            <a:br>
              <a:rPr lang="en-GB" dirty="0"/>
            </a:br>
            <a:r>
              <a:rPr lang="en-GB" sz="1600" dirty="0" err="1">
                <a:solidFill>
                  <a:schemeClr val="bg2">
                    <a:lumMod val="50000"/>
                  </a:schemeClr>
                </a:solidFill>
              </a:rPr>
              <a:t>wget</a:t>
            </a:r>
            <a:r>
              <a:rPr lang="en-GB" sz="1600" dirty="0">
                <a:solidFill>
                  <a:schemeClr val="bg2">
                    <a:lumMod val="50000"/>
                  </a:schemeClr>
                </a:solidFill>
              </a:rPr>
              <a:t> https://</a:t>
            </a:r>
            <a:r>
              <a:rPr lang="en-GB" sz="1600" dirty="0" err="1">
                <a:solidFill>
                  <a:schemeClr val="bg2">
                    <a:lumMod val="50000"/>
                  </a:schemeClr>
                </a:solidFill>
              </a:rPr>
              <a:t>repo.continuum.io</a:t>
            </a:r>
            <a:r>
              <a:rPr lang="en-GB" sz="1600" dirty="0">
                <a:solidFill>
                  <a:schemeClr val="bg2">
                    <a:lumMod val="50000"/>
                  </a:schemeClr>
                </a:solidFill>
              </a:rPr>
              <a:t>/</a:t>
            </a:r>
            <a:r>
              <a:rPr lang="en-GB" sz="1600" dirty="0" err="1">
                <a:solidFill>
                  <a:schemeClr val="bg2">
                    <a:lumMod val="50000"/>
                  </a:schemeClr>
                </a:solidFill>
              </a:rPr>
              <a:t>miniconda</a:t>
            </a:r>
            <a:r>
              <a:rPr lang="en-GB" sz="1600" dirty="0">
                <a:solidFill>
                  <a:schemeClr val="bg2">
                    <a:lumMod val="50000"/>
                  </a:schemeClr>
                </a:solidFill>
              </a:rPr>
              <a:t>/Miniconda3-latest-Linux-x86_64.sh -O </a:t>
            </a:r>
            <a:r>
              <a:rPr lang="en-GB" sz="1600" dirty="0" err="1">
                <a:solidFill>
                  <a:schemeClr val="bg2">
                    <a:lumMod val="50000"/>
                  </a:schemeClr>
                </a:solidFill>
              </a:rPr>
              <a:t>miniconda.sh</a:t>
            </a:r>
            <a:r>
              <a:rPr lang="en-GB" sz="1600" dirty="0">
                <a:solidFill>
                  <a:schemeClr val="bg2">
                    <a:lumMod val="50000"/>
                  </a:schemeClr>
                </a:solidFill>
              </a:rPr>
              <a:t> </a:t>
            </a:r>
            <a:br>
              <a:rPr lang="en-GB" sz="1600" dirty="0">
                <a:solidFill>
                  <a:schemeClr val="bg2">
                    <a:lumMod val="50000"/>
                  </a:schemeClr>
                </a:solidFill>
              </a:rPr>
            </a:br>
            <a:br>
              <a:rPr lang="en-GB" sz="1600" dirty="0">
                <a:solidFill>
                  <a:schemeClr val="bg2">
                    <a:lumMod val="50000"/>
                  </a:schemeClr>
                </a:solidFill>
              </a:rPr>
            </a:br>
            <a:r>
              <a:rPr lang="en-GB" sz="1600" dirty="0">
                <a:solidFill>
                  <a:schemeClr val="bg2">
                    <a:lumMod val="50000"/>
                  </a:schemeClr>
                </a:solidFill>
              </a:rPr>
              <a:t>bash </a:t>
            </a:r>
            <a:r>
              <a:rPr lang="en-GB" sz="1600" dirty="0" err="1">
                <a:solidFill>
                  <a:schemeClr val="bg2">
                    <a:lumMod val="50000"/>
                  </a:schemeClr>
                </a:solidFill>
              </a:rPr>
              <a:t>miniconda.sh</a:t>
            </a:r>
            <a:r>
              <a:rPr lang="en-GB" sz="1600" dirty="0">
                <a:solidFill>
                  <a:schemeClr val="bg2">
                    <a:lumMod val="50000"/>
                  </a:schemeClr>
                </a:solidFill>
              </a:rPr>
              <a:t> -b -p </a:t>
            </a:r>
            <a:r>
              <a:rPr lang="en-GB" sz="1600" dirty="0">
                <a:solidFill>
                  <a:schemeClr val="bg2">
                    <a:lumMod val="50000"/>
                  </a:schemeClr>
                </a:solidFill>
                <a:effectLst/>
              </a:rPr>
              <a:t>$HOME</a:t>
            </a:r>
            <a:r>
              <a:rPr lang="en-GB" sz="1600" dirty="0">
                <a:solidFill>
                  <a:schemeClr val="bg2">
                    <a:lumMod val="50000"/>
                  </a:schemeClr>
                </a:solidFill>
              </a:rPr>
              <a:t>/</a:t>
            </a:r>
            <a:r>
              <a:rPr lang="en-GB" sz="1600" dirty="0" err="1">
                <a:solidFill>
                  <a:schemeClr val="bg2">
                    <a:lumMod val="50000"/>
                  </a:schemeClr>
                </a:solidFill>
              </a:rPr>
              <a:t>miniconda</a:t>
            </a:r>
            <a:endParaRPr lang="en-GB" sz="1600" dirty="0">
              <a:solidFill>
                <a:schemeClr val="bg2">
                  <a:lumMod val="50000"/>
                </a:schemeClr>
              </a:solidFill>
            </a:endParaRPr>
          </a:p>
          <a:p>
            <a:pPr marL="0" indent="0">
              <a:buNone/>
            </a:pPr>
            <a:endParaRPr lang="en-GB" sz="1600" dirty="0">
              <a:solidFill>
                <a:schemeClr val="bg2">
                  <a:lumMod val="50000"/>
                </a:schemeClr>
              </a:solidFill>
            </a:endParaRPr>
          </a:p>
          <a:p>
            <a:pPr marL="0" indent="0">
              <a:buNone/>
            </a:pPr>
            <a:r>
              <a:rPr lang="en-GB" dirty="0"/>
              <a:t>And then:</a:t>
            </a:r>
          </a:p>
          <a:p>
            <a:pPr marL="0" indent="0">
              <a:buNone/>
            </a:pPr>
            <a:r>
              <a:rPr lang="en-GB" sz="1600" dirty="0">
                <a:solidFill>
                  <a:schemeClr val="bg2">
                    <a:lumMod val="50000"/>
                  </a:schemeClr>
                </a:solidFill>
                <a:effectLst/>
              </a:rPr>
              <a:t># Download repo</a:t>
            </a:r>
            <a:r>
              <a:rPr lang="en-GB" sz="1600" dirty="0">
                <a:solidFill>
                  <a:schemeClr val="bg2">
                    <a:lumMod val="50000"/>
                  </a:schemeClr>
                </a:solidFill>
              </a:rPr>
              <a:t> </a:t>
            </a:r>
            <a:br>
              <a:rPr lang="en-GB" sz="1600" dirty="0">
                <a:solidFill>
                  <a:schemeClr val="bg2">
                    <a:lumMod val="50000"/>
                  </a:schemeClr>
                </a:solidFill>
              </a:rPr>
            </a:br>
            <a:r>
              <a:rPr lang="en-GB" sz="1600" dirty="0">
                <a:solidFill>
                  <a:schemeClr val="bg2">
                    <a:lumMod val="50000"/>
                  </a:schemeClr>
                </a:solidFill>
              </a:rPr>
              <a:t>git clone https://</a:t>
            </a:r>
            <a:r>
              <a:rPr lang="en-GB" sz="1600" dirty="0" err="1">
                <a:solidFill>
                  <a:schemeClr val="bg2">
                    <a:lumMod val="50000"/>
                  </a:schemeClr>
                </a:solidFill>
              </a:rPr>
              <a:t>github.com</a:t>
            </a:r>
            <a:r>
              <a:rPr lang="en-GB" sz="1600" dirty="0">
                <a:solidFill>
                  <a:schemeClr val="bg2">
                    <a:lumMod val="50000"/>
                  </a:schemeClr>
                </a:solidFill>
              </a:rPr>
              <a:t>/peterk87/</a:t>
            </a:r>
            <a:r>
              <a:rPr lang="en-GB" sz="1600" dirty="0" err="1">
                <a:solidFill>
                  <a:schemeClr val="bg2">
                    <a:lumMod val="50000"/>
                  </a:schemeClr>
                </a:solidFill>
              </a:rPr>
              <a:t>irma.git</a:t>
            </a:r>
            <a:r>
              <a:rPr lang="en-GB" sz="1600" dirty="0">
                <a:solidFill>
                  <a:schemeClr val="bg2">
                    <a:lumMod val="50000"/>
                  </a:schemeClr>
                </a:solidFill>
              </a:rPr>
              <a:t> </a:t>
            </a:r>
            <a:br>
              <a:rPr lang="en-GB" sz="1600" dirty="0">
                <a:solidFill>
                  <a:schemeClr val="bg2">
                    <a:lumMod val="50000"/>
                  </a:schemeClr>
                </a:solidFill>
              </a:rPr>
            </a:br>
            <a:r>
              <a:rPr lang="en-GB" sz="1600" dirty="0">
                <a:solidFill>
                  <a:schemeClr val="bg2">
                    <a:lumMod val="50000"/>
                  </a:schemeClr>
                </a:solidFill>
                <a:effectLst/>
              </a:rPr>
              <a:t>cd</a:t>
            </a:r>
            <a:r>
              <a:rPr lang="en-GB" sz="1600" dirty="0">
                <a:solidFill>
                  <a:schemeClr val="bg2">
                    <a:lumMod val="50000"/>
                  </a:schemeClr>
                </a:solidFill>
              </a:rPr>
              <a:t> </a:t>
            </a:r>
            <a:r>
              <a:rPr lang="en-GB" sz="1600" dirty="0" err="1">
                <a:solidFill>
                  <a:schemeClr val="bg2">
                    <a:lumMod val="50000"/>
                  </a:schemeClr>
                </a:solidFill>
              </a:rPr>
              <a:t>irma</a:t>
            </a:r>
            <a:r>
              <a:rPr lang="en-GB" sz="1600" dirty="0">
                <a:solidFill>
                  <a:schemeClr val="bg2">
                    <a:lumMod val="50000"/>
                  </a:schemeClr>
                </a:solidFill>
              </a:rPr>
              <a:t> </a:t>
            </a:r>
            <a:br>
              <a:rPr lang="en-GB" sz="1600" dirty="0">
                <a:solidFill>
                  <a:schemeClr val="bg2">
                    <a:lumMod val="50000"/>
                  </a:schemeClr>
                </a:solidFill>
              </a:rPr>
            </a:br>
            <a:r>
              <a:rPr lang="en-GB" sz="1600" dirty="0">
                <a:solidFill>
                  <a:schemeClr val="bg2">
                    <a:lumMod val="50000"/>
                  </a:schemeClr>
                </a:solidFill>
                <a:effectLst/>
              </a:rPr>
              <a:t># create IRMA </a:t>
            </a:r>
            <a:r>
              <a:rPr lang="en-GB" sz="1600" dirty="0" err="1">
                <a:solidFill>
                  <a:schemeClr val="bg2">
                    <a:lumMod val="50000"/>
                  </a:schemeClr>
                </a:solidFill>
                <a:effectLst/>
              </a:rPr>
              <a:t>conda</a:t>
            </a:r>
            <a:r>
              <a:rPr lang="en-GB" sz="1600" dirty="0">
                <a:solidFill>
                  <a:schemeClr val="bg2">
                    <a:lumMod val="50000"/>
                  </a:schemeClr>
                </a:solidFill>
                <a:effectLst/>
              </a:rPr>
              <a:t> env</a:t>
            </a:r>
            <a:r>
              <a:rPr lang="en-GB" sz="1600" dirty="0">
                <a:solidFill>
                  <a:schemeClr val="bg2">
                    <a:lumMod val="50000"/>
                  </a:schemeClr>
                </a:solidFill>
              </a:rPr>
              <a:t> </a:t>
            </a:r>
            <a:br>
              <a:rPr lang="en-GB" sz="1600" dirty="0">
                <a:solidFill>
                  <a:schemeClr val="bg2">
                    <a:lumMod val="50000"/>
                  </a:schemeClr>
                </a:solidFill>
              </a:rPr>
            </a:br>
            <a:r>
              <a:rPr lang="en-GB" sz="1600" dirty="0" err="1">
                <a:solidFill>
                  <a:schemeClr val="bg2">
                    <a:lumMod val="50000"/>
                  </a:schemeClr>
                </a:solidFill>
              </a:rPr>
              <a:t>conda</a:t>
            </a:r>
            <a:r>
              <a:rPr lang="en-GB" sz="1600" dirty="0">
                <a:solidFill>
                  <a:schemeClr val="bg2">
                    <a:lumMod val="50000"/>
                  </a:schemeClr>
                </a:solidFill>
              </a:rPr>
              <a:t> env create --file=</a:t>
            </a:r>
            <a:r>
              <a:rPr lang="en-GB" sz="1600" dirty="0" err="1">
                <a:solidFill>
                  <a:schemeClr val="bg2">
                    <a:lumMod val="50000"/>
                  </a:schemeClr>
                </a:solidFill>
              </a:rPr>
              <a:t>conda_env.yaml</a:t>
            </a:r>
            <a:r>
              <a:rPr lang="en-GB" sz="1600" dirty="0">
                <a:solidFill>
                  <a:schemeClr val="bg2">
                    <a:lumMod val="50000"/>
                  </a:schemeClr>
                </a:solidFill>
              </a:rPr>
              <a:t> </a:t>
            </a:r>
          </a:p>
          <a:p>
            <a:pPr marL="0" indent="0">
              <a:buNone/>
            </a:pPr>
            <a:r>
              <a:rPr lang="en-GB" sz="1600" dirty="0">
                <a:solidFill>
                  <a:schemeClr val="bg2">
                    <a:lumMod val="50000"/>
                  </a:schemeClr>
                </a:solidFill>
                <a:effectLst/>
              </a:rPr>
              <a:t># activate IRMA </a:t>
            </a:r>
            <a:r>
              <a:rPr lang="en-GB" sz="1600" dirty="0" err="1">
                <a:solidFill>
                  <a:schemeClr val="bg2">
                    <a:lumMod val="50000"/>
                  </a:schemeClr>
                </a:solidFill>
                <a:effectLst/>
              </a:rPr>
              <a:t>conda</a:t>
            </a:r>
            <a:r>
              <a:rPr lang="en-GB" sz="1600" dirty="0">
                <a:solidFill>
                  <a:schemeClr val="bg2">
                    <a:lumMod val="50000"/>
                  </a:schemeClr>
                </a:solidFill>
                <a:effectLst/>
              </a:rPr>
              <a:t> env</a:t>
            </a:r>
          </a:p>
          <a:p>
            <a:pPr marL="0" indent="0">
              <a:buNone/>
            </a:pPr>
            <a:r>
              <a:rPr lang="en-GB" sz="1600" dirty="0" err="1">
                <a:solidFill>
                  <a:schemeClr val="bg2">
                    <a:lumMod val="50000"/>
                  </a:schemeClr>
                </a:solidFill>
              </a:rPr>
              <a:t>conda</a:t>
            </a:r>
            <a:r>
              <a:rPr lang="en-GB" sz="1600" dirty="0">
                <a:solidFill>
                  <a:schemeClr val="bg2">
                    <a:lumMod val="50000"/>
                  </a:schemeClr>
                </a:solidFill>
              </a:rPr>
              <a:t> activate </a:t>
            </a:r>
            <a:r>
              <a:rPr lang="en-GB" sz="1600" dirty="0" err="1">
                <a:solidFill>
                  <a:schemeClr val="bg2">
                    <a:lumMod val="50000"/>
                  </a:schemeClr>
                </a:solidFill>
              </a:rPr>
              <a:t>irmaenv</a:t>
            </a:r>
            <a:endParaRPr lang="en-GB" sz="1600" dirty="0">
              <a:solidFill>
                <a:schemeClr val="bg2">
                  <a:lumMod val="50000"/>
                </a:schemeClr>
              </a:solidFill>
              <a:effectLst/>
            </a:endParaRPr>
          </a:p>
          <a:p>
            <a:pPr marL="0" indent="0">
              <a:buNone/>
            </a:pPr>
            <a:endParaRPr lang="en-GB" sz="1600" dirty="0">
              <a:solidFill>
                <a:schemeClr val="bg2">
                  <a:lumMod val="50000"/>
                </a:schemeClr>
              </a:solidFill>
            </a:endParaRPr>
          </a:p>
          <a:p>
            <a:pPr marL="0" indent="0">
              <a:buNone/>
            </a:pPr>
            <a:endParaRPr lang="en-GB" dirty="0"/>
          </a:p>
        </p:txBody>
      </p:sp>
      <p:sp>
        <p:nvSpPr>
          <p:cNvPr id="4" name="TextBox 3">
            <a:extLst>
              <a:ext uri="{FF2B5EF4-FFF2-40B4-BE49-F238E27FC236}">
                <a16:creationId xmlns:a16="http://schemas.microsoft.com/office/drawing/2014/main" id="{913669C0-604A-C7F0-C916-3E0D83EFDF8E}"/>
              </a:ext>
            </a:extLst>
          </p:cNvPr>
          <p:cNvSpPr txBox="1"/>
          <p:nvPr/>
        </p:nvSpPr>
        <p:spPr>
          <a:xfrm>
            <a:off x="142459" y="6516368"/>
            <a:ext cx="8206409" cy="258532"/>
          </a:xfrm>
          <a:prstGeom prst="rect">
            <a:avLst/>
          </a:prstGeom>
          <a:noFill/>
        </p:spPr>
        <p:txBody>
          <a:bodyPr wrap="square" rtlCol="0">
            <a:spAutoFit/>
          </a:bodyPr>
          <a:lstStyle/>
          <a:p>
            <a:r>
              <a:rPr lang="en-GB" sz="1200" dirty="0"/>
              <a:t>More instruction at this link: </a:t>
            </a:r>
            <a:r>
              <a:rPr lang="en-GB" sz="1200" dirty="0">
                <a:hlinkClick r:id="rId2"/>
              </a:rPr>
              <a:t>https://wonder.cdc.gov/amd/flu/irma/install.html</a:t>
            </a:r>
            <a:r>
              <a:rPr lang="en-GB" sz="1200" dirty="0"/>
              <a:t> </a:t>
            </a:r>
          </a:p>
        </p:txBody>
      </p:sp>
      <p:pic>
        <p:nvPicPr>
          <p:cNvPr id="7" name="Picture 6" descr="A screen shot of a computer code&#10;&#10;Description automatically generated with low confidence">
            <a:extLst>
              <a:ext uri="{FF2B5EF4-FFF2-40B4-BE49-F238E27FC236}">
                <a16:creationId xmlns:a16="http://schemas.microsoft.com/office/drawing/2014/main" id="{25594E22-5564-5C4D-52C5-7E2B84BBB86F}"/>
              </a:ext>
            </a:extLst>
          </p:cNvPr>
          <p:cNvPicPr>
            <a:picLocks noChangeAspect="1"/>
          </p:cNvPicPr>
          <p:nvPr/>
        </p:nvPicPr>
        <p:blipFill>
          <a:blip r:embed="rId3"/>
          <a:stretch>
            <a:fillRect/>
          </a:stretch>
        </p:blipFill>
        <p:spPr>
          <a:xfrm>
            <a:off x="8823669" y="3227472"/>
            <a:ext cx="2014883" cy="3119194"/>
          </a:xfrm>
          <a:prstGeom prst="rect">
            <a:avLst/>
          </a:prstGeom>
        </p:spPr>
      </p:pic>
      <p:pic>
        <p:nvPicPr>
          <p:cNvPr id="9" name="Picture 8" descr="A screenshot of a computer screen&#10;&#10;Description automatically generated with low confidence">
            <a:extLst>
              <a:ext uri="{FF2B5EF4-FFF2-40B4-BE49-F238E27FC236}">
                <a16:creationId xmlns:a16="http://schemas.microsoft.com/office/drawing/2014/main" id="{9C3FC152-9FF0-BEB0-9992-F6182667D870}"/>
              </a:ext>
            </a:extLst>
          </p:cNvPr>
          <p:cNvPicPr>
            <a:picLocks noChangeAspect="1"/>
          </p:cNvPicPr>
          <p:nvPr/>
        </p:nvPicPr>
        <p:blipFill>
          <a:blip r:embed="rId4"/>
          <a:stretch>
            <a:fillRect/>
          </a:stretch>
        </p:blipFill>
        <p:spPr>
          <a:xfrm>
            <a:off x="8979313" y="0"/>
            <a:ext cx="1638300" cy="3112770"/>
          </a:xfrm>
          <a:prstGeom prst="rect">
            <a:avLst/>
          </a:prstGeom>
        </p:spPr>
      </p:pic>
    </p:spTree>
    <p:extLst>
      <p:ext uri="{BB962C8B-B14F-4D97-AF65-F5344CB8AC3E}">
        <p14:creationId xmlns:p14="http://schemas.microsoft.com/office/powerpoint/2010/main" val="325789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5B93-2CE5-6C8D-83DA-3A694C4DCA8B}"/>
              </a:ext>
            </a:extLst>
          </p:cNvPr>
          <p:cNvSpPr>
            <a:spLocks noGrp="1"/>
          </p:cNvSpPr>
          <p:nvPr>
            <p:ph type="title"/>
          </p:nvPr>
        </p:nvSpPr>
        <p:spPr>
          <a:xfrm>
            <a:off x="510209" y="2607365"/>
            <a:ext cx="3739341" cy="1330839"/>
          </a:xfrm>
        </p:spPr>
        <p:txBody>
          <a:bodyPr>
            <a:normAutofit/>
          </a:bodyPr>
          <a:lstStyle/>
          <a:p>
            <a:r>
              <a:rPr lang="en-GB" dirty="0"/>
              <a:t>Irma directory</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288AE730-61B9-AC13-B1DF-8F44CB9BF789}"/>
              </a:ext>
            </a:extLst>
          </p:cNvPr>
          <p:cNvPicPr>
            <a:picLocks noChangeAspect="1"/>
          </p:cNvPicPr>
          <p:nvPr/>
        </p:nvPicPr>
        <p:blipFill>
          <a:blip r:embed="rId2"/>
          <a:stretch>
            <a:fillRect/>
          </a:stretch>
        </p:blipFill>
        <p:spPr>
          <a:xfrm>
            <a:off x="5112026" y="163575"/>
            <a:ext cx="3455504" cy="6550721"/>
          </a:xfrm>
          <a:prstGeom prst="rect">
            <a:avLst/>
          </a:prstGeom>
        </p:spPr>
      </p:pic>
      <p:sp>
        <p:nvSpPr>
          <p:cNvPr id="6" name="Left Arrow 5">
            <a:extLst>
              <a:ext uri="{FF2B5EF4-FFF2-40B4-BE49-F238E27FC236}">
                <a16:creationId xmlns:a16="http://schemas.microsoft.com/office/drawing/2014/main" id="{629147E7-1930-2A22-ABE0-FC0CCE5BB61A}"/>
              </a:ext>
            </a:extLst>
          </p:cNvPr>
          <p:cNvSpPr/>
          <p:nvPr/>
        </p:nvSpPr>
        <p:spPr>
          <a:xfrm>
            <a:off x="7839353" y="3438936"/>
            <a:ext cx="1152940" cy="3578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B110D0C-8470-3A0E-0CDA-327ECFC3E5EE}"/>
              </a:ext>
            </a:extLst>
          </p:cNvPr>
          <p:cNvSpPr/>
          <p:nvPr/>
        </p:nvSpPr>
        <p:spPr>
          <a:xfrm>
            <a:off x="5734878" y="2753139"/>
            <a:ext cx="1948070" cy="295192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F07E18C-CD48-A9DE-A770-BA566695C792}"/>
              </a:ext>
            </a:extLst>
          </p:cNvPr>
          <p:cNvSpPr txBox="1"/>
          <p:nvPr/>
        </p:nvSpPr>
        <p:spPr>
          <a:xfrm>
            <a:off x="8928652" y="5456583"/>
            <a:ext cx="2902226" cy="923330"/>
          </a:xfrm>
          <a:prstGeom prst="rect">
            <a:avLst/>
          </a:prstGeom>
          <a:noFill/>
        </p:spPr>
        <p:txBody>
          <a:bodyPr wrap="square" rtlCol="0">
            <a:spAutoFit/>
          </a:bodyPr>
          <a:lstStyle/>
          <a:p>
            <a:r>
              <a:rPr lang="en-GB" sz="2000" dirty="0"/>
              <a:t>Global conf file. Variables should not be deleted from this file</a:t>
            </a:r>
          </a:p>
        </p:txBody>
      </p:sp>
      <p:sp>
        <p:nvSpPr>
          <p:cNvPr id="11" name="Oval 10">
            <a:extLst>
              <a:ext uri="{FF2B5EF4-FFF2-40B4-BE49-F238E27FC236}">
                <a16:creationId xmlns:a16="http://schemas.microsoft.com/office/drawing/2014/main" id="{27F01602-584D-3647-D853-B4287448BA0A}"/>
              </a:ext>
            </a:extLst>
          </p:cNvPr>
          <p:cNvSpPr/>
          <p:nvPr/>
        </p:nvSpPr>
        <p:spPr>
          <a:xfrm>
            <a:off x="5734878" y="6092687"/>
            <a:ext cx="655983" cy="28722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2CC18E4C-14A5-9A16-4956-1170772DC7AF}"/>
              </a:ext>
            </a:extLst>
          </p:cNvPr>
          <p:cNvCxnSpPr>
            <a:cxnSpLocks/>
            <a:endCxn id="8" idx="1"/>
          </p:cNvCxnSpPr>
          <p:nvPr/>
        </p:nvCxnSpPr>
        <p:spPr>
          <a:xfrm flipV="1">
            <a:off x="6390861" y="5918248"/>
            <a:ext cx="2537791" cy="318052"/>
          </a:xfrm>
          <a:prstGeom prst="line">
            <a:avLst/>
          </a:prstGeom>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4D4A7125-42B6-7A89-0D0E-264A6F3955D0}"/>
              </a:ext>
            </a:extLst>
          </p:cNvPr>
          <p:cNvSpPr txBox="1"/>
          <p:nvPr/>
        </p:nvSpPr>
        <p:spPr>
          <a:xfrm>
            <a:off x="0" y="6598880"/>
            <a:ext cx="4062331" cy="230832"/>
          </a:xfrm>
          <a:prstGeom prst="rect">
            <a:avLst/>
          </a:prstGeom>
          <a:noFill/>
        </p:spPr>
        <p:txBody>
          <a:bodyPr wrap="none" rtlCol="0">
            <a:spAutoFit/>
          </a:bodyPr>
          <a:lstStyle/>
          <a:p>
            <a:r>
              <a:rPr lang="en-GB" sz="1000" dirty="0"/>
              <a:t>More info here: </a:t>
            </a:r>
            <a:r>
              <a:rPr lang="en-GB" sz="1000" dirty="0">
                <a:hlinkClick r:id="rId3"/>
              </a:rPr>
              <a:t>https://wonder.cdc.gov/amd/flu/irma/modules.html</a:t>
            </a:r>
            <a:r>
              <a:rPr lang="en-GB" sz="1000" dirty="0"/>
              <a:t> </a:t>
            </a:r>
          </a:p>
        </p:txBody>
      </p:sp>
    </p:spTree>
    <p:extLst>
      <p:ext uri="{BB962C8B-B14F-4D97-AF65-F5344CB8AC3E}">
        <p14:creationId xmlns:p14="http://schemas.microsoft.com/office/powerpoint/2010/main" val="13395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5B93-2CE5-6C8D-83DA-3A694C4DCA8B}"/>
              </a:ext>
            </a:extLst>
          </p:cNvPr>
          <p:cNvSpPr>
            <a:spLocks noGrp="1"/>
          </p:cNvSpPr>
          <p:nvPr>
            <p:ph type="title"/>
          </p:nvPr>
        </p:nvSpPr>
        <p:spPr>
          <a:xfrm>
            <a:off x="510209" y="2607365"/>
            <a:ext cx="3739341" cy="1330839"/>
          </a:xfrm>
        </p:spPr>
        <p:txBody>
          <a:bodyPr>
            <a:normAutofit/>
          </a:bodyPr>
          <a:lstStyle/>
          <a:p>
            <a:r>
              <a:rPr lang="en-GB" dirty="0"/>
              <a:t>Irma directory</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288AE730-61B9-AC13-B1DF-8F44CB9BF789}"/>
              </a:ext>
            </a:extLst>
          </p:cNvPr>
          <p:cNvPicPr>
            <a:picLocks noChangeAspect="1"/>
          </p:cNvPicPr>
          <p:nvPr/>
        </p:nvPicPr>
        <p:blipFill rotWithShape="1">
          <a:blip r:embed="rId2"/>
          <a:srcRect l="15668" t="40745" r="28476" b="16316"/>
          <a:stretch/>
        </p:blipFill>
        <p:spPr>
          <a:xfrm>
            <a:off x="5209354" y="250254"/>
            <a:ext cx="3234888" cy="4714222"/>
          </a:xfrm>
          <a:prstGeom prst="rect">
            <a:avLst/>
          </a:prstGeom>
        </p:spPr>
      </p:pic>
      <p:sp>
        <p:nvSpPr>
          <p:cNvPr id="3" name="Oval 2">
            <a:extLst>
              <a:ext uri="{FF2B5EF4-FFF2-40B4-BE49-F238E27FC236}">
                <a16:creationId xmlns:a16="http://schemas.microsoft.com/office/drawing/2014/main" id="{04B6BAFC-3894-EDFC-DD9A-C729BF7F40C6}"/>
              </a:ext>
            </a:extLst>
          </p:cNvPr>
          <p:cNvSpPr/>
          <p:nvPr/>
        </p:nvSpPr>
        <p:spPr>
          <a:xfrm>
            <a:off x="5763039" y="4658138"/>
            <a:ext cx="665922" cy="38100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AD5CF16-74A9-7607-1E62-92AD3B75E38D}"/>
              </a:ext>
            </a:extLst>
          </p:cNvPr>
          <p:cNvSpPr/>
          <p:nvPr/>
        </p:nvSpPr>
        <p:spPr>
          <a:xfrm>
            <a:off x="5801139" y="397564"/>
            <a:ext cx="665922" cy="38100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EF90796-7B44-88DC-7EAC-88E4404B09D3}"/>
              </a:ext>
            </a:extLst>
          </p:cNvPr>
          <p:cNvSpPr txBox="1"/>
          <p:nvPr/>
        </p:nvSpPr>
        <p:spPr>
          <a:xfrm>
            <a:off x="7854398" y="3671814"/>
            <a:ext cx="2912165" cy="2585323"/>
          </a:xfrm>
          <a:prstGeom prst="rect">
            <a:avLst/>
          </a:prstGeom>
          <a:noFill/>
        </p:spPr>
        <p:txBody>
          <a:bodyPr wrap="square" rtlCol="0">
            <a:spAutoFit/>
          </a:bodyPr>
          <a:lstStyle/>
          <a:p>
            <a:r>
              <a:rPr lang="en-GB" sz="2000" b="0" i="0" u="none" strike="noStrike" dirty="0">
                <a:solidFill>
                  <a:srgbClr val="000000"/>
                </a:solidFill>
                <a:effectLst/>
                <a:latin typeface="Verdana" panose="020B0604030504040204" pitchFamily="34" charset="0"/>
              </a:rPr>
              <a:t>Module-specific configurations are applied that may override any global arguments. These configurations help adjust the assembly to the organism of interest. </a:t>
            </a:r>
            <a:endParaRPr lang="en-GB" sz="2000" dirty="0"/>
          </a:p>
        </p:txBody>
      </p:sp>
      <p:cxnSp>
        <p:nvCxnSpPr>
          <p:cNvPr id="10" name="Straight Connector 9">
            <a:extLst>
              <a:ext uri="{FF2B5EF4-FFF2-40B4-BE49-F238E27FC236}">
                <a16:creationId xmlns:a16="http://schemas.microsoft.com/office/drawing/2014/main" id="{397B681F-8060-4B47-F767-5F22DAC879FE}"/>
              </a:ext>
            </a:extLst>
          </p:cNvPr>
          <p:cNvCxnSpPr/>
          <p:nvPr/>
        </p:nvCxnSpPr>
        <p:spPr>
          <a:xfrm>
            <a:off x="6467061" y="4848638"/>
            <a:ext cx="138733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FBD20F-507F-E93E-C006-E712886A4D48}"/>
              </a:ext>
            </a:extLst>
          </p:cNvPr>
          <p:cNvSpPr txBox="1"/>
          <p:nvPr/>
        </p:nvSpPr>
        <p:spPr>
          <a:xfrm>
            <a:off x="7717300" y="362203"/>
            <a:ext cx="2686050" cy="1754326"/>
          </a:xfrm>
          <a:prstGeom prst="rect">
            <a:avLst/>
          </a:prstGeom>
          <a:noFill/>
        </p:spPr>
        <p:txBody>
          <a:bodyPr wrap="square" rtlCol="0">
            <a:spAutoFit/>
          </a:bodyPr>
          <a:lstStyle/>
          <a:p>
            <a:r>
              <a:rPr lang="en-GB" sz="2000" b="0" i="0" u="none" strike="noStrike" dirty="0">
                <a:solidFill>
                  <a:srgbClr val="000000"/>
                </a:solidFill>
                <a:effectLst/>
                <a:latin typeface="Verdana" panose="020B0604030504040204" pitchFamily="34" charset="0"/>
              </a:rPr>
              <a:t>run-specific named configuration files can be applied to specialize the assembly for different situations.</a:t>
            </a:r>
            <a:endParaRPr lang="en-GB" sz="2000" dirty="0"/>
          </a:p>
        </p:txBody>
      </p:sp>
      <p:cxnSp>
        <p:nvCxnSpPr>
          <p:cNvPr id="15" name="Straight Connector 14">
            <a:extLst>
              <a:ext uri="{FF2B5EF4-FFF2-40B4-BE49-F238E27FC236}">
                <a16:creationId xmlns:a16="http://schemas.microsoft.com/office/drawing/2014/main" id="{FA133493-9246-939D-75A0-FE4B207E5131}"/>
              </a:ext>
            </a:extLst>
          </p:cNvPr>
          <p:cNvCxnSpPr/>
          <p:nvPr/>
        </p:nvCxnSpPr>
        <p:spPr>
          <a:xfrm>
            <a:off x="6538564" y="588064"/>
            <a:ext cx="1223897" cy="19050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3A22333-3537-E510-5BDD-4E5368C2028D}"/>
              </a:ext>
            </a:extLst>
          </p:cNvPr>
          <p:cNvSpPr txBox="1"/>
          <p:nvPr/>
        </p:nvSpPr>
        <p:spPr>
          <a:xfrm>
            <a:off x="0" y="6598880"/>
            <a:ext cx="4062331" cy="230832"/>
          </a:xfrm>
          <a:prstGeom prst="rect">
            <a:avLst/>
          </a:prstGeom>
          <a:noFill/>
        </p:spPr>
        <p:txBody>
          <a:bodyPr wrap="none" rtlCol="0">
            <a:spAutoFit/>
          </a:bodyPr>
          <a:lstStyle/>
          <a:p>
            <a:r>
              <a:rPr lang="en-GB" sz="1000" dirty="0"/>
              <a:t>More info here: </a:t>
            </a:r>
            <a:r>
              <a:rPr lang="en-GB" sz="1000" dirty="0">
                <a:hlinkClick r:id="rId3"/>
              </a:rPr>
              <a:t>https://wonder.cdc.gov/amd/flu/irma/modules.html</a:t>
            </a:r>
            <a:r>
              <a:rPr lang="en-GB" sz="1000" dirty="0"/>
              <a:t> </a:t>
            </a:r>
          </a:p>
        </p:txBody>
      </p:sp>
    </p:spTree>
    <p:extLst>
      <p:ext uri="{BB962C8B-B14F-4D97-AF65-F5344CB8AC3E}">
        <p14:creationId xmlns:p14="http://schemas.microsoft.com/office/powerpoint/2010/main" val="228177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3D23-F4D5-A9A2-A150-334D78310BDE}"/>
              </a:ext>
            </a:extLst>
          </p:cNvPr>
          <p:cNvSpPr>
            <a:spLocks noGrp="1"/>
          </p:cNvSpPr>
          <p:nvPr>
            <p:ph type="title"/>
          </p:nvPr>
        </p:nvSpPr>
        <p:spPr>
          <a:xfrm>
            <a:off x="93784" y="2518251"/>
            <a:ext cx="3833446" cy="2547257"/>
          </a:xfrm>
          <a:noFill/>
        </p:spPr>
        <p:txBody>
          <a:bodyPr vert="horz" lIns="91440" tIns="45720" rIns="91440" bIns="45720" rtlCol="0" anchor="ctr">
            <a:normAutofit/>
          </a:bodyPr>
          <a:lstStyle/>
          <a:p>
            <a:pPr algn="ctr"/>
            <a:r>
              <a:rPr lang="en-US" sz="3600" dirty="0" err="1">
                <a:solidFill>
                  <a:schemeClr val="tx1"/>
                </a:solidFill>
              </a:rPr>
              <a:t>i</a:t>
            </a:r>
            <a:r>
              <a:rPr lang="en-US" sz="3600" kern="1200" dirty="0" err="1">
                <a:solidFill>
                  <a:schemeClr val="tx1"/>
                </a:solidFill>
                <a:latin typeface="+mj-lt"/>
                <a:ea typeface="+mj-ea"/>
                <a:cs typeface="+mj-cs"/>
              </a:rPr>
              <a:t>nit.sh</a:t>
            </a:r>
            <a:r>
              <a:rPr lang="en-US" sz="3600" kern="1200" dirty="0">
                <a:solidFill>
                  <a:schemeClr val="tx1"/>
                </a:solidFill>
                <a:latin typeface="+mj-lt"/>
                <a:ea typeface="+mj-ea"/>
                <a:cs typeface="+mj-cs"/>
              </a:rPr>
              <a:t>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file</a:t>
            </a:r>
          </a:p>
        </p:txBody>
      </p:sp>
      <p:pic>
        <p:nvPicPr>
          <p:cNvPr id="5" name="Content Placeholder 4" descr="A screenshot of a computer program&#10;&#10;Description automatically generated with medium confidence">
            <a:extLst>
              <a:ext uri="{FF2B5EF4-FFF2-40B4-BE49-F238E27FC236}">
                <a16:creationId xmlns:a16="http://schemas.microsoft.com/office/drawing/2014/main" id="{5DDF3483-0D9A-A2ED-EB71-0827B9E41216}"/>
              </a:ext>
            </a:extLst>
          </p:cNvPr>
          <p:cNvPicPr>
            <a:picLocks noGrp="1" noChangeAspect="1"/>
          </p:cNvPicPr>
          <p:nvPr>
            <p:ph idx="1"/>
          </p:nvPr>
        </p:nvPicPr>
        <p:blipFill>
          <a:blip r:embed="rId2"/>
          <a:stretch>
            <a:fillRect/>
          </a:stretch>
        </p:blipFill>
        <p:spPr>
          <a:xfrm>
            <a:off x="2947669" y="141194"/>
            <a:ext cx="7379088" cy="6124642"/>
          </a:xfrm>
          <a:prstGeom prst="rect">
            <a:avLst/>
          </a:prstGeom>
        </p:spPr>
      </p:pic>
      <p:sp>
        <p:nvSpPr>
          <p:cNvPr id="3" name="TextBox 2">
            <a:extLst>
              <a:ext uri="{FF2B5EF4-FFF2-40B4-BE49-F238E27FC236}">
                <a16:creationId xmlns:a16="http://schemas.microsoft.com/office/drawing/2014/main" id="{9C852431-4846-10DF-BF5A-4108316677D6}"/>
              </a:ext>
            </a:extLst>
          </p:cNvPr>
          <p:cNvSpPr txBox="1"/>
          <p:nvPr/>
        </p:nvSpPr>
        <p:spPr>
          <a:xfrm>
            <a:off x="93784" y="5465377"/>
            <a:ext cx="2505456" cy="528606"/>
          </a:xfrm>
          <a:prstGeom prst="rect">
            <a:avLst/>
          </a:prstGeom>
          <a:noFill/>
        </p:spPr>
        <p:txBody>
          <a:bodyPr wrap="square" rtlCol="0">
            <a:spAutoFit/>
          </a:bodyPr>
          <a:lstStyle/>
          <a:p>
            <a:r>
              <a:rPr lang="en-GB" sz="1050" dirty="0"/>
              <a:t>keep an eye on the parameters that you would like to change and adapt to your needs!</a:t>
            </a:r>
          </a:p>
        </p:txBody>
      </p:sp>
      <p:sp>
        <p:nvSpPr>
          <p:cNvPr id="4" name="TextBox 3">
            <a:extLst>
              <a:ext uri="{FF2B5EF4-FFF2-40B4-BE49-F238E27FC236}">
                <a16:creationId xmlns:a16="http://schemas.microsoft.com/office/drawing/2014/main" id="{3129CC51-6D91-7C4B-31E2-F35BA401525F}"/>
              </a:ext>
            </a:extLst>
          </p:cNvPr>
          <p:cNvSpPr txBox="1"/>
          <p:nvPr/>
        </p:nvSpPr>
        <p:spPr>
          <a:xfrm>
            <a:off x="0" y="6598880"/>
            <a:ext cx="4280339" cy="230832"/>
          </a:xfrm>
          <a:prstGeom prst="rect">
            <a:avLst/>
          </a:prstGeom>
          <a:noFill/>
        </p:spPr>
        <p:txBody>
          <a:bodyPr wrap="none" rtlCol="0">
            <a:spAutoFit/>
          </a:bodyPr>
          <a:lstStyle/>
          <a:p>
            <a:r>
              <a:rPr lang="en-GB" sz="1000" dirty="0"/>
              <a:t>More info here: </a:t>
            </a:r>
            <a:r>
              <a:rPr lang="en-GB" sz="1000" dirty="0">
                <a:hlinkClick r:id="rId3"/>
              </a:rPr>
              <a:t>https://wonder.cdc.gov/amd/flu/irma/configuration.html</a:t>
            </a:r>
            <a:r>
              <a:rPr lang="en-GB" sz="1000" dirty="0"/>
              <a:t> </a:t>
            </a:r>
          </a:p>
        </p:txBody>
      </p:sp>
    </p:spTree>
    <p:extLst>
      <p:ext uri="{BB962C8B-B14F-4D97-AF65-F5344CB8AC3E}">
        <p14:creationId xmlns:p14="http://schemas.microsoft.com/office/powerpoint/2010/main" val="80004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54E0-9753-381B-D424-653E49FD3ADD}"/>
              </a:ext>
            </a:extLst>
          </p:cNvPr>
          <p:cNvSpPr>
            <a:spLocks noGrp="1"/>
          </p:cNvSpPr>
          <p:nvPr>
            <p:ph type="title"/>
          </p:nvPr>
        </p:nvSpPr>
        <p:spPr/>
        <p:txBody>
          <a:bodyPr/>
          <a:lstStyle/>
          <a:p>
            <a:r>
              <a:rPr lang="en-GB" dirty="0"/>
              <a:t>How to run IRMA</a:t>
            </a:r>
          </a:p>
        </p:txBody>
      </p:sp>
      <p:sp>
        <p:nvSpPr>
          <p:cNvPr id="3" name="Content Placeholder 2">
            <a:extLst>
              <a:ext uri="{FF2B5EF4-FFF2-40B4-BE49-F238E27FC236}">
                <a16:creationId xmlns:a16="http://schemas.microsoft.com/office/drawing/2014/main" id="{6CBF7CAF-2298-19B1-7B89-41B495A39A41}"/>
              </a:ext>
            </a:extLst>
          </p:cNvPr>
          <p:cNvSpPr>
            <a:spLocks noGrp="1"/>
          </p:cNvSpPr>
          <p:nvPr>
            <p:ph idx="1"/>
          </p:nvPr>
        </p:nvSpPr>
        <p:spPr/>
        <p:txBody>
          <a:bodyPr>
            <a:normAutofit/>
          </a:bodyPr>
          <a:lstStyle/>
          <a:p>
            <a:pPr marL="0" indent="0">
              <a:buNone/>
            </a:pPr>
            <a:r>
              <a:rPr lang="en-GB" dirty="0"/>
              <a:t>Easy </a:t>
            </a:r>
            <a:r>
              <a:rPr lang="en-GB" dirty="0" err="1"/>
              <a:t>peasy</a:t>
            </a:r>
            <a:r>
              <a:rPr lang="en-GB" dirty="0"/>
              <a:t>!</a:t>
            </a:r>
          </a:p>
          <a:p>
            <a:pPr marL="0" indent="0">
              <a:buNone/>
            </a:pPr>
            <a:endParaRPr lang="en-GB" dirty="0"/>
          </a:p>
          <a:p>
            <a:pPr marL="0" indent="0">
              <a:buNone/>
            </a:pPr>
            <a:r>
              <a:rPr lang="en-GB" dirty="0"/>
              <a:t>Calling IRMA requires three components: </a:t>
            </a:r>
          </a:p>
          <a:p>
            <a:pPr marL="514350" indent="-514350">
              <a:buAutoNum type="arabicParenBoth"/>
            </a:pPr>
            <a:r>
              <a:rPr lang="en-GB" dirty="0"/>
              <a:t>a module argument specifying the organism and an optional run-specific configuration, </a:t>
            </a:r>
          </a:p>
          <a:p>
            <a:pPr marL="514350" indent="-514350">
              <a:buAutoNum type="arabicParenBoth"/>
            </a:pPr>
            <a:r>
              <a:rPr lang="en-GB" dirty="0"/>
              <a:t>the input </a:t>
            </a:r>
            <a:r>
              <a:rPr lang="en-GB" dirty="0" err="1"/>
              <a:t>fastq</a:t>
            </a:r>
            <a:r>
              <a:rPr lang="en-GB" dirty="0"/>
              <a:t> data, and </a:t>
            </a:r>
          </a:p>
          <a:p>
            <a:pPr marL="514350" indent="-514350">
              <a:buAutoNum type="arabicParenBoth"/>
            </a:pPr>
            <a:r>
              <a:rPr lang="en-GB" dirty="0"/>
              <a:t>the output name for the sample. </a:t>
            </a:r>
          </a:p>
          <a:p>
            <a:pPr marL="514350" indent="-514350">
              <a:buAutoNum type="arabicParenBoth"/>
            </a:pPr>
            <a:endParaRPr lang="en-GB" dirty="0"/>
          </a:p>
          <a:p>
            <a:pPr marL="0" indent="0">
              <a:buNone/>
            </a:pPr>
            <a:r>
              <a:rPr lang="en-GB" dirty="0"/>
              <a:t>Note: If more than one </a:t>
            </a:r>
            <a:r>
              <a:rPr lang="en-GB" dirty="0" err="1"/>
              <a:t>fastq</a:t>
            </a:r>
            <a:r>
              <a:rPr lang="en-GB" dirty="0"/>
              <a:t> are needed per sample, then one needs to concatenate the appropriate read files.</a:t>
            </a:r>
          </a:p>
        </p:txBody>
      </p:sp>
    </p:spTree>
    <p:extLst>
      <p:ext uri="{BB962C8B-B14F-4D97-AF65-F5344CB8AC3E}">
        <p14:creationId xmlns:p14="http://schemas.microsoft.com/office/powerpoint/2010/main" val="3375449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195C-7490-EB18-5CCC-602CBDDC9A7F}"/>
              </a:ext>
            </a:extLst>
          </p:cNvPr>
          <p:cNvSpPr>
            <a:spLocks noGrp="1"/>
          </p:cNvSpPr>
          <p:nvPr>
            <p:ph type="title"/>
          </p:nvPr>
        </p:nvSpPr>
        <p:spPr/>
        <p:txBody>
          <a:bodyPr/>
          <a:lstStyle/>
          <a:p>
            <a:r>
              <a:rPr lang="en-GB" dirty="0"/>
              <a:t>How to run IRMA</a:t>
            </a:r>
          </a:p>
        </p:txBody>
      </p:sp>
      <p:pic>
        <p:nvPicPr>
          <p:cNvPr id="5" name="Content Placeholder 4" descr="A picture containing text, screenshot, font&#10;&#10;Description automatically generated">
            <a:extLst>
              <a:ext uri="{FF2B5EF4-FFF2-40B4-BE49-F238E27FC236}">
                <a16:creationId xmlns:a16="http://schemas.microsoft.com/office/drawing/2014/main" id="{6279C18A-33B4-C2D0-0ACD-4C11E10DB5EF}"/>
              </a:ext>
            </a:extLst>
          </p:cNvPr>
          <p:cNvPicPr>
            <a:picLocks noGrp="1" noChangeAspect="1"/>
          </p:cNvPicPr>
          <p:nvPr>
            <p:ph idx="1"/>
          </p:nvPr>
        </p:nvPicPr>
        <p:blipFill>
          <a:blip r:embed="rId2"/>
          <a:stretch>
            <a:fillRect/>
          </a:stretch>
        </p:blipFill>
        <p:spPr>
          <a:xfrm>
            <a:off x="362248" y="1524001"/>
            <a:ext cx="11467504" cy="4242044"/>
          </a:xfrm>
        </p:spPr>
      </p:pic>
      <p:sp>
        <p:nvSpPr>
          <p:cNvPr id="3" name="TextBox 2">
            <a:extLst>
              <a:ext uri="{FF2B5EF4-FFF2-40B4-BE49-F238E27FC236}">
                <a16:creationId xmlns:a16="http://schemas.microsoft.com/office/drawing/2014/main" id="{AB9ECA2F-B074-175B-8CFF-617FE88E84AE}"/>
              </a:ext>
            </a:extLst>
          </p:cNvPr>
          <p:cNvSpPr txBox="1"/>
          <p:nvPr/>
        </p:nvSpPr>
        <p:spPr>
          <a:xfrm>
            <a:off x="8873463" y="6484278"/>
            <a:ext cx="3318537" cy="230832"/>
          </a:xfrm>
          <a:prstGeom prst="rect">
            <a:avLst/>
          </a:prstGeom>
          <a:noFill/>
        </p:spPr>
        <p:txBody>
          <a:bodyPr wrap="none" rtlCol="0">
            <a:spAutoFit/>
          </a:bodyPr>
          <a:lstStyle/>
          <a:p>
            <a:r>
              <a:rPr lang="en-GB" sz="1000" dirty="0"/>
              <a:t>source: </a:t>
            </a:r>
            <a:r>
              <a:rPr lang="en-GB" sz="1000" dirty="0">
                <a:hlinkClick r:id="rId3"/>
              </a:rPr>
              <a:t>https://wonder.cdc.gov/amd/flu/irma/run.html</a:t>
            </a:r>
            <a:r>
              <a:rPr lang="en-GB" sz="1000" dirty="0"/>
              <a:t> </a:t>
            </a:r>
          </a:p>
        </p:txBody>
      </p:sp>
    </p:spTree>
    <p:extLst>
      <p:ext uri="{BB962C8B-B14F-4D97-AF65-F5344CB8AC3E}">
        <p14:creationId xmlns:p14="http://schemas.microsoft.com/office/powerpoint/2010/main" val="420598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C262-6878-B240-4545-BDC2D3CDE1AF}"/>
              </a:ext>
            </a:extLst>
          </p:cNvPr>
          <p:cNvSpPr>
            <a:spLocks noGrp="1"/>
          </p:cNvSpPr>
          <p:nvPr>
            <p:ph type="title"/>
          </p:nvPr>
        </p:nvSpPr>
        <p:spPr>
          <a:xfrm>
            <a:off x="838200" y="557188"/>
            <a:ext cx="10515600" cy="1133499"/>
          </a:xfrm>
        </p:spPr>
        <p:txBody>
          <a:bodyPr>
            <a:normAutofit/>
          </a:bodyPr>
          <a:lstStyle/>
          <a:p>
            <a:pPr algn="ctr"/>
            <a:r>
              <a:rPr lang="en-GB" sz="5200" dirty="0"/>
              <a:t>IRMA outputs</a:t>
            </a:r>
          </a:p>
        </p:txBody>
      </p:sp>
      <p:graphicFrame>
        <p:nvGraphicFramePr>
          <p:cNvPr id="5" name="Content Placeholder 2">
            <a:extLst>
              <a:ext uri="{FF2B5EF4-FFF2-40B4-BE49-F238E27FC236}">
                <a16:creationId xmlns:a16="http://schemas.microsoft.com/office/drawing/2014/main" id="{A948CA5E-78E0-1921-9E4B-E36A77331209}"/>
              </a:ext>
            </a:extLst>
          </p:cNvPr>
          <p:cNvGraphicFramePr>
            <a:graphicFrameLocks noGrp="1"/>
          </p:cNvGraphicFramePr>
          <p:nvPr>
            <p:ph idx="1"/>
            <p:extLst>
              <p:ext uri="{D42A27DB-BD31-4B8C-83A1-F6EECF244321}">
                <p14:modId xmlns:p14="http://schemas.microsoft.com/office/powerpoint/2010/main" val="7497098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a:extLst>
              <a:ext uri="{FF2B5EF4-FFF2-40B4-BE49-F238E27FC236}">
                <a16:creationId xmlns:a16="http://schemas.microsoft.com/office/drawing/2014/main" id="{CE5A9D66-76E7-318F-09F2-673F2E7BABE6}"/>
              </a:ext>
            </a:extLst>
          </p:cNvPr>
          <p:cNvSpPr/>
          <p:nvPr/>
        </p:nvSpPr>
        <p:spPr>
          <a:xfrm rot="3223253">
            <a:off x="530290" y="1893722"/>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a:extLst>
              <a:ext uri="{FF2B5EF4-FFF2-40B4-BE49-F238E27FC236}">
                <a16:creationId xmlns:a16="http://schemas.microsoft.com/office/drawing/2014/main" id="{7A611C26-BFA5-3128-CCDE-D43D18E7BA1F}"/>
              </a:ext>
            </a:extLst>
          </p:cNvPr>
          <p:cNvSpPr/>
          <p:nvPr/>
        </p:nvSpPr>
        <p:spPr>
          <a:xfrm rot="3223253">
            <a:off x="3295262" y="1883669"/>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extLst>
              <a:ext uri="{FF2B5EF4-FFF2-40B4-BE49-F238E27FC236}">
                <a16:creationId xmlns:a16="http://schemas.microsoft.com/office/drawing/2014/main" id="{7B91EC5F-E065-E8F5-82B4-503583B71787}"/>
              </a:ext>
            </a:extLst>
          </p:cNvPr>
          <p:cNvSpPr/>
          <p:nvPr/>
        </p:nvSpPr>
        <p:spPr>
          <a:xfrm rot="18579394">
            <a:off x="6452118" y="5850713"/>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extLst>
              <a:ext uri="{FF2B5EF4-FFF2-40B4-BE49-F238E27FC236}">
                <a16:creationId xmlns:a16="http://schemas.microsoft.com/office/drawing/2014/main" id="{72960BB8-0314-1813-25FF-E73B4268A2AA}"/>
              </a:ext>
            </a:extLst>
          </p:cNvPr>
          <p:cNvSpPr/>
          <p:nvPr/>
        </p:nvSpPr>
        <p:spPr>
          <a:xfrm rot="18579394">
            <a:off x="9745284" y="5842121"/>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22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C262-6878-B240-4545-BDC2D3CDE1AF}"/>
              </a:ext>
            </a:extLst>
          </p:cNvPr>
          <p:cNvSpPr>
            <a:spLocks noGrp="1"/>
          </p:cNvSpPr>
          <p:nvPr>
            <p:ph type="title"/>
          </p:nvPr>
        </p:nvSpPr>
        <p:spPr>
          <a:xfrm>
            <a:off x="838200" y="557188"/>
            <a:ext cx="10515600" cy="1133499"/>
          </a:xfrm>
        </p:spPr>
        <p:txBody>
          <a:bodyPr>
            <a:normAutofit/>
          </a:bodyPr>
          <a:lstStyle/>
          <a:p>
            <a:pPr algn="ctr"/>
            <a:r>
              <a:rPr lang="en-GB" sz="5200" dirty="0"/>
              <a:t>IRMA outputs</a:t>
            </a:r>
          </a:p>
        </p:txBody>
      </p:sp>
      <p:graphicFrame>
        <p:nvGraphicFramePr>
          <p:cNvPr id="5" name="Content Placeholder 2">
            <a:extLst>
              <a:ext uri="{FF2B5EF4-FFF2-40B4-BE49-F238E27FC236}">
                <a16:creationId xmlns:a16="http://schemas.microsoft.com/office/drawing/2014/main" id="{A948CA5E-78E0-1921-9E4B-E36A77331209}"/>
              </a:ext>
            </a:extLst>
          </p:cNvPr>
          <p:cNvGraphicFramePr>
            <a:graphicFrameLocks noGrp="1"/>
          </p:cNvGraphicFramePr>
          <p:nvPr>
            <p:ph idx="1"/>
            <p:extLst>
              <p:ext uri="{D42A27DB-BD31-4B8C-83A1-F6EECF244321}">
                <p14:modId xmlns:p14="http://schemas.microsoft.com/office/powerpoint/2010/main" val="87428614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a:extLst>
              <a:ext uri="{FF2B5EF4-FFF2-40B4-BE49-F238E27FC236}">
                <a16:creationId xmlns:a16="http://schemas.microsoft.com/office/drawing/2014/main" id="{72960BB8-0314-1813-25FF-E73B4268A2AA}"/>
              </a:ext>
            </a:extLst>
          </p:cNvPr>
          <p:cNvSpPr/>
          <p:nvPr/>
        </p:nvSpPr>
        <p:spPr>
          <a:xfrm rot="18579394">
            <a:off x="9745284" y="5842121"/>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75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2FA9-05D0-D2B9-461C-03C1F223DF8D}"/>
              </a:ext>
            </a:extLst>
          </p:cNvPr>
          <p:cNvSpPr>
            <a:spLocks noGrp="1"/>
          </p:cNvSpPr>
          <p:nvPr>
            <p:ph type="title"/>
          </p:nvPr>
        </p:nvSpPr>
        <p:spPr/>
        <p:txBody>
          <a:bodyPr/>
          <a:lstStyle/>
          <a:p>
            <a:r>
              <a:rPr lang="en-GB" dirty="0"/>
              <a:t>Irma outputs – Main Data Folder</a:t>
            </a:r>
          </a:p>
        </p:txBody>
      </p:sp>
      <p:pic>
        <p:nvPicPr>
          <p:cNvPr id="5" name="Content Placeholder 4">
            <a:extLst>
              <a:ext uri="{FF2B5EF4-FFF2-40B4-BE49-F238E27FC236}">
                <a16:creationId xmlns:a16="http://schemas.microsoft.com/office/drawing/2014/main" id="{5E1241FC-2CBA-2D35-E82B-A1BDB616E8B4}"/>
              </a:ext>
            </a:extLst>
          </p:cNvPr>
          <p:cNvPicPr>
            <a:picLocks noGrp="1" noChangeAspect="1"/>
          </p:cNvPicPr>
          <p:nvPr>
            <p:ph idx="1"/>
          </p:nvPr>
        </p:nvPicPr>
        <p:blipFill>
          <a:blip r:embed="rId2"/>
          <a:stretch>
            <a:fillRect/>
          </a:stretch>
        </p:blipFill>
        <p:spPr>
          <a:xfrm>
            <a:off x="929365" y="1184282"/>
            <a:ext cx="10989252" cy="822325"/>
          </a:xfrm>
        </p:spPr>
      </p:pic>
      <p:sp>
        <p:nvSpPr>
          <p:cNvPr id="6" name="Rounded Rectangle 5">
            <a:extLst>
              <a:ext uri="{FF2B5EF4-FFF2-40B4-BE49-F238E27FC236}">
                <a16:creationId xmlns:a16="http://schemas.microsoft.com/office/drawing/2014/main" id="{45097FFD-926A-3FFF-2CA7-78DF74800789}"/>
              </a:ext>
            </a:extLst>
          </p:cNvPr>
          <p:cNvSpPr/>
          <p:nvPr/>
        </p:nvSpPr>
        <p:spPr bwMode="auto">
          <a:xfrm>
            <a:off x="1282146" y="2469873"/>
            <a:ext cx="1222513" cy="546653"/>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GB" dirty="0"/>
              <a:t>bam</a:t>
            </a:r>
            <a:endParaRPr kumimoji="0" lang="en-GB" sz="3200" b="0" i="0" u="none" strike="noStrike" cap="none" normalizeH="0" baseline="0" dirty="0">
              <a:ln>
                <a:noFill/>
              </a:ln>
              <a:solidFill>
                <a:schemeClr val="tx1"/>
              </a:solidFill>
              <a:effectLst/>
              <a:latin typeface="Tahoma" pitchFamily="34" charset="0"/>
            </a:endParaRPr>
          </a:p>
        </p:txBody>
      </p:sp>
      <p:sp>
        <p:nvSpPr>
          <p:cNvPr id="7" name="Rounded Rectangle 6">
            <a:extLst>
              <a:ext uri="{FF2B5EF4-FFF2-40B4-BE49-F238E27FC236}">
                <a16:creationId xmlns:a16="http://schemas.microsoft.com/office/drawing/2014/main" id="{D9697CB3-0AD2-0A4E-C023-37D646A8C682}"/>
              </a:ext>
            </a:extLst>
          </p:cNvPr>
          <p:cNvSpPr/>
          <p:nvPr/>
        </p:nvSpPr>
        <p:spPr bwMode="auto">
          <a:xfrm>
            <a:off x="1282146" y="3101836"/>
            <a:ext cx="1222513" cy="546653"/>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GB" dirty="0" err="1"/>
              <a:t>fasta</a:t>
            </a:r>
            <a:endParaRPr kumimoji="0" lang="en-GB" sz="3200" b="0" i="0" u="none" strike="noStrike" cap="none" normalizeH="0" baseline="0" dirty="0">
              <a:ln>
                <a:noFill/>
              </a:ln>
              <a:solidFill>
                <a:schemeClr val="tx1"/>
              </a:solidFill>
              <a:effectLst/>
              <a:latin typeface="Tahoma" pitchFamily="34" charset="0"/>
            </a:endParaRPr>
          </a:p>
        </p:txBody>
      </p:sp>
      <p:sp>
        <p:nvSpPr>
          <p:cNvPr id="8" name="Rounded Rectangle 7">
            <a:extLst>
              <a:ext uri="{FF2B5EF4-FFF2-40B4-BE49-F238E27FC236}">
                <a16:creationId xmlns:a16="http://schemas.microsoft.com/office/drawing/2014/main" id="{2F006263-EEC2-3CDE-1B11-DD93E2406B2D}"/>
              </a:ext>
            </a:extLst>
          </p:cNvPr>
          <p:cNvSpPr/>
          <p:nvPr/>
        </p:nvSpPr>
        <p:spPr bwMode="auto">
          <a:xfrm>
            <a:off x="1282146" y="3733800"/>
            <a:ext cx="1222513" cy="546653"/>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GB" dirty="0" err="1"/>
              <a:t>vcf</a:t>
            </a:r>
            <a:endParaRPr kumimoji="0" lang="en-GB" sz="3200" b="0" i="0" u="none" strike="noStrike" cap="none" normalizeH="0" baseline="0" dirty="0">
              <a:ln>
                <a:noFill/>
              </a:ln>
              <a:solidFill>
                <a:schemeClr val="tx1"/>
              </a:solidFill>
              <a:effectLst/>
              <a:latin typeface="Tahoma" pitchFamily="34" charset="0"/>
            </a:endParaRPr>
          </a:p>
        </p:txBody>
      </p:sp>
      <p:sp>
        <p:nvSpPr>
          <p:cNvPr id="11" name="Right Arrow 10">
            <a:extLst>
              <a:ext uri="{FF2B5EF4-FFF2-40B4-BE49-F238E27FC236}">
                <a16:creationId xmlns:a16="http://schemas.microsoft.com/office/drawing/2014/main" id="{E209A1C4-6E4C-4E07-693F-35531D96C56F}"/>
              </a:ext>
            </a:extLst>
          </p:cNvPr>
          <p:cNvSpPr/>
          <p:nvPr/>
        </p:nvSpPr>
        <p:spPr bwMode="auto">
          <a:xfrm>
            <a:off x="228600" y="1224039"/>
            <a:ext cx="616226" cy="19725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Tahoma" pitchFamily="34" charset="0"/>
            </a:endParaRPr>
          </a:p>
        </p:txBody>
      </p:sp>
      <p:sp>
        <p:nvSpPr>
          <p:cNvPr id="12" name="Right Arrow 11">
            <a:extLst>
              <a:ext uri="{FF2B5EF4-FFF2-40B4-BE49-F238E27FC236}">
                <a16:creationId xmlns:a16="http://schemas.microsoft.com/office/drawing/2014/main" id="{1644DD38-97EE-8C1C-779A-7557D91D9110}"/>
              </a:ext>
            </a:extLst>
          </p:cNvPr>
          <p:cNvSpPr/>
          <p:nvPr/>
        </p:nvSpPr>
        <p:spPr bwMode="auto">
          <a:xfrm>
            <a:off x="228600" y="1496815"/>
            <a:ext cx="616226" cy="19725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Tahoma" pitchFamily="34" charset="0"/>
            </a:endParaRPr>
          </a:p>
        </p:txBody>
      </p:sp>
      <p:sp>
        <p:nvSpPr>
          <p:cNvPr id="13" name="Right Arrow 12">
            <a:extLst>
              <a:ext uri="{FF2B5EF4-FFF2-40B4-BE49-F238E27FC236}">
                <a16:creationId xmlns:a16="http://schemas.microsoft.com/office/drawing/2014/main" id="{C2F1C050-AF2A-1189-1E24-1AF778E44171}"/>
              </a:ext>
            </a:extLst>
          </p:cNvPr>
          <p:cNvSpPr/>
          <p:nvPr/>
        </p:nvSpPr>
        <p:spPr bwMode="auto">
          <a:xfrm>
            <a:off x="228600" y="1769591"/>
            <a:ext cx="616226" cy="19725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Tahoma" pitchFamily="34" charset="0"/>
            </a:endParaRPr>
          </a:p>
        </p:txBody>
      </p:sp>
      <p:sp>
        <p:nvSpPr>
          <p:cNvPr id="14" name="TextBox 13">
            <a:extLst>
              <a:ext uri="{FF2B5EF4-FFF2-40B4-BE49-F238E27FC236}">
                <a16:creationId xmlns:a16="http://schemas.microsoft.com/office/drawing/2014/main" id="{4A8C2144-9D87-6CE7-F9F0-DB113F99E983}"/>
              </a:ext>
            </a:extLst>
          </p:cNvPr>
          <p:cNvSpPr txBox="1"/>
          <p:nvPr/>
        </p:nvSpPr>
        <p:spPr>
          <a:xfrm>
            <a:off x="3087094" y="2469873"/>
            <a:ext cx="8273332" cy="3416320"/>
          </a:xfrm>
          <a:prstGeom prst="rect">
            <a:avLst/>
          </a:prstGeom>
          <a:noFill/>
        </p:spPr>
        <p:txBody>
          <a:bodyPr wrap="square" rtlCol="0">
            <a:spAutoFit/>
          </a:bodyPr>
          <a:lstStyle/>
          <a:p>
            <a:r>
              <a:rPr lang="en-GB" sz="2000" b="1" dirty="0"/>
              <a:t>Plurality consensus sequences</a:t>
            </a:r>
          </a:p>
          <a:p>
            <a:pPr marL="342900" indent="-342900">
              <a:buFont typeface="Arial" panose="020B0604020202020204" pitchFamily="34" charset="0"/>
              <a:buChar char="•"/>
            </a:pPr>
            <a:r>
              <a:rPr lang="en-GB" sz="2000" dirty="0"/>
              <a:t>They are named after the virus genome or gene segment class label that was matched to.</a:t>
            </a:r>
          </a:p>
          <a:p>
            <a:endParaRPr lang="en-GB" sz="2000" dirty="0"/>
          </a:p>
          <a:p>
            <a:pPr marL="342900" indent="-342900">
              <a:buFont typeface="Arial" panose="020B0604020202020204" pitchFamily="34" charset="0"/>
              <a:buChar char="•"/>
            </a:pPr>
            <a:r>
              <a:rPr lang="en-GB" sz="2000" dirty="0"/>
              <a:t>Useful when used with the BAM file to look at minor variants</a:t>
            </a:r>
          </a:p>
          <a:p>
            <a:endParaRPr lang="en-GB" sz="2000" dirty="0"/>
          </a:p>
          <a:p>
            <a:pPr marL="342900" indent="-342900">
              <a:buFont typeface="Arial" panose="020B0604020202020204" pitchFamily="34" charset="0"/>
              <a:buChar char="•"/>
            </a:pPr>
            <a:r>
              <a:rPr lang="en-GB" sz="2000" dirty="0"/>
              <a:t>A plurality rule was chosen over majority consensus because it is more inclusive for pattern matching purposes and does not assign strict thresholds for the dominant virus phase in the sample. </a:t>
            </a:r>
          </a:p>
          <a:p>
            <a:endParaRPr lang="en-GB" sz="2000" dirty="0"/>
          </a:p>
          <a:p>
            <a:pPr marL="342900" indent="-342900">
              <a:buFont typeface="Arial" panose="020B0604020202020204" pitchFamily="34" charset="0"/>
              <a:buChar char="•"/>
            </a:pPr>
            <a:r>
              <a:rPr lang="en-GB" sz="2000" dirty="0"/>
              <a:t>Other parameters are available to restrict the quality of the consensus alleles as part of the amended consensus.</a:t>
            </a:r>
          </a:p>
        </p:txBody>
      </p:sp>
    </p:spTree>
    <p:extLst>
      <p:ext uri="{BB962C8B-B14F-4D97-AF65-F5344CB8AC3E}">
        <p14:creationId xmlns:p14="http://schemas.microsoft.com/office/powerpoint/2010/main" val="35928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heckerboard(across)">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11" grpId="0" animBg="1"/>
      <p:bldP spid="11" grpId="1" animBg="1"/>
      <p:bldP spid="12" grpId="0" animBg="1"/>
      <p:bldP spid="13" grpId="0" animBg="1"/>
      <p:bldP spid="13" grpId="1"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BE1F-D313-BE66-6830-3B964D51825F}"/>
              </a:ext>
            </a:extLst>
          </p:cNvPr>
          <p:cNvSpPr>
            <a:spLocks noGrp="1"/>
          </p:cNvSpPr>
          <p:nvPr>
            <p:ph type="title"/>
          </p:nvPr>
        </p:nvSpPr>
        <p:spPr>
          <a:xfrm>
            <a:off x="838200" y="365125"/>
            <a:ext cx="10515600" cy="1306443"/>
          </a:xfrm>
        </p:spPr>
        <p:txBody>
          <a:bodyPr>
            <a:normAutofit/>
          </a:bodyPr>
          <a:lstStyle/>
          <a:p>
            <a:r>
              <a:rPr lang="en-GB" sz="4000"/>
              <a:t>Influenza genomes</a:t>
            </a:r>
          </a:p>
        </p:txBody>
      </p:sp>
      <p:graphicFrame>
        <p:nvGraphicFramePr>
          <p:cNvPr id="5" name="Content Placeholder 2">
            <a:extLst>
              <a:ext uri="{FF2B5EF4-FFF2-40B4-BE49-F238E27FC236}">
                <a16:creationId xmlns:a16="http://schemas.microsoft.com/office/drawing/2014/main" id="{F9ED86B3-803C-314D-DC0B-7D86923FAA97}"/>
              </a:ext>
            </a:extLst>
          </p:cNvPr>
          <p:cNvGraphicFramePr>
            <a:graphicFrameLocks noGrp="1"/>
          </p:cNvGraphicFramePr>
          <p:nvPr>
            <p:ph idx="1"/>
            <p:extLst>
              <p:ext uri="{D42A27DB-BD31-4B8C-83A1-F6EECF244321}">
                <p14:modId xmlns:p14="http://schemas.microsoft.com/office/powerpoint/2010/main" val="3877679702"/>
              </p:ext>
            </p:extLst>
          </p:nvPr>
        </p:nvGraphicFramePr>
        <p:xfrm>
          <a:off x="838200" y="1825625"/>
          <a:ext cx="4152774" cy="430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figure 1">
            <a:extLst>
              <a:ext uri="{FF2B5EF4-FFF2-40B4-BE49-F238E27FC236}">
                <a16:creationId xmlns:a16="http://schemas.microsoft.com/office/drawing/2014/main" id="{C302A23D-C87B-3E5E-9644-EDFD85568E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022" y="1118937"/>
            <a:ext cx="5255210" cy="4441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040E5E-7520-F599-BB5A-63C52629DE09}"/>
              </a:ext>
            </a:extLst>
          </p:cNvPr>
          <p:cNvSpPr txBox="1"/>
          <p:nvPr/>
        </p:nvSpPr>
        <p:spPr>
          <a:xfrm>
            <a:off x="7493278" y="6498128"/>
            <a:ext cx="3316934" cy="216982"/>
          </a:xfrm>
          <a:prstGeom prst="rect">
            <a:avLst/>
          </a:prstGeom>
          <a:noFill/>
        </p:spPr>
        <p:txBody>
          <a:bodyPr wrap="none" rtlCol="0">
            <a:spAutoFit/>
          </a:bodyPr>
          <a:lstStyle/>
          <a:p>
            <a:r>
              <a:rPr lang="en-GB" sz="900" dirty="0"/>
              <a:t>source: </a:t>
            </a:r>
            <a:r>
              <a:rPr lang="en-GB" sz="900" dirty="0">
                <a:hlinkClick r:id="rId8"/>
              </a:rPr>
              <a:t>https://www.nature.com/articles/s41572-018-0002-y</a:t>
            </a:r>
            <a:r>
              <a:rPr lang="en-GB" sz="900" dirty="0"/>
              <a:t> </a:t>
            </a:r>
          </a:p>
        </p:txBody>
      </p:sp>
    </p:spTree>
    <p:extLst>
      <p:ext uri="{BB962C8B-B14F-4D97-AF65-F5344CB8AC3E}">
        <p14:creationId xmlns:p14="http://schemas.microsoft.com/office/powerpoint/2010/main" val="3172775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C262-6878-B240-4545-BDC2D3CDE1AF}"/>
              </a:ext>
            </a:extLst>
          </p:cNvPr>
          <p:cNvSpPr>
            <a:spLocks noGrp="1"/>
          </p:cNvSpPr>
          <p:nvPr>
            <p:ph type="title"/>
          </p:nvPr>
        </p:nvSpPr>
        <p:spPr>
          <a:xfrm>
            <a:off x="838200" y="557188"/>
            <a:ext cx="10515600" cy="1133499"/>
          </a:xfrm>
        </p:spPr>
        <p:txBody>
          <a:bodyPr>
            <a:normAutofit/>
          </a:bodyPr>
          <a:lstStyle/>
          <a:p>
            <a:pPr algn="ctr"/>
            <a:r>
              <a:rPr lang="en-GB" sz="5200" dirty="0"/>
              <a:t>IRMA outputs</a:t>
            </a:r>
          </a:p>
        </p:txBody>
      </p:sp>
      <p:graphicFrame>
        <p:nvGraphicFramePr>
          <p:cNvPr id="5" name="Content Placeholder 2">
            <a:extLst>
              <a:ext uri="{FF2B5EF4-FFF2-40B4-BE49-F238E27FC236}">
                <a16:creationId xmlns:a16="http://schemas.microsoft.com/office/drawing/2014/main" id="{A948CA5E-78E0-1921-9E4B-E36A77331209}"/>
              </a:ext>
            </a:extLst>
          </p:cNvPr>
          <p:cNvGraphicFramePr>
            <a:graphicFrameLocks noGrp="1"/>
          </p:cNvGraphicFramePr>
          <p:nvPr>
            <p:ph idx="1"/>
            <p:extLst>
              <p:ext uri="{D42A27DB-BD31-4B8C-83A1-F6EECF244321}">
                <p14:modId xmlns:p14="http://schemas.microsoft.com/office/powerpoint/2010/main" val="347364497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a:extLst>
              <a:ext uri="{FF2B5EF4-FFF2-40B4-BE49-F238E27FC236}">
                <a16:creationId xmlns:a16="http://schemas.microsoft.com/office/drawing/2014/main" id="{CE5A9D66-76E7-318F-09F2-673F2E7BABE6}"/>
              </a:ext>
            </a:extLst>
          </p:cNvPr>
          <p:cNvSpPr/>
          <p:nvPr/>
        </p:nvSpPr>
        <p:spPr>
          <a:xfrm rot="3223253">
            <a:off x="530290" y="1893722"/>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3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2BDA-A269-8302-158C-4772E2AB8671}"/>
              </a:ext>
            </a:extLst>
          </p:cNvPr>
          <p:cNvSpPr>
            <a:spLocks noGrp="1"/>
          </p:cNvSpPr>
          <p:nvPr>
            <p:ph type="title"/>
          </p:nvPr>
        </p:nvSpPr>
        <p:spPr>
          <a:xfrm>
            <a:off x="421764" y="111003"/>
            <a:ext cx="10515600" cy="1325563"/>
          </a:xfrm>
        </p:spPr>
        <p:txBody>
          <a:bodyPr/>
          <a:lstStyle/>
          <a:p>
            <a:r>
              <a:rPr lang="en-GB" dirty="0"/>
              <a:t>Amended consensus</a:t>
            </a:r>
          </a:p>
        </p:txBody>
      </p:sp>
      <p:graphicFrame>
        <p:nvGraphicFramePr>
          <p:cNvPr id="1032" name="Content Placeholder 2">
            <a:extLst>
              <a:ext uri="{FF2B5EF4-FFF2-40B4-BE49-F238E27FC236}">
                <a16:creationId xmlns:a16="http://schemas.microsoft.com/office/drawing/2014/main" id="{1B059BBD-7BBF-CC26-5DB1-1AF6254BC996}"/>
              </a:ext>
            </a:extLst>
          </p:cNvPr>
          <p:cNvGraphicFramePr>
            <a:graphicFrameLocks noGrp="1"/>
          </p:cNvGraphicFramePr>
          <p:nvPr>
            <p:ph idx="1"/>
            <p:extLst>
              <p:ext uri="{D42A27DB-BD31-4B8C-83A1-F6EECF244321}">
                <p14:modId xmlns:p14="http://schemas.microsoft.com/office/powerpoint/2010/main" val="396125646"/>
              </p:ext>
            </p:extLst>
          </p:nvPr>
        </p:nvGraphicFramePr>
        <p:xfrm>
          <a:off x="241041" y="871680"/>
          <a:ext cx="666381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ue and purple rectangles&#10;&#10;Description automatically generated with low confidence">
            <a:extLst>
              <a:ext uri="{FF2B5EF4-FFF2-40B4-BE49-F238E27FC236}">
                <a16:creationId xmlns:a16="http://schemas.microsoft.com/office/drawing/2014/main" id="{5F8FE5EA-635C-1C0F-05CC-738F8AF019DC}"/>
              </a:ext>
            </a:extLst>
          </p:cNvPr>
          <p:cNvPicPr>
            <a:picLocks noChangeAspect="1"/>
          </p:cNvPicPr>
          <p:nvPr/>
        </p:nvPicPr>
        <p:blipFill>
          <a:blip r:embed="rId7"/>
          <a:stretch>
            <a:fillRect/>
          </a:stretch>
        </p:blipFill>
        <p:spPr>
          <a:xfrm>
            <a:off x="2963124" y="4986924"/>
            <a:ext cx="7171209" cy="1143117"/>
          </a:xfrm>
          <a:prstGeom prst="rect">
            <a:avLst/>
          </a:prstGeom>
        </p:spPr>
      </p:pic>
      <p:sp>
        <p:nvSpPr>
          <p:cNvPr id="6" name="TextBox 5">
            <a:extLst>
              <a:ext uri="{FF2B5EF4-FFF2-40B4-BE49-F238E27FC236}">
                <a16:creationId xmlns:a16="http://schemas.microsoft.com/office/drawing/2014/main" id="{D2ED42BF-9E09-2E9A-1B78-3A7C3CBCBE96}"/>
              </a:ext>
            </a:extLst>
          </p:cNvPr>
          <p:cNvSpPr txBox="1"/>
          <p:nvPr/>
        </p:nvSpPr>
        <p:spPr>
          <a:xfrm>
            <a:off x="10197487" y="5247237"/>
            <a:ext cx="1133475" cy="313932"/>
          </a:xfrm>
          <a:prstGeom prst="rect">
            <a:avLst/>
          </a:prstGeom>
          <a:noFill/>
        </p:spPr>
        <p:txBody>
          <a:bodyPr wrap="square" rtlCol="0">
            <a:spAutoFit/>
          </a:bodyPr>
          <a:lstStyle/>
          <a:p>
            <a:r>
              <a:rPr lang="en-GB" sz="1600" dirty="0"/>
              <a:t>reads</a:t>
            </a:r>
            <a:endParaRPr lang="en-GB" dirty="0"/>
          </a:p>
        </p:txBody>
      </p:sp>
      <p:sp>
        <p:nvSpPr>
          <p:cNvPr id="7" name="TextBox 6">
            <a:extLst>
              <a:ext uri="{FF2B5EF4-FFF2-40B4-BE49-F238E27FC236}">
                <a16:creationId xmlns:a16="http://schemas.microsoft.com/office/drawing/2014/main" id="{3A3347B0-A585-94E8-B6FE-44D870F504F9}"/>
              </a:ext>
            </a:extLst>
          </p:cNvPr>
          <p:cNvSpPr txBox="1"/>
          <p:nvPr/>
        </p:nvSpPr>
        <p:spPr>
          <a:xfrm>
            <a:off x="10071180" y="5561169"/>
            <a:ext cx="1031821" cy="313932"/>
          </a:xfrm>
          <a:prstGeom prst="rect">
            <a:avLst/>
          </a:prstGeom>
          <a:noFill/>
        </p:spPr>
        <p:txBody>
          <a:bodyPr wrap="none" rtlCol="0">
            <a:spAutoFit/>
          </a:bodyPr>
          <a:lstStyle/>
          <a:p>
            <a:r>
              <a:rPr lang="en-GB" sz="1600" dirty="0"/>
              <a:t>reference</a:t>
            </a:r>
            <a:endParaRPr lang="en-GB" dirty="0"/>
          </a:p>
        </p:txBody>
      </p:sp>
      <p:sp>
        <p:nvSpPr>
          <p:cNvPr id="8" name="TextBox 7">
            <a:extLst>
              <a:ext uri="{FF2B5EF4-FFF2-40B4-BE49-F238E27FC236}">
                <a16:creationId xmlns:a16="http://schemas.microsoft.com/office/drawing/2014/main" id="{940041DC-780A-F2B7-F5FF-ED0AF3466C3D}"/>
              </a:ext>
            </a:extLst>
          </p:cNvPr>
          <p:cNvSpPr txBox="1"/>
          <p:nvPr/>
        </p:nvSpPr>
        <p:spPr>
          <a:xfrm>
            <a:off x="10071180" y="5848030"/>
            <a:ext cx="886781" cy="258532"/>
          </a:xfrm>
          <a:prstGeom prst="rect">
            <a:avLst/>
          </a:prstGeom>
          <a:noFill/>
        </p:spPr>
        <p:txBody>
          <a:bodyPr wrap="none" rtlCol="0">
            <a:spAutoFit/>
          </a:bodyPr>
          <a:lstStyle/>
          <a:p>
            <a:r>
              <a:rPr lang="en-GB" sz="1200" dirty="0"/>
              <a:t>consensus</a:t>
            </a:r>
          </a:p>
        </p:txBody>
      </p:sp>
      <p:pic>
        <p:nvPicPr>
          <p:cNvPr id="10" name="Picture 9" descr="A blue and purple lines on a black background&#10;&#10;Description automatically generated with low confidence">
            <a:extLst>
              <a:ext uri="{FF2B5EF4-FFF2-40B4-BE49-F238E27FC236}">
                <a16:creationId xmlns:a16="http://schemas.microsoft.com/office/drawing/2014/main" id="{33697BD6-85EF-26BA-E147-C36A1B523440}"/>
              </a:ext>
            </a:extLst>
          </p:cNvPr>
          <p:cNvPicPr>
            <a:picLocks noChangeAspect="1"/>
          </p:cNvPicPr>
          <p:nvPr/>
        </p:nvPicPr>
        <p:blipFill>
          <a:blip r:embed="rId8"/>
          <a:stretch>
            <a:fillRect/>
          </a:stretch>
        </p:blipFill>
        <p:spPr>
          <a:xfrm>
            <a:off x="7389232" y="2444566"/>
            <a:ext cx="4561727" cy="1281555"/>
          </a:xfrm>
          <a:prstGeom prst="rect">
            <a:avLst/>
          </a:prstGeom>
        </p:spPr>
      </p:pic>
    </p:spTree>
    <p:extLst>
      <p:ext uri="{BB962C8B-B14F-4D97-AF65-F5344CB8AC3E}">
        <p14:creationId xmlns:p14="http://schemas.microsoft.com/office/powerpoint/2010/main" val="1719173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C262-6878-B240-4545-BDC2D3CDE1AF}"/>
              </a:ext>
            </a:extLst>
          </p:cNvPr>
          <p:cNvSpPr>
            <a:spLocks noGrp="1"/>
          </p:cNvSpPr>
          <p:nvPr>
            <p:ph type="title"/>
          </p:nvPr>
        </p:nvSpPr>
        <p:spPr>
          <a:xfrm>
            <a:off x="838200" y="557188"/>
            <a:ext cx="10515600" cy="1133499"/>
          </a:xfrm>
        </p:spPr>
        <p:txBody>
          <a:bodyPr>
            <a:normAutofit/>
          </a:bodyPr>
          <a:lstStyle/>
          <a:p>
            <a:pPr algn="ctr"/>
            <a:r>
              <a:rPr lang="en-GB" sz="5200" dirty="0"/>
              <a:t>IRMA outputs</a:t>
            </a:r>
          </a:p>
        </p:txBody>
      </p:sp>
      <p:graphicFrame>
        <p:nvGraphicFramePr>
          <p:cNvPr id="5" name="Content Placeholder 2">
            <a:extLst>
              <a:ext uri="{FF2B5EF4-FFF2-40B4-BE49-F238E27FC236}">
                <a16:creationId xmlns:a16="http://schemas.microsoft.com/office/drawing/2014/main" id="{A948CA5E-78E0-1921-9E4B-E36A77331209}"/>
              </a:ext>
            </a:extLst>
          </p:cNvPr>
          <p:cNvGraphicFramePr>
            <a:graphicFrameLocks noGrp="1"/>
          </p:cNvGraphicFramePr>
          <p:nvPr>
            <p:ph idx="1"/>
            <p:extLst>
              <p:ext uri="{D42A27DB-BD31-4B8C-83A1-F6EECF244321}">
                <p14:modId xmlns:p14="http://schemas.microsoft.com/office/powerpoint/2010/main" val="397873922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a:extLst>
              <a:ext uri="{FF2B5EF4-FFF2-40B4-BE49-F238E27FC236}">
                <a16:creationId xmlns:a16="http://schemas.microsoft.com/office/drawing/2014/main" id="{7A611C26-BFA5-3128-CCDE-D43D18E7BA1F}"/>
              </a:ext>
            </a:extLst>
          </p:cNvPr>
          <p:cNvSpPr/>
          <p:nvPr/>
        </p:nvSpPr>
        <p:spPr>
          <a:xfrm rot="3223253">
            <a:off x="3295262" y="1883669"/>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35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5BA1-2B0F-DBF0-009C-8CDB05236B87}"/>
              </a:ext>
            </a:extLst>
          </p:cNvPr>
          <p:cNvSpPr>
            <a:spLocks noGrp="1"/>
          </p:cNvSpPr>
          <p:nvPr>
            <p:ph type="title"/>
          </p:nvPr>
        </p:nvSpPr>
        <p:spPr/>
        <p:txBody>
          <a:bodyPr/>
          <a:lstStyle/>
          <a:p>
            <a:pPr algn="ctr"/>
            <a:r>
              <a:rPr lang="en-GB" dirty="0"/>
              <a:t>Figures</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A8E9F6AA-B973-164C-2337-F2DB8D829594}"/>
              </a:ext>
            </a:extLst>
          </p:cNvPr>
          <p:cNvPicPr>
            <a:picLocks noGrp="1" noChangeAspect="1"/>
          </p:cNvPicPr>
          <p:nvPr>
            <p:ph idx="1"/>
          </p:nvPr>
        </p:nvPicPr>
        <p:blipFill>
          <a:blip r:embed="rId2"/>
          <a:stretch>
            <a:fillRect/>
          </a:stretch>
        </p:blipFill>
        <p:spPr>
          <a:xfrm>
            <a:off x="93320" y="1837981"/>
            <a:ext cx="2459451" cy="4351338"/>
          </a:xfrm>
        </p:spPr>
      </p:pic>
      <p:pic>
        <p:nvPicPr>
          <p:cNvPr id="7" name="Picture 6">
            <a:extLst>
              <a:ext uri="{FF2B5EF4-FFF2-40B4-BE49-F238E27FC236}">
                <a16:creationId xmlns:a16="http://schemas.microsoft.com/office/drawing/2014/main" id="{F3002884-A05E-ABC2-FE17-E8403375350E}"/>
              </a:ext>
            </a:extLst>
          </p:cNvPr>
          <p:cNvPicPr>
            <a:picLocks noChangeAspect="1"/>
          </p:cNvPicPr>
          <p:nvPr/>
        </p:nvPicPr>
        <p:blipFill rotWithShape="1">
          <a:blip r:embed="rId3"/>
          <a:srcRect t="50546"/>
          <a:stretch/>
        </p:blipFill>
        <p:spPr>
          <a:xfrm>
            <a:off x="6667114" y="3965712"/>
            <a:ext cx="5524886" cy="2081705"/>
          </a:xfrm>
          <a:prstGeom prst="rect">
            <a:avLst/>
          </a:prstGeom>
        </p:spPr>
      </p:pic>
      <p:pic>
        <p:nvPicPr>
          <p:cNvPr id="3" name="Picture 2">
            <a:extLst>
              <a:ext uri="{FF2B5EF4-FFF2-40B4-BE49-F238E27FC236}">
                <a16:creationId xmlns:a16="http://schemas.microsoft.com/office/drawing/2014/main" id="{01AF6A5E-E21E-8D53-3D18-21BD56223D9A}"/>
              </a:ext>
            </a:extLst>
          </p:cNvPr>
          <p:cNvPicPr>
            <a:picLocks noChangeAspect="1"/>
          </p:cNvPicPr>
          <p:nvPr/>
        </p:nvPicPr>
        <p:blipFill rotWithShape="1">
          <a:blip r:embed="rId3"/>
          <a:srcRect b="54018"/>
          <a:stretch/>
        </p:blipFill>
        <p:spPr>
          <a:xfrm>
            <a:off x="6503669" y="2030137"/>
            <a:ext cx="5524886" cy="1935575"/>
          </a:xfrm>
          <a:prstGeom prst="rect">
            <a:avLst/>
          </a:prstGeom>
        </p:spPr>
      </p:pic>
      <p:grpSp>
        <p:nvGrpSpPr>
          <p:cNvPr id="6" name="Group 5">
            <a:extLst>
              <a:ext uri="{FF2B5EF4-FFF2-40B4-BE49-F238E27FC236}">
                <a16:creationId xmlns:a16="http://schemas.microsoft.com/office/drawing/2014/main" id="{9EA462C5-B6E6-33A5-D5CA-3C64C48C46B9}"/>
              </a:ext>
            </a:extLst>
          </p:cNvPr>
          <p:cNvGrpSpPr/>
          <p:nvPr/>
        </p:nvGrpSpPr>
        <p:grpSpPr>
          <a:xfrm>
            <a:off x="2552771" y="2290218"/>
            <a:ext cx="4070990" cy="3731741"/>
            <a:chOff x="2552771" y="2290218"/>
            <a:chExt cx="4070990" cy="3731741"/>
          </a:xfrm>
        </p:grpSpPr>
        <p:pic>
          <p:nvPicPr>
            <p:cNvPr id="9" name="Picture 8">
              <a:extLst>
                <a:ext uri="{FF2B5EF4-FFF2-40B4-BE49-F238E27FC236}">
                  <a16:creationId xmlns:a16="http://schemas.microsoft.com/office/drawing/2014/main" id="{E86B9964-AE4F-51F4-2978-2E85C8CE7E95}"/>
                </a:ext>
              </a:extLst>
            </p:cNvPr>
            <p:cNvPicPr>
              <a:picLocks noChangeAspect="1"/>
            </p:cNvPicPr>
            <p:nvPr/>
          </p:nvPicPr>
          <p:blipFill>
            <a:blip r:embed="rId4"/>
            <a:stretch>
              <a:fillRect/>
            </a:stretch>
          </p:blipFill>
          <p:spPr>
            <a:xfrm>
              <a:off x="2552771" y="2290218"/>
              <a:ext cx="4070990" cy="3731741"/>
            </a:xfrm>
            <a:prstGeom prst="rect">
              <a:avLst/>
            </a:prstGeom>
          </p:spPr>
        </p:pic>
        <p:sp>
          <p:nvSpPr>
            <p:cNvPr id="4" name="Rectangle 3">
              <a:extLst>
                <a:ext uri="{FF2B5EF4-FFF2-40B4-BE49-F238E27FC236}">
                  <a16:creationId xmlns:a16="http://schemas.microsoft.com/office/drawing/2014/main" id="{C00DC473-70C2-E2DF-EEF5-6606A0EA4579}"/>
                </a:ext>
              </a:extLst>
            </p:cNvPr>
            <p:cNvSpPr/>
            <p:nvPr/>
          </p:nvSpPr>
          <p:spPr bwMode="auto">
            <a:xfrm>
              <a:off x="4946650" y="4156088"/>
              <a:ext cx="1416050" cy="1428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32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2003703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C262-6878-B240-4545-BDC2D3CDE1AF}"/>
              </a:ext>
            </a:extLst>
          </p:cNvPr>
          <p:cNvSpPr>
            <a:spLocks noGrp="1"/>
          </p:cNvSpPr>
          <p:nvPr>
            <p:ph type="title"/>
          </p:nvPr>
        </p:nvSpPr>
        <p:spPr>
          <a:xfrm>
            <a:off x="838200" y="557188"/>
            <a:ext cx="10515600" cy="1133499"/>
          </a:xfrm>
        </p:spPr>
        <p:txBody>
          <a:bodyPr>
            <a:normAutofit/>
          </a:bodyPr>
          <a:lstStyle/>
          <a:p>
            <a:pPr algn="ctr"/>
            <a:r>
              <a:rPr lang="en-GB" sz="5200" dirty="0"/>
              <a:t>IRMA outputs</a:t>
            </a:r>
          </a:p>
        </p:txBody>
      </p:sp>
      <p:graphicFrame>
        <p:nvGraphicFramePr>
          <p:cNvPr id="5" name="Content Placeholder 2">
            <a:extLst>
              <a:ext uri="{FF2B5EF4-FFF2-40B4-BE49-F238E27FC236}">
                <a16:creationId xmlns:a16="http://schemas.microsoft.com/office/drawing/2014/main" id="{A948CA5E-78E0-1921-9E4B-E36A77331209}"/>
              </a:ext>
            </a:extLst>
          </p:cNvPr>
          <p:cNvGraphicFramePr>
            <a:graphicFrameLocks noGrp="1"/>
          </p:cNvGraphicFramePr>
          <p:nvPr>
            <p:ph idx="1"/>
            <p:extLst>
              <p:ext uri="{D42A27DB-BD31-4B8C-83A1-F6EECF244321}">
                <p14:modId xmlns:p14="http://schemas.microsoft.com/office/powerpoint/2010/main" val="403189843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a:extLst>
              <a:ext uri="{FF2B5EF4-FFF2-40B4-BE49-F238E27FC236}">
                <a16:creationId xmlns:a16="http://schemas.microsoft.com/office/drawing/2014/main" id="{7B91EC5F-E065-E8F5-82B4-503583B71787}"/>
              </a:ext>
            </a:extLst>
          </p:cNvPr>
          <p:cNvSpPr/>
          <p:nvPr/>
        </p:nvSpPr>
        <p:spPr>
          <a:xfrm rot="18579394">
            <a:off x="6452118" y="5850713"/>
            <a:ext cx="615820" cy="2705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98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9555-4BF6-74E8-2848-B4FC12D44BB4}"/>
              </a:ext>
            </a:extLst>
          </p:cNvPr>
          <p:cNvSpPr>
            <a:spLocks noGrp="1"/>
          </p:cNvSpPr>
          <p:nvPr>
            <p:ph type="title"/>
          </p:nvPr>
        </p:nvSpPr>
        <p:spPr/>
        <p:txBody>
          <a:bodyPr/>
          <a:lstStyle/>
          <a:p>
            <a:r>
              <a:rPr lang="en-GB" dirty="0"/>
              <a:t>Tables</a:t>
            </a:r>
          </a:p>
        </p:txBody>
      </p:sp>
      <p:pic>
        <p:nvPicPr>
          <p:cNvPr id="5" name="Content Placeholder 4" descr="A screenshot of a phone&#10;&#10;Description automatically generated with low confidence">
            <a:extLst>
              <a:ext uri="{FF2B5EF4-FFF2-40B4-BE49-F238E27FC236}">
                <a16:creationId xmlns:a16="http://schemas.microsoft.com/office/drawing/2014/main" id="{FAC71F79-1D13-30A9-B4D2-935A74B24CCC}"/>
              </a:ext>
            </a:extLst>
          </p:cNvPr>
          <p:cNvPicPr>
            <a:picLocks noGrp="1" noChangeAspect="1"/>
          </p:cNvPicPr>
          <p:nvPr>
            <p:ph idx="1"/>
          </p:nvPr>
        </p:nvPicPr>
        <p:blipFill>
          <a:blip r:embed="rId2"/>
          <a:stretch>
            <a:fillRect/>
          </a:stretch>
        </p:blipFill>
        <p:spPr>
          <a:xfrm>
            <a:off x="627896" y="1690688"/>
            <a:ext cx="2978455" cy="4351338"/>
          </a:xfrm>
        </p:spPr>
      </p:pic>
      <p:pic>
        <p:nvPicPr>
          <p:cNvPr id="7" name="Picture 6" descr="A screen shot of a computer screen&#10;&#10;Description automatically generated with low confidence">
            <a:extLst>
              <a:ext uri="{FF2B5EF4-FFF2-40B4-BE49-F238E27FC236}">
                <a16:creationId xmlns:a16="http://schemas.microsoft.com/office/drawing/2014/main" id="{FFE91E99-4543-C760-DDF2-255530FF5000}"/>
              </a:ext>
            </a:extLst>
          </p:cNvPr>
          <p:cNvPicPr>
            <a:picLocks noChangeAspect="1"/>
          </p:cNvPicPr>
          <p:nvPr/>
        </p:nvPicPr>
        <p:blipFill>
          <a:blip r:embed="rId3"/>
          <a:stretch>
            <a:fillRect/>
          </a:stretch>
        </p:blipFill>
        <p:spPr>
          <a:xfrm>
            <a:off x="3729918" y="2991537"/>
            <a:ext cx="8302868" cy="2706224"/>
          </a:xfrm>
          <a:prstGeom prst="rect">
            <a:avLst/>
          </a:prstGeom>
        </p:spPr>
      </p:pic>
      <p:sp>
        <p:nvSpPr>
          <p:cNvPr id="8" name="TextBox 7">
            <a:extLst>
              <a:ext uri="{FF2B5EF4-FFF2-40B4-BE49-F238E27FC236}">
                <a16:creationId xmlns:a16="http://schemas.microsoft.com/office/drawing/2014/main" id="{D9D5FD8F-D068-CE91-BCFC-57B48D4082F1}"/>
              </a:ext>
            </a:extLst>
          </p:cNvPr>
          <p:cNvSpPr txBox="1"/>
          <p:nvPr/>
        </p:nvSpPr>
        <p:spPr>
          <a:xfrm>
            <a:off x="5029200" y="2458995"/>
            <a:ext cx="5301049" cy="369332"/>
          </a:xfrm>
          <a:prstGeom prst="rect">
            <a:avLst/>
          </a:prstGeom>
          <a:noFill/>
        </p:spPr>
        <p:txBody>
          <a:bodyPr wrap="square" rtlCol="0">
            <a:spAutoFit/>
          </a:bodyPr>
          <a:lstStyle/>
          <a:p>
            <a:r>
              <a:rPr lang="en-GB" dirty="0"/>
              <a:t>A_HA_H1-allAlleles.txt</a:t>
            </a:r>
          </a:p>
        </p:txBody>
      </p:sp>
    </p:spTree>
    <p:extLst>
      <p:ext uri="{BB962C8B-B14F-4D97-AF65-F5344CB8AC3E}">
        <p14:creationId xmlns:p14="http://schemas.microsoft.com/office/powerpoint/2010/main" val="604240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4F1E-F404-B758-BDEF-436CB0692C35}"/>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390CEDAF-6383-EC6D-436C-B685F3E8737E}"/>
              </a:ext>
            </a:extLst>
          </p:cNvPr>
          <p:cNvSpPr>
            <a:spLocks noGrp="1"/>
          </p:cNvSpPr>
          <p:nvPr>
            <p:ph idx="1"/>
          </p:nvPr>
        </p:nvSpPr>
        <p:spPr/>
        <p:txBody>
          <a:bodyPr>
            <a:normAutofit lnSpcReduction="10000"/>
          </a:bodyPr>
          <a:lstStyle/>
          <a:p>
            <a:r>
              <a:rPr lang="en-GB" dirty="0"/>
              <a:t>IRMA addresses viral diversity, which is critical for surveillance of rapidly evolving RNA viruses</a:t>
            </a:r>
          </a:p>
          <a:p>
            <a:endParaRPr lang="en-GB" dirty="0"/>
          </a:p>
          <a:p>
            <a:r>
              <a:rPr lang="en-GB" dirty="0"/>
              <a:t>IRMA can efficiently assemble reads across a range of coverage depths and phased minor variants</a:t>
            </a:r>
          </a:p>
          <a:p>
            <a:endParaRPr lang="en-GB" dirty="0"/>
          </a:p>
          <a:p>
            <a:r>
              <a:rPr lang="en-GB" dirty="0"/>
              <a:t>IRMA is customizable for different applications and organisms and provides a comprehensive set of analysis outputs</a:t>
            </a:r>
          </a:p>
          <a:p>
            <a:endParaRPr lang="en-GB" dirty="0"/>
          </a:p>
          <a:p>
            <a:r>
              <a:rPr lang="en-GB" dirty="0"/>
              <a:t>IRMA provides a comprehensive solution that addresses each aspect of NGS assembly, as it applies to RNA virus evolution, in a flexible and robust manner</a:t>
            </a:r>
          </a:p>
          <a:p>
            <a:endParaRPr lang="en-GB" dirty="0"/>
          </a:p>
          <a:p>
            <a:r>
              <a:rPr lang="en-GB" dirty="0"/>
              <a:t>IRMA has been used successfully to identify low frequency variants.</a:t>
            </a:r>
          </a:p>
        </p:txBody>
      </p:sp>
    </p:spTree>
    <p:extLst>
      <p:ext uri="{BB962C8B-B14F-4D97-AF65-F5344CB8AC3E}">
        <p14:creationId xmlns:p14="http://schemas.microsoft.com/office/powerpoint/2010/main" val="133164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Acknowledgements</a:t>
            </a:r>
            <a:br>
              <a:rPr lang="en-GB" dirty="0"/>
            </a:br>
            <a:r>
              <a:rPr lang="en-GB" sz="1800" b="1" i="0" u="none" strike="noStrike" dirty="0">
                <a:solidFill>
                  <a:srgbClr val="FFFFFF"/>
                </a:solidFill>
                <a:effectLst/>
                <a:latin typeface="Segoe UI" panose="020B0502040204020203" pitchFamily="34" charset="0"/>
              </a:rPr>
              <a:t>The creation of this training material was commissioned by ECDC to </a:t>
            </a:r>
            <a:r>
              <a:rPr lang="en-GB" sz="1800" b="1" i="0" u="none" strike="noStrike" dirty="0" err="1">
                <a:solidFill>
                  <a:srgbClr val="FFFFFF"/>
                </a:solidFill>
                <a:effectLst/>
                <a:latin typeface="Segoe UI" panose="020B0502040204020203" pitchFamily="34" charset="0"/>
              </a:rPr>
              <a:t>Statens</a:t>
            </a:r>
            <a:r>
              <a:rPr lang="en-GB" sz="1800" b="1" i="0" u="none" strike="noStrike" dirty="0">
                <a:solidFill>
                  <a:srgbClr val="FFFFFF"/>
                </a:solidFill>
                <a:effectLst/>
                <a:latin typeface="Segoe UI" panose="020B0502040204020203" pitchFamily="34" charset="0"/>
              </a:rPr>
              <a:t> Serum </a:t>
            </a:r>
            <a:r>
              <a:rPr lang="en-GB" sz="1800" b="1" i="0" u="none" strike="noStrike" dirty="0" err="1">
                <a:solidFill>
                  <a:srgbClr val="FFFFFF"/>
                </a:solidFill>
                <a:effectLst/>
                <a:latin typeface="Segoe UI" panose="020B0502040204020203" pitchFamily="34" charset="0"/>
              </a:rPr>
              <a:t>Institut</a:t>
            </a:r>
            <a:r>
              <a:rPr lang="en-GB" sz="1800" b="1" i="0" u="none" strike="noStrike" dirty="0">
                <a:solidFill>
                  <a:srgbClr val="FFFFFF"/>
                </a:solidFill>
                <a:effectLst/>
                <a:latin typeface="Segoe UI" panose="020B0502040204020203" pitchFamily="34" charset="0"/>
              </a:rPr>
              <a:t> (SSI) with the direct involvement of Marta Maria </a:t>
            </a:r>
            <a:r>
              <a:rPr lang="en-GB" sz="1800" b="1" i="0" u="none" strike="noStrike" dirty="0" err="1">
                <a:solidFill>
                  <a:srgbClr val="FFFFFF"/>
                </a:solidFill>
                <a:effectLst/>
                <a:latin typeface="Segoe UI" panose="020B0502040204020203" pitchFamily="34" charset="0"/>
              </a:rPr>
              <a:t>Ciucani</a:t>
            </a:r>
            <a:endParaRPr lang="en-GB" sz="1100" dirty="0"/>
          </a:p>
        </p:txBody>
      </p:sp>
      <p:sp>
        <p:nvSpPr>
          <p:cNvPr id="3" name="Slide Number Placeholder 2"/>
          <p:cNvSpPr>
            <a:spLocks noGrp="1"/>
          </p:cNvSpPr>
          <p:nvPr>
            <p:ph type="sldNum" sz="quarter" idx="12"/>
          </p:nvPr>
        </p:nvSpPr>
        <p:spPr/>
        <p:txBody>
          <a:bodyPr/>
          <a:lstStyle/>
          <a:p>
            <a:fld id="{0580567E-5E8F-47A5-90DF-8BFEB1A71525}" type="slidenum">
              <a:rPr lang="en-GB" smtClean="0"/>
              <a:pPr/>
              <a:t>37</a:t>
            </a:fld>
            <a:endParaRPr lang="en-GB" dirty="0"/>
          </a:p>
        </p:txBody>
      </p:sp>
    </p:spTree>
    <p:extLst>
      <p:ext uri="{BB962C8B-B14F-4D97-AF65-F5344CB8AC3E}">
        <p14:creationId xmlns:p14="http://schemas.microsoft.com/office/powerpoint/2010/main" val="76630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BE1F-D313-BE66-6830-3B964D51825F}"/>
              </a:ext>
            </a:extLst>
          </p:cNvPr>
          <p:cNvSpPr>
            <a:spLocks noGrp="1"/>
          </p:cNvSpPr>
          <p:nvPr>
            <p:ph type="title"/>
          </p:nvPr>
        </p:nvSpPr>
        <p:spPr/>
        <p:txBody>
          <a:bodyPr/>
          <a:lstStyle/>
          <a:p>
            <a:r>
              <a:rPr lang="en-GB" dirty="0"/>
              <a:t>Influenza genomes</a:t>
            </a:r>
          </a:p>
        </p:txBody>
      </p:sp>
      <p:sp>
        <p:nvSpPr>
          <p:cNvPr id="3" name="Content Placeholder 2">
            <a:extLst>
              <a:ext uri="{FF2B5EF4-FFF2-40B4-BE49-F238E27FC236}">
                <a16:creationId xmlns:a16="http://schemas.microsoft.com/office/drawing/2014/main" id="{FD5CEC5D-B16B-E8AF-239D-063FC325BA02}"/>
              </a:ext>
            </a:extLst>
          </p:cNvPr>
          <p:cNvSpPr>
            <a:spLocks noGrp="1"/>
          </p:cNvSpPr>
          <p:nvPr>
            <p:ph idx="1"/>
          </p:nvPr>
        </p:nvSpPr>
        <p:spPr/>
        <p:txBody>
          <a:bodyPr>
            <a:normAutofit/>
          </a:bodyPr>
          <a:lstStyle/>
          <a:p>
            <a:pPr marL="0" indent="0">
              <a:buNone/>
            </a:pPr>
            <a:r>
              <a:rPr lang="en-GB" dirty="0"/>
              <a:t>Influenza viruses undergo frequent genetic changes, both through </a:t>
            </a:r>
            <a:r>
              <a:rPr lang="en-GB" u="sng" dirty="0"/>
              <a:t>antigenic drift </a:t>
            </a:r>
            <a:r>
              <a:rPr lang="en-GB" dirty="0"/>
              <a:t>and </a:t>
            </a:r>
            <a:r>
              <a:rPr lang="en-GB" u="sng" dirty="0"/>
              <a:t>antigenic shift</a:t>
            </a:r>
            <a:r>
              <a:rPr lang="en-GB" dirty="0"/>
              <a:t>. </a:t>
            </a:r>
          </a:p>
        </p:txBody>
      </p:sp>
      <p:sp>
        <p:nvSpPr>
          <p:cNvPr id="4" name="TextBox 3">
            <a:extLst>
              <a:ext uri="{FF2B5EF4-FFF2-40B4-BE49-F238E27FC236}">
                <a16:creationId xmlns:a16="http://schemas.microsoft.com/office/drawing/2014/main" id="{A70190F7-EFA6-1004-7A07-F7B1619B49E9}"/>
              </a:ext>
            </a:extLst>
          </p:cNvPr>
          <p:cNvSpPr txBox="1"/>
          <p:nvPr/>
        </p:nvSpPr>
        <p:spPr>
          <a:xfrm>
            <a:off x="7493278" y="6498128"/>
            <a:ext cx="3316934" cy="216982"/>
          </a:xfrm>
          <a:prstGeom prst="rect">
            <a:avLst/>
          </a:prstGeom>
          <a:noFill/>
        </p:spPr>
        <p:txBody>
          <a:bodyPr wrap="none" rtlCol="0">
            <a:spAutoFit/>
          </a:bodyPr>
          <a:lstStyle/>
          <a:p>
            <a:r>
              <a:rPr lang="en-GB" sz="900" dirty="0"/>
              <a:t>source: </a:t>
            </a:r>
            <a:r>
              <a:rPr lang="en-GB" sz="900" dirty="0">
                <a:hlinkClick r:id="rId2"/>
              </a:rPr>
              <a:t>https://www.nature.com/articles/s41572-018-0002-y</a:t>
            </a:r>
            <a:r>
              <a:rPr lang="en-GB" sz="900" dirty="0"/>
              <a:t> </a:t>
            </a:r>
          </a:p>
        </p:txBody>
      </p:sp>
      <p:pic>
        <p:nvPicPr>
          <p:cNvPr id="1026" name="Picture 2" descr="figure 5">
            <a:extLst>
              <a:ext uri="{FF2B5EF4-FFF2-40B4-BE49-F238E27FC236}">
                <a16:creationId xmlns:a16="http://schemas.microsoft.com/office/drawing/2014/main" id="{1C42F706-5D03-FF08-CC7F-0E6B5942E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241" y="1875919"/>
            <a:ext cx="4313822" cy="405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8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7081-A90E-6FA1-0093-5CFCEFD636DC}"/>
              </a:ext>
            </a:extLst>
          </p:cNvPr>
          <p:cNvSpPr>
            <a:spLocks noGrp="1"/>
          </p:cNvSpPr>
          <p:nvPr>
            <p:ph type="title"/>
          </p:nvPr>
        </p:nvSpPr>
        <p:spPr>
          <a:xfrm>
            <a:off x="572493" y="238539"/>
            <a:ext cx="11018520" cy="1434415"/>
          </a:xfrm>
        </p:spPr>
        <p:txBody>
          <a:bodyPr anchor="b">
            <a:normAutofit/>
          </a:bodyPr>
          <a:lstStyle/>
          <a:p>
            <a:r>
              <a:rPr lang="en-GB" sz="5400"/>
              <a:t>Antigenic drift</a:t>
            </a:r>
          </a:p>
        </p:txBody>
      </p:sp>
      <p:graphicFrame>
        <p:nvGraphicFramePr>
          <p:cNvPr id="3076" name="Content Placeholder 2">
            <a:extLst>
              <a:ext uri="{FF2B5EF4-FFF2-40B4-BE49-F238E27FC236}">
                <a16:creationId xmlns:a16="http://schemas.microsoft.com/office/drawing/2014/main" id="{B75EE2CD-C873-5631-E329-5490908F6795}"/>
              </a:ext>
            </a:extLst>
          </p:cNvPr>
          <p:cNvGraphicFramePr>
            <a:graphicFrameLocks noGrp="1"/>
          </p:cNvGraphicFramePr>
          <p:nvPr>
            <p:ph idx="1"/>
            <p:extLst>
              <p:ext uri="{D42A27DB-BD31-4B8C-83A1-F6EECF244321}">
                <p14:modId xmlns:p14="http://schemas.microsoft.com/office/powerpoint/2010/main" val="3292659382"/>
              </p:ext>
            </p:extLst>
          </p:nvPr>
        </p:nvGraphicFramePr>
        <p:xfrm>
          <a:off x="176397" y="2047123"/>
          <a:ext cx="6308624"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D4ABC0D-A01D-EA55-24B6-BD90FFE20728}"/>
              </a:ext>
            </a:extLst>
          </p:cNvPr>
          <p:cNvSpPr txBox="1"/>
          <p:nvPr/>
        </p:nvSpPr>
        <p:spPr>
          <a:xfrm>
            <a:off x="8905456" y="6448645"/>
            <a:ext cx="3161443" cy="341632"/>
          </a:xfrm>
          <a:prstGeom prst="rect">
            <a:avLst/>
          </a:prstGeom>
          <a:noFill/>
        </p:spPr>
        <p:txBody>
          <a:bodyPr wrap="none" rtlCol="0">
            <a:spAutoFit/>
          </a:bodyPr>
          <a:lstStyle/>
          <a:p>
            <a:r>
              <a:rPr lang="en-GB" sz="900" dirty="0"/>
              <a:t>sources: </a:t>
            </a:r>
            <a:r>
              <a:rPr lang="en-GB" sz="900" dirty="0">
                <a:hlinkClick r:id="rId7"/>
              </a:rPr>
              <a:t>https://www.mdpi.com/1999-4915/13/11/2276#</a:t>
            </a:r>
            <a:r>
              <a:rPr lang="en-GB" sz="900" dirty="0"/>
              <a:t> </a:t>
            </a:r>
            <a:br>
              <a:rPr lang="en-GB" sz="900" dirty="0"/>
            </a:br>
            <a:r>
              <a:rPr lang="en-GB" sz="900" dirty="0"/>
              <a:t> </a:t>
            </a:r>
            <a:r>
              <a:rPr lang="en-GB" sz="900" dirty="0">
                <a:hlinkClick r:id="rId8"/>
              </a:rPr>
              <a:t>https://www.nature.com/articles/s41572-018-0002-y</a:t>
            </a:r>
            <a:r>
              <a:rPr lang="en-GB" sz="900" dirty="0"/>
              <a:t> </a:t>
            </a:r>
          </a:p>
        </p:txBody>
      </p:sp>
      <p:pic>
        <p:nvPicPr>
          <p:cNvPr id="6" name="Picture 2" descr="figure 5">
            <a:extLst>
              <a:ext uri="{FF2B5EF4-FFF2-40B4-BE49-F238E27FC236}">
                <a16:creationId xmlns:a16="http://schemas.microsoft.com/office/drawing/2014/main" id="{B53B75F9-5403-27A2-991C-BFAF49354A2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7854"/>
          <a:stretch/>
        </p:blipFill>
        <p:spPr bwMode="auto">
          <a:xfrm>
            <a:off x="6485021" y="3941474"/>
            <a:ext cx="5614873" cy="2224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B9CCC88-4F56-4F5C-E012-E775245B007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59123"/>
          <a:stretch/>
        </p:blipFill>
        <p:spPr bwMode="auto">
          <a:xfrm>
            <a:off x="6505587" y="1704926"/>
            <a:ext cx="5510016" cy="20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4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person's hand&#10;&#10;Description automatically generated with low confidence">
            <a:extLst>
              <a:ext uri="{FF2B5EF4-FFF2-40B4-BE49-F238E27FC236}">
                <a16:creationId xmlns:a16="http://schemas.microsoft.com/office/drawing/2014/main" id="{900FEB23-53B4-BF37-24B8-6C4C19108F04}"/>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2425" b="15757"/>
          <a:stretch/>
        </p:blipFill>
        <p:spPr>
          <a:xfrm>
            <a:off x="20" y="10"/>
            <a:ext cx="12191980" cy="6857990"/>
          </a:xfrm>
          <a:prstGeom prst="rect">
            <a:avLst/>
          </a:prstGeom>
        </p:spPr>
      </p:pic>
      <p:sp>
        <p:nvSpPr>
          <p:cNvPr id="2" name="Title 1">
            <a:extLst>
              <a:ext uri="{FF2B5EF4-FFF2-40B4-BE49-F238E27FC236}">
                <a16:creationId xmlns:a16="http://schemas.microsoft.com/office/drawing/2014/main" id="{CB4B7081-A90E-6FA1-0093-5CFCEFD636DC}"/>
              </a:ext>
            </a:extLst>
          </p:cNvPr>
          <p:cNvSpPr>
            <a:spLocks noGrp="1"/>
          </p:cNvSpPr>
          <p:nvPr>
            <p:ph type="title"/>
          </p:nvPr>
        </p:nvSpPr>
        <p:spPr>
          <a:xfrm>
            <a:off x="431807" y="1295830"/>
            <a:ext cx="10318363" cy="822325"/>
          </a:xfrm>
        </p:spPr>
        <p:txBody>
          <a:bodyPr>
            <a:normAutofit/>
          </a:bodyPr>
          <a:lstStyle/>
          <a:p>
            <a:r>
              <a:rPr lang="en-GB" sz="3600" dirty="0">
                <a:solidFill>
                  <a:schemeClr val="bg1"/>
                </a:solidFill>
              </a:rPr>
              <a:t>Antigenic drift</a:t>
            </a:r>
          </a:p>
        </p:txBody>
      </p:sp>
      <p:sp>
        <p:nvSpPr>
          <p:cNvPr id="3" name="Content Placeholder 2">
            <a:extLst>
              <a:ext uri="{FF2B5EF4-FFF2-40B4-BE49-F238E27FC236}">
                <a16:creationId xmlns:a16="http://schemas.microsoft.com/office/drawing/2014/main" id="{80401F46-7E2F-8D81-8821-4A7F6DA8D5FD}"/>
              </a:ext>
            </a:extLst>
          </p:cNvPr>
          <p:cNvSpPr>
            <a:spLocks noGrp="1"/>
          </p:cNvSpPr>
          <p:nvPr>
            <p:ph idx="1"/>
          </p:nvPr>
        </p:nvSpPr>
        <p:spPr>
          <a:xfrm>
            <a:off x="431807" y="2613990"/>
            <a:ext cx="11368617" cy="3628059"/>
          </a:xfrm>
        </p:spPr>
        <p:txBody>
          <a:bodyPr>
            <a:normAutofit/>
          </a:bodyPr>
          <a:lstStyle/>
          <a:p>
            <a:r>
              <a:rPr lang="en-GB" dirty="0">
                <a:solidFill>
                  <a:schemeClr val="bg1"/>
                </a:solidFill>
              </a:rPr>
              <a:t>Over time mutations lead to viruses that are antigenically different, meaning a person’s antibodies bind differently or not at all to the virus, resulting in a loss or reduction in protection against that particular flu virus.</a:t>
            </a:r>
          </a:p>
          <a:p>
            <a:r>
              <a:rPr lang="en-GB" dirty="0">
                <a:solidFill>
                  <a:schemeClr val="bg1"/>
                </a:solidFill>
              </a:rPr>
              <a:t>Can cause multiple flu infection over our life time</a:t>
            </a:r>
          </a:p>
          <a:p>
            <a:r>
              <a:rPr lang="en-GB" dirty="0">
                <a:solidFill>
                  <a:schemeClr val="bg1"/>
                </a:solidFill>
              </a:rPr>
              <a:t>It’s the reason why we annually change the flu vaccine composition.</a:t>
            </a:r>
          </a:p>
        </p:txBody>
      </p:sp>
    </p:spTree>
    <p:extLst>
      <p:ext uri="{BB962C8B-B14F-4D97-AF65-F5344CB8AC3E}">
        <p14:creationId xmlns:p14="http://schemas.microsoft.com/office/powerpoint/2010/main" val="28104849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6AB9-2832-1DF8-D99C-0909E8A98F59}"/>
              </a:ext>
            </a:extLst>
          </p:cNvPr>
          <p:cNvSpPr>
            <a:spLocks noGrp="1"/>
          </p:cNvSpPr>
          <p:nvPr>
            <p:ph type="title"/>
          </p:nvPr>
        </p:nvSpPr>
        <p:spPr>
          <a:xfrm>
            <a:off x="630936" y="640080"/>
            <a:ext cx="4818888" cy="1481328"/>
          </a:xfrm>
        </p:spPr>
        <p:txBody>
          <a:bodyPr anchor="b">
            <a:normAutofit/>
          </a:bodyPr>
          <a:lstStyle/>
          <a:p>
            <a:r>
              <a:rPr lang="en-GB" sz="5400"/>
              <a:t>Antigenic shift</a:t>
            </a:r>
          </a:p>
        </p:txBody>
      </p:sp>
      <p:sp>
        <p:nvSpPr>
          <p:cNvPr id="3" name="Content Placeholder 2">
            <a:extLst>
              <a:ext uri="{FF2B5EF4-FFF2-40B4-BE49-F238E27FC236}">
                <a16:creationId xmlns:a16="http://schemas.microsoft.com/office/drawing/2014/main" id="{1A3B427E-1CFF-F944-02B7-EE399509D7CD}"/>
              </a:ext>
            </a:extLst>
          </p:cNvPr>
          <p:cNvSpPr>
            <a:spLocks noGrp="1"/>
          </p:cNvSpPr>
          <p:nvPr>
            <p:ph idx="1"/>
          </p:nvPr>
        </p:nvSpPr>
        <p:spPr>
          <a:xfrm>
            <a:off x="630936" y="2660904"/>
            <a:ext cx="4818888" cy="3547872"/>
          </a:xfrm>
        </p:spPr>
        <p:txBody>
          <a:bodyPr anchor="t">
            <a:normAutofit/>
          </a:bodyPr>
          <a:lstStyle/>
          <a:p>
            <a:pPr marL="0" indent="0">
              <a:buNone/>
            </a:pPr>
            <a:r>
              <a:rPr lang="en-GB" sz="2200" dirty="0"/>
              <a:t>Occurs when two different influenza viruses infect the same host cell and exchange genome segments, resulting in a novel virus with new surface antigens. </a:t>
            </a:r>
          </a:p>
          <a:p>
            <a:pPr marL="0" indent="0">
              <a:buNone/>
            </a:pPr>
            <a:endParaRPr lang="en-GB" sz="2200" dirty="0"/>
          </a:p>
        </p:txBody>
      </p:sp>
      <p:pic>
        <p:nvPicPr>
          <p:cNvPr id="6" name="Picture 2">
            <a:extLst>
              <a:ext uri="{FF2B5EF4-FFF2-40B4-BE49-F238E27FC236}">
                <a16:creationId xmlns:a16="http://schemas.microsoft.com/office/drawing/2014/main" id="{273C793F-AB13-E3CD-798D-32DE7D7AB7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47"/>
          <a:stretch/>
        </p:blipFill>
        <p:spPr bwMode="auto">
          <a:xfrm>
            <a:off x="5544321" y="1720079"/>
            <a:ext cx="6466615" cy="3547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7860B0-2EC7-F0C1-3956-A39713A35679}"/>
              </a:ext>
            </a:extLst>
          </p:cNvPr>
          <p:cNvSpPr txBox="1"/>
          <p:nvPr/>
        </p:nvSpPr>
        <p:spPr>
          <a:xfrm>
            <a:off x="9165209" y="6503376"/>
            <a:ext cx="3026791" cy="216982"/>
          </a:xfrm>
          <a:prstGeom prst="rect">
            <a:avLst/>
          </a:prstGeom>
          <a:noFill/>
        </p:spPr>
        <p:txBody>
          <a:bodyPr wrap="none" rtlCol="0">
            <a:spAutoFit/>
          </a:bodyPr>
          <a:lstStyle/>
          <a:p>
            <a:r>
              <a:rPr lang="en-GB" sz="900" dirty="0"/>
              <a:t>source: </a:t>
            </a:r>
            <a:r>
              <a:rPr lang="en-GB" sz="900" dirty="0">
                <a:hlinkClick r:id="rId3"/>
              </a:rPr>
              <a:t>https://www.mdpi.com/1999-4915/13/11/2276</a:t>
            </a:r>
            <a:r>
              <a:rPr lang="en-GB" sz="900" dirty="0"/>
              <a:t> </a:t>
            </a:r>
          </a:p>
        </p:txBody>
      </p:sp>
    </p:spTree>
    <p:extLst>
      <p:ext uri="{BB962C8B-B14F-4D97-AF65-F5344CB8AC3E}">
        <p14:creationId xmlns:p14="http://schemas.microsoft.com/office/powerpoint/2010/main" val="203618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1191-A794-DA7D-8870-EACEAFB8B40B}"/>
              </a:ext>
            </a:extLst>
          </p:cNvPr>
          <p:cNvSpPr>
            <a:spLocks noGrp="1"/>
          </p:cNvSpPr>
          <p:nvPr>
            <p:ph type="title"/>
          </p:nvPr>
        </p:nvSpPr>
        <p:spPr>
          <a:xfrm>
            <a:off x="640080" y="329184"/>
            <a:ext cx="6894576" cy="1783080"/>
          </a:xfrm>
        </p:spPr>
        <p:txBody>
          <a:bodyPr anchor="b">
            <a:normAutofit/>
          </a:bodyPr>
          <a:lstStyle/>
          <a:p>
            <a:r>
              <a:rPr lang="en-GB" sz="5400"/>
              <a:t>Antigenic shift</a:t>
            </a:r>
          </a:p>
        </p:txBody>
      </p:sp>
      <p:sp>
        <p:nvSpPr>
          <p:cNvPr id="3" name="Content Placeholder 2">
            <a:extLst>
              <a:ext uri="{FF2B5EF4-FFF2-40B4-BE49-F238E27FC236}">
                <a16:creationId xmlns:a16="http://schemas.microsoft.com/office/drawing/2014/main" id="{A6CAA6C3-96E8-9432-C610-154F61AF6921}"/>
              </a:ext>
            </a:extLst>
          </p:cNvPr>
          <p:cNvSpPr>
            <a:spLocks noGrp="1"/>
          </p:cNvSpPr>
          <p:nvPr>
            <p:ph idx="1"/>
          </p:nvPr>
        </p:nvSpPr>
        <p:spPr>
          <a:xfrm>
            <a:off x="640080" y="2706624"/>
            <a:ext cx="5610933" cy="3483864"/>
          </a:xfrm>
        </p:spPr>
        <p:txBody>
          <a:bodyPr>
            <a:normAutofit/>
          </a:bodyPr>
          <a:lstStyle/>
          <a:p>
            <a:r>
              <a:rPr lang="en-GB" sz="2200" dirty="0"/>
              <a:t>Results in major antigenic change via direct jump, adaptation and genetic reassortment. </a:t>
            </a:r>
          </a:p>
          <a:p>
            <a:r>
              <a:rPr lang="en-GB" sz="2200" dirty="0"/>
              <a:t>Antigenic shift is responsible for the emergence of pandemic influenza strains, such as the H1N1 strain that caused the 1918 Spanish flu pandemic and the H5N1 strain that has caused outbreaks in birds and humans in recent years.</a:t>
            </a:r>
          </a:p>
          <a:p>
            <a:endParaRPr lang="en-GB" sz="2200" dirty="0"/>
          </a:p>
          <a:p>
            <a:endParaRPr lang="en-GB" sz="2200" dirty="0"/>
          </a:p>
        </p:txBody>
      </p:sp>
      <p:pic>
        <p:nvPicPr>
          <p:cNvPr id="4" name="Picture 2">
            <a:extLst>
              <a:ext uri="{FF2B5EF4-FFF2-40B4-BE49-F238E27FC236}">
                <a16:creationId xmlns:a16="http://schemas.microsoft.com/office/drawing/2014/main" id="{28398D05-0DE6-B766-BDF5-B27EA807D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47"/>
          <a:stretch/>
        </p:blipFill>
        <p:spPr bwMode="auto">
          <a:xfrm>
            <a:off x="6711384" y="1033116"/>
            <a:ext cx="5017197" cy="2752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8F4D62-0204-7798-F6DE-DB61DC063250}"/>
              </a:ext>
            </a:extLst>
          </p:cNvPr>
          <p:cNvSpPr txBox="1"/>
          <p:nvPr/>
        </p:nvSpPr>
        <p:spPr>
          <a:xfrm>
            <a:off x="9219982" y="3717757"/>
            <a:ext cx="3026791" cy="216982"/>
          </a:xfrm>
          <a:prstGeom prst="rect">
            <a:avLst/>
          </a:prstGeom>
          <a:noFill/>
        </p:spPr>
        <p:txBody>
          <a:bodyPr wrap="none" rtlCol="0">
            <a:spAutoFit/>
          </a:bodyPr>
          <a:lstStyle/>
          <a:p>
            <a:r>
              <a:rPr lang="en-GB" sz="900" dirty="0"/>
              <a:t>source: </a:t>
            </a:r>
            <a:r>
              <a:rPr lang="en-GB" sz="900" dirty="0">
                <a:hlinkClick r:id="rId3"/>
              </a:rPr>
              <a:t>https://www.mdpi.com/1999-4915/13/11/2276</a:t>
            </a:r>
            <a:r>
              <a:rPr lang="en-GB" sz="900" dirty="0"/>
              <a:t> </a:t>
            </a:r>
          </a:p>
        </p:txBody>
      </p:sp>
      <p:pic>
        <p:nvPicPr>
          <p:cNvPr id="7" name="Picture 2" descr="Fig. 1">
            <a:extLst>
              <a:ext uri="{FF2B5EF4-FFF2-40B4-BE49-F238E27FC236}">
                <a16:creationId xmlns:a16="http://schemas.microsoft.com/office/drawing/2014/main" id="{0C407903-3ABF-8668-9C84-DA3331256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384" y="3934739"/>
            <a:ext cx="5370095" cy="21067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A34F00-9D0F-20CB-7402-83B62DB64B87}"/>
              </a:ext>
            </a:extLst>
          </p:cNvPr>
          <p:cNvSpPr txBox="1"/>
          <p:nvPr/>
        </p:nvSpPr>
        <p:spPr>
          <a:xfrm>
            <a:off x="9051502" y="6119024"/>
            <a:ext cx="3054041" cy="230832"/>
          </a:xfrm>
          <a:prstGeom prst="rect">
            <a:avLst/>
          </a:prstGeom>
          <a:noFill/>
        </p:spPr>
        <p:txBody>
          <a:bodyPr wrap="none" rtlCol="0">
            <a:spAutoFit/>
          </a:bodyPr>
          <a:lstStyle/>
          <a:p>
            <a:r>
              <a:rPr lang="en-GB" sz="1000" dirty="0"/>
              <a:t>source: </a:t>
            </a:r>
            <a:r>
              <a:rPr lang="en-GB" sz="1000" b="0" i="0" u="none" strike="noStrike" dirty="0">
                <a:solidFill>
                  <a:srgbClr val="222222"/>
                </a:solidFill>
                <a:effectLst/>
                <a:latin typeface="-apple-system"/>
                <a:hlinkClick r:id="rId5"/>
              </a:rPr>
              <a:t>https://doi.org/10.1038/s12276-021-00603-0</a:t>
            </a:r>
            <a:r>
              <a:rPr lang="en-GB" sz="1000" b="0" i="0" u="none" strike="noStrike" dirty="0">
                <a:solidFill>
                  <a:srgbClr val="222222"/>
                </a:solidFill>
                <a:effectLst/>
                <a:latin typeface="-apple-system"/>
              </a:rPr>
              <a:t> </a:t>
            </a:r>
            <a:endParaRPr lang="en-GB" sz="1000" dirty="0"/>
          </a:p>
        </p:txBody>
      </p:sp>
    </p:spTree>
    <p:extLst>
      <p:ext uri="{BB962C8B-B14F-4D97-AF65-F5344CB8AC3E}">
        <p14:creationId xmlns:p14="http://schemas.microsoft.com/office/powerpoint/2010/main" val="362398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1091-FC70-B4FB-D590-3AB427AECD4E}"/>
              </a:ext>
            </a:extLst>
          </p:cNvPr>
          <p:cNvSpPr>
            <a:spLocks noGrp="1"/>
          </p:cNvSpPr>
          <p:nvPr>
            <p:ph type="title"/>
          </p:nvPr>
        </p:nvSpPr>
        <p:spPr>
          <a:xfrm>
            <a:off x="586478" y="1683756"/>
            <a:ext cx="3115265" cy="2396359"/>
          </a:xfrm>
        </p:spPr>
        <p:txBody>
          <a:bodyPr anchor="b">
            <a:normAutofit/>
          </a:bodyPr>
          <a:lstStyle/>
          <a:p>
            <a:pPr algn="ctr"/>
            <a:r>
              <a:rPr lang="en-GB" sz="4000" dirty="0">
                <a:solidFill>
                  <a:schemeClr val="tx1"/>
                </a:solidFill>
              </a:rPr>
              <a:t>Sars-Cov2 </a:t>
            </a:r>
            <a:br>
              <a:rPr lang="en-GB" sz="4000" dirty="0">
                <a:solidFill>
                  <a:schemeClr val="tx1"/>
                </a:solidFill>
              </a:rPr>
            </a:br>
            <a:r>
              <a:rPr lang="en-GB" sz="4000" dirty="0">
                <a:solidFill>
                  <a:schemeClr val="tx1"/>
                </a:solidFill>
              </a:rPr>
              <a:t>VS </a:t>
            </a:r>
            <a:br>
              <a:rPr lang="en-GB" sz="4000" dirty="0">
                <a:solidFill>
                  <a:schemeClr val="tx1"/>
                </a:solidFill>
              </a:rPr>
            </a:br>
            <a:r>
              <a:rPr lang="en-GB" sz="4000" dirty="0">
                <a:solidFill>
                  <a:schemeClr val="tx1"/>
                </a:solidFill>
              </a:rPr>
              <a:t>Influenza</a:t>
            </a:r>
          </a:p>
        </p:txBody>
      </p:sp>
      <p:graphicFrame>
        <p:nvGraphicFramePr>
          <p:cNvPr id="5" name="Content Placeholder 2">
            <a:extLst>
              <a:ext uri="{FF2B5EF4-FFF2-40B4-BE49-F238E27FC236}">
                <a16:creationId xmlns:a16="http://schemas.microsoft.com/office/drawing/2014/main" id="{24A6512A-24AD-88F5-478D-5B19E82A95F9}"/>
              </a:ext>
            </a:extLst>
          </p:cNvPr>
          <p:cNvGraphicFramePr>
            <a:graphicFrameLocks noGrp="1"/>
          </p:cNvGraphicFramePr>
          <p:nvPr>
            <p:ph idx="1"/>
            <p:extLst>
              <p:ext uri="{D42A27DB-BD31-4B8C-83A1-F6EECF244321}">
                <p14:modId xmlns:p14="http://schemas.microsoft.com/office/powerpoint/2010/main" val="227622013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452372"/>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DE9441AF-E517-4DD8-A2BD-C4DED19EB889}"/>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otx" id="{7FE58D3C-B122-4504-AAE9-CD1E55F170CE}" vid="{61788321-1BFC-4F2D-9A53-6750F21798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ECDC_template_for_lectures</Template>
  <TotalTime>5803</TotalTime>
  <Words>1982</Words>
  <Application>Microsoft Macintosh PowerPoint</Application>
  <PresentationFormat>Widescreen</PresentationFormat>
  <Paragraphs>208</Paragraphs>
  <Slides>37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-apple-system</vt:lpstr>
      <vt:lpstr>Arial</vt:lpstr>
      <vt:lpstr>Calibri</vt:lpstr>
      <vt:lpstr>SbyvnyAdvTTb5929f4c</vt:lpstr>
      <vt:lpstr>Segoe UI</vt:lpstr>
      <vt:lpstr>Tahoma</vt:lpstr>
      <vt:lpstr>Verdana</vt:lpstr>
      <vt:lpstr>Wingdings</vt:lpstr>
      <vt:lpstr>ECDC_PowerPoint_Template_2017</vt:lpstr>
      <vt:lpstr>ECDC_PowerPoint_Template_2017-2</vt:lpstr>
      <vt:lpstr>Theme_ECDC</vt:lpstr>
      <vt:lpstr>Assembling influenza genomes with IRMA</vt:lpstr>
      <vt:lpstr>Intended Learning Outcomes (ILOs)</vt:lpstr>
      <vt:lpstr>Influenza genomes</vt:lpstr>
      <vt:lpstr>Influenza genomes</vt:lpstr>
      <vt:lpstr>Antigenic drift</vt:lpstr>
      <vt:lpstr>Antigenic drift</vt:lpstr>
      <vt:lpstr>Antigenic shift</vt:lpstr>
      <vt:lpstr>Antigenic shift</vt:lpstr>
      <vt:lpstr>Sars-Cov2  VS  Influenza</vt:lpstr>
      <vt:lpstr>Background</vt:lpstr>
      <vt:lpstr>Background</vt:lpstr>
      <vt:lpstr>Background</vt:lpstr>
      <vt:lpstr>PowerPoint Presentation</vt:lpstr>
      <vt:lpstr>IRMA:  the iterative  refinement  meta- assembler  </vt:lpstr>
      <vt:lpstr>General sequencing process</vt:lpstr>
      <vt:lpstr>Diagram of IRMA workflow</vt:lpstr>
      <vt:lpstr>IRMA: the iterative refinement meta- assembler  </vt:lpstr>
      <vt:lpstr>IRMA: the iterative refinement meta- assembler  </vt:lpstr>
      <vt:lpstr>Install IRMA</vt:lpstr>
      <vt:lpstr>Dependencies</vt:lpstr>
      <vt:lpstr>How to install IRMA</vt:lpstr>
      <vt:lpstr>Irma directory</vt:lpstr>
      <vt:lpstr>Irma directory</vt:lpstr>
      <vt:lpstr>init.sh  file</vt:lpstr>
      <vt:lpstr>How to run IRMA</vt:lpstr>
      <vt:lpstr>How to run IRMA</vt:lpstr>
      <vt:lpstr>IRMA outputs</vt:lpstr>
      <vt:lpstr>IRMA outputs</vt:lpstr>
      <vt:lpstr>Irma outputs – Main Data Folder</vt:lpstr>
      <vt:lpstr>IRMA outputs</vt:lpstr>
      <vt:lpstr>Amended consensus</vt:lpstr>
      <vt:lpstr>IRMA outputs</vt:lpstr>
      <vt:lpstr>Figures</vt:lpstr>
      <vt:lpstr>IRMA outputs</vt:lpstr>
      <vt:lpstr>Tables</vt:lpstr>
      <vt:lpstr>Conclusions</vt:lpstr>
      <vt:lpstr>Acknowledgements The creation of this training material was commissioned by ECDC to Statens Serum Institut (SSI) with the direct involvement of Marta Maria Ciucani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IRMA</dc:title>
  <dc:creator>Marta Maria Ciucani</dc:creator>
  <cp:lastModifiedBy>Marta Maria Ciucani</cp:lastModifiedBy>
  <cp:revision>35</cp:revision>
  <dcterms:created xsi:type="dcterms:W3CDTF">2023-04-12T12:16:47Z</dcterms:created>
  <dcterms:modified xsi:type="dcterms:W3CDTF">2023-09-18T14:52:20Z</dcterms:modified>
</cp:coreProperties>
</file>