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Lst>
  <p:notesMasterIdLst>
    <p:notesMasterId r:id="rId91"/>
  </p:notesMasterIdLst>
  <p:handoutMasterIdLst>
    <p:handoutMasterId r:id="rId92"/>
  </p:handoutMasterIdLst>
  <p:sldIdLst>
    <p:sldId id="256" r:id="rId3"/>
    <p:sldId id="265" r:id="rId4"/>
    <p:sldId id="257" r:id="rId5"/>
    <p:sldId id="448" r:id="rId6"/>
    <p:sldId id="371" r:id="rId7"/>
    <p:sldId id="368" r:id="rId8"/>
    <p:sldId id="335" r:id="rId9"/>
    <p:sldId id="372" r:id="rId10"/>
    <p:sldId id="340" r:id="rId11"/>
    <p:sldId id="369" r:id="rId12"/>
    <p:sldId id="381" r:id="rId13"/>
    <p:sldId id="276" r:id="rId14"/>
    <p:sldId id="370" r:id="rId15"/>
    <p:sldId id="278" r:id="rId16"/>
    <p:sldId id="373" r:id="rId17"/>
    <p:sldId id="279" r:id="rId18"/>
    <p:sldId id="280" r:id="rId19"/>
    <p:sldId id="281" r:id="rId20"/>
    <p:sldId id="374" r:id="rId21"/>
    <p:sldId id="312" r:id="rId22"/>
    <p:sldId id="375" r:id="rId23"/>
    <p:sldId id="277" r:id="rId24"/>
    <p:sldId id="376" r:id="rId25"/>
    <p:sldId id="315" r:id="rId26"/>
    <p:sldId id="314" r:id="rId27"/>
    <p:sldId id="320" r:id="rId28"/>
    <p:sldId id="444" r:id="rId29"/>
    <p:sldId id="321" r:id="rId30"/>
    <p:sldId id="380" r:id="rId31"/>
    <p:sldId id="338" r:id="rId32"/>
    <p:sldId id="445" r:id="rId33"/>
    <p:sldId id="318" r:id="rId34"/>
    <p:sldId id="339" r:id="rId35"/>
    <p:sldId id="446" r:id="rId36"/>
    <p:sldId id="317" r:id="rId37"/>
    <p:sldId id="329" r:id="rId38"/>
    <p:sldId id="377" r:id="rId39"/>
    <p:sldId id="330" r:id="rId40"/>
    <p:sldId id="331" r:id="rId41"/>
    <p:sldId id="295" r:id="rId42"/>
    <p:sldId id="383" r:id="rId43"/>
    <p:sldId id="326" r:id="rId44"/>
    <p:sldId id="327" r:id="rId45"/>
    <p:sldId id="378" r:id="rId46"/>
    <p:sldId id="365" r:id="rId47"/>
    <p:sldId id="341" r:id="rId48"/>
    <p:sldId id="379" r:id="rId49"/>
    <p:sldId id="324" r:id="rId50"/>
    <p:sldId id="328" r:id="rId51"/>
    <p:sldId id="384" r:id="rId52"/>
    <p:sldId id="323" r:id="rId53"/>
    <p:sldId id="332" r:id="rId54"/>
    <p:sldId id="299" r:id="rId55"/>
    <p:sldId id="367" r:id="rId56"/>
    <p:sldId id="303" r:id="rId57"/>
    <p:sldId id="382" r:id="rId58"/>
    <p:sldId id="351" r:id="rId59"/>
    <p:sldId id="356" r:id="rId60"/>
    <p:sldId id="352" r:id="rId61"/>
    <p:sldId id="353" r:id="rId62"/>
    <p:sldId id="354" r:id="rId63"/>
    <p:sldId id="355" r:id="rId64"/>
    <p:sldId id="357" r:id="rId65"/>
    <p:sldId id="359" r:id="rId66"/>
    <p:sldId id="385" r:id="rId67"/>
    <p:sldId id="358" r:id="rId68"/>
    <p:sldId id="386" r:id="rId69"/>
    <p:sldId id="366" r:id="rId70"/>
    <p:sldId id="348" r:id="rId71"/>
    <p:sldId id="360" r:id="rId72"/>
    <p:sldId id="361" r:id="rId73"/>
    <p:sldId id="362" r:id="rId74"/>
    <p:sldId id="363" r:id="rId75"/>
    <p:sldId id="447" r:id="rId76"/>
    <p:sldId id="343" r:id="rId77"/>
    <p:sldId id="309" r:id="rId78"/>
    <p:sldId id="334" r:id="rId79"/>
    <p:sldId id="310" r:id="rId80"/>
    <p:sldId id="388" r:id="rId81"/>
    <p:sldId id="387" r:id="rId82"/>
    <p:sldId id="344" r:id="rId83"/>
    <p:sldId id="345" r:id="rId84"/>
    <p:sldId id="349" r:id="rId85"/>
    <p:sldId id="350" r:id="rId86"/>
    <p:sldId id="346" r:id="rId87"/>
    <p:sldId id="347" r:id="rId88"/>
    <p:sldId id="311" r:id="rId89"/>
    <p:sldId id="449" r:id="rId90"/>
  </p:sldIdLst>
  <p:sldSz cx="12192000" cy="6858000"/>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dancona_paolo" initials="D'Ancon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AE23"/>
    <a:srgbClr val="99CC00"/>
    <a:srgbClr val="FFDD00"/>
    <a:srgbClr val="996633"/>
    <a:srgbClr val="FF0000"/>
    <a:srgbClr val="336699"/>
    <a:srgbClr val="008000"/>
    <a:srgbClr val="333333"/>
    <a:srgbClr val="3366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3931" autoAdjust="0"/>
  </p:normalViewPr>
  <p:slideViewPr>
    <p:cSldViewPr snapToGrid="0">
      <p:cViewPr varScale="1">
        <p:scale>
          <a:sx n="81" d="100"/>
          <a:sy n="81" d="100"/>
        </p:scale>
        <p:origin x="114" y="21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E4550-4FE3-496F-854C-1AF3CB4FC658}" type="doc">
      <dgm:prSet loTypeId="urn:microsoft.com/office/officeart/2005/8/layout/hList1" loCatId="list" qsTypeId="urn:microsoft.com/office/officeart/2005/8/quickstyle/simple5" qsCatId="simple" csTypeId="urn:microsoft.com/office/officeart/2005/8/colors/accent1_3" csCatId="accent1" phldr="1"/>
      <dgm:spPr/>
      <dgm:t>
        <a:bodyPr/>
        <a:lstStyle/>
        <a:p>
          <a:endParaRPr lang="en-GB"/>
        </a:p>
      </dgm:t>
    </dgm:pt>
    <dgm:pt modelId="{6E2DFACB-0A46-4756-B17E-F99A67339FAC}">
      <dgm:prSet phldrT="[Testo]"/>
      <dgm:spPr/>
      <dgm:t>
        <a:bodyPr/>
        <a:lstStyle/>
        <a:p>
          <a:r>
            <a:rPr lang="en-GB" dirty="0"/>
            <a:t>Epidemiology of the disease</a:t>
          </a:r>
        </a:p>
      </dgm:t>
    </dgm:pt>
    <dgm:pt modelId="{9BCCF09C-CADB-432B-A06F-4FE508E2026A}" type="parTrans" cxnId="{CEACD87F-629F-42FE-B9DD-BD049F197855}">
      <dgm:prSet/>
      <dgm:spPr/>
      <dgm:t>
        <a:bodyPr/>
        <a:lstStyle/>
        <a:p>
          <a:endParaRPr lang="en-GB"/>
        </a:p>
      </dgm:t>
    </dgm:pt>
    <dgm:pt modelId="{75521EBB-A54D-490F-A469-23E047C5D716}" type="sibTrans" cxnId="{CEACD87F-629F-42FE-B9DD-BD049F197855}">
      <dgm:prSet/>
      <dgm:spPr/>
      <dgm:t>
        <a:bodyPr/>
        <a:lstStyle/>
        <a:p>
          <a:endParaRPr lang="en-GB"/>
        </a:p>
      </dgm:t>
    </dgm:pt>
    <dgm:pt modelId="{2F034B6F-70A8-42DF-9AC8-726DB6399374}">
      <dgm:prSet phldrT="[Testo]"/>
      <dgm:spPr/>
      <dgm:t>
        <a:bodyPr/>
        <a:lstStyle/>
        <a:p>
          <a:r>
            <a:rPr lang="en-GB" dirty="0"/>
            <a:t>Disease incidence and case reporting</a:t>
          </a:r>
        </a:p>
      </dgm:t>
    </dgm:pt>
    <dgm:pt modelId="{A80210E2-9362-424E-9F9F-242E0D30CA36}" type="parTrans" cxnId="{066AB1C0-D236-43A3-B9FC-16653B97C2DD}">
      <dgm:prSet/>
      <dgm:spPr/>
      <dgm:t>
        <a:bodyPr/>
        <a:lstStyle/>
        <a:p>
          <a:endParaRPr lang="en-GB"/>
        </a:p>
      </dgm:t>
    </dgm:pt>
    <dgm:pt modelId="{CB2948FD-BCFB-486C-B5CF-DD3747A71A4A}" type="sibTrans" cxnId="{066AB1C0-D236-43A3-B9FC-16653B97C2DD}">
      <dgm:prSet/>
      <dgm:spPr/>
      <dgm:t>
        <a:bodyPr/>
        <a:lstStyle/>
        <a:p>
          <a:endParaRPr lang="en-GB"/>
        </a:p>
      </dgm:t>
    </dgm:pt>
    <dgm:pt modelId="{A9BB9526-9F31-4D41-8C91-075890CEFF38}">
      <dgm:prSet phldrT="[Testo]"/>
      <dgm:spPr/>
      <dgm:t>
        <a:bodyPr/>
        <a:lstStyle/>
        <a:p>
          <a:r>
            <a:rPr lang="en-GB" dirty="0"/>
            <a:t>Percentage of the susceptible</a:t>
          </a:r>
        </a:p>
      </dgm:t>
    </dgm:pt>
    <dgm:pt modelId="{2E674AD9-A1ED-4134-B90E-66EB61AEDF8A}" type="parTrans" cxnId="{5F4CDACA-D056-44BD-9EB9-36FDF9CBDF85}">
      <dgm:prSet/>
      <dgm:spPr/>
      <dgm:t>
        <a:bodyPr/>
        <a:lstStyle/>
        <a:p>
          <a:endParaRPr lang="en-GB"/>
        </a:p>
      </dgm:t>
    </dgm:pt>
    <dgm:pt modelId="{D7631C32-4FC5-47FE-90B2-8699E484C6A7}" type="sibTrans" cxnId="{5F4CDACA-D056-44BD-9EB9-36FDF9CBDF85}">
      <dgm:prSet/>
      <dgm:spPr/>
      <dgm:t>
        <a:bodyPr/>
        <a:lstStyle/>
        <a:p>
          <a:endParaRPr lang="en-GB"/>
        </a:p>
      </dgm:t>
    </dgm:pt>
    <dgm:pt modelId="{0E60A333-843A-482B-8DB5-CF23BFB86911}">
      <dgm:prSet phldrT="[Testo]"/>
      <dgm:spPr/>
      <dgm:t>
        <a:bodyPr/>
        <a:lstStyle/>
        <a:p>
          <a:r>
            <a:rPr lang="en-GB" dirty="0"/>
            <a:t>Serological surveillance </a:t>
          </a:r>
        </a:p>
      </dgm:t>
    </dgm:pt>
    <dgm:pt modelId="{DEF715F3-C5D2-420C-A8BE-1879D5271E39}" type="parTrans" cxnId="{84B9DA6D-396D-4E95-93E5-7F516F9B4037}">
      <dgm:prSet/>
      <dgm:spPr/>
      <dgm:t>
        <a:bodyPr/>
        <a:lstStyle/>
        <a:p>
          <a:endParaRPr lang="en-GB"/>
        </a:p>
      </dgm:t>
    </dgm:pt>
    <dgm:pt modelId="{1F000484-ACF5-4D4F-A9F4-74989C73996C}" type="sibTrans" cxnId="{84B9DA6D-396D-4E95-93E5-7F516F9B4037}">
      <dgm:prSet/>
      <dgm:spPr/>
      <dgm:t>
        <a:bodyPr/>
        <a:lstStyle/>
        <a:p>
          <a:endParaRPr lang="en-GB"/>
        </a:p>
      </dgm:t>
    </dgm:pt>
    <dgm:pt modelId="{DFC5AA75-56FF-49CA-BBDF-2E242077E9BE}">
      <dgm:prSet phldrT="[Testo]"/>
      <dgm:spPr/>
      <dgm:t>
        <a:bodyPr/>
        <a:lstStyle/>
        <a:p>
          <a:r>
            <a:rPr lang="en-GB" dirty="0"/>
            <a:t>Adverse events</a:t>
          </a:r>
        </a:p>
      </dgm:t>
    </dgm:pt>
    <dgm:pt modelId="{D3371433-4825-4565-BD98-6F0BC5DAC144}" type="parTrans" cxnId="{7A9176DE-57D8-41E2-8C6E-8E15C0F0BA64}">
      <dgm:prSet/>
      <dgm:spPr/>
      <dgm:t>
        <a:bodyPr/>
        <a:lstStyle/>
        <a:p>
          <a:endParaRPr lang="en-GB"/>
        </a:p>
      </dgm:t>
    </dgm:pt>
    <dgm:pt modelId="{57B13B76-8F4E-486E-938E-6893F33B20A8}" type="sibTrans" cxnId="{7A9176DE-57D8-41E2-8C6E-8E15C0F0BA64}">
      <dgm:prSet/>
      <dgm:spPr/>
      <dgm:t>
        <a:bodyPr/>
        <a:lstStyle/>
        <a:p>
          <a:endParaRPr lang="en-GB"/>
        </a:p>
      </dgm:t>
    </dgm:pt>
    <dgm:pt modelId="{478853B0-3BC8-4952-A183-D64ED502C390}">
      <dgm:prSet phldrT="[Testo]"/>
      <dgm:spPr/>
      <dgm:t>
        <a:bodyPr/>
        <a:lstStyle/>
        <a:p>
          <a:r>
            <a:rPr lang="en-GB" dirty="0"/>
            <a:t>Surveillance of adverse events (AEFI) </a:t>
          </a:r>
        </a:p>
      </dgm:t>
    </dgm:pt>
    <dgm:pt modelId="{2A71769D-F793-405A-B753-5709947657D5}" type="parTrans" cxnId="{F97C94BF-1D11-49FC-8B6A-705CABE7E3F0}">
      <dgm:prSet/>
      <dgm:spPr/>
      <dgm:t>
        <a:bodyPr/>
        <a:lstStyle/>
        <a:p>
          <a:endParaRPr lang="en-GB"/>
        </a:p>
      </dgm:t>
    </dgm:pt>
    <dgm:pt modelId="{E155DD71-7966-42E2-9B7F-20893C57C2F4}" type="sibTrans" cxnId="{F97C94BF-1D11-49FC-8B6A-705CABE7E3F0}">
      <dgm:prSet/>
      <dgm:spPr/>
      <dgm:t>
        <a:bodyPr/>
        <a:lstStyle/>
        <a:p>
          <a:endParaRPr lang="en-GB"/>
        </a:p>
      </dgm:t>
    </dgm:pt>
    <dgm:pt modelId="{644EDC2B-FE9E-47C5-9FBA-E5790F536195}">
      <dgm:prSet phldrT="[Testo]"/>
      <dgm:spPr/>
      <dgm:t>
        <a:bodyPr/>
        <a:lstStyle/>
        <a:p>
          <a:r>
            <a:rPr lang="en-GB" dirty="0"/>
            <a:t>Vaccine coverage</a:t>
          </a:r>
        </a:p>
      </dgm:t>
    </dgm:pt>
    <dgm:pt modelId="{D0AED53D-643C-49F8-B3B7-A249DE2BA5D6}" type="parTrans" cxnId="{AD6B867F-BFE1-4EF2-82D8-4B934DF1768E}">
      <dgm:prSet/>
      <dgm:spPr/>
      <dgm:t>
        <a:bodyPr/>
        <a:lstStyle/>
        <a:p>
          <a:endParaRPr lang="en-GB"/>
        </a:p>
      </dgm:t>
    </dgm:pt>
    <dgm:pt modelId="{9691B250-A10B-4180-BD36-52EA820CC2AA}" type="sibTrans" cxnId="{AD6B867F-BFE1-4EF2-82D8-4B934DF1768E}">
      <dgm:prSet/>
      <dgm:spPr/>
      <dgm:t>
        <a:bodyPr/>
        <a:lstStyle/>
        <a:p>
          <a:endParaRPr lang="en-GB"/>
        </a:p>
      </dgm:t>
    </dgm:pt>
    <dgm:pt modelId="{D0142E2E-C67F-40BB-8970-F7CFA541702C}">
      <dgm:prSet phldrT="[Testo]"/>
      <dgm:spPr/>
      <dgm:t>
        <a:bodyPr/>
        <a:lstStyle/>
        <a:p>
          <a:r>
            <a:rPr lang="en-GB" dirty="0"/>
            <a:t>Microbiological surveillance</a:t>
          </a:r>
        </a:p>
      </dgm:t>
    </dgm:pt>
    <dgm:pt modelId="{7FC949B2-2638-4C8E-BB38-BD9BE211ABAF}" type="parTrans" cxnId="{BF173CF7-EDF1-4470-AA68-036EA53FA239}">
      <dgm:prSet/>
      <dgm:spPr/>
    </dgm:pt>
    <dgm:pt modelId="{08698D3D-027C-417C-8D39-81F4E64002CA}" type="sibTrans" cxnId="{BF173CF7-EDF1-4470-AA68-036EA53FA239}">
      <dgm:prSet/>
      <dgm:spPr/>
    </dgm:pt>
    <dgm:pt modelId="{33C65B17-DD45-4C3E-9C36-57DFD139F933}" type="pres">
      <dgm:prSet presAssocID="{973E4550-4FE3-496F-854C-1AF3CB4FC658}" presName="Name0" presStyleCnt="0">
        <dgm:presLayoutVars>
          <dgm:dir/>
          <dgm:animLvl val="lvl"/>
          <dgm:resizeHandles val="exact"/>
        </dgm:presLayoutVars>
      </dgm:prSet>
      <dgm:spPr/>
    </dgm:pt>
    <dgm:pt modelId="{A5ED08C6-1888-4C9C-909E-6E98F56F6813}" type="pres">
      <dgm:prSet presAssocID="{6E2DFACB-0A46-4756-B17E-F99A67339FAC}" presName="composite" presStyleCnt="0"/>
      <dgm:spPr/>
    </dgm:pt>
    <dgm:pt modelId="{1BFDDB37-F25E-4455-B878-D3B496A67A8B}" type="pres">
      <dgm:prSet presAssocID="{6E2DFACB-0A46-4756-B17E-F99A67339FAC}" presName="parTx" presStyleLbl="alignNode1" presStyleIdx="0" presStyleCnt="3">
        <dgm:presLayoutVars>
          <dgm:chMax val="0"/>
          <dgm:chPref val="0"/>
          <dgm:bulletEnabled val="1"/>
        </dgm:presLayoutVars>
      </dgm:prSet>
      <dgm:spPr/>
    </dgm:pt>
    <dgm:pt modelId="{D70E2E7B-016A-430E-B293-2FEDC0A17EBE}" type="pres">
      <dgm:prSet presAssocID="{6E2DFACB-0A46-4756-B17E-F99A67339FAC}" presName="desTx" presStyleLbl="alignAccFollowNode1" presStyleIdx="0" presStyleCnt="3" custLinFactNeighborX="-2562" custLinFactNeighborY="4112">
        <dgm:presLayoutVars>
          <dgm:bulletEnabled val="1"/>
        </dgm:presLayoutVars>
      </dgm:prSet>
      <dgm:spPr/>
    </dgm:pt>
    <dgm:pt modelId="{CD0C4E8F-B6FB-4518-9BF9-9BAC13F52C99}" type="pres">
      <dgm:prSet presAssocID="{75521EBB-A54D-490F-A469-23E047C5D716}" presName="space" presStyleCnt="0"/>
      <dgm:spPr/>
    </dgm:pt>
    <dgm:pt modelId="{3D903E2A-32B5-4374-A22E-5ACE35528A9D}" type="pres">
      <dgm:prSet presAssocID="{A9BB9526-9F31-4D41-8C91-075890CEFF38}" presName="composite" presStyleCnt="0"/>
      <dgm:spPr/>
    </dgm:pt>
    <dgm:pt modelId="{B219DFE4-AF60-4049-91B4-2DD69A29A697}" type="pres">
      <dgm:prSet presAssocID="{A9BB9526-9F31-4D41-8C91-075890CEFF38}" presName="parTx" presStyleLbl="alignNode1" presStyleIdx="1" presStyleCnt="3">
        <dgm:presLayoutVars>
          <dgm:chMax val="0"/>
          <dgm:chPref val="0"/>
          <dgm:bulletEnabled val="1"/>
        </dgm:presLayoutVars>
      </dgm:prSet>
      <dgm:spPr/>
    </dgm:pt>
    <dgm:pt modelId="{3A32C42C-86C2-47E6-8B06-C4625A4FA1FC}" type="pres">
      <dgm:prSet presAssocID="{A9BB9526-9F31-4D41-8C91-075890CEFF38}" presName="desTx" presStyleLbl="alignAccFollowNode1" presStyleIdx="1" presStyleCnt="3">
        <dgm:presLayoutVars>
          <dgm:bulletEnabled val="1"/>
        </dgm:presLayoutVars>
      </dgm:prSet>
      <dgm:spPr/>
    </dgm:pt>
    <dgm:pt modelId="{63F254ED-377A-41B7-AE96-0A5B28031DAB}" type="pres">
      <dgm:prSet presAssocID="{D7631C32-4FC5-47FE-90B2-8699E484C6A7}" presName="space" presStyleCnt="0"/>
      <dgm:spPr/>
    </dgm:pt>
    <dgm:pt modelId="{8ED12B0B-A33B-4FB6-B1BA-0508793EDD8F}" type="pres">
      <dgm:prSet presAssocID="{DFC5AA75-56FF-49CA-BBDF-2E242077E9BE}" presName="composite" presStyleCnt="0"/>
      <dgm:spPr/>
    </dgm:pt>
    <dgm:pt modelId="{3851441B-A482-4E08-99DC-D623272D44ED}" type="pres">
      <dgm:prSet presAssocID="{DFC5AA75-56FF-49CA-BBDF-2E242077E9BE}" presName="parTx" presStyleLbl="alignNode1" presStyleIdx="2" presStyleCnt="3">
        <dgm:presLayoutVars>
          <dgm:chMax val="0"/>
          <dgm:chPref val="0"/>
          <dgm:bulletEnabled val="1"/>
        </dgm:presLayoutVars>
      </dgm:prSet>
      <dgm:spPr/>
    </dgm:pt>
    <dgm:pt modelId="{FFF20227-0840-418B-8AEE-A30979F56379}" type="pres">
      <dgm:prSet presAssocID="{DFC5AA75-56FF-49CA-BBDF-2E242077E9BE}" presName="desTx" presStyleLbl="alignAccFollowNode1" presStyleIdx="2" presStyleCnt="3">
        <dgm:presLayoutVars>
          <dgm:bulletEnabled val="1"/>
        </dgm:presLayoutVars>
      </dgm:prSet>
      <dgm:spPr/>
    </dgm:pt>
  </dgm:ptLst>
  <dgm:cxnLst>
    <dgm:cxn modelId="{7F0BBD21-35DF-324A-9C7A-0F5D2E4409FA}" type="presOf" srcId="{478853B0-3BC8-4952-A183-D64ED502C390}" destId="{FFF20227-0840-418B-8AEE-A30979F56379}" srcOrd="0" destOrd="0" presId="urn:microsoft.com/office/officeart/2005/8/layout/hList1"/>
    <dgm:cxn modelId="{6F11902C-2FA8-ED41-96CD-B56D5E5E22DE}" type="presOf" srcId="{644EDC2B-FE9E-47C5-9FBA-E5790F536195}" destId="{3A32C42C-86C2-47E6-8B06-C4625A4FA1FC}" srcOrd="0" destOrd="1" presId="urn:microsoft.com/office/officeart/2005/8/layout/hList1"/>
    <dgm:cxn modelId="{64AD9563-36CD-854F-95BE-EBED4CFADFD9}" type="presOf" srcId="{973E4550-4FE3-496F-854C-1AF3CB4FC658}" destId="{33C65B17-DD45-4C3E-9C36-57DFD139F933}" srcOrd="0" destOrd="0" presId="urn:microsoft.com/office/officeart/2005/8/layout/hList1"/>
    <dgm:cxn modelId="{2719E443-2B04-9F43-9F8F-25EA6955F2BC}" type="presOf" srcId="{2F034B6F-70A8-42DF-9AC8-726DB6399374}" destId="{D70E2E7B-016A-430E-B293-2FEDC0A17EBE}" srcOrd="0" destOrd="0" presId="urn:microsoft.com/office/officeart/2005/8/layout/hList1"/>
    <dgm:cxn modelId="{84B9DA6D-396D-4E95-93E5-7F516F9B4037}" srcId="{A9BB9526-9F31-4D41-8C91-075890CEFF38}" destId="{0E60A333-843A-482B-8DB5-CF23BFB86911}" srcOrd="0" destOrd="0" parTransId="{DEF715F3-C5D2-420C-A8BE-1879D5271E39}" sibTransId="{1F000484-ACF5-4D4F-A9F4-74989C73996C}"/>
    <dgm:cxn modelId="{AD6B867F-BFE1-4EF2-82D8-4B934DF1768E}" srcId="{A9BB9526-9F31-4D41-8C91-075890CEFF38}" destId="{644EDC2B-FE9E-47C5-9FBA-E5790F536195}" srcOrd="1" destOrd="0" parTransId="{D0AED53D-643C-49F8-B3B7-A249DE2BA5D6}" sibTransId="{9691B250-A10B-4180-BD36-52EA820CC2AA}"/>
    <dgm:cxn modelId="{CEACD87F-629F-42FE-B9DD-BD049F197855}" srcId="{973E4550-4FE3-496F-854C-1AF3CB4FC658}" destId="{6E2DFACB-0A46-4756-B17E-F99A67339FAC}" srcOrd="0" destOrd="0" parTransId="{9BCCF09C-CADB-432B-A06F-4FE508E2026A}" sibTransId="{75521EBB-A54D-490F-A469-23E047C5D716}"/>
    <dgm:cxn modelId="{5A6CF589-68C2-364F-BB08-0E1D5035A315}" type="presOf" srcId="{D0142E2E-C67F-40BB-8970-F7CFA541702C}" destId="{D70E2E7B-016A-430E-B293-2FEDC0A17EBE}" srcOrd="0" destOrd="1" presId="urn:microsoft.com/office/officeart/2005/8/layout/hList1"/>
    <dgm:cxn modelId="{D0DD6AAE-58AA-F444-AE62-7448B73D2759}" type="presOf" srcId="{A9BB9526-9F31-4D41-8C91-075890CEFF38}" destId="{B219DFE4-AF60-4049-91B4-2DD69A29A697}" srcOrd="0" destOrd="0" presId="urn:microsoft.com/office/officeart/2005/8/layout/hList1"/>
    <dgm:cxn modelId="{71B57CB3-36F6-0847-AD1A-D263C0A53572}" type="presOf" srcId="{DFC5AA75-56FF-49CA-BBDF-2E242077E9BE}" destId="{3851441B-A482-4E08-99DC-D623272D44ED}" srcOrd="0" destOrd="0" presId="urn:microsoft.com/office/officeart/2005/8/layout/hList1"/>
    <dgm:cxn modelId="{F97C94BF-1D11-49FC-8B6A-705CABE7E3F0}" srcId="{DFC5AA75-56FF-49CA-BBDF-2E242077E9BE}" destId="{478853B0-3BC8-4952-A183-D64ED502C390}" srcOrd="0" destOrd="0" parTransId="{2A71769D-F793-405A-B753-5709947657D5}" sibTransId="{E155DD71-7966-42E2-9B7F-20893C57C2F4}"/>
    <dgm:cxn modelId="{066AB1C0-D236-43A3-B9FC-16653B97C2DD}" srcId="{6E2DFACB-0A46-4756-B17E-F99A67339FAC}" destId="{2F034B6F-70A8-42DF-9AC8-726DB6399374}" srcOrd="0" destOrd="0" parTransId="{A80210E2-9362-424E-9F9F-242E0D30CA36}" sibTransId="{CB2948FD-BCFB-486C-B5CF-DD3747A71A4A}"/>
    <dgm:cxn modelId="{5F4CDACA-D056-44BD-9EB9-36FDF9CBDF85}" srcId="{973E4550-4FE3-496F-854C-1AF3CB4FC658}" destId="{A9BB9526-9F31-4D41-8C91-075890CEFF38}" srcOrd="1" destOrd="0" parTransId="{2E674AD9-A1ED-4134-B90E-66EB61AEDF8A}" sibTransId="{D7631C32-4FC5-47FE-90B2-8699E484C6A7}"/>
    <dgm:cxn modelId="{8B385AD4-2D4F-9C4E-9764-8EAA4559DE8C}" type="presOf" srcId="{6E2DFACB-0A46-4756-B17E-F99A67339FAC}" destId="{1BFDDB37-F25E-4455-B878-D3B496A67A8B}" srcOrd="0" destOrd="0" presId="urn:microsoft.com/office/officeart/2005/8/layout/hList1"/>
    <dgm:cxn modelId="{7A9176DE-57D8-41E2-8C6E-8E15C0F0BA64}" srcId="{973E4550-4FE3-496F-854C-1AF3CB4FC658}" destId="{DFC5AA75-56FF-49CA-BBDF-2E242077E9BE}" srcOrd="2" destOrd="0" parTransId="{D3371433-4825-4565-BD98-6F0BC5DAC144}" sibTransId="{57B13B76-8F4E-486E-938E-6893F33B20A8}"/>
    <dgm:cxn modelId="{5719E6EF-9223-E845-AFC9-E2F4D747D5BE}" type="presOf" srcId="{0E60A333-843A-482B-8DB5-CF23BFB86911}" destId="{3A32C42C-86C2-47E6-8B06-C4625A4FA1FC}" srcOrd="0" destOrd="0" presId="urn:microsoft.com/office/officeart/2005/8/layout/hList1"/>
    <dgm:cxn modelId="{BF173CF7-EDF1-4470-AA68-036EA53FA239}" srcId="{6E2DFACB-0A46-4756-B17E-F99A67339FAC}" destId="{D0142E2E-C67F-40BB-8970-F7CFA541702C}" srcOrd="1" destOrd="0" parTransId="{7FC949B2-2638-4C8E-BB38-BD9BE211ABAF}" sibTransId="{08698D3D-027C-417C-8D39-81F4E64002CA}"/>
    <dgm:cxn modelId="{3A411B63-98E4-3D48-B9F5-E815CBA67F25}" type="presParOf" srcId="{33C65B17-DD45-4C3E-9C36-57DFD139F933}" destId="{A5ED08C6-1888-4C9C-909E-6E98F56F6813}" srcOrd="0" destOrd="0" presId="urn:microsoft.com/office/officeart/2005/8/layout/hList1"/>
    <dgm:cxn modelId="{6CAA0E50-36B1-EE4F-B4B9-0D2028863EA8}" type="presParOf" srcId="{A5ED08C6-1888-4C9C-909E-6E98F56F6813}" destId="{1BFDDB37-F25E-4455-B878-D3B496A67A8B}" srcOrd="0" destOrd="0" presId="urn:microsoft.com/office/officeart/2005/8/layout/hList1"/>
    <dgm:cxn modelId="{CC3C2C78-772B-4945-AB94-AE3684604DEA}" type="presParOf" srcId="{A5ED08C6-1888-4C9C-909E-6E98F56F6813}" destId="{D70E2E7B-016A-430E-B293-2FEDC0A17EBE}" srcOrd="1" destOrd="0" presId="urn:microsoft.com/office/officeart/2005/8/layout/hList1"/>
    <dgm:cxn modelId="{C2C3DB33-3E30-9046-B080-2B69887C8841}" type="presParOf" srcId="{33C65B17-DD45-4C3E-9C36-57DFD139F933}" destId="{CD0C4E8F-B6FB-4518-9BF9-9BAC13F52C99}" srcOrd="1" destOrd="0" presId="urn:microsoft.com/office/officeart/2005/8/layout/hList1"/>
    <dgm:cxn modelId="{CC250B3B-4574-8A40-8B13-307D2EA42C91}" type="presParOf" srcId="{33C65B17-DD45-4C3E-9C36-57DFD139F933}" destId="{3D903E2A-32B5-4374-A22E-5ACE35528A9D}" srcOrd="2" destOrd="0" presId="urn:microsoft.com/office/officeart/2005/8/layout/hList1"/>
    <dgm:cxn modelId="{A5FCDE63-D8B8-AF45-85B0-BFACAC234A80}" type="presParOf" srcId="{3D903E2A-32B5-4374-A22E-5ACE35528A9D}" destId="{B219DFE4-AF60-4049-91B4-2DD69A29A697}" srcOrd="0" destOrd="0" presId="urn:microsoft.com/office/officeart/2005/8/layout/hList1"/>
    <dgm:cxn modelId="{EB2621AF-C4BF-8A45-AF74-ABB6BDF5E905}" type="presParOf" srcId="{3D903E2A-32B5-4374-A22E-5ACE35528A9D}" destId="{3A32C42C-86C2-47E6-8B06-C4625A4FA1FC}" srcOrd="1" destOrd="0" presId="urn:microsoft.com/office/officeart/2005/8/layout/hList1"/>
    <dgm:cxn modelId="{739CA4BC-8907-AD4D-838A-B4812D093AF3}" type="presParOf" srcId="{33C65B17-DD45-4C3E-9C36-57DFD139F933}" destId="{63F254ED-377A-41B7-AE96-0A5B28031DAB}" srcOrd="3" destOrd="0" presId="urn:microsoft.com/office/officeart/2005/8/layout/hList1"/>
    <dgm:cxn modelId="{973E681A-0A65-6142-881B-AA9A202A14DC}" type="presParOf" srcId="{33C65B17-DD45-4C3E-9C36-57DFD139F933}" destId="{8ED12B0B-A33B-4FB6-B1BA-0508793EDD8F}" srcOrd="4" destOrd="0" presId="urn:microsoft.com/office/officeart/2005/8/layout/hList1"/>
    <dgm:cxn modelId="{19C66251-CDCA-3041-9A53-B04F575B2CA7}" type="presParOf" srcId="{8ED12B0B-A33B-4FB6-B1BA-0508793EDD8F}" destId="{3851441B-A482-4E08-99DC-D623272D44ED}" srcOrd="0" destOrd="0" presId="urn:microsoft.com/office/officeart/2005/8/layout/hList1"/>
    <dgm:cxn modelId="{F88D7FAD-DEC6-7347-AB52-45FD2BD0336C}" type="presParOf" srcId="{8ED12B0B-A33B-4FB6-B1BA-0508793EDD8F}" destId="{FFF20227-0840-418B-8AEE-A30979F563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21D71-15BE-49B1-811F-7453CD792234}" type="doc">
      <dgm:prSet loTypeId="urn:microsoft.com/office/officeart/2005/8/layout/radial1" loCatId="relationship" qsTypeId="urn:microsoft.com/office/officeart/2005/8/quickstyle/3d4" qsCatId="3D" csTypeId="urn:microsoft.com/office/officeart/2005/8/colors/accent1_2" csCatId="accent1" phldr="1"/>
      <dgm:spPr/>
      <dgm:t>
        <a:bodyPr/>
        <a:lstStyle/>
        <a:p>
          <a:endParaRPr lang="it-IT"/>
        </a:p>
      </dgm:t>
    </dgm:pt>
    <dgm:pt modelId="{D16FEC5E-CE3F-4A0D-B10E-3625E8509D83}">
      <dgm:prSet phldrT="[Testo]"/>
      <dgm:spPr/>
      <dgm:t>
        <a:bodyPr/>
        <a:lstStyle/>
        <a:p>
          <a:r>
            <a:rPr lang="it-IT" dirty="0"/>
            <a:t>Exaustive </a:t>
          </a:r>
          <a:r>
            <a:rPr lang="en-GB" noProof="0" dirty="0"/>
            <a:t>Statutory</a:t>
          </a:r>
          <a:r>
            <a:rPr lang="it-IT" dirty="0"/>
            <a:t> </a:t>
          </a:r>
          <a:r>
            <a:rPr lang="en-US" noProof="0" dirty="0"/>
            <a:t>surveillance</a:t>
          </a:r>
        </a:p>
      </dgm:t>
    </dgm:pt>
    <dgm:pt modelId="{3545C9EA-C359-4F3E-80A2-D18A677CC783}" type="parTrans" cxnId="{C265A7DA-556F-45D1-8379-F3B6F0B883B8}">
      <dgm:prSet/>
      <dgm:spPr/>
      <dgm:t>
        <a:bodyPr/>
        <a:lstStyle/>
        <a:p>
          <a:endParaRPr lang="it-IT"/>
        </a:p>
      </dgm:t>
    </dgm:pt>
    <dgm:pt modelId="{2ACC8A36-6CCF-435A-98E1-15D2B3056145}" type="sibTrans" cxnId="{C265A7DA-556F-45D1-8379-F3B6F0B883B8}">
      <dgm:prSet/>
      <dgm:spPr/>
      <dgm:t>
        <a:bodyPr/>
        <a:lstStyle/>
        <a:p>
          <a:endParaRPr lang="it-IT"/>
        </a:p>
      </dgm:t>
    </dgm:pt>
    <dgm:pt modelId="{56221BAD-5732-4319-9839-E97FCC2D9ED1}">
      <dgm:prSet phldrT="[Testo]"/>
      <dgm:spPr/>
      <dgm:t>
        <a:bodyPr/>
        <a:lstStyle/>
        <a:p>
          <a:r>
            <a:rPr lang="en-GB" noProof="0" dirty="0"/>
            <a:t>Dedicated surveillances </a:t>
          </a:r>
        </a:p>
      </dgm:t>
    </dgm:pt>
    <dgm:pt modelId="{FD57F3F5-B32B-4053-8B3E-3FB2BA126FA8}" type="parTrans" cxnId="{F542C3BA-9267-48D2-9E68-6F04A4DC2CC3}">
      <dgm:prSet/>
      <dgm:spPr/>
      <dgm:t>
        <a:bodyPr/>
        <a:lstStyle/>
        <a:p>
          <a:endParaRPr lang="it-IT"/>
        </a:p>
      </dgm:t>
    </dgm:pt>
    <dgm:pt modelId="{54A3B0D7-FD35-4395-A735-6B5C678D36D8}" type="sibTrans" cxnId="{F542C3BA-9267-48D2-9E68-6F04A4DC2CC3}">
      <dgm:prSet/>
      <dgm:spPr/>
      <dgm:t>
        <a:bodyPr/>
        <a:lstStyle/>
        <a:p>
          <a:endParaRPr lang="it-IT"/>
        </a:p>
      </dgm:t>
    </dgm:pt>
    <dgm:pt modelId="{182CD402-E742-4478-A488-AF3A0C1B2BCB}">
      <dgm:prSet phldrT="[Testo]"/>
      <dgm:spPr/>
      <dgm:t>
        <a:bodyPr/>
        <a:lstStyle/>
        <a:p>
          <a:r>
            <a:rPr lang="it-IT" dirty="0" err="1"/>
            <a:t>Laboratory</a:t>
          </a:r>
          <a:r>
            <a:rPr lang="it-IT" dirty="0"/>
            <a:t> </a:t>
          </a:r>
          <a:r>
            <a:rPr lang="it-IT" dirty="0" err="1"/>
            <a:t>based</a:t>
          </a:r>
          <a:endParaRPr lang="it-IT" dirty="0"/>
        </a:p>
      </dgm:t>
    </dgm:pt>
    <dgm:pt modelId="{48AF082A-3E5F-4AC3-B259-DCF9542C4097}" type="parTrans" cxnId="{27DDEC25-000E-4E92-BAFF-5E26E7C1269F}">
      <dgm:prSet/>
      <dgm:spPr/>
      <dgm:t>
        <a:bodyPr/>
        <a:lstStyle/>
        <a:p>
          <a:endParaRPr lang="it-IT"/>
        </a:p>
      </dgm:t>
    </dgm:pt>
    <dgm:pt modelId="{676A62E7-5D45-493C-AD94-092AF9B0A81D}" type="sibTrans" cxnId="{27DDEC25-000E-4E92-BAFF-5E26E7C1269F}">
      <dgm:prSet/>
      <dgm:spPr/>
      <dgm:t>
        <a:bodyPr/>
        <a:lstStyle/>
        <a:p>
          <a:endParaRPr lang="it-IT"/>
        </a:p>
      </dgm:t>
    </dgm:pt>
    <dgm:pt modelId="{2E2915CA-75BB-4C54-A830-698CA5F5AAF4}">
      <dgm:prSet phldrT="[Testo]"/>
      <dgm:spPr/>
      <dgm:t>
        <a:bodyPr/>
        <a:lstStyle/>
        <a:p>
          <a:r>
            <a:rPr lang="en-GB" noProof="0" dirty="0"/>
            <a:t>Episodic</a:t>
          </a:r>
          <a:r>
            <a:rPr lang="en-GB" dirty="0"/>
            <a:t> reports</a:t>
          </a:r>
        </a:p>
      </dgm:t>
    </dgm:pt>
    <dgm:pt modelId="{80A6C849-3CDC-42B3-B322-BB569032D390}" type="parTrans" cxnId="{57C82DEB-2BF0-4DF2-B333-C09041517B4A}">
      <dgm:prSet/>
      <dgm:spPr/>
      <dgm:t>
        <a:bodyPr/>
        <a:lstStyle/>
        <a:p>
          <a:endParaRPr lang="it-IT"/>
        </a:p>
      </dgm:t>
    </dgm:pt>
    <dgm:pt modelId="{A491E628-924F-4F46-A869-C48A6C6E06EB}" type="sibTrans" cxnId="{57C82DEB-2BF0-4DF2-B333-C09041517B4A}">
      <dgm:prSet/>
      <dgm:spPr/>
      <dgm:t>
        <a:bodyPr/>
        <a:lstStyle/>
        <a:p>
          <a:endParaRPr lang="it-IT"/>
        </a:p>
      </dgm:t>
    </dgm:pt>
    <dgm:pt modelId="{9088EE74-D647-4AAB-844E-07141A17EBC8}">
      <dgm:prSet phldrT="[Testo]"/>
      <dgm:spPr/>
      <dgm:t>
        <a:bodyPr/>
        <a:lstStyle/>
        <a:p>
          <a:r>
            <a:rPr lang="en-GB" noProof="0" dirty="0"/>
            <a:t>Paediatric sentinel </a:t>
          </a:r>
          <a:r>
            <a:rPr lang="en-GB" noProof="0" dirty="0" err="1"/>
            <a:t>surv</a:t>
          </a:r>
          <a:r>
            <a:rPr lang="en-GB" noProof="0" dirty="0"/>
            <a:t>.</a:t>
          </a:r>
          <a:r>
            <a:rPr lang="it-IT" dirty="0"/>
            <a:t> </a:t>
          </a:r>
        </a:p>
      </dgm:t>
    </dgm:pt>
    <dgm:pt modelId="{777B349F-E73B-462A-B726-16E7C452C898}" type="parTrans" cxnId="{4C50794D-2CC1-4F4F-B158-BF3E751FA794}">
      <dgm:prSet/>
      <dgm:spPr/>
      <dgm:t>
        <a:bodyPr/>
        <a:lstStyle/>
        <a:p>
          <a:endParaRPr lang="it-IT"/>
        </a:p>
      </dgm:t>
    </dgm:pt>
    <dgm:pt modelId="{F85B34C3-28B3-4BE4-ABD2-F441BD673EC8}" type="sibTrans" cxnId="{4C50794D-2CC1-4F4F-B158-BF3E751FA794}">
      <dgm:prSet/>
      <dgm:spPr/>
      <dgm:t>
        <a:bodyPr/>
        <a:lstStyle/>
        <a:p>
          <a:endParaRPr lang="it-IT"/>
        </a:p>
      </dgm:t>
    </dgm:pt>
    <dgm:pt modelId="{589702A0-A890-4AD4-8B37-E4EBCDA67AC0}" type="pres">
      <dgm:prSet presAssocID="{D1F21D71-15BE-49B1-811F-7453CD792234}" presName="cycle" presStyleCnt="0">
        <dgm:presLayoutVars>
          <dgm:chMax val="1"/>
          <dgm:dir/>
          <dgm:animLvl val="ctr"/>
          <dgm:resizeHandles val="exact"/>
        </dgm:presLayoutVars>
      </dgm:prSet>
      <dgm:spPr/>
    </dgm:pt>
    <dgm:pt modelId="{B2838B3F-648D-40D8-B1B7-D6EFD8E5444B}" type="pres">
      <dgm:prSet presAssocID="{D16FEC5E-CE3F-4A0D-B10E-3625E8509D83}" presName="centerShape" presStyleLbl="node0" presStyleIdx="0" presStyleCnt="1"/>
      <dgm:spPr/>
    </dgm:pt>
    <dgm:pt modelId="{020E815A-1850-4E95-8C0A-8402E3853E26}" type="pres">
      <dgm:prSet presAssocID="{FD57F3F5-B32B-4053-8B3E-3FB2BA126FA8}" presName="Name9" presStyleLbl="parChTrans1D2" presStyleIdx="0" presStyleCnt="4"/>
      <dgm:spPr/>
    </dgm:pt>
    <dgm:pt modelId="{F37144B4-E9F4-49BB-A017-580779E576F0}" type="pres">
      <dgm:prSet presAssocID="{FD57F3F5-B32B-4053-8B3E-3FB2BA126FA8}" presName="connTx" presStyleLbl="parChTrans1D2" presStyleIdx="0" presStyleCnt="4"/>
      <dgm:spPr/>
    </dgm:pt>
    <dgm:pt modelId="{3BE6CC86-8065-47F8-A604-045992090A88}" type="pres">
      <dgm:prSet presAssocID="{56221BAD-5732-4319-9839-E97FCC2D9ED1}" presName="node" presStyleLbl="node1" presStyleIdx="0" presStyleCnt="4">
        <dgm:presLayoutVars>
          <dgm:bulletEnabled val="1"/>
        </dgm:presLayoutVars>
      </dgm:prSet>
      <dgm:spPr/>
    </dgm:pt>
    <dgm:pt modelId="{34A0B119-C7CC-4819-9EC3-BA5CB194BC29}" type="pres">
      <dgm:prSet presAssocID="{48AF082A-3E5F-4AC3-B259-DCF9542C4097}" presName="Name9" presStyleLbl="parChTrans1D2" presStyleIdx="1" presStyleCnt="4"/>
      <dgm:spPr/>
    </dgm:pt>
    <dgm:pt modelId="{3C7DBAA3-F786-4870-8645-173C7BAA7436}" type="pres">
      <dgm:prSet presAssocID="{48AF082A-3E5F-4AC3-B259-DCF9542C4097}" presName="connTx" presStyleLbl="parChTrans1D2" presStyleIdx="1" presStyleCnt="4"/>
      <dgm:spPr/>
    </dgm:pt>
    <dgm:pt modelId="{B4F50808-E216-40C2-A634-6A9BBCB889EA}" type="pres">
      <dgm:prSet presAssocID="{182CD402-E742-4478-A488-AF3A0C1B2BCB}" presName="node" presStyleLbl="node1" presStyleIdx="1" presStyleCnt="4">
        <dgm:presLayoutVars>
          <dgm:bulletEnabled val="1"/>
        </dgm:presLayoutVars>
      </dgm:prSet>
      <dgm:spPr/>
    </dgm:pt>
    <dgm:pt modelId="{824F1EAB-5FAB-48DF-B61D-551236F8BBCA}" type="pres">
      <dgm:prSet presAssocID="{80A6C849-3CDC-42B3-B322-BB569032D390}" presName="Name9" presStyleLbl="parChTrans1D2" presStyleIdx="2" presStyleCnt="4"/>
      <dgm:spPr/>
    </dgm:pt>
    <dgm:pt modelId="{8680FE3D-5FB0-401F-B69F-DADA6B04AD87}" type="pres">
      <dgm:prSet presAssocID="{80A6C849-3CDC-42B3-B322-BB569032D390}" presName="connTx" presStyleLbl="parChTrans1D2" presStyleIdx="2" presStyleCnt="4"/>
      <dgm:spPr/>
    </dgm:pt>
    <dgm:pt modelId="{3F4957C1-E621-48B3-B8A3-30B21152263B}" type="pres">
      <dgm:prSet presAssocID="{2E2915CA-75BB-4C54-A830-698CA5F5AAF4}" presName="node" presStyleLbl="node1" presStyleIdx="2" presStyleCnt="4">
        <dgm:presLayoutVars>
          <dgm:bulletEnabled val="1"/>
        </dgm:presLayoutVars>
      </dgm:prSet>
      <dgm:spPr/>
    </dgm:pt>
    <dgm:pt modelId="{37BAC2DC-FEE4-4E6B-B872-087A6FE7839C}" type="pres">
      <dgm:prSet presAssocID="{777B349F-E73B-462A-B726-16E7C452C898}" presName="Name9" presStyleLbl="parChTrans1D2" presStyleIdx="3" presStyleCnt="4"/>
      <dgm:spPr/>
    </dgm:pt>
    <dgm:pt modelId="{9A455825-8DE5-4BB2-88A4-F8A55E09939E}" type="pres">
      <dgm:prSet presAssocID="{777B349F-E73B-462A-B726-16E7C452C898}" presName="connTx" presStyleLbl="parChTrans1D2" presStyleIdx="3" presStyleCnt="4"/>
      <dgm:spPr/>
    </dgm:pt>
    <dgm:pt modelId="{DBDA2C52-B521-444C-8B3B-837FF5A384F9}" type="pres">
      <dgm:prSet presAssocID="{9088EE74-D647-4AAB-844E-07141A17EBC8}" presName="node" presStyleLbl="node1" presStyleIdx="3" presStyleCnt="4">
        <dgm:presLayoutVars>
          <dgm:bulletEnabled val="1"/>
        </dgm:presLayoutVars>
      </dgm:prSet>
      <dgm:spPr/>
    </dgm:pt>
  </dgm:ptLst>
  <dgm:cxnLst>
    <dgm:cxn modelId="{9E4CFB14-1344-DE4E-B993-94878D13FB9B}" type="presOf" srcId="{D16FEC5E-CE3F-4A0D-B10E-3625E8509D83}" destId="{B2838B3F-648D-40D8-B1B7-D6EFD8E5444B}" srcOrd="0" destOrd="0" presId="urn:microsoft.com/office/officeart/2005/8/layout/radial1"/>
    <dgm:cxn modelId="{FA71D11B-C17E-C448-9A4D-DB2A56C3FA3F}" type="presOf" srcId="{80A6C849-3CDC-42B3-B322-BB569032D390}" destId="{824F1EAB-5FAB-48DF-B61D-551236F8BBCA}" srcOrd="0" destOrd="0" presId="urn:microsoft.com/office/officeart/2005/8/layout/radial1"/>
    <dgm:cxn modelId="{27DDEC25-000E-4E92-BAFF-5E26E7C1269F}" srcId="{D16FEC5E-CE3F-4A0D-B10E-3625E8509D83}" destId="{182CD402-E742-4478-A488-AF3A0C1B2BCB}" srcOrd="1" destOrd="0" parTransId="{48AF082A-3E5F-4AC3-B259-DCF9542C4097}" sibTransId="{676A62E7-5D45-493C-AD94-092AF9B0A81D}"/>
    <dgm:cxn modelId="{F1DF4727-BF4E-404B-8E4D-2B7C1ECC350B}" type="presOf" srcId="{182CD402-E742-4478-A488-AF3A0C1B2BCB}" destId="{B4F50808-E216-40C2-A634-6A9BBCB889EA}" srcOrd="0" destOrd="0" presId="urn:microsoft.com/office/officeart/2005/8/layout/radial1"/>
    <dgm:cxn modelId="{8375203C-110B-104C-86A7-7C55C5A21C9F}" type="presOf" srcId="{777B349F-E73B-462A-B726-16E7C452C898}" destId="{37BAC2DC-FEE4-4E6B-B872-087A6FE7839C}" srcOrd="0" destOrd="0" presId="urn:microsoft.com/office/officeart/2005/8/layout/radial1"/>
    <dgm:cxn modelId="{0CE81760-5D45-FB40-9C90-AABB15DFDFE3}" type="presOf" srcId="{48AF082A-3E5F-4AC3-B259-DCF9542C4097}" destId="{34A0B119-C7CC-4819-9EC3-BA5CB194BC29}" srcOrd="0" destOrd="0" presId="urn:microsoft.com/office/officeart/2005/8/layout/radial1"/>
    <dgm:cxn modelId="{2E391965-3F2C-0D4A-8201-8279FA8CF134}" type="presOf" srcId="{56221BAD-5732-4319-9839-E97FCC2D9ED1}" destId="{3BE6CC86-8065-47F8-A604-045992090A88}" srcOrd="0" destOrd="0" presId="urn:microsoft.com/office/officeart/2005/8/layout/radial1"/>
    <dgm:cxn modelId="{A749B567-212A-3B4F-8361-672AA99BCC9B}" type="presOf" srcId="{80A6C849-3CDC-42B3-B322-BB569032D390}" destId="{8680FE3D-5FB0-401F-B69F-DADA6B04AD87}" srcOrd="1" destOrd="0" presId="urn:microsoft.com/office/officeart/2005/8/layout/radial1"/>
    <dgm:cxn modelId="{4C50794D-2CC1-4F4F-B158-BF3E751FA794}" srcId="{D16FEC5E-CE3F-4A0D-B10E-3625E8509D83}" destId="{9088EE74-D647-4AAB-844E-07141A17EBC8}" srcOrd="3" destOrd="0" parTransId="{777B349F-E73B-462A-B726-16E7C452C898}" sibTransId="{F85B34C3-28B3-4BE4-ABD2-F441BD673EC8}"/>
    <dgm:cxn modelId="{7540C398-BC7C-F54D-86CA-8024748A82B8}" type="presOf" srcId="{2E2915CA-75BB-4C54-A830-698CA5F5AAF4}" destId="{3F4957C1-E621-48B3-B8A3-30B21152263B}" srcOrd="0" destOrd="0" presId="urn:microsoft.com/office/officeart/2005/8/layout/radial1"/>
    <dgm:cxn modelId="{19BD1AB4-BD1A-6748-AAA2-2EE16C79B533}" type="presOf" srcId="{D1F21D71-15BE-49B1-811F-7453CD792234}" destId="{589702A0-A890-4AD4-8B37-E4EBCDA67AC0}" srcOrd="0" destOrd="0" presId="urn:microsoft.com/office/officeart/2005/8/layout/radial1"/>
    <dgm:cxn modelId="{F542C3BA-9267-48D2-9E68-6F04A4DC2CC3}" srcId="{D16FEC5E-CE3F-4A0D-B10E-3625E8509D83}" destId="{56221BAD-5732-4319-9839-E97FCC2D9ED1}" srcOrd="0" destOrd="0" parTransId="{FD57F3F5-B32B-4053-8B3E-3FB2BA126FA8}" sibTransId="{54A3B0D7-FD35-4395-A735-6B5C678D36D8}"/>
    <dgm:cxn modelId="{0B7170C5-CF97-CC43-8D92-59E25332D4F2}" type="presOf" srcId="{777B349F-E73B-462A-B726-16E7C452C898}" destId="{9A455825-8DE5-4BB2-88A4-F8A55E09939E}" srcOrd="1" destOrd="0" presId="urn:microsoft.com/office/officeart/2005/8/layout/radial1"/>
    <dgm:cxn modelId="{C265A7DA-556F-45D1-8379-F3B6F0B883B8}" srcId="{D1F21D71-15BE-49B1-811F-7453CD792234}" destId="{D16FEC5E-CE3F-4A0D-B10E-3625E8509D83}" srcOrd="0" destOrd="0" parTransId="{3545C9EA-C359-4F3E-80A2-D18A677CC783}" sibTransId="{2ACC8A36-6CCF-435A-98E1-15D2B3056145}"/>
    <dgm:cxn modelId="{D8B999DB-D7A3-5446-97D6-4874A9E4BC7F}" type="presOf" srcId="{9088EE74-D647-4AAB-844E-07141A17EBC8}" destId="{DBDA2C52-B521-444C-8B3B-837FF5A384F9}" srcOrd="0" destOrd="0" presId="urn:microsoft.com/office/officeart/2005/8/layout/radial1"/>
    <dgm:cxn modelId="{13F450E6-E32F-2D4C-8CD3-293920E7C277}" type="presOf" srcId="{FD57F3F5-B32B-4053-8B3E-3FB2BA126FA8}" destId="{020E815A-1850-4E95-8C0A-8402E3853E26}" srcOrd="0" destOrd="0" presId="urn:microsoft.com/office/officeart/2005/8/layout/radial1"/>
    <dgm:cxn modelId="{1F6B98E6-4948-344B-812E-20B55C5337B1}" type="presOf" srcId="{48AF082A-3E5F-4AC3-B259-DCF9542C4097}" destId="{3C7DBAA3-F786-4870-8645-173C7BAA7436}" srcOrd="1" destOrd="0" presId="urn:microsoft.com/office/officeart/2005/8/layout/radial1"/>
    <dgm:cxn modelId="{57C82DEB-2BF0-4DF2-B333-C09041517B4A}" srcId="{D16FEC5E-CE3F-4A0D-B10E-3625E8509D83}" destId="{2E2915CA-75BB-4C54-A830-698CA5F5AAF4}" srcOrd="2" destOrd="0" parTransId="{80A6C849-3CDC-42B3-B322-BB569032D390}" sibTransId="{A491E628-924F-4F46-A869-C48A6C6E06EB}"/>
    <dgm:cxn modelId="{48A6C7FD-72DC-044E-AFA3-7EE7352042F3}" type="presOf" srcId="{FD57F3F5-B32B-4053-8B3E-3FB2BA126FA8}" destId="{F37144B4-E9F4-49BB-A017-580779E576F0}" srcOrd="1" destOrd="0" presId="urn:microsoft.com/office/officeart/2005/8/layout/radial1"/>
    <dgm:cxn modelId="{1594BFB9-198E-7B46-AAA2-0B7068CAE50B}" type="presParOf" srcId="{589702A0-A890-4AD4-8B37-E4EBCDA67AC0}" destId="{B2838B3F-648D-40D8-B1B7-D6EFD8E5444B}" srcOrd="0" destOrd="0" presId="urn:microsoft.com/office/officeart/2005/8/layout/radial1"/>
    <dgm:cxn modelId="{3C240957-66ED-FA41-B3F5-76AD0ED4FF43}" type="presParOf" srcId="{589702A0-A890-4AD4-8B37-E4EBCDA67AC0}" destId="{020E815A-1850-4E95-8C0A-8402E3853E26}" srcOrd="1" destOrd="0" presId="urn:microsoft.com/office/officeart/2005/8/layout/radial1"/>
    <dgm:cxn modelId="{1D0C9384-09AD-8F40-ABB0-1195DDC9F5B4}" type="presParOf" srcId="{020E815A-1850-4E95-8C0A-8402E3853E26}" destId="{F37144B4-E9F4-49BB-A017-580779E576F0}" srcOrd="0" destOrd="0" presId="urn:microsoft.com/office/officeart/2005/8/layout/radial1"/>
    <dgm:cxn modelId="{B8B97CF4-9766-5341-A77F-B6E9AF171026}" type="presParOf" srcId="{589702A0-A890-4AD4-8B37-E4EBCDA67AC0}" destId="{3BE6CC86-8065-47F8-A604-045992090A88}" srcOrd="2" destOrd="0" presId="urn:microsoft.com/office/officeart/2005/8/layout/radial1"/>
    <dgm:cxn modelId="{3D7BDD03-F42F-A844-85EE-59976D7E5E20}" type="presParOf" srcId="{589702A0-A890-4AD4-8B37-E4EBCDA67AC0}" destId="{34A0B119-C7CC-4819-9EC3-BA5CB194BC29}" srcOrd="3" destOrd="0" presId="urn:microsoft.com/office/officeart/2005/8/layout/radial1"/>
    <dgm:cxn modelId="{28F7938F-2AC4-074E-93CA-DEBD90DF9845}" type="presParOf" srcId="{34A0B119-C7CC-4819-9EC3-BA5CB194BC29}" destId="{3C7DBAA3-F786-4870-8645-173C7BAA7436}" srcOrd="0" destOrd="0" presId="urn:microsoft.com/office/officeart/2005/8/layout/radial1"/>
    <dgm:cxn modelId="{D2EE8C72-61F7-E243-A48E-29EB77F45635}" type="presParOf" srcId="{589702A0-A890-4AD4-8B37-E4EBCDA67AC0}" destId="{B4F50808-E216-40C2-A634-6A9BBCB889EA}" srcOrd="4" destOrd="0" presId="urn:microsoft.com/office/officeart/2005/8/layout/radial1"/>
    <dgm:cxn modelId="{D93C4DCE-EDB3-0A43-956E-F844DC39F647}" type="presParOf" srcId="{589702A0-A890-4AD4-8B37-E4EBCDA67AC0}" destId="{824F1EAB-5FAB-48DF-B61D-551236F8BBCA}" srcOrd="5" destOrd="0" presId="urn:microsoft.com/office/officeart/2005/8/layout/radial1"/>
    <dgm:cxn modelId="{1DB8E2D7-4AF6-594B-A541-B9190E5F9EF8}" type="presParOf" srcId="{824F1EAB-5FAB-48DF-B61D-551236F8BBCA}" destId="{8680FE3D-5FB0-401F-B69F-DADA6B04AD87}" srcOrd="0" destOrd="0" presId="urn:microsoft.com/office/officeart/2005/8/layout/radial1"/>
    <dgm:cxn modelId="{4D6BF9A3-D53D-AF44-A974-5FFFF4E0371D}" type="presParOf" srcId="{589702A0-A890-4AD4-8B37-E4EBCDA67AC0}" destId="{3F4957C1-E621-48B3-B8A3-30B21152263B}" srcOrd="6" destOrd="0" presId="urn:microsoft.com/office/officeart/2005/8/layout/radial1"/>
    <dgm:cxn modelId="{6F71F504-786E-4249-9844-15D4A1B03F6A}" type="presParOf" srcId="{589702A0-A890-4AD4-8B37-E4EBCDA67AC0}" destId="{37BAC2DC-FEE4-4E6B-B872-087A6FE7839C}" srcOrd="7" destOrd="0" presId="urn:microsoft.com/office/officeart/2005/8/layout/radial1"/>
    <dgm:cxn modelId="{BD522055-DE9B-7D45-9066-70E8FACEAE60}" type="presParOf" srcId="{37BAC2DC-FEE4-4E6B-B872-087A6FE7839C}" destId="{9A455825-8DE5-4BB2-88A4-F8A55E09939E}" srcOrd="0" destOrd="0" presId="urn:microsoft.com/office/officeart/2005/8/layout/radial1"/>
    <dgm:cxn modelId="{BE21C619-65A3-2E4E-864B-271D55E79281}" type="presParOf" srcId="{589702A0-A890-4AD4-8B37-E4EBCDA67AC0}" destId="{DBDA2C52-B521-444C-8B3B-837FF5A384F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82723-C9BD-4A7F-9828-AC15B1718B65}" type="doc">
      <dgm:prSet loTypeId="urn:microsoft.com/office/officeart/2005/8/layout/venn1" loCatId="relationship" qsTypeId="urn:microsoft.com/office/officeart/2005/8/quickstyle/simple1#1" qsCatId="simple" csTypeId="urn:microsoft.com/office/officeart/2005/8/colors/accent1_2" csCatId="accent1" phldr="1"/>
      <dgm:spPr/>
    </dgm:pt>
    <dgm:pt modelId="{EC861628-EF5B-4C63-B639-852FB4A01459}">
      <dgm:prSet phldrT="[Testo]"/>
      <dgm:spPr/>
      <dgm:t>
        <a:bodyPr/>
        <a:lstStyle/>
        <a:p>
          <a:r>
            <a:rPr lang="en-GB" dirty="0"/>
            <a:t>Surveillance</a:t>
          </a:r>
        </a:p>
      </dgm:t>
    </dgm:pt>
    <dgm:pt modelId="{CE2877FA-6217-40BE-95AC-EE79BAB05E31}" type="parTrans" cxnId="{D28FB5A9-A799-47D6-86A4-B217634CC2B2}">
      <dgm:prSet/>
      <dgm:spPr/>
      <dgm:t>
        <a:bodyPr/>
        <a:lstStyle/>
        <a:p>
          <a:endParaRPr lang="en-GB">
            <a:solidFill>
              <a:schemeClr val="bg1"/>
            </a:solidFill>
          </a:endParaRPr>
        </a:p>
      </dgm:t>
    </dgm:pt>
    <dgm:pt modelId="{3B1FD3DA-5F21-4469-A53C-5AA3A34F8DCB}" type="sibTrans" cxnId="{D28FB5A9-A799-47D6-86A4-B217634CC2B2}">
      <dgm:prSet/>
      <dgm:spPr/>
      <dgm:t>
        <a:bodyPr/>
        <a:lstStyle/>
        <a:p>
          <a:endParaRPr lang="en-GB">
            <a:solidFill>
              <a:schemeClr val="bg1"/>
            </a:solidFill>
          </a:endParaRPr>
        </a:p>
      </dgm:t>
    </dgm:pt>
    <dgm:pt modelId="{FEC668EF-5E5B-48B5-8126-4DD6EA7CB301}">
      <dgm:prSet phldrT="[Testo]"/>
      <dgm:spPr/>
      <dgm:t>
        <a:bodyPr/>
        <a:lstStyle/>
        <a:p>
          <a:r>
            <a:rPr lang="en-GB"/>
            <a:t>AEFI</a:t>
          </a:r>
          <a:endParaRPr lang="en-GB" dirty="0"/>
        </a:p>
      </dgm:t>
    </dgm:pt>
    <dgm:pt modelId="{0577AED4-7188-4969-8B40-C2C9E2A1962F}" type="parTrans" cxnId="{A4687DE4-4AF3-4B2F-8AB8-4B6C16FED19F}">
      <dgm:prSet/>
      <dgm:spPr/>
      <dgm:t>
        <a:bodyPr/>
        <a:lstStyle/>
        <a:p>
          <a:endParaRPr lang="en-GB">
            <a:solidFill>
              <a:schemeClr val="bg1"/>
            </a:solidFill>
          </a:endParaRPr>
        </a:p>
      </dgm:t>
    </dgm:pt>
    <dgm:pt modelId="{8C03CD26-4760-4833-808A-387DB09BF712}" type="sibTrans" cxnId="{A4687DE4-4AF3-4B2F-8AB8-4B6C16FED19F}">
      <dgm:prSet/>
      <dgm:spPr/>
      <dgm:t>
        <a:bodyPr/>
        <a:lstStyle/>
        <a:p>
          <a:endParaRPr lang="en-GB">
            <a:solidFill>
              <a:schemeClr val="bg1"/>
            </a:solidFill>
          </a:endParaRPr>
        </a:p>
      </dgm:t>
    </dgm:pt>
    <dgm:pt modelId="{5E58538A-C4DF-47B1-AF78-D488A468AF3D}">
      <dgm:prSet phldrT="[Testo]"/>
      <dgm:spPr/>
      <dgm:t>
        <a:bodyPr/>
        <a:lstStyle/>
        <a:p>
          <a:r>
            <a:rPr lang="en-GB"/>
            <a:t>IIS</a:t>
          </a:r>
          <a:endParaRPr lang="en-GB" dirty="0"/>
        </a:p>
      </dgm:t>
    </dgm:pt>
    <dgm:pt modelId="{8BB05B26-4DBE-4165-BE0E-AA582465BDD7}" type="parTrans" cxnId="{B3D06AE3-56F3-4218-AEB5-4CC2D13AABF6}">
      <dgm:prSet/>
      <dgm:spPr/>
      <dgm:t>
        <a:bodyPr/>
        <a:lstStyle/>
        <a:p>
          <a:endParaRPr lang="en-GB">
            <a:solidFill>
              <a:schemeClr val="bg1"/>
            </a:solidFill>
          </a:endParaRPr>
        </a:p>
      </dgm:t>
    </dgm:pt>
    <dgm:pt modelId="{66EBB3D6-1D22-4308-9A23-25AF2F71521D}" type="sibTrans" cxnId="{B3D06AE3-56F3-4218-AEB5-4CC2D13AABF6}">
      <dgm:prSet/>
      <dgm:spPr/>
      <dgm:t>
        <a:bodyPr/>
        <a:lstStyle/>
        <a:p>
          <a:endParaRPr lang="en-GB">
            <a:solidFill>
              <a:schemeClr val="bg1"/>
            </a:solidFill>
          </a:endParaRPr>
        </a:p>
      </dgm:t>
    </dgm:pt>
    <dgm:pt modelId="{3A311F48-1D9A-4EC6-8722-531C59D39722}" type="pres">
      <dgm:prSet presAssocID="{0B982723-C9BD-4A7F-9828-AC15B1718B65}" presName="compositeShape" presStyleCnt="0">
        <dgm:presLayoutVars>
          <dgm:chMax val="7"/>
          <dgm:dir/>
          <dgm:resizeHandles val="exact"/>
        </dgm:presLayoutVars>
      </dgm:prSet>
      <dgm:spPr/>
    </dgm:pt>
    <dgm:pt modelId="{307F7580-0E7B-437D-B637-DC47EF74807F}" type="pres">
      <dgm:prSet presAssocID="{EC861628-EF5B-4C63-B639-852FB4A01459}" presName="circ1" presStyleLbl="vennNode1" presStyleIdx="0" presStyleCnt="3"/>
      <dgm:spPr/>
    </dgm:pt>
    <dgm:pt modelId="{031F1691-F3FC-4272-9B15-4BF960E18725}" type="pres">
      <dgm:prSet presAssocID="{EC861628-EF5B-4C63-B639-852FB4A01459}" presName="circ1Tx" presStyleLbl="revTx" presStyleIdx="0" presStyleCnt="0">
        <dgm:presLayoutVars>
          <dgm:chMax val="0"/>
          <dgm:chPref val="0"/>
          <dgm:bulletEnabled val="1"/>
        </dgm:presLayoutVars>
      </dgm:prSet>
      <dgm:spPr/>
    </dgm:pt>
    <dgm:pt modelId="{81848F98-FA2D-44B9-A2A6-8505E56F76D7}" type="pres">
      <dgm:prSet presAssocID="{FEC668EF-5E5B-48B5-8126-4DD6EA7CB301}" presName="circ2" presStyleLbl="vennNode1" presStyleIdx="1" presStyleCnt="3"/>
      <dgm:spPr/>
    </dgm:pt>
    <dgm:pt modelId="{C53AEDCB-77C5-486B-8EA7-A4D3C29910FF}" type="pres">
      <dgm:prSet presAssocID="{FEC668EF-5E5B-48B5-8126-4DD6EA7CB301}" presName="circ2Tx" presStyleLbl="revTx" presStyleIdx="0" presStyleCnt="0">
        <dgm:presLayoutVars>
          <dgm:chMax val="0"/>
          <dgm:chPref val="0"/>
          <dgm:bulletEnabled val="1"/>
        </dgm:presLayoutVars>
      </dgm:prSet>
      <dgm:spPr/>
    </dgm:pt>
    <dgm:pt modelId="{76ACE6EC-9CDB-4ED6-A972-5A883247B363}" type="pres">
      <dgm:prSet presAssocID="{5E58538A-C4DF-47B1-AF78-D488A468AF3D}" presName="circ3" presStyleLbl="vennNode1" presStyleIdx="2" presStyleCnt="3"/>
      <dgm:spPr/>
    </dgm:pt>
    <dgm:pt modelId="{0398DBA9-0919-420D-B1F5-D105C6FDFA7D}" type="pres">
      <dgm:prSet presAssocID="{5E58538A-C4DF-47B1-AF78-D488A468AF3D}" presName="circ3Tx" presStyleLbl="revTx" presStyleIdx="0" presStyleCnt="0">
        <dgm:presLayoutVars>
          <dgm:chMax val="0"/>
          <dgm:chPref val="0"/>
          <dgm:bulletEnabled val="1"/>
        </dgm:presLayoutVars>
      </dgm:prSet>
      <dgm:spPr/>
    </dgm:pt>
  </dgm:ptLst>
  <dgm:cxnLst>
    <dgm:cxn modelId="{B0EF761B-56C9-7E44-9347-E0D55A98A620}" type="presOf" srcId="{0B982723-C9BD-4A7F-9828-AC15B1718B65}" destId="{3A311F48-1D9A-4EC6-8722-531C59D39722}" srcOrd="0" destOrd="0" presId="urn:microsoft.com/office/officeart/2005/8/layout/venn1"/>
    <dgm:cxn modelId="{C746B570-9A5E-704D-8B12-7CB0BF4CAD9B}" type="presOf" srcId="{5E58538A-C4DF-47B1-AF78-D488A468AF3D}" destId="{0398DBA9-0919-420D-B1F5-D105C6FDFA7D}" srcOrd="1" destOrd="0" presId="urn:microsoft.com/office/officeart/2005/8/layout/venn1"/>
    <dgm:cxn modelId="{2F12B879-7987-5446-A2AD-07E7FA897E48}" type="presOf" srcId="{EC861628-EF5B-4C63-B639-852FB4A01459}" destId="{031F1691-F3FC-4272-9B15-4BF960E18725}" srcOrd="1" destOrd="0" presId="urn:microsoft.com/office/officeart/2005/8/layout/venn1"/>
    <dgm:cxn modelId="{D28FB5A9-A799-47D6-86A4-B217634CC2B2}" srcId="{0B982723-C9BD-4A7F-9828-AC15B1718B65}" destId="{EC861628-EF5B-4C63-B639-852FB4A01459}" srcOrd="0" destOrd="0" parTransId="{CE2877FA-6217-40BE-95AC-EE79BAB05E31}" sibTransId="{3B1FD3DA-5F21-4469-A53C-5AA3A34F8DCB}"/>
    <dgm:cxn modelId="{59BEB5B2-460C-4C47-B4AF-E90F58E96C37}" type="presOf" srcId="{FEC668EF-5E5B-48B5-8126-4DD6EA7CB301}" destId="{81848F98-FA2D-44B9-A2A6-8505E56F76D7}" srcOrd="0" destOrd="0" presId="urn:microsoft.com/office/officeart/2005/8/layout/venn1"/>
    <dgm:cxn modelId="{B44888BD-E39F-ED41-AE4C-5E2552E2343D}" type="presOf" srcId="{5E58538A-C4DF-47B1-AF78-D488A468AF3D}" destId="{76ACE6EC-9CDB-4ED6-A972-5A883247B363}" srcOrd="0" destOrd="0" presId="urn:microsoft.com/office/officeart/2005/8/layout/venn1"/>
    <dgm:cxn modelId="{A16ABCC7-F78F-5E49-87D2-C1206A32119B}" type="presOf" srcId="{EC861628-EF5B-4C63-B639-852FB4A01459}" destId="{307F7580-0E7B-437D-B637-DC47EF74807F}" srcOrd="0" destOrd="0" presId="urn:microsoft.com/office/officeart/2005/8/layout/venn1"/>
    <dgm:cxn modelId="{08BF25D3-71D1-4949-A22E-CA16251A05E9}" type="presOf" srcId="{FEC668EF-5E5B-48B5-8126-4DD6EA7CB301}" destId="{C53AEDCB-77C5-486B-8EA7-A4D3C29910FF}" srcOrd="1" destOrd="0" presId="urn:microsoft.com/office/officeart/2005/8/layout/venn1"/>
    <dgm:cxn modelId="{B3D06AE3-56F3-4218-AEB5-4CC2D13AABF6}" srcId="{0B982723-C9BD-4A7F-9828-AC15B1718B65}" destId="{5E58538A-C4DF-47B1-AF78-D488A468AF3D}" srcOrd="2" destOrd="0" parTransId="{8BB05B26-4DBE-4165-BE0E-AA582465BDD7}" sibTransId="{66EBB3D6-1D22-4308-9A23-25AF2F71521D}"/>
    <dgm:cxn modelId="{A4687DE4-4AF3-4B2F-8AB8-4B6C16FED19F}" srcId="{0B982723-C9BD-4A7F-9828-AC15B1718B65}" destId="{FEC668EF-5E5B-48B5-8126-4DD6EA7CB301}" srcOrd="1" destOrd="0" parTransId="{0577AED4-7188-4969-8B40-C2C9E2A1962F}" sibTransId="{8C03CD26-4760-4833-808A-387DB09BF712}"/>
    <dgm:cxn modelId="{1BE7753A-9FD2-704F-A1DF-6C357AE1BA63}" type="presParOf" srcId="{3A311F48-1D9A-4EC6-8722-531C59D39722}" destId="{307F7580-0E7B-437D-B637-DC47EF74807F}" srcOrd="0" destOrd="0" presId="urn:microsoft.com/office/officeart/2005/8/layout/venn1"/>
    <dgm:cxn modelId="{04934457-3D5C-D54C-9E1C-E0DE8F6D29EB}" type="presParOf" srcId="{3A311F48-1D9A-4EC6-8722-531C59D39722}" destId="{031F1691-F3FC-4272-9B15-4BF960E18725}" srcOrd="1" destOrd="0" presId="urn:microsoft.com/office/officeart/2005/8/layout/venn1"/>
    <dgm:cxn modelId="{DEF962A2-D773-DC4B-A51D-C0F3C9B43CF1}" type="presParOf" srcId="{3A311F48-1D9A-4EC6-8722-531C59D39722}" destId="{81848F98-FA2D-44B9-A2A6-8505E56F76D7}" srcOrd="2" destOrd="0" presId="urn:microsoft.com/office/officeart/2005/8/layout/venn1"/>
    <dgm:cxn modelId="{0B3CB45C-6356-284B-A127-1F9564C2D33D}" type="presParOf" srcId="{3A311F48-1D9A-4EC6-8722-531C59D39722}" destId="{C53AEDCB-77C5-486B-8EA7-A4D3C29910FF}" srcOrd="3" destOrd="0" presId="urn:microsoft.com/office/officeart/2005/8/layout/venn1"/>
    <dgm:cxn modelId="{ACFA7648-5397-1F46-B0BB-450D04B18640}" type="presParOf" srcId="{3A311F48-1D9A-4EC6-8722-531C59D39722}" destId="{76ACE6EC-9CDB-4ED6-A972-5A883247B363}" srcOrd="4" destOrd="0" presId="urn:microsoft.com/office/officeart/2005/8/layout/venn1"/>
    <dgm:cxn modelId="{0BC7E3B7-9CF6-EF43-B39E-09CE73DD3C8E}" type="presParOf" srcId="{3A311F48-1D9A-4EC6-8722-531C59D39722}" destId="{0398DBA9-0919-420D-B1F5-D105C6FDFA7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DDB37-F25E-4455-B878-D3B496A67A8B}">
      <dsp:nvSpPr>
        <dsp:cNvPr id="0" name=""/>
        <dsp:cNvSpPr/>
      </dsp:nvSpPr>
      <dsp:spPr>
        <a:xfrm>
          <a:off x="2655" y="994244"/>
          <a:ext cx="2588716" cy="897461"/>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dirty="0"/>
            <a:t>Epidemiology of the disease</a:t>
          </a:r>
        </a:p>
      </dsp:txBody>
      <dsp:txXfrm>
        <a:off x="2655" y="994244"/>
        <a:ext cx="2588716" cy="897461"/>
      </dsp:txXfrm>
    </dsp:sp>
    <dsp:sp modelId="{D70E2E7B-016A-430E-B293-2FEDC0A17EBE}">
      <dsp:nvSpPr>
        <dsp:cNvPr id="0" name=""/>
        <dsp:cNvSpPr/>
      </dsp:nvSpPr>
      <dsp:spPr>
        <a:xfrm>
          <a:off x="0" y="1979183"/>
          <a:ext cx="2588716" cy="2127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GB" sz="2500" kern="1200" dirty="0"/>
            <a:t>Disease incidence and case reporting</a:t>
          </a:r>
        </a:p>
        <a:p>
          <a:pPr marL="228600" lvl="1" indent="-228600" algn="l" defTabSz="1111250">
            <a:lnSpc>
              <a:spcPct val="90000"/>
            </a:lnSpc>
            <a:spcBef>
              <a:spcPct val="0"/>
            </a:spcBef>
            <a:spcAft>
              <a:spcPct val="15000"/>
            </a:spcAft>
            <a:buChar char="•"/>
          </a:pPr>
          <a:r>
            <a:rPr lang="en-GB" sz="2500" kern="1200" dirty="0"/>
            <a:t>Microbiological surveillance</a:t>
          </a:r>
        </a:p>
      </dsp:txBody>
      <dsp:txXfrm>
        <a:off x="0" y="1979183"/>
        <a:ext cx="2588716" cy="2127375"/>
      </dsp:txXfrm>
    </dsp:sp>
    <dsp:sp modelId="{B219DFE4-AF60-4049-91B4-2DD69A29A697}">
      <dsp:nvSpPr>
        <dsp:cNvPr id="0" name=""/>
        <dsp:cNvSpPr/>
      </dsp:nvSpPr>
      <dsp:spPr>
        <a:xfrm>
          <a:off x="2953791" y="994244"/>
          <a:ext cx="2588716" cy="897461"/>
        </a:xfrm>
        <a:prstGeom prst="rect">
          <a:avLst/>
        </a:prstGeom>
        <a:gradFill rotWithShape="0">
          <a:gsLst>
            <a:gs pos="0">
              <a:schemeClr val="accent1">
                <a:shade val="80000"/>
                <a:hueOff val="279069"/>
                <a:satOff val="-17194"/>
                <a:lumOff val="16315"/>
                <a:alphaOff val="0"/>
                <a:shade val="51000"/>
                <a:satMod val="130000"/>
              </a:schemeClr>
            </a:gs>
            <a:gs pos="80000">
              <a:schemeClr val="accent1">
                <a:shade val="80000"/>
                <a:hueOff val="279069"/>
                <a:satOff val="-17194"/>
                <a:lumOff val="16315"/>
                <a:alphaOff val="0"/>
                <a:shade val="93000"/>
                <a:satMod val="130000"/>
              </a:schemeClr>
            </a:gs>
            <a:gs pos="100000">
              <a:schemeClr val="accent1">
                <a:shade val="80000"/>
                <a:hueOff val="279069"/>
                <a:satOff val="-17194"/>
                <a:lumOff val="16315"/>
                <a:alphaOff val="0"/>
                <a:shade val="94000"/>
                <a:satMod val="135000"/>
              </a:schemeClr>
            </a:gs>
          </a:gsLst>
          <a:lin ang="16200000" scaled="0"/>
        </a:gradFill>
        <a:ln w="9525" cap="flat" cmpd="sng" algn="ctr">
          <a:solidFill>
            <a:schemeClr val="accent1">
              <a:shade val="80000"/>
              <a:hueOff val="279069"/>
              <a:satOff val="-17194"/>
              <a:lumOff val="163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dirty="0"/>
            <a:t>Percentage of the susceptible</a:t>
          </a:r>
        </a:p>
      </dsp:txBody>
      <dsp:txXfrm>
        <a:off x="2953791" y="994244"/>
        <a:ext cx="2588716" cy="897461"/>
      </dsp:txXfrm>
    </dsp:sp>
    <dsp:sp modelId="{3A32C42C-86C2-47E6-8B06-C4625A4FA1FC}">
      <dsp:nvSpPr>
        <dsp:cNvPr id="0" name=""/>
        <dsp:cNvSpPr/>
      </dsp:nvSpPr>
      <dsp:spPr>
        <a:xfrm>
          <a:off x="2953791" y="1891705"/>
          <a:ext cx="2588716" cy="2127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GB" sz="2500" kern="1200" dirty="0"/>
            <a:t>Serological surveillance </a:t>
          </a:r>
        </a:p>
        <a:p>
          <a:pPr marL="228600" lvl="1" indent="-228600" algn="l" defTabSz="1111250">
            <a:lnSpc>
              <a:spcPct val="90000"/>
            </a:lnSpc>
            <a:spcBef>
              <a:spcPct val="0"/>
            </a:spcBef>
            <a:spcAft>
              <a:spcPct val="15000"/>
            </a:spcAft>
            <a:buChar char="•"/>
          </a:pPr>
          <a:r>
            <a:rPr lang="en-GB" sz="2500" kern="1200" dirty="0"/>
            <a:t>Vaccine coverage</a:t>
          </a:r>
        </a:p>
      </dsp:txBody>
      <dsp:txXfrm>
        <a:off x="2953791" y="1891705"/>
        <a:ext cx="2588716" cy="2127375"/>
      </dsp:txXfrm>
    </dsp:sp>
    <dsp:sp modelId="{3851441B-A482-4E08-99DC-D623272D44ED}">
      <dsp:nvSpPr>
        <dsp:cNvPr id="0" name=""/>
        <dsp:cNvSpPr/>
      </dsp:nvSpPr>
      <dsp:spPr>
        <a:xfrm>
          <a:off x="5904928" y="994244"/>
          <a:ext cx="2588716" cy="897461"/>
        </a:xfrm>
        <a:prstGeom prst="rect">
          <a:avLst/>
        </a:prstGeom>
        <a:gradFill rotWithShape="0">
          <a:gsLst>
            <a:gs pos="0">
              <a:schemeClr val="accent1">
                <a:shade val="80000"/>
                <a:hueOff val="558137"/>
                <a:satOff val="-34388"/>
                <a:lumOff val="32630"/>
                <a:alphaOff val="0"/>
                <a:shade val="51000"/>
                <a:satMod val="130000"/>
              </a:schemeClr>
            </a:gs>
            <a:gs pos="80000">
              <a:schemeClr val="accent1">
                <a:shade val="80000"/>
                <a:hueOff val="558137"/>
                <a:satOff val="-34388"/>
                <a:lumOff val="32630"/>
                <a:alphaOff val="0"/>
                <a:shade val="93000"/>
                <a:satMod val="130000"/>
              </a:schemeClr>
            </a:gs>
            <a:gs pos="100000">
              <a:schemeClr val="accent1">
                <a:shade val="80000"/>
                <a:hueOff val="558137"/>
                <a:satOff val="-34388"/>
                <a:lumOff val="32630"/>
                <a:alphaOff val="0"/>
                <a:shade val="94000"/>
                <a:satMod val="135000"/>
              </a:schemeClr>
            </a:gs>
          </a:gsLst>
          <a:lin ang="16200000" scaled="0"/>
        </a:gradFill>
        <a:ln w="9525" cap="flat" cmpd="sng" algn="ctr">
          <a:solidFill>
            <a:schemeClr val="accent1">
              <a:shade val="80000"/>
              <a:hueOff val="558137"/>
              <a:satOff val="-34388"/>
              <a:lumOff val="3263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kern="1200" dirty="0"/>
            <a:t>Adverse events</a:t>
          </a:r>
        </a:p>
      </dsp:txBody>
      <dsp:txXfrm>
        <a:off x="5904928" y="994244"/>
        <a:ext cx="2588716" cy="897461"/>
      </dsp:txXfrm>
    </dsp:sp>
    <dsp:sp modelId="{FFF20227-0840-418B-8AEE-A30979F56379}">
      <dsp:nvSpPr>
        <dsp:cNvPr id="0" name=""/>
        <dsp:cNvSpPr/>
      </dsp:nvSpPr>
      <dsp:spPr>
        <a:xfrm>
          <a:off x="5904928" y="1891705"/>
          <a:ext cx="2588716" cy="2127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GB" sz="2500" kern="1200" dirty="0"/>
            <a:t>Surveillance of adverse events (AEFI) </a:t>
          </a:r>
        </a:p>
      </dsp:txBody>
      <dsp:txXfrm>
        <a:off x="5904928" y="1891705"/>
        <a:ext cx="2588716" cy="2127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38B3F-648D-40D8-B1B7-D6EFD8E5444B}">
      <dsp:nvSpPr>
        <dsp:cNvPr id="0" name=""/>
        <dsp:cNvSpPr/>
      </dsp:nvSpPr>
      <dsp:spPr>
        <a:xfrm>
          <a:off x="3532973" y="1832763"/>
          <a:ext cx="1406570" cy="140657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t>Exaustive </a:t>
          </a:r>
          <a:r>
            <a:rPr lang="en-GB" sz="1400" kern="1200" noProof="0" dirty="0"/>
            <a:t>Statutory</a:t>
          </a:r>
          <a:r>
            <a:rPr lang="it-IT" sz="1400" kern="1200" dirty="0"/>
            <a:t> </a:t>
          </a:r>
          <a:r>
            <a:rPr lang="en-US" sz="1400" kern="1200" noProof="0" dirty="0"/>
            <a:t>surveillance</a:t>
          </a:r>
        </a:p>
      </dsp:txBody>
      <dsp:txXfrm>
        <a:off x="3738960" y="2038750"/>
        <a:ext cx="994596" cy="994596"/>
      </dsp:txXfrm>
    </dsp:sp>
    <dsp:sp modelId="{020E815A-1850-4E95-8C0A-8402E3853E26}">
      <dsp:nvSpPr>
        <dsp:cNvPr id="0" name=""/>
        <dsp:cNvSpPr/>
      </dsp:nvSpPr>
      <dsp:spPr>
        <a:xfrm rot="16200000">
          <a:off x="4024073" y="1605636"/>
          <a:ext cx="424371" cy="29882"/>
        </a:xfrm>
        <a:custGeom>
          <a:avLst/>
          <a:gdLst/>
          <a:ahLst/>
          <a:cxnLst/>
          <a:rect l="0" t="0" r="0" b="0"/>
          <a:pathLst>
            <a:path>
              <a:moveTo>
                <a:pt x="0" y="14941"/>
              </a:moveTo>
              <a:lnTo>
                <a:pt x="424371" y="1494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25649" y="1609968"/>
        <a:ext cx="21218" cy="21218"/>
      </dsp:txXfrm>
    </dsp:sp>
    <dsp:sp modelId="{3BE6CC86-8065-47F8-A604-045992090A88}">
      <dsp:nvSpPr>
        <dsp:cNvPr id="0" name=""/>
        <dsp:cNvSpPr/>
      </dsp:nvSpPr>
      <dsp:spPr>
        <a:xfrm>
          <a:off x="3532973" y="1821"/>
          <a:ext cx="1406570" cy="140657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Dedicated surveillances </a:t>
          </a:r>
        </a:p>
      </dsp:txBody>
      <dsp:txXfrm>
        <a:off x="3738960" y="207808"/>
        <a:ext cx="994596" cy="994596"/>
      </dsp:txXfrm>
    </dsp:sp>
    <dsp:sp modelId="{34A0B119-C7CC-4819-9EC3-BA5CB194BC29}">
      <dsp:nvSpPr>
        <dsp:cNvPr id="0" name=""/>
        <dsp:cNvSpPr/>
      </dsp:nvSpPr>
      <dsp:spPr>
        <a:xfrm>
          <a:off x="4939544" y="2521107"/>
          <a:ext cx="424371" cy="29882"/>
        </a:xfrm>
        <a:custGeom>
          <a:avLst/>
          <a:gdLst/>
          <a:ahLst/>
          <a:cxnLst/>
          <a:rect l="0" t="0" r="0" b="0"/>
          <a:pathLst>
            <a:path>
              <a:moveTo>
                <a:pt x="0" y="14941"/>
              </a:moveTo>
              <a:lnTo>
                <a:pt x="424371" y="1494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141120" y="2525439"/>
        <a:ext cx="21218" cy="21218"/>
      </dsp:txXfrm>
    </dsp:sp>
    <dsp:sp modelId="{B4F50808-E216-40C2-A634-6A9BBCB889EA}">
      <dsp:nvSpPr>
        <dsp:cNvPr id="0" name=""/>
        <dsp:cNvSpPr/>
      </dsp:nvSpPr>
      <dsp:spPr>
        <a:xfrm>
          <a:off x="5363915" y="1832763"/>
          <a:ext cx="1406570" cy="140657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err="1"/>
            <a:t>Laboratory</a:t>
          </a:r>
          <a:r>
            <a:rPr lang="it-IT" sz="1300" kern="1200" dirty="0"/>
            <a:t> </a:t>
          </a:r>
          <a:r>
            <a:rPr lang="it-IT" sz="1300" kern="1200" dirty="0" err="1"/>
            <a:t>based</a:t>
          </a:r>
          <a:endParaRPr lang="it-IT" sz="1300" kern="1200" dirty="0"/>
        </a:p>
      </dsp:txBody>
      <dsp:txXfrm>
        <a:off x="5569902" y="2038750"/>
        <a:ext cx="994596" cy="994596"/>
      </dsp:txXfrm>
    </dsp:sp>
    <dsp:sp modelId="{824F1EAB-5FAB-48DF-B61D-551236F8BBCA}">
      <dsp:nvSpPr>
        <dsp:cNvPr id="0" name=""/>
        <dsp:cNvSpPr/>
      </dsp:nvSpPr>
      <dsp:spPr>
        <a:xfrm rot="5400000">
          <a:off x="4024073" y="3436578"/>
          <a:ext cx="424371" cy="29882"/>
        </a:xfrm>
        <a:custGeom>
          <a:avLst/>
          <a:gdLst/>
          <a:ahLst/>
          <a:cxnLst/>
          <a:rect l="0" t="0" r="0" b="0"/>
          <a:pathLst>
            <a:path>
              <a:moveTo>
                <a:pt x="0" y="14941"/>
              </a:moveTo>
              <a:lnTo>
                <a:pt x="424371" y="1494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25649" y="3440910"/>
        <a:ext cx="21218" cy="21218"/>
      </dsp:txXfrm>
    </dsp:sp>
    <dsp:sp modelId="{3F4957C1-E621-48B3-B8A3-30B21152263B}">
      <dsp:nvSpPr>
        <dsp:cNvPr id="0" name=""/>
        <dsp:cNvSpPr/>
      </dsp:nvSpPr>
      <dsp:spPr>
        <a:xfrm>
          <a:off x="3532973" y="3663705"/>
          <a:ext cx="1406570" cy="140657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Episodic</a:t>
          </a:r>
          <a:r>
            <a:rPr lang="en-GB" sz="1300" kern="1200" dirty="0"/>
            <a:t> reports</a:t>
          </a:r>
        </a:p>
      </dsp:txBody>
      <dsp:txXfrm>
        <a:off x="3738960" y="3869692"/>
        <a:ext cx="994596" cy="994596"/>
      </dsp:txXfrm>
    </dsp:sp>
    <dsp:sp modelId="{37BAC2DC-FEE4-4E6B-B872-087A6FE7839C}">
      <dsp:nvSpPr>
        <dsp:cNvPr id="0" name=""/>
        <dsp:cNvSpPr/>
      </dsp:nvSpPr>
      <dsp:spPr>
        <a:xfrm rot="10800000">
          <a:off x="3108602" y="2521107"/>
          <a:ext cx="424371" cy="29882"/>
        </a:xfrm>
        <a:custGeom>
          <a:avLst/>
          <a:gdLst/>
          <a:ahLst/>
          <a:cxnLst/>
          <a:rect l="0" t="0" r="0" b="0"/>
          <a:pathLst>
            <a:path>
              <a:moveTo>
                <a:pt x="0" y="14941"/>
              </a:moveTo>
              <a:lnTo>
                <a:pt x="424371" y="1494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310178" y="2525439"/>
        <a:ext cx="21218" cy="21218"/>
      </dsp:txXfrm>
    </dsp:sp>
    <dsp:sp modelId="{DBDA2C52-B521-444C-8B3B-837FF5A384F9}">
      <dsp:nvSpPr>
        <dsp:cNvPr id="0" name=""/>
        <dsp:cNvSpPr/>
      </dsp:nvSpPr>
      <dsp:spPr>
        <a:xfrm>
          <a:off x="1702031" y="1832763"/>
          <a:ext cx="1406570" cy="140657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t>Paediatric sentinel </a:t>
          </a:r>
          <a:r>
            <a:rPr lang="en-GB" sz="1300" kern="1200" noProof="0" dirty="0" err="1"/>
            <a:t>surv</a:t>
          </a:r>
          <a:r>
            <a:rPr lang="en-GB" sz="1300" kern="1200" noProof="0" dirty="0"/>
            <a:t>.</a:t>
          </a:r>
          <a:r>
            <a:rPr lang="it-IT" sz="1300" kern="1200" dirty="0"/>
            <a:t> </a:t>
          </a:r>
        </a:p>
      </dsp:txBody>
      <dsp:txXfrm>
        <a:off x="1908018" y="2038750"/>
        <a:ext cx="994596" cy="994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F7580-0E7B-437D-B637-DC47EF74807F}">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GB" sz="2600" kern="1200" dirty="0"/>
            <a:t>Surveillance</a:t>
          </a:r>
        </a:p>
      </dsp:txBody>
      <dsp:txXfrm>
        <a:off x="2153920" y="477519"/>
        <a:ext cx="1788160" cy="1097280"/>
      </dsp:txXfrm>
    </dsp:sp>
    <dsp:sp modelId="{81848F98-FA2D-44B9-A2A6-8505E56F76D7}">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GB" sz="2600" kern="1200"/>
            <a:t>AEFI</a:t>
          </a:r>
          <a:endParaRPr lang="en-GB" sz="2600" kern="1200" dirty="0"/>
        </a:p>
      </dsp:txBody>
      <dsp:txXfrm>
        <a:off x="3454400" y="2204720"/>
        <a:ext cx="1463040" cy="1341120"/>
      </dsp:txXfrm>
    </dsp:sp>
    <dsp:sp modelId="{76ACE6EC-9CDB-4ED6-A972-5A883247B363}">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GB" sz="2600" kern="1200"/>
            <a:t>IIS</a:t>
          </a:r>
          <a:endParaRPr lang="en-GB" sz="26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‹nr.›</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400" dirty="0"/>
              <a:t>Facilitator notes: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a:solidFill>
                <a:schemeClr val="tx1"/>
              </a:solidFill>
              <a:latin typeface="Times" pitchFamily="18" charset="0"/>
              <a:ea typeface="+mn-ea"/>
              <a:cs typeface="+mn-cs"/>
            </a:endParaRPr>
          </a:p>
        </p:txBody>
      </p:sp>
    </p:spTree>
    <p:extLst>
      <p:ext uri="{BB962C8B-B14F-4D97-AF65-F5344CB8AC3E}">
        <p14:creationId xmlns:p14="http://schemas.microsoft.com/office/powerpoint/2010/main" val="38963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egnaposto immagine diapositiva 1">
            <a:extLst>
              <a:ext uri="{FF2B5EF4-FFF2-40B4-BE49-F238E27FC236}">
                <a16:creationId xmlns:a16="http://schemas.microsoft.com/office/drawing/2014/main" id="{329386E2-0DEE-4DA8-9672-5986706118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Segnaposto note 2">
            <a:extLst>
              <a:ext uri="{FF2B5EF4-FFF2-40B4-BE49-F238E27FC236}">
                <a16:creationId xmlns:a16="http://schemas.microsoft.com/office/drawing/2014/main" id="{5649D696-5B7A-4F40-9DEC-0F3908203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72707" name="Segnaposto numero diapositiva 3">
            <a:extLst>
              <a:ext uri="{FF2B5EF4-FFF2-40B4-BE49-F238E27FC236}">
                <a16:creationId xmlns:a16="http://schemas.microsoft.com/office/drawing/2014/main" id="{C40309B7-4906-4FBD-864D-70D495949A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10226E-3CEF-402A-9532-219155BA56EF}" type="slidenum">
              <a:rPr lang="it-IT" altLang="pl-PL">
                <a:latin typeface="Arial" panose="020B0604020202020204" pitchFamily="34" charset="0"/>
              </a:rPr>
              <a:pPr>
                <a:spcBef>
                  <a:spcPct val="0"/>
                </a:spcBef>
              </a:pPr>
              <a:t>20</a:t>
            </a:fld>
            <a:endParaRPr lang="it-IT" altLang="pl-PL">
              <a:latin typeface="Arial" panose="020B0604020202020204" pitchFamily="34" charset="0"/>
            </a:endParaRPr>
          </a:p>
        </p:txBody>
      </p:sp>
    </p:spTree>
    <p:extLst>
      <p:ext uri="{BB962C8B-B14F-4D97-AF65-F5344CB8AC3E}">
        <p14:creationId xmlns:p14="http://schemas.microsoft.com/office/powerpoint/2010/main" val="3086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A2721620-2D6A-4EF0-9DF2-4476C0A77128}"/>
              </a:ext>
            </a:extLst>
          </p:cNvPr>
          <p:cNvSpPr>
            <a:spLocks noGrp="1" noRot="1" noChangeAspect="1" noChangeArrowheads="1" noTextEdit="1"/>
          </p:cNvSpPr>
          <p:nvPr>
            <p:ph type="sldImg"/>
          </p:nvPr>
        </p:nvSpPr>
        <p:spPr bwMode="auto">
          <a:xfrm>
            <a:off x="101600" y="750888"/>
            <a:ext cx="6594475" cy="37099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Rectangle 3">
            <a:extLst>
              <a:ext uri="{FF2B5EF4-FFF2-40B4-BE49-F238E27FC236}">
                <a16:creationId xmlns:a16="http://schemas.microsoft.com/office/drawing/2014/main" id="{C1FEEF3E-68D1-49DA-A1A8-FE0548DBA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l-PL"/>
          </a:p>
        </p:txBody>
      </p:sp>
    </p:spTree>
    <p:extLst>
      <p:ext uri="{BB962C8B-B14F-4D97-AF65-F5344CB8AC3E}">
        <p14:creationId xmlns:p14="http://schemas.microsoft.com/office/powerpoint/2010/main" val="337397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egnaposto immagine diapositiva 1">
            <a:extLst>
              <a:ext uri="{FF2B5EF4-FFF2-40B4-BE49-F238E27FC236}">
                <a16:creationId xmlns:a16="http://schemas.microsoft.com/office/drawing/2014/main" id="{AFA23DF5-EAAA-4088-90E4-DE80653A0D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Segnaposto note 2">
            <a:extLst>
              <a:ext uri="{FF2B5EF4-FFF2-40B4-BE49-F238E27FC236}">
                <a16:creationId xmlns:a16="http://schemas.microsoft.com/office/drawing/2014/main" id="{5E7D7157-379A-4A17-BB32-C03C350A3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78851" name="Segnaposto numero diapositiva 3">
            <a:extLst>
              <a:ext uri="{FF2B5EF4-FFF2-40B4-BE49-F238E27FC236}">
                <a16:creationId xmlns:a16="http://schemas.microsoft.com/office/drawing/2014/main" id="{6A75A42A-C8CA-40B4-B301-D44F33DB34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07B857-EF35-4AB4-AD8C-79BC415341B7}" type="slidenum">
              <a:rPr lang="it-IT" altLang="pl-PL">
                <a:latin typeface="Arial" panose="020B0604020202020204" pitchFamily="34" charset="0"/>
              </a:rPr>
              <a:pPr>
                <a:spcBef>
                  <a:spcPct val="0"/>
                </a:spcBef>
              </a:pPr>
              <a:t>24</a:t>
            </a:fld>
            <a:endParaRPr lang="it-IT" altLang="pl-PL">
              <a:latin typeface="Arial" panose="020B0604020202020204" pitchFamily="34" charset="0"/>
            </a:endParaRPr>
          </a:p>
        </p:txBody>
      </p:sp>
    </p:spTree>
    <p:extLst>
      <p:ext uri="{BB962C8B-B14F-4D97-AF65-F5344CB8AC3E}">
        <p14:creationId xmlns:p14="http://schemas.microsoft.com/office/powerpoint/2010/main" val="96573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egnaposto immagine diapositiva 1">
            <a:extLst>
              <a:ext uri="{FF2B5EF4-FFF2-40B4-BE49-F238E27FC236}">
                <a16:creationId xmlns:a16="http://schemas.microsoft.com/office/drawing/2014/main" id="{A722B682-5FB5-4B24-AF19-5D2B9D6DBB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Segnaposto note 2">
            <a:extLst>
              <a:ext uri="{FF2B5EF4-FFF2-40B4-BE49-F238E27FC236}">
                <a16:creationId xmlns:a16="http://schemas.microsoft.com/office/drawing/2014/main" id="{EFD04505-4C2F-4CE8-B92E-1C3E755A8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80899" name="Segnaposto numero diapositiva 3">
            <a:extLst>
              <a:ext uri="{FF2B5EF4-FFF2-40B4-BE49-F238E27FC236}">
                <a16:creationId xmlns:a16="http://schemas.microsoft.com/office/drawing/2014/main" id="{E5C25795-98BC-41BC-8A3F-2B8F4ED765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389730-4B95-483D-928D-C09737F515AF}" type="slidenum">
              <a:rPr lang="it-IT" altLang="pl-PL">
                <a:latin typeface="Arial" panose="020B0604020202020204" pitchFamily="34" charset="0"/>
              </a:rPr>
              <a:pPr>
                <a:spcBef>
                  <a:spcPct val="0"/>
                </a:spcBef>
              </a:pPr>
              <a:t>25</a:t>
            </a:fld>
            <a:endParaRPr lang="it-IT" altLang="pl-PL">
              <a:latin typeface="Arial" panose="020B0604020202020204" pitchFamily="34" charset="0"/>
            </a:endParaRPr>
          </a:p>
        </p:txBody>
      </p:sp>
    </p:spTree>
    <p:extLst>
      <p:ext uri="{BB962C8B-B14F-4D97-AF65-F5344CB8AC3E}">
        <p14:creationId xmlns:p14="http://schemas.microsoft.com/office/powerpoint/2010/main" val="115624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B45CA0E0-D070-4A80-949D-2E86C14D86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BA2DE8-73D7-4483-96A8-D64D4E478205}" type="slidenum">
              <a:rPr lang="it-IT" altLang="pl-PL">
                <a:latin typeface="Arial" panose="020B0604020202020204" pitchFamily="34" charset="0"/>
              </a:rPr>
              <a:pPr>
                <a:spcBef>
                  <a:spcPct val="0"/>
                </a:spcBef>
              </a:pPr>
              <a:t>26</a:t>
            </a:fld>
            <a:endParaRPr lang="it-IT" altLang="pl-PL">
              <a:latin typeface="Arial" panose="020B0604020202020204" pitchFamily="34" charset="0"/>
            </a:endParaRPr>
          </a:p>
        </p:txBody>
      </p:sp>
      <p:sp>
        <p:nvSpPr>
          <p:cNvPr id="82946" name="Rectangle 2">
            <a:extLst>
              <a:ext uri="{FF2B5EF4-FFF2-40B4-BE49-F238E27FC236}">
                <a16:creationId xmlns:a16="http://schemas.microsoft.com/office/drawing/2014/main" id="{1EB5B923-8A61-48B8-943A-DDF11BC555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74CA3E8D-D581-465C-BDE5-1976BBCD3C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l-PL"/>
          </a:p>
        </p:txBody>
      </p:sp>
    </p:spTree>
    <p:extLst>
      <p:ext uri="{BB962C8B-B14F-4D97-AF65-F5344CB8AC3E}">
        <p14:creationId xmlns:p14="http://schemas.microsoft.com/office/powerpoint/2010/main" val="351364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egnaposto immagine diapositiva 1">
            <a:extLst>
              <a:ext uri="{FF2B5EF4-FFF2-40B4-BE49-F238E27FC236}">
                <a16:creationId xmlns:a16="http://schemas.microsoft.com/office/drawing/2014/main" id="{E354E53B-A417-4F1F-B76F-771B6979F1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Segnaposto note 2">
            <a:extLst>
              <a:ext uri="{FF2B5EF4-FFF2-40B4-BE49-F238E27FC236}">
                <a16:creationId xmlns:a16="http://schemas.microsoft.com/office/drawing/2014/main" id="{419C70F7-E85E-43C1-8E16-C16CC51962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pl-PL"/>
              <a:t>In Piedmont vaccination for IPD was implemented in 2010</a:t>
            </a:r>
          </a:p>
        </p:txBody>
      </p:sp>
      <p:sp>
        <p:nvSpPr>
          <p:cNvPr id="86019" name="Segnaposto numero diapositiva 3">
            <a:extLst>
              <a:ext uri="{FF2B5EF4-FFF2-40B4-BE49-F238E27FC236}">
                <a16:creationId xmlns:a16="http://schemas.microsoft.com/office/drawing/2014/main" id="{5C4E9CAE-AD4E-4777-9F9D-DE4D4CA2E8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89DC6D-B3A8-4E0F-B8E7-AC8312B17C26}" type="slidenum">
              <a:rPr lang="it-IT" altLang="pl-PL">
                <a:latin typeface="Arial" panose="020B0604020202020204" pitchFamily="34" charset="0"/>
              </a:rPr>
              <a:pPr>
                <a:spcBef>
                  <a:spcPct val="0"/>
                </a:spcBef>
              </a:pPr>
              <a:t>28</a:t>
            </a:fld>
            <a:endParaRPr lang="it-IT" altLang="pl-PL">
              <a:latin typeface="Arial" panose="020B0604020202020204" pitchFamily="34" charset="0"/>
            </a:endParaRPr>
          </a:p>
        </p:txBody>
      </p:sp>
    </p:spTree>
    <p:extLst>
      <p:ext uri="{BB962C8B-B14F-4D97-AF65-F5344CB8AC3E}">
        <p14:creationId xmlns:p14="http://schemas.microsoft.com/office/powerpoint/2010/main" val="6080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682E43B4-76F7-4186-B04B-4BB47E2401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24FB59-8EFF-4521-B0E3-E4F77241C402}" type="slidenum">
              <a:rPr lang="it-IT" altLang="pl-PL">
                <a:latin typeface="Arial" panose="020B0604020202020204" pitchFamily="34" charset="0"/>
              </a:rPr>
              <a:pPr>
                <a:spcBef>
                  <a:spcPct val="0"/>
                </a:spcBef>
              </a:pPr>
              <a:t>32</a:t>
            </a:fld>
            <a:endParaRPr lang="it-IT" altLang="pl-PL">
              <a:latin typeface="Arial" panose="020B0604020202020204" pitchFamily="34" charset="0"/>
            </a:endParaRPr>
          </a:p>
        </p:txBody>
      </p:sp>
      <p:sp>
        <p:nvSpPr>
          <p:cNvPr id="91138" name="Rectangle 2">
            <a:extLst>
              <a:ext uri="{FF2B5EF4-FFF2-40B4-BE49-F238E27FC236}">
                <a16:creationId xmlns:a16="http://schemas.microsoft.com/office/drawing/2014/main" id="{5474CAB4-F849-4C5D-B2A2-C0636F077D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a:extLst>
              <a:ext uri="{FF2B5EF4-FFF2-40B4-BE49-F238E27FC236}">
                <a16:creationId xmlns:a16="http://schemas.microsoft.com/office/drawing/2014/main" id="{AD40AA0F-A9CB-464C-97A0-DB907D7C34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l-PL"/>
          </a:p>
        </p:txBody>
      </p:sp>
    </p:spTree>
    <p:extLst>
      <p:ext uri="{BB962C8B-B14F-4D97-AF65-F5344CB8AC3E}">
        <p14:creationId xmlns:p14="http://schemas.microsoft.com/office/powerpoint/2010/main" val="50385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egnaposto immagine diapositiva 1">
            <a:extLst>
              <a:ext uri="{FF2B5EF4-FFF2-40B4-BE49-F238E27FC236}">
                <a16:creationId xmlns:a16="http://schemas.microsoft.com/office/drawing/2014/main" id="{787A75BF-4910-4622-A376-16F1908782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Segnaposto note 2">
            <a:extLst>
              <a:ext uri="{FF2B5EF4-FFF2-40B4-BE49-F238E27FC236}">
                <a16:creationId xmlns:a16="http://schemas.microsoft.com/office/drawing/2014/main" id="{ED79BFD6-CB6A-4920-BB3D-2B5242F6AF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95235" name="Segnaposto numero diapositiva 3">
            <a:extLst>
              <a:ext uri="{FF2B5EF4-FFF2-40B4-BE49-F238E27FC236}">
                <a16:creationId xmlns:a16="http://schemas.microsoft.com/office/drawing/2014/main" id="{D877ED09-F5CB-4261-9479-38E269B9B5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136192-F906-436E-8206-C8F6DDF844B2}" type="slidenum">
              <a:rPr lang="it-IT" altLang="pl-PL">
                <a:latin typeface="Arial" panose="020B0604020202020204" pitchFamily="34" charset="0"/>
              </a:rPr>
              <a:pPr>
                <a:spcBef>
                  <a:spcPct val="0"/>
                </a:spcBef>
              </a:pPr>
              <a:t>35</a:t>
            </a:fld>
            <a:endParaRPr lang="it-IT" altLang="pl-PL">
              <a:latin typeface="Arial" panose="020B0604020202020204" pitchFamily="34" charset="0"/>
            </a:endParaRPr>
          </a:p>
        </p:txBody>
      </p:sp>
    </p:spTree>
    <p:extLst>
      <p:ext uri="{BB962C8B-B14F-4D97-AF65-F5344CB8AC3E}">
        <p14:creationId xmlns:p14="http://schemas.microsoft.com/office/powerpoint/2010/main" val="329003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DFFC3BD2-8B61-40EE-BF25-D8C5C8E53D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231117-1FCB-42CB-B649-FB157F36D770}" type="slidenum">
              <a:rPr lang="it-IT" altLang="pl-PL">
                <a:latin typeface="Arial" panose="020B0604020202020204" pitchFamily="34" charset="0"/>
              </a:rPr>
              <a:pPr>
                <a:spcBef>
                  <a:spcPct val="0"/>
                </a:spcBef>
              </a:pPr>
              <a:t>36</a:t>
            </a:fld>
            <a:endParaRPr lang="it-IT" altLang="pl-PL">
              <a:latin typeface="Arial" panose="020B0604020202020204" pitchFamily="34" charset="0"/>
            </a:endParaRPr>
          </a:p>
        </p:txBody>
      </p:sp>
      <p:sp>
        <p:nvSpPr>
          <p:cNvPr id="97282" name="Rectangle 2">
            <a:extLst>
              <a:ext uri="{FF2B5EF4-FFF2-40B4-BE49-F238E27FC236}">
                <a16:creationId xmlns:a16="http://schemas.microsoft.com/office/drawing/2014/main" id="{60DE9E7F-F31A-40DB-BEA1-EC9FAE60501E}"/>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3" name="Rectangle 3">
            <a:extLst>
              <a:ext uri="{FF2B5EF4-FFF2-40B4-BE49-F238E27FC236}">
                <a16:creationId xmlns:a16="http://schemas.microsoft.com/office/drawing/2014/main" id="{2771103D-8E7D-4834-B05B-5DF0A937BC45}"/>
              </a:ext>
            </a:extLst>
          </p:cNvPr>
          <p:cNvSpPr>
            <a:spLocks noGrp="1" noChangeArrowheads="1"/>
          </p:cNvSpPr>
          <p:nvPr>
            <p:ph type="body" idx="1"/>
          </p:nvPr>
        </p:nvSpPr>
        <p:spPr bwMode="auto">
          <a:xfrm>
            <a:off x="906463" y="4714875"/>
            <a:ext cx="4984750"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it-IT" altLang="pl-PL"/>
              <a:t>Also the data of antimcrobial resistance could be kept in consideration.</a:t>
            </a:r>
          </a:p>
        </p:txBody>
      </p:sp>
    </p:spTree>
    <p:extLst>
      <p:ext uri="{BB962C8B-B14F-4D97-AF65-F5344CB8AC3E}">
        <p14:creationId xmlns:p14="http://schemas.microsoft.com/office/powerpoint/2010/main" val="1974925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immagine diapositiva 1">
            <a:extLst>
              <a:ext uri="{FF2B5EF4-FFF2-40B4-BE49-F238E27FC236}">
                <a16:creationId xmlns:a16="http://schemas.microsoft.com/office/drawing/2014/main" id="{7BBC3D6E-AAD2-4A71-972F-1BD5DAEA53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Segnaposto note 2">
            <a:extLst>
              <a:ext uri="{FF2B5EF4-FFF2-40B4-BE49-F238E27FC236}">
                <a16:creationId xmlns:a16="http://schemas.microsoft.com/office/drawing/2014/main" id="{D1A3DA8E-6E49-4E76-A52E-61AEFD2861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00355" name="Segnaposto numero diapositiva 3">
            <a:extLst>
              <a:ext uri="{FF2B5EF4-FFF2-40B4-BE49-F238E27FC236}">
                <a16:creationId xmlns:a16="http://schemas.microsoft.com/office/drawing/2014/main" id="{7280DB29-C1A6-4FDB-AE05-35BD583CE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79B206-0596-4648-9D97-F1A25E5A5572}" type="slidenum">
              <a:rPr lang="it-IT" altLang="pl-PL">
                <a:latin typeface="Arial" panose="020B0604020202020204" pitchFamily="34" charset="0"/>
              </a:rPr>
              <a:pPr>
                <a:spcBef>
                  <a:spcPct val="0"/>
                </a:spcBef>
              </a:pPr>
              <a:t>38</a:t>
            </a:fld>
            <a:endParaRPr lang="it-IT" altLang="pl-PL">
              <a:latin typeface="Arial" panose="020B0604020202020204" pitchFamily="34" charset="0"/>
            </a:endParaRPr>
          </a:p>
        </p:txBody>
      </p:sp>
    </p:spTree>
    <p:extLst>
      <p:ext uri="{BB962C8B-B14F-4D97-AF65-F5344CB8AC3E}">
        <p14:creationId xmlns:p14="http://schemas.microsoft.com/office/powerpoint/2010/main" val="137939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3340800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egnaposto immagine diapositiva 1">
            <a:extLst>
              <a:ext uri="{FF2B5EF4-FFF2-40B4-BE49-F238E27FC236}">
                <a16:creationId xmlns:a16="http://schemas.microsoft.com/office/drawing/2014/main" id="{EB959406-0EE4-412E-8874-33EBD0E706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Segnaposto note 2">
            <a:extLst>
              <a:ext uri="{FF2B5EF4-FFF2-40B4-BE49-F238E27FC236}">
                <a16:creationId xmlns:a16="http://schemas.microsoft.com/office/drawing/2014/main" id="{379E1332-93A0-4E4C-B974-11334EABAE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02403" name="Segnaposto numero diapositiva 3">
            <a:extLst>
              <a:ext uri="{FF2B5EF4-FFF2-40B4-BE49-F238E27FC236}">
                <a16:creationId xmlns:a16="http://schemas.microsoft.com/office/drawing/2014/main" id="{D6E5AD22-DD08-48CC-9B5D-F2B0E48E6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45EA34-266D-4266-A72B-D8BEB62055E7}" type="slidenum">
              <a:rPr lang="it-IT" altLang="pl-PL">
                <a:latin typeface="Arial" panose="020B0604020202020204" pitchFamily="34" charset="0"/>
              </a:rPr>
              <a:pPr>
                <a:spcBef>
                  <a:spcPct val="0"/>
                </a:spcBef>
              </a:pPr>
              <a:t>39</a:t>
            </a:fld>
            <a:endParaRPr lang="it-IT" altLang="pl-PL">
              <a:latin typeface="Arial" panose="020B0604020202020204" pitchFamily="34" charset="0"/>
            </a:endParaRPr>
          </a:p>
        </p:txBody>
      </p:sp>
    </p:spTree>
    <p:extLst>
      <p:ext uri="{BB962C8B-B14F-4D97-AF65-F5344CB8AC3E}">
        <p14:creationId xmlns:p14="http://schemas.microsoft.com/office/powerpoint/2010/main" val="1553347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egnaposto immagine diapositiva 1">
            <a:extLst>
              <a:ext uri="{FF2B5EF4-FFF2-40B4-BE49-F238E27FC236}">
                <a16:creationId xmlns:a16="http://schemas.microsoft.com/office/drawing/2014/main" id="{1ED9ACE6-B161-4278-81DA-35FDEF5E45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Segnaposto note 2">
            <a:extLst>
              <a:ext uri="{FF2B5EF4-FFF2-40B4-BE49-F238E27FC236}">
                <a16:creationId xmlns:a16="http://schemas.microsoft.com/office/drawing/2014/main" id="{98B44CB1-5327-4311-9D3D-D42C109E8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pl-PL"/>
              <a:t>Field studies are not part of this presentation.</a:t>
            </a:r>
          </a:p>
        </p:txBody>
      </p:sp>
      <p:sp>
        <p:nvSpPr>
          <p:cNvPr id="104451" name="Segnaposto numero diapositiva 3">
            <a:extLst>
              <a:ext uri="{FF2B5EF4-FFF2-40B4-BE49-F238E27FC236}">
                <a16:creationId xmlns:a16="http://schemas.microsoft.com/office/drawing/2014/main" id="{C9F76891-9D76-44DD-8A94-E34E5DF12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E4BB4A-FA6B-461F-A6F5-38DDAAC0CEEF}" type="slidenum">
              <a:rPr lang="it-IT" altLang="pl-PL">
                <a:latin typeface="Arial" panose="020B0604020202020204" pitchFamily="34" charset="0"/>
              </a:rPr>
              <a:pPr>
                <a:spcBef>
                  <a:spcPct val="0"/>
                </a:spcBef>
              </a:pPr>
              <a:t>40</a:t>
            </a:fld>
            <a:endParaRPr lang="it-IT" altLang="pl-PL">
              <a:latin typeface="Arial" panose="020B0604020202020204" pitchFamily="34" charset="0"/>
            </a:endParaRPr>
          </a:p>
        </p:txBody>
      </p:sp>
    </p:spTree>
    <p:extLst>
      <p:ext uri="{BB962C8B-B14F-4D97-AF65-F5344CB8AC3E}">
        <p14:creationId xmlns:p14="http://schemas.microsoft.com/office/powerpoint/2010/main" val="292557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egnaposto immagine diapositiva 1">
            <a:extLst>
              <a:ext uri="{FF2B5EF4-FFF2-40B4-BE49-F238E27FC236}">
                <a16:creationId xmlns:a16="http://schemas.microsoft.com/office/drawing/2014/main" id="{150B5939-716B-4FEF-9AE4-877582B2D4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Segnaposto note 2">
            <a:extLst>
              <a:ext uri="{FF2B5EF4-FFF2-40B4-BE49-F238E27FC236}">
                <a16:creationId xmlns:a16="http://schemas.microsoft.com/office/drawing/2014/main" id="{BC36EA09-2226-4355-ADF3-6CE63C2BA4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07523" name="Segnaposto numero diapositiva 3">
            <a:extLst>
              <a:ext uri="{FF2B5EF4-FFF2-40B4-BE49-F238E27FC236}">
                <a16:creationId xmlns:a16="http://schemas.microsoft.com/office/drawing/2014/main" id="{FCDE5F41-BBC5-48E7-80C8-1180644FF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70550C-4948-4943-A70D-57D16E468840}" type="slidenum">
              <a:rPr lang="it-IT" altLang="pl-PL">
                <a:latin typeface="Arial" panose="020B0604020202020204" pitchFamily="34" charset="0"/>
              </a:rPr>
              <a:pPr>
                <a:spcBef>
                  <a:spcPct val="0"/>
                </a:spcBef>
              </a:pPr>
              <a:t>42</a:t>
            </a:fld>
            <a:endParaRPr lang="it-IT" altLang="pl-PL">
              <a:latin typeface="Arial" panose="020B0604020202020204" pitchFamily="34" charset="0"/>
            </a:endParaRPr>
          </a:p>
        </p:txBody>
      </p:sp>
    </p:spTree>
    <p:extLst>
      <p:ext uri="{BB962C8B-B14F-4D97-AF65-F5344CB8AC3E}">
        <p14:creationId xmlns:p14="http://schemas.microsoft.com/office/powerpoint/2010/main" val="380317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egnaposto immagine diapositiva 1">
            <a:extLst>
              <a:ext uri="{FF2B5EF4-FFF2-40B4-BE49-F238E27FC236}">
                <a16:creationId xmlns:a16="http://schemas.microsoft.com/office/drawing/2014/main" id="{10D2DED7-A873-4B44-A786-79BE25A050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Segnaposto note 2">
            <a:extLst>
              <a:ext uri="{FF2B5EF4-FFF2-40B4-BE49-F238E27FC236}">
                <a16:creationId xmlns:a16="http://schemas.microsoft.com/office/drawing/2014/main" id="{6F8F4B77-E792-4F16-9187-39620D05F4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09571" name="Segnaposto numero diapositiva 3">
            <a:extLst>
              <a:ext uri="{FF2B5EF4-FFF2-40B4-BE49-F238E27FC236}">
                <a16:creationId xmlns:a16="http://schemas.microsoft.com/office/drawing/2014/main" id="{B9C097C1-3A07-4B67-89A9-0EB9FF7FF1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BF996-BAB6-4AA0-B1DB-C5A961C75BFC}" type="slidenum">
              <a:rPr lang="it-IT" altLang="pl-PL">
                <a:latin typeface="Arial" panose="020B0604020202020204" pitchFamily="34" charset="0"/>
              </a:rPr>
              <a:pPr>
                <a:spcBef>
                  <a:spcPct val="0"/>
                </a:spcBef>
              </a:pPr>
              <a:t>43</a:t>
            </a:fld>
            <a:endParaRPr lang="it-IT" altLang="pl-PL">
              <a:latin typeface="Arial" panose="020B0604020202020204" pitchFamily="34" charset="0"/>
            </a:endParaRPr>
          </a:p>
        </p:txBody>
      </p:sp>
    </p:spTree>
    <p:extLst>
      <p:ext uri="{BB962C8B-B14F-4D97-AF65-F5344CB8AC3E}">
        <p14:creationId xmlns:p14="http://schemas.microsoft.com/office/powerpoint/2010/main" val="3492201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egnaposto immagine diapositiva 1">
            <a:extLst>
              <a:ext uri="{FF2B5EF4-FFF2-40B4-BE49-F238E27FC236}">
                <a16:creationId xmlns:a16="http://schemas.microsoft.com/office/drawing/2014/main" id="{428BF5B0-FF5B-4249-AF6D-C89F78408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Segnaposto note 2">
            <a:extLst>
              <a:ext uri="{FF2B5EF4-FFF2-40B4-BE49-F238E27FC236}">
                <a16:creationId xmlns:a16="http://schemas.microsoft.com/office/drawing/2014/main" id="{752A96B9-8F6B-4CB2-8B43-DB8048024D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pl-PL"/>
          </a:p>
        </p:txBody>
      </p:sp>
      <p:sp>
        <p:nvSpPr>
          <p:cNvPr id="113667" name="Segnaposto numero diapositiva 3">
            <a:extLst>
              <a:ext uri="{FF2B5EF4-FFF2-40B4-BE49-F238E27FC236}">
                <a16:creationId xmlns:a16="http://schemas.microsoft.com/office/drawing/2014/main" id="{CA70DC21-7214-489B-996B-5C0B549980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9176FD-81BD-422B-9010-90E0FDBEAC8D}" type="slidenum">
              <a:rPr lang="it-IT" altLang="pl-PL">
                <a:latin typeface="Arial" panose="020B0604020202020204" pitchFamily="34" charset="0"/>
              </a:rPr>
              <a:pPr>
                <a:spcBef>
                  <a:spcPct val="0"/>
                </a:spcBef>
              </a:pPr>
              <a:t>46</a:t>
            </a:fld>
            <a:endParaRPr lang="it-IT" altLang="pl-PL">
              <a:latin typeface="Arial" panose="020B0604020202020204" pitchFamily="34" charset="0"/>
            </a:endParaRPr>
          </a:p>
        </p:txBody>
      </p:sp>
    </p:spTree>
    <p:extLst>
      <p:ext uri="{BB962C8B-B14F-4D97-AF65-F5344CB8AC3E}">
        <p14:creationId xmlns:p14="http://schemas.microsoft.com/office/powerpoint/2010/main" val="4050730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egnaposto immagine diapositiva 1">
            <a:extLst>
              <a:ext uri="{FF2B5EF4-FFF2-40B4-BE49-F238E27FC236}">
                <a16:creationId xmlns:a16="http://schemas.microsoft.com/office/drawing/2014/main" id="{2CE1DE0F-FB10-4FAB-9D55-491DAAC85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Segnaposto note 2">
            <a:extLst>
              <a:ext uri="{FF2B5EF4-FFF2-40B4-BE49-F238E27FC236}">
                <a16:creationId xmlns:a16="http://schemas.microsoft.com/office/drawing/2014/main" id="{E7CA182A-1E75-4436-95A5-F1CBCE9EE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pl-PL"/>
          </a:p>
        </p:txBody>
      </p:sp>
      <p:sp>
        <p:nvSpPr>
          <p:cNvPr id="116739" name="Segnaposto numero diapositiva 3">
            <a:extLst>
              <a:ext uri="{FF2B5EF4-FFF2-40B4-BE49-F238E27FC236}">
                <a16:creationId xmlns:a16="http://schemas.microsoft.com/office/drawing/2014/main" id="{82FA0B37-F79E-4C51-BC6D-D4005BC98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DC1312-F51E-4BAD-A2BD-56DC5FF49B5B}" type="slidenum">
              <a:rPr lang="it-IT" altLang="pl-PL">
                <a:latin typeface="Arial" panose="020B0604020202020204" pitchFamily="34" charset="0"/>
              </a:rPr>
              <a:pPr>
                <a:spcBef>
                  <a:spcPct val="0"/>
                </a:spcBef>
              </a:pPr>
              <a:t>48</a:t>
            </a:fld>
            <a:endParaRPr lang="it-IT" altLang="pl-PL">
              <a:latin typeface="Arial" panose="020B0604020202020204" pitchFamily="34" charset="0"/>
            </a:endParaRPr>
          </a:p>
        </p:txBody>
      </p:sp>
    </p:spTree>
    <p:extLst>
      <p:ext uri="{BB962C8B-B14F-4D97-AF65-F5344CB8AC3E}">
        <p14:creationId xmlns:p14="http://schemas.microsoft.com/office/powerpoint/2010/main" val="1595314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egnaposto immagine diapositiva 1">
            <a:extLst>
              <a:ext uri="{FF2B5EF4-FFF2-40B4-BE49-F238E27FC236}">
                <a16:creationId xmlns:a16="http://schemas.microsoft.com/office/drawing/2014/main" id="{7868A6BF-30A5-452B-9051-39133FB370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Segnaposto note 2">
            <a:extLst>
              <a:ext uri="{FF2B5EF4-FFF2-40B4-BE49-F238E27FC236}">
                <a16:creationId xmlns:a16="http://schemas.microsoft.com/office/drawing/2014/main" id="{BBB59700-7FEC-4F82-9A59-8EEF7F7D18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pl-PL"/>
              <a:t>Same problem with difference in surveillance in Europe</a:t>
            </a:r>
          </a:p>
        </p:txBody>
      </p:sp>
      <p:sp>
        <p:nvSpPr>
          <p:cNvPr id="118787" name="Segnaposto numero diapositiva 3">
            <a:extLst>
              <a:ext uri="{FF2B5EF4-FFF2-40B4-BE49-F238E27FC236}">
                <a16:creationId xmlns:a16="http://schemas.microsoft.com/office/drawing/2014/main" id="{29BF1863-3357-47C2-AAA8-C8E343C65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6BE310-1934-429E-9F25-B4321CA4E209}" type="slidenum">
              <a:rPr lang="it-IT" altLang="pl-PL">
                <a:latin typeface="Arial" panose="020B0604020202020204" pitchFamily="34" charset="0"/>
              </a:rPr>
              <a:pPr>
                <a:spcBef>
                  <a:spcPct val="0"/>
                </a:spcBef>
              </a:pPr>
              <a:t>49</a:t>
            </a:fld>
            <a:endParaRPr lang="it-IT" altLang="pl-PL">
              <a:latin typeface="Arial" panose="020B0604020202020204" pitchFamily="34" charset="0"/>
            </a:endParaRPr>
          </a:p>
        </p:txBody>
      </p:sp>
    </p:spTree>
    <p:extLst>
      <p:ext uri="{BB962C8B-B14F-4D97-AF65-F5344CB8AC3E}">
        <p14:creationId xmlns:p14="http://schemas.microsoft.com/office/powerpoint/2010/main" val="283579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3506C85B-20FA-409E-8E04-D43F0DD04D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D382C2-A8A1-4355-8462-378833BC8C8E}" type="slidenum">
              <a:rPr lang="it-IT" altLang="pl-PL">
                <a:latin typeface="Arial" panose="020B0604020202020204" pitchFamily="34" charset="0"/>
              </a:rPr>
              <a:pPr>
                <a:spcBef>
                  <a:spcPct val="0"/>
                </a:spcBef>
              </a:pPr>
              <a:t>51</a:t>
            </a:fld>
            <a:endParaRPr lang="it-IT" altLang="pl-PL">
              <a:latin typeface="Arial" panose="020B0604020202020204" pitchFamily="34" charset="0"/>
            </a:endParaRPr>
          </a:p>
        </p:txBody>
      </p:sp>
      <p:sp>
        <p:nvSpPr>
          <p:cNvPr id="121858" name="Rectangle 2">
            <a:extLst>
              <a:ext uri="{FF2B5EF4-FFF2-40B4-BE49-F238E27FC236}">
                <a16:creationId xmlns:a16="http://schemas.microsoft.com/office/drawing/2014/main" id="{1C566D92-C8CC-45EE-AB70-37A0D9B632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BC045EB5-D151-499F-A230-E4025B83CE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l-PL"/>
          </a:p>
        </p:txBody>
      </p:sp>
    </p:spTree>
    <p:extLst>
      <p:ext uri="{BB962C8B-B14F-4D97-AF65-F5344CB8AC3E}">
        <p14:creationId xmlns:p14="http://schemas.microsoft.com/office/powerpoint/2010/main" val="2060831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egnaposto immagine diapositiva 1">
            <a:extLst>
              <a:ext uri="{FF2B5EF4-FFF2-40B4-BE49-F238E27FC236}">
                <a16:creationId xmlns:a16="http://schemas.microsoft.com/office/drawing/2014/main" id="{7CCCC4F7-B5E9-4DD2-A131-42DA3D404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Segnaposto note 2">
            <a:extLst>
              <a:ext uri="{FF2B5EF4-FFF2-40B4-BE49-F238E27FC236}">
                <a16:creationId xmlns:a16="http://schemas.microsoft.com/office/drawing/2014/main" id="{6E33C1E0-F9CE-4431-9038-61E9607EF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23907" name="Segnaposto numero diapositiva 3">
            <a:extLst>
              <a:ext uri="{FF2B5EF4-FFF2-40B4-BE49-F238E27FC236}">
                <a16:creationId xmlns:a16="http://schemas.microsoft.com/office/drawing/2014/main" id="{2B1FBBC6-5626-497A-8975-80000EDD2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300AA9-4323-4C36-A718-A1EF071E8719}" type="slidenum">
              <a:rPr lang="it-IT" altLang="pl-PL">
                <a:latin typeface="Arial" panose="020B0604020202020204" pitchFamily="34" charset="0"/>
              </a:rPr>
              <a:pPr>
                <a:spcBef>
                  <a:spcPct val="0"/>
                </a:spcBef>
              </a:pPr>
              <a:t>52</a:t>
            </a:fld>
            <a:endParaRPr lang="it-IT" altLang="pl-PL">
              <a:latin typeface="Arial" panose="020B0604020202020204" pitchFamily="34" charset="0"/>
            </a:endParaRPr>
          </a:p>
        </p:txBody>
      </p:sp>
    </p:spTree>
    <p:extLst>
      <p:ext uri="{BB962C8B-B14F-4D97-AF65-F5344CB8AC3E}">
        <p14:creationId xmlns:p14="http://schemas.microsoft.com/office/powerpoint/2010/main" val="1119260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egnaposto immagine diapositiva 1">
            <a:extLst>
              <a:ext uri="{FF2B5EF4-FFF2-40B4-BE49-F238E27FC236}">
                <a16:creationId xmlns:a16="http://schemas.microsoft.com/office/drawing/2014/main" id="{EA8544F3-22FA-4BF2-B4F9-E9A3B0963F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Segnaposto note 2">
            <a:extLst>
              <a:ext uri="{FF2B5EF4-FFF2-40B4-BE49-F238E27FC236}">
                <a16:creationId xmlns:a16="http://schemas.microsoft.com/office/drawing/2014/main" id="{A951B105-7939-436B-83F8-BF9410F08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25955" name="Segnaposto numero diapositiva 3">
            <a:extLst>
              <a:ext uri="{FF2B5EF4-FFF2-40B4-BE49-F238E27FC236}">
                <a16:creationId xmlns:a16="http://schemas.microsoft.com/office/drawing/2014/main" id="{4DCE0DD5-1998-4E90-BEE8-75E1269AA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C7884F-E1E9-475D-BE97-B41252EA809A}" type="slidenum">
              <a:rPr lang="it-IT" altLang="pl-PL">
                <a:latin typeface="Arial" panose="020B0604020202020204" pitchFamily="34" charset="0"/>
              </a:rPr>
              <a:pPr>
                <a:spcBef>
                  <a:spcPct val="0"/>
                </a:spcBef>
              </a:pPr>
              <a:t>53</a:t>
            </a:fld>
            <a:endParaRPr lang="it-IT" altLang="pl-PL">
              <a:latin typeface="Arial" panose="020B0604020202020204" pitchFamily="34" charset="0"/>
            </a:endParaRPr>
          </a:p>
        </p:txBody>
      </p:sp>
    </p:spTree>
    <p:extLst>
      <p:ext uri="{BB962C8B-B14F-4D97-AF65-F5344CB8AC3E}">
        <p14:creationId xmlns:p14="http://schemas.microsoft.com/office/powerpoint/2010/main" val="404537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2998872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egnaposto immagine diapositiva 1">
            <a:extLst>
              <a:ext uri="{FF2B5EF4-FFF2-40B4-BE49-F238E27FC236}">
                <a16:creationId xmlns:a16="http://schemas.microsoft.com/office/drawing/2014/main" id="{6CBF9E11-E14B-431E-8BD5-45956CE7D7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Segnaposto note 2">
            <a:extLst>
              <a:ext uri="{FF2B5EF4-FFF2-40B4-BE49-F238E27FC236}">
                <a16:creationId xmlns:a16="http://schemas.microsoft.com/office/drawing/2014/main" id="{72FCE30C-128B-40CC-A1AA-3A878F9B80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29027" name="Segnaposto numero diapositiva 3">
            <a:extLst>
              <a:ext uri="{FF2B5EF4-FFF2-40B4-BE49-F238E27FC236}">
                <a16:creationId xmlns:a16="http://schemas.microsoft.com/office/drawing/2014/main" id="{BF1B1C9D-0628-4686-986A-3F92445D37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7FE41B-9A4A-494A-9ED8-EEC2A0BC454D}" type="slidenum">
              <a:rPr lang="it-IT" altLang="pl-PL">
                <a:latin typeface="Arial" panose="020B0604020202020204" pitchFamily="34" charset="0"/>
              </a:rPr>
              <a:pPr>
                <a:spcBef>
                  <a:spcPct val="0"/>
                </a:spcBef>
              </a:pPr>
              <a:t>55</a:t>
            </a:fld>
            <a:endParaRPr lang="it-IT" altLang="pl-PL">
              <a:latin typeface="Arial" panose="020B0604020202020204" pitchFamily="34" charset="0"/>
            </a:endParaRPr>
          </a:p>
        </p:txBody>
      </p:sp>
    </p:spTree>
    <p:extLst>
      <p:ext uri="{BB962C8B-B14F-4D97-AF65-F5344CB8AC3E}">
        <p14:creationId xmlns:p14="http://schemas.microsoft.com/office/powerpoint/2010/main" val="3251937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AB85A2A6-344F-4DBE-90B8-D862D33175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86C55F-CA09-40B8-A6CC-7FCC50BE0F8F}" type="slidenum">
              <a:rPr lang="en-US" altLang="pl-PL">
                <a:latin typeface="Arial" panose="020B0604020202020204" pitchFamily="34" charset="0"/>
              </a:rPr>
              <a:pPr>
                <a:spcBef>
                  <a:spcPct val="0"/>
                </a:spcBef>
              </a:pPr>
              <a:t>57</a:t>
            </a:fld>
            <a:endParaRPr lang="en-US" altLang="pl-PL">
              <a:latin typeface="Arial" panose="020B0604020202020204" pitchFamily="34" charset="0"/>
            </a:endParaRPr>
          </a:p>
        </p:txBody>
      </p:sp>
      <p:sp>
        <p:nvSpPr>
          <p:cNvPr id="132098" name="Rectangle 2">
            <a:extLst>
              <a:ext uri="{FF2B5EF4-FFF2-40B4-BE49-F238E27FC236}">
                <a16:creationId xmlns:a16="http://schemas.microsoft.com/office/drawing/2014/main" id="{7F79FEE9-A9E0-4E1F-AB52-1F6AD7CA34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a:extLst>
              <a:ext uri="{FF2B5EF4-FFF2-40B4-BE49-F238E27FC236}">
                <a16:creationId xmlns:a16="http://schemas.microsoft.com/office/drawing/2014/main" id="{511B1FD7-6336-4CD3-A930-9C0F82496D4C}"/>
              </a:ext>
            </a:extLst>
          </p:cNvPr>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pl-PL">
              <a:latin typeface="Arial" panose="020B0604020202020204" pitchFamily="34" charset="0"/>
            </a:endParaRPr>
          </a:p>
        </p:txBody>
      </p:sp>
    </p:spTree>
    <p:extLst>
      <p:ext uri="{BB962C8B-B14F-4D97-AF65-F5344CB8AC3E}">
        <p14:creationId xmlns:p14="http://schemas.microsoft.com/office/powerpoint/2010/main" val="3557443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97367A2D-41EF-4E28-9A8C-B54DA9B891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F0028A-F409-4A27-B285-300D6C65F9E1}" type="slidenum">
              <a:rPr lang="en-US" altLang="pl-PL">
                <a:latin typeface="Arial" panose="020B0604020202020204" pitchFamily="34" charset="0"/>
              </a:rPr>
              <a:pPr>
                <a:spcBef>
                  <a:spcPct val="0"/>
                </a:spcBef>
              </a:pPr>
              <a:t>58</a:t>
            </a:fld>
            <a:endParaRPr lang="en-US" altLang="pl-PL">
              <a:latin typeface="Arial" panose="020B0604020202020204" pitchFamily="34" charset="0"/>
            </a:endParaRPr>
          </a:p>
        </p:txBody>
      </p:sp>
      <p:sp>
        <p:nvSpPr>
          <p:cNvPr id="134146" name="Rectangle 2">
            <a:extLst>
              <a:ext uri="{FF2B5EF4-FFF2-40B4-BE49-F238E27FC236}">
                <a16:creationId xmlns:a16="http://schemas.microsoft.com/office/drawing/2014/main" id="{F3B16692-0394-4794-B408-6ABA026D32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a:extLst>
              <a:ext uri="{FF2B5EF4-FFF2-40B4-BE49-F238E27FC236}">
                <a16:creationId xmlns:a16="http://schemas.microsoft.com/office/drawing/2014/main" id="{CB4F4C14-288E-4BE2-AB25-3074597C766C}"/>
              </a:ext>
            </a:extLst>
          </p:cNvPr>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pl-PL" noProof="1">
              <a:latin typeface="Arial" panose="020B0604020202020204" pitchFamily="34" charset="0"/>
            </a:endParaRPr>
          </a:p>
        </p:txBody>
      </p:sp>
    </p:spTree>
    <p:extLst>
      <p:ext uri="{BB962C8B-B14F-4D97-AF65-F5344CB8AC3E}">
        <p14:creationId xmlns:p14="http://schemas.microsoft.com/office/powerpoint/2010/main" val="2936131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F21533CC-A1C3-41CA-BC4E-9D02047822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0101C6-0E39-442D-8E12-D94A2AFFE168}" type="slidenum">
              <a:rPr lang="en-US" altLang="pl-PL">
                <a:latin typeface="Arial" panose="020B0604020202020204" pitchFamily="34" charset="0"/>
              </a:rPr>
              <a:pPr>
                <a:spcBef>
                  <a:spcPct val="0"/>
                </a:spcBef>
              </a:pPr>
              <a:t>61</a:t>
            </a:fld>
            <a:endParaRPr lang="en-US" altLang="pl-PL">
              <a:latin typeface="Arial" panose="020B0604020202020204" pitchFamily="34" charset="0"/>
            </a:endParaRPr>
          </a:p>
        </p:txBody>
      </p:sp>
      <p:sp>
        <p:nvSpPr>
          <p:cNvPr id="138242" name="Rectangle 2">
            <a:extLst>
              <a:ext uri="{FF2B5EF4-FFF2-40B4-BE49-F238E27FC236}">
                <a16:creationId xmlns:a16="http://schemas.microsoft.com/office/drawing/2014/main" id="{92F94D34-D68D-4B50-A31D-18EA888AA0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BC29385D-8B05-4947-9205-49C4EBE6E7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i-FI" altLang="pl-PL">
                <a:latin typeface="Arial" panose="020B0604020202020204" pitchFamily="34" charset="0"/>
              </a:rPr>
              <a:t>N:o of children vaccinated, N:o of doses administrated, or sold even in the numerator</a:t>
            </a:r>
          </a:p>
          <a:p>
            <a:pPr eaLnBrk="1" hangingPunct="1"/>
            <a:r>
              <a:rPr lang="fi-FI" altLang="pl-PL">
                <a:latin typeface="Arial" panose="020B0604020202020204" pitchFamily="34" charset="0"/>
              </a:rPr>
              <a:t>Children resident or living at the area, newborns of the year in the denominator</a:t>
            </a:r>
          </a:p>
        </p:txBody>
      </p:sp>
    </p:spTree>
    <p:extLst>
      <p:ext uri="{BB962C8B-B14F-4D97-AF65-F5344CB8AC3E}">
        <p14:creationId xmlns:p14="http://schemas.microsoft.com/office/powerpoint/2010/main" val="770918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48B3B2E8-9C0B-4BC2-911F-42FD9ED48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A922BEC4-0921-477C-9F5F-4DE754F569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nl-NL" sz="2800"/>
              <a:t>exchanges with other systems such as VPD surveillance, adverse event surveillance , chronic disease registries etc</a:t>
            </a:r>
          </a:p>
          <a:p>
            <a:pPr eaLnBrk="1" hangingPunct="1"/>
            <a:endParaRPr lang="en-IE" altLang="nl-NL"/>
          </a:p>
        </p:txBody>
      </p:sp>
      <p:sp>
        <p:nvSpPr>
          <p:cNvPr id="141315" name="Slide Number Placeholder 3">
            <a:extLst>
              <a:ext uri="{FF2B5EF4-FFF2-40B4-BE49-F238E27FC236}">
                <a16:creationId xmlns:a16="http://schemas.microsoft.com/office/drawing/2014/main" id="{07B56ABF-C45C-4A38-A7D1-8728110376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B51C7-939D-4689-BA37-131119BCEC84}" type="slidenum">
              <a:rPr lang="en-US" altLang="pl-PL">
                <a:latin typeface="Arial" panose="020B0604020202020204" pitchFamily="34" charset="0"/>
              </a:rPr>
              <a:pPr>
                <a:spcBef>
                  <a:spcPct val="0"/>
                </a:spcBef>
              </a:pPr>
              <a:t>63</a:t>
            </a:fld>
            <a:endParaRPr lang="en-US" altLang="pl-PL">
              <a:latin typeface="Arial" panose="020B0604020202020204" pitchFamily="34" charset="0"/>
            </a:endParaRPr>
          </a:p>
        </p:txBody>
      </p:sp>
    </p:spTree>
    <p:extLst>
      <p:ext uri="{BB962C8B-B14F-4D97-AF65-F5344CB8AC3E}">
        <p14:creationId xmlns:p14="http://schemas.microsoft.com/office/powerpoint/2010/main" val="428191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3AE6DC27-37DB-4411-B167-4F73C73872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Calibri" panose="020F0502020204030204" pitchFamily="34" charset="0"/>
              </a:defRPr>
            </a:lvl1pPr>
            <a:lvl2pPr marL="742950" indent="-285750" defTabSz="881063">
              <a:spcBef>
                <a:spcPct val="30000"/>
              </a:spcBef>
              <a:defRPr sz="1200">
                <a:solidFill>
                  <a:schemeClr val="tx1"/>
                </a:solidFill>
                <a:latin typeface="Calibri" panose="020F0502020204030204" pitchFamily="34" charset="0"/>
              </a:defRPr>
            </a:lvl2pPr>
            <a:lvl3pPr marL="1143000" indent="-228600" defTabSz="881063">
              <a:spcBef>
                <a:spcPct val="30000"/>
              </a:spcBef>
              <a:defRPr sz="1200">
                <a:solidFill>
                  <a:schemeClr val="tx1"/>
                </a:solidFill>
                <a:latin typeface="Calibri" panose="020F0502020204030204" pitchFamily="34" charset="0"/>
              </a:defRPr>
            </a:lvl3pPr>
            <a:lvl4pPr marL="1600200" indent="-228600" defTabSz="881063">
              <a:spcBef>
                <a:spcPct val="30000"/>
              </a:spcBef>
              <a:defRPr sz="1200">
                <a:solidFill>
                  <a:schemeClr val="tx1"/>
                </a:solidFill>
                <a:latin typeface="Calibri" panose="020F0502020204030204" pitchFamily="34" charset="0"/>
              </a:defRPr>
            </a:lvl4pPr>
            <a:lvl5pPr marL="2057400" indent="-228600" defTabSz="881063">
              <a:spcBef>
                <a:spcPct val="30000"/>
              </a:spcBef>
              <a:defRPr sz="1200">
                <a:solidFill>
                  <a:schemeClr val="tx1"/>
                </a:solidFill>
                <a:latin typeface="Calibri" panose="020F0502020204030204" pitchFamily="34" charset="0"/>
              </a:defRPr>
            </a:lvl5pPr>
            <a:lvl6pPr marL="2514600" indent="-228600" defTabSz="8810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10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10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10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35489D-42F3-4F52-A5E0-023B68CC9C2B}" type="slidenum">
              <a:rPr lang="en-US" altLang="pl-PL">
                <a:latin typeface="Times" panose="02020603050405020304" pitchFamily="18" charset="0"/>
                <a:ea typeface="MS PGothic" panose="020B0600070205080204" pitchFamily="34" charset="-128"/>
              </a:rPr>
              <a:pPr>
                <a:spcBef>
                  <a:spcPct val="0"/>
                </a:spcBef>
              </a:pPr>
              <a:t>69</a:t>
            </a:fld>
            <a:endParaRPr lang="en-US" altLang="pl-PL">
              <a:latin typeface="Times" panose="02020603050405020304" pitchFamily="18" charset="0"/>
              <a:ea typeface="MS PGothic" panose="020B0600070205080204" pitchFamily="34" charset="-128"/>
            </a:endParaRPr>
          </a:p>
        </p:txBody>
      </p:sp>
      <p:sp>
        <p:nvSpPr>
          <p:cNvPr id="148482" name="Rectangle 2">
            <a:extLst>
              <a:ext uri="{FF2B5EF4-FFF2-40B4-BE49-F238E27FC236}">
                <a16:creationId xmlns:a16="http://schemas.microsoft.com/office/drawing/2014/main" id="{69EBC5F4-D461-4E15-A33A-B7F5DD204C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72238566-2065-4613-8B6A-7BFD89291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ea typeface="MS PGothic" panose="020B0600070205080204" pitchFamily="34" charset="-128"/>
            </a:endParaRPr>
          </a:p>
        </p:txBody>
      </p:sp>
    </p:spTree>
    <p:extLst>
      <p:ext uri="{BB962C8B-B14F-4D97-AF65-F5344CB8AC3E}">
        <p14:creationId xmlns:p14="http://schemas.microsoft.com/office/powerpoint/2010/main" val="2929761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egnaposto immagine diapositiva 1">
            <a:extLst>
              <a:ext uri="{FF2B5EF4-FFF2-40B4-BE49-F238E27FC236}">
                <a16:creationId xmlns:a16="http://schemas.microsoft.com/office/drawing/2014/main" id="{52CE22BB-F49B-4A43-9082-48EAC02445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4" name="Segnaposto note 2">
            <a:extLst>
              <a:ext uri="{FF2B5EF4-FFF2-40B4-BE49-F238E27FC236}">
                <a16:creationId xmlns:a16="http://schemas.microsoft.com/office/drawing/2014/main" id="{CB66ABA1-2C0A-4D30-96EA-C206461DDC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56675" name="Segnaposto numero diapositiva 3">
            <a:extLst>
              <a:ext uri="{FF2B5EF4-FFF2-40B4-BE49-F238E27FC236}">
                <a16:creationId xmlns:a16="http://schemas.microsoft.com/office/drawing/2014/main" id="{4B0CF396-E291-4321-A9A5-E5868D967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C7B4F0-298E-4CD6-8D3E-C9DF038C0AE7}" type="slidenum">
              <a:rPr lang="it-IT" altLang="pl-PL">
                <a:latin typeface="Arial" panose="020B0604020202020204" pitchFamily="34" charset="0"/>
              </a:rPr>
              <a:pPr>
                <a:spcBef>
                  <a:spcPct val="0"/>
                </a:spcBef>
              </a:pPr>
              <a:t>76</a:t>
            </a:fld>
            <a:endParaRPr lang="it-IT" altLang="pl-PL">
              <a:latin typeface="Arial" panose="020B0604020202020204" pitchFamily="34" charset="0"/>
            </a:endParaRPr>
          </a:p>
        </p:txBody>
      </p:sp>
    </p:spTree>
    <p:extLst>
      <p:ext uri="{BB962C8B-B14F-4D97-AF65-F5344CB8AC3E}">
        <p14:creationId xmlns:p14="http://schemas.microsoft.com/office/powerpoint/2010/main" val="635977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egnaposto immagine diapositiva 1">
            <a:extLst>
              <a:ext uri="{FF2B5EF4-FFF2-40B4-BE49-F238E27FC236}">
                <a16:creationId xmlns:a16="http://schemas.microsoft.com/office/drawing/2014/main" id="{FB3F8EF7-CBD1-4F01-9FD8-2DB360159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2" name="Segnaposto note 2">
            <a:extLst>
              <a:ext uri="{FF2B5EF4-FFF2-40B4-BE49-F238E27FC236}">
                <a16:creationId xmlns:a16="http://schemas.microsoft.com/office/drawing/2014/main" id="{B48106EB-E2CA-4421-977D-5BEA11C4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58723" name="Segnaposto numero diapositiva 3">
            <a:extLst>
              <a:ext uri="{FF2B5EF4-FFF2-40B4-BE49-F238E27FC236}">
                <a16:creationId xmlns:a16="http://schemas.microsoft.com/office/drawing/2014/main" id="{0D01B02E-4C2A-4364-866E-AF22A73FCE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833CEA-A322-499C-B179-68ECC2B59B78}" type="slidenum">
              <a:rPr lang="it-IT" altLang="pl-PL">
                <a:latin typeface="Arial" panose="020B0604020202020204" pitchFamily="34" charset="0"/>
              </a:rPr>
              <a:pPr>
                <a:spcBef>
                  <a:spcPct val="0"/>
                </a:spcBef>
              </a:pPr>
              <a:t>77</a:t>
            </a:fld>
            <a:endParaRPr lang="it-IT" altLang="pl-PL">
              <a:latin typeface="Arial" panose="020B0604020202020204" pitchFamily="34" charset="0"/>
            </a:endParaRPr>
          </a:p>
        </p:txBody>
      </p:sp>
    </p:spTree>
    <p:extLst>
      <p:ext uri="{BB962C8B-B14F-4D97-AF65-F5344CB8AC3E}">
        <p14:creationId xmlns:p14="http://schemas.microsoft.com/office/powerpoint/2010/main" val="3574290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egnaposto immagine diapositiva 1">
            <a:extLst>
              <a:ext uri="{FF2B5EF4-FFF2-40B4-BE49-F238E27FC236}">
                <a16:creationId xmlns:a16="http://schemas.microsoft.com/office/drawing/2014/main" id="{84FCCB1D-EE7F-45D8-84C3-F05891CE07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Segnaposto note 2">
            <a:extLst>
              <a:ext uri="{FF2B5EF4-FFF2-40B4-BE49-F238E27FC236}">
                <a16:creationId xmlns:a16="http://schemas.microsoft.com/office/drawing/2014/main" id="{23ED8EE7-9A89-4D1C-8040-5E1111F61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160771" name="Segnaposto numero diapositiva 3">
            <a:extLst>
              <a:ext uri="{FF2B5EF4-FFF2-40B4-BE49-F238E27FC236}">
                <a16:creationId xmlns:a16="http://schemas.microsoft.com/office/drawing/2014/main" id="{811567AD-35BE-4208-B05E-FBA6B7B3D6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442C89-4BB9-4CFC-9FAC-33B1DD7C4DE8}" type="slidenum">
              <a:rPr lang="it-IT" altLang="pl-PL">
                <a:latin typeface="Arial" panose="020B0604020202020204" pitchFamily="34" charset="0"/>
              </a:rPr>
              <a:pPr>
                <a:spcBef>
                  <a:spcPct val="0"/>
                </a:spcBef>
              </a:pPr>
              <a:t>78</a:t>
            </a:fld>
            <a:endParaRPr lang="it-IT" altLang="pl-PL">
              <a:latin typeface="Arial" panose="020B0604020202020204" pitchFamily="34" charset="0"/>
            </a:endParaRPr>
          </a:p>
        </p:txBody>
      </p:sp>
    </p:spTree>
    <p:extLst>
      <p:ext uri="{BB962C8B-B14F-4D97-AF65-F5344CB8AC3E}">
        <p14:creationId xmlns:p14="http://schemas.microsoft.com/office/powerpoint/2010/main" val="2079740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92769275-A2BC-4588-A855-A5E033AD80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Calibri" panose="020F0502020204030204" pitchFamily="34" charset="0"/>
              </a:defRPr>
            </a:lvl1pPr>
            <a:lvl2pPr marL="742950" indent="-285750" defTabSz="881063">
              <a:spcBef>
                <a:spcPct val="30000"/>
              </a:spcBef>
              <a:defRPr sz="1200">
                <a:solidFill>
                  <a:schemeClr val="tx1"/>
                </a:solidFill>
                <a:latin typeface="Calibri" panose="020F0502020204030204" pitchFamily="34" charset="0"/>
              </a:defRPr>
            </a:lvl2pPr>
            <a:lvl3pPr marL="1143000" indent="-228600" defTabSz="881063">
              <a:spcBef>
                <a:spcPct val="30000"/>
              </a:spcBef>
              <a:defRPr sz="1200">
                <a:solidFill>
                  <a:schemeClr val="tx1"/>
                </a:solidFill>
                <a:latin typeface="Calibri" panose="020F0502020204030204" pitchFamily="34" charset="0"/>
              </a:defRPr>
            </a:lvl3pPr>
            <a:lvl4pPr marL="1600200" indent="-228600" defTabSz="881063">
              <a:spcBef>
                <a:spcPct val="30000"/>
              </a:spcBef>
              <a:defRPr sz="1200">
                <a:solidFill>
                  <a:schemeClr val="tx1"/>
                </a:solidFill>
                <a:latin typeface="Calibri" panose="020F0502020204030204" pitchFamily="34" charset="0"/>
              </a:defRPr>
            </a:lvl4pPr>
            <a:lvl5pPr marL="2057400" indent="-228600" defTabSz="881063">
              <a:spcBef>
                <a:spcPct val="30000"/>
              </a:spcBef>
              <a:defRPr sz="1200">
                <a:solidFill>
                  <a:schemeClr val="tx1"/>
                </a:solidFill>
                <a:latin typeface="Calibri" panose="020F0502020204030204" pitchFamily="34" charset="0"/>
              </a:defRPr>
            </a:lvl5pPr>
            <a:lvl6pPr marL="2514600" indent="-228600" defTabSz="8810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10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10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10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90FBE4-2AE0-41A4-87B9-3D8A429A630A}" type="slidenum">
              <a:rPr lang="en-US" altLang="pl-PL">
                <a:latin typeface="Times" panose="02020603050405020304" pitchFamily="18" charset="0"/>
                <a:ea typeface="MS PGothic" panose="020B0600070205080204" pitchFamily="34" charset="-128"/>
              </a:rPr>
              <a:pPr>
                <a:spcBef>
                  <a:spcPct val="0"/>
                </a:spcBef>
              </a:pPr>
              <a:t>81</a:t>
            </a:fld>
            <a:endParaRPr lang="en-US" altLang="pl-PL">
              <a:latin typeface="Times" panose="02020603050405020304" pitchFamily="18" charset="0"/>
              <a:ea typeface="MS PGothic" panose="020B0600070205080204" pitchFamily="34" charset="-128"/>
            </a:endParaRPr>
          </a:p>
        </p:txBody>
      </p:sp>
      <p:sp>
        <p:nvSpPr>
          <p:cNvPr id="164866" name="Rectangle 2">
            <a:extLst>
              <a:ext uri="{FF2B5EF4-FFF2-40B4-BE49-F238E27FC236}">
                <a16:creationId xmlns:a16="http://schemas.microsoft.com/office/drawing/2014/main" id="{9A116669-07BA-40C3-838C-4E3AAAD2E8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a:extLst>
              <a:ext uri="{FF2B5EF4-FFF2-40B4-BE49-F238E27FC236}">
                <a16:creationId xmlns:a16="http://schemas.microsoft.com/office/drawing/2014/main" id="{C672458E-E517-4206-AC26-385026D0B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ea typeface="MS PGothic" panose="020B0600070205080204" pitchFamily="34" charset="-128"/>
            </a:endParaRPr>
          </a:p>
        </p:txBody>
      </p:sp>
    </p:spTree>
    <p:extLst>
      <p:ext uri="{BB962C8B-B14F-4D97-AF65-F5344CB8AC3E}">
        <p14:creationId xmlns:p14="http://schemas.microsoft.com/office/powerpoint/2010/main" val="8168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a:extLst>
              <a:ext uri="{FF2B5EF4-FFF2-40B4-BE49-F238E27FC236}">
                <a16:creationId xmlns:a16="http://schemas.microsoft.com/office/drawing/2014/main" id="{D5A572B0-F346-4C98-9F25-04AFC9B67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Segnaposto note 2">
            <a:extLst>
              <a:ext uri="{FF2B5EF4-FFF2-40B4-BE49-F238E27FC236}">
                <a16:creationId xmlns:a16="http://schemas.microsoft.com/office/drawing/2014/main" id="{F5B36AFE-A5C8-4C15-8AB7-6FD448C05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55299" name="Segnaposto numero diapositiva 3">
            <a:extLst>
              <a:ext uri="{FF2B5EF4-FFF2-40B4-BE49-F238E27FC236}">
                <a16:creationId xmlns:a16="http://schemas.microsoft.com/office/drawing/2014/main" id="{6D7579A5-B840-48C7-8362-A69E2E6225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5EF937-DF99-461F-8AB2-87CC7F1097FC}" type="slidenum">
              <a:rPr lang="it-IT" altLang="pl-PL">
                <a:latin typeface="Arial" panose="020B0604020202020204" pitchFamily="34" charset="0"/>
              </a:rPr>
              <a:pPr>
                <a:spcBef>
                  <a:spcPct val="0"/>
                </a:spcBef>
              </a:pPr>
              <a:t>9</a:t>
            </a:fld>
            <a:endParaRPr lang="it-IT" altLang="pl-PL">
              <a:latin typeface="Arial" panose="020B0604020202020204" pitchFamily="34" charset="0"/>
            </a:endParaRPr>
          </a:p>
        </p:txBody>
      </p:sp>
    </p:spTree>
    <p:extLst>
      <p:ext uri="{BB962C8B-B14F-4D97-AF65-F5344CB8AC3E}">
        <p14:creationId xmlns:p14="http://schemas.microsoft.com/office/powerpoint/2010/main" val="389443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4ED34698-6C7E-4107-A949-BF650409C3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Calibri" panose="020F0502020204030204" pitchFamily="34" charset="0"/>
              </a:defRPr>
            </a:lvl1pPr>
            <a:lvl2pPr marL="742950" indent="-285750" defTabSz="881063">
              <a:spcBef>
                <a:spcPct val="30000"/>
              </a:spcBef>
              <a:defRPr sz="1200">
                <a:solidFill>
                  <a:schemeClr val="tx1"/>
                </a:solidFill>
                <a:latin typeface="Calibri" panose="020F0502020204030204" pitchFamily="34" charset="0"/>
              </a:defRPr>
            </a:lvl2pPr>
            <a:lvl3pPr marL="1143000" indent="-228600" defTabSz="881063">
              <a:spcBef>
                <a:spcPct val="30000"/>
              </a:spcBef>
              <a:defRPr sz="1200">
                <a:solidFill>
                  <a:schemeClr val="tx1"/>
                </a:solidFill>
                <a:latin typeface="Calibri" panose="020F0502020204030204" pitchFamily="34" charset="0"/>
              </a:defRPr>
            </a:lvl3pPr>
            <a:lvl4pPr marL="1600200" indent="-228600" defTabSz="881063">
              <a:spcBef>
                <a:spcPct val="30000"/>
              </a:spcBef>
              <a:defRPr sz="1200">
                <a:solidFill>
                  <a:schemeClr val="tx1"/>
                </a:solidFill>
                <a:latin typeface="Calibri" panose="020F0502020204030204" pitchFamily="34" charset="0"/>
              </a:defRPr>
            </a:lvl4pPr>
            <a:lvl5pPr marL="2057400" indent="-228600" defTabSz="881063">
              <a:spcBef>
                <a:spcPct val="30000"/>
              </a:spcBef>
              <a:defRPr sz="1200">
                <a:solidFill>
                  <a:schemeClr val="tx1"/>
                </a:solidFill>
                <a:latin typeface="Calibri" panose="020F0502020204030204" pitchFamily="34" charset="0"/>
              </a:defRPr>
            </a:lvl5pPr>
            <a:lvl6pPr marL="2514600" indent="-228600" defTabSz="8810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10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10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10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5ECAE5-0FB7-461D-83F2-ADE15DCDC72D}" type="slidenum">
              <a:rPr lang="en-US" altLang="pl-PL">
                <a:latin typeface="Times" panose="02020603050405020304" pitchFamily="18" charset="0"/>
                <a:ea typeface="MS PGothic" panose="020B0600070205080204" pitchFamily="34" charset="-128"/>
              </a:rPr>
              <a:pPr>
                <a:spcBef>
                  <a:spcPct val="0"/>
                </a:spcBef>
              </a:pPr>
              <a:t>82</a:t>
            </a:fld>
            <a:endParaRPr lang="en-US" altLang="pl-PL">
              <a:latin typeface="Times" panose="02020603050405020304" pitchFamily="18" charset="0"/>
              <a:ea typeface="MS PGothic" panose="020B0600070205080204" pitchFamily="34" charset="-128"/>
            </a:endParaRPr>
          </a:p>
        </p:txBody>
      </p:sp>
      <p:sp>
        <p:nvSpPr>
          <p:cNvPr id="166914" name="Rectangle 2">
            <a:extLst>
              <a:ext uri="{FF2B5EF4-FFF2-40B4-BE49-F238E27FC236}">
                <a16:creationId xmlns:a16="http://schemas.microsoft.com/office/drawing/2014/main" id="{20F25871-B5FF-4D4D-9516-B935E9A790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a:extLst>
              <a:ext uri="{FF2B5EF4-FFF2-40B4-BE49-F238E27FC236}">
                <a16:creationId xmlns:a16="http://schemas.microsoft.com/office/drawing/2014/main" id="{04326A51-626A-4F22-B1BA-3321BB1317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ea typeface="MS PGothic" panose="020B0600070205080204" pitchFamily="34" charset="-128"/>
            </a:endParaRPr>
          </a:p>
        </p:txBody>
      </p:sp>
    </p:spTree>
    <p:extLst>
      <p:ext uri="{BB962C8B-B14F-4D97-AF65-F5344CB8AC3E}">
        <p14:creationId xmlns:p14="http://schemas.microsoft.com/office/powerpoint/2010/main" val="1257395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Espace réservé du numéro de diapositive 7">
            <a:extLst>
              <a:ext uri="{FF2B5EF4-FFF2-40B4-BE49-F238E27FC236}">
                <a16:creationId xmlns:a16="http://schemas.microsoft.com/office/drawing/2014/main" id="{A1C5804B-8147-4650-B0E4-5BA37B10F5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Calibri" panose="020F0502020204030204" pitchFamily="34" charset="0"/>
              </a:defRPr>
            </a:lvl1pPr>
            <a:lvl2pPr marL="742950" indent="-285750" defTabSz="881063">
              <a:spcBef>
                <a:spcPct val="30000"/>
              </a:spcBef>
              <a:defRPr sz="1200">
                <a:solidFill>
                  <a:schemeClr val="tx1"/>
                </a:solidFill>
                <a:latin typeface="Calibri" panose="020F0502020204030204" pitchFamily="34" charset="0"/>
              </a:defRPr>
            </a:lvl2pPr>
            <a:lvl3pPr marL="1143000" indent="-228600" defTabSz="881063">
              <a:spcBef>
                <a:spcPct val="30000"/>
              </a:spcBef>
              <a:defRPr sz="1200">
                <a:solidFill>
                  <a:schemeClr val="tx1"/>
                </a:solidFill>
                <a:latin typeface="Calibri" panose="020F0502020204030204" pitchFamily="34" charset="0"/>
              </a:defRPr>
            </a:lvl3pPr>
            <a:lvl4pPr marL="1600200" indent="-228600" defTabSz="881063">
              <a:spcBef>
                <a:spcPct val="30000"/>
              </a:spcBef>
              <a:defRPr sz="1200">
                <a:solidFill>
                  <a:schemeClr val="tx1"/>
                </a:solidFill>
                <a:latin typeface="Calibri" panose="020F0502020204030204" pitchFamily="34" charset="0"/>
              </a:defRPr>
            </a:lvl4pPr>
            <a:lvl5pPr marL="2057400" indent="-228600" defTabSz="881063">
              <a:spcBef>
                <a:spcPct val="30000"/>
              </a:spcBef>
              <a:defRPr sz="1200">
                <a:solidFill>
                  <a:schemeClr val="tx1"/>
                </a:solidFill>
                <a:latin typeface="Calibri" panose="020F0502020204030204" pitchFamily="34" charset="0"/>
              </a:defRPr>
            </a:lvl5pPr>
            <a:lvl6pPr marL="2514600" indent="-228600" defTabSz="8810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10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10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10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25F595-7FEA-44A7-A74E-9D1B43282A49}" type="slidenum">
              <a:rPr lang="en-US" altLang="pl-PL">
                <a:latin typeface="Times" panose="02020603050405020304" pitchFamily="18" charset="0"/>
                <a:ea typeface="MS PGothic" panose="020B0600070205080204" pitchFamily="34" charset="-128"/>
              </a:rPr>
              <a:pPr>
                <a:spcBef>
                  <a:spcPct val="0"/>
                </a:spcBef>
              </a:pPr>
              <a:t>83</a:t>
            </a:fld>
            <a:endParaRPr lang="en-US" altLang="pl-PL">
              <a:latin typeface="Times" panose="02020603050405020304" pitchFamily="18" charset="0"/>
              <a:ea typeface="MS PGothic" panose="020B0600070205080204" pitchFamily="34" charset="-128"/>
            </a:endParaRPr>
          </a:p>
        </p:txBody>
      </p:sp>
      <p:sp>
        <p:nvSpPr>
          <p:cNvPr id="168962" name="Rectangle 7">
            <a:extLst>
              <a:ext uri="{FF2B5EF4-FFF2-40B4-BE49-F238E27FC236}">
                <a16:creationId xmlns:a16="http://schemas.microsoft.com/office/drawing/2014/main" id="{E08CF64F-5951-4164-9947-9443B4594F5B}"/>
              </a:ext>
            </a:extLst>
          </p:cNvPr>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1EF78DE-447A-4849-9696-DD0965BE50F3}" type="slidenum">
              <a:rPr lang="fr-FR" altLang="pl-PL">
                <a:latin typeface="Arial" panose="020B0604020202020204" pitchFamily="34" charset="0"/>
                <a:ea typeface="MS PGothic" panose="020B0600070205080204" pitchFamily="34" charset="-128"/>
              </a:rPr>
              <a:pPr algn="r" eaLnBrk="1" hangingPunct="1">
                <a:spcBef>
                  <a:spcPct val="0"/>
                </a:spcBef>
              </a:pPr>
              <a:t>83</a:t>
            </a:fld>
            <a:endParaRPr lang="fr-FR" altLang="pl-PL">
              <a:latin typeface="Arial" panose="020B0604020202020204" pitchFamily="34" charset="0"/>
              <a:ea typeface="MS PGothic" panose="020B0600070205080204" pitchFamily="34" charset="-128"/>
            </a:endParaRPr>
          </a:p>
        </p:txBody>
      </p:sp>
      <p:sp>
        <p:nvSpPr>
          <p:cNvPr id="168963" name="Rectangle 2">
            <a:extLst>
              <a:ext uri="{FF2B5EF4-FFF2-40B4-BE49-F238E27FC236}">
                <a16:creationId xmlns:a16="http://schemas.microsoft.com/office/drawing/2014/main" id="{432689EE-E3AE-4910-9914-B1F6C04A7C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a:extLst>
              <a:ext uri="{FF2B5EF4-FFF2-40B4-BE49-F238E27FC236}">
                <a16:creationId xmlns:a16="http://schemas.microsoft.com/office/drawing/2014/main" id="{DE76EA61-12C0-4DAB-9AF2-196DC5E433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en-GB" altLang="pl-PL">
              <a:ea typeface="MS PGothic" panose="020B0600070205080204" pitchFamily="34" charset="-128"/>
            </a:endParaRPr>
          </a:p>
        </p:txBody>
      </p:sp>
    </p:spTree>
    <p:extLst>
      <p:ext uri="{BB962C8B-B14F-4D97-AF65-F5344CB8AC3E}">
        <p14:creationId xmlns:p14="http://schemas.microsoft.com/office/powerpoint/2010/main" val="4171911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Espace réservé du numéro de diapositive 7">
            <a:extLst>
              <a:ext uri="{FF2B5EF4-FFF2-40B4-BE49-F238E27FC236}">
                <a16:creationId xmlns:a16="http://schemas.microsoft.com/office/drawing/2014/main" id="{EC3A88F0-55B6-4789-986F-6DCB02C729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Calibri" panose="020F0502020204030204" pitchFamily="34" charset="0"/>
              </a:defRPr>
            </a:lvl1pPr>
            <a:lvl2pPr marL="742950" indent="-285750" defTabSz="881063">
              <a:spcBef>
                <a:spcPct val="30000"/>
              </a:spcBef>
              <a:defRPr sz="1200">
                <a:solidFill>
                  <a:schemeClr val="tx1"/>
                </a:solidFill>
                <a:latin typeface="Calibri" panose="020F0502020204030204" pitchFamily="34" charset="0"/>
              </a:defRPr>
            </a:lvl2pPr>
            <a:lvl3pPr marL="1143000" indent="-228600" defTabSz="881063">
              <a:spcBef>
                <a:spcPct val="30000"/>
              </a:spcBef>
              <a:defRPr sz="1200">
                <a:solidFill>
                  <a:schemeClr val="tx1"/>
                </a:solidFill>
                <a:latin typeface="Calibri" panose="020F0502020204030204" pitchFamily="34" charset="0"/>
              </a:defRPr>
            </a:lvl3pPr>
            <a:lvl4pPr marL="1600200" indent="-228600" defTabSz="881063">
              <a:spcBef>
                <a:spcPct val="30000"/>
              </a:spcBef>
              <a:defRPr sz="1200">
                <a:solidFill>
                  <a:schemeClr val="tx1"/>
                </a:solidFill>
                <a:latin typeface="Calibri" panose="020F0502020204030204" pitchFamily="34" charset="0"/>
              </a:defRPr>
            </a:lvl4pPr>
            <a:lvl5pPr marL="2057400" indent="-228600" defTabSz="881063">
              <a:spcBef>
                <a:spcPct val="30000"/>
              </a:spcBef>
              <a:defRPr sz="1200">
                <a:solidFill>
                  <a:schemeClr val="tx1"/>
                </a:solidFill>
                <a:latin typeface="Calibri" panose="020F0502020204030204" pitchFamily="34" charset="0"/>
              </a:defRPr>
            </a:lvl5pPr>
            <a:lvl6pPr marL="2514600" indent="-228600" defTabSz="8810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10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10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10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6710C8-57D0-4FFA-8E63-2EF7E53E39CC}" type="slidenum">
              <a:rPr lang="en-US" altLang="pl-PL">
                <a:latin typeface="Times" panose="02020603050405020304" pitchFamily="18" charset="0"/>
                <a:ea typeface="MS PGothic" panose="020B0600070205080204" pitchFamily="34" charset="-128"/>
              </a:rPr>
              <a:pPr>
                <a:spcBef>
                  <a:spcPct val="0"/>
                </a:spcBef>
              </a:pPr>
              <a:t>84</a:t>
            </a:fld>
            <a:endParaRPr lang="en-US" altLang="pl-PL">
              <a:latin typeface="Times" panose="02020603050405020304" pitchFamily="18" charset="0"/>
              <a:ea typeface="MS PGothic" panose="020B0600070205080204" pitchFamily="34" charset="-128"/>
            </a:endParaRPr>
          </a:p>
        </p:txBody>
      </p:sp>
      <p:sp>
        <p:nvSpPr>
          <p:cNvPr id="171010" name="Rectangle 7">
            <a:extLst>
              <a:ext uri="{FF2B5EF4-FFF2-40B4-BE49-F238E27FC236}">
                <a16:creationId xmlns:a16="http://schemas.microsoft.com/office/drawing/2014/main" id="{152320C9-607E-44E1-9557-C8156C5C1560}"/>
              </a:ext>
            </a:extLst>
          </p:cNvPr>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01827AC-B8F6-4E22-BA05-D029FF8C9E75}" type="slidenum">
              <a:rPr lang="fr-FR" altLang="pl-PL">
                <a:latin typeface="Arial" panose="020B0604020202020204" pitchFamily="34" charset="0"/>
                <a:ea typeface="MS PGothic" panose="020B0600070205080204" pitchFamily="34" charset="-128"/>
              </a:rPr>
              <a:pPr algn="r" eaLnBrk="1" hangingPunct="1">
                <a:spcBef>
                  <a:spcPct val="0"/>
                </a:spcBef>
              </a:pPr>
              <a:t>84</a:t>
            </a:fld>
            <a:endParaRPr lang="fr-FR" altLang="pl-PL">
              <a:latin typeface="Arial" panose="020B0604020202020204" pitchFamily="34" charset="0"/>
              <a:ea typeface="MS PGothic" panose="020B0600070205080204" pitchFamily="34" charset="-128"/>
            </a:endParaRPr>
          </a:p>
        </p:txBody>
      </p:sp>
      <p:sp>
        <p:nvSpPr>
          <p:cNvPr id="171011" name="Rectangle 2">
            <a:extLst>
              <a:ext uri="{FF2B5EF4-FFF2-40B4-BE49-F238E27FC236}">
                <a16:creationId xmlns:a16="http://schemas.microsoft.com/office/drawing/2014/main" id="{6C431B82-4E6E-4A7B-9EE8-F7E1840D78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a:extLst>
              <a:ext uri="{FF2B5EF4-FFF2-40B4-BE49-F238E27FC236}">
                <a16:creationId xmlns:a16="http://schemas.microsoft.com/office/drawing/2014/main" id="{D77D15BB-018E-4B5A-8240-17CE76D0F9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endParaRPr lang="en-GB" altLang="pl-PL">
              <a:ea typeface="MS PGothic" panose="020B0600070205080204" pitchFamily="34" charset="-128"/>
            </a:endParaRPr>
          </a:p>
        </p:txBody>
      </p:sp>
    </p:spTree>
    <p:extLst>
      <p:ext uri="{BB962C8B-B14F-4D97-AF65-F5344CB8AC3E}">
        <p14:creationId xmlns:p14="http://schemas.microsoft.com/office/powerpoint/2010/main" val="2895516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3882DFE5-6AD3-4533-9552-9978BCEBED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Calibri" panose="020F0502020204030204" pitchFamily="34" charset="0"/>
              </a:defRPr>
            </a:lvl1pPr>
            <a:lvl2pPr marL="742950" indent="-285750" defTabSz="881063">
              <a:spcBef>
                <a:spcPct val="30000"/>
              </a:spcBef>
              <a:defRPr sz="1200">
                <a:solidFill>
                  <a:schemeClr val="tx1"/>
                </a:solidFill>
                <a:latin typeface="Calibri" panose="020F0502020204030204" pitchFamily="34" charset="0"/>
              </a:defRPr>
            </a:lvl2pPr>
            <a:lvl3pPr marL="1143000" indent="-228600" defTabSz="881063">
              <a:spcBef>
                <a:spcPct val="30000"/>
              </a:spcBef>
              <a:defRPr sz="1200">
                <a:solidFill>
                  <a:schemeClr val="tx1"/>
                </a:solidFill>
                <a:latin typeface="Calibri" panose="020F0502020204030204" pitchFamily="34" charset="0"/>
              </a:defRPr>
            </a:lvl3pPr>
            <a:lvl4pPr marL="1600200" indent="-228600" defTabSz="881063">
              <a:spcBef>
                <a:spcPct val="30000"/>
              </a:spcBef>
              <a:defRPr sz="1200">
                <a:solidFill>
                  <a:schemeClr val="tx1"/>
                </a:solidFill>
                <a:latin typeface="Calibri" panose="020F0502020204030204" pitchFamily="34" charset="0"/>
              </a:defRPr>
            </a:lvl4pPr>
            <a:lvl5pPr marL="2057400" indent="-228600" defTabSz="881063">
              <a:spcBef>
                <a:spcPct val="30000"/>
              </a:spcBef>
              <a:defRPr sz="1200">
                <a:solidFill>
                  <a:schemeClr val="tx1"/>
                </a:solidFill>
                <a:latin typeface="Calibri" panose="020F0502020204030204" pitchFamily="34" charset="0"/>
              </a:defRPr>
            </a:lvl5pPr>
            <a:lvl6pPr marL="2514600" indent="-228600" defTabSz="8810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810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810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810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B732AE-DCCB-4787-BADA-D3AFE0134E02}" type="slidenum">
              <a:rPr lang="en-US" altLang="pl-PL">
                <a:latin typeface="Times" panose="02020603050405020304" pitchFamily="18" charset="0"/>
                <a:ea typeface="MS PGothic" panose="020B0600070205080204" pitchFamily="34" charset="-128"/>
              </a:rPr>
              <a:pPr>
                <a:spcBef>
                  <a:spcPct val="0"/>
                </a:spcBef>
              </a:pPr>
              <a:t>86</a:t>
            </a:fld>
            <a:endParaRPr lang="en-US" altLang="pl-PL">
              <a:latin typeface="Times" panose="02020603050405020304" pitchFamily="18" charset="0"/>
              <a:ea typeface="MS PGothic" panose="020B0600070205080204" pitchFamily="34" charset="-128"/>
            </a:endParaRPr>
          </a:p>
        </p:txBody>
      </p:sp>
      <p:sp>
        <p:nvSpPr>
          <p:cNvPr id="174082" name="Rectangle 2">
            <a:extLst>
              <a:ext uri="{FF2B5EF4-FFF2-40B4-BE49-F238E27FC236}">
                <a16:creationId xmlns:a16="http://schemas.microsoft.com/office/drawing/2014/main" id="{BFE5BDCB-3413-41C5-9571-DC493D7FE5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a:extLst>
              <a:ext uri="{FF2B5EF4-FFF2-40B4-BE49-F238E27FC236}">
                <a16:creationId xmlns:a16="http://schemas.microsoft.com/office/drawing/2014/main" id="{A1FF1E67-DEF1-4D7F-B3F8-BAEE7D246F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ea typeface="MS PGothic" panose="020B0600070205080204" pitchFamily="34" charset="-128"/>
            </a:endParaRPr>
          </a:p>
        </p:txBody>
      </p:sp>
    </p:spTree>
    <p:extLst>
      <p:ext uri="{BB962C8B-B14F-4D97-AF65-F5344CB8AC3E}">
        <p14:creationId xmlns:p14="http://schemas.microsoft.com/office/powerpoint/2010/main" val="3277152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DFBD3648-9D53-431A-BF8F-42423983F1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l-PL"/>
          </a:p>
        </p:txBody>
      </p:sp>
      <p:sp>
        <p:nvSpPr>
          <p:cNvPr id="176130" name="Rectangle 3">
            <a:extLst>
              <a:ext uri="{FF2B5EF4-FFF2-40B4-BE49-F238E27FC236}">
                <a16:creationId xmlns:a16="http://schemas.microsoft.com/office/drawing/2014/main" id="{6E026761-A3FB-49E8-8120-852124B9073C}"/>
              </a:ext>
            </a:extLst>
          </p:cNvPr>
          <p:cNvSpPr>
            <a:spLocks noGrp="1" noRot="1" noChangeAspect="1" noChangeArrowheads="1" noTextEdit="1"/>
          </p:cNvSpPr>
          <p:nvPr>
            <p:ph type="sldImg"/>
          </p:nvPr>
        </p:nvSpPr>
        <p:spPr bwMode="auto">
          <a:xfrm>
            <a:off x="101600" y="750888"/>
            <a:ext cx="6594475" cy="37099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46347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88</a:t>
            </a:fld>
            <a:endParaRPr lang="en-GB"/>
          </a:p>
        </p:txBody>
      </p:sp>
    </p:spTree>
    <p:extLst>
      <p:ext uri="{BB962C8B-B14F-4D97-AF65-F5344CB8AC3E}">
        <p14:creationId xmlns:p14="http://schemas.microsoft.com/office/powerpoint/2010/main" val="198539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B0C847BE-BB3F-4107-BB89-2CE4BF3569B3}"/>
              </a:ext>
            </a:extLst>
          </p:cNvPr>
          <p:cNvSpPr>
            <a:spLocks noGrp="1" noRot="1" noChangeAspect="1" noChangeArrowheads="1" noTextEdit="1"/>
          </p:cNvSpPr>
          <p:nvPr>
            <p:ph type="sldImg"/>
          </p:nvPr>
        </p:nvSpPr>
        <p:spPr bwMode="auto">
          <a:xfrm>
            <a:off x="101600" y="750888"/>
            <a:ext cx="6594475" cy="37099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Rectangle 3">
            <a:extLst>
              <a:ext uri="{FF2B5EF4-FFF2-40B4-BE49-F238E27FC236}">
                <a16:creationId xmlns:a16="http://schemas.microsoft.com/office/drawing/2014/main" id="{F9ECC624-0875-4A3C-AE0E-606D628905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l-PL"/>
          </a:p>
        </p:txBody>
      </p:sp>
    </p:spTree>
    <p:extLst>
      <p:ext uri="{BB962C8B-B14F-4D97-AF65-F5344CB8AC3E}">
        <p14:creationId xmlns:p14="http://schemas.microsoft.com/office/powerpoint/2010/main" val="288863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a:extLst>
              <a:ext uri="{FF2B5EF4-FFF2-40B4-BE49-F238E27FC236}">
                <a16:creationId xmlns:a16="http://schemas.microsoft.com/office/drawing/2014/main" id="{E4F801DD-72D3-4286-A9F7-AE82DE606D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Segnaposto note 2">
            <a:extLst>
              <a:ext uri="{FF2B5EF4-FFF2-40B4-BE49-F238E27FC236}">
                <a16:creationId xmlns:a16="http://schemas.microsoft.com/office/drawing/2014/main" id="{60AF2847-4CCA-4561-B5A1-2AD10BECF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62467" name="Segnaposto numero diapositiva 3">
            <a:extLst>
              <a:ext uri="{FF2B5EF4-FFF2-40B4-BE49-F238E27FC236}">
                <a16:creationId xmlns:a16="http://schemas.microsoft.com/office/drawing/2014/main" id="{3F7D3829-F9E2-4643-AB8B-6FCA6324B1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46008D-4F20-4F4A-889E-D79DDA6557DD}" type="slidenum">
              <a:rPr lang="it-IT" altLang="pl-PL">
                <a:latin typeface="Arial" panose="020B0604020202020204" pitchFamily="34" charset="0"/>
              </a:rPr>
              <a:pPr>
                <a:spcBef>
                  <a:spcPct val="0"/>
                </a:spcBef>
              </a:pPr>
              <a:t>14</a:t>
            </a:fld>
            <a:endParaRPr lang="it-IT" altLang="pl-PL">
              <a:latin typeface="Arial" panose="020B0604020202020204" pitchFamily="34" charset="0"/>
            </a:endParaRPr>
          </a:p>
        </p:txBody>
      </p:sp>
    </p:spTree>
    <p:extLst>
      <p:ext uri="{BB962C8B-B14F-4D97-AF65-F5344CB8AC3E}">
        <p14:creationId xmlns:p14="http://schemas.microsoft.com/office/powerpoint/2010/main" val="148841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DAF4B8D-EE9E-4764-9BC0-03C6265E1694}"/>
              </a:ext>
            </a:extLst>
          </p:cNvPr>
          <p:cNvSpPr>
            <a:spLocks noGrp="1" noRot="1" noChangeAspect="1" noChangeArrowheads="1" noTextEdit="1"/>
          </p:cNvSpPr>
          <p:nvPr>
            <p:ph type="sldImg"/>
          </p:nvPr>
        </p:nvSpPr>
        <p:spPr bwMode="auto">
          <a:xfrm>
            <a:off x="101600" y="750888"/>
            <a:ext cx="6594475" cy="37099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Rectangle 3">
            <a:extLst>
              <a:ext uri="{FF2B5EF4-FFF2-40B4-BE49-F238E27FC236}">
                <a16:creationId xmlns:a16="http://schemas.microsoft.com/office/drawing/2014/main" id="{79D13202-910D-47B1-8DDC-C4651DE19A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l-PL"/>
          </a:p>
        </p:txBody>
      </p:sp>
    </p:spTree>
    <p:extLst>
      <p:ext uri="{BB962C8B-B14F-4D97-AF65-F5344CB8AC3E}">
        <p14:creationId xmlns:p14="http://schemas.microsoft.com/office/powerpoint/2010/main" val="339510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egnaposto immagine diapositiva 1">
            <a:extLst>
              <a:ext uri="{FF2B5EF4-FFF2-40B4-BE49-F238E27FC236}">
                <a16:creationId xmlns:a16="http://schemas.microsoft.com/office/drawing/2014/main" id="{DFA23765-3800-423C-A9A1-D4A9171F0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Segnaposto note 2">
            <a:extLst>
              <a:ext uri="{FF2B5EF4-FFF2-40B4-BE49-F238E27FC236}">
                <a16:creationId xmlns:a16="http://schemas.microsoft.com/office/drawing/2014/main" id="{DBEA07B2-BA24-418B-ADF9-0EA0788509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67587" name="Segnaposto numero diapositiva 3">
            <a:extLst>
              <a:ext uri="{FF2B5EF4-FFF2-40B4-BE49-F238E27FC236}">
                <a16:creationId xmlns:a16="http://schemas.microsoft.com/office/drawing/2014/main" id="{6189107D-8968-4F7F-BD11-823212E615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A67CE2-324A-4B35-8488-CC0D15A3BBA4}" type="slidenum">
              <a:rPr lang="it-IT" altLang="pl-PL">
                <a:latin typeface="Arial" panose="020B0604020202020204" pitchFamily="34" charset="0"/>
              </a:rPr>
              <a:pPr>
                <a:spcBef>
                  <a:spcPct val="0"/>
                </a:spcBef>
              </a:pPr>
              <a:t>17</a:t>
            </a:fld>
            <a:endParaRPr lang="it-IT" altLang="pl-PL">
              <a:latin typeface="Arial" panose="020B0604020202020204" pitchFamily="34" charset="0"/>
            </a:endParaRPr>
          </a:p>
        </p:txBody>
      </p:sp>
    </p:spTree>
    <p:extLst>
      <p:ext uri="{BB962C8B-B14F-4D97-AF65-F5344CB8AC3E}">
        <p14:creationId xmlns:p14="http://schemas.microsoft.com/office/powerpoint/2010/main" val="63565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egnaposto immagine diapositiva 1">
            <a:extLst>
              <a:ext uri="{FF2B5EF4-FFF2-40B4-BE49-F238E27FC236}">
                <a16:creationId xmlns:a16="http://schemas.microsoft.com/office/drawing/2014/main" id="{31D6CEA2-5863-4C3C-93D3-31F4601CE2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Segnaposto note 2">
            <a:extLst>
              <a:ext uri="{FF2B5EF4-FFF2-40B4-BE49-F238E27FC236}">
                <a16:creationId xmlns:a16="http://schemas.microsoft.com/office/drawing/2014/main" id="{B82E57AC-1334-478D-B4E6-945A3AFBA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
        <p:nvSpPr>
          <p:cNvPr id="69635" name="Segnaposto numero diapositiva 3">
            <a:extLst>
              <a:ext uri="{FF2B5EF4-FFF2-40B4-BE49-F238E27FC236}">
                <a16:creationId xmlns:a16="http://schemas.microsoft.com/office/drawing/2014/main" id="{7E369DBF-9720-4A64-93DC-D66DFC5D0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D606F1-F2BE-4899-87AA-1EAB2E04B20B}" type="slidenum">
              <a:rPr lang="it-IT" altLang="pl-PL">
                <a:latin typeface="Arial" panose="020B0604020202020204" pitchFamily="34" charset="0"/>
              </a:rPr>
              <a:pPr>
                <a:spcBef>
                  <a:spcPct val="0"/>
                </a:spcBef>
              </a:pPr>
              <a:t>18</a:t>
            </a:fld>
            <a:endParaRPr lang="it-IT" altLang="pl-PL">
              <a:latin typeface="Arial" panose="020B0604020202020204" pitchFamily="34" charset="0"/>
            </a:endParaRPr>
          </a:p>
        </p:txBody>
      </p:sp>
    </p:spTree>
    <p:extLst>
      <p:ext uri="{BB962C8B-B14F-4D97-AF65-F5344CB8AC3E}">
        <p14:creationId xmlns:p14="http://schemas.microsoft.com/office/powerpoint/2010/main" val="521847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Klikken om de ondertitelstijl van het model te bewerken</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27426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261214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10273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612763" indent="-342900">
              <a:lnSpc>
                <a:spcPct val="90000"/>
              </a:lnSpc>
              <a:spcBef>
                <a:spcPts val="300"/>
              </a:spcBef>
              <a:spcAft>
                <a:spcPts val="600"/>
              </a:spcAft>
              <a:buFont typeface="Arial" panose="020B0604020202020204" pitchFamily="34" charset="0"/>
              <a:buChar char="•"/>
              <a:tabLst>
                <a:tab pos="541312" algn="l"/>
              </a:tabLst>
              <a:defRPr sz="2000">
                <a:latin typeface="Tahoma" pitchFamily="34" charset="0"/>
                <a:cs typeface="Tahoma" pitchFamily="34" charset="0"/>
              </a:defRPr>
            </a:lvl3pPr>
            <a:lvl5pPr>
              <a:buNone/>
              <a:defRPr/>
            </a:lvl5pPr>
          </a:lstStyle>
          <a:p>
            <a:pPr lvl="0"/>
            <a:r>
              <a:rPr lang="nl-NL" dirty="0"/>
              <a:t>Tekststijl van het model bewerken</a:t>
            </a:r>
          </a:p>
          <a:p>
            <a:pPr lvl="1"/>
            <a:r>
              <a:rPr lang="nl-NL" dirty="0"/>
              <a:t>Tweede niveau</a:t>
            </a:r>
          </a:p>
          <a:p>
            <a:pPr lvl="2"/>
            <a:r>
              <a:rPr lang="nl-NL" dirty="0"/>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182807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lo stile del titolo</a:t>
            </a:r>
          </a:p>
        </p:txBody>
      </p:sp>
      <p:sp>
        <p:nvSpPr>
          <p:cNvPr id="3" name="Segnaposto grafico 2"/>
          <p:cNvSpPr>
            <a:spLocks noGrp="1"/>
          </p:cNvSpPr>
          <p:nvPr>
            <p:ph type="chart" idx="1"/>
          </p:nvPr>
        </p:nvSpPr>
        <p:spPr>
          <a:xfrm>
            <a:off x="609600" y="1600202"/>
            <a:ext cx="10972800" cy="4525963"/>
          </a:xfrm>
          <a:prstGeom prst="rect">
            <a:avLst/>
          </a:prstGeom>
        </p:spPr>
        <p:txBody>
          <a:bodyPr/>
          <a:lstStyle/>
          <a:p>
            <a:pPr lvl="0"/>
            <a:endParaRPr lang="it-IT" noProof="0"/>
          </a:p>
        </p:txBody>
      </p:sp>
    </p:spTree>
    <p:extLst>
      <p:ext uri="{BB962C8B-B14F-4D97-AF65-F5344CB8AC3E}">
        <p14:creationId xmlns:p14="http://schemas.microsoft.com/office/powerpoint/2010/main" val="294745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Rectangle 10">
            <a:extLst>
              <a:ext uri="{FF2B5EF4-FFF2-40B4-BE49-F238E27FC236}">
                <a16:creationId xmlns:a16="http://schemas.microsoft.com/office/drawing/2014/main" id="{13046BA5-258E-477B-BD62-7795B38A4F35}"/>
              </a:ext>
            </a:extLst>
          </p:cNvPr>
          <p:cNvSpPr>
            <a:spLocks noGrp="1" noChangeArrowheads="1"/>
          </p:cNvSpPr>
          <p:nvPr>
            <p:ph type="sldNum" sz="quarter" idx="10"/>
          </p:nvPr>
        </p:nvSpPr>
        <p:spPr>
          <a:ln/>
        </p:spPr>
        <p:txBody>
          <a:bodyPr/>
          <a:lstStyle>
            <a:lvl1pPr>
              <a:defRPr/>
            </a:lvl1pPr>
          </a:lstStyle>
          <a:p>
            <a:pPr>
              <a:defRPr/>
            </a:pPr>
            <a:fld id="{868F92FF-E9BC-47EF-A3D6-E2AB3B78E3D5}" type="slidenum">
              <a:rPr lang="en-GB" altLang="pl-PL"/>
              <a:pPr>
                <a:defRPr/>
              </a:pPr>
              <a:t>‹nr.›</a:t>
            </a:fld>
            <a:endParaRPr lang="en-GB" altLang="pl-PL"/>
          </a:p>
        </p:txBody>
      </p:sp>
    </p:spTree>
    <p:extLst>
      <p:ext uri="{BB962C8B-B14F-4D97-AF65-F5344CB8AC3E}">
        <p14:creationId xmlns:p14="http://schemas.microsoft.com/office/powerpoint/2010/main" val="359801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AndTx">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endParaRPr lang="en-GB"/>
          </a:p>
        </p:txBody>
      </p:sp>
      <p:sp>
        <p:nvSpPr>
          <p:cNvPr id="3" name="Segnaposto grafico 2"/>
          <p:cNvSpPr>
            <a:spLocks noGrp="1"/>
          </p:cNvSpPr>
          <p:nvPr>
            <p:ph type="chart" sz="half" idx="1"/>
          </p:nvPr>
        </p:nvSpPr>
        <p:spPr>
          <a:xfrm>
            <a:off x="914400" y="1981200"/>
            <a:ext cx="5080000" cy="4114800"/>
          </a:xfrm>
        </p:spPr>
        <p:txBody>
          <a:bodyPr/>
          <a:lstStyle/>
          <a:p>
            <a:pPr lvl="0"/>
            <a:endParaRPr lang="en-GB" noProof="0"/>
          </a:p>
        </p:txBody>
      </p:sp>
      <p:sp>
        <p:nvSpPr>
          <p:cNvPr id="4" name="Segnaposto testo 3"/>
          <p:cNvSpPr>
            <a:spLocks noGrp="1"/>
          </p:cNvSpPr>
          <p:nvPr>
            <p:ph type="body" sz="half" idx="2"/>
          </p:nvPr>
        </p:nvSpPr>
        <p:spPr>
          <a:xfrm>
            <a:off x="6197600" y="1981200"/>
            <a:ext cx="5080000" cy="4114800"/>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5" name="Segnaposto data 4">
            <a:extLst>
              <a:ext uri="{FF2B5EF4-FFF2-40B4-BE49-F238E27FC236}">
                <a16:creationId xmlns:a16="http://schemas.microsoft.com/office/drawing/2014/main" id="{FACC9672-D3DE-4553-9D59-5E1953163618}"/>
              </a:ext>
            </a:extLst>
          </p:cNvPr>
          <p:cNvSpPr>
            <a:spLocks noGrp="1"/>
          </p:cNvSpPr>
          <p:nvPr>
            <p:ph type="dt" sz="half" idx="10"/>
          </p:nvPr>
        </p:nvSpPr>
        <p:spPr>
          <a:xfrm>
            <a:off x="914400" y="6248400"/>
            <a:ext cx="2540000" cy="457200"/>
          </a:xfrm>
          <a:prstGeom prst="rect">
            <a:avLst/>
          </a:prstGeom>
        </p:spPr>
        <p:txBody>
          <a:bodyPr/>
          <a:lstStyle>
            <a:lvl1pPr eaLnBrk="1" hangingPunct="1">
              <a:defRPr>
                <a:latin typeface="Arial" charset="0"/>
              </a:defRPr>
            </a:lvl1pPr>
          </a:lstStyle>
          <a:p>
            <a:pPr>
              <a:defRPr/>
            </a:pPr>
            <a:endParaRPr lang="it-IT"/>
          </a:p>
        </p:txBody>
      </p:sp>
      <p:sp>
        <p:nvSpPr>
          <p:cNvPr id="6" name="Segnaposto piè di pagina 5">
            <a:extLst>
              <a:ext uri="{FF2B5EF4-FFF2-40B4-BE49-F238E27FC236}">
                <a16:creationId xmlns:a16="http://schemas.microsoft.com/office/drawing/2014/main" id="{7190C7DD-3691-4A94-A32B-32C8B10394D5}"/>
              </a:ext>
            </a:extLst>
          </p:cNvPr>
          <p:cNvSpPr>
            <a:spLocks noGrp="1"/>
          </p:cNvSpPr>
          <p:nvPr>
            <p:ph type="ftr" sz="quarter" idx="11"/>
          </p:nvPr>
        </p:nvSpPr>
        <p:spPr>
          <a:xfrm>
            <a:off x="4165600" y="6248400"/>
            <a:ext cx="3860800" cy="457200"/>
          </a:xfrm>
          <a:prstGeom prst="rect">
            <a:avLst/>
          </a:prstGeom>
        </p:spPr>
        <p:txBody>
          <a:bodyPr/>
          <a:lstStyle>
            <a:lvl1pPr eaLnBrk="1" hangingPunct="1">
              <a:defRPr>
                <a:latin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7115B7D5-0AB9-4361-A56A-D24380ED6FA0}"/>
              </a:ext>
            </a:extLst>
          </p:cNvPr>
          <p:cNvSpPr>
            <a:spLocks noGrp="1"/>
          </p:cNvSpPr>
          <p:nvPr>
            <p:ph type="sldNum" sz="quarter" idx="12"/>
          </p:nvPr>
        </p:nvSpPr>
        <p:spPr>
          <a:xfrm>
            <a:off x="8737600" y="6248400"/>
            <a:ext cx="2540000" cy="457200"/>
          </a:xfrm>
        </p:spPr>
        <p:txBody>
          <a:bodyPr/>
          <a:lstStyle>
            <a:lvl1pPr>
              <a:defRPr smtClean="0"/>
            </a:lvl1pPr>
          </a:lstStyle>
          <a:p>
            <a:pPr>
              <a:defRPr/>
            </a:pPr>
            <a:fld id="{FC0D27F0-42BE-4F47-9A1C-5127B785B94D}" type="slidenum">
              <a:rPr lang="it-IT" altLang="pl-PL"/>
              <a:pPr>
                <a:defRPr/>
              </a:pPr>
              <a:t>‹nr.›</a:t>
            </a:fld>
            <a:endParaRPr lang="it-IT" altLang="pl-PL"/>
          </a:p>
        </p:txBody>
      </p:sp>
    </p:spTree>
    <p:extLst>
      <p:ext uri="{BB962C8B-B14F-4D97-AF65-F5344CB8AC3E}">
        <p14:creationId xmlns:p14="http://schemas.microsoft.com/office/powerpoint/2010/main" val="30964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sz="half" idx="1"/>
          </p:nvPr>
        </p:nvSpPr>
        <p:spPr>
          <a:xfrm>
            <a:off x="431800" y="1079501"/>
            <a:ext cx="5562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Content Placeholder 3"/>
          <p:cNvSpPr>
            <a:spLocks noGrp="1"/>
          </p:cNvSpPr>
          <p:nvPr>
            <p:ph sz="half" idx="2"/>
          </p:nvPr>
        </p:nvSpPr>
        <p:spPr>
          <a:xfrm>
            <a:off x="6197600" y="1079501"/>
            <a:ext cx="5562600" cy="501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5" name="Slide Number Placeholder 4">
            <a:extLst>
              <a:ext uri="{FF2B5EF4-FFF2-40B4-BE49-F238E27FC236}">
                <a16:creationId xmlns:a16="http://schemas.microsoft.com/office/drawing/2014/main" id="{1748AB4C-6018-4D89-B69B-6A9ABDC61161}"/>
              </a:ext>
            </a:extLst>
          </p:cNvPr>
          <p:cNvSpPr>
            <a:spLocks noGrp="1"/>
          </p:cNvSpPr>
          <p:nvPr>
            <p:ph type="sldNum" sz="quarter" idx="10"/>
          </p:nvPr>
        </p:nvSpPr>
        <p:spPr/>
        <p:txBody>
          <a:bodyPr/>
          <a:lstStyle>
            <a:lvl1pPr>
              <a:defRPr smtClean="0"/>
            </a:lvl1pPr>
          </a:lstStyle>
          <a:p>
            <a:pPr>
              <a:defRPr/>
            </a:pPr>
            <a:fld id="{9F867612-4F3E-4CB6-B432-81BF6A25CD45}" type="slidenum">
              <a:rPr lang="en-GB" altLang="pl-PL"/>
              <a:pPr>
                <a:defRPr/>
              </a:pPr>
              <a:t>‹nr.›</a:t>
            </a:fld>
            <a:endParaRPr lang="en-GB" altLang="pl-PL" b="0"/>
          </a:p>
        </p:txBody>
      </p:sp>
    </p:spTree>
    <p:extLst>
      <p:ext uri="{BB962C8B-B14F-4D97-AF65-F5344CB8AC3E}">
        <p14:creationId xmlns:p14="http://schemas.microsoft.com/office/powerpoint/2010/main" val="243531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1" y="260351"/>
            <a:ext cx="10987617" cy="58658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Rectangle 4">
            <a:extLst>
              <a:ext uri="{FF2B5EF4-FFF2-40B4-BE49-F238E27FC236}">
                <a16:creationId xmlns:a16="http://schemas.microsoft.com/office/drawing/2014/main" id="{682D47A0-A148-4E1E-BAF9-338166E574B6}"/>
              </a:ext>
            </a:extLst>
          </p:cNvPr>
          <p:cNvSpPr>
            <a:spLocks noGrp="1" noChangeArrowheads="1"/>
          </p:cNvSpPr>
          <p:nvPr>
            <p:ph type="dt" sz="half" idx="10"/>
          </p:nvPr>
        </p:nvSpPr>
        <p:spPr>
          <a:xfrm>
            <a:off x="914400" y="6248400"/>
            <a:ext cx="2540000" cy="457200"/>
          </a:xfrm>
          <a:prstGeom prst="rect">
            <a:avLst/>
          </a:prstGeom>
        </p:spPr>
        <p:txBody>
          <a:bodyPr/>
          <a:lstStyle>
            <a:lvl1pPr eaLnBrk="1" hangingPunct="1">
              <a:defRPr>
                <a:latin typeface="Arial" charset="0"/>
              </a:defRPr>
            </a:lvl1pPr>
          </a:lstStyle>
          <a:p>
            <a:pPr>
              <a:defRPr/>
            </a:pPr>
            <a:endParaRPr lang="fr-FR"/>
          </a:p>
        </p:txBody>
      </p:sp>
      <p:sp>
        <p:nvSpPr>
          <p:cNvPr id="4" name="Rectangle 5">
            <a:extLst>
              <a:ext uri="{FF2B5EF4-FFF2-40B4-BE49-F238E27FC236}">
                <a16:creationId xmlns:a16="http://schemas.microsoft.com/office/drawing/2014/main" id="{3CAD7A12-72C9-4E10-9A0F-F2A13112FAB5}"/>
              </a:ext>
            </a:extLst>
          </p:cNvPr>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charset="0"/>
              </a:defRPr>
            </a:lvl1pPr>
          </a:lstStyle>
          <a:p>
            <a:pPr>
              <a:defRPr/>
            </a:pPr>
            <a:endParaRPr lang="fr-FR"/>
          </a:p>
        </p:txBody>
      </p:sp>
      <p:sp>
        <p:nvSpPr>
          <p:cNvPr id="5" name="Rectangle 6">
            <a:extLst>
              <a:ext uri="{FF2B5EF4-FFF2-40B4-BE49-F238E27FC236}">
                <a16:creationId xmlns:a16="http://schemas.microsoft.com/office/drawing/2014/main" id="{36BA96EA-B894-4D9C-B6A8-A17A18C7A927}"/>
              </a:ext>
            </a:extLst>
          </p:cNvPr>
          <p:cNvSpPr>
            <a:spLocks noGrp="1" noChangeArrowheads="1"/>
          </p:cNvSpPr>
          <p:nvPr>
            <p:ph type="sldNum" sz="quarter" idx="12"/>
          </p:nvPr>
        </p:nvSpPr>
        <p:spPr>
          <a:xfrm>
            <a:off x="8737600" y="6248400"/>
            <a:ext cx="2540000" cy="457200"/>
          </a:xfrm>
        </p:spPr>
        <p:txBody>
          <a:bodyPr/>
          <a:lstStyle>
            <a:lvl1pPr>
              <a:defRPr smtClean="0"/>
            </a:lvl1pPr>
          </a:lstStyle>
          <a:p>
            <a:pPr>
              <a:defRPr/>
            </a:pPr>
            <a:fld id="{3DBF4959-4F80-4F31-9D6E-44674E76F19E}" type="slidenum">
              <a:rPr lang="fr-FR" altLang="pl-PL"/>
              <a:pPr>
                <a:defRPr/>
              </a:pPr>
              <a:t>‹nr.›</a:t>
            </a:fld>
            <a:endParaRPr lang="fr-FR" altLang="pl-PL"/>
          </a:p>
        </p:txBody>
      </p:sp>
    </p:spTree>
    <p:extLst>
      <p:ext uri="{BB962C8B-B14F-4D97-AF65-F5344CB8AC3E}">
        <p14:creationId xmlns:p14="http://schemas.microsoft.com/office/powerpoint/2010/main" val="177327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4CC222-FC1D-4B44-B702-98D8E23F185D}"/>
              </a:ext>
            </a:extLst>
          </p:cNvPr>
          <p:cNvSpPr>
            <a:spLocks noGrp="1"/>
          </p:cNvSpPr>
          <p:nvPr>
            <p:ph type="sldNum" sz="quarter" idx="10"/>
          </p:nvPr>
        </p:nvSpPr>
        <p:spPr/>
        <p:txBody>
          <a:bodyPr/>
          <a:lstStyle>
            <a:lvl1pPr>
              <a:defRPr smtClean="0"/>
            </a:lvl1pPr>
          </a:lstStyle>
          <a:p>
            <a:pPr>
              <a:defRPr/>
            </a:pPr>
            <a:fld id="{DA08FEB3-52D5-4331-9812-07333E91F8BB}" type="slidenum">
              <a:rPr lang="en-GB" altLang="pl-PL"/>
              <a:pPr>
                <a:defRPr/>
              </a:pPr>
              <a:t>‹nr.›</a:t>
            </a:fld>
            <a:endParaRPr lang="en-GB" altLang="pl-PL" b="0"/>
          </a:p>
        </p:txBody>
      </p:sp>
    </p:spTree>
    <p:extLst>
      <p:ext uri="{BB962C8B-B14F-4D97-AF65-F5344CB8AC3E}">
        <p14:creationId xmlns:p14="http://schemas.microsoft.com/office/powerpoint/2010/main" val="15161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334850"/>
            <a:ext cx="10318363" cy="79374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68354"/>
            <a:ext cx="11368617" cy="49736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‹nr.›</a:t>
            </a:fld>
            <a:endParaRPr lang="en-GB" dirty="0"/>
          </a:p>
        </p:txBody>
      </p:sp>
      <p:pic>
        <p:nvPicPr>
          <p:cNvPr id="7" name="Picture 8"/>
          <p:cNvPicPr>
            <a:picLocks noChangeArrowheads="1"/>
          </p:cNvPicPr>
          <p:nvPr userDrawn="1"/>
        </p:nvPicPr>
        <p:blipFill>
          <a:blip r:embed="rId13"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6"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Arial" panose="020B0604020202020204" pitchFamily="34" charset="0"/>
        <a:buChar char="•"/>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1.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8.wmf"/><Relationship Id="rId10" Type="http://schemas.openxmlformats.org/officeDocument/2006/relationships/image" Target="../media/image19.wmf"/><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who.int/immunization_monitoring/en/" TargetMode="External"/><Relationship Id="rId2" Type="http://schemas.openxmlformats.org/officeDocument/2006/relationships/hyperlink" Target="http://data.euro.who.int/cisid/" TargetMode="External"/><Relationship Id="rId1" Type="http://schemas.openxmlformats.org/officeDocument/2006/relationships/slideLayout" Target="../slideLayouts/slideLayout2.xml"/><Relationship Id="rId4" Type="http://schemas.openxmlformats.org/officeDocument/2006/relationships/hyperlink" Target="http://www.who.int/immunization_monitoring/routine/immunization_coverage/en/index.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apps.who.int/immunization_monitoring/en/globalsummary/timeseries/tswucoveragedtp3.htm"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4057" y="4467985"/>
            <a:ext cx="10869432" cy="998539"/>
          </a:xfrm>
        </p:spPr>
        <p:txBody>
          <a:bodyPr/>
          <a:lstStyle/>
          <a:p>
            <a:r>
              <a:rPr lang="en-GB" sz="4000" b="1" dirty="0"/>
              <a:t>Surveillance of VPD</a:t>
            </a:r>
          </a:p>
        </p:txBody>
      </p:sp>
      <p:sp>
        <p:nvSpPr>
          <p:cNvPr id="3" name="Subtitle 2"/>
          <p:cNvSpPr>
            <a:spLocks noGrp="1"/>
          </p:cNvSpPr>
          <p:nvPr>
            <p:ph type="subTitle" idx="1"/>
          </p:nvPr>
        </p:nvSpPr>
        <p:spPr>
          <a:xfrm>
            <a:off x="644057" y="3600010"/>
            <a:ext cx="10869432" cy="462721"/>
          </a:xfrm>
        </p:spPr>
        <p:txBody>
          <a:bodyPr/>
          <a:lstStyle/>
          <a:p>
            <a:r>
              <a:rPr lang="en-GB" sz="2800" b="0" dirty="0"/>
              <a:t>Epidemiological methods applied to the development </a:t>
            </a:r>
            <a:br>
              <a:rPr lang="en-GB" sz="2800" b="0" dirty="0"/>
            </a:br>
            <a:r>
              <a:rPr lang="en-GB" sz="2800" b="0" dirty="0"/>
              <a:t>and evaluation of vaccine programmes.</a:t>
            </a:r>
          </a:p>
        </p:txBody>
      </p:sp>
      <p:sp>
        <p:nvSpPr>
          <p:cNvPr id="4" name="Text Box 4"/>
          <p:cNvSpPr txBox="1">
            <a:spLocks noChangeArrowheads="1"/>
          </p:cNvSpPr>
          <p:nvPr/>
        </p:nvSpPr>
        <p:spPr bwMode="auto">
          <a:xfrm>
            <a:off x="644057" y="5652001"/>
            <a:ext cx="10869432" cy="998539"/>
          </a:xfrm>
          <a:prstGeom prst="rect">
            <a:avLst/>
          </a:prstGeom>
          <a:noFill/>
          <a:ln w="38100">
            <a:noFill/>
            <a:miter lim="800000"/>
            <a:headEnd/>
            <a:tailEnd/>
          </a:ln>
          <a:effectLst/>
        </p:spPr>
        <p:txBody>
          <a:bodyPr lIns="0" tIns="0" rIns="0" bIns="0"/>
          <a:lstStyle/>
          <a:p>
            <a:pPr eaLnBrk="0" hangingPunct="0">
              <a:spcAft>
                <a:spcPct val="30000"/>
              </a:spcAft>
            </a:pPr>
            <a:endParaRPr lang="en-GB" sz="2000" dirty="0">
              <a:solidFill>
                <a:schemeClr val="bg1"/>
              </a:solidFill>
            </a:endParaRPr>
          </a:p>
          <a:p>
            <a:pPr eaLnBrk="0" hangingPunct="0">
              <a:spcAft>
                <a:spcPct val="30000"/>
              </a:spcAft>
            </a:pPr>
            <a:r>
              <a:rPr lang="en-GB" sz="2000" dirty="0">
                <a:solidFill>
                  <a:schemeClr val="bg1"/>
                </a:solidFill>
              </a:rPr>
              <a:t>February 2012</a:t>
            </a:r>
          </a:p>
          <a:p>
            <a:pPr eaLnBrk="0" hangingPunct="0">
              <a:spcAft>
                <a:spcPct val="30000"/>
              </a:spcAft>
            </a:pPr>
            <a:r>
              <a:rPr lang="nl-NL" sz="2000" dirty="0">
                <a:solidFill>
                  <a:schemeClr val="bg1"/>
                </a:solidFill>
              </a:rPr>
              <a:t>R</a:t>
            </a:r>
            <a:r>
              <a:rPr lang="en-GB" sz="2000" dirty="0" err="1">
                <a:solidFill>
                  <a:schemeClr val="bg1"/>
                </a:solidFill>
              </a:rPr>
              <a:t>evision</a:t>
            </a:r>
            <a:r>
              <a:rPr lang="en-GB" sz="2000" dirty="0">
                <a:solidFill>
                  <a:schemeClr val="bg1"/>
                </a:solidFill>
              </a:rPr>
              <a:t>: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olo 3">
            <a:extLst>
              <a:ext uri="{FF2B5EF4-FFF2-40B4-BE49-F238E27FC236}">
                <a16:creationId xmlns:a16="http://schemas.microsoft.com/office/drawing/2014/main" id="{1AE7597E-A4C2-4B8A-B145-8282F97A3882}"/>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dirty="0"/>
              <a:t>Note for trainers</a:t>
            </a:r>
          </a:p>
        </p:txBody>
      </p:sp>
      <p:sp>
        <p:nvSpPr>
          <p:cNvPr id="56324" name="Segnaposto contenuto 4">
            <a:extLst>
              <a:ext uri="{FF2B5EF4-FFF2-40B4-BE49-F238E27FC236}">
                <a16:creationId xmlns:a16="http://schemas.microsoft.com/office/drawing/2014/main" id="{827E357E-BEEB-436D-917B-7938D08046A9}"/>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Focusing on disease incidence or other case reporting systems, it is important to list the sources have in mind the national situation. </a:t>
            </a:r>
          </a:p>
          <a:p>
            <a:pPr marL="612761" lvl="1" indent="-342900"/>
            <a:r>
              <a:rPr lang="en-GB" altLang="pl-PL" dirty="0"/>
              <a:t>What is available in your country ? </a:t>
            </a:r>
          </a:p>
          <a:p>
            <a:pPr marL="612761" lvl="1" indent="-342900"/>
            <a:r>
              <a:rPr lang="en-GB" altLang="pl-PL" dirty="0"/>
              <a:t>What is the best ? </a:t>
            </a:r>
          </a:p>
          <a:p>
            <a:pPr marL="612761" lvl="1" indent="-342900"/>
            <a:r>
              <a:rPr lang="en-GB" altLang="pl-PL" dirty="0"/>
              <a:t>What could be improved ? </a:t>
            </a:r>
          </a:p>
          <a:p>
            <a:pPr marL="612761" lvl="1" indent="-342900"/>
            <a:r>
              <a:rPr lang="en-GB" altLang="pl-PL" dirty="0"/>
              <a:t>What is available for specific disease ? </a:t>
            </a:r>
          </a:p>
          <a:p>
            <a:pPr marL="342900" indent="-342900" eaLnBrk="1" hangingPunct="1">
              <a:buFont typeface="Arial" panose="020B0604020202020204" pitchFamily="34" charset="0"/>
              <a:buChar char="•"/>
            </a:pPr>
            <a:r>
              <a:rPr lang="en-GB" altLang="pl-PL" dirty="0"/>
              <a:t>You should show information on surveillance systems for VPD and their characteristic including representativeness</a:t>
            </a:r>
          </a:p>
        </p:txBody>
      </p:sp>
    </p:spTree>
    <p:extLst>
      <p:ext uri="{BB962C8B-B14F-4D97-AF65-F5344CB8AC3E}">
        <p14:creationId xmlns:p14="http://schemas.microsoft.com/office/powerpoint/2010/main" val="37634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1">
            <a:extLst>
              <a:ext uri="{FF2B5EF4-FFF2-40B4-BE49-F238E27FC236}">
                <a16:creationId xmlns:a16="http://schemas.microsoft.com/office/drawing/2014/main" id="{BDE13EB7-9F9C-4650-A075-85678CAB29F7}"/>
              </a:ext>
            </a:extLst>
          </p:cNvPr>
          <p:cNvSpPr>
            <a:spLocks noGrp="1"/>
          </p:cNvSpPr>
          <p:nvPr>
            <p:ph type="title"/>
          </p:nvPr>
        </p:nvSpPr>
        <p:spPr/>
        <p:txBody>
          <a:bodyPr/>
          <a:lstStyle/>
          <a:p>
            <a:pPr algn="ctr" eaLnBrk="1" hangingPunct="1"/>
            <a:r>
              <a:rPr lang="en-US" altLang="pl-PL"/>
              <a:t>Surveillance systems</a:t>
            </a:r>
            <a:br>
              <a:rPr lang="en-US" altLang="pl-PL"/>
            </a:br>
            <a:r>
              <a:rPr lang="en-US" altLang="pl-PL"/>
              <a:t>(Epidemiology of the disease)</a:t>
            </a:r>
          </a:p>
        </p:txBody>
      </p:sp>
    </p:spTree>
    <p:extLst>
      <p:ext uri="{BB962C8B-B14F-4D97-AF65-F5344CB8AC3E}">
        <p14:creationId xmlns:p14="http://schemas.microsoft.com/office/powerpoint/2010/main" val="417231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401E5B44-1855-4351-ACC6-9929CD10A55D}"/>
              </a:ext>
            </a:extLst>
          </p:cNvPr>
          <p:cNvSpPr>
            <a:spLocks noGrp="1" noChangeArrowheads="1"/>
          </p:cNvSpPr>
          <p:nvPr>
            <p:ph type="title"/>
          </p:nvPr>
        </p:nvSpPr>
        <p:spPr/>
        <p:txBody>
          <a:bodyPr/>
          <a:lstStyle/>
          <a:p>
            <a:pPr eaLnBrk="1" hangingPunct="1"/>
            <a:r>
              <a:rPr lang="en-GB" altLang="pl-PL"/>
              <a:t>Disease incidence / case reporting</a:t>
            </a:r>
          </a:p>
        </p:txBody>
      </p:sp>
      <p:sp>
        <p:nvSpPr>
          <p:cNvPr id="58370" name="Rectangle 3">
            <a:extLst>
              <a:ext uri="{FF2B5EF4-FFF2-40B4-BE49-F238E27FC236}">
                <a16:creationId xmlns:a16="http://schemas.microsoft.com/office/drawing/2014/main" id="{46334C52-8BE7-48B6-AE92-79FF73571AC2}"/>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Main routine sources of data</a:t>
            </a:r>
          </a:p>
          <a:p>
            <a:pPr lvl="2">
              <a:buFont typeface="Arial" panose="020B0604020202020204" pitchFamily="34" charset="0"/>
              <a:buChar char="•"/>
            </a:pPr>
            <a:r>
              <a:rPr lang="en-GB" altLang="pl-PL" sz="2000" dirty="0"/>
              <a:t>statutory notification by clinicians</a:t>
            </a:r>
          </a:p>
          <a:p>
            <a:pPr lvl="2">
              <a:buFont typeface="Arial" panose="020B0604020202020204" pitchFamily="34" charset="0"/>
              <a:buChar char="•"/>
            </a:pPr>
            <a:r>
              <a:rPr lang="en-GB" altLang="pl-PL" sz="2000" dirty="0"/>
              <a:t>dedicated (advanced) notification systems</a:t>
            </a:r>
          </a:p>
          <a:p>
            <a:pPr lvl="2">
              <a:buFont typeface="Arial" panose="020B0604020202020204" pitchFamily="34" charset="0"/>
              <a:buChar char="•"/>
            </a:pPr>
            <a:r>
              <a:rPr lang="en-GB" altLang="pl-PL" sz="2000" dirty="0"/>
              <a:t>laboratory reporting</a:t>
            </a:r>
          </a:p>
          <a:p>
            <a:pPr lvl="2">
              <a:buFont typeface="Arial" panose="020B0604020202020204" pitchFamily="34" charset="0"/>
              <a:buChar char="•"/>
            </a:pPr>
            <a:r>
              <a:rPr lang="en-GB" altLang="pl-PL" sz="2000" dirty="0"/>
              <a:t>death registration</a:t>
            </a:r>
          </a:p>
          <a:p>
            <a:pPr lvl="1" eaLnBrk="1" hangingPunct="1"/>
            <a:endParaRPr lang="en-GB" altLang="pl-PL" dirty="0"/>
          </a:p>
          <a:p>
            <a:pPr marL="342900" indent="-342900" eaLnBrk="1" hangingPunct="1">
              <a:buFont typeface="Arial" panose="020B0604020202020204" pitchFamily="34" charset="0"/>
              <a:buChar char="•"/>
            </a:pPr>
            <a:r>
              <a:rPr lang="en-GB" altLang="pl-PL" dirty="0"/>
              <a:t>Other sources</a:t>
            </a:r>
          </a:p>
          <a:p>
            <a:pPr lvl="2">
              <a:buFont typeface="Arial" panose="020B0604020202020204" pitchFamily="34" charset="0"/>
              <a:buChar char="•"/>
            </a:pPr>
            <a:r>
              <a:rPr lang="en-GB" altLang="pl-PL" dirty="0"/>
              <a:t>hospital episodes and Hospital discharge records</a:t>
            </a:r>
          </a:p>
          <a:p>
            <a:pPr lvl="2">
              <a:buFont typeface="Arial" panose="020B0604020202020204" pitchFamily="34" charset="0"/>
              <a:buChar char="•"/>
            </a:pPr>
            <a:r>
              <a:rPr lang="en-GB" altLang="pl-PL" dirty="0"/>
              <a:t>sentinel physician reporting</a:t>
            </a:r>
          </a:p>
          <a:p>
            <a:pPr lvl="2">
              <a:buFont typeface="Arial" panose="020B0604020202020204" pitchFamily="34" charset="0"/>
              <a:buChar char="•"/>
            </a:pPr>
            <a:r>
              <a:rPr lang="en-GB" altLang="pl-PL" dirty="0"/>
              <a:t>sentinel paediatric surveillance</a:t>
            </a:r>
          </a:p>
          <a:p>
            <a:pPr lvl="2">
              <a:buFont typeface="Arial" panose="020B0604020202020204" pitchFamily="34" charset="0"/>
              <a:buChar char="•"/>
            </a:pPr>
            <a:r>
              <a:rPr lang="en-GB" altLang="pl-PL" dirty="0"/>
              <a:t>Epidemic intelligence, early warning system, episodic reports</a:t>
            </a:r>
          </a:p>
        </p:txBody>
      </p:sp>
    </p:spTree>
    <p:extLst>
      <p:ext uri="{BB962C8B-B14F-4D97-AF65-F5344CB8AC3E}">
        <p14:creationId xmlns:p14="http://schemas.microsoft.com/office/powerpoint/2010/main" val="14381516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olo 3">
            <a:extLst>
              <a:ext uri="{FF2B5EF4-FFF2-40B4-BE49-F238E27FC236}">
                <a16:creationId xmlns:a16="http://schemas.microsoft.com/office/drawing/2014/main" id="{393EF93B-B7A2-4D3E-BC42-26E2A2F0D813}"/>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60420" name="Segnaposto contenuto 4">
            <a:extLst>
              <a:ext uri="{FF2B5EF4-FFF2-40B4-BE49-F238E27FC236}">
                <a16:creationId xmlns:a16="http://schemas.microsoft.com/office/drawing/2014/main" id="{3B654AA7-567B-4CAB-BF8B-9157EBEF9E3D}"/>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national Notification system should be mentioned listing advantages and disadvantages with the VPD. </a:t>
            </a:r>
          </a:p>
          <a:p>
            <a:pPr marL="612761" lvl="1" indent="-342900"/>
            <a:r>
              <a:rPr lang="en-GB" altLang="pl-PL" sz="2000" dirty="0"/>
              <a:t>Is there a direct link with vaccine coverage? </a:t>
            </a:r>
          </a:p>
          <a:p>
            <a:pPr marL="612761" lvl="1" indent="-342900"/>
            <a:r>
              <a:rPr lang="en-GB" altLang="pl-PL" sz="2000" dirty="0"/>
              <a:t>Is there under-notification for one or more disease? </a:t>
            </a:r>
          </a:p>
          <a:p>
            <a:pPr marL="612761" lvl="1" indent="-342900"/>
            <a:r>
              <a:rPr lang="en-GB" altLang="pl-PL" sz="2000" dirty="0"/>
              <a:t>Are all the vaccine preventable disease notifiable? </a:t>
            </a:r>
          </a:p>
        </p:txBody>
      </p:sp>
    </p:spTree>
    <p:extLst>
      <p:ext uri="{BB962C8B-B14F-4D97-AF65-F5344CB8AC3E}">
        <p14:creationId xmlns:p14="http://schemas.microsoft.com/office/powerpoint/2010/main" val="309923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85AF2F7A-4AB8-453B-9F5D-7E66C224CE88}"/>
              </a:ext>
            </a:extLst>
          </p:cNvPr>
          <p:cNvSpPr>
            <a:spLocks noGrp="1" noChangeArrowheads="1"/>
          </p:cNvSpPr>
          <p:nvPr>
            <p:ph type="title"/>
          </p:nvPr>
        </p:nvSpPr>
        <p:spPr/>
        <p:txBody>
          <a:bodyPr/>
          <a:lstStyle/>
          <a:p>
            <a:pPr eaLnBrk="1" hangingPunct="1"/>
            <a:r>
              <a:rPr lang="en-GB" altLang="pl-PL"/>
              <a:t>Notification of infectious disease</a:t>
            </a:r>
          </a:p>
        </p:txBody>
      </p:sp>
      <p:sp>
        <p:nvSpPr>
          <p:cNvPr id="61442" name="Rectangle 3">
            <a:extLst>
              <a:ext uri="{FF2B5EF4-FFF2-40B4-BE49-F238E27FC236}">
                <a16:creationId xmlns:a16="http://schemas.microsoft.com/office/drawing/2014/main" id="{CCFF9761-234C-4C43-A178-615350F707A1}"/>
              </a:ext>
            </a:extLst>
          </p:cNvPr>
          <p:cNvSpPr>
            <a:spLocks noGrp="1" noChangeArrowheads="1"/>
          </p:cNvSpPr>
          <p:nvPr>
            <p:ph idx="1"/>
          </p:nvPr>
        </p:nvSpPr>
        <p:spPr/>
        <p:txBody>
          <a:bodyPr/>
          <a:lstStyle/>
          <a:p>
            <a:pPr eaLnBrk="1" hangingPunct="1"/>
            <a:r>
              <a:rPr lang="en-GB" altLang="pl-PL" b="1" dirty="0"/>
              <a:t>Usually statutory for clinicians making diagnosis</a:t>
            </a:r>
          </a:p>
          <a:p>
            <a:pPr lvl="1" eaLnBrk="1" hangingPunct="1"/>
            <a:r>
              <a:rPr lang="en-GB" altLang="pl-PL" dirty="0"/>
              <a:t>Include many diseases/infections</a:t>
            </a:r>
          </a:p>
          <a:p>
            <a:pPr lvl="1" eaLnBrk="1" hangingPunct="1"/>
            <a:r>
              <a:rPr lang="en-GB" altLang="pl-PL" dirty="0"/>
              <a:t>Rapid reporting to allow local intervention (</a:t>
            </a:r>
            <a:r>
              <a:rPr lang="en-GB" altLang="pl-PL" dirty="0" err="1"/>
              <a:t>eg.</a:t>
            </a:r>
            <a:r>
              <a:rPr lang="en-GB" altLang="pl-PL" dirty="0"/>
              <a:t> vaccine or chemoprophylaxis for outbreak control)</a:t>
            </a:r>
          </a:p>
          <a:p>
            <a:pPr eaLnBrk="1" hangingPunct="1"/>
            <a:r>
              <a:rPr lang="en-GB" altLang="pl-PL" b="1" dirty="0"/>
              <a:t>But often </a:t>
            </a:r>
          </a:p>
          <a:p>
            <a:pPr lvl="1" eaLnBrk="1" hangingPunct="1"/>
            <a:r>
              <a:rPr lang="en-GB" altLang="pl-PL" dirty="0"/>
              <a:t>Not specific</a:t>
            </a:r>
          </a:p>
          <a:p>
            <a:pPr lvl="1" eaLnBrk="1" hangingPunct="1"/>
            <a:r>
              <a:rPr lang="en-GB" altLang="pl-PL" dirty="0"/>
              <a:t>Incomplete or poor feedback</a:t>
            </a:r>
          </a:p>
          <a:p>
            <a:pPr lvl="1" eaLnBrk="1" hangingPunct="1"/>
            <a:r>
              <a:rPr lang="en-GB" altLang="pl-PL" dirty="0"/>
              <a:t>Low sensitivity as disease declines</a:t>
            </a:r>
          </a:p>
          <a:p>
            <a:pPr lvl="1" eaLnBrk="1" hangingPunct="1"/>
            <a:r>
              <a:rPr lang="en-GB" altLang="pl-PL" dirty="0"/>
              <a:t>Case definition applied differently </a:t>
            </a:r>
          </a:p>
          <a:p>
            <a:pPr lvl="1" eaLnBrk="1" hangingPunct="1"/>
            <a:r>
              <a:rPr lang="en-GB" altLang="pl-PL" dirty="0"/>
              <a:t>No laboratory investigation required</a:t>
            </a:r>
          </a:p>
        </p:txBody>
      </p:sp>
    </p:spTree>
    <p:extLst>
      <p:ext uri="{BB962C8B-B14F-4D97-AF65-F5344CB8AC3E}">
        <p14:creationId xmlns:p14="http://schemas.microsoft.com/office/powerpoint/2010/main" val="7448730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olo 3">
            <a:extLst>
              <a:ext uri="{FF2B5EF4-FFF2-40B4-BE49-F238E27FC236}">
                <a16:creationId xmlns:a16="http://schemas.microsoft.com/office/drawing/2014/main" id="{BBD49538-8EB9-4174-A41F-BD1811FF5644}"/>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63492" name="Segnaposto contenuto 4">
            <a:extLst>
              <a:ext uri="{FF2B5EF4-FFF2-40B4-BE49-F238E27FC236}">
                <a16:creationId xmlns:a16="http://schemas.microsoft.com/office/drawing/2014/main" id="{58A70222-27C9-4CB8-9A5A-2E52BAF952D4}"/>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Several methods are presented in the next slides</a:t>
            </a:r>
          </a:p>
          <a:p>
            <a:pPr marL="342900" indent="-342900" eaLnBrk="1" hangingPunct="1">
              <a:buFont typeface="Arial" panose="020B0604020202020204" pitchFamily="34" charset="0"/>
              <a:buChar char="•"/>
            </a:pPr>
            <a:r>
              <a:rPr lang="en-GB" altLang="pl-PL" dirty="0"/>
              <a:t>When you comment the slides please underline the more relevant sources of data in your country</a:t>
            </a:r>
          </a:p>
        </p:txBody>
      </p:sp>
    </p:spTree>
    <p:extLst>
      <p:ext uri="{BB962C8B-B14F-4D97-AF65-F5344CB8AC3E}">
        <p14:creationId xmlns:p14="http://schemas.microsoft.com/office/powerpoint/2010/main" val="389903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CA2E35CD-4F6B-436C-9CB4-38565C7BE9E3}"/>
              </a:ext>
            </a:extLst>
          </p:cNvPr>
          <p:cNvSpPr>
            <a:spLocks noGrp="1" noChangeArrowheads="1"/>
          </p:cNvSpPr>
          <p:nvPr>
            <p:ph type="title"/>
          </p:nvPr>
        </p:nvSpPr>
        <p:spPr/>
        <p:txBody>
          <a:bodyPr/>
          <a:lstStyle/>
          <a:p>
            <a:pPr eaLnBrk="1" hangingPunct="1"/>
            <a:r>
              <a:rPr lang="en-GB" altLang="pl-PL"/>
              <a:t>Laboratory (microbiological) surveillance</a:t>
            </a:r>
          </a:p>
        </p:txBody>
      </p:sp>
      <p:sp>
        <p:nvSpPr>
          <p:cNvPr id="64514" name="Rectangle 3">
            <a:extLst>
              <a:ext uri="{FF2B5EF4-FFF2-40B4-BE49-F238E27FC236}">
                <a16:creationId xmlns:a16="http://schemas.microsoft.com/office/drawing/2014/main" id="{17233C28-18A1-4915-9FCB-DBBF3F123777}"/>
              </a:ext>
            </a:extLst>
          </p:cNvPr>
          <p:cNvSpPr>
            <a:spLocks noGrp="1" noChangeArrowheads="1"/>
          </p:cNvSpPr>
          <p:nvPr>
            <p:ph idx="1"/>
          </p:nvPr>
        </p:nvSpPr>
        <p:spPr>
          <a:xfrm>
            <a:off x="431807" y="1268353"/>
            <a:ext cx="11368617" cy="5093257"/>
          </a:xfrm>
        </p:spPr>
        <p:txBody>
          <a:bodyPr/>
          <a:lstStyle/>
          <a:p>
            <a:pPr marL="352425" lvl="1" indent="-352425">
              <a:tabLst>
                <a:tab pos="352425" algn="l"/>
              </a:tabLst>
            </a:pPr>
            <a:r>
              <a:rPr lang="en-GB" altLang="pl-PL" dirty="0"/>
              <a:t>Several methods</a:t>
            </a:r>
          </a:p>
          <a:p>
            <a:pPr lvl="2">
              <a:buFont typeface="Arial" panose="020B0604020202020204" pitchFamily="34" charset="0"/>
              <a:buChar char="•"/>
            </a:pPr>
            <a:r>
              <a:rPr lang="en-GB" altLang="pl-PL" dirty="0"/>
              <a:t>Routine, reference laboratory (not necessarily sentinel)</a:t>
            </a:r>
          </a:p>
          <a:p>
            <a:pPr marL="342900" indent="-342900" eaLnBrk="1" hangingPunct="1">
              <a:buFont typeface="Arial" panose="020B0604020202020204" pitchFamily="34" charset="0"/>
              <a:buChar char="•"/>
            </a:pPr>
            <a:r>
              <a:rPr lang="en-GB" altLang="pl-PL" dirty="0"/>
              <a:t>Accurate diagnosis</a:t>
            </a:r>
          </a:p>
          <a:p>
            <a:pPr marL="685802" lvl="2"/>
            <a:r>
              <a:rPr lang="en-GB" altLang="pl-PL" dirty="0"/>
              <a:t>Accurate assessment of impact</a:t>
            </a:r>
          </a:p>
          <a:p>
            <a:pPr marL="342900" indent="-342900" eaLnBrk="1" hangingPunct="1">
              <a:buFont typeface="Arial" panose="020B0604020202020204" pitchFamily="34" charset="0"/>
              <a:buChar char="•"/>
            </a:pPr>
            <a:r>
              <a:rPr lang="en-GB" altLang="pl-PL" dirty="0"/>
              <a:t>Phenotyping and genotyping useful also for epidemiological characterization and in vaccinology)</a:t>
            </a:r>
            <a:br>
              <a:rPr lang="en-GB" altLang="pl-PL" dirty="0"/>
            </a:br>
            <a:endParaRPr lang="en-GB" altLang="pl-PL" dirty="0"/>
          </a:p>
          <a:p>
            <a:pPr eaLnBrk="1" hangingPunct="1"/>
            <a:r>
              <a:rPr lang="en-GB" altLang="pl-PL" b="1" dirty="0"/>
              <a:t>But often</a:t>
            </a:r>
          </a:p>
          <a:p>
            <a:pPr lvl="2"/>
            <a:r>
              <a:rPr lang="en-GB" altLang="pl-PL" dirty="0"/>
              <a:t>Clinical information missing</a:t>
            </a:r>
          </a:p>
          <a:p>
            <a:pPr lvl="2"/>
            <a:r>
              <a:rPr lang="en-GB" altLang="pl-PL" dirty="0"/>
              <a:t>Not related with investigation/intervention</a:t>
            </a:r>
          </a:p>
          <a:p>
            <a:pPr lvl="2"/>
            <a:r>
              <a:rPr lang="en-GB" altLang="pl-PL" dirty="0"/>
              <a:t>Sensitivity may be not be high (if few laboratories)</a:t>
            </a:r>
          </a:p>
          <a:p>
            <a:pPr lvl="2"/>
            <a:r>
              <a:rPr lang="en-GB" altLang="pl-PL" dirty="0"/>
              <a:t>Some advanced test results available late</a:t>
            </a:r>
          </a:p>
          <a:p>
            <a:pPr lvl="2"/>
            <a:r>
              <a:rPr lang="en-GB" altLang="pl-PL" dirty="0"/>
              <a:t>Reference laboratory could not have all the cases </a:t>
            </a:r>
          </a:p>
        </p:txBody>
      </p:sp>
      <p:sp>
        <p:nvSpPr>
          <p:cNvPr id="64515" name="Freccia a destra 1">
            <a:extLst>
              <a:ext uri="{FF2B5EF4-FFF2-40B4-BE49-F238E27FC236}">
                <a16:creationId xmlns:a16="http://schemas.microsoft.com/office/drawing/2014/main" id="{0A63C92F-CCC4-46FB-B7B4-35A8AD85707E}"/>
              </a:ext>
            </a:extLst>
          </p:cNvPr>
          <p:cNvSpPr>
            <a:spLocks noChangeArrowheads="1"/>
          </p:cNvSpPr>
          <p:nvPr/>
        </p:nvSpPr>
        <p:spPr bwMode="auto">
          <a:xfrm rot="10800000">
            <a:off x="2076995" y="3945607"/>
            <a:ext cx="757645" cy="469637"/>
          </a:xfrm>
          <a:prstGeom prst="rightArrow">
            <a:avLst>
              <a:gd name="adj1" fmla="val 50000"/>
              <a:gd name="adj2" fmla="val 54174"/>
            </a:avLst>
          </a:prstGeom>
          <a:solidFill>
            <a:schemeClr val="accent1"/>
          </a:solidFill>
          <a:ln w="9525">
            <a:solidFill>
              <a:schemeClr val="tx1"/>
            </a:solidFill>
            <a:round/>
            <a:headEnd/>
            <a:tailEnd/>
          </a:ln>
        </p:spPr>
        <p:txBody>
          <a:bodyPr wrap="square">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a:latin typeface="Arial" panose="020B0604020202020204" pitchFamily="34" charset="0"/>
            </a:endParaRPr>
          </a:p>
        </p:txBody>
      </p:sp>
    </p:spTree>
    <p:extLst>
      <p:ext uri="{BB962C8B-B14F-4D97-AF65-F5344CB8AC3E}">
        <p14:creationId xmlns:p14="http://schemas.microsoft.com/office/powerpoint/2010/main" val="7117760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C2EE27E7-FC09-453C-A8BB-158FF2DC8507}"/>
              </a:ext>
            </a:extLst>
          </p:cNvPr>
          <p:cNvSpPr>
            <a:spLocks noGrp="1" noChangeArrowheads="1"/>
          </p:cNvSpPr>
          <p:nvPr>
            <p:ph type="title"/>
          </p:nvPr>
        </p:nvSpPr>
        <p:spPr/>
        <p:txBody>
          <a:bodyPr/>
          <a:lstStyle/>
          <a:p>
            <a:pPr eaLnBrk="1" hangingPunct="1"/>
            <a:r>
              <a:rPr lang="en-GB" altLang="pl-PL"/>
              <a:t>Death registrations</a:t>
            </a:r>
          </a:p>
        </p:txBody>
      </p:sp>
      <p:sp>
        <p:nvSpPr>
          <p:cNvPr id="66562" name="Rectangle 3">
            <a:extLst>
              <a:ext uri="{FF2B5EF4-FFF2-40B4-BE49-F238E27FC236}">
                <a16:creationId xmlns:a16="http://schemas.microsoft.com/office/drawing/2014/main" id="{6B3783FC-92BA-41EF-92AE-8464526608CE}"/>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Usually very complete in developed countries</a:t>
            </a:r>
          </a:p>
          <a:p>
            <a:pPr eaLnBrk="1" hangingPunct="1"/>
            <a:endParaRPr lang="en-GB" altLang="pl-PL" dirty="0"/>
          </a:p>
          <a:p>
            <a:pPr eaLnBrk="1" hangingPunct="1"/>
            <a:r>
              <a:rPr lang="en-GB" altLang="pl-PL" b="1" dirty="0"/>
              <a:t>But</a:t>
            </a:r>
          </a:p>
          <a:p>
            <a:pPr lvl="2"/>
            <a:r>
              <a:rPr lang="en-GB" altLang="pl-PL" dirty="0"/>
              <a:t>Coding and recording may be variable and not appropriate</a:t>
            </a:r>
          </a:p>
          <a:p>
            <a:pPr lvl="2"/>
            <a:r>
              <a:rPr lang="en-GB" altLang="pl-PL" dirty="0"/>
              <a:t>Impossible to estimate incidence</a:t>
            </a:r>
          </a:p>
          <a:p>
            <a:pPr lvl="2"/>
            <a:r>
              <a:rPr lang="en-GB" altLang="pl-PL" dirty="0"/>
              <a:t>Late availability of data </a:t>
            </a:r>
          </a:p>
          <a:p>
            <a:pPr lvl="2"/>
            <a:r>
              <a:rPr lang="en-GB" altLang="pl-PL" dirty="0"/>
              <a:t>Good only for very severe diseases</a:t>
            </a:r>
          </a:p>
        </p:txBody>
      </p:sp>
    </p:spTree>
    <p:extLst>
      <p:ext uri="{BB962C8B-B14F-4D97-AF65-F5344CB8AC3E}">
        <p14:creationId xmlns:p14="http://schemas.microsoft.com/office/powerpoint/2010/main" val="215004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31ABDEB0-F3AE-4D75-BD49-3E0F264BEDE0}"/>
              </a:ext>
            </a:extLst>
          </p:cNvPr>
          <p:cNvSpPr>
            <a:spLocks noGrp="1" noChangeArrowheads="1"/>
          </p:cNvSpPr>
          <p:nvPr>
            <p:ph type="title"/>
          </p:nvPr>
        </p:nvSpPr>
        <p:spPr/>
        <p:txBody>
          <a:bodyPr/>
          <a:lstStyle/>
          <a:p>
            <a:pPr eaLnBrk="1" hangingPunct="1"/>
            <a:r>
              <a:rPr lang="en-GB" altLang="pl-PL"/>
              <a:t>Other clinical systems</a:t>
            </a:r>
          </a:p>
        </p:txBody>
      </p:sp>
      <p:sp>
        <p:nvSpPr>
          <p:cNvPr id="68610" name="Rectangle 3">
            <a:extLst>
              <a:ext uri="{FF2B5EF4-FFF2-40B4-BE49-F238E27FC236}">
                <a16:creationId xmlns:a16="http://schemas.microsoft.com/office/drawing/2014/main" id="{58D04D37-0671-4293-A6C0-C228B63568D5}"/>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Sentinel surveillance</a:t>
            </a:r>
          </a:p>
          <a:p>
            <a:pPr lvl="2">
              <a:buFont typeface="Arial" panose="020B0604020202020204" pitchFamily="34" charset="0"/>
              <a:buChar char="•"/>
            </a:pPr>
            <a:r>
              <a:rPr lang="en-GB" altLang="pl-PL" dirty="0"/>
              <a:t>More complete data </a:t>
            </a:r>
          </a:p>
          <a:p>
            <a:pPr lvl="2">
              <a:buFont typeface="Arial" panose="020B0604020202020204" pitchFamily="34" charset="0"/>
              <a:buChar char="•"/>
            </a:pPr>
            <a:r>
              <a:rPr lang="en-GB" altLang="pl-PL" dirty="0"/>
              <a:t>May be linked to denominator (good for burden) but not easy.</a:t>
            </a:r>
          </a:p>
          <a:p>
            <a:pPr marL="342900" indent="-342900" eaLnBrk="1" hangingPunct="1">
              <a:buFont typeface="Arial" panose="020B0604020202020204" pitchFamily="34" charset="0"/>
              <a:buChar char="•"/>
            </a:pPr>
            <a:r>
              <a:rPr lang="en-GB" altLang="pl-PL" dirty="0"/>
              <a:t>Paediatric surveillance</a:t>
            </a:r>
          </a:p>
          <a:p>
            <a:pPr lvl="2">
              <a:buFont typeface="Arial" panose="020B0604020202020204" pitchFamily="34" charset="0"/>
              <a:buChar char="•"/>
            </a:pPr>
            <a:r>
              <a:rPr lang="en-GB" altLang="pl-PL" dirty="0"/>
              <a:t>Stimulated reporting, more complete </a:t>
            </a:r>
          </a:p>
          <a:p>
            <a:pPr lvl="2">
              <a:buFont typeface="Arial" panose="020B0604020202020204" pitchFamily="34" charset="0"/>
              <a:buChar char="•"/>
            </a:pPr>
            <a:r>
              <a:rPr lang="en-GB" altLang="pl-PL" dirty="0"/>
              <a:t>Good for detailed follow up</a:t>
            </a:r>
          </a:p>
          <a:p>
            <a:pPr marL="342900" indent="-342900" eaLnBrk="1" hangingPunct="1">
              <a:buFont typeface="Arial" panose="020B0604020202020204" pitchFamily="34" charset="0"/>
              <a:buChar char="•"/>
            </a:pPr>
            <a:r>
              <a:rPr lang="en-GB" altLang="pl-PL" dirty="0"/>
              <a:t>Hospital episodes and Hospital discharge records</a:t>
            </a:r>
          </a:p>
          <a:p>
            <a:pPr lvl="2"/>
            <a:r>
              <a:rPr lang="en-GB" altLang="pl-PL" dirty="0"/>
              <a:t>Usually complete (computerised)</a:t>
            </a:r>
          </a:p>
          <a:p>
            <a:pPr lvl="2"/>
            <a:r>
              <a:rPr lang="en-GB" altLang="pl-PL" dirty="0"/>
              <a:t>Only severe forms of disease (may be biased)</a:t>
            </a:r>
          </a:p>
          <a:p>
            <a:pPr lvl="2"/>
            <a:r>
              <a:rPr lang="en-GB" altLang="pl-PL" dirty="0"/>
              <a:t>Coding and recording of diagnoses are variable </a:t>
            </a:r>
            <a:br>
              <a:rPr lang="en-GB" altLang="pl-PL" dirty="0"/>
            </a:br>
            <a:r>
              <a:rPr lang="en-GB" altLang="pl-PL" dirty="0"/>
              <a:t>(the purpose of collection could be different)</a:t>
            </a:r>
          </a:p>
        </p:txBody>
      </p:sp>
    </p:spTree>
    <p:extLst>
      <p:ext uri="{BB962C8B-B14F-4D97-AF65-F5344CB8AC3E}">
        <p14:creationId xmlns:p14="http://schemas.microsoft.com/office/powerpoint/2010/main" val="205174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olo 3">
            <a:extLst>
              <a:ext uri="{FF2B5EF4-FFF2-40B4-BE49-F238E27FC236}">
                <a16:creationId xmlns:a16="http://schemas.microsoft.com/office/drawing/2014/main" id="{EDD6A8C8-72BB-4526-B48E-2B47AAD91DBD}"/>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70660" name="Segnaposto contenuto 4">
            <a:extLst>
              <a:ext uri="{FF2B5EF4-FFF2-40B4-BE49-F238E27FC236}">
                <a16:creationId xmlns:a16="http://schemas.microsoft.com/office/drawing/2014/main" id="{C0EF4FD2-8EC1-44D9-B535-9AC125C3AC4E}"/>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An integrated vision of several surveillance system in the same countries is reported in the next slide. </a:t>
            </a:r>
          </a:p>
          <a:p>
            <a:pPr marL="342900" indent="-342900" eaLnBrk="1" hangingPunct="1">
              <a:buFont typeface="Arial" panose="020B0604020202020204" pitchFamily="34" charset="0"/>
              <a:buChar char="•"/>
            </a:pPr>
            <a:r>
              <a:rPr lang="en-GB" altLang="pl-PL" dirty="0"/>
              <a:t>Using this as example it could be useful to show how many sources of data interact in your country. </a:t>
            </a:r>
          </a:p>
          <a:p>
            <a:pPr marL="342900" indent="-342900" eaLnBrk="1" hangingPunct="1">
              <a:buFont typeface="Arial" panose="020B0604020202020204" pitchFamily="34" charset="0"/>
              <a:buChar char="•"/>
            </a:pPr>
            <a:r>
              <a:rPr lang="en-GB" altLang="pl-PL" dirty="0"/>
              <a:t>You can build a similar slide to explain how it works in your country.</a:t>
            </a:r>
          </a:p>
        </p:txBody>
      </p:sp>
    </p:spTree>
    <p:extLst>
      <p:ext uri="{BB962C8B-B14F-4D97-AF65-F5344CB8AC3E}">
        <p14:creationId xmlns:p14="http://schemas.microsoft.com/office/powerpoint/2010/main" val="403279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431807" y="1128599"/>
            <a:ext cx="11368617" cy="5113451"/>
          </a:xfrm>
        </p:spPr>
        <p:txBody>
          <a:bodyPr/>
          <a:lstStyle/>
          <a:p>
            <a:r>
              <a:rPr lang="en-GB" dirty="0"/>
              <a:t>Specific objectives of this session:</a:t>
            </a:r>
          </a:p>
          <a:p>
            <a:pPr marL="727061" lvl="1" indent="-457200">
              <a:buAutoNum type="arabicPeriod"/>
            </a:pPr>
            <a:r>
              <a:rPr lang="en-GB" sz="2000" dirty="0"/>
              <a:t>This is an example lecture on surveillance of vaccine-preventable diseases;</a:t>
            </a:r>
          </a:p>
          <a:p>
            <a:pPr marL="727061" lvl="1" indent="-457200">
              <a:buAutoNum type="arabicPeriod"/>
            </a:pPr>
            <a:r>
              <a:rPr lang="en-GB" sz="2000" dirty="0"/>
              <a:t>After delivering the lecture, the group will engage to adapt this lecture to a country target audience by using own examples;</a:t>
            </a:r>
          </a:p>
          <a:p>
            <a:pPr marL="1069963" lvl="2" indent="-457200"/>
            <a:r>
              <a:rPr lang="en-GB" sz="1600" dirty="0"/>
              <a:t>Describe the rationale for surveillance of VPDs;</a:t>
            </a:r>
          </a:p>
          <a:p>
            <a:pPr marL="1069963" lvl="2" indent="-457200"/>
            <a:r>
              <a:rPr lang="en-GB" sz="1600" dirty="0"/>
              <a:t>Describe how surveillance can contribute to decision making regarding implementation of vaccines and evaluation of vaccination programmes;</a:t>
            </a:r>
          </a:p>
          <a:p>
            <a:pPr marL="1069963" lvl="2" indent="-457200"/>
            <a:r>
              <a:rPr lang="en-GB" sz="1600" dirty="0"/>
              <a:t>Describe the epidemiological principles and methods for the surveillance of vaccine preventable disease (both clinical and laboratory), including the main sources of data;</a:t>
            </a:r>
          </a:p>
          <a:p>
            <a:pPr marL="1069963" lvl="2" indent="-457200"/>
            <a:r>
              <a:rPr lang="en-GB" sz="1600" dirty="0"/>
              <a:t>Describe the different requirements of surveillance of VPDs; Compare the strengths and weaknesses of alternative sources of data in terms of these requirements;</a:t>
            </a:r>
          </a:p>
          <a:p>
            <a:pPr marL="1069963" lvl="2" indent="-457200"/>
            <a:r>
              <a:rPr lang="en-GB" sz="1600" dirty="0"/>
              <a:t>Describe the relevant European networks for surveillance of VPDs.</a:t>
            </a:r>
          </a:p>
          <a:p>
            <a:r>
              <a:rPr lang="en-GB" dirty="0"/>
              <a:t>Related to the course objectives:</a:t>
            </a:r>
          </a:p>
          <a:p>
            <a:pPr marL="727061" lvl="1" indent="-457200">
              <a:buFont typeface="+mj-lt"/>
              <a:buAutoNum type="alphaUcPeriod"/>
            </a:pPr>
            <a:r>
              <a:rPr lang="en-GB" sz="2000" dirty="0"/>
              <a:t>Ability to lecture on surveillance, outbreak investigation and applied epidemiological research of VPD;</a:t>
            </a:r>
          </a:p>
          <a:p>
            <a:pPr marL="727061" lvl="1" indent="-457200">
              <a:buFont typeface="+mj-lt"/>
              <a:buAutoNum type="alphaUcPeriod"/>
            </a:pPr>
            <a:r>
              <a:rPr lang="en-GB" sz="2000" dirty="0"/>
              <a:t>Ability to define the target audience and to adjust material/contents</a:t>
            </a:r>
          </a:p>
        </p:txBody>
      </p:sp>
      <p:sp>
        <p:nvSpPr>
          <p:cNvPr id="4" name="Slide Number Placeholder 3"/>
          <p:cNvSpPr>
            <a:spLocks noGrp="1"/>
          </p:cNvSpPr>
          <p:nvPr>
            <p:ph type="sldNum" sz="quarter" idx="10"/>
          </p:nvPr>
        </p:nvSpPr>
        <p:spPr/>
        <p:txBody>
          <a:bodyPr/>
          <a:lstStyle/>
          <a:p>
            <a:fld id="{0580567E-5E8F-47A5-90DF-8BFEB1A71525}" type="slidenum">
              <a:rPr lang="en-GB" smtClean="0"/>
              <a:pPr/>
              <a:t>2</a:t>
            </a:fld>
            <a:endParaRPr lang="en-GB" dirty="0"/>
          </a:p>
        </p:txBody>
      </p:sp>
    </p:spTree>
    <p:extLst>
      <p:ext uri="{BB962C8B-B14F-4D97-AF65-F5344CB8AC3E}">
        <p14:creationId xmlns:p14="http://schemas.microsoft.com/office/powerpoint/2010/main" val="225547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a:extLst>
              <a:ext uri="{FF2B5EF4-FFF2-40B4-BE49-F238E27FC236}">
                <a16:creationId xmlns:a16="http://schemas.microsoft.com/office/drawing/2014/main" id="{831882A4-7F45-48C9-8DCF-931BDB4987D3}"/>
              </a:ext>
            </a:extLst>
          </p:cNvPr>
          <p:cNvSpPr>
            <a:spLocks noGrp="1"/>
          </p:cNvSpPr>
          <p:nvPr>
            <p:ph type="title"/>
          </p:nvPr>
        </p:nvSpPr>
        <p:spPr/>
        <p:txBody>
          <a:bodyPr/>
          <a:lstStyle/>
          <a:p>
            <a:pPr eaLnBrk="1" hangingPunct="1"/>
            <a:r>
              <a:rPr lang="en-GB" altLang="pl-PL"/>
              <a:t>Surveillance of VPD in Italy</a:t>
            </a:r>
          </a:p>
        </p:txBody>
      </p:sp>
      <p:graphicFrame>
        <p:nvGraphicFramePr>
          <p:cNvPr id="4" name="Segnaposto contenuto 3">
            <a:extLst>
              <a:ext uri="{FF2B5EF4-FFF2-40B4-BE49-F238E27FC236}">
                <a16:creationId xmlns:a16="http://schemas.microsoft.com/office/drawing/2014/main" id="{7C60BFE8-26F0-436D-95F5-55CAD9FA93C9}"/>
              </a:ext>
            </a:extLst>
          </p:cNvPr>
          <p:cNvGraphicFramePr>
            <a:graphicFrameLocks noGrp="1"/>
          </p:cNvGraphicFramePr>
          <p:nvPr>
            <p:ph idx="1"/>
            <p:extLst>
              <p:ext uri="{D42A27DB-BD31-4B8C-83A1-F6EECF244321}">
                <p14:modId xmlns:p14="http://schemas.microsoft.com/office/powerpoint/2010/main" val="106435497"/>
              </p:ext>
            </p:extLst>
          </p:nvPr>
        </p:nvGraphicFramePr>
        <p:xfrm>
          <a:off x="1809735" y="747695"/>
          <a:ext cx="8472518"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3" name="CasellaDiTesto 4">
            <a:extLst>
              <a:ext uri="{FF2B5EF4-FFF2-40B4-BE49-F238E27FC236}">
                <a16:creationId xmlns:a16="http://schemas.microsoft.com/office/drawing/2014/main" id="{C9B6310C-AF23-4A96-8251-3D526F154E83}"/>
              </a:ext>
            </a:extLst>
          </p:cNvPr>
          <p:cNvSpPr txBox="1">
            <a:spLocks noChangeArrowheads="1"/>
          </p:cNvSpPr>
          <p:nvPr/>
        </p:nvSpPr>
        <p:spPr bwMode="auto">
          <a:xfrm>
            <a:off x="8553451" y="3052763"/>
            <a:ext cx="2035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200">
                <a:latin typeface="Arial" panose="020B0604020202020204" pitchFamily="34" charset="0"/>
              </a:rPr>
              <a:t>Invasive Bacterial diseases</a:t>
            </a:r>
          </a:p>
          <a:p>
            <a:pPr eaLnBrk="1" hangingPunct="1">
              <a:lnSpc>
                <a:spcPct val="100000"/>
              </a:lnSpc>
              <a:spcAft>
                <a:spcPct val="0"/>
              </a:spcAft>
            </a:pPr>
            <a:r>
              <a:rPr lang="en-GB" altLang="pl-PL" sz="1200">
                <a:latin typeface="Arial" panose="020B0604020202020204" pitchFamily="34" charset="0"/>
              </a:rPr>
              <a:t>Measles and rubella</a:t>
            </a:r>
          </a:p>
        </p:txBody>
      </p:sp>
      <p:sp>
        <p:nvSpPr>
          <p:cNvPr id="71684" name="CasellaDiTesto 5">
            <a:extLst>
              <a:ext uri="{FF2B5EF4-FFF2-40B4-BE49-F238E27FC236}">
                <a16:creationId xmlns:a16="http://schemas.microsoft.com/office/drawing/2014/main" id="{E4D799D6-8978-4A88-8D52-6599309EAB38}"/>
              </a:ext>
            </a:extLst>
          </p:cNvPr>
          <p:cNvSpPr txBox="1">
            <a:spLocks noChangeArrowheads="1"/>
          </p:cNvSpPr>
          <p:nvPr/>
        </p:nvSpPr>
        <p:spPr bwMode="auto">
          <a:xfrm>
            <a:off x="6807201" y="1409701"/>
            <a:ext cx="229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200">
                <a:latin typeface="Arial" panose="020B0604020202020204" pitchFamily="34" charset="0"/>
              </a:rPr>
              <a:t>Invasive Bacterial diseases</a:t>
            </a:r>
          </a:p>
          <a:p>
            <a:pPr eaLnBrk="1" hangingPunct="1">
              <a:lnSpc>
                <a:spcPct val="100000"/>
              </a:lnSpc>
              <a:spcAft>
                <a:spcPct val="0"/>
              </a:spcAft>
            </a:pPr>
            <a:r>
              <a:rPr lang="en-GB" altLang="pl-PL" sz="1200">
                <a:latin typeface="Arial" panose="020B0604020202020204" pitchFamily="34" charset="0"/>
              </a:rPr>
              <a:t>Measles and congenital rubella</a:t>
            </a:r>
          </a:p>
        </p:txBody>
      </p:sp>
      <p:sp>
        <p:nvSpPr>
          <p:cNvPr id="71685" name="CasellaDiTesto 6">
            <a:extLst>
              <a:ext uri="{FF2B5EF4-FFF2-40B4-BE49-F238E27FC236}">
                <a16:creationId xmlns:a16="http://schemas.microsoft.com/office/drawing/2014/main" id="{0DC5B789-5B84-4024-B09D-3BE31086DA45}"/>
              </a:ext>
            </a:extLst>
          </p:cNvPr>
          <p:cNvSpPr txBox="1">
            <a:spLocks noChangeArrowheads="1"/>
          </p:cNvSpPr>
          <p:nvPr/>
        </p:nvSpPr>
        <p:spPr bwMode="auto">
          <a:xfrm>
            <a:off x="2378076" y="3124201"/>
            <a:ext cx="1027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200">
                <a:latin typeface="Arial" panose="020B0604020202020204" pitchFamily="34" charset="0"/>
              </a:rPr>
              <a:t>Measles</a:t>
            </a:r>
          </a:p>
          <a:p>
            <a:pPr eaLnBrk="1" hangingPunct="1">
              <a:lnSpc>
                <a:spcPct val="100000"/>
              </a:lnSpc>
              <a:spcAft>
                <a:spcPct val="0"/>
              </a:spcAft>
            </a:pPr>
            <a:r>
              <a:rPr lang="en-GB" altLang="pl-PL" sz="1200">
                <a:latin typeface="Arial" panose="020B0604020202020204" pitchFamily="34" charset="0"/>
              </a:rPr>
              <a:t>Rubella</a:t>
            </a:r>
          </a:p>
          <a:p>
            <a:pPr eaLnBrk="1" hangingPunct="1">
              <a:lnSpc>
                <a:spcPct val="100000"/>
              </a:lnSpc>
              <a:spcAft>
                <a:spcPct val="0"/>
              </a:spcAft>
            </a:pPr>
            <a:r>
              <a:rPr lang="en-GB" altLang="pl-PL" sz="1200">
                <a:latin typeface="Arial" panose="020B0604020202020204" pitchFamily="34" charset="0"/>
              </a:rPr>
              <a:t>Chicken pox</a:t>
            </a:r>
          </a:p>
          <a:p>
            <a:pPr eaLnBrk="1" hangingPunct="1">
              <a:lnSpc>
                <a:spcPct val="100000"/>
              </a:lnSpc>
              <a:spcAft>
                <a:spcPct val="0"/>
              </a:spcAft>
            </a:pPr>
            <a:r>
              <a:rPr lang="en-GB" altLang="pl-PL" sz="1200">
                <a:latin typeface="Arial" panose="020B0604020202020204" pitchFamily="34" charset="0"/>
              </a:rPr>
              <a:t>Pertussis</a:t>
            </a:r>
          </a:p>
        </p:txBody>
      </p:sp>
      <p:sp>
        <p:nvSpPr>
          <p:cNvPr id="71686" name="CasellaDiTesto 4">
            <a:extLst>
              <a:ext uri="{FF2B5EF4-FFF2-40B4-BE49-F238E27FC236}">
                <a16:creationId xmlns:a16="http://schemas.microsoft.com/office/drawing/2014/main" id="{E09800FD-E0AD-4CB5-A681-574E06A99551}"/>
              </a:ext>
            </a:extLst>
          </p:cNvPr>
          <p:cNvSpPr txBox="1">
            <a:spLocks noChangeArrowheads="1"/>
          </p:cNvSpPr>
          <p:nvPr/>
        </p:nvSpPr>
        <p:spPr bwMode="auto">
          <a:xfrm>
            <a:off x="6937376" y="5140326"/>
            <a:ext cx="893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200">
                <a:latin typeface="Arial" panose="020B0604020202020204" pitchFamily="34" charset="0"/>
              </a:rPr>
              <a:t>Outbreaks</a:t>
            </a:r>
          </a:p>
        </p:txBody>
      </p:sp>
      <p:sp>
        <p:nvSpPr>
          <p:cNvPr id="71687" name="CasellaDiTesto 6">
            <a:extLst>
              <a:ext uri="{FF2B5EF4-FFF2-40B4-BE49-F238E27FC236}">
                <a16:creationId xmlns:a16="http://schemas.microsoft.com/office/drawing/2014/main" id="{71727607-F025-4F8D-937F-7DCFCFB4FE99}"/>
              </a:ext>
            </a:extLst>
          </p:cNvPr>
          <p:cNvSpPr txBox="1">
            <a:spLocks noChangeArrowheads="1"/>
          </p:cNvSpPr>
          <p:nvPr/>
        </p:nvSpPr>
        <p:spPr bwMode="auto">
          <a:xfrm>
            <a:off x="1603375" y="6046788"/>
            <a:ext cx="8885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200" dirty="0">
                <a:latin typeface="Arial" panose="020B0604020202020204" pitchFamily="34" charset="0"/>
              </a:rPr>
              <a:t>NB: Death register and  Hospital discharge records  are used  only as data source in  studies</a:t>
            </a:r>
          </a:p>
        </p:txBody>
      </p:sp>
    </p:spTree>
    <p:extLst>
      <p:ext uri="{BB962C8B-B14F-4D97-AF65-F5344CB8AC3E}">
        <p14:creationId xmlns:p14="http://schemas.microsoft.com/office/powerpoint/2010/main" val="25302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olo 3">
            <a:extLst>
              <a:ext uri="{FF2B5EF4-FFF2-40B4-BE49-F238E27FC236}">
                <a16:creationId xmlns:a16="http://schemas.microsoft.com/office/drawing/2014/main" id="{8BFB5315-287D-4D61-80E5-CF713F1EB6A7}"/>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73732" name="Segnaposto contenuto 4">
            <a:extLst>
              <a:ext uri="{FF2B5EF4-FFF2-40B4-BE49-F238E27FC236}">
                <a16:creationId xmlns:a16="http://schemas.microsoft.com/office/drawing/2014/main" id="{452A144D-B13B-4F74-B277-B20E9D8C671B}"/>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next slide slides synthetize different stages where surveillance has different roles. </a:t>
            </a:r>
          </a:p>
          <a:p>
            <a:pPr marL="342900" indent="-342900" eaLnBrk="1" hangingPunct="1">
              <a:buFont typeface="Arial" panose="020B0604020202020204" pitchFamily="34" charset="0"/>
              <a:buChar char="•"/>
            </a:pPr>
            <a:r>
              <a:rPr lang="en-GB" altLang="pl-PL" dirty="0"/>
              <a:t>It is very similar to a work process</a:t>
            </a:r>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198208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8D758C3B-BF6F-481C-9FA8-C2E06AC8815E}"/>
              </a:ext>
            </a:extLst>
          </p:cNvPr>
          <p:cNvSpPr>
            <a:spLocks noGrp="1" noChangeArrowheads="1"/>
          </p:cNvSpPr>
          <p:nvPr>
            <p:ph type="title"/>
          </p:nvPr>
        </p:nvSpPr>
        <p:spPr/>
        <p:txBody>
          <a:bodyPr/>
          <a:lstStyle/>
          <a:p>
            <a:pPr eaLnBrk="1" hangingPunct="1"/>
            <a:r>
              <a:rPr lang="en-GB" altLang="pl-PL"/>
              <a:t>Objectives of VPD surveillance</a:t>
            </a:r>
          </a:p>
        </p:txBody>
      </p:sp>
      <p:sp>
        <p:nvSpPr>
          <p:cNvPr id="74754" name="Rectangle 3">
            <a:extLst>
              <a:ext uri="{FF2B5EF4-FFF2-40B4-BE49-F238E27FC236}">
                <a16:creationId xmlns:a16="http://schemas.microsoft.com/office/drawing/2014/main" id="{A1896DFD-3B7E-4DF3-AEDF-B48C629D5FA7}"/>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Pre-implementation</a:t>
            </a:r>
          </a:p>
          <a:p>
            <a:pPr lvl="2"/>
            <a:r>
              <a:rPr lang="en-US" altLang="pl-PL" dirty="0"/>
              <a:t>Choosing and developing appropriate vaccine (e.g. type specific vaccines)</a:t>
            </a:r>
          </a:p>
          <a:p>
            <a:pPr lvl="2"/>
            <a:r>
              <a:rPr lang="en-GB" altLang="pl-PL" dirty="0"/>
              <a:t>Estimating burden (baseline incidence for possible impact and evaluation of the need for catch-up campaign)</a:t>
            </a:r>
          </a:p>
          <a:p>
            <a:pPr lvl="2"/>
            <a:r>
              <a:rPr lang="en-GB" altLang="pl-PL" dirty="0"/>
              <a:t>Deciding strategy</a:t>
            </a:r>
          </a:p>
          <a:p>
            <a:pPr marL="342900" indent="-342900" eaLnBrk="1" hangingPunct="1">
              <a:buFont typeface="Arial" panose="020B0604020202020204" pitchFamily="34" charset="0"/>
              <a:buChar char="•"/>
            </a:pPr>
            <a:r>
              <a:rPr lang="en-GB" altLang="pl-PL" dirty="0"/>
              <a:t>Post implementation</a:t>
            </a:r>
          </a:p>
          <a:p>
            <a:pPr lvl="2"/>
            <a:r>
              <a:rPr lang="en-GB" altLang="pl-PL" dirty="0"/>
              <a:t>monitoring effectiveness, predict impact</a:t>
            </a:r>
          </a:p>
          <a:p>
            <a:pPr marL="342900" indent="-342900" eaLnBrk="1" hangingPunct="1">
              <a:buFont typeface="Arial" panose="020B0604020202020204" pitchFamily="34" charset="0"/>
              <a:buChar char="•"/>
            </a:pPr>
            <a:r>
              <a:rPr lang="en-GB" altLang="pl-PL" dirty="0"/>
              <a:t>Nearing elimination</a:t>
            </a:r>
          </a:p>
          <a:p>
            <a:pPr lvl="2"/>
            <a:r>
              <a:rPr lang="en-GB" altLang="pl-PL" dirty="0"/>
              <a:t>identifying pockets of susceptible</a:t>
            </a:r>
          </a:p>
          <a:p>
            <a:pPr lvl="2"/>
            <a:r>
              <a:rPr lang="en-GB" altLang="pl-PL" dirty="0"/>
              <a:t>certification process</a:t>
            </a:r>
          </a:p>
        </p:txBody>
      </p:sp>
    </p:spTree>
    <p:extLst>
      <p:ext uri="{BB962C8B-B14F-4D97-AF65-F5344CB8AC3E}">
        <p14:creationId xmlns:p14="http://schemas.microsoft.com/office/powerpoint/2010/main" val="2150810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olo 3">
            <a:extLst>
              <a:ext uri="{FF2B5EF4-FFF2-40B4-BE49-F238E27FC236}">
                <a16:creationId xmlns:a16="http://schemas.microsoft.com/office/drawing/2014/main" id="{104BA658-C205-4B5F-B288-67A7EC74DE34}"/>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76804" name="Segnaposto contenuto 4">
            <a:extLst>
              <a:ext uri="{FF2B5EF4-FFF2-40B4-BE49-F238E27FC236}">
                <a16:creationId xmlns:a16="http://schemas.microsoft.com/office/drawing/2014/main" id="{0BBB3D7B-A740-48F3-9384-13F67A8B50FB}"/>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next slides show the importance of case reporting and laboratory surveillance played in the introduction of pneumococcal vaccination</a:t>
            </a:r>
          </a:p>
          <a:p>
            <a:pPr marL="342900" indent="-342900" eaLnBrk="1" hangingPunct="1">
              <a:buFont typeface="Arial" panose="020B0604020202020204" pitchFamily="34" charset="0"/>
              <a:buChar char="•"/>
            </a:pPr>
            <a:r>
              <a:rPr lang="en-GB" altLang="pl-PL" dirty="0"/>
              <a:t>Difference in incidence rate among the countries made difficult the process of introduction of this vaccination in Europe</a:t>
            </a:r>
          </a:p>
        </p:txBody>
      </p:sp>
    </p:spTree>
    <p:extLst>
      <p:ext uri="{BB962C8B-B14F-4D97-AF65-F5344CB8AC3E}">
        <p14:creationId xmlns:p14="http://schemas.microsoft.com/office/powerpoint/2010/main" val="183484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olo 4">
            <a:extLst>
              <a:ext uri="{FF2B5EF4-FFF2-40B4-BE49-F238E27FC236}">
                <a16:creationId xmlns:a16="http://schemas.microsoft.com/office/drawing/2014/main" id="{E0FD0111-819F-4F1A-B3B9-98D8B90A83B9}"/>
              </a:ext>
            </a:extLst>
          </p:cNvPr>
          <p:cNvSpPr>
            <a:spLocks noGrp="1"/>
          </p:cNvSpPr>
          <p:nvPr>
            <p:ph type="title"/>
          </p:nvPr>
        </p:nvSpPr>
        <p:spPr/>
        <p:txBody>
          <a:bodyPr/>
          <a:lstStyle/>
          <a:p>
            <a:pPr eaLnBrk="1" hangingPunct="1"/>
            <a:r>
              <a:rPr lang="en-GB" altLang="pl-PL"/>
              <a:t>Reported incidence of invasive pneumococcal disease (IPD) in children &lt; two years in Europe before introduction of PCV 7</a:t>
            </a:r>
          </a:p>
        </p:txBody>
      </p:sp>
      <p:pic>
        <p:nvPicPr>
          <p:cNvPr id="77826" name="Picture 3">
            <a:extLst>
              <a:ext uri="{FF2B5EF4-FFF2-40B4-BE49-F238E27FC236}">
                <a16:creationId xmlns:a16="http://schemas.microsoft.com/office/drawing/2014/main" id="{395650BC-995C-4374-83FF-F4607D328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9" y="1557338"/>
            <a:ext cx="62007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076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olo 1">
            <a:extLst>
              <a:ext uri="{FF2B5EF4-FFF2-40B4-BE49-F238E27FC236}">
                <a16:creationId xmlns:a16="http://schemas.microsoft.com/office/drawing/2014/main" id="{51B95F1F-CEF6-463D-992C-1952F5D8F203}"/>
              </a:ext>
            </a:extLst>
          </p:cNvPr>
          <p:cNvSpPr>
            <a:spLocks noGrp="1"/>
          </p:cNvSpPr>
          <p:nvPr>
            <p:ph type="title"/>
          </p:nvPr>
        </p:nvSpPr>
        <p:spPr/>
        <p:txBody>
          <a:bodyPr/>
          <a:lstStyle/>
          <a:p>
            <a:pPr eaLnBrk="1" hangingPunct="1"/>
            <a:r>
              <a:rPr lang="en-GB" altLang="pl-PL"/>
              <a:t>Factors influencing the estimation of incidence of VPD</a:t>
            </a:r>
          </a:p>
        </p:txBody>
      </p:sp>
      <p:sp>
        <p:nvSpPr>
          <p:cNvPr id="79874" name="Segnaposto contenuto 2">
            <a:extLst>
              <a:ext uri="{FF2B5EF4-FFF2-40B4-BE49-F238E27FC236}">
                <a16:creationId xmlns:a16="http://schemas.microsoft.com/office/drawing/2014/main" id="{6EC21B0B-76B5-4809-8E98-F60D7A32BE52}"/>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Case definition</a:t>
            </a:r>
          </a:p>
          <a:p>
            <a:pPr marL="342900" indent="-342900" eaLnBrk="1" hangingPunct="1">
              <a:buFont typeface="Arial" panose="020B0604020202020204" pitchFamily="34" charset="0"/>
              <a:buChar char="•"/>
            </a:pPr>
            <a:r>
              <a:rPr lang="en-GB" altLang="pl-PL" dirty="0"/>
              <a:t>Under-reporting</a:t>
            </a:r>
          </a:p>
          <a:p>
            <a:pPr marL="342900" indent="-342900" eaLnBrk="1" hangingPunct="1">
              <a:buFont typeface="Arial" panose="020B0604020202020204" pitchFamily="34" charset="0"/>
              <a:buChar char="•"/>
            </a:pPr>
            <a:r>
              <a:rPr lang="en-GB" altLang="pl-PL" dirty="0"/>
              <a:t>Care seeking behaviours</a:t>
            </a:r>
          </a:p>
          <a:p>
            <a:pPr marL="342900" indent="-342900" eaLnBrk="1" hangingPunct="1">
              <a:buFont typeface="Arial" panose="020B0604020202020204" pitchFamily="34" charset="0"/>
              <a:buChar char="•"/>
            </a:pPr>
            <a:r>
              <a:rPr lang="en-GB" altLang="pl-PL" dirty="0"/>
              <a:t>Case ascertainment</a:t>
            </a:r>
          </a:p>
          <a:p>
            <a:pPr marL="342900" indent="-342900" eaLnBrk="1" hangingPunct="1">
              <a:buFont typeface="Arial" panose="020B0604020202020204" pitchFamily="34" charset="0"/>
              <a:buChar char="•"/>
            </a:pPr>
            <a:r>
              <a:rPr lang="en-GB" altLang="pl-PL" dirty="0"/>
              <a:t>Diagnostic and treatment practices</a:t>
            </a:r>
          </a:p>
          <a:p>
            <a:pPr marL="342900" indent="-342900" eaLnBrk="1" hangingPunct="1">
              <a:buFont typeface="Arial" panose="020B0604020202020204" pitchFamily="34" charset="0"/>
              <a:buChar char="•"/>
            </a:pPr>
            <a:r>
              <a:rPr lang="en-GB" altLang="pl-PL" dirty="0"/>
              <a:t>Characteristics of surveillance system in place</a:t>
            </a:r>
          </a:p>
        </p:txBody>
      </p:sp>
      <p:sp>
        <p:nvSpPr>
          <p:cNvPr id="4" name="CasellaDiTesto 3">
            <a:extLst>
              <a:ext uri="{FF2B5EF4-FFF2-40B4-BE49-F238E27FC236}">
                <a16:creationId xmlns:a16="http://schemas.microsoft.com/office/drawing/2014/main" id="{5838BFFC-D30F-45E5-A2E2-837F6ACBA712}"/>
              </a:ext>
            </a:extLst>
          </p:cNvPr>
          <p:cNvSpPr txBox="1"/>
          <p:nvPr/>
        </p:nvSpPr>
        <p:spPr>
          <a:xfrm>
            <a:off x="1428848" y="5100281"/>
            <a:ext cx="9087149" cy="9787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1" hangingPunct="1">
              <a:defRPr/>
            </a:pPr>
            <a:r>
              <a:rPr lang="en-GB" dirty="0"/>
              <a:t>Differences and system changes between countries complicates the comparison in trends</a:t>
            </a:r>
          </a:p>
        </p:txBody>
      </p:sp>
    </p:spTree>
    <p:extLst>
      <p:ext uri="{BB962C8B-B14F-4D97-AF65-F5344CB8AC3E}">
        <p14:creationId xmlns:p14="http://schemas.microsoft.com/office/powerpoint/2010/main" val="908180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C6E1B19-F5B0-4851-90B9-93A0A3373CD1}"/>
              </a:ext>
            </a:extLst>
          </p:cNvPr>
          <p:cNvSpPr>
            <a:spLocks noGrp="1" noChangeArrowheads="1"/>
          </p:cNvSpPr>
          <p:nvPr>
            <p:ph type="title"/>
          </p:nvPr>
        </p:nvSpPr>
        <p:spPr/>
        <p:txBody>
          <a:bodyPr/>
          <a:lstStyle/>
          <a:p>
            <a:pPr eaLnBrk="1" hangingPunct="1"/>
            <a:r>
              <a:rPr lang="en-GB" altLang="pl-PL"/>
              <a:t>Italian study before full </a:t>
            </a:r>
            <a:br>
              <a:rPr lang="en-GB" altLang="pl-PL"/>
            </a:br>
            <a:r>
              <a:rPr lang="en-GB" altLang="pl-PL"/>
              <a:t>introduction of PCV7 in Italy</a:t>
            </a:r>
            <a:endParaRPr lang="it-IT" altLang="pl-PL"/>
          </a:p>
        </p:txBody>
      </p:sp>
      <p:graphicFrame>
        <p:nvGraphicFramePr>
          <p:cNvPr id="775171" name="Group 3">
            <a:extLst>
              <a:ext uri="{FF2B5EF4-FFF2-40B4-BE49-F238E27FC236}">
                <a16:creationId xmlns:a16="http://schemas.microsoft.com/office/drawing/2014/main" id="{4D95D118-B5B2-4255-86D5-3EE6217BAEEA}"/>
              </a:ext>
            </a:extLst>
          </p:cNvPr>
          <p:cNvGraphicFramePr>
            <a:graphicFrameLocks noGrp="1"/>
          </p:cNvGraphicFramePr>
          <p:nvPr/>
        </p:nvGraphicFramePr>
        <p:xfrm>
          <a:off x="2095500" y="2357438"/>
          <a:ext cx="7786688" cy="3624264"/>
        </p:xfrm>
        <a:graphic>
          <a:graphicData uri="http://schemas.openxmlformats.org/drawingml/2006/table">
            <a:tbl>
              <a:tblPr/>
              <a:tblGrid>
                <a:gridCol w="3038475">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500313">
                  <a:extLst>
                    <a:ext uri="{9D8B030D-6E8A-4147-A177-3AD203B41FA5}">
                      <a16:colId xmlns:a16="http://schemas.microsoft.com/office/drawing/2014/main" val="20002"/>
                    </a:ext>
                  </a:extLst>
                </a:gridCol>
              </a:tblGrid>
              <a:tr h="76517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Tx/>
                        <a:buFontTx/>
                        <a:buNone/>
                        <a:tabLst/>
                      </a:pPr>
                      <a:endParaRPr kumimoji="0" lang="en-US" altLang="pl-PL" sz="1800" b="1" i="0" u="none" strike="noStrike" cap="none" normalizeH="0" baseline="0">
                        <a:ln>
                          <a:noFill/>
                        </a:ln>
                        <a:solidFill>
                          <a:schemeClr val="tx1"/>
                        </a:solidFill>
                        <a:effectLst/>
                        <a:latin typeface="Arial" charset="0"/>
                      </a:endParaRP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30000"/>
                        </a:lnSpc>
                        <a:spcBef>
                          <a:spcPct val="30000"/>
                        </a:spcBef>
                        <a:spcAft>
                          <a:spcPct val="0"/>
                        </a:spcAft>
                        <a:buClrTx/>
                        <a:buSzTx/>
                        <a:buFontTx/>
                        <a:buNone/>
                        <a:tabLst/>
                      </a:pPr>
                      <a:r>
                        <a:rPr kumimoji="0" lang="en-GB" altLang="pl-PL" sz="2000" b="1" i="0" u="none" strike="noStrike" cap="none" normalizeH="0" baseline="0">
                          <a:ln>
                            <a:noFill/>
                          </a:ln>
                          <a:solidFill>
                            <a:schemeClr val="tx1"/>
                          </a:solidFill>
                          <a:effectLst/>
                          <a:latin typeface="Arial" charset="0"/>
                        </a:rPr>
                        <a:t>Piedmont</a:t>
                      </a:r>
                      <a:br>
                        <a:rPr kumimoji="0" lang="en-GB" altLang="pl-PL" sz="2000" b="1" i="0" u="none" strike="noStrike" cap="none" normalizeH="0" baseline="0">
                          <a:ln>
                            <a:noFill/>
                          </a:ln>
                          <a:solidFill>
                            <a:schemeClr val="tx1"/>
                          </a:solidFill>
                          <a:effectLst/>
                          <a:latin typeface="Arial" charset="0"/>
                        </a:rPr>
                      </a:br>
                      <a:r>
                        <a:rPr kumimoji="0" lang="en-GB" altLang="pl-PL" sz="1400" b="1" i="0" u="none" strike="noStrike" cap="none" normalizeH="0" baseline="0">
                          <a:ln>
                            <a:noFill/>
                          </a:ln>
                          <a:solidFill>
                            <a:schemeClr val="tx1"/>
                          </a:solidFill>
                          <a:effectLst/>
                          <a:latin typeface="Arial" charset="0"/>
                        </a:rPr>
                        <a:t>(Pop. 4,270,215) </a:t>
                      </a:r>
                      <a:endParaRPr kumimoji="0" lang="en-GB" altLang="pl-PL" sz="2000" b="1" i="0" u="none" strike="noStrike" cap="none" normalizeH="0" baseline="0">
                        <a:ln>
                          <a:noFill/>
                        </a:ln>
                        <a:solidFill>
                          <a:schemeClr val="tx1"/>
                        </a:solidFill>
                        <a:effectLst/>
                        <a:latin typeface="Arial" charset="0"/>
                      </a:endParaRP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30000"/>
                        </a:lnSpc>
                        <a:spcBef>
                          <a:spcPct val="30000"/>
                        </a:spcBef>
                        <a:spcAft>
                          <a:spcPct val="0"/>
                        </a:spcAft>
                        <a:buClrTx/>
                        <a:buSzTx/>
                        <a:buFontTx/>
                        <a:buNone/>
                        <a:tabLst/>
                      </a:pPr>
                      <a:r>
                        <a:rPr kumimoji="0" lang="en-GB" altLang="pl-PL" sz="2000" b="1" i="0" u="none" strike="noStrike" cap="none" normalizeH="0" baseline="0">
                          <a:ln>
                            <a:noFill/>
                          </a:ln>
                          <a:solidFill>
                            <a:schemeClr val="tx1"/>
                          </a:solidFill>
                          <a:effectLst/>
                          <a:latin typeface="Arial" charset="0"/>
                        </a:rPr>
                        <a:t>Apulia</a:t>
                      </a:r>
                      <a:br>
                        <a:rPr kumimoji="0" lang="en-GB" altLang="pl-PL" sz="2000" b="1" i="0" u="none" strike="noStrike" cap="none" normalizeH="0" baseline="0">
                          <a:ln>
                            <a:noFill/>
                          </a:ln>
                          <a:solidFill>
                            <a:schemeClr val="tx1"/>
                          </a:solidFill>
                          <a:effectLst/>
                          <a:latin typeface="Arial" charset="0"/>
                        </a:rPr>
                      </a:br>
                      <a:r>
                        <a:rPr kumimoji="0" lang="en-GB" altLang="pl-PL" sz="1400" b="1" i="0" u="none" strike="noStrike" cap="none" normalizeH="0" baseline="0">
                          <a:ln>
                            <a:noFill/>
                          </a:ln>
                          <a:solidFill>
                            <a:schemeClr val="tx1"/>
                          </a:solidFill>
                          <a:effectLst/>
                          <a:latin typeface="Arial" charset="0"/>
                        </a:rPr>
                        <a:t>(Pop. 4.068.167) </a:t>
                      </a:r>
                      <a:endParaRPr kumimoji="0" lang="en-GB" altLang="pl-PL" sz="2000" b="1" i="0" u="none" strike="noStrike" cap="none" normalizeH="0" baseline="0">
                        <a:ln>
                          <a:noFill/>
                        </a:ln>
                        <a:solidFill>
                          <a:schemeClr val="tx1"/>
                        </a:solidFill>
                        <a:effectLst/>
                        <a:latin typeface="Arial" charset="0"/>
                      </a:endParaRP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5857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Tx/>
                        <a:buFontTx/>
                        <a:buNone/>
                        <a:tabLst/>
                      </a:pPr>
                      <a:r>
                        <a:rPr kumimoji="0" lang="it-IT" altLang="pl-PL" sz="1800" b="1" i="0" u="none" strike="noStrike" cap="none" normalizeH="0" baseline="0">
                          <a:ln>
                            <a:noFill/>
                          </a:ln>
                          <a:solidFill>
                            <a:schemeClr val="tx1"/>
                          </a:solidFill>
                          <a:effectLst/>
                          <a:latin typeface="Arial" charset="0"/>
                        </a:rPr>
                        <a:t>no. cases with </a:t>
                      </a:r>
                      <a:r>
                        <a:rPr kumimoji="0" lang="it-IT" altLang="pl-PL" sz="1800" b="1" i="1" u="none" strike="noStrike" cap="none" normalizeH="0" baseline="0">
                          <a:ln>
                            <a:noFill/>
                          </a:ln>
                          <a:solidFill>
                            <a:schemeClr val="tx1"/>
                          </a:solidFill>
                          <a:effectLst/>
                          <a:latin typeface="Arial" charset="0"/>
                        </a:rPr>
                        <a:t>S.pneumoniae</a:t>
                      </a:r>
                      <a:r>
                        <a:rPr kumimoji="0" lang="it-IT" altLang="pl-PL" sz="1800" b="1" i="0" u="none" strike="noStrike" cap="none" normalizeH="0" baseline="0">
                          <a:ln>
                            <a:noFill/>
                          </a:ln>
                          <a:solidFill>
                            <a:schemeClr val="tx1"/>
                          </a:solidFill>
                          <a:effectLst/>
                          <a:latin typeface="Arial" charset="0"/>
                        </a:rPr>
                        <a:t> from</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90000"/>
                        </a:lnSpc>
                        <a:spcBef>
                          <a:spcPct val="30000"/>
                        </a:spcBef>
                        <a:spcAft>
                          <a:spcPct val="0"/>
                        </a:spcAft>
                        <a:buClrTx/>
                        <a:buSzTx/>
                        <a:buFontTx/>
                        <a:buNone/>
                        <a:tabLst/>
                      </a:pPr>
                      <a:endParaRPr kumimoji="0" lang="en-US" altLang="pl-PL" sz="1800" b="1" i="0" u="none" strike="noStrike" cap="none" normalizeH="0" baseline="0">
                        <a:ln>
                          <a:noFill/>
                        </a:ln>
                        <a:solidFill>
                          <a:schemeClr val="tx1"/>
                        </a:solidFill>
                        <a:effectLst/>
                        <a:latin typeface="Arial" charset="0"/>
                      </a:endParaRP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90000"/>
                        </a:lnSpc>
                        <a:spcBef>
                          <a:spcPct val="30000"/>
                        </a:spcBef>
                        <a:spcAft>
                          <a:spcPct val="0"/>
                        </a:spcAft>
                        <a:buClrTx/>
                        <a:buSzTx/>
                        <a:buFontTx/>
                        <a:buNone/>
                        <a:tabLst/>
                      </a:pPr>
                      <a:endParaRPr kumimoji="0" lang="en-US" altLang="pl-PL" sz="1800" b="1" i="0" u="none" strike="noStrike" cap="none" normalizeH="0" baseline="0">
                        <a:ln>
                          <a:noFill/>
                        </a:ln>
                        <a:solidFill>
                          <a:schemeClr val="tx1"/>
                        </a:solidFill>
                        <a:effectLst/>
                        <a:latin typeface="Arial" charset="0"/>
                      </a:endParaRP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30000"/>
                        </a:lnSpc>
                        <a:spcBef>
                          <a:spcPct val="30000"/>
                        </a:spcBef>
                        <a:spcAft>
                          <a:spcPct val="0"/>
                        </a:spcAft>
                        <a:buClrTx/>
                        <a:buSzTx/>
                        <a:buFontTx/>
                        <a:buNone/>
                        <a:tabLst/>
                      </a:pPr>
                      <a:r>
                        <a:rPr kumimoji="0" lang="it-IT" altLang="pl-PL" sz="1800" b="1" i="0" u="none" strike="noStrike" cap="none" normalizeH="0" baseline="0">
                          <a:ln>
                            <a:noFill/>
                          </a:ln>
                          <a:solidFill>
                            <a:schemeClr val="tx1"/>
                          </a:solidFill>
                          <a:effectLst/>
                          <a:latin typeface="Arial" charset="0"/>
                        </a:rPr>
                        <a:t>         Blood</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30000"/>
                        </a:lnSpc>
                        <a:spcBef>
                          <a:spcPct val="30000"/>
                        </a:spcBef>
                        <a:spcAft>
                          <a:spcPct val="0"/>
                        </a:spcAft>
                        <a:buClrTx/>
                        <a:buSzTx/>
                        <a:buFontTx/>
                        <a:buNone/>
                        <a:tabLst/>
                      </a:pPr>
                      <a:r>
                        <a:rPr kumimoji="0" lang="it-IT" altLang="pl-PL" sz="1800" b="1" i="0" u="none" strike="noStrike" cap="none" normalizeH="0" baseline="0">
                          <a:ln>
                            <a:noFill/>
                          </a:ln>
                          <a:solidFill>
                            <a:schemeClr val="tx1"/>
                          </a:solidFill>
                          <a:effectLst/>
                          <a:latin typeface="Arial" charset="0"/>
                        </a:rPr>
                        <a:t>101</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30000"/>
                        </a:lnSpc>
                        <a:spcBef>
                          <a:spcPct val="30000"/>
                        </a:spcBef>
                        <a:spcAft>
                          <a:spcPct val="0"/>
                        </a:spcAft>
                        <a:buClrTx/>
                        <a:buSzTx/>
                        <a:buFontTx/>
                        <a:buNone/>
                        <a:tabLst/>
                      </a:pPr>
                      <a:r>
                        <a:rPr kumimoji="0" lang="it-IT" altLang="pl-PL" sz="1800" b="1" i="0" u="none" strike="noStrike" cap="none" normalizeH="0" baseline="0">
                          <a:ln>
                            <a:noFill/>
                          </a:ln>
                          <a:solidFill>
                            <a:schemeClr val="tx1"/>
                          </a:solidFill>
                          <a:effectLst/>
                          <a:latin typeface="Arial" charset="0"/>
                        </a:rPr>
                        <a:t>10</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10000"/>
                        </a:lnSpc>
                        <a:spcBef>
                          <a:spcPct val="30000"/>
                        </a:spcBef>
                        <a:spcAft>
                          <a:spcPct val="0"/>
                        </a:spcAft>
                        <a:buClrTx/>
                        <a:buSzTx/>
                        <a:buFontTx/>
                        <a:buNone/>
                        <a:tabLst/>
                      </a:pPr>
                      <a:r>
                        <a:rPr kumimoji="0" lang="it-IT" altLang="pl-PL" sz="1800" b="1" i="0" u="none" strike="noStrike" cap="none" normalizeH="0" baseline="0">
                          <a:ln>
                            <a:noFill/>
                          </a:ln>
                          <a:solidFill>
                            <a:schemeClr val="tx1"/>
                          </a:solidFill>
                          <a:effectLst/>
                          <a:latin typeface="Arial" charset="0"/>
                        </a:rPr>
                        <a:t>         CSF</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1800" b="1" i="0" u="none" strike="noStrike" cap="none" normalizeH="0" baseline="0">
                          <a:ln>
                            <a:noFill/>
                          </a:ln>
                          <a:solidFill>
                            <a:schemeClr val="tx1"/>
                          </a:solidFill>
                          <a:effectLst/>
                          <a:latin typeface="Arial" charset="0"/>
                        </a:rPr>
                        <a:t>28</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1800" b="1" i="0" u="none" strike="noStrike" cap="none" normalizeH="0" baseline="0">
                          <a:ln>
                            <a:noFill/>
                          </a:ln>
                          <a:solidFill>
                            <a:schemeClr val="tx1"/>
                          </a:solidFill>
                          <a:effectLst/>
                          <a:latin typeface="Arial" charset="0"/>
                        </a:rPr>
                        <a:t>14</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97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Total</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129</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24</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extLst>
                  <a:ext uri="{0D108BD9-81ED-4DB2-BD59-A6C34878D82A}">
                    <a16:rowId xmlns:a16="http://schemas.microsoft.com/office/drawing/2014/main" val="10004"/>
                  </a:ext>
                </a:extLst>
              </a:tr>
              <a:tr h="427038">
                <a:tc>
                  <a:txBody>
                    <a:bodyPr/>
                    <a:lstStyle>
                      <a:lvl1pPr marL="474663" indent="-474663"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74663" marR="0" lvl="0" indent="-474663" algn="l"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Rate in population</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3 / 100,000</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0.6 / 100,000</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extLst>
                  <a:ext uri="{0D108BD9-81ED-4DB2-BD59-A6C34878D82A}">
                    <a16:rowId xmlns:a16="http://schemas.microsoft.com/office/drawing/2014/main" val="10005"/>
                  </a:ext>
                </a:extLst>
              </a:tr>
              <a:tr h="427038">
                <a:tc>
                  <a:txBody>
                    <a:bodyPr/>
                    <a:lstStyle>
                      <a:lvl1pPr marL="474663"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74663" marR="0" lvl="0" indent="0" algn="l"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children ≤ 2 aa</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11.3 / 100,000</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10000"/>
                        </a:lnSpc>
                        <a:spcBef>
                          <a:spcPct val="30000"/>
                        </a:spcBef>
                        <a:spcAft>
                          <a:spcPct val="0"/>
                        </a:spcAft>
                        <a:buClrTx/>
                        <a:buSzTx/>
                        <a:buFontTx/>
                        <a:buNone/>
                        <a:tabLst/>
                      </a:pPr>
                      <a:r>
                        <a:rPr kumimoji="0" lang="it-IT" altLang="pl-PL" sz="2000" b="1" i="0" u="none" strike="noStrike" cap="none" normalizeH="0" baseline="0">
                          <a:ln>
                            <a:noFill/>
                          </a:ln>
                          <a:solidFill>
                            <a:schemeClr val="tx1"/>
                          </a:solidFill>
                          <a:effectLst/>
                          <a:latin typeface="Arial" charset="0"/>
                        </a:rPr>
                        <a:t>5.9 / 100,000</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20">
                      <a:fgClr>
                        <a:schemeClr val="accent1"/>
                      </a:fgClr>
                      <a:bgClr>
                        <a:schemeClr val="bg1"/>
                      </a:bgClr>
                    </a:pattFill>
                  </a:tcPr>
                </a:tc>
                <a:extLst>
                  <a:ext uri="{0D108BD9-81ED-4DB2-BD59-A6C34878D82A}">
                    <a16:rowId xmlns:a16="http://schemas.microsoft.com/office/drawing/2014/main" val="10006"/>
                  </a:ext>
                </a:extLst>
              </a:tr>
            </a:tbl>
          </a:graphicData>
        </a:graphic>
      </p:graphicFrame>
      <p:sp>
        <p:nvSpPr>
          <p:cNvPr id="81956" name="Text Box 49">
            <a:extLst>
              <a:ext uri="{FF2B5EF4-FFF2-40B4-BE49-F238E27FC236}">
                <a16:creationId xmlns:a16="http://schemas.microsoft.com/office/drawing/2014/main" id="{E10B86C1-62D4-46CB-9D4C-C4BDE184754D}"/>
              </a:ext>
            </a:extLst>
          </p:cNvPr>
          <p:cNvSpPr txBox="1">
            <a:spLocks noChangeArrowheads="1"/>
          </p:cNvSpPr>
          <p:nvPr/>
        </p:nvSpPr>
        <p:spPr bwMode="auto">
          <a:xfrm>
            <a:off x="7272338" y="6453189"/>
            <a:ext cx="319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it-IT" altLang="pl-PL" sz="1800">
                <a:latin typeface="Arial" panose="020B0604020202020204" pitchFamily="34" charset="0"/>
              </a:rPr>
              <a:t>D’Ancona et al, Vaccine 2005</a:t>
            </a:r>
          </a:p>
        </p:txBody>
      </p:sp>
      <p:grpSp>
        <p:nvGrpSpPr>
          <p:cNvPr id="81957" name="Group 50">
            <a:extLst>
              <a:ext uri="{FF2B5EF4-FFF2-40B4-BE49-F238E27FC236}">
                <a16:creationId xmlns:a16="http://schemas.microsoft.com/office/drawing/2014/main" id="{9E027A5C-2013-4521-9765-44C47F38A596}"/>
              </a:ext>
            </a:extLst>
          </p:cNvPr>
          <p:cNvGrpSpPr>
            <a:grpSpLocks/>
          </p:cNvGrpSpPr>
          <p:nvPr/>
        </p:nvGrpSpPr>
        <p:grpSpPr bwMode="auto">
          <a:xfrm>
            <a:off x="8305801" y="685800"/>
            <a:ext cx="1560513" cy="1600200"/>
            <a:chOff x="1897" y="912"/>
            <a:chExt cx="2110" cy="2783"/>
          </a:xfrm>
        </p:grpSpPr>
        <p:sp>
          <p:nvSpPr>
            <p:cNvPr id="81958" name="Freeform 51">
              <a:extLst>
                <a:ext uri="{FF2B5EF4-FFF2-40B4-BE49-F238E27FC236}">
                  <a16:creationId xmlns:a16="http://schemas.microsoft.com/office/drawing/2014/main" id="{CAFA7D0F-3245-443F-A48F-7F997910DC0C}"/>
                </a:ext>
              </a:extLst>
            </p:cNvPr>
            <p:cNvSpPr>
              <a:spLocks/>
            </p:cNvSpPr>
            <p:nvPr/>
          </p:nvSpPr>
          <p:spPr bwMode="auto">
            <a:xfrm>
              <a:off x="1968" y="2409"/>
              <a:ext cx="335" cy="638"/>
            </a:xfrm>
            <a:custGeom>
              <a:avLst/>
              <a:gdLst>
                <a:gd name="T0" fmla="*/ 12 w 335"/>
                <a:gd name="T1" fmla="*/ 76 h 638"/>
                <a:gd name="T2" fmla="*/ 15 w 335"/>
                <a:gd name="T3" fmla="*/ 108 h 638"/>
                <a:gd name="T4" fmla="*/ 9 w 335"/>
                <a:gd name="T5" fmla="*/ 141 h 638"/>
                <a:gd name="T6" fmla="*/ 12 w 335"/>
                <a:gd name="T7" fmla="*/ 165 h 638"/>
                <a:gd name="T8" fmla="*/ 42 w 335"/>
                <a:gd name="T9" fmla="*/ 183 h 638"/>
                <a:gd name="T10" fmla="*/ 48 w 335"/>
                <a:gd name="T11" fmla="*/ 238 h 638"/>
                <a:gd name="T12" fmla="*/ 54 w 335"/>
                <a:gd name="T13" fmla="*/ 280 h 638"/>
                <a:gd name="T14" fmla="*/ 50 w 335"/>
                <a:gd name="T15" fmla="*/ 310 h 638"/>
                <a:gd name="T16" fmla="*/ 33 w 335"/>
                <a:gd name="T17" fmla="*/ 345 h 638"/>
                <a:gd name="T18" fmla="*/ 48 w 335"/>
                <a:gd name="T19" fmla="*/ 374 h 638"/>
                <a:gd name="T20" fmla="*/ 50 w 335"/>
                <a:gd name="T21" fmla="*/ 407 h 638"/>
                <a:gd name="T22" fmla="*/ 24 w 335"/>
                <a:gd name="T23" fmla="*/ 433 h 638"/>
                <a:gd name="T24" fmla="*/ 15 w 335"/>
                <a:gd name="T25" fmla="*/ 466 h 638"/>
                <a:gd name="T26" fmla="*/ 4 w 335"/>
                <a:gd name="T27" fmla="*/ 501 h 638"/>
                <a:gd name="T28" fmla="*/ 9 w 335"/>
                <a:gd name="T29" fmla="*/ 536 h 638"/>
                <a:gd name="T30" fmla="*/ 36 w 335"/>
                <a:gd name="T31" fmla="*/ 563 h 638"/>
                <a:gd name="T32" fmla="*/ 48 w 335"/>
                <a:gd name="T33" fmla="*/ 616 h 638"/>
                <a:gd name="T34" fmla="*/ 72 w 335"/>
                <a:gd name="T35" fmla="*/ 613 h 638"/>
                <a:gd name="T36" fmla="*/ 110 w 335"/>
                <a:gd name="T37" fmla="*/ 637 h 638"/>
                <a:gd name="T38" fmla="*/ 145 w 335"/>
                <a:gd name="T39" fmla="*/ 602 h 638"/>
                <a:gd name="T40" fmla="*/ 151 w 335"/>
                <a:gd name="T41" fmla="*/ 572 h 638"/>
                <a:gd name="T42" fmla="*/ 169 w 335"/>
                <a:gd name="T43" fmla="*/ 557 h 638"/>
                <a:gd name="T44" fmla="*/ 207 w 335"/>
                <a:gd name="T45" fmla="*/ 569 h 638"/>
                <a:gd name="T46" fmla="*/ 246 w 335"/>
                <a:gd name="T47" fmla="*/ 584 h 638"/>
                <a:gd name="T48" fmla="*/ 252 w 335"/>
                <a:gd name="T49" fmla="*/ 481 h 638"/>
                <a:gd name="T50" fmla="*/ 292 w 335"/>
                <a:gd name="T51" fmla="*/ 330 h 638"/>
                <a:gd name="T52" fmla="*/ 328 w 335"/>
                <a:gd name="T53" fmla="*/ 242 h 638"/>
                <a:gd name="T54" fmla="*/ 323 w 335"/>
                <a:gd name="T55" fmla="*/ 215 h 638"/>
                <a:gd name="T56" fmla="*/ 316 w 335"/>
                <a:gd name="T57" fmla="*/ 168 h 638"/>
                <a:gd name="T58" fmla="*/ 310 w 335"/>
                <a:gd name="T59" fmla="*/ 121 h 638"/>
                <a:gd name="T60" fmla="*/ 290 w 335"/>
                <a:gd name="T61" fmla="*/ 53 h 638"/>
                <a:gd name="T62" fmla="*/ 275 w 335"/>
                <a:gd name="T63" fmla="*/ 20 h 638"/>
                <a:gd name="T64" fmla="*/ 243 w 335"/>
                <a:gd name="T65" fmla="*/ 20 h 638"/>
                <a:gd name="T66" fmla="*/ 207 w 335"/>
                <a:gd name="T67" fmla="*/ 23 h 638"/>
                <a:gd name="T68" fmla="*/ 189 w 335"/>
                <a:gd name="T69" fmla="*/ 40 h 638"/>
                <a:gd name="T70" fmla="*/ 166 w 335"/>
                <a:gd name="T71" fmla="*/ 56 h 638"/>
                <a:gd name="T72" fmla="*/ 136 w 335"/>
                <a:gd name="T73" fmla="*/ 88 h 638"/>
                <a:gd name="T74" fmla="*/ 110 w 335"/>
                <a:gd name="T75" fmla="*/ 85 h 638"/>
                <a:gd name="T76" fmla="*/ 83 w 335"/>
                <a:gd name="T77" fmla="*/ 112 h 638"/>
                <a:gd name="T78" fmla="*/ 50 w 335"/>
                <a:gd name="T79" fmla="*/ 94 h 638"/>
                <a:gd name="T80" fmla="*/ 27 w 335"/>
                <a:gd name="T81" fmla="*/ 85 h 6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5"/>
                <a:gd name="T124" fmla="*/ 0 h 638"/>
                <a:gd name="T125" fmla="*/ 335 w 335"/>
                <a:gd name="T126" fmla="*/ 638 h 6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5" h="638">
                  <a:moveTo>
                    <a:pt x="27" y="64"/>
                  </a:moveTo>
                  <a:lnTo>
                    <a:pt x="12" y="76"/>
                  </a:lnTo>
                  <a:lnTo>
                    <a:pt x="12" y="94"/>
                  </a:lnTo>
                  <a:lnTo>
                    <a:pt x="15" y="108"/>
                  </a:lnTo>
                  <a:lnTo>
                    <a:pt x="4" y="123"/>
                  </a:lnTo>
                  <a:lnTo>
                    <a:pt x="9" y="141"/>
                  </a:lnTo>
                  <a:lnTo>
                    <a:pt x="4" y="162"/>
                  </a:lnTo>
                  <a:lnTo>
                    <a:pt x="12" y="165"/>
                  </a:lnTo>
                  <a:lnTo>
                    <a:pt x="33" y="162"/>
                  </a:lnTo>
                  <a:lnTo>
                    <a:pt x="42" y="183"/>
                  </a:lnTo>
                  <a:lnTo>
                    <a:pt x="50" y="215"/>
                  </a:lnTo>
                  <a:lnTo>
                    <a:pt x="48" y="238"/>
                  </a:lnTo>
                  <a:lnTo>
                    <a:pt x="59" y="259"/>
                  </a:lnTo>
                  <a:lnTo>
                    <a:pt x="54" y="280"/>
                  </a:lnTo>
                  <a:lnTo>
                    <a:pt x="50" y="292"/>
                  </a:lnTo>
                  <a:lnTo>
                    <a:pt x="50" y="310"/>
                  </a:lnTo>
                  <a:lnTo>
                    <a:pt x="33" y="324"/>
                  </a:lnTo>
                  <a:lnTo>
                    <a:pt x="33" y="345"/>
                  </a:lnTo>
                  <a:lnTo>
                    <a:pt x="33" y="360"/>
                  </a:lnTo>
                  <a:lnTo>
                    <a:pt x="48" y="374"/>
                  </a:lnTo>
                  <a:lnTo>
                    <a:pt x="50" y="389"/>
                  </a:lnTo>
                  <a:lnTo>
                    <a:pt x="50" y="407"/>
                  </a:lnTo>
                  <a:lnTo>
                    <a:pt x="30" y="424"/>
                  </a:lnTo>
                  <a:lnTo>
                    <a:pt x="24" y="433"/>
                  </a:lnTo>
                  <a:lnTo>
                    <a:pt x="21" y="457"/>
                  </a:lnTo>
                  <a:lnTo>
                    <a:pt x="15" y="466"/>
                  </a:lnTo>
                  <a:lnTo>
                    <a:pt x="6" y="472"/>
                  </a:lnTo>
                  <a:lnTo>
                    <a:pt x="4" y="501"/>
                  </a:lnTo>
                  <a:lnTo>
                    <a:pt x="0" y="525"/>
                  </a:lnTo>
                  <a:lnTo>
                    <a:pt x="9" y="536"/>
                  </a:lnTo>
                  <a:lnTo>
                    <a:pt x="24" y="554"/>
                  </a:lnTo>
                  <a:lnTo>
                    <a:pt x="36" y="563"/>
                  </a:lnTo>
                  <a:lnTo>
                    <a:pt x="45" y="587"/>
                  </a:lnTo>
                  <a:lnTo>
                    <a:pt x="48" y="616"/>
                  </a:lnTo>
                  <a:lnTo>
                    <a:pt x="59" y="628"/>
                  </a:lnTo>
                  <a:lnTo>
                    <a:pt x="72" y="613"/>
                  </a:lnTo>
                  <a:lnTo>
                    <a:pt x="83" y="613"/>
                  </a:lnTo>
                  <a:lnTo>
                    <a:pt x="110" y="637"/>
                  </a:lnTo>
                  <a:lnTo>
                    <a:pt x="122" y="616"/>
                  </a:lnTo>
                  <a:lnTo>
                    <a:pt x="145" y="602"/>
                  </a:lnTo>
                  <a:lnTo>
                    <a:pt x="160" y="593"/>
                  </a:lnTo>
                  <a:lnTo>
                    <a:pt x="151" y="572"/>
                  </a:lnTo>
                  <a:lnTo>
                    <a:pt x="148" y="554"/>
                  </a:lnTo>
                  <a:lnTo>
                    <a:pt x="169" y="557"/>
                  </a:lnTo>
                  <a:lnTo>
                    <a:pt x="195" y="548"/>
                  </a:lnTo>
                  <a:lnTo>
                    <a:pt x="207" y="569"/>
                  </a:lnTo>
                  <a:lnTo>
                    <a:pt x="219" y="572"/>
                  </a:lnTo>
                  <a:lnTo>
                    <a:pt x="246" y="584"/>
                  </a:lnTo>
                  <a:lnTo>
                    <a:pt x="255" y="578"/>
                  </a:lnTo>
                  <a:lnTo>
                    <a:pt x="252" y="481"/>
                  </a:lnTo>
                  <a:lnTo>
                    <a:pt x="270" y="422"/>
                  </a:lnTo>
                  <a:lnTo>
                    <a:pt x="292" y="330"/>
                  </a:lnTo>
                  <a:lnTo>
                    <a:pt x="296" y="274"/>
                  </a:lnTo>
                  <a:lnTo>
                    <a:pt x="328" y="242"/>
                  </a:lnTo>
                  <a:lnTo>
                    <a:pt x="334" y="229"/>
                  </a:lnTo>
                  <a:lnTo>
                    <a:pt x="323" y="215"/>
                  </a:lnTo>
                  <a:lnTo>
                    <a:pt x="319" y="191"/>
                  </a:lnTo>
                  <a:lnTo>
                    <a:pt x="316" y="168"/>
                  </a:lnTo>
                  <a:lnTo>
                    <a:pt x="301" y="144"/>
                  </a:lnTo>
                  <a:lnTo>
                    <a:pt x="310" y="121"/>
                  </a:lnTo>
                  <a:lnTo>
                    <a:pt x="290" y="103"/>
                  </a:lnTo>
                  <a:lnTo>
                    <a:pt x="290" y="53"/>
                  </a:lnTo>
                  <a:lnTo>
                    <a:pt x="272" y="38"/>
                  </a:lnTo>
                  <a:lnTo>
                    <a:pt x="275" y="20"/>
                  </a:lnTo>
                  <a:lnTo>
                    <a:pt x="255" y="14"/>
                  </a:lnTo>
                  <a:lnTo>
                    <a:pt x="243" y="20"/>
                  </a:lnTo>
                  <a:lnTo>
                    <a:pt x="231" y="0"/>
                  </a:lnTo>
                  <a:lnTo>
                    <a:pt x="207" y="23"/>
                  </a:lnTo>
                  <a:lnTo>
                    <a:pt x="204" y="35"/>
                  </a:lnTo>
                  <a:lnTo>
                    <a:pt x="189" y="40"/>
                  </a:lnTo>
                  <a:lnTo>
                    <a:pt x="180" y="38"/>
                  </a:lnTo>
                  <a:lnTo>
                    <a:pt x="166" y="56"/>
                  </a:lnTo>
                  <a:lnTo>
                    <a:pt x="163" y="67"/>
                  </a:lnTo>
                  <a:lnTo>
                    <a:pt x="136" y="88"/>
                  </a:lnTo>
                  <a:lnTo>
                    <a:pt x="127" y="82"/>
                  </a:lnTo>
                  <a:lnTo>
                    <a:pt x="110" y="85"/>
                  </a:lnTo>
                  <a:lnTo>
                    <a:pt x="101" y="100"/>
                  </a:lnTo>
                  <a:lnTo>
                    <a:pt x="83" y="112"/>
                  </a:lnTo>
                  <a:lnTo>
                    <a:pt x="65" y="108"/>
                  </a:lnTo>
                  <a:lnTo>
                    <a:pt x="50" y="94"/>
                  </a:lnTo>
                  <a:lnTo>
                    <a:pt x="39" y="94"/>
                  </a:lnTo>
                  <a:lnTo>
                    <a:pt x="27" y="85"/>
                  </a:lnTo>
                  <a:lnTo>
                    <a:pt x="27" y="64"/>
                  </a:lnTo>
                </a:path>
              </a:pathLst>
            </a:custGeom>
            <a:solidFill>
              <a:srgbClr val="FFFFCC"/>
            </a:solidFill>
            <a:ln w="12700" cap="rnd">
              <a:solidFill>
                <a:schemeClr val="tx1"/>
              </a:solidFill>
              <a:round/>
              <a:headEnd/>
              <a:tailEnd/>
            </a:ln>
          </p:spPr>
          <p:txBody>
            <a:bodyPr/>
            <a:lstStyle/>
            <a:p>
              <a:endParaRPr lang="nl-NL"/>
            </a:p>
          </p:txBody>
        </p:sp>
        <p:sp>
          <p:nvSpPr>
            <p:cNvPr id="81959" name="Freeform 52">
              <a:extLst>
                <a:ext uri="{FF2B5EF4-FFF2-40B4-BE49-F238E27FC236}">
                  <a16:creationId xmlns:a16="http://schemas.microsoft.com/office/drawing/2014/main" id="{84020DF3-E353-4FD6-B19A-769247087965}"/>
                </a:ext>
              </a:extLst>
            </p:cNvPr>
            <p:cNvSpPr>
              <a:spLocks/>
            </p:cNvSpPr>
            <p:nvPr/>
          </p:nvSpPr>
          <p:spPr bwMode="auto">
            <a:xfrm>
              <a:off x="3434" y="2788"/>
              <a:ext cx="302" cy="589"/>
            </a:xfrm>
            <a:custGeom>
              <a:avLst/>
              <a:gdLst>
                <a:gd name="T0" fmla="*/ 0 w 302"/>
                <a:gd name="T1" fmla="*/ 15 h 589"/>
                <a:gd name="T2" fmla="*/ 15 w 302"/>
                <a:gd name="T3" fmla="*/ 42 h 589"/>
                <a:gd name="T4" fmla="*/ 12 w 302"/>
                <a:gd name="T5" fmla="*/ 62 h 589"/>
                <a:gd name="T6" fmla="*/ 18 w 302"/>
                <a:gd name="T7" fmla="*/ 83 h 589"/>
                <a:gd name="T8" fmla="*/ 45 w 302"/>
                <a:gd name="T9" fmla="*/ 127 h 589"/>
                <a:gd name="T10" fmla="*/ 68 w 302"/>
                <a:gd name="T11" fmla="*/ 169 h 589"/>
                <a:gd name="T12" fmla="*/ 74 w 302"/>
                <a:gd name="T13" fmla="*/ 186 h 589"/>
                <a:gd name="T14" fmla="*/ 74 w 302"/>
                <a:gd name="T15" fmla="*/ 230 h 589"/>
                <a:gd name="T16" fmla="*/ 80 w 302"/>
                <a:gd name="T17" fmla="*/ 251 h 589"/>
                <a:gd name="T18" fmla="*/ 100 w 302"/>
                <a:gd name="T19" fmla="*/ 287 h 589"/>
                <a:gd name="T20" fmla="*/ 107 w 302"/>
                <a:gd name="T21" fmla="*/ 298 h 589"/>
                <a:gd name="T22" fmla="*/ 109 w 302"/>
                <a:gd name="T23" fmla="*/ 327 h 589"/>
                <a:gd name="T24" fmla="*/ 107 w 302"/>
                <a:gd name="T25" fmla="*/ 345 h 589"/>
                <a:gd name="T26" fmla="*/ 80 w 302"/>
                <a:gd name="T27" fmla="*/ 358 h 589"/>
                <a:gd name="T28" fmla="*/ 71 w 302"/>
                <a:gd name="T29" fmla="*/ 363 h 589"/>
                <a:gd name="T30" fmla="*/ 71 w 302"/>
                <a:gd name="T31" fmla="*/ 375 h 589"/>
                <a:gd name="T32" fmla="*/ 65 w 302"/>
                <a:gd name="T33" fmla="*/ 375 h 589"/>
                <a:gd name="T34" fmla="*/ 41 w 302"/>
                <a:gd name="T35" fmla="*/ 378 h 589"/>
                <a:gd name="T36" fmla="*/ 36 w 302"/>
                <a:gd name="T37" fmla="*/ 395 h 589"/>
                <a:gd name="T38" fmla="*/ 41 w 302"/>
                <a:gd name="T39" fmla="*/ 422 h 589"/>
                <a:gd name="T40" fmla="*/ 30 w 302"/>
                <a:gd name="T41" fmla="*/ 452 h 589"/>
                <a:gd name="T42" fmla="*/ 21 w 302"/>
                <a:gd name="T43" fmla="*/ 476 h 589"/>
                <a:gd name="T44" fmla="*/ 4 w 302"/>
                <a:gd name="T45" fmla="*/ 490 h 589"/>
                <a:gd name="T46" fmla="*/ 0 w 302"/>
                <a:gd name="T47" fmla="*/ 508 h 589"/>
                <a:gd name="T48" fmla="*/ 6 w 302"/>
                <a:gd name="T49" fmla="*/ 534 h 589"/>
                <a:gd name="T50" fmla="*/ 0 w 302"/>
                <a:gd name="T51" fmla="*/ 561 h 589"/>
                <a:gd name="T52" fmla="*/ 21 w 302"/>
                <a:gd name="T53" fmla="*/ 588 h 589"/>
                <a:gd name="T54" fmla="*/ 50 w 302"/>
                <a:gd name="T55" fmla="*/ 576 h 589"/>
                <a:gd name="T56" fmla="*/ 77 w 302"/>
                <a:gd name="T57" fmla="*/ 576 h 589"/>
                <a:gd name="T58" fmla="*/ 98 w 302"/>
                <a:gd name="T59" fmla="*/ 552 h 589"/>
                <a:gd name="T60" fmla="*/ 100 w 302"/>
                <a:gd name="T61" fmla="*/ 511 h 589"/>
                <a:gd name="T62" fmla="*/ 133 w 302"/>
                <a:gd name="T63" fmla="*/ 485 h 589"/>
                <a:gd name="T64" fmla="*/ 165 w 302"/>
                <a:gd name="T65" fmla="*/ 455 h 589"/>
                <a:gd name="T66" fmla="*/ 186 w 302"/>
                <a:gd name="T67" fmla="*/ 419 h 589"/>
                <a:gd name="T68" fmla="*/ 186 w 302"/>
                <a:gd name="T69" fmla="*/ 375 h 589"/>
                <a:gd name="T70" fmla="*/ 251 w 302"/>
                <a:gd name="T71" fmla="*/ 327 h 589"/>
                <a:gd name="T72" fmla="*/ 277 w 302"/>
                <a:gd name="T73" fmla="*/ 322 h 589"/>
                <a:gd name="T74" fmla="*/ 295 w 302"/>
                <a:gd name="T75" fmla="*/ 305 h 589"/>
                <a:gd name="T76" fmla="*/ 297 w 302"/>
                <a:gd name="T77" fmla="*/ 263 h 589"/>
                <a:gd name="T78" fmla="*/ 289 w 302"/>
                <a:gd name="T79" fmla="*/ 242 h 589"/>
                <a:gd name="T80" fmla="*/ 301 w 302"/>
                <a:gd name="T81" fmla="*/ 201 h 589"/>
                <a:gd name="T82" fmla="*/ 301 w 302"/>
                <a:gd name="T83" fmla="*/ 177 h 589"/>
                <a:gd name="T84" fmla="*/ 292 w 302"/>
                <a:gd name="T85" fmla="*/ 165 h 589"/>
                <a:gd name="T86" fmla="*/ 265 w 302"/>
                <a:gd name="T87" fmla="*/ 156 h 589"/>
                <a:gd name="T88" fmla="*/ 221 w 302"/>
                <a:gd name="T89" fmla="*/ 118 h 589"/>
                <a:gd name="T90" fmla="*/ 189 w 302"/>
                <a:gd name="T91" fmla="*/ 118 h 589"/>
                <a:gd name="T92" fmla="*/ 177 w 302"/>
                <a:gd name="T93" fmla="*/ 86 h 589"/>
                <a:gd name="T94" fmla="*/ 189 w 302"/>
                <a:gd name="T95" fmla="*/ 74 h 589"/>
                <a:gd name="T96" fmla="*/ 201 w 302"/>
                <a:gd name="T97" fmla="*/ 59 h 589"/>
                <a:gd name="T98" fmla="*/ 201 w 302"/>
                <a:gd name="T99" fmla="*/ 33 h 589"/>
                <a:gd name="T100" fmla="*/ 194 w 302"/>
                <a:gd name="T101" fmla="*/ 4 h 589"/>
                <a:gd name="T102" fmla="*/ 165 w 302"/>
                <a:gd name="T103" fmla="*/ 0 h 589"/>
                <a:gd name="T104" fmla="*/ 153 w 302"/>
                <a:gd name="T105" fmla="*/ 42 h 589"/>
                <a:gd name="T106" fmla="*/ 130 w 302"/>
                <a:gd name="T107" fmla="*/ 48 h 589"/>
                <a:gd name="T108" fmla="*/ 113 w 302"/>
                <a:gd name="T109" fmla="*/ 48 h 589"/>
                <a:gd name="T110" fmla="*/ 104 w 302"/>
                <a:gd name="T111" fmla="*/ 57 h 589"/>
                <a:gd name="T112" fmla="*/ 68 w 302"/>
                <a:gd name="T113" fmla="*/ 30 h 589"/>
                <a:gd name="T114" fmla="*/ 50 w 302"/>
                <a:gd name="T115" fmla="*/ 39 h 589"/>
                <a:gd name="T116" fmla="*/ 33 w 302"/>
                <a:gd name="T117" fmla="*/ 39 h 589"/>
                <a:gd name="T118" fmla="*/ 15 w 302"/>
                <a:gd name="T119" fmla="*/ 18 h 589"/>
                <a:gd name="T120" fmla="*/ 0 w 302"/>
                <a:gd name="T121" fmla="*/ 15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
                <a:gd name="T184" fmla="*/ 0 h 589"/>
                <a:gd name="T185" fmla="*/ 302 w 302"/>
                <a:gd name="T186" fmla="*/ 589 h 5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 h="589">
                  <a:moveTo>
                    <a:pt x="0" y="15"/>
                  </a:moveTo>
                  <a:lnTo>
                    <a:pt x="15" y="42"/>
                  </a:lnTo>
                  <a:lnTo>
                    <a:pt x="12" y="62"/>
                  </a:lnTo>
                  <a:lnTo>
                    <a:pt x="18" y="83"/>
                  </a:lnTo>
                  <a:lnTo>
                    <a:pt x="45" y="127"/>
                  </a:lnTo>
                  <a:lnTo>
                    <a:pt x="68" y="169"/>
                  </a:lnTo>
                  <a:lnTo>
                    <a:pt x="74" y="186"/>
                  </a:lnTo>
                  <a:lnTo>
                    <a:pt x="74" y="230"/>
                  </a:lnTo>
                  <a:lnTo>
                    <a:pt x="80" y="251"/>
                  </a:lnTo>
                  <a:lnTo>
                    <a:pt x="100" y="287"/>
                  </a:lnTo>
                  <a:lnTo>
                    <a:pt x="107" y="298"/>
                  </a:lnTo>
                  <a:lnTo>
                    <a:pt x="109" y="327"/>
                  </a:lnTo>
                  <a:lnTo>
                    <a:pt x="107" y="345"/>
                  </a:lnTo>
                  <a:lnTo>
                    <a:pt x="80" y="358"/>
                  </a:lnTo>
                  <a:lnTo>
                    <a:pt x="71" y="363"/>
                  </a:lnTo>
                  <a:lnTo>
                    <a:pt x="71" y="375"/>
                  </a:lnTo>
                  <a:lnTo>
                    <a:pt x="65" y="375"/>
                  </a:lnTo>
                  <a:lnTo>
                    <a:pt x="41" y="378"/>
                  </a:lnTo>
                  <a:lnTo>
                    <a:pt x="36" y="395"/>
                  </a:lnTo>
                  <a:lnTo>
                    <a:pt x="41" y="422"/>
                  </a:lnTo>
                  <a:lnTo>
                    <a:pt x="30" y="452"/>
                  </a:lnTo>
                  <a:lnTo>
                    <a:pt x="21" y="476"/>
                  </a:lnTo>
                  <a:lnTo>
                    <a:pt x="4" y="490"/>
                  </a:lnTo>
                  <a:lnTo>
                    <a:pt x="0" y="508"/>
                  </a:lnTo>
                  <a:lnTo>
                    <a:pt x="6" y="534"/>
                  </a:lnTo>
                  <a:lnTo>
                    <a:pt x="0" y="561"/>
                  </a:lnTo>
                  <a:lnTo>
                    <a:pt x="21" y="588"/>
                  </a:lnTo>
                  <a:lnTo>
                    <a:pt x="50" y="576"/>
                  </a:lnTo>
                  <a:lnTo>
                    <a:pt x="77" y="576"/>
                  </a:lnTo>
                  <a:lnTo>
                    <a:pt x="98" y="552"/>
                  </a:lnTo>
                  <a:lnTo>
                    <a:pt x="100" y="511"/>
                  </a:lnTo>
                  <a:lnTo>
                    <a:pt x="133" y="485"/>
                  </a:lnTo>
                  <a:lnTo>
                    <a:pt x="165" y="455"/>
                  </a:lnTo>
                  <a:lnTo>
                    <a:pt x="186" y="419"/>
                  </a:lnTo>
                  <a:lnTo>
                    <a:pt x="186" y="375"/>
                  </a:lnTo>
                  <a:lnTo>
                    <a:pt x="251" y="327"/>
                  </a:lnTo>
                  <a:lnTo>
                    <a:pt x="277" y="322"/>
                  </a:lnTo>
                  <a:lnTo>
                    <a:pt x="295" y="305"/>
                  </a:lnTo>
                  <a:lnTo>
                    <a:pt x="297" y="263"/>
                  </a:lnTo>
                  <a:lnTo>
                    <a:pt x="289" y="242"/>
                  </a:lnTo>
                  <a:lnTo>
                    <a:pt x="301" y="201"/>
                  </a:lnTo>
                  <a:lnTo>
                    <a:pt x="301" y="177"/>
                  </a:lnTo>
                  <a:lnTo>
                    <a:pt x="292" y="165"/>
                  </a:lnTo>
                  <a:lnTo>
                    <a:pt x="265" y="156"/>
                  </a:lnTo>
                  <a:lnTo>
                    <a:pt x="221" y="118"/>
                  </a:lnTo>
                  <a:lnTo>
                    <a:pt x="189" y="118"/>
                  </a:lnTo>
                  <a:lnTo>
                    <a:pt x="177" y="86"/>
                  </a:lnTo>
                  <a:lnTo>
                    <a:pt x="189" y="74"/>
                  </a:lnTo>
                  <a:lnTo>
                    <a:pt x="201" y="59"/>
                  </a:lnTo>
                  <a:lnTo>
                    <a:pt x="201" y="33"/>
                  </a:lnTo>
                  <a:lnTo>
                    <a:pt x="194" y="4"/>
                  </a:lnTo>
                  <a:lnTo>
                    <a:pt x="165" y="0"/>
                  </a:lnTo>
                  <a:lnTo>
                    <a:pt x="153" y="42"/>
                  </a:lnTo>
                  <a:lnTo>
                    <a:pt x="130" y="48"/>
                  </a:lnTo>
                  <a:lnTo>
                    <a:pt x="113" y="48"/>
                  </a:lnTo>
                  <a:lnTo>
                    <a:pt x="104" y="57"/>
                  </a:lnTo>
                  <a:lnTo>
                    <a:pt x="68" y="30"/>
                  </a:lnTo>
                  <a:lnTo>
                    <a:pt x="50" y="39"/>
                  </a:lnTo>
                  <a:lnTo>
                    <a:pt x="33" y="39"/>
                  </a:lnTo>
                  <a:lnTo>
                    <a:pt x="15" y="18"/>
                  </a:lnTo>
                  <a:lnTo>
                    <a:pt x="0" y="15"/>
                  </a:lnTo>
                </a:path>
              </a:pathLst>
            </a:custGeom>
            <a:solidFill>
              <a:srgbClr val="FFFFCC"/>
            </a:solidFill>
            <a:ln w="12700" cap="rnd">
              <a:solidFill>
                <a:schemeClr val="tx1"/>
              </a:solidFill>
              <a:round/>
              <a:headEnd/>
              <a:tailEnd/>
            </a:ln>
          </p:spPr>
          <p:txBody>
            <a:bodyPr/>
            <a:lstStyle/>
            <a:p>
              <a:endParaRPr lang="nl-NL"/>
            </a:p>
          </p:txBody>
        </p:sp>
        <p:sp>
          <p:nvSpPr>
            <p:cNvPr id="81960" name="Freeform 53">
              <a:extLst>
                <a:ext uri="{FF2B5EF4-FFF2-40B4-BE49-F238E27FC236}">
                  <a16:creationId xmlns:a16="http://schemas.microsoft.com/office/drawing/2014/main" id="{7F6DF01C-FAA8-487D-B5E6-DF64EBD79CF8}"/>
                </a:ext>
              </a:extLst>
            </p:cNvPr>
            <p:cNvSpPr>
              <a:spLocks/>
            </p:cNvSpPr>
            <p:nvPr/>
          </p:nvSpPr>
          <p:spPr bwMode="auto">
            <a:xfrm>
              <a:off x="3398" y="2522"/>
              <a:ext cx="293" cy="323"/>
            </a:xfrm>
            <a:custGeom>
              <a:avLst/>
              <a:gdLst>
                <a:gd name="T0" fmla="*/ 230 w 293"/>
                <a:gd name="T1" fmla="*/ 272 h 323"/>
                <a:gd name="T2" fmla="*/ 260 w 293"/>
                <a:gd name="T3" fmla="*/ 234 h 323"/>
                <a:gd name="T4" fmla="*/ 257 w 293"/>
                <a:gd name="T5" fmla="*/ 221 h 323"/>
                <a:gd name="T6" fmla="*/ 278 w 293"/>
                <a:gd name="T7" fmla="*/ 198 h 323"/>
                <a:gd name="T8" fmla="*/ 292 w 293"/>
                <a:gd name="T9" fmla="*/ 192 h 323"/>
                <a:gd name="T10" fmla="*/ 274 w 293"/>
                <a:gd name="T11" fmla="*/ 166 h 323"/>
                <a:gd name="T12" fmla="*/ 260 w 293"/>
                <a:gd name="T13" fmla="*/ 133 h 323"/>
                <a:gd name="T14" fmla="*/ 254 w 293"/>
                <a:gd name="T15" fmla="*/ 107 h 323"/>
                <a:gd name="T16" fmla="*/ 239 w 293"/>
                <a:gd name="T17" fmla="*/ 103 h 323"/>
                <a:gd name="T18" fmla="*/ 198 w 293"/>
                <a:gd name="T19" fmla="*/ 109 h 323"/>
                <a:gd name="T20" fmla="*/ 186 w 293"/>
                <a:gd name="T21" fmla="*/ 103 h 323"/>
                <a:gd name="T22" fmla="*/ 186 w 293"/>
                <a:gd name="T23" fmla="*/ 89 h 323"/>
                <a:gd name="T24" fmla="*/ 186 w 293"/>
                <a:gd name="T25" fmla="*/ 72 h 323"/>
                <a:gd name="T26" fmla="*/ 177 w 293"/>
                <a:gd name="T27" fmla="*/ 63 h 323"/>
                <a:gd name="T28" fmla="*/ 160 w 293"/>
                <a:gd name="T29" fmla="*/ 63 h 323"/>
                <a:gd name="T30" fmla="*/ 139 w 293"/>
                <a:gd name="T31" fmla="*/ 50 h 323"/>
                <a:gd name="T32" fmla="*/ 124 w 293"/>
                <a:gd name="T33" fmla="*/ 27 h 323"/>
                <a:gd name="T34" fmla="*/ 118 w 293"/>
                <a:gd name="T35" fmla="*/ 6 h 323"/>
                <a:gd name="T36" fmla="*/ 107 w 293"/>
                <a:gd name="T37" fmla="*/ 0 h 323"/>
                <a:gd name="T38" fmla="*/ 89 w 293"/>
                <a:gd name="T39" fmla="*/ 12 h 323"/>
                <a:gd name="T40" fmla="*/ 50 w 293"/>
                <a:gd name="T41" fmla="*/ 9 h 323"/>
                <a:gd name="T42" fmla="*/ 33 w 293"/>
                <a:gd name="T43" fmla="*/ 48 h 323"/>
                <a:gd name="T44" fmla="*/ 27 w 293"/>
                <a:gd name="T45" fmla="*/ 54 h 323"/>
                <a:gd name="T46" fmla="*/ 6 w 293"/>
                <a:gd name="T47" fmla="*/ 57 h 323"/>
                <a:gd name="T48" fmla="*/ 0 w 293"/>
                <a:gd name="T49" fmla="*/ 68 h 323"/>
                <a:gd name="T50" fmla="*/ 21 w 293"/>
                <a:gd name="T51" fmla="*/ 86 h 323"/>
                <a:gd name="T52" fmla="*/ 18 w 293"/>
                <a:gd name="T53" fmla="*/ 103 h 323"/>
                <a:gd name="T54" fmla="*/ 6 w 293"/>
                <a:gd name="T55" fmla="*/ 130 h 323"/>
                <a:gd name="T56" fmla="*/ 39 w 293"/>
                <a:gd name="T57" fmla="*/ 160 h 323"/>
                <a:gd name="T58" fmla="*/ 48 w 293"/>
                <a:gd name="T59" fmla="*/ 184 h 323"/>
                <a:gd name="T60" fmla="*/ 59 w 293"/>
                <a:gd name="T61" fmla="*/ 216 h 323"/>
                <a:gd name="T62" fmla="*/ 63 w 293"/>
                <a:gd name="T63" fmla="*/ 239 h 323"/>
                <a:gd name="T64" fmla="*/ 54 w 293"/>
                <a:gd name="T65" fmla="*/ 254 h 323"/>
                <a:gd name="T66" fmla="*/ 48 w 293"/>
                <a:gd name="T67" fmla="*/ 269 h 323"/>
                <a:gd name="T68" fmla="*/ 36 w 293"/>
                <a:gd name="T69" fmla="*/ 274 h 323"/>
                <a:gd name="T70" fmla="*/ 48 w 293"/>
                <a:gd name="T71" fmla="*/ 281 h 323"/>
                <a:gd name="T72" fmla="*/ 68 w 293"/>
                <a:gd name="T73" fmla="*/ 301 h 323"/>
                <a:gd name="T74" fmla="*/ 89 w 293"/>
                <a:gd name="T75" fmla="*/ 304 h 323"/>
                <a:gd name="T76" fmla="*/ 101 w 293"/>
                <a:gd name="T77" fmla="*/ 296 h 323"/>
                <a:gd name="T78" fmla="*/ 136 w 293"/>
                <a:gd name="T79" fmla="*/ 322 h 323"/>
                <a:gd name="T80" fmla="*/ 148 w 293"/>
                <a:gd name="T81" fmla="*/ 313 h 323"/>
                <a:gd name="T82" fmla="*/ 175 w 293"/>
                <a:gd name="T83" fmla="*/ 310 h 323"/>
                <a:gd name="T84" fmla="*/ 184 w 293"/>
                <a:gd name="T85" fmla="*/ 304 h 323"/>
                <a:gd name="T86" fmla="*/ 192 w 293"/>
                <a:gd name="T87" fmla="*/ 283 h 323"/>
                <a:gd name="T88" fmla="*/ 201 w 293"/>
                <a:gd name="T89" fmla="*/ 263 h 323"/>
                <a:gd name="T90" fmla="*/ 230 w 293"/>
                <a:gd name="T91" fmla="*/ 272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323"/>
                <a:gd name="T140" fmla="*/ 293 w 293"/>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323">
                  <a:moveTo>
                    <a:pt x="230" y="272"/>
                  </a:moveTo>
                  <a:lnTo>
                    <a:pt x="260" y="234"/>
                  </a:lnTo>
                  <a:lnTo>
                    <a:pt x="257" y="221"/>
                  </a:lnTo>
                  <a:lnTo>
                    <a:pt x="278" y="198"/>
                  </a:lnTo>
                  <a:lnTo>
                    <a:pt x="292" y="192"/>
                  </a:lnTo>
                  <a:lnTo>
                    <a:pt x="274" y="166"/>
                  </a:lnTo>
                  <a:lnTo>
                    <a:pt x="260" y="133"/>
                  </a:lnTo>
                  <a:lnTo>
                    <a:pt x="254" y="107"/>
                  </a:lnTo>
                  <a:lnTo>
                    <a:pt x="239" y="103"/>
                  </a:lnTo>
                  <a:lnTo>
                    <a:pt x="198" y="109"/>
                  </a:lnTo>
                  <a:lnTo>
                    <a:pt x="186" y="103"/>
                  </a:lnTo>
                  <a:lnTo>
                    <a:pt x="186" y="89"/>
                  </a:lnTo>
                  <a:lnTo>
                    <a:pt x="186" y="72"/>
                  </a:lnTo>
                  <a:lnTo>
                    <a:pt x="177" y="63"/>
                  </a:lnTo>
                  <a:lnTo>
                    <a:pt x="160" y="63"/>
                  </a:lnTo>
                  <a:lnTo>
                    <a:pt x="139" y="50"/>
                  </a:lnTo>
                  <a:lnTo>
                    <a:pt x="124" y="27"/>
                  </a:lnTo>
                  <a:lnTo>
                    <a:pt x="118" y="6"/>
                  </a:lnTo>
                  <a:lnTo>
                    <a:pt x="107" y="0"/>
                  </a:lnTo>
                  <a:lnTo>
                    <a:pt x="89" y="12"/>
                  </a:lnTo>
                  <a:lnTo>
                    <a:pt x="50" y="9"/>
                  </a:lnTo>
                  <a:lnTo>
                    <a:pt x="33" y="48"/>
                  </a:lnTo>
                  <a:lnTo>
                    <a:pt x="27" y="54"/>
                  </a:lnTo>
                  <a:lnTo>
                    <a:pt x="6" y="57"/>
                  </a:lnTo>
                  <a:lnTo>
                    <a:pt x="0" y="68"/>
                  </a:lnTo>
                  <a:lnTo>
                    <a:pt x="21" y="86"/>
                  </a:lnTo>
                  <a:lnTo>
                    <a:pt x="18" y="103"/>
                  </a:lnTo>
                  <a:lnTo>
                    <a:pt x="6" y="130"/>
                  </a:lnTo>
                  <a:lnTo>
                    <a:pt x="39" y="160"/>
                  </a:lnTo>
                  <a:lnTo>
                    <a:pt x="48" y="184"/>
                  </a:lnTo>
                  <a:lnTo>
                    <a:pt x="59" y="216"/>
                  </a:lnTo>
                  <a:lnTo>
                    <a:pt x="63" y="239"/>
                  </a:lnTo>
                  <a:lnTo>
                    <a:pt x="54" y="254"/>
                  </a:lnTo>
                  <a:lnTo>
                    <a:pt x="48" y="269"/>
                  </a:lnTo>
                  <a:lnTo>
                    <a:pt x="36" y="274"/>
                  </a:lnTo>
                  <a:lnTo>
                    <a:pt x="48" y="281"/>
                  </a:lnTo>
                  <a:lnTo>
                    <a:pt x="68" y="301"/>
                  </a:lnTo>
                  <a:lnTo>
                    <a:pt x="89" y="304"/>
                  </a:lnTo>
                  <a:lnTo>
                    <a:pt x="101" y="296"/>
                  </a:lnTo>
                  <a:lnTo>
                    <a:pt x="136" y="322"/>
                  </a:lnTo>
                  <a:lnTo>
                    <a:pt x="148" y="313"/>
                  </a:lnTo>
                  <a:lnTo>
                    <a:pt x="175" y="310"/>
                  </a:lnTo>
                  <a:lnTo>
                    <a:pt x="184" y="304"/>
                  </a:lnTo>
                  <a:lnTo>
                    <a:pt x="192" y="283"/>
                  </a:lnTo>
                  <a:lnTo>
                    <a:pt x="201" y="263"/>
                  </a:lnTo>
                  <a:lnTo>
                    <a:pt x="230" y="272"/>
                  </a:lnTo>
                </a:path>
              </a:pathLst>
            </a:custGeom>
            <a:solidFill>
              <a:srgbClr val="FFFFCC"/>
            </a:solidFill>
            <a:ln w="12700" cap="rnd">
              <a:solidFill>
                <a:schemeClr val="tx1"/>
              </a:solidFill>
              <a:round/>
              <a:headEnd/>
              <a:tailEnd/>
            </a:ln>
          </p:spPr>
          <p:txBody>
            <a:bodyPr/>
            <a:lstStyle/>
            <a:p>
              <a:endParaRPr lang="nl-NL"/>
            </a:p>
          </p:txBody>
        </p:sp>
        <p:sp>
          <p:nvSpPr>
            <p:cNvPr id="81961" name="Freeform 54">
              <a:extLst>
                <a:ext uri="{FF2B5EF4-FFF2-40B4-BE49-F238E27FC236}">
                  <a16:creationId xmlns:a16="http://schemas.microsoft.com/office/drawing/2014/main" id="{4C860E05-8F4D-4996-88DD-7AADDD351A7F}"/>
                </a:ext>
              </a:extLst>
            </p:cNvPr>
            <p:cNvSpPr>
              <a:spLocks/>
            </p:cNvSpPr>
            <p:nvPr/>
          </p:nvSpPr>
          <p:spPr bwMode="auto">
            <a:xfrm>
              <a:off x="2736" y="3264"/>
              <a:ext cx="651" cy="431"/>
            </a:xfrm>
            <a:custGeom>
              <a:avLst/>
              <a:gdLst>
                <a:gd name="T0" fmla="*/ 650 w 651"/>
                <a:gd name="T1" fmla="*/ 11 h 431"/>
                <a:gd name="T2" fmla="*/ 615 w 651"/>
                <a:gd name="T3" fmla="*/ 82 h 431"/>
                <a:gd name="T4" fmla="*/ 579 w 651"/>
                <a:gd name="T5" fmla="*/ 150 h 431"/>
                <a:gd name="T6" fmla="*/ 573 w 651"/>
                <a:gd name="T7" fmla="*/ 191 h 431"/>
                <a:gd name="T8" fmla="*/ 543 w 651"/>
                <a:gd name="T9" fmla="*/ 235 h 431"/>
                <a:gd name="T10" fmla="*/ 564 w 651"/>
                <a:gd name="T11" fmla="*/ 277 h 431"/>
                <a:gd name="T12" fmla="*/ 576 w 651"/>
                <a:gd name="T13" fmla="*/ 314 h 431"/>
                <a:gd name="T14" fmla="*/ 585 w 651"/>
                <a:gd name="T15" fmla="*/ 338 h 431"/>
                <a:gd name="T16" fmla="*/ 549 w 651"/>
                <a:gd name="T17" fmla="*/ 386 h 431"/>
                <a:gd name="T18" fmla="*/ 547 w 651"/>
                <a:gd name="T19" fmla="*/ 421 h 431"/>
                <a:gd name="T20" fmla="*/ 523 w 651"/>
                <a:gd name="T21" fmla="*/ 430 h 431"/>
                <a:gd name="T22" fmla="*/ 499 w 651"/>
                <a:gd name="T23" fmla="*/ 409 h 431"/>
                <a:gd name="T24" fmla="*/ 455 w 651"/>
                <a:gd name="T25" fmla="*/ 404 h 431"/>
                <a:gd name="T26" fmla="*/ 435 w 651"/>
                <a:gd name="T27" fmla="*/ 395 h 431"/>
                <a:gd name="T28" fmla="*/ 411 w 651"/>
                <a:gd name="T29" fmla="*/ 382 h 431"/>
                <a:gd name="T30" fmla="*/ 402 w 651"/>
                <a:gd name="T31" fmla="*/ 362 h 431"/>
                <a:gd name="T32" fmla="*/ 387 w 651"/>
                <a:gd name="T33" fmla="*/ 336 h 431"/>
                <a:gd name="T34" fmla="*/ 337 w 651"/>
                <a:gd name="T35" fmla="*/ 294 h 431"/>
                <a:gd name="T36" fmla="*/ 296 w 651"/>
                <a:gd name="T37" fmla="*/ 294 h 431"/>
                <a:gd name="T38" fmla="*/ 257 w 651"/>
                <a:gd name="T39" fmla="*/ 274 h 431"/>
                <a:gd name="T40" fmla="*/ 228 w 651"/>
                <a:gd name="T41" fmla="*/ 256 h 431"/>
                <a:gd name="T42" fmla="*/ 193 w 651"/>
                <a:gd name="T43" fmla="*/ 253 h 431"/>
                <a:gd name="T44" fmla="*/ 169 w 651"/>
                <a:gd name="T45" fmla="*/ 226 h 431"/>
                <a:gd name="T46" fmla="*/ 154 w 651"/>
                <a:gd name="T47" fmla="*/ 215 h 431"/>
                <a:gd name="T48" fmla="*/ 127 w 651"/>
                <a:gd name="T49" fmla="*/ 191 h 431"/>
                <a:gd name="T50" fmla="*/ 101 w 651"/>
                <a:gd name="T51" fmla="*/ 167 h 431"/>
                <a:gd name="T52" fmla="*/ 83 w 651"/>
                <a:gd name="T53" fmla="*/ 165 h 431"/>
                <a:gd name="T54" fmla="*/ 54 w 651"/>
                <a:gd name="T55" fmla="*/ 170 h 431"/>
                <a:gd name="T56" fmla="*/ 42 w 651"/>
                <a:gd name="T57" fmla="*/ 150 h 431"/>
                <a:gd name="T58" fmla="*/ 21 w 651"/>
                <a:gd name="T59" fmla="*/ 141 h 431"/>
                <a:gd name="T60" fmla="*/ 21 w 651"/>
                <a:gd name="T61" fmla="*/ 130 h 431"/>
                <a:gd name="T62" fmla="*/ 0 w 651"/>
                <a:gd name="T63" fmla="*/ 103 h 431"/>
                <a:gd name="T64" fmla="*/ 15 w 651"/>
                <a:gd name="T65" fmla="*/ 85 h 431"/>
                <a:gd name="T66" fmla="*/ 6 w 651"/>
                <a:gd name="T67" fmla="*/ 67 h 431"/>
                <a:gd name="T68" fmla="*/ 18 w 651"/>
                <a:gd name="T69" fmla="*/ 44 h 431"/>
                <a:gd name="T70" fmla="*/ 74 w 651"/>
                <a:gd name="T71" fmla="*/ 18 h 431"/>
                <a:gd name="T72" fmla="*/ 103 w 651"/>
                <a:gd name="T73" fmla="*/ 38 h 431"/>
                <a:gd name="T74" fmla="*/ 125 w 651"/>
                <a:gd name="T75" fmla="*/ 11 h 431"/>
                <a:gd name="T76" fmla="*/ 198 w 651"/>
                <a:gd name="T77" fmla="*/ 23 h 431"/>
                <a:gd name="T78" fmla="*/ 228 w 651"/>
                <a:gd name="T79" fmla="*/ 47 h 431"/>
                <a:gd name="T80" fmla="*/ 246 w 651"/>
                <a:gd name="T81" fmla="*/ 47 h 431"/>
                <a:gd name="T82" fmla="*/ 290 w 651"/>
                <a:gd name="T83" fmla="*/ 67 h 431"/>
                <a:gd name="T84" fmla="*/ 328 w 651"/>
                <a:gd name="T85" fmla="*/ 49 h 431"/>
                <a:gd name="T86" fmla="*/ 369 w 651"/>
                <a:gd name="T87" fmla="*/ 62 h 431"/>
                <a:gd name="T88" fmla="*/ 404 w 651"/>
                <a:gd name="T89" fmla="*/ 58 h 431"/>
                <a:gd name="T90" fmla="*/ 443 w 651"/>
                <a:gd name="T91" fmla="*/ 55 h 431"/>
                <a:gd name="T92" fmla="*/ 481 w 651"/>
                <a:gd name="T93" fmla="*/ 35 h 431"/>
                <a:gd name="T94" fmla="*/ 525 w 651"/>
                <a:gd name="T95" fmla="*/ 26 h 431"/>
                <a:gd name="T96" fmla="*/ 564 w 651"/>
                <a:gd name="T97" fmla="*/ 26 h 431"/>
                <a:gd name="T98" fmla="*/ 591 w 651"/>
                <a:gd name="T99" fmla="*/ 5 h 431"/>
                <a:gd name="T100" fmla="*/ 626 w 651"/>
                <a:gd name="T101" fmla="*/ 9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1"/>
                <a:gd name="T154" fmla="*/ 0 h 431"/>
                <a:gd name="T155" fmla="*/ 651 w 651"/>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1" h="431">
                  <a:moveTo>
                    <a:pt x="644" y="0"/>
                  </a:moveTo>
                  <a:lnTo>
                    <a:pt x="650" y="11"/>
                  </a:lnTo>
                  <a:lnTo>
                    <a:pt x="626" y="49"/>
                  </a:lnTo>
                  <a:lnTo>
                    <a:pt x="615" y="82"/>
                  </a:lnTo>
                  <a:lnTo>
                    <a:pt x="597" y="115"/>
                  </a:lnTo>
                  <a:lnTo>
                    <a:pt x="579" y="150"/>
                  </a:lnTo>
                  <a:lnTo>
                    <a:pt x="567" y="162"/>
                  </a:lnTo>
                  <a:lnTo>
                    <a:pt x="573" y="191"/>
                  </a:lnTo>
                  <a:lnTo>
                    <a:pt x="538" y="215"/>
                  </a:lnTo>
                  <a:lnTo>
                    <a:pt x="543" y="235"/>
                  </a:lnTo>
                  <a:lnTo>
                    <a:pt x="543" y="259"/>
                  </a:lnTo>
                  <a:lnTo>
                    <a:pt x="564" y="277"/>
                  </a:lnTo>
                  <a:lnTo>
                    <a:pt x="561" y="292"/>
                  </a:lnTo>
                  <a:lnTo>
                    <a:pt x="576" y="314"/>
                  </a:lnTo>
                  <a:lnTo>
                    <a:pt x="585" y="321"/>
                  </a:lnTo>
                  <a:lnTo>
                    <a:pt x="585" y="338"/>
                  </a:lnTo>
                  <a:lnTo>
                    <a:pt x="552" y="371"/>
                  </a:lnTo>
                  <a:lnTo>
                    <a:pt x="549" y="386"/>
                  </a:lnTo>
                  <a:lnTo>
                    <a:pt x="552" y="404"/>
                  </a:lnTo>
                  <a:lnTo>
                    <a:pt x="547" y="421"/>
                  </a:lnTo>
                  <a:lnTo>
                    <a:pt x="532" y="430"/>
                  </a:lnTo>
                  <a:lnTo>
                    <a:pt x="523" y="430"/>
                  </a:lnTo>
                  <a:lnTo>
                    <a:pt x="508" y="418"/>
                  </a:lnTo>
                  <a:lnTo>
                    <a:pt x="499" y="409"/>
                  </a:lnTo>
                  <a:lnTo>
                    <a:pt x="481" y="409"/>
                  </a:lnTo>
                  <a:lnTo>
                    <a:pt x="455" y="404"/>
                  </a:lnTo>
                  <a:lnTo>
                    <a:pt x="446" y="406"/>
                  </a:lnTo>
                  <a:lnTo>
                    <a:pt x="435" y="395"/>
                  </a:lnTo>
                  <a:lnTo>
                    <a:pt x="422" y="382"/>
                  </a:lnTo>
                  <a:lnTo>
                    <a:pt x="411" y="382"/>
                  </a:lnTo>
                  <a:lnTo>
                    <a:pt x="402" y="377"/>
                  </a:lnTo>
                  <a:lnTo>
                    <a:pt x="402" y="362"/>
                  </a:lnTo>
                  <a:lnTo>
                    <a:pt x="396" y="345"/>
                  </a:lnTo>
                  <a:lnTo>
                    <a:pt x="387" y="336"/>
                  </a:lnTo>
                  <a:lnTo>
                    <a:pt x="369" y="318"/>
                  </a:lnTo>
                  <a:lnTo>
                    <a:pt x="337" y="294"/>
                  </a:lnTo>
                  <a:lnTo>
                    <a:pt x="316" y="294"/>
                  </a:lnTo>
                  <a:lnTo>
                    <a:pt x="296" y="294"/>
                  </a:lnTo>
                  <a:lnTo>
                    <a:pt x="281" y="283"/>
                  </a:lnTo>
                  <a:lnTo>
                    <a:pt x="257" y="274"/>
                  </a:lnTo>
                  <a:lnTo>
                    <a:pt x="248" y="265"/>
                  </a:lnTo>
                  <a:lnTo>
                    <a:pt x="228" y="256"/>
                  </a:lnTo>
                  <a:lnTo>
                    <a:pt x="204" y="253"/>
                  </a:lnTo>
                  <a:lnTo>
                    <a:pt x="193" y="253"/>
                  </a:lnTo>
                  <a:lnTo>
                    <a:pt x="175" y="233"/>
                  </a:lnTo>
                  <a:lnTo>
                    <a:pt x="169" y="226"/>
                  </a:lnTo>
                  <a:lnTo>
                    <a:pt x="157" y="224"/>
                  </a:lnTo>
                  <a:lnTo>
                    <a:pt x="154" y="215"/>
                  </a:lnTo>
                  <a:lnTo>
                    <a:pt x="142" y="191"/>
                  </a:lnTo>
                  <a:lnTo>
                    <a:pt x="127" y="191"/>
                  </a:lnTo>
                  <a:lnTo>
                    <a:pt x="112" y="185"/>
                  </a:lnTo>
                  <a:lnTo>
                    <a:pt x="101" y="167"/>
                  </a:lnTo>
                  <a:lnTo>
                    <a:pt x="98" y="165"/>
                  </a:lnTo>
                  <a:lnTo>
                    <a:pt x="83" y="165"/>
                  </a:lnTo>
                  <a:lnTo>
                    <a:pt x="68" y="170"/>
                  </a:lnTo>
                  <a:lnTo>
                    <a:pt x="54" y="170"/>
                  </a:lnTo>
                  <a:lnTo>
                    <a:pt x="42" y="162"/>
                  </a:lnTo>
                  <a:lnTo>
                    <a:pt x="42" y="150"/>
                  </a:lnTo>
                  <a:lnTo>
                    <a:pt x="36" y="138"/>
                  </a:lnTo>
                  <a:lnTo>
                    <a:pt x="21" y="141"/>
                  </a:lnTo>
                  <a:lnTo>
                    <a:pt x="15" y="135"/>
                  </a:lnTo>
                  <a:lnTo>
                    <a:pt x="21" y="130"/>
                  </a:lnTo>
                  <a:lnTo>
                    <a:pt x="0" y="115"/>
                  </a:lnTo>
                  <a:lnTo>
                    <a:pt x="0" y="103"/>
                  </a:lnTo>
                  <a:lnTo>
                    <a:pt x="6" y="94"/>
                  </a:lnTo>
                  <a:lnTo>
                    <a:pt x="15" y="85"/>
                  </a:lnTo>
                  <a:lnTo>
                    <a:pt x="15" y="76"/>
                  </a:lnTo>
                  <a:lnTo>
                    <a:pt x="6" y="67"/>
                  </a:lnTo>
                  <a:lnTo>
                    <a:pt x="9" y="55"/>
                  </a:lnTo>
                  <a:lnTo>
                    <a:pt x="18" y="44"/>
                  </a:lnTo>
                  <a:lnTo>
                    <a:pt x="57" y="14"/>
                  </a:lnTo>
                  <a:lnTo>
                    <a:pt x="74" y="18"/>
                  </a:lnTo>
                  <a:lnTo>
                    <a:pt x="80" y="26"/>
                  </a:lnTo>
                  <a:lnTo>
                    <a:pt x="103" y="38"/>
                  </a:lnTo>
                  <a:lnTo>
                    <a:pt x="116" y="26"/>
                  </a:lnTo>
                  <a:lnTo>
                    <a:pt x="125" y="11"/>
                  </a:lnTo>
                  <a:lnTo>
                    <a:pt x="195" y="11"/>
                  </a:lnTo>
                  <a:lnTo>
                    <a:pt x="198" y="23"/>
                  </a:lnTo>
                  <a:lnTo>
                    <a:pt x="222" y="35"/>
                  </a:lnTo>
                  <a:lnTo>
                    <a:pt x="228" y="47"/>
                  </a:lnTo>
                  <a:lnTo>
                    <a:pt x="237" y="53"/>
                  </a:lnTo>
                  <a:lnTo>
                    <a:pt x="246" y="47"/>
                  </a:lnTo>
                  <a:lnTo>
                    <a:pt x="275" y="62"/>
                  </a:lnTo>
                  <a:lnTo>
                    <a:pt x="290" y="67"/>
                  </a:lnTo>
                  <a:lnTo>
                    <a:pt x="307" y="62"/>
                  </a:lnTo>
                  <a:lnTo>
                    <a:pt x="328" y="49"/>
                  </a:lnTo>
                  <a:lnTo>
                    <a:pt x="349" y="49"/>
                  </a:lnTo>
                  <a:lnTo>
                    <a:pt x="369" y="62"/>
                  </a:lnTo>
                  <a:lnTo>
                    <a:pt x="382" y="64"/>
                  </a:lnTo>
                  <a:lnTo>
                    <a:pt x="404" y="58"/>
                  </a:lnTo>
                  <a:lnTo>
                    <a:pt x="428" y="62"/>
                  </a:lnTo>
                  <a:lnTo>
                    <a:pt x="443" y="55"/>
                  </a:lnTo>
                  <a:lnTo>
                    <a:pt x="461" y="49"/>
                  </a:lnTo>
                  <a:lnTo>
                    <a:pt x="481" y="35"/>
                  </a:lnTo>
                  <a:lnTo>
                    <a:pt x="499" y="29"/>
                  </a:lnTo>
                  <a:lnTo>
                    <a:pt x="525" y="26"/>
                  </a:lnTo>
                  <a:lnTo>
                    <a:pt x="547" y="29"/>
                  </a:lnTo>
                  <a:lnTo>
                    <a:pt x="564" y="26"/>
                  </a:lnTo>
                  <a:lnTo>
                    <a:pt x="582" y="9"/>
                  </a:lnTo>
                  <a:lnTo>
                    <a:pt x="591" y="5"/>
                  </a:lnTo>
                  <a:lnTo>
                    <a:pt x="602" y="9"/>
                  </a:lnTo>
                  <a:lnTo>
                    <a:pt x="626" y="9"/>
                  </a:lnTo>
                  <a:lnTo>
                    <a:pt x="644" y="0"/>
                  </a:lnTo>
                </a:path>
              </a:pathLst>
            </a:custGeom>
            <a:solidFill>
              <a:srgbClr val="FFFFCC"/>
            </a:solidFill>
            <a:ln w="12700" cap="rnd">
              <a:solidFill>
                <a:schemeClr val="tx1"/>
              </a:solidFill>
              <a:round/>
              <a:headEnd/>
              <a:tailEnd/>
            </a:ln>
          </p:spPr>
          <p:txBody>
            <a:bodyPr/>
            <a:lstStyle/>
            <a:p>
              <a:endParaRPr lang="nl-NL"/>
            </a:p>
          </p:txBody>
        </p:sp>
        <p:sp>
          <p:nvSpPr>
            <p:cNvPr id="81962" name="Freeform 55">
              <a:extLst>
                <a:ext uri="{FF2B5EF4-FFF2-40B4-BE49-F238E27FC236}">
                  <a16:creationId xmlns:a16="http://schemas.microsoft.com/office/drawing/2014/main" id="{161C8B85-07B4-49FA-91C0-FAA3B1B4C6EF}"/>
                </a:ext>
              </a:extLst>
            </p:cNvPr>
            <p:cNvSpPr>
              <a:spLocks/>
            </p:cNvSpPr>
            <p:nvPr/>
          </p:nvSpPr>
          <p:spPr bwMode="auto">
            <a:xfrm>
              <a:off x="3310" y="2313"/>
              <a:ext cx="697" cy="568"/>
            </a:xfrm>
            <a:custGeom>
              <a:avLst/>
              <a:gdLst>
                <a:gd name="T0" fmla="*/ 48 w 697"/>
                <a:gd name="T1" fmla="*/ 44 h 568"/>
                <a:gd name="T2" fmla="*/ 35 w 697"/>
                <a:gd name="T3" fmla="*/ 88 h 568"/>
                <a:gd name="T4" fmla="*/ 6 w 697"/>
                <a:gd name="T5" fmla="*/ 86 h 568"/>
                <a:gd name="T6" fmla="*/ 6 w 697"/>
                <a:gd name="T7" fmla="*/ 110 h 568"/>
                <a:gd name="T8" fmla="*/ 24 w 697"/>
                <a:gd name="T9" fmla="*/ 118 h 568"/>
                <a:gd name="T10" fmla="*/ 53 w 697"/>
                <a:gd name="T11" fmla="*/ 171 h 568"/>
                <a:gd name="T12" fmla="*/ 79 w 697"/>
                <a:gd name="T13" fmla="*/ 163 h 568"/>
                <a:gd name="T14" fmla="*/ 88 w 697"/>
                <a:gd name="T15" fmla="*/ 198 h 568"/>
                <a:gd name="T16" fmla="*/ 118 w 697"/>
                <a:gd name="T17" fmla="*/ 215 h 568"/>
                <a:gd name="T18" fmla="*/ 138 w 697"/>
                <a:gd name="T19" fmla="*/ 222 h 568"/>
                <a:gd name="T20" fmla="*/ 165 w 697"/>
                <a:gd name="T21" fmla="*/ 222 h 568"/>
                <a:gd name="T22" fmla="*/ 195 w 697"/>
                <a:gd name="T23" fmla="*/ 209 h 568"/>
                <a:gd name="T24" fmla="*/ 213 w 697"/>
                <a:gd name="T25" fmla="*/ 239 h 568"/>
                <a:gd name="T26" fmla="*/ 242 w 697"/>
                <a:gd name="T27" fmla="*/ 268 h 568"/>
                <a:gd name="T28" fmla="*/ 268 w 697"/>
                <a:gd name="T29" fmla="*/ 277 h 568"/>
                <a:gd name="T30" fmla="*/ 274 w 697"/>
                <a:gd name="T31" fmla="*/ 310 h 568"/>
                <a:gd name="T32" fmla="*/ 295 w 697"/>
                <a:gd name="T33" fmla="*/ 316 h 568"/>
                <a:gd name="T34" fmla="*/ 327 w 697"/>
                <a:gd name="T35" fmla="*/ 310 h 568"/>
                <a:gd name="T36" fmla="*/ 345 w 697"/>
                <a:gd name="T37" fmla="*/ 336 h 568"/>
                <a:gd name="T38" fmla="*/ 363 w 697"/>
                <a:gd name="T39" fmla="*/ 375 h 568"/>
                <a:gd name="T40" fmla="*/ 375 w 697"/>
                <a:gd name="T41" fmla="*/ 396 h 568"/>
                <a:gd name="T42" fmla="*/ 395 w 697"/>
                <a:gd name="T43" fmla="*/ 407 h 568"/>
                <a:gd name="T44" fmla="*/ 463 w 697"/>
                <a:gd name="T45" fmla="*/ 420 h 568"/>
                <a:gd name="T46" fmla="*/ 513 w 697"/>
                <a:gd name="T47" fmla="*/ 443 h 568"/>
                <a:gd name="T48" fmla="*/ 573 w 697"/>
                <a:gd name="T49" fmla="*/ 446 h 568"/>
                <a:gd name="T50" fmla="*/ 590 w 697"/>
                <a:gd name="T51" fmla="*/ 475 h 568"/>
                <a:gd name="T52" fmla="*/ 599 w 697"/>
                <a:gd name="T53" fmla="*/ 525 h 568"/>
                <a:gd name="T54" fmla="*/ 614 w 697"/>
                <a:gd name="T55" fmla="*/ 543 h 568"/>
                <a:gd name="T56" fmla="*/ 652 w 697"/>
                <a:gd name="T57" fmla="*/ 567 h 568"/>
                <a:gd name="T58" fmla="*/ 672 w 697"/>
                <a:gd name="T59" fmla="*/ 534 h 568"/>
                <a:gd name="T60" fmla="*/ 696 w 697"/>
                <a:gd name="T61" fmla="*/ 479 h 568"/>
                <a:gd name="T62" fmla="*/ 681 w 697"/>
                <a:gd name="T63" fmla="*/ 440 h 568"/>
                <a:gd name="T64" fmla="*/ 661 w 697"/>
                <a:gd name="T65" fmla="*/ 425 h 568"/>
                <a:gd name="T66" fmla="*/ 575 w 697"/>
                <a:gd name="T67" fmla="*/ 319 h 568"/>
                <a:gd name="T68" fmla="*/ 513 w 697"/>
                <a:gd name="T69" fmla="*/ 299 h 568"/>
                <a:gd name="T70" fmla="*/ 461 w 697"/>
                <a:gd name="T71" fmla="*/ 272 h 568"/>
                <a:gd name="T72" fmla="*/ 443 w 697"/>
                <a:gd name="T73" fmla="*/ 242 h 568"/>
                <a:gd name="T74" fmla="*/ 401 w 697"/>
                <a:gd name="T75" fmla="*/ 236 h 568"/>
                <a:gd name="T76" fmla="*/ 313 w 697"/>
                <a:gd name="T77" fmla="*/ 192 h 568"/>
                <a:gd name="T78" fmla="*/ 254 w 697"/>
                <a:gd name="T79" fmla="*/ 156 h 568"/>
                <a:gd name="T80" fmla="*/ 204 w 697"/>
                <a:gd name="T81" fmla="*/ 112 h 568"/>
                <a:gd name="T82" fmla="*/ 224 w 697"/>
                <a:gd name="T83" fmla="*/ 95 h 568"/>
                <a:gd name="T84" fmla="*/ 242 w 697"/>
                <a:gd name="T85" fmla="*/ 65 h 568"/>
                <a:gd name="T86" fmla="*/ 266 w 697"/>
                <a:gd name="T87" fmla="*/ 38 h 568"/>
                <a:gd name="T88" fmla="*/ 242 w 697"/>
                <a:gd name="T89" fmla="*/ 11 h 568"/>
                <a:gd name="T90" fmla="*/ 213 w 697"/>
                <a:gd name="T91" fmla="*/ 0 h 568"/>
                <a:gd name="T92" fmla="*/ 183 w 697"/>
                <a:gd name="T93" fmla="*/ 11 h 568"/>
                <a:gd name="T94" fmla="*/ 124 w 697"/>
                <a:gd name="T95" fmla="*/ 6 h 568"/>
                <a:gd name="T96" fmla="*/ 86 w 697"/>
                <a:gd name="T97" fmla="*/ 0 h 568"/>
                <a:gd name="T98" fmla="*/ 41 w 697"/>
                <a:gd name="T99" fmla="*/ 18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568"/>
                <a:gd name="T152" fmla="*/ 697 w 697"/>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568">
                  <a:moveTo>
                    <a:pt x="41" y="18"/>
                  </a:moveTo>
                  <a:lnTo>
                    <a:pt x="48" y="44"/>
                  </a:lnTo>
                  <a:lnTo>
                    <a:pt x="48" y="71"/>
                  </a:lnTo>
                  <a:lnTo>
                    <a:pt x="35" y="88"/>
                  </a:lnTo>
                  <a:lnTo>
                    <a:pt x="24" y="86"/>
                  </a:lnTo>
                  <a:lnTo>
                    <a:pt x="6" y="86"/>
                  </a:lnTo>
                  <a:lnTo>
                    <a:pt x="0" y="101"/>
                  </a:lnTo>
                  <a:lnTo>
                    <a:pt x="6" y="110"/>
                  </a:lnTo>
                  <a:lnTo>
                    <a:pt x="18" y="110"/>
                  </a:lnTo>
                  <a:lnTo>
                    <a:pt x="24" y="118"/>
                  </a:lnTo>
                  <a:lnTo>
                    <a:pt x="24" y="136"/>
                  </a:lnTo>
                  <a:lnTo>
                    <a:pt x="53" y="171"/>
                  </a:lnTo>
                  <a:lnTo>
                    <a:pt x="65" y="165"/>
                  </a:lnTo>
                  <a:lnTo>
                    <a:pt x="79" y="163"/>
                  </a:lnTo>
                  <a:lnTo>
                    <a:pt x="92" y="168"/>
                  </a:lnTo>
                  <a:lnTo>
                    <a:pt x="88" y="198"/>
                  </a:lnTo>
                  <a:lnTo>
                    <a:pt x="103" y="209"/>
                  </a:lnTo>
                  <a:lnTo>
                    <a:pt x="118" y="215"/>
                  </a:lnTo>
                  <a:lnTo>
                    <a:pt x="127" y="209"/>
                  </a:lnTo>
                  <a:lnTo>
                    <a:pt x="138" y="222"/>
                  </a:lnTo>
                  <a:lnTo>
                    <a:pt x="154" y="218"/>
                  </a:lnTo>
                  <a:lnTo>
                    <a:pt x="165" y="222"/>
                  </a:lnTo>
                  <a:lnTo>
                    <a:pt x="177" y="222"/>
                  </a:lnTo>
                  <a:lnTo>
                    <a:pt x="195" y="209"/>
                  </a:lnTo>
                  <a:lnTo>
                    <a:pt x="206" y="215"/>
                  </a:lnTo>
                  <a:lnTo>
                    <a:pt x="213" y="239"/>
                  </a:lnTo>
                  <a:lnTo>
                    <a:pt x="230" y="266"/>
                  </a:lnTo>
                  <a:lnTo>
                    <a:pt x="242" y="268"/>
                  </a:lnTo>
                  <a:lnTo>
                    <a:pt x="263" y="272"/>
                  </a:lnTo>
                  <a:lnTo>
                    <a:pt x="268" y="277"/>
                  </a:lnTo>
                  <a:lnTo>
                    <a:pt x="274" y="299"/>
                  </a:lnTo>
                  <a:lnTo>
                    <a:pt x="274" y="310"/>
                  </a:lnTo>
                  <a:lnTo>
                    <a:pt x="281" y="319"/>
                  </a:lnTo>
                  <a:lnTo>
                    <a:pt x="295" y="316"/>
                  </a:lnTo>
                  <a:lnTo>
                    <a:pt x="313" y="313"/>
                  </a:lnTo>
                  <a:lnTo>
                    <a:pt x="327" y="310"/>
                  </a:lnTo>
                  <a:lnTo>
                    <a:pt x="342" y="316"/>
                  </a:lnTo>
                  <a:lnTo>
                    <a:pt x="345" y="336"/>
                  </a:lnTo>
                  <a:lnTo>
                    <a:pt x="354" y="357"/>
                  </a:lnTo>
                  <a:lnTo>
                    <a:pt x="363" y="375"/>
                  </a:lnTo>
                  <a:lnTo>
                    <a:pt x="369" y="384"/>
                  </a:lnTo>
                  <a:lnTo>
                    <a:pt x="375" y="396"/>
                  </a:lnTo>
                  <a:lnTo>
                    <a:pt x="380" y="402"/>
                  </a:lnTo>
                  <a:lnTo>
                    <a:pt x="395" y="407"/>
                  </a:lnTo>
                  <a:lnTo>
                    <a:pt x="437" y="404"/>
                  </a:lnTo>
                  <a:lnTo>
                    <a:pt x="463" y="420"/>
                  </a:lnTo>
                  <a:lnTo>
                    <a:pt x="496" y="440"/>
                  </a:lnTo>
                  <a:lnTo>
                    <a:pt x="513" y="443"/>
                  </a:lnTo>
                  <a:lnTo>
                    <a:pt x="549" y="440"/>
                  </a:lnTo>
                  <a:lnTo>
                    <a:pt x="573" y="446"/>
                  </a:lnTo>
                  <a:lnTo>
                    <a:pt x="584" y="461"/>
                  </a:lnTo>
                  <a:lnTo>
                    <a:pt x="590" y="475"/>
                  </a:lnTo>
                  <a:lnTo>
                    <a:pt x="602" y="499"/>
                  </a:lnTo>
                  <a:lnTo>
                    <a:pt x="599" y="525"/>
                  </a:lnTo>
                  <a:lnTo>
                    <a:pt x="599" y="537"/>
                  </a:lnTo>
                  <a:lnTo>
                    <a:pt x="614" y="543"/>
                  </a:lnTo>
                  <a:lnTo>
                    <a:pt x="634" y="561"/>
                  </a:lnTo>
                  <a:lnTo>
                    <a:pt x="652" y="567"/>
                  </a:lnTo>
                  <a:lnTo>
                    <a:pt x="676" y="561"/>
                  </a:lnTo>
                  <a:lnTo>
                    <a:pt x="672" y="534"/>
                  </a:lnTo>
                  <a:lnTo>
                    <a:pt x="681" y="490"/>
                  </a:lnTo>
                  <a:lnTo>
                    <a:pt x="696" y="479"/>
                  </a:lnTo>
                  <a:lnTo>
                    <a:pt x="693" y="455"/>
                  </a:lnTo>
                  <a:lnTo>
                    <a:pt x="681" y="440"/>
                  </a:lnTo>
                  <a:lnTo>
                    <a:pt x="670" y="437"/>
                  </a:lnTo>
                  <a:lnTo>
                    <a:pt x="661" y="425"/>
                  </a:lnTo>
                  <a:lnTo>
                    <a:pt x="661" y="411"/>
                  </a:lnTo>
                  <a:lnTo>
                    <a:pt x="575" y="319"/>
                  </a:lnTo>
                  <a:lnTo>
                    <a:pt x="551" y="319"/>
                  </a:lnTo>
                  <a:lnTo>
                    <a:pt x="513" y="299"/>
                  </a:lnTo>
                  <a:lnTo>
                    <a:pt x="472" y="281"/>
                  </a:lnTo>
                  <a:lnTo>
                    <a:pt x="461" y="272"/>
                  </a:lnTo>
                  <a:lnTo>
                    <a:pt x="457" y="254"/>
                  </a:lnTo>
                  <a:lnTo>
                    <a:pt x="443" y="242"/>
                  </a:lnTo>
                  <a:lnTo>
                    <a:pt x="422" y="245"/>
                  </a:lnTo>
                  <a:lnTo>
                    <a:pt x="401" y="236"/>
                  </a:lnTo>
                  <a:lnTo>
                    <a:pt x="357" y="209"/>
                  </a:lnTo>
                  <a:lnTo>
                    <a:pt x="313" y="192"/>
                  </a:lnTo>
                  <a:lnTo>
                    <a:pt x="281" y="171"/>
                  </a:lnTo>
                  <a:lnTo>
                    <a:pt x="254" y="156"/>
                  </a:lnTo>
                  <a:lnTo>
                    <a:pt x="228" y="141"/>
                  </a:lnTo>
                  <a:lnTo>
                    <a:pt x="204" y="112"/>
                  </a:lnTo>
                  <a:lnTo>
                    <a:pt x="201" y="95"/>
                  </a:lnTo>
                  <a:lnTo>
                    <a:pt x="224" y="95"/>
                  </a:lnTo>
                  <a:lnTo>
                    <a:pt x="242" y="83"/>
                  </a:lnTo>
                  <a:lnTo>
                    <a:pt x="242" y="65"/>
                  </a:lnTo>
                  <a:lnTo>
                    <a:pt x="254" y="56"/>
                  </a:lnTo>
                  <a:lnTo>
                    <a:pt x="266" y="38"/>
                  </a:lnTo>
                  <a:lnTo>
                    <a:pt x="259" y="24"/>
                  </a:lnTo>
                  <a:lnTo>
                    <a:pt x="242" y="11"/>
                  </a:lnTo>
                  <a:lnTo>
                    <a:pt x="228" y="6"/>
                  </a:lnTo>
                  <a:lnTo>
                    <a:pt x="213" y="0"/>
                  </a:lnTo>
                  <a:lnTo>
                    <a:pt x="195" y="9"/>
                  </a:lnTo>
                  <a:lnTo>
                    <a:pt x="183" y="11"/>
                  </a:lnTo>
                  <a:lnTo>
                    <a:pt x="154" y="6"/>
                  </a:lnTo>
                  <a:lnTo>
                    <a:pt x="124" y="6"/>
                  </a:lnTo>
                  <a:lnTo>
                    <a:pt x="103" y="11"/>
                  </a:lnTo>
                  <a:lnTo>
                    <a:pt x="86" y="0"/>
                  </a:lnTo>
                  <a:lnTo>
                    <a:pt x="74" y="0"/>
                  </a:lnTo>
                  <a:lnTo>
                    <a:pt x="41" y="18"/>
                  </a:lnTo>
                </a:path>
              </a:pathLst>
            </a:custGeom>
            <a:solidFill>
              <a:schemeClr val="tx2"/>
            </a:solidFill>
            <a:ln w="12700" cap="rnd">
              <a:solidFill>
                <a:schemeClr val="tx1"/>
              </a:solidFill>
              <a:round/>
              <a:headEnd/>
              <a:tailEnd/>
            </a:ln>
          </p:spPr>
          <p:txBody>
            <a:bodyPr/>
            <a:lstStyle/>
            <a:p>
              <a:endParaRPr lang="nl-NL"/>
            </a:p>
          </p:txBody>
        </p:sp>
        <p:sp>
          <p:nvSpPr>
            <p:cNvPr id="81963" name="Freeform 56">
              <a:extLst>
                <a:ext uri="{FF2B5EF4-FFF2-40B4-BE49-F238E27FC236}">
                  <a16:creationId xmlns:a16="http://schemas.microsoft.com/office/drawing/2014/main" id="{672F9E7F-E6EA-4F30-9C70-D6FD23855682}"/>
                </a:ext>
              </a:extLst>
            </p:cNvPr>
            <p:cNvSpPr>
              <a:spLocks/>
            </p:cNvSpPr>
            <p:nvPr/>
          </p:nvSpPr>
          <p:spPr bwMode="auto">
            <a:xfrm>
              <a:off x="3072" y="2409"/>
              <a:ext cx="387" cy="401"/>
            </a:xfrm>
            <a:custGeom>
              <a:avLst/>
              <a:gdLst>
                <a:gd name="T0" fmla="*/ 302 w 370"/>
                <a:gd name="T1" fmla="*/ 0 h 394"/>
                <a:gd name="T2" fmla="*/ 256 w 370"/>
                <a:gd name="T3" fmla="*/ 24 h 394"/>
                <a:gd name="T4" fmla="*/ 204 w 370"/>
                <a:gd name="T5" fmla="*/ 6 h 394"/>
                <a:gd name="T6" fmla="*/ 147 w 370"/>
                <a:gd name="T7" fmla="*/ 9 h 394"/>
                <a:gd name="T8" fmla="*/ 101 w 370"/>
                <a:gd name="T9" fmla="*/ 20 h 394"/>
                <a:gd name="T10" fmla="*/ 71 w 370"/>
                <a:gd name="T11" fmla="*/ 9 h 394"/>
                <a:gd name="T12" fmla="*/ 39 w 370"/>
                <a:gd name="T13" fmla="*/ 18 h 394"/>
                <a:gd name="T14" fmla="*/ 39 w 370"/>
                <a:gd name="T15" fmla="*/ 56 h 394"/>
                <a:gd name="T16" fmla="*/ 0 w 370"/>
                <a:gd name="T17" fmla="*/ 91 h 394"/>
                <a:gd name="T18" fmla="*/ 24 w 370"/>
                <a:gd name="T19" fmla="*/ 160 h 394"/>
                <a:gd name="T20" fmla="*/ 51 w 370"/>
                <a:gd name="T21" fmla="*/ 192 h 394"/>
                <a:gd name="T22" fmla="*/ 6 w 370"/>
                <a:gd name="T23" fmla="*/ 214 h 394"/>
                <a:gd name="T24" fmla="*/ 39 w 370"/>
                <a:gd name="T25" fmla="*/ 245 h 394"/>
                <a:gd name="T26" fmla="*/ 89 w 370"/>
                <a:gd name="T27" fmla="*/ 226 h 394"/>
                <a:gd name="T28" fmla="*/ 154 w 370"/>
                <a:gd name="T29" fmla="*/ 236 h 394"/>
                <a:gd name="T30" fmla="*/ 138 w 370"/>
                <a:gd name="T31" fmla="*/ 270 h 394"/>
                <a:gd name="T32" fmla="*/ 163 w 370"/>
                <a:gd name="T33" fmla="*/ 299 h 394"/>
                <a:gd name="T34" fmla="*/ 188 w 370"/>
                <a:gd name="T35" fmla="*/ 272 h 394"/>
                <a:gd name="T36" fmla="*/ 249 w 370"/>
                <a:gd name="T37" fmla="*/ 280 h 394"/>
                <a:gd name="T38" fmla="*/ 296 w 370"/>
                <a:gd name="T39" fmla="*/ 318 h 394"/>
                <a:gd name="T40" fmla="*/ 335 w 370"/>
                <a:gd name="T41" fmla="*/ 360 h 394"/>
                <a:gd name="T42" fmla="*/ 316 w 370"/>
                <a:gd name="T43" fmla="*/ 388 h 394"/>
                <a:gd name="T44" fmla="*/ 333 w 370"/>
                <a:gd name="T45" fmla="*/ 411 h 394"/>
                <a:gd name="T46" fmla="*/ 377 w 370"/>
                <a:gd name="T47" fmla="*/ 443 h 394"/>
                <a:gd name="T48" fmla="*/ 417 w 370"/>
                <a:gd name="T49" fmla="*/ 460 h 394"/>
                <a:gd name="T50" fmla="*/ 451 w 370"/>
                <a:gd name="T51" fmla="*/ 460 h 394"/>
                <a:gd name="T52" fmla="*/ 523 w 370"/>
                <a:gd name="T53" fmla="*/ 450 h 394"/>
                <a:gd name="T54" fmla="*/ 538 w 370"/>
                <a:gd name="T55" fmla="*/ 433 h 394"/>
                <a:gd name="T56" fmla="*/ 552 w 370"/>
                <a:gd name="T57" fmla="*/ 404 h 394"/>
                <a:gd name="T58" fmla="*/ 544 w 370"/>
                <a:gd name="T59" fmla="*/ 356 h 394"/>
                <a:gd name="T60" fmla="*/ 469 w 370"/>
                <a:gd name="T61" fmla="*/ 272 h 394"/>
                <a:gd name="T62" fmla="*/ 496 w 370"/>
                <a:gd name="T63" fmla="*/ 230 h 394"/>
                <a:gd name="T64" fmla="*/ 469 w 370"/>
                <a:gd name="T65" fmla="*/ 187 h 394"/>
                <a:gd name="T66" fmla="*/ 523 w 370"/>
                <a:gd name="T67" fmla="*/ 160 h 394"/>
                <a:gd name="T68" fmla="*/ 548 w 370"/>
                <a:gd name="T69" fmla="*/ 130 h 394"/>
                <a:gd name="T70" fmla="*/ 502 w 370"/>
                <a:gd name="T71" fmla="*/ 128 h 394"/>
                <a:gd name="T72" fmla="*/ 459 w 370"/>
                <a:gd name="T73" fmla="*/ 110 h 394"/>
                <a:gd name="T74" fmla="*/ 465 w 370"/>
                <a:gd name="T75" fmla="*/ 87 h 394"/>
                <a:gd name="T76" fmla="*/ 447 w 370"/>
                <a:gd name="T77" fmla="*/ 68 h 394"/>
                <a:gd name="T78" fmla="*/ 417 w 370"/>
                <a:gd name="T79" fmla="*/ 77 h 394"/>
                <a:gd name="T80" fmla="*/ 366 w 370"/>
                <a:gd name="T81" fmla="*/ 11 h 394"/>
                <a:gd name="T82" fmla="*/ 329 w 370"/>
                <a:gd name="T83" fmla="*/ 0 h 3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0"/>
                <a:gd name="T127" fmla="*/ 0 h 394"/>
                <a:gd name="T128" fmla="*/ 370 w 370"/>
                <a:gd name="T129" fmla="*/ 394 h 3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0" h="394">
                  <a:moveTo>
                    <a:pt x="219" y="0"/>
                  </a:moveTo>
                  <a:lnTo>
                    <a:pt x="201" y="0"/>
                  </a:lnTo>
                  <a:lnTo>
                    <a:pt x="189" y="18"/>
                  </a:lnTo>
                  <a:lnTo>
                    <a:pt x="171" y="24"/>
                  </a:lnTo>
                  <a:lnTo>
                    <a:pt x="151" y="20"/>
                  </a:lnTo>
                  <a:lnTo>
                    <a:pt x="136" y="6"/>
                  </a:lnTo>
                  <a:lnTo>
                    <a:pt x="118" y="3"/>
                  </a:lnTo>
                  <a:lnTo>
                    <a:pt x="98" y="9"/>
                  </a:lnTo>
                  <a:lnTo>
                    <a:pt x="80" y="15"/>
                  </a:lnTo>
                  <a:lnTo>
                    <a:pt x="68" y="20"/>
                  </a:lnTo>
                  <a:lnTo>
                    <a:pt x="59" y="9"/>
                  </a:lnTo>
                  <a:lnTo>
                    <a:pt x="48" y="9"/>
                  </a:lnTo>
                  <a:lnTo>
                    <a:pt x="39" y="15"/>
                  </a:lnTo>
                  <a:lnTo>
                    <a:pt x="27" y="18"/>
                  </a:lnTo>
                  <a:lnTo>
                    <a:pt x="21" y="29"/>
                  </a:lnTo>
                  <a:lnTo>
                    <a:pt x="27" y="47"/>
                  </a:lnTo>
                  <a:lnTo>
                    <a:pt x="12" y="62"/>
                  </a:lnTo>
                  <a:lnTo>
                    <a:pt x="0" y="79"/>
                  </a:lnTo>
                  <a:lnTo>
                    <a:pt x="4" y="106"/>
                  </a:lnTo>
                  <a:lnTo>
                    <a:pt x="15" y="136"/>
                  </a:lnTo>
                  <a:lnTo>
                    <a:pt x="33" y="154"/>
                  </a:lnTo>
                  <a:lnTo>
                    <a:pt x="33" y="165"/>
                  </a:lnTo>
                  <a:lnTo>
                    <a:pt x="18" y="174"/>
                  </a:lnTo>
                  <a:lnTo>
                    <a:pt x="6" y="183"/>
                  </a:lnTo>
                  <a:lnTo>
                    <a:pt x="6" y="198"/>
                  </a:lnTo>
                  <a:lnTo>
                    <a:pt x="27" y="209"/>
                  </a:lnTo>
                  <a:lnTo>
                    <a:pt x="36" y="209"/>
                  </a:lnTo>
                  <a:lnTo>
                    <a:pt x="59" y="192"/>
                  </a:lnTo>
                  <a:lnTo>
                    <a:pt x="77" y="195"/>
                  </a:lnTo>
                  <a:lnTo>
                    <a:pt x="103" y="200"/>
                  </a:lnTo>
                  <a:lnTo>
                    <a:pt x="103" y="218"/>
                  </a:lnTo>
                  <a:lnTo>
                    <a:pt x="92" y="231"/>
                  </a:lnTo>
                  <a:lnTo>
                    <a:pt x="98" y="242"/>
                  </a:lnTo>
                  <a:lnTo>
                    <a:pt x="109" y="254"/>
                  </a:lnTo>
                  <a:lnTo>
                    <a:pt x="121" y="236"/>
                  </a:lnTo>
                  <a:lnTo>
                    <a:pt x="125" y="233"/>
                  </a:lnTo>
                  <a:lnTo>
                    <a:pt x="145" y="248"/>
                  </a:lnTo>
                  <a:lnTo>
                    <a:pt x="166" y="239"/>
                  </a:lnTo>
                  <a:lnTo>
                    <a:pt x="184" y="242"/>
                  </a:lnTo>
                  <a:lnTo>
                    <a:pt x="198" y="272"/>
                  </a:lnTo>
                  <a:lnTo>
                    <a:pt x="213" y="290"/>
                  </a:lnTo>
                  <a:lnTo>
                    <a:pt x="224" y="307"/>
                  </a:lnTo>
                  <a:lnTo>
                    <a:pt x="222" y="316"/>
                  </a:lnTo>
                  <a:lnTo>
                    <a:pt x="210" y="331"/>
                  </a:lnTo>
                  <a:lnTo>
                    <a:pt x="213" y="345"/>
                  </a:lnTo>
                  <a:lnTo>
                    <a:pt x="222" y="351"/>
                  </a:lnTo>
                  <a:lnTo>
                    <a:pt x="237" y="360"/>
                  </a:lnTo>
                  <a:lnTo>
                    <a:pt x="251" y="378"/>
                  </a:lnTo>
                  <a:lnTo>
                    <a:pt x="263" y="389"/>
                  </a:lnTo>
                  <a:lnTo>
                    <a:pt x="278" y="393"/>
                  </a:lnTo>
                  <a:lnTo>
                    <a:pt x="287" y="384"/>
                  </a:lnTo>
                  <a:lnTo>
                    <a:pt x="301" y="393"/>
                  </a:lnTo>
                  <a:lnTo>
                    <a:pt x="327" y="393"/>
                  </a:lnTo>
                  <a:lnTo>
                    <a:pt x="349" y="384"/>
                  </a:lnTo>
                  <a:lnTo>
                    <a:pt x="345" y="387"/>
                  </a:lnTo>
                  <a:lnTo>
                    <a:pt x="358" y="369"/>
                  </a:lnTo>
                  <a:lnTo>
                    <a:pt x="363" y="358"/>
                  </a:lnTo>
                  <a:lnTo>
                    <a:pt x="369" y="345"/>
                  </a:lnTo>
                  <a:lnTo>
                    <a:pt x="369" y="325"/>
                  </a:lnTo>
                  <a:lnTo>
                    <a:pt x="363" y="304"/>
                  </a:lnTo>
                  <a:lnTo>
                    <a:pt x="349" y="268"/>
                  </a:lnTo>
                  <a:lnTo>
                    <a:pt x="313" y="233"/>
                  </a:lnTo>
                  <a:lnTo>
                    <a:pt x="319" y="213"/>
                  </a:lnTo>
                  <a:lnTo>
                    <a:pt x="331" y="195"/>
                  </a:lnTo>
                  <a:lnTo>
                    <a:pt x="307" y="171"/>
                  </a:lnTo>
                  <a:lnTo>
                    <a:pt x="313" y="160"/>
                  </a:lnTo>
                  <a:lnTo>
                    <a:pt x="334" y="160"/>
                  </a:lnTo>
                  <a:lnTo>
                    <a:pt x="349" y="136"/>
                  </a:lnTo>
                  <a:lnTo>
                    <a:pt x="354" y="127"/>
                  </a:lnTo>
                  <a:lnTo>
                    <a:pt x="366" y="112"/>
                  </a:lnTo>
                  <a:lnTo>
                    <a:pt x="349" y="103"/>
                  </a:lnTo>
                  <a:lnTo>
                    <a:pt x="336" y="110"/>
                  </a:lnTo>
                  <a:lnTo>
                    <a:pt x="313" y="97"/>
                  </a:lnTo>
                  <a:lnTo>
                    <a:pt x="307" y="92"/>
                  </a:lnTo>
                  <a:lnTo>
                    <a:pt x="310" y="83"/>
                  </a:lnTo>
                  <a:lnTo>
                    <a:pt x="310" y="77"/>
                  </a:lnTo>
                  <a:lnTo>
                    <a:pt x="313" y="68"/>
                  </a:lnTo>
                  <a:lnTo>
                    <a:pt x="298" y="59"/>
                  </a:lnTo>
                  <a:lnTo>
                    <a:pt x="287" y="65"/>
                  </a:lnTo>
                  <a:lnTo>
                    <a:pt x="278" y="68"/>
                  </a:lnTo>
                  <a:lnTo>
                    <a:pt x="242" y="29"/>
                  </a:lnTo>
                  <a:lnTo>
                    <a:pt x="245" y="11"/>
                  </a:lnTo>
                  <a:lnTo>
                    <a:pt x="237" y="3"/>
                  </a:lnTo>
                  <a:lnTo>
                    <a:pt x="219" y="0"/>
                  </a:lnTo>
                </a:path>
              </a:pathLst>
            </a:custGeom>
            <a:solidFill>
              <a:srgbClr val="FFFFCC"/>
            </a:solidFill>
            <a:ln w="12700" cap="rnd">
              <a:solidFill>
                <a:schemeClr val="tx1"/>
              </a:solidFill>
              <a:round/>
              <a:headEnd/>
              <a:tailEnd/>
            </a:ln>
          </p:spPr>
          <p:txBody>
            <a:bodyPr/>
            <a:lstStyle/>
            <a:p>
              <a:endParaRPr lang="nl-NL"/>
            </a:p>
          </p:txBody>
        </p:sp>
        <p:sp>
          <p:nvSpPr>
            <p:cNvPr id="81964" name="Freeform 57">
              <a:extLst>
                <a:ext uri="{FF2B5EF4-FFF2-40B4-BE49-F238E27FC236}">
                  <a16:creationId xmlns:a16="http://schemas.microsoft.com/office/drawing/2014/main" id="{95D02B96-E679-42D3-82E3-EFE6EDBD31C4}"/>
                </a:ext>
              </a:extLst>
            </p:cNvPr>
            <p:cNvSpPr>
              <a:spLocks/>
            </p:cNvSpPr>
            <p:nvPr/>
          </p:nvSpPr>
          <p:spPr bwMode="auto">
            <a:xfrm>
              <a:off x="3105" y="2266"/>
              <a:ext cx="249" cy="175"/>
            </a:xfrm>
            <a:custGeom>
              <a:avLst/>
              <a:gdLst>
                <a:gd name="T0" fmla="*/ 239 w 249"/>
                <a:gd name="T1" fmla="*/ 62 h 175"/>
                <a:gd name="T2" fmla="*/ 212 w 249"/>
                <a:gd name="T3" fmla="*/ 33 h 175"/>
                <a:gd name="T4" fmla="*/ 194 w 249"/>
                <a:gd name="T5" fmla="*/ 24 h 175"/>
                <a:gd name="T6" fmla="*/ 165 w 249"/>
                <a:gd name="T7" fmla="*/ 15 h 175"/>
                <a:gd name="T8" fmla="*/ 159 w 249"/>
                <a:gd name="T9" fmla="*/ 0 h 175"/>
                <a:gd name="T10" fmla="*/ 147 w 249"/>
                <a:gd name="T11" fmla="*/ 15 h 175"/>
                <a:gd name="T12" fmla="*/ 147 w 249"/>
                <a:gd name="T13" fmla="*/ 27 h 175"/>
                <a:gd name="T14" fmla="*/ 141 w 249"/>
                <a:gd name="T15" fmla="*/ 30 h 175"/>
                <a:gd name="T16" fmla="*/ 130 w 249"/>
                <a:gd name="T17" fmla="*/ 33 h 175"/>
                <a:gd name="T18" fmla="*/ 115 w 249"/>
                <a:gd name="T19" fmla="*/ 39 h 175"/>
                <a:gd name="T20" fmla="*/ 106 w 249"/>
                <a:gd name="T21" fmla="*/ 47 h 175"/>
                <a:gd name="T22" fmla="*/ 94 w 249"/>
                <a:gd name="T23" fmla="*/ 56 h 175"/>
                <a:gd name="T24" fmla="*/ 88 w 249"/>
                <a:gd name="T25" fmla="*/ 41 h 175"/>
                <a:gd name="T26" fmla="*/ 77 w 249"/>
                <a:gd name="T27" fmla="*/ 33 h 175"/>
                <a:gd name="T28" fmla="*/ 68 w 249"/>
                <a:gd name="T29" fmla="*/ 27 h 175"/>
                <a:gd name="T30" fmla="*/ 56 w 249"/>
                <a:gd name="T31" fmla="*/ 33 h 175"/>
                <a:gd name="T32" fmla="*/ 53 w 249"/>
                <a:gd name="T33" fmla="*/ 41 h 175"/>
                <a:gd name="T34" fmla="*/ 64 w 249"/>
                <a:gd name="T35" fmla="*/ 56 h 175"/>
                <a:gd name="T36" fmla="*/ 59 w 249"/>
                <a:gd name="T37" fmla="*/ 65 h 175"/>
                <a:gd name="T38" fmla="*/ 47 w 249"/>
                <a:gd name="T39" fmla="*/ 65 h 175"/>
                <a:gd name="T40" fmla="*/ 42 w 249"/>
                <a:gd name="T41" fmla="*/ 68 h 175"/>
                <a:gd name="T42" fmla="*/ 38 w 249"/>
                <a:gd name="T43" fmla="*/ 80 h 175"/>
                <a:gd name="T44" fmla="*/ 33 w 249"/>
                <a:gd name="T45" fmla="*/ 85 h 175"/>
                <a:gd name="T46" fmla="*/ 18 w 249"/>
                <a:gd name="T47" fmla="*/ 91 h 175"/>
                <a:gd name="T48" fmla="*/ 0 w 249"/>
                <a:gd name="T49" fmla="*/ 89 h 175"/>
                <a:gd name="T50" fmla="*/ 24 w 249"/>
                <a:gd name="T51" fmla="*/ 106 h 175"/>
                <a:gd name="T52" fmla="*/ 26 w 249"/>
                <a:gd name="T53" fmla="*/ 124 h 175"/>
                <a:gd name="T54" fmla="*/ 29 w 249"/>
                <a:gd name="T55" fmla="*/ 139 h 175"/>
                <a:gd name="T56" fmla="*/ 26 w 249"/>
                <a:gd name="T57" fmla="*/ 153 h 175"/>
                <a:gd name="T58" fmla="*/ 24 w 249"/>
                <a:gd name="T59" fmla="*/ 162 h 175"/>
                <a:gd name="T60" fmla="*/ 35 w 249"/>
                <a:gd name="T61" fmla="*/ 156 h 175"/>
                <a:gd name="T62" fmla="*/ 50 w 249"/>
                <a:gd name="T63" fmla="*/ 170 h 175"/>
                <a:gd name="T64" fmla="*/ 73 w 249"/>
                <a:gd name="T65" fmla="*/ 156 h 175"/>
                <a:gd name="T66" fmla="*/ 91 w 249"/>
                <a:gd name="T67" fmla="*/ 153 h 175"/>
                <a:gd name="T68" fmla="*/ 103 w 249"/>
                <a:gd name="T69" fmla="*/ 153 h 175"/>
                <a:gd name="T70" fmla="*/ 118 w 249"/>
                <a:gd name="T71" fmla="*/ 162 h 175"/>
                <a:gd name="T72" fmla="*/ 132 w 249"/>
                <a:gd name="T73" fmla="*/ 170 h 175"/>
                <a:gd name="T74" fmla="*/ 150 w 249"/>
                <a:gd name="T75" fmla="*/ 174 h 175"/>
                <a:gd name="T76" fmla="*/ 165 w 249"/>
                <a:gd name="T77" fmla="*/ 168 h 175"/>
                <a:gd name="T78" fmla="*/ 180 w 249"/>
                <a:gd name="T79" fmla="*/ 148 h 175"/>
                <a:gd name="T80" fmla="*/ 198 w 249"/>
                <a:gd name="T81" fmla="*/ 150 h 175"/>
                <a:gd name="T82" fmla="*/ 203 w 249"/>
                <a:gd name="T83" fmla="*/ 133 h 175"/>
                <a:gd name="T84" fmla="*/ 221 w 249"/>
                <a:gd name="T85" fmla="*/ 130 h 175"/>
                <a:gd name="T86" fmla="*/ 230 w 249"/>
                <a:gd name="T87" fmla="*/ 133 h 175"/>
                <a:gd name="T88" fmla="*/ 239 w 249"/>
                <a:gd name="T89" fmla="*/ 127 h 175"/>
                <a:gd name="T90" fmla="*/ 244 w 249"/>
                <a:gd name="T91" fmla="*/ 118 h 175"/>
                <a:gd name="T92" fmla="*/ 248 w 249"/>
                <a:gd name="T93" fmla="*/ 106 h 175"/>
                <a:gd name="T94" fmla="*/ 248 w 249"/>
                <a:gd name="T95" fmla="*/ 83 h 175"/>
                <a:gd name="T96" fmla="*/ 239 w 249"/>
                <a:gd name="T97" fmla="*/ 62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175"/>
                <a:gd name="T149" fmla="*/ 249 w 249"/>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175">
                  <a:moveTo>
                    <a:pt x="239" y="62"/>
                  </a:moveTo>
                  <a:lnTo>
                    <a:pt x="212" y="33"/>
                  </a:lnTo>
                  <a:lnTo>
                    <a:pt x="194" y="24"/>
                  </a:lnTo>
                  <a:lnTo>
                    <a:pt x="165" y="15"/>
                  </a:lnTo>
                  <a:lnTo>
                    <a:pt x="159" y="0"/>
                  </a:lnTo>
                  <a:lnTo>
                    <a:pt x="147" y="15"/>
                  </a:lnTo>
                  <a:lnTo>
                    <a:pt x="147" y="27"/>
                  </a:lnTo>
                  <a:lnTo>
                    <a:pt x="141" y="30"/>
                  </a:lnTo>
                  <a:lnTo>
                    <a:pt x="130" y="33"/>
                  </a:lnTo>
                  <a:lnTo>
                    <a:pt x="115" y="39"/>
                  </a:lnTo>
                  <a:lnTo>
                    <a:pt x="106" y="47"/>
                  </a:lnTo>
                  <a:lnTo>
                    <a:pt x="94" y="56"/>
                  </a:lnTo>
                  <a:lnTo>
                    <a:pt x="88" y="41"/>
                  </a:lnTo>
                  <a:lnTo>
                    <a:pt x="77" y="33"/>
                  </a:lnTo>
                  <a:lnTo>
                    <a:pt x="68" y="27"/>
                  </a:lnTo>
                  <a:lnTo>
                    <a:pt x="56" y="33"/>
                  </a:lnTo>
                  <a:lnTo>
                    <a:pt x="53" y="41"/>
                  </a:lnTo>
                  <a:lnTo>
                    <a:pt x="64" y="56"/>
                  </a:lnTo>
                  <a:lnTo>
                    <a:pt x="59" y="65"/>
                  </a:lnTo>
                  <a:lnTo>
                    <a:pt x="47" y="65"/>
                  </a:lnTo>
                  <a:lnTo>
                    <a:pt x="42" y="68"/>
                  </a:lnTo>
                  <a:lnTo>
                    <a:pt x="38" y="80"/>
                  </a:lnTo>
                  <a:lnTo>
                    <a:pt x="33" y="85"/>
                  </a:lnTo>
                  <a:lnTo>
                    <a:pt x="18" y="91"/>
                  </a:lnTo>
                  <a:lnTo>
                    <a:pt x="0" y="89"/>
                  </a:lnTo>
                  <a:lnTo>
                    <a:pt x="24" y="106"/>
                  </a:lnTo>
                  <a:lnTo>
                    <a:pt x="26" y="124"/>
                  </a:lnTo>
                  <a:lnTo>
                    <a:pt x="29" y="139"/>
                  </a:lnTo>
                  <a:lnTo>
                    <a:pt x="26" y="153"/>
                  </a:lnTo>
                  <a:lnTo>
                    <a:pt x="24" y="162"/>
                  </a:lnTo>
                  <a:lnTo>
                    <a:pt x="35" y="156"/>
                  </a:lnTo>
                  <a:lnTo>
                    <a:pt x="50" y="170"/>
                  </a:lnTo>
                  <a:lnTo>
                    <a:pt x="73" y="156"/>
                  </a:lnTo>
                  <a:lnTo>
                    <a:pt x="91" y="153"/>
                  </a:lnTo>
                  <a:lnTo>
                    <a:pt x="103" y="153"/>
                  </a:lnTo>
                  <a:lnTo>
                    <a:pt x="118" y="162"/>
                  </a:lnTo>
                  <a:lnTo>
                    <a:pt x="132" y="170"/>
                  </a:lnTo>
                  <a:lnTo>
                    <a:pt x="150" y="174"/>
                  </a:lnTo>
                  <a:lnTo>
                    <a:pt x="165" y="168"/>
                  </a:lnTo>
                  <a:lnTo>
                    <a:pt x="180" y="148"/>
                  </a:lnTo>
                  <a:lnTo>
                    <a:pt x="198" y="150"/>
                  </a:lnTo>
                  <a:lnTo>
                    <a:pt x="203" y="133"/>
                  </a:lnTo>
                  <a:lnTo>
                    <a:pt x="221" y="130"/>
                  </a:lnTo>
                  <a:lnTo>
                    <a:pt x="230" y="133"/>
                  </a:lnTo>
                  <a:lnTo>
                    <a:pt x="239" y="127"/>
                  </a:lnTo>
                  <a:lnTo>
                    <a:pt x="244" y="118"/>
                  </a:lnTo>
                  <a:lnTo>
                    <a:pt x="248" y="106"/>
                  </a:lnTo>
                  <a:lnTo>
                    <a:pt x="248" y="83"/>
                  </a:lnTo>
                  <a:lnTo>
                    <a:pt x="239" y="62"/>
                  </a:lnTo>
                </a:path>
              </a:pathLst>
            </a:custGeom>
            <a:solidFill>
              <a:srgbClr val="FFFFCC"/>
            </a:solidFill>
            <a:ln w="12700" cap="rnd">
              <a:solidFill>
                <a:schemeClr val="tx1"/>
              </a:solidFill>
              <a:round/>
              <a:headEnd/>
              <a:tailEnd/>
            </a:ln>
          </p:spPr>
          <p:txBody>
            <a:bodyPr/>
            <a:lstStyle/>
            <a:p>
              <a:endParaRPr lang="nl-NL"/>
            </a:p>
          </p:txBody>
        </p:sp>
        <p:sp>
          <p:nvSpPr>
            <p:cNvPr id="81965" name="Freeform 58">
              <a:extLst>
                <a:ext uri="{FF2B5EF4-FFF2-40B4-BE49-F238E27FC236}">
                  <a16:creationId xmlns:a16="http://schemas.microsoft.com/office/drawing/2014/main" id="{4C0B8C69-FA45-4267-964A-4FD945D6251F}"/>
                </a:ext>
              </a:extLst>
            </p:cNvPr>
            <p:cNvSpPr>
              <a:spLocks/>
            </p:cNvSpPr>
            <p:nvPr/>
          </p:nvSpPr>
          <p:spPr bwMode="auto">
            <a:xfrm>
              <a:off x="2953" y="2054"/>
              <a:ext cx="312" cy="308"/>
            </a:xfrm>
            <a:custGeom>
              <a:avLst/>
              <a:gdLst>
                <a:gd name="T0" fmla="*/ 161 w 312"/>
                <a:gd name="T1" fmla="*/ 0 h 308"/>
                <a:gd name="T2" fmla="*/ 178 w 312"/>
                <a:gd name="T3" fmla="*/ 45 h 308"/>
                <a:gd name="T4" fmla="*/ 189 w 312"/>
                <a:gd name="T5" fmla="*/ 75 h 308"/>
                <a:gd name="T6" fmla="*/ 196 w 312"/>
                <a:gd name="T7" fmla="*/ 90 h 308"/>
                <a:gd name="T8" fmla="*/ 198 w 312"/>
                <a:gd name="T9" fmla="*/ 111 h 308"/>
                <a:gd name="T10" fmla="*/ 221 w 312"/>
                <a:gd name="T11" fmla="*/ 129 h 308"/>
                <a:gd name="T12" fmla="*/ 242 w 312"/>
                <a:gd name="T13" fmla="*/ 147 h 308"/>
                <a:gd name="T14" fmla="*/ 270 w 312"/>
                <a:gd name="T15" fmla="*/ 175 h 308"/>
                <a:gd name="T16" fmla="*/ 296 w 312"/>
                <a:gd name="T17" fmla="*/ 192 h 308"/>
                <a:gd name="T18" fmla="*/ 311 w 312"/>
                <a:gd name="T19" fmla="*/ 208 h 308"/>
                <a:gd name="T20" fmla="*/ 305 w 312"/>
                <a:gd name="T21" fmla="*/ 220 h 308"/>
                <a:gd name="T22" fmla="*/ 296 w 312"/>
                <a:gd name="T23" fmla="*/ 226 h 308"/>
                <a:gd name="T24" fmla="*/ 291 w 312"/>
                <a:gd name="T25" fmla="*/ 228 h 308"/>
                <a:gd name="T26" fmla="*/ 293 w 312"/>
                <a:gd name="T27" fmla="*/ 240 h 308"/>
                <a:gd name="T28" fmla="*/ 286 w 312"/>
                <a:gd name="T29" fmla="*/ 247 h 308"/>
                <a:gd name="T30" fmla="*/ 277 w 312"/>
                <a:gd name="T31" fmla="*/ 253 h 308"/>
                <a:gd name="T32" fmla="*/ 268 w 312"/>
                <a:gd name="T33" fmla="*/ 253 h 308"/>
                <a:gd name="T34" fmla="*/ 245 w 312"/>
                <a:gd name="T35" fmla="*/ 271 h 308"/>
                <a:gd name="T36" fmla="*/ 242 w 312"/>
                <a:gd name="T37" fmla="*/ 262 h 308"/>
                <a:gd name="T38" fmla="*/ 230 w 312"/>
                <a:gd name="T39" fmla="*/ 253 h 308"/>
                <a:gd name="T40" fmla="*/ 218 w 312"/>
                <a:gd name="T41" fmla="*/ 244 h 308"/>
                <a:gd name="T42" fmla="*/ 211 w 312"/>
                <a:gd name="T43" fmla="*/ 247 h 308"/>
                <a:gd name="T44" fmla="*/ 204 w 312"/>
                <a:gd name="T45" fmla="*/ 253 h 308"/>
                <a:gd name="T46" fmla="*/ 204 w 312"/>
                <a:gd name="T47" fmla="*/ 262 h 308"/>
                <a:gd name="T48" fmla="*/ 213 w 312"/>
                <a:gd name="T49" fmla="*/ 271 h 308"/>
                <a:gd name="T50" fmla="*/ 207 w 312"/>
                <a:gd name="T51" fmla="*/ 280 h 308"/>
                <a:gd name="T52" fmla="*/ 196 w 312"/>
                <a:gd name="T53" fmla="*/ 282 h 308"/>
                <a:gd name="T54" fmla="*/ 189 w 312"/>
                <a:gd name="T55" fmla="*/ 289 h 308"/>
                <a:gd name="T56" fmla="*/ 187 w 312"/>
                <a:gd name="T57" fmla="*/ 298 h 308"/>
                <a:gd name="T58" fmla="*/ 178 w 312"/>
                <a:gd name="T59" fmla="*/ 304 h 308"/>
                <a:gd name="T60" fmla="*/ 170 w 312"/>
                <a:gd name="T61" fmla="*/ 307 h 308"/>
                <a:gd name="T62" fmla="*/ 152 w 312"/>
                <a:gd name="T63" fmla="*/ 304 h 308"/>
                <a:gd name="T64" fmla="*/ 127 w 312"/>
                <a:gd name="T65" fmla="*/ 301 h 308"/>
                <a:gd name="T66" fmla="*/ 109 w 312"/>
                <a:gd name="T67" fmla="*/ 289 h 308"/>
                <a:gd name="T68" fmla="*/ 93 w 312"/>
                <a:gd name="T69" fmla="*/ 273 h 308"/>
                <a:gd name="T70" fmla="*/ 69 w 312"/>
                <a:gd name="T71" fmla="*/ 253 h 308"/>
                <a:gd name="T72" fmla="*/ 60 w 312"/>
                <a:gd name="T73" fmla="*/ 244 h 308"/>
                <a:gd name="T74" fmla="*/ 49 w 312"/>
                <a:gd name="T75" fmla="*/ 240 h 308"/>
                <a:gd name="T76" fmla="*/ 26 w 312"/>
                <a:gd name="T77" fmla="*/ 237 h 308"/>
                <a:gd name="T78" fmla="*/ 11 w 312"/>
                <a:gd name="T79" fmla="*/ 237 h 308"/>
                <a:gd name="T80" fmla="*/ 6 w 312"/>
                <a:gd name="T81" fmla="*/ 228 h 308"/>
                <a:gd name="T82" fmla="*/ 3 w 312"/>
                <a:gd name="T83" fmla="*/ 213 h 308"/>
                <a:gd name="T84" fmla="*/ 6 w 312"/>
                <a:gd name="T85" fmla="*/ 192 h 308"/>
                <a:gd name="T86" fmla="*/ 11 w 312"/>
                <a:gd name="T87" fmla="*/ 177 h 308"/>
                <a:gd name="T88" fmla="*/ 9 w 312"/>
                <a:gd name="T89" fmla="*/ 171 h 308"/>
                <a:gd name="T90" fmla="*/ 6 w 312"/>
                <a:gd name="T91" fmla="*/ 157 h 308"/>
                <a:gd name="T92" fmla="*/ 0 w 312"/>
                <a:gd name="T93" fmla="*/ 141 h 308"/>
                <a:gd name="T94" fmla="*/ 0 w 312"/>
                <a:gd name="T95" fmla="*/ 129 h 308"/>
                <a:gd name="T96" fmla="*/ 6 w 312"/>
                <a:gd name="T97" fmla="*/ 124 h 308"/>
                <a:gd name="T98" fmla="*/ 11 w 312"/>
                <a:gd name="T99" fmla="*/ 120 h 308"/>
                <a:gd name="T100" fmla="*/ 9 w 312"/>
                <a:gd name="T101" fmla="*/ 105 h 308"/>
                <a:gd name="T102" fmla="*/ 11 w 312"/>
                <a:gd name="T103" fmla="*/ 96 h 308"/>
                <a:gd name="T104" fmla="*/ 26 w 312"/>
                <a:gd name="T105" fmla="*/ 81 h 308"/>
                <a:gd name="T106" fmla="*/ 41 w 312"/>
                <a:gd name="T107" fmla="*/ 81 h 308"/>
                <a:gd name="T108" fmla="*/ 55 w 312"/>
                <a:gd name="T109" fmla="*/ 75 h 308"/>
                <a:gd name="T110" fmla="*/ 62 w 312"/>
                <a:gd name="T111" fmla="*/ 63 h 308"/>
                <a:gd name="T112" fmla="*/ 60 w 312"/>
                <a:gd name="T113" fmla="*/ 54 h 308"/>
                <a:gd name="T114" fmla="*/ 80 w 312"/>
                <a:gd name="T115" fmla="*/ 33 h 308"/>
                <a:gd name="T116" fmla="*/ 103 w 312"/>
                <a:gd name="T117" fmla="*/ 36 h 308"/>
                <a:gd name="T118" fmla="*/ 112 w 312"/>
                <a:gd name="T119" fmla="*/ 20 h 308"/>
                <a:gd name="T120" fmla="*/ 133 w 312"/>
                <a:gd name="T121" fmla="*/ 18 h 308"/>
                <a:gd name="T122" fmla="*/ 146 w 312"/>
                <a:gd name="T123" fmla="*/ 9 h 308"/>
                <a:gd name="T124" fmla="*/ 161 w 312"/>
                <a:gd name="T125" fmla="*/ 0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2"/>
                <a:gd name="T190" fmla="*/ 0 h 308"/>
                <a:gd name="T191" fmla="*/ 312 w 312"/>
                <a:gd name="T192" fmla="*/ 308 h 3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2" h="308">
                  <a:moveTo>
                    <a:pt x="161" y="0"/>
                  </a:moveTo>
                  <a:lnTo>
                    <a:pt x="178" y="45"/>
                  </a:lnTo>
                  <a:lnTo>
                    <a:pt x="189" y="75"/>
                  </a:lnTo>
                  <a:lnTo>
                    <a:pt x="196" y="90"/>
                  </a:lnTo>
                  <a:lnTo>
                    <a:pt x="198" y="111"/>
                  </a:lnTo>
                  <a:lnTo>
                    <a:pt x="221" y="129"/>
                  </a:lnTo>
                  <a:lnTo>
                    <a:pt x="242" y="147"/>
                  </a:lnTo>
                  <a:lnTo>
                    <a:pt x="270" y="175"/>
                  </a:lnTo>
                  <a:lnTo>
                    <a:pt x="296" y="192"/>
                  </a:lnTo>
                  <a:lnTo>
                    <a:pt x="311" y="208"/>
                  </a:lnTo>
                  <a:lnTo>
                    <a:pt x="305" y="220"/>
                  </a:lnTo>
                  <a:lnTo>
                    <a:pt x="296" y="226"/>
                  </a:lnTo>
                  <a:lnTo>
                    <a:pt x="291" y="228"/>
                  </a:lnTo>
                  <a:lnTo>
                    <a:pt x="293" y="240"/>
                  </a:lnTo>
                  <a:lnTo>
                    <a:pt x="286" y="247"/>
                  </a:lnTo>
                  <a:lnTo>
                    <a:pt x="277" y="253"/>
                  </a:lnTo>
                  <a:lnTo>
                    <a:pt x="268" y="253"/>
                  </a:lnTo>
                  <a:lnTo>
                    <a:pt x="245" y="271"/>
                  </a:lnTo>
                  <a:lnTo>
                    <a:pt x="242" y="262"/>
                  </a:lnTo>
                  <a:lnTo>
                    <a:pt x="230" y="253"/>
                  </a:lnTo>
                  <a:lnTo>
                    <a:pt x="218" y="244"/>
                  </a:lnTo>
                  <a:lnTo>
                    <a:pt x="211" y="247"/>
                  </a:lnTo>
                  <a:lnTo>
                    <a:pt x="204" y="253"/>
                  </a:lnTo>
                  <a:lnTo>
                    <a:pt x="204" y="262"/>
                  </a:lnTo>
                  <a:lnTo>
                    <a:pt x="213" y="271"/>
                  </a:lnTo>
                  <a:lnTo>
                    <a:pt x="207" y="280"/>
                  </a:lnTo>
                  <a:lnTo>
                    <a:pt x="196" y="282"/>
                  </a:lnTo>
                  <a:lnTo>
                    <a:pt x="189" y="289"/>
                  </a:lnTo>
                  <a:lnTo>
                    <a:pt x="187" y="298"/>
                  </a:lnTo>
                  <a:lnTo>
                    <a:pt x="178" y="304"/>
                  </a:lnTo>
                  <a:lnTo>
                    <a:pt x="170" y="307"/>
                  </a:lnTo>
                  <a:lnTo>
                    <a:pt x="152" y="304"/>
                  </a:lnTo>
                  <a:lnTo>
                    <a:pt x="127" y="301"/>
                  </a:lnTo>
                  <a:lnTo>
                    <a:pt x="109" y="289"/>
                  </a:lnTo>
                  <a:lnTo>
                    <a:pt x="93" y="273"/>
                  </a:lnTo>
                  <a:lnTo>
                    <a:pt x="69" y="253"/>
                  </a:lnTo>
                  <a:lnTo>
                    <a:pt x="60" y="244"/>
                  </a:lnTo>
                  <a:lnTo>
                    <a:pt x="49" y="240"/>
                  </a:lnTo>
                  <a:lnTo>
                    <a:pt x="26" y="237"/>
                  </a:lnTo>
                  <a:lnTo>
                    <a:pt x="11" y="237"/>
                  </a:lnTo>
                  <a:lnTo>
                    <a:pt x="6" y="228"/>
                  </a:lnTo>
                  <a:lnTo>
                    <a:pt x="3" y="213"/>
                  </a:lnTo>
                  <a:lnTo>
                    <a:pt x="6" y="192"/>
                  </a:lnTo>
                  <a:lnTo>
                    <a:pt x="11" y="177"/>
                  </a:lnTo>
                  <a:lnTo>
                    <a:pt x="9" y="171"/>
                  </a:lnTo>
                  <a:lnTo>
                    <a:pt x="6" y="157"/>
                  </a:lnTo>
                  <a:lnTo>
                    <a:pt x="0" y="141"/>
                  </a:lnTo>
                  <a:lnTo>
                    <a:pt x="0" y="129"/>
                  </a:lnTo>
                  <a:lnTo>
                    <a:pt x="6" y="124"/>
                  </a:lnTo>
                  <a:lnTo>
                    <a:pt x="11" y="120"/>
                  </a:lnTo>
                  <a:lnTo>
                    <a:pt x="9" y="105"/>
                  </a:lnTo>
                  <a:lnTo>
                    <a:pt x="11" y="96"/>
                  </a:lnTo>
                  <a:lnTo>
                    <a:pt x="26" y="81"/>
                  </a:lnTo>
                  <a:lnTo>
                    <a:pt x="41" y="81"/>
                  </a:lnTo>
                  <a:lnTo>
                    <a:pt x="55" y="75"/>
                  </a:lnTo>
                  <a:lnTo>
                    <a:pt x="62" y="63"/>
                  </a:lnTo>
                  <a:lnTo>
                    <a:pt x="60" y="54"/>
                  </a:lnTo>
                  <a:lnTo>
                    <a:pt x="80" y="33"/>
                  </a:lnTo>
                  <a:lnTo>
                    <a:pt x="103" y="36"/>
                  </a:lnTo>
                  <a:lnTo>
                    <a:pt x="112" y="20"/>
                  </a:lnTo>
                  <a:lnTo>
                    <a:pt x="133" y="18"/>
                  </a:lnTo>
                  <a:lnTo>
                    <a:pt x="146" y="9"/>
                  </a:lnTo>
                  <a:lnTo>
                    <a:pt x="161" y="0"/>
                  </a:lnTo>
                </a:path>
              </a:pathLst>
            </a:custGeom>
            <a:solidFill>
              <a:srgbClr val="FFFFCC"/>
            </a:solidFill>
            <a:ln w="12700" cap="rnd">
              <a:solidFill>
                <a:schemeClr val="tx1"/>
              </a:solidFill>
              <a:round/>
              <a:headEnd/>
              <a:tailEnd/>
            </a:ln>
          </p:spPr>
          <p:txBody>
            <a:bodyPr/>
            <a:lstStyle/>
            <a:p>
              <a:endParaRPr lang="nl-NL"/>
            </a:p>
          </p:txBody>
        </p:sp>
        <p:sp>
          <p:nvSpPr>
            <p:cNvPr id="81966" name="Freeform 59">
              <a:extLst>
                <a:ext uri="{FF2B5EF4-FFF2-40B4-BE49-F238E27FC236}">
                  <a16:creationId xmlns:a16="http://schemas.microsoft.com/office/drawing/2014/main" id="{BF50F027-115E-42CE-89FD-0B3D2602F40E}"/>
                </a:ext>
              </a:extLst>
            </p:cNvPr>
            <p:cNvSpPr>
              <a:spLocks/>
            </p:cNvSpPr>
            <p:nvPr/>
          </p:nvSpPr>
          <p:spPr bwMode="auto">
            <a:xfrm>
              <a:off x="2747" y="1862"/>
              <a:ext cx="263" cy="314"/>
            </a:xfrm>
            <a:custGeom>
              <a:avLst/>
              <a:gdLst>
                <a:gd name="T0" fmla="*/ 257 w 263"/>
                <a:gd name="T1" fmla="*/ 224 h 314"/>
                <a:gd name="T2" fmla="*/ 221 w 263"/>
                <a:gd name="T3" fmla="*/ 192 h 314"/>
                <a:gd name="T4" fmla="*/ 191 w 263"/>
                <a:gd name="T5" fmla="*/ 174 h 314"/>
                <a:gd name="T6" fmla="*/ 189 w 263"/>
                <a:gd name="T7" fmla="*/ 127 h 314"/>
                <a:gd name="T8" fmla="*/ 185 w 263"/>
                <a:gd name="T9" fmla="*/ 80 h 314"/>
                <a:gd name="T10" fmla="*/ 147 w 263"/>
                <a:gd name="T11" fmla="*/ 53 h 314"/>
                <a:gd name="T12" fmla="*/ 115 w 263"/>
                <a:gd name="T13" fmla="*/ 33 h 314"/>
                <a:gd name="T14" fmla="*/ 91 w 263"/>
                <a:gd name="T15" fmla="*/ 15 h 314"/>
                <a:gd name="T16" fmla="*/ 79 w 263"/>
                <a:gd name="T17" fmla="*/ 0 h 314"/>
                <a:gd name="T18" fmla="*/ 59 w 263"/>
                <a:gd name="T19" fmla="*/ 6 h 314"/>
                <a:gd name="T20" fmla="*/ 62 w 263"/>
                <a:gd name="T21" fmla="*/ 39 h 314"/>
                <a:gd name="T22" fmla="*/ 73 w 263"/>
                <a:gd name="T23" fmla="*/ 71 h 314"/>
                <a:gd name="T24" fmla="*/ 50 w 263"/>
                <a:gd name="T25" fmla="*/ 80 h 314"/>
                <a:gd name="T26" fmla="*/ 26 w 263"/>
                <a:gd name="T27" fmla="*/ 101 h 314"/>
                <a:gd name="T28" fmla="*/ 32 w 263"/>
                <a:gd name="T29" fmla="*/ 130 h 314"/>
                <a:gd name="T30" fmla="*/ 29 w 263"/>
                <a:gd name="T31" fmla="*/ 138 h 314"/>
                <a:gd name="T32" fmla="*/ 20 w 263"/>
                <a:gd name="T33" fmla="*/ 162 h 314"/>
                <a:gd name="T34" fmla="*/ 3 w 263"/>
                <a:gd name="T35" fmla="*/ 183 h 314"/>
                <a:gd name="T36" fmla="*/ 0 w 263"/>
                <a:gd name="T37" fmla="*/ 201 h 314"/>
                <a:gd name="T38" fmla="*/ 14 w 263"/>
                <a:gd name="T39" fmla="*/ 215 h 314"/>
                <a:gd name="T40" fmla="*/ 0 w 263"/>
                <a:gd name="T41" fmla="*/ 236 h 314"/>
                <a:gd name="T42" fmla="*/ 23 w 263"/>
                <a:gd name="T43" fmla="*/ 245 h 314"/>
                <a:gd name="T44" fmla="*/ 53 w 263"/>
                <a:gd name="T45" fmla="*/ 251 h 314"/>
                <a:gd name="T46" fmla="*/ 62 w 263"/>
                <a:gd name="T47" fmla="*/ 280 h 314"/>
                <a:gd name="T48" fmla="*/ 77 w 263"/>
                <a:gd name="T49" fmla="*/ 292 h 314"/>
                <a:gd name="T50" fmla="*/ 94 w 263"/>
                <a:gd name="T51" fmla="*/ 309 h 314"/>
                <a:gd name="T52" fmla="*/ 126 w 263"/>
                <a:gd name="T53" fmla="*/ 313 h 314"/>
                <a:gd name="T54" fmla="*/ 141 w 263"/>
                <a:gd name="T55" fmla="*/ 298 h 314"/>
                <a:gd name="T56" fmla="*/ 165 w 263"/>
                <a:gd name="T57" fmla="*/ 287 h 314"/>
                <a:gd name="T58" fmla="*/ 191 w 263"/>
                <a:gd name="T59" fmla="*/ 274 h 314"/>
                <a:gd name="T60" fmla="*/ 203 w 263"/>
                <a:gd name="T61" fmla="*/ 257 h 314"/>
                <a:gd name="T62" fmla="*/ 230 w 263"/>
                <a:gd name="T63" fmla="*/ 257 h 314"/>
                <a:gd name="T64" fmla="*/ 262 w 263"/>
                <a:gd name="T65" fmla="*/ 239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314"/>
                <a:gd name="T101" fmla="*/ 263 w 263"/>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314">
                  <a:moveTo>
                    <a:pt x="262" y="239"/>
                  </a:moveTo>
                  <a:lnTo>
                    <a:pt x="257" y="224"/>
                  </a:lnTo>
                  <a:lnTo>
                    <a:pt x="242" y="210"/>
                  </a:lnTo>
                  <a:lnTo>
                    <a:pt x="221" y="192"/>
                  </a:lnTo>
                  <a:lnTo>
                    <a:pt x="203" y="183"/>
                  </a:lnTo>
                  <a:lnTo>
                    <a:pt x="191" y="174"/>
                  </a:lnTo>
                  <a:lnTo>
                    <a:pt x="194" y="145"/>
                  </a:lnTo>
                  <a:lnTo>
                    <a:pt x="189" y="127"/>
                  </a:lnTo>
                  <a:lnTo>
                    <a:pt x="185" y="109"/>
                  </a:lnTo>
                  <a:lnTo>
                    <a:pt x="185" y="80"/>
                  </a:lnTo>
                  <a:lnTo>
                    <a:pt x="168" y="68"/>
                  </a:lnTo>
                  <a:lnTo>
                    <a:pt x="147" y="53"/>
                  </a:lnTo>
                  <a:lnTo>
                    <a:pt x="132" y="50"/>
                  </a:lnTo>
                  <a:lnTo>
                    <a:pt x="115" y="33"/>
                  </a:lnTo>
                  <a:lnTo>
                    <a:pt x="106" y="15"/>
                  </a:lnTo>
                  <a:lnTo>
                    <a:pt x="91" y="15"/>
                  </a:lnTo>
                  <a:lnTo>
                    <a:pt x="79" y="15"/>
                  </a:lnTo>
                  <a:lnTo>
                    <a:pt x="79" y="0"/>
                  </a:lnTo>
                  <a:lnTo>
                    <a:pt x="71" y="9"/>
                  </a:lnTo>
                  <a:lnTo>
                    <a:pt x="59" y="6"/>
                  </a:lnTo>
                  <a:lnTo>
                    <a:pt x="53" y="21"/>
                  </a:lnTo>
                  <a:lnTo>
                    <a:pt x="62" y="39"/>
                  </a:lnTo>
                  <a:lnTo>
                    <a:pt x="71" y="59"/>
                  </a:lnTo>
                  <a:lnTo>
                    <a:pt x="73" y="71"/>
                  </a:lnTo>
                  <a:lnTo>
                    <a:pt x="68" y="77"/>
                  </a:lnTo>
                  <a:lnTo>
                    <a:pt x="50" y="80"/>
                  </a:lnTo>
                  <a:lnTo>
                    <a:pt x="35" y="89"/>
                  </a:lnTo>
                  <a:lnTo>
                    <a:pt x="26" y="101"/>
                  </a:lnTo>
                  <a:lnTo>
                    <a:pt x="32" y="118"/>
                  </a:lnTo>
                  <a:lnTo>
                    <a:pt x="32" y="130"/>
                  </a:lnTo>
                  <a:lnTo>
                    <a:pt x="26" y="130"/>
                  </a:lnTo>
                  <a:lnTo>
                    <a:pt x="29" y="138"/>
                  </a:lnTo>
                  <a:lnTo>
                    <a:pt x="14" y="151"/>
                  </a:lnTo>
                  <a:lnTo>
                    <a:pt x="20" y="162"/>
                  </a:lnTo>
                  <a:lnTo>
                    <a:pt x="18" y="171"/>
                  </a:lnTo>
                  <a:lnTo>
                    <a:pt x="3" y="183"/>
                  </a:lnTo>
                  <a:lnTo>
                    <a:pt x="5" y="195"/>
                  </a:lnTo>
                  <a:lnTo>
                    <a:pt x="0" y="201"/>
                  </a:lnTo>
                  <a:lnTo>
                    <a:pt x="14" y="206"/>
                  </a:lnTo>
                  <a:lnTo>
                    <a:pt x="14" y="215"/>
                  </a:lnTo>
                  <a:lnTo>
                    <a:pt x="9" y="224"/>
                  </a:lnTo>
                  <a:lnTo>
                    <a:pt x="0" y="236"/>
                  </a:lnTo>
                  <a:lnTo>
                    <a:pt x="9" y="254"/>
                  </a:lnTo>
                  <a:lnTo>
                    <a:pt x="23" y="245"/>
                  </a:lnTo>
                  <a:lnTo>
                    <a:pt x="44" y="245"/>
                  </a:lnTo>
                  <a:lnTo>
                    <a:pt x="53" y="251"/>
                  </a:lnTo>
                  <a:lnTo>
                    <a:pt x="56" y="265"/>
                  </a:lnTo>
                  <a:lnTo>
                    <a:pt x="62" y="280"/>
                  </a:lnTo>
                  <a:lnTo>
                    <a:pt x="73" y="283"/>
                  </a:lnTo>
                  <a:lnTo>
                    <a:pt x="77" y="292"/>
                  </a:lnTo>
                  <a:lnTo>
                    <a:pt x="82" y="304"/>
                  </a:lnTo>
                  <a:lnTo>
                    <a:pt x="94" y="309"/>
                  </a:lnTo>
                  <a:lnTo>
                    <a:pt x="108" y="309"/>
                  </a:lnTo>
                  <a:lnTo>
                    <a:pt x="126" y="313"/>
                  </a:lnTo>
                  <a:lnTo>
                    <a:pt x="132" y="309"/>
                  </a:lnTo>
                  <a:lnTo>
                    <a:pt x="141" y="298"/>
                  </a:lnTo>
                  <a:lnTo>
                    <a:pt x="150" y="292"/>
                  </a:lnTo>
                  <a:lnTo>
                    <a:pt x="165" y="287"/>
                  </a:lnTo>
                  <a:lnTo>
                    <a:pt x="180" y="287"/>
                  </a:lnTo>
                  <a:lnTo>
                    <a:pt x="191" y="274"/>
                  </a:lnTo>
                  <a:lnTo>
                    <a:pt x="198" y="263"/>
                  </a:lnTo>
                  <a:lnTo>
                    <a:pt x="203" y="257"/>
                  </a:lnTo>
                  <a:lnTo>
                    <a:pt x="218" y="260"/>
                  </a:lnTo>
                  <a:lnTo>
                    <a:pt x="230" y="257"/>
                  </a:lnTo>
                  <a:lnTo>
                    <a:pt x="248" y="254"/>
                  </a:lnTo>
                  <a:lnTo>
                    <a:pt x="262" y="239"/>
                  </a:lnTo>
                </a:path>
              </a:pathLst>
            </a:custGeom>
            <a:solidFill>
              <a:srgbClr val="FFFFCC"/>
            </a:solidFill>
            <a:ln w="12700" cap="rnd">
              <a:solidFill>
                <a:schemeClr val="tx1"/>
              </a:solidFill>
              <a:round/>
              <a:headEnd/>
              <a:tailEnd/>
            </a:ln>
          </p:spPr>
          <p:txBody>
            <a:bodyPr/>
            <a:lstStyle/>
            <a:p>
              <a:endParaRPr lang="nl-NL"/>
            </a:p>
          </p:txBody>
        </p:sp>
        <p:sp>
          <p:nvSpPr>
            <p:cNvPr id="81967" name="Freeform 60">
              <a:extLst>
                <a:ext uri="{FF2B5EF4-FFF2-40B4-BE49-F238E27FC236}">
                  <a16:creationId xmlns:a16="http://schemas.microsoft.com/office/drawing/2014/main" id="{AF5D1226-0660-4B59-9F5E-BD3D46F266F0}"/>
                </a:ext>
              </a:extLst>
            </p:cNvPr>
            <p:cNvSpPr>
              <a:spLocks/>
            </p:cNvSpPr>
            <p:nvPr/>
          </p:nvSpPr>
          <p:spPr bwMode="auto">
            <a:xfrm>
              <a:off x="2800" y="1750"/>
              <a:ext cx="317" cy="364"/>
            </a:xfrm>
            <a:custGeom>
              <a:avLst/>
              <a:gdLst>
                <a:gd name="T0" fmla="*/ 316 w 317"/>
                <a:gd name="T1" fmla="*/ 304 h 364"/>
                <a:gd name="T2" fmla="*/ 310 w 317"/>
                <a:gd name="T3" fmla="*/ 286 h 364"/>
                <a:gd name="T4" fmla="*/ 304 w 317"/>
                <a:gd name="T5" fmla="*/ 241 h 364"/>
                <a:gd name="T6" fmla="*/ 298 w 317"/>
                <a:gd name="T7" fmla="*/ 206 h 364"/>
                <a:gd name="T8" fmla="*/ 286 w 317"/>
                <a:gd name="T9" fmla="*/ 162 h 364"/>
                <a:gd name="T10" fmla="*/ 274 w 317"/>
                <a:gd name="T11" fmla="*/ 144 h 364"/>
                <a:gd name="T12" fmla="*/ 253 w 317"/>
                <a:gd name="T13" fmla="*/ 118 h 364"/>
                <a:gd name="T14" fmla="*/ 230 w 317"/>
                <a:gd name="T15" fmla="*/ 106 h 364"/>
                <a:gd name="T16" fmla="*/ 204 w 317"/>
                <a:gd name="T17" fmla="*/ 83 h 364"/>
                <a:gd name="T18" fmla="*/ 177 w 317"/>
                <a:gd name="T19" fmla="*/ 59 h 364"/>
                <a:gd name="T20" fmla="*/ 150 w 317"/>
                <a:gd name="T21" fmla="*/ 33 h 364"/>
                <a:gd name="T22" fmla="*/ 130 w 317"/>
                <a:gd name="T23" fmla="*/ 12 h 364"/>
                <a:gd name="T24" fmla="*/ 115 w 317"/>
                <a:gd name="T25" fmla="*/ 0 h 364"/>
                <a:gd name="T26" fmla="*/ 118 w 317"/>
                <a:gd name="T27" fmla="*/ 18 h 364"/>
                <a:gd name="T28" fmla="*/ 109 w 317"/>
                <a:gd name="T29" fmla="*/ 33 h 364"/>
                <a:gd name="T30" fmla="*/ 97 w 317"/>
                <a:gd name="T31" fmla="*/ 39 h 364"/>
                <a:gd name="T32" fmla="*/ 86 w 317"/>
                <a:gd name="T33" fmla="*/ 33 h 364"/>
                <a:gd name="T34" fmla="*/ 71 w 317"/>
                <a:gd name="T35" fmla="*/ 21 h 364"/>
                <a:gd name="T36" fmla="*/ 64 w 317"/>
                <a:gd name="T37" fmla="*/ 18 h 364"/>
                <a:gd name="T38" fmla="*/ 50 w 317"/>
                <a:gd name="T39" fmla="*/ 18 h 364"/>
                <a:gd name="T40" fmla="*/ 35 w 317"/>
                <a:gd name="T41" fmla="*/ 24 h 364"/>
                <a:gd name="T42" fmla="*/ 20 w 317"/>
                <a:gd name="T43" fmla="*/ 18 h 364"/>
                <a:gd name="T44" fmla="*/ 15 w 317"/>
                <a:gd name="T45" fmla="*/ 30 h 364"/>
                <a:gd name="T46" fmla="*/ 15 w 317"/>
                <a:gd name="T47" fmla="*/ 48 h 364"/>
                <a:gd name="T48" fmla="*/ 0 w 317"/>
                <a:gd name="T49" fmla="*/ 50 h 364"/>
                <a:gd name="T50" fmla="*/ 0 w 317"/>
                <a:gd name="T51" fmla="*/ 59 h 364"/>
                <a:gd name="T52" fmla="*/ 11 w 317"/>
                <a:gd name="T53" fmla="*/ 70 h 364"/>
                <a:gd name="T54" fmla="*/ 24 w 317"/>
                <a:gd name="T55" fmla="*/ 65 h 364"/>
                <a:gd name="T56" fmla="*/ 38 w 317"/>
                <a:gd name="T57" fmla="*/ 68 h 364"/>
                <a:gd name="T58" fmla="*/ 42 w 317"/>
                <a:gd name="T59" fmla="*/ 77 h 364"/>
                <a:gd name="T60" fmla="*/ 38 w 317"/>
                <a:gd name="T61" fmla="*/ 85 h 364"/>
                <a:gd name="T62" fmla="*/ 26 w 317"/>
                <a:gd name="T63" fmla="*/ 88 h 364"/>
                <a:gd name="T64" fmla="*/ 24 w 317"/>
                <a:gd name="T65" fmla="*/ 97 h 364"/>
                <a:gd name="T66" fmla="*/ 24 w 317"/>
                <a:gd name="T67" fmla="*/ 106 h 364"/>
                <a:gd name="T68" fmla="*/ 26 w 317"/>
                <a:gd name="T69" fmla="*/ 112 h 364"/>
                <a:gd name="T70" fmla="*/ 26 w 317"/>
                <a:gd name="T71" fmla="*/ 124 h 364"/>
                <a:gd name="T72" fmla="*/ 44 w 317"/>
                <a:gd name="T73" fmla="*/ 127 h 364"/>
                <a:gd name="T74" fmla="*/ 50 w 317"/>
                <a:gd name="T75" fmla="*/ 127 h 364"/>
                <a:gd name="T76" fmla="*/ 71 w 317"/>
                <a:gd name="T77" fmla="*/ 153 h 364"/>
                <a:gd name="T78" fmla="*/ 79 w 317"/>
                <a:gd name="T79" fmla="*/ 165 h 364"/>
                <a:gd name="T80" fmla="*/ 91 w 317"/>
                <a:gd name="T81" fmla="*/ 162 h 364"/>
                <a:gd name="T82" fmla="*/ 115 w 317"/>
                <a:gd name="T83" fmla="*/ 180 h 364"/>
                <a:gd name="T84" fmla="*/ 132 w 317"/>
                <a:gd name="T85" fmla="*/ 195 h 364"/>
                <a:gd name="T86" fmla="*/ 132 w 317"/>
                <a:gd name="T87" fmla="*/ 224 h 364"/>
                <a:gd name="T88" fmla="*/ 136 w 317"/>
                <a:gd name="T89" fmla="*/ 245 h 364"/>
                <a:gd name="T90" fmla="*/ 139 w 317"/>
                <a:gd name="T91" fmla="*/ 274 h 364"/>
                <a:gd name="T92" fmla="*/ 141 w 317"/>
                <a:gd name="T93" fmla="*/ 289 h 364"/>
                <a:gd name="T94" fmla="*/ 150 w 317"/>
                <a:gd name="T95" fmla="*/ 298 h 364"/>
                <a:gd name="T96" fmla="*/ 165 w 317"/>
                <a:gd name="T97" fmla="*/ 304 h 364"/>
                <a:gd name="T98" fmla="*/ 189 w 317"/>
                <a:gd name="T99" fmla="*/ 322 h 364"/>
                <a:gd name="T100" fmla="*/ 200 w 317"/>
                <a:gd name="T101" fmla="*/ 333 h 364"/>
                <a:gd name="T102" fmla="*/ 207 w 317"/>
                <a:gd name="T103" fmla="*/ 345 h 364"/>
                <a:gd name="T104" fmla="*/ 209 w 317"/>
                <a:gd name="T105" fmla="*/ 357 h 364"/>
                <a:gd name="T106" fmla="*/ 215 w 317"/>
                <a:gd name="T107" fmla="*/ 363 h 364"/>
                <a:gd name="T108" fmla="*/ 218 w 317"/>
                <a:gd name="T109" fmla="*/ 354 h 364"/>
                <a:gd name="T110" fmla="*/ 236 w 317"/>
                <a:gd name="T111" fmla="*/ 333 h 364"/>
                <a:gd name="T112" fmla="*/ 257 w 317"/>
                <a:gd name="T113" fmla="*/ 339 h 364"/>
                <a:gd name="T114" fmla="*/ 268 w 317"/>
                <a:gd name="T115" fmla="*/ 322 h 364"/>
                <a:gd name="T116" fmla="*/ 286 w 317"/>
                <a:gd name="T117" fmla="*/ 324 h 364"/>
                <a:gd name="T118" fmla="*/ 316 w 317"/>
                <a:gd name="T119" fmla="*/ 304 h 3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7"/>
                <a:gd name="T181" fmla="*/ 0 h 364"/>
                <a:gd name="T182" fmla="*/ 317 w 317"/>
                <a:gd name="T183" fmla="*/ 364 h 3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7" h="364">
                  <a:moveTo>
                    <a:pt x="316" y="304"/>
                  </a:moveTo>
                  <a:lnTo>
                    <a:pt x="310" y="286"/>
                  </a:lnTo>
                  <a:lnTo>
                    <a:pt x="304" y="241"/>
                  </a:lnTo>
                  <a:lnTo>
                    <a:pt x="298" y="206"/>
                  </a:lnTo>
                  <a:lnTo>
                    <a:pt x="286" y="162"/>
                  </a:lnTo>
                  <a:lnTo>
                    <a:pt x="274" y="144"/>
                  </a:lnTo>
                  <a:lnTo>
                    <a:pt x="253" y="118"/>
                  </a:lnTo>
                  <a:lnTo>
                    <a:pt x="230" y="106"/>
                  </a:lnTo>
                  <a:lnTo>
                    <a:pt x="204" y="83"/>
                  </a:lnTo>
                  <a:lnTo>
                    <a:pt x="177" y="59"/>
                  </a:lnTo>
                  <a:lnTo>
                    <a:pt x="150" y="33"/>
                  </a:lnTo>
                  <a:lnTo>
                    <a:pt x="130" y="12"/>
                  </a:lnTo>
                  <a:lnTo>
                    <a:pt x="115" y="0"/>
                  </a:lnTo>
                  <a:lnTo>
                    <a:pt x="118" y="18"/>
                  </a:lnTo>
                  <a:lnTo>
                    <a:pt x="109" y="33"/>
                  </a:lnTo>
                  <a:lnTo>
                    <a:pt x="97" y="39"/>
                  </a:lnTo>
                  <a:lnTo>
                    <a:pt x="86" y="33"/>
                  </a:lnTo>
                  <a:lnTo>
                    <a:pt x="71" y="21"/>
                  </a:lnTo>
                  <a:lnTo>
                    <a:pt x="64" y="18"/>
                  </a:lnTo>
                  <a:lnTo>
                    <a:pt x="50" y="18"/>
                  </a:lnTo>
                  <a:lnTo>
                    <a:pt x="35" y="24"/>
                  </a:lnTo>
                  <a:lnTo>
                    <a:pt x="20" y="18"/>
                  </a:lnTo>
                  <a:lnTo>
                    <a:pt x="15" y="30"/>
                  </a:lnTo>
                  <a:lnTo>
                    <a:pt x="15" y="48"/>
                  </a:lnTo>
                  <a:lnTo>
                    <a:pt x="0" y="50"/>
                  </a:lnTo>
                  <a:lnTo>
                    <a:pt x="0" y="59"/>
                  </a:lnTo>
                  <a:lnTo>
                    <a:pt x="11" y="70"/>
                  </a:lnTo>
                  <a:lnTo>
                    <a:pt x="24" y="65"/>
                  </a:lnTo>
                  <a:lnTo>
                    <a:pt x="38" y="68"/>
                  </a:lnTo>
                  <a:lnTo>
                    <a:pt x="42" y="77"/>
                  </a:lnTo>
                  <a:lnTo>
                    <a:pt x="38" y="85"/>
                  </a:lnTo>
                  <a:lnTo>
                    <a:pt x="26" y="88"/>
                  </a:lnTo>
                  <a:lnTo>
                    <a:pt x="24" y="97"/>
                  </a:lnTo>
                  <a:lnTo>
                    <a:pt x="24" y="106"/>
                  </a:lnTo>
                  <a:lnTo>
                    <a:pt x="26" y="112"/>
                  </a:lnTo>
                  <a:lnTo>
                    <a:pt x="26" y="124"/>
                  </a:lnTo>
                  <a:lnTo>
                    <a:pt x="44" y="127"/>
                  </a:lnTo>
                  <a:lnTo>
                    <a:pt x="50" y="127"/>
                  </a:lnTo>
                  <a:lnTo>
                    <a:pt x="71" y="153"/>
                  </a:lnTo>
                  <a:lnTo>
                    <a:pt x="79" y="165"/>
                  </a:lnTo>
                  <a:lnTo>
                    <a:pt x="91" y="162"/>
                  </a:lnTo>
                  <a:lnTo>
                    <a:pt x="115" y="180"/>
                  </a:lnTo>
                  <a:lnTo>
                    <a:pt x="132" y="195"/>
                  </a:lnTo>
                  <a:lnTo>
                    <a:pt x="132" y="224"/>
                  </a:lnTo>
                  <a:lnTo>
                    <a:pt x="136" y="245"/>
                  </a:lnTo>
                  <a:lnTo>
                    <a:pt x="139" y="274"/>
                  </a:lnTo>
                  <a:lnTo>
                    <a:pt x="141" y="289"/>
                  </a:lnTo>
                  <a:lnTo>
                    <a:pt x="150" y="298"/>
                  </a:lnTo>
                  <a:lnTo>
                    <a:pt x="165" y="304"/>
                  </a:lnTo>
                  <a:lnTo>
                    <a:pt x="189" y="322"/>
                  </a:lnTo>
                  <a:lnTo>
                    <a:pt x="200" y="333"/>
                  </a:lnTo>
                  <a:lnTo>
                    <a:pt x="207" y="345"/>
                  </a:lnTo>
                  <a:lnTo>
                    <a:pt x="209" y="357"/>
                  </a:lnTo>
                  <a:lnTo>
                    <a:pt x="215" y="363"/>
                  </a:lnTo>
                  <a:lnTo>
                    <a:pt x="218" y="354"/>
                  </a:lnTo>
                  <a:lnTo>
                    <a:pt x="236" y="333"/>
                  </a:lnTo>
                  <a:lnTo>
                    <a:pt x="257" y="339"/>
                  </a:lnTo>
                  <a:lnTo>
                    <a:pt x="268" y="322"/>
                  </a:lnTo>
                  <a:lnTo>
                    <a:pt x="286" y="324"/>
                  </a:lnTo>
                  <a:lnTo>
                    <a:pt x="316" y="304"/>
                  </a:lnTo>
                </a:path>
              </a:pathLst>
            </a:custGeom>
            <a:solidFill>
              <a:srgbClr val="FFFFCC"/>
            </a:solidFill>
            <a:ln w="12700" cap="rnd">
              <a:solidFill>
                <a:schemeClr val="tx1"/>
              </a:solidFill>
              <a:round/>
              <a:headEnd/>
              <a:tailEnd/>
            </a:ln>
          </p:spPr>
          <p:txBody>
            <a:bodyPr/>
            <a:lstStyle/>
            <a:p>
              <a:endParaRPr lang="nl-NL"/>
            </a:p>
          </p:txBody>
        </p:sp>
        <p:sp>
          <p:nvSpPr>
            <p:cNvPr id="81968" name="Freeform 61">
              <a:extLst>
                <a:ext uri="{FF2B5EF4-FFF2-40B4-BE49-F238E27FC236}">
                  <a16:creationId xmlns:a16="http://schemas.microsoft.com/office/drawing/2014/main" id="{5D1388CC-3279-4177-8FF2-EBC20DCD09A9}"/>
                </a:ext>
              </a:extLst>
            </p:cNvPr>
            <p:cNvSpPr>
              <a:spLocks/>
            </p:cNvSpPr>
            <p:nvPr/>
          </p:nvSpPr>
          <p:spPr bwMode="auto">
            <a:xfrm>
              <a:off x="2658" y="2055"/>
              <a:ext cx="482" cy="436"/>
            </a:xfrm>
            <a:custGeom>
              <a:avLst/>
              <a:gdLst>
                <a:gd name="T0" fmla="*/ 101 w 482"/>
                <a:gd name="T1" fmla="*/ 13 h 436"/>
                <a:gd name="T2" fmla="*/ 89 w 482"/>
                <a:gd name="T3" fmla="*/ 39 h 436"/>
                <a:gd name="T4" fmla="*/ 109 w 482"/>
                <a:gd name="T5" fmla="*/ 51 h 436"/>
                <a:gd name="T6" fmla="*/ 133 w 482"/>
                <a:gd name="T7" fmla="*/ 51 h 436"/>
                <a:gd name="T8" fmla="*/ 148 w 482"/>
                <a:gd name="T9" fmla="*/ 74 h 436"/>
                <a:gd name="T10" fmla="*/ 154 w 482"/>
                <a:gd name="T11" fmla="*/ 87 h 436"/>
                <a:gd name="T12" fmla="*/ 169 w 482"/>
                <a:gd name="T13" fmla="*/ 102 h 436"/>
                <a:gd name="T14" fmla="*/ 180 w 482"/>
                <a:gd name="T15" fmla="*/ 112 h 436"/>
                <a:gd name="T16" fmla="*/ 204 w 482"/>
                <a:gd name="T17" fmla="*/ 112 h 436"/>
                <a:gd name="T18" fmla="*/ 230 w 482"/>
                <a:gd name="T19" fmla="*/ 102 h 436"/>
                <a:gd name="T20" fmla="*/ 251 w 482"/>
                <a:gd name="T21" fmla="*/ 90 h 436"/>
                <a:gd name="T22" fmla="*/ 274 w 482"/>
                <a:gd name="T23" fmla="*/ 84 h 436"/>
                <a:gd name="T24" fmla="*/ 296 w 482"/>
                <a:gd name="T25" fmla="*/ 61 h 436"/>
                <a:gd name="T26" fmla="*/ 313 w 482"/>
                <a:gd name="T27" fmla="*/ 61 h 436"/>
                <a:gd name="T28" fmla="*/ 334 w 482"/>
                <a:gd name="T29" fmla="*/ 57 h 436"/>
                <a:gd name="T30" fmla="*/ 357 w 482"/>
                <a:gd name="T31" fmla="*/ 57 h 436"/>
                <a:gd name="T32" fmla="*/ 346 w 482"/>
                <a:gd name="T33" fmla="*/ 67 h 436"/>
                <a:gd name="T34" fmla="*/ 325 w 482"/>
                <a:gd name="T35" fmla="*/ 76 h 436"/>
                <a:gd name="T36" fmla="*/ 305 w 482"/>
                <a:gd name="T37" fmla="*/ 96 h 436"/>
                <a:gd name="T38" fmla="*/ 307 w 482"/>
                <a:gd name="T39" fmla="*/ 112 h 436"/>
                <a:gd name="T40" fmla="*/ 296 w 482"/>
                <a:gd name="T41" fmla="*/ 125 h 436"/>
                <a:gd name="T42" fmla="*/ 305 w 482"/>
                <a:gd name="T43" fmla="*/ 155 h 436"/>
                <a:gd name="T44" fmla="*/ 305 w 482"/>
                <a:gd name="T45" fmla="*/ 174 h 436"/>
                <a:gd name="T46" fmla="*/ 298 w 482"/>
                <a:gd name="T47" fmla="*/ 215 h 436"/>
                <a:gd name="T48" fmla="*/ 325 w 482"/>
                <a:gd name="T49" fmla="*/ 220 h 436"/>
                <a:gd name="T50" fmla="*/ 366 w 482"/>
                <a:gd name="T51" fmla="*/ 238 h 436"/>
                <a:gd name="T52" fmla="*/ 422 w 482"/>
                <a:gd name="T53" fmla="*/ 282 h 436"/>
                <a:gd name="T54" fmla="*/ 455 w 482"/>
                <a:gd name="T55" fmla="*/ 288 h 436"/>
                <a:gd name="T56" fmla="*/ 478 w 482"/>
                <a:gd name="T57" fmla="*/ 324 h 436"/>
                <a:gd name="T58" fmla="*/ 478 w 482"/>
                <a:gd name="T59" fmla="*/ 347 h 436"/>
                <a:gd name="T60" fmla="*/ 470 w 482"/>
                <a:gd name="T61" fmla="*/ 361 h 436"/>
                <a:gd name="T62" fmla="*/ 458 w 482"/>
                <a:gd name="T63" fmla="*/ 364 h 436"/>
                <a:gd name="T64" fmla="*/ 455 w 482"/>
                <a:gd name="T65" fmla="*/ 389 h 436"/>
                <a:gd name="T66" fmla="*/ 437 w 482"/>
                <a:gd name="T67" fmla="*/ 409 h 436"/>
                <a:gd name="T68" fmla="*/ 431 w 482"/>
                <a:gd name="T69" fmla="*/ 426 h 436"/>
                <a:gd name="T70" fmla="*/ 399 w 482"/>
                <a:gd name="T71" fmla="*/ 435 h 436"/>
                <a:gd name="T72" fmla="*/ 375 w 482"/>
                <a:gd name="T73" fmla="*/ 418 h 436"/>
                <a:gd name="T74" fmla="*/ 337 w 482"/>
                <a:gd name="T75" fmla="*/ 403 h 436"/>
                <a:gd name="T76" fmla="*/ 287 w 482"/>
                <a:gd name="T77" fmla="*/ 409 h 436"/>
                <a:gd name="T78" fmla="*/ 269 w 482"/>
                <a:gd name="T79" fmla="*/ 375 h 436"/>
                <a:gd name="T80" fmla="*/ 224 w 482"/>
                <a:gd name="T81" fmla="*/ 350 h 436"/>
                <a:gd name="T82" fmla="*/ 171 w 482"/>
                <a:gd name="T83" fmla="*/ 308 h 436"/>
                <a:gd name="T84" fmla="*/ 125 w 482"/>
                <a:gd name="T85" fmla="*/ 248 h 436"/>
                <a:gd name="T86" fmla="*/ 92 w 482"/>
                <a:gd name="T87" fmla="*/ 212 h 436"/>
                <a:gd name="T88" fmla="*/ 50 w 482"/>
                <a:gd name="T89" fmla="*/ 164 h 436"/>
                <a:gd name="T90" fmla="*/ 0 w 482"/>
                <a:gd name="T91" fmla="*/ 112 h 436"/>
                <a:gd name="T92" fmla="*/ 30 w 482"/>
                <a:gd name="T93" fmla="*/ 82 h 436"/>
                <a:gd name="T94" fmla="*/ 36 w 482"/>
                <a:gd name="T95" fmla="*/ 51 h 436"/>
                <a:gd name="T96" fmla="*/ 59 w 482"/>
                <a:gd name="T97" fmla="*/ 34 h 436"/>
                <a:gd name="T98" fmla="*/ 59 w 482"/>
                <a:gd name="T99" fmla="*/ 9 h 436"/>
                <a:gd name="T100" fmla="*/ 86 w 482"/>
                <a:gd name="T101" fmla="*/ 9 h 4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2"/>
                <a:gd name="T154" fmla="*/ 0 h 436"/>
                <a:gd name="T155" fmla="*/ 482 w 482"/>
                <a:gd name="T156" fmla="*/ 436 h 4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2" h="436">
                  <a:moveTo>
                    <a:pt x="86" y="9"/>
                  </a:moveTo>
                  <a:lnTo>
                    <a:pt x="101" y="13"/>
                  </a:lnTo>
                  <a:lnTo>
                    <a:pt x="101" y="22"/>
                  </a:lnTo>
                  <a:lnTo>
                    <a:pt x="89" y="39"/>
                  </a:lnTo>
                  <a:lnTo>
                    <a:pt x="98" y="57"/>
                  </a:lnTo>
                  <a:lnTo>
                    <a:pt x="109" y="51"/>
                  </a:lnTo>
                  <a:lnTo>
                    <a:pt x="127" y="51"/>
                  </a:lnTo>
                  <a:lnTo>
                    <a:pt x="133" y="51"/>
                  </a:lnTo>
                  <a:lnTo>
                    <a:pt x="142" y="59"/>
                  </a:lnTo>
                  <a:lnTo>
                    <a:pt x="148" y="74"/>
                  </a:lnTo>
                  <a:lnTo>
                    <a:pt x="148" y="82"/>
                  </a:lnTo>
                  <a:lnTo>
                    <a:pt x="154" y="87"/>
                  </a:lnTo>
                  <a:lnTo>
                    <a:pt x="160" y="87"/>
                  </a:lnTo>
                  <a:lnTo>
                    <a:pt x="169" y="102"/>
                  </a:lnTo>
                  <a:lnTo>
                    <a:pt x="175" y="110"/>
                  </a:lnTo>
                  <a:lnTo>
                    <a:pt x="180" y="112"/>
                  </a:lnTo>
                  <a:lnTo>
                    <a:pt x="198" y="110"/>
                  </a:lnTo>
                  <a:lnTo>
                    <a:pt x="204" y="112"/>
                  </a:lnTo>
                  <a:lnTo>
                    <a:pt x="215" y="112"/>
                  </a:lnTo>
                  <a:lnTo>
                    <a:pt x="230" y="102"/>
                  </a:lnTo>
                  <a:lnTo>
                    <a:pt x="242" y="90"/>
                  </a:lnTo>
                  <a:lnTo>
                    <a:pt x="251" y="90"/>
                  </a:lnTo>
                  <a:lnTo>
                    <a:pt x="266" y="90"/>
                  </a:lnTo>
                  <a:lnTo>
                    <a:pt x="274" y="84"/>
                  </a:lnTo>
                  <a:lnTo>
                    <a:pt x="290" y="61"/>
                  </a:lnTo>
                  <a:lnTo>
                    <a:pt x="296" y="61"/>
                  </a:lnTo>
                  <a:lnTo>
                    <a:pt x="301" y="65"/>
                  </a:lnTo>
                  <a:lnTo>
                    <a:pt x="313" y="61"/>
                  </a:lnTo>
                  <a:lnTo>
                    <a:pt x="328" y="59"/>
                  </a:lnTo>
                  <a:lnTo>
                    <a:pt x="334" y="57"/>
                  </a:lnTo>
                  <a:lnTo>
                    <a:pt x="351" y="48"/>
                  </a:lnTo>
                  <a:lnTo>
                    <a:pt x="357" y="57"/>
                  </a:lnTo>
                  <a:lnTo>
                    <a:pt x="355" y="61"/>
                  </a:lnTo>
                  <a:lnTo>
                    <a:pt x="346" y="67"/>
                  </a:lnTo>
                  <a:lnTo>
                    <a:pt x="340" y="76"/>
                  </a:lnTo>
                  <a:lnTo>
                    <a:pt x="325" y="76"/>
                  </a:lnTo>
                  <a:lnTo>
                    <a:pt x="310" y="84"/>
                  </a:lnTo>
                  <a:lnTo>
                    <a:pt x="305" y="96"/>
                  </a:lnTo>
                  <a:lnTo>
                    <a:pt x="305" y="103"/>
                  </a:lnTo>
                  <a:lnTo>
                    <a:pt x="307" y="112"/>
                  </a:lnTo>
                  <a:lnTo>
                    <a:pt x="298" y="116"/>
                  </a:lnTo>
                  <a:lnTo>
                    <a:pt x="296" y="125"/>
                  </a:lnTo>
                  <a:lnTo>
                    <a:pt x="292" y="135"/>
                  </a:lnTo>
                  <a:lnTo>
                    <a:pt x="305" y="155"/>
                  </a:lnTo>
                  <a:lnTo>
                    <a:pt x="305" y="164"/>
                  </a:lnTo>
                  <a:lnTo>
                    <a:pt x="305" y="174"/>
                  </a:lnTo>
                  <a:lnTo>
                    <a:pt x="298" y="197"/>
                  </a:lnTo>
                  <a:lnTo>
                    <a:pt x="298" y="215"/>
                  </a:lnTo>
                  <a:lnTo>
                    <a:pt x="307" y="223"/>
                  </a:lnTo>
                  <a:lnTo>
                    <a:pt x="325" y="220"/>
                  </a:lnTo>
                  <a:lnTo>
                    <a:pt x="351" y="229"/>
                  </a:lnTo>
                  <a:lnTo>
                    <a:pt x="366" y="238"/>
                  </a:lnTo>
                  <a:lnTo>
                    <a:pt x="387" y="257"/>
                  </a:lnTo>
                  <a:lnTo>
                    <a:pt x="422" y="282"/>
                  </a:lnTo>
                  <a:lnTo>
                    <a:pt x="434" y="282"/>
                  </a:lnTo>
                  <a:lnTo>
                    <a:pt x="455" y="288"/>
                  </a:lnTo>
                  <a:lnTo>
                    <a:pt x="472" y="305"/>
                  </a:lnTo>
                  <a:lnTo>
                    <a:pt x="478" y="324"/>
                  </a:lnTo>
                  <a:lnTo>
                    <a:pt x="481" y="338"/>
                  </a:lnTo>
                  <a:lnTo>
                    <a:pt x="478" y="347"/>
                  </a:lnTo>
                  <a:lnTo>
                    <a:pt x="478" y="355"/>
                  </a:lnTo>
                  <a:lnTo>
                    <a:pt x="470" y="361"/>
                  </a:lnTo>
                  <a:lnTo>
                    <a:pt x="463" y="364"/>
                  </a:lnTo>
                  <a:lnTo>
                    <a:pt x="458" y="364"/>
                  </a:lnTo>
                  <a:lnTo>
                    <a:pt x="455" y="375"/>
                  </a:lnTo>
                  <a:lnTo>
                    <a:pt x="455" y="389"/>
                  </a:lnTo>
                  <a:lnTo>
                    <a:pt x="449" y="401"/>
                  </a:lnTo>
                  <a:lnTo>
                    <a:pt x="437" y="409"/>
                  </a:lnTo>
                  <a:lnTo>
                    <a:pt x="431" y="418"/>
                  </a:lnTo>
                  <a:lnTo>
                    <a:pt x="431" y="426"/>
                  </a:lnTo>
                  <a:lnTo>
                    <a:pt x="419" y="429"/>
                  </a:lnTo>
                  <a:lnTo>
                    <a:pt x="399" y="435"/>
                  </a:lnTo>
                  <a:lnTo>
                    <a:pt x="390" y="429"/>
                  </a:lnTo>
                  <a:lnTo>
                    <a:pt x="375" y="418"/>
                  </a:lnTo>
                  <a:lnTo>
                    <a:pt x="355" y="406"/>
                  </a:lnTo>
                  <a:lnTo>
                    <a:pt x="337" y="403"/>
                  </a:lnTo>
                  <a:lnTo>
                    <a:pt x="310" y="406"/>
                  </a:lnTo>
                  <a:lnTo>
                    <a:pt x="287" y="409"/>
                  </a:lnTo>
                  <a:lnTo>
                    <a:pt x="266" y="387"/>
                  </a:lnTo>
                  <a:lnTo>
                    <a:pt x="269" y="375"/>
                  </a:lnTo>
                  <a:lnTo>
                    <a:pt x="251" y="358"/>
                  </a:lnTo>
                  <a:lnTo>
                    <a:pt x="224" y="350"/>
                  </a:lnTo>
                  <a:lnTo>
                    <a:pt x="201" y="332"/>
                  </a:lnTo>
                  <a:lnTo>
                    <a:pt x="171" y="308"/>
                  </a:lnTo>
                  <a:lnTo>
                    <a:pt x="136" y="271"/>
                  </a:lnTo>
                  <a:lnTo>
                    <a:pt x="125" y="248"/>
                  </a:lnTo>
                  <a:lnTo>
                    <a:pt x="107" y="234"/>
                  </a:lnTo>
                  <a:lnTo>
                    <a:pt x="92" y="212"/>
                  </a:lnTo>
                  <a:lnTo>
                    <a:pt x="74" y="189"/>
                  </a:lnTo>
                  <a:lnTo>
                    <a:pt x="50" y="164"/>
                  </a:lnTo>
                  <a:lnTo>
                    <a:pt x="30" y="138"/>
                  </a:lnTo>
                  <a:lnTo>
                    <a:pt x="0" y="112"/>
                  </a:lnTo>
                  <a:lnTo>
                    <a:pt x="18" y="96"/>
                  </a:lnTo>
                  <a:lnTo>
                    <a:pt x="30" y="82"/>
                  </a:lnTo>
                  <a:lnTo>
                    <a:pt x="36" y="65"/>
                  </a:lnTo>
                  <a:lnTo>
                    <a:pt x="36" y="51"/>
                  </a:lnTo>
                  <a:lnTo>
                    <a:pt x="50" y="45"/>
                  </a:lnTo>
                  <a:lnTo>
                    <a:pt x="59" y="34"/>
                  </a:lnTo>
                  <a:lnTo>
                    <a:pt x="65" y="28"/>
                  </a:lnTo>
                  <a:lnTo>
                    <a:pt x="59" y="9"/>
                  </a:lnTo>
                  <a:lnTo>
                    <a:pt x="68" y="0"/>
                  </a:lnTo>
                  <a:lnTo>
                    <a:pt x="86" y="9"/>
                  </a:lnTo>
                </a:path>
              </a:pathLst>
            </a:custGeom>
            <a:solidFill>
              <a:srgbClr val="FFFFCC"/>
            </a:solidFill>
            <a:ln w="12700" cap="rnd">
              <a:solidFill>
                <a:schemeClr val="tx1"/>
              </a:solidFill>
              <a:round/>
              <a:headEnd/>
              <a:tailEnd/>
            </a:ln>
          </p:spPr>
          <p:txBody>
            <a:bodyPr/>
            <a:lstStyle/>
            <a:p>
              <a:endParaRPr lang="nl-NL"/>
            </a:p>
          </p:txBody>
        </p:sp>
        <p:sp>
          <p:nvSpPr>
            <p:cNvPr id="81969" name="Freeform 62">
              <a:extLst>
                <a:ext uri="{FF2B5EF4-FFF2-40B4-BE49-F238E27FC236}">
                  <a16:creationId xmlns:a16="http://schemas.microsoft.com/office/drawing/2014/main" id="{76A5A61B-DE17-4350-B55B-3523C0D92D44}"/>
                </a:ext>
              </a:extLst>
            </p:cNvPr>
            <p:cNvSpPr>
              <a:spLocks/>
            </p:cNvSpPr>
            <p:nvPr/>
          </p:nvSpPr>
          <p:spPr bwMode="auto">
            <a:xfrm>
              <a:off x="2279" y="1420"/>
              <a:ext cx="638" cy="384"/>
            </a:xfrm>
            <a:custGeom>
              <a:avLst/>
              <a:gdLst>
                <a:gd name="T0" fmla="*/ 611 w 638"/>
                <a:gd name="T1" fmla="*/ 316 h 384"/>
                <a:gd name="T2" fmla="*/ 590 w 638"/>
                <a:gd name="T3" fmla="*/ 268 h 384"/>
                <a:gd name="T4" fmla="*/ 570 w 638"/>
                <a:gd name="T5" fmla="*/ 233 h 384"/>
                <a:gd name="T6" fmla="*/ 561 w 638"/>
                <a:gd name="T7" fmla="*/ 207 h 384"/>
                <a:gd name="T8" fmla="*/ 570 w 638"/>
                <a:gd name="T9" fmla="*/ 174 h 384"/>
                <a:gd name="T10" fmla="*/ 566 w 638"/>
                <a:gd name="T11" fmla="*/ 136 h 384"/>
                <a:gd name="T12" fmla="*/ 566 w 638"/>
                <a:gd name="T13" fmla="*/ 112 h 384"/>
                <a:gd name="T14" fmla="*/ 537 w 638"/>
                <a:gd name="T15" fmla="*/ 86 h 384"/>
                <a:gd name="T16" fmla="*/ 505 w 638"/>
                <a:gd name="T17" fmla="*/ 86 h 384"/>
                <a:gd name="T18" fmla="*/ 484 w 638"/>
                <a:gd name="T19" fmla="*/ 97 h 384"/>
                <a:gd name="T20" fmla="*/ 434 w 638"/>
                <a:gd name="T21" fmla="*/ 91 h 384"/>
                <a:gd name="T22" fmla="*/ 399 w 638"/>
                <a:gd name="T23" fmla="*/ 77 h 384"/>
                <a:gd name="T24" fmla="*/ 372 w 638"/>
                <a:gd name="T25" fmla="*/ 73 h 384"/>
                <a:gd name="T26" fmla="*/ 315 w 638"/>
                <a:gd name="T27" fmla="*/ 77 h 384"/>
                <a:gd name="T28" fmla="*/ 280 w 638"/>
                <a:gd name="T29" fmla="*/ 56 h 384"/>
                <a:gd name="T30" fmla="*/ 256 w 638"/>
                <a:gd name="T31" fmla="*/ 68 h 384"/>
                <a:gd name="T32" fmla="*/ 236 w 638"/>
                <a:gd name="T33" fmla="*/ 53 h 384"/>
                <a:gd name="T34" fmla="*/ 201 w 638"/>
                <a:gd name="T35" fmla="*/ 53 h 384"/>
                <a:gd name="T36" fmla="*/ 162 w 638"/>
                <a:gd name="T37" fmla="*/ 26 h 384"/>
                <a:gd name="T38" fmla="*/ 126 w 638"/>
                <a:gd name="T39" fmla="*/ 11 h 384"/>
                <a:gd name="T40" fmla="*/ 94 w 638"/>
                <a:gd name="T41" fmla="*/ 9 h 384"/>
                <a:gd name="T42" fmla="*/ 67 w 638"/>
                <a:gd name="T43" fmla="*/ 0 h 384"/>
                <a:gd name="T44" fmla="*/ 53 w 638"/>
                <a:gd name="T45" fmla="*/ 15 h 384"/>
                <a:gd name="T46" fmla="*/ 47 w 638"/>
                <a:gd name="T47" fmla="*/ 68 h 384"/>
                <a:gd name="T48" fmla="*/ 32 w 638"/>
                <a:gd name="T49" fmla="*/ 97 h 384"/>
                <a:gd name="T50" fmla="*/ 11 w 638"/>
                <a:gd name="T51" fmla="*/ 127 h 384"/>
                <a:gd name="T52" fmla="*/ 14 w 638"/>
                <a:gd name="T53" fmla="*/ 147 h 384"/>
                <a:gd name="T54" fmla="*/ 47 w 638"/>
                <a:gd name="T55" fmla="*/ 154 h 384"/>
                <a:gd name="T56" fmla="*/ 62 w 638"/>
                <a:gd name="T57" fmla="*/ 186 h 384"/>
                <a:gd name="T58" fmla="*/ 91 w 638"/>
                <a:gd name="T59" fmla="*/ 200 h 384"/>
                <a:gd name="T60" fmla="*/ 97 w 638"/>
                <a:gd name="T61" fmla="*/ 236 h 384"/>
                <a:gd name="T62" fmla="*/ 117 w 638"/>
                <a:gd name="T63" fmla="*/ 257 h 384"/>
                <a:gd name="T64" fmla="*/ 133 w 638"/>
                <a:gd name="T65" fmla="*/ 242 h 384"/>
                <a:gd name="T66" fmla="*/ 148 w 638"/>
                <a:gd name="T67" fmla="*/ 218 h 384"/>
                <a:gd name="T68" fmla="*/ 159 w 638"/>
                <a:gd name="T69" fmla="*/ 222 h 384"/>
                <a:gd name="T70" fmla="*/ 194 w 638"/>
                <a:gd name="T71" fmla="*/ 239 h 384"/>
                <a:gd name="T72" fmla="*/ 242 w 638"/>
                <a:gd name="T73" fmla="*/ 248 h 384"/>
                <a:gd name="T74" fmla="*/ 283 w 638"/>
                <a:gd name="T75" fmla="*/ 271 h 384"/>
                <a:gd name="T76" fmla="*/ 310 w 638"/>
                <a:gd name="T77" fmla="*/ 292 h 384"/>
                <a:gd name="T78" fmla="*/ 346 w 638"/>
                <a:gd name="T79" fmla="*/ 292 h 384"/>
                <a:gd name="T80" fmla="*/ 377 w 638"/>
                <a:gd name="T81" fmla="*/ 310 h 384"/>
                <a:gd name="T82" fmla="*/ 407 w 638"/>
                <a:gd name="T83" fmla="*/ 310 h 384"/>
                <a:gd name="T84" fmla="*/ 436 w 638"/>
                <a:gd name="T85" fmla="*/ 310 h 384"/>
                <a:gd name="T86" fmla="*/ 458 w 638"/>
                <a:gd name="T87" fmla="*/ 316 h 384"/>
                <a:gd name="T88" fmla="*/ 460 w 638"/>
                <a:gd name="T89" fmla="*/ 345 h 384"/>
                <a:gd name="T90" fmla="*/ 489 w 638"/>
                <a:gd name="T91" fmla="*/ 354 h 384"/>
                <a:gd name="T92" fmla="*/ 511 w 638"/>
                <a:gd name="T93" fmla="*/ 374 h 384"/>
                <a:gd name="T94" fmla="*/ 531 w 638"/>
                <a:gd name="T95" fmla="*/ 374 h 384"/>
                <a:gd name="T96" fmla="*/ 539 w 638"/>
                <a:gd name="T97" fmla="*/ 348 h 384"/>
                <a:gd name="T98" fmla="*/ 570 w 638"/>
                <a:gd name="T99" fmla="*/ 348 h 384"/>
                <a:gd name="T100" fmla="*/ 599 w 638"/>
                <a:gd name="T101" fmla="*/ 360 h 384"/>
                <a:gd name="T102" fmla="*/ 619 w 638"/>
                <a:gd name="T103" fmla="*/ 369 h 384"/>
                <a:gd name="T104" fmla="*/ 637 w 638"/>
                <a:gd name="T105" fmla="*/ 348 h 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8"/>
                <a:gd name="T160" fmla="*/ 0 h 384"/>
                <a:gd name="T161" fmla="*/ 638 w 638"/>
                <a:gd name="T162" fmla="*/ 384 h 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8" h="384">
                  <a:moveTo>
                    <a:pt x="632" y="330"/>
                  </a:moveTo>
                  <a:lnTo>
                    <a:pt x="611" y="316"/>
                  </a:lnTo>
                  <a:lnTo>
                    <a:pt x="602" y="301"/>
                  </a:lnTo>
                  <a:lnTo>
                    <a:pt x="590" y="268"/>
                  </a:lnTo>
                  <a:lnTo>
                    <a:pt x="584" y="257"/>
                  </a:lnTo>
                  <a:lnTo>
                    <a:pt x="570" y="233"/>
                  </a:lnTo>
                  <a:lnTo>
                    <a:pt x="561" y="222"/>
                  </a:lnTo>
                  <a:lnTo>
                    <a:pt x="561" y="207"/>
                  </a:lnTo>
                  <a:lnTo>
                    <a:pt x="573" y="192"/>
                  </a:lnTo>
                  <a:lnTo>
                    <a:pt x="570" y="174"/>
                  </a:lnTo>
                  <a:lnTo>
                    <a:pt x="570" y="150"/>
                  </a:lnTo>
                  <a:lnTo>
                    <a:pt x="566" y="136"/>
                  </a:lnTo>
                  <a:lnTo>
                    <a:pt x="575" y="124"/>
                  </a:lnTo>
                  <a:lnTo>
                    <a:pt x="566" y="112"/>
                  </a:lnTo>
                  <a:lnTo>
                    <a:pt x="552" y="88"/>
                  </a:lnTo>
                  <a:lnTo>
                    <a:pt x="537" y="86"/>
                  </a:lnTo>
                  <a:lnTo>
                    <a:pt x="516" y="79"/>
                  </a:lnTo>
                  <a:lnTo>
                    <a:pt x="505" y="86"/>
                  </a:lnTo>
                  <a:lnTo>
                    <a:pt x="496" y="94"/>
                  </a:lnTo>
                  <a:lnTo>
                    <a:pt x="484" y="97"/>
                  </a:lnTo>
                  <a:lnTo>
                    <a:pt x="472" y="91"/>
                  </a:lnTo>
                  <a:lnTo>
                    <a:pt x="434" y="91"/>
                  </a:lnTo>
                  <a:lnTo>
                    <a:pt x="413" y="82"/>
                  </a:lnTo>
                  <a:lnTo>
                    <a:pt x="399" y="77"/>
                  </a:lnTo>
                  <a:lnTo>
                    <a:pt x="386" y="64"/>
                  </a:lnTo>
                  <a:lnTo>
                    <a:pt x="372" y="73"/>
                  </a:lnTo>
                  <a:lnTo>
                    <a:pt x="346" y="73"/>
                  </a:lnTo>
                  <a:lnTo>
                    <a:pt x="315" y="77"/>
                  </a:lnTo>
                  <a:lnTo>
                    <a:pt x="298" y="73"/>
                  </a:lnTo>
                  <a:lnTo>
                    <a:pt x="280" y="56"/>
                  </a:lnTo>
                  <a:lnTo>
                    <a:pt x="269" y="64"/>
                  </a:lnTo>
                  <a:lnTo>
                    <a:pt x="256" y="68"/>
                  </a:lnTo>
                  <a:lnTo>
                    <a:pt x="242" y="59"/>
                  </a:lnTo>
                  <a:lnTo>
                    <a:pt x="236" y="53"/>
                  </a:lnTo>
                  <a:lnTo>
                    <a:pt x="218" y="56"/>
                  </a:lnTo>
                  <a:lnTo>
                    <a:pt x="201" y="53"/>
                  </a:lnTo>
                  <a:lnTo>
                    <a:pt x="186" y="44"/>
                  </a:lnTo>
                  <a:lnTo>
                    <a:pt x="162" y="26"/>
                  </a:lnTo>
                  <a:lnTo>
                    <a:pt x="141" y="9"/>
                  </a:lnTo>
                  <a:lnTo>
                    <a:pt x="126" y="11"/>
                  </a:lnTo>
                  <a:lnTo>
                    <a:pt x="109" y="18"/>
                  </a:lnTo>
                  <a:lnTo>
                    <a:pt x="94" y="9"/>
                  </a:lnTo>
                  <a:lnTo>
                    <a:pt x="82" y="0"/>
                  </a:lnTo>
                  <a:lnTo>
                    <a:pt x="67" y="0"/>
                  </a:lnTo>
                  <a:lnTo>
                    <a:pt x="56" y="9"/>
                  </a:lnTo>
                  <a:lnTo>
                    <a:pt x="53" y="15"/>
                  </a:lnTo>
                  <a:lnTo>
                    <a:pt x="53" y="42"/>
                  </a:lnTo>
                  <a:lnTo>
                    <a:pt x="47" y="68"/>
                  </a:lnTo>
                  <a:lnTo>
                    <a:pt x="41" y="86"/>
                  </a:lnTo>
                  <a:lnTo>
                    <a:pt x="32" y="97"/>
                  </a:lnTo>
                  <a:lnTo>
                    <a:pt x="23" y="115"/>
                  </a:lnTo>
                  <a:lnTo>
                    <a:pt x="11" y="127"/>
                  </a:lnTo>
                  <a:lnTo>
                    <a:pt x="0" y="136"/>
                  </a:lnTo>
                  <a:lnTo>
                    <a:pt x="14" y="147"/>
                  </a:lnTo>
                  <a:lnTo>
                    <a:pt x="29" y="150"/>
                  </a:lnTo>
                  <a:lnTo>
                    <a:pt x="47" y="154"/>
                  </a:lnTo>
                  <a:lnTo>
                    <a:pt x="44" y="177"/>
                  </a:lnTo>
                  <a:lnTo>
                    <a:pt x="62" y="186"/>
                  </a:lnTo>
                  <a:lnTo>
                    <a:pt x="85" y="195"/>
                  </a:lnTo>
                  <a:lnTo>
                    <a:pt x="91" y="200"/>
                  </a:lnTo>
                  <a:lnTo>
                    <a:pt x="94" y="213"/>
                  </a:lnTo>
                  <a:lnTo>
                    <a:pt x="97" y="236"/>
                  </a:lnTo>
                  <a:lnTo>
                    <a:pt x="103" y="251"/>
                  </a:lnTo>
                  <a:lnTo>
                    <a:pt x="117" y="257"/>
                  </a:lnTo>
                  <a:lnTo>
                    <a:pt x="130" y="253"/>
                  </a:lnTo>
                  <a:lnTo>
                    <a:pt x="133" y="242"/>
                  </a:lnTo>
                  <a:lnTo>
                    <a:pt x="133" y="230"/>
                  </a:lnTo>
                  <a:lnTo>
                    <a:pt x="148" y="218"/>
                  </a:lnTo>
                  <a:lnTo>
                    <a:pt x="153" y="213"/>
                  </a:lnTo>
                  <a:lnTo>
                    <a:pt x="159" y="222"/>
                  </a:lnTo>
                  <a:lnTo>
                    <a:pt x="174" y="233"/>
                  </a:lnTo>
                  <a:lnTo>
                    <a:pt x="194" y="239"/>
                  </a:lnTo>
                  <a:lnTo>
                    <a:pt x="221" y="244"/>
                  </a:lnTo>
                  <a:lnTo>
                    <a:pt x="242" y="248"/>
                  </a:lnTo>
                  <a:lnTo>
                    <a:pt x="269" y="259"/>
                  </a:lnTo>
                  <a:lnTo>
                    <a:pt x="283" y="271"/>
                  </a:lnTo>
                  <a:lnTo>
                    <a:pt x="301" y="289"/>
                  </a:lnTo>
                  <a:lnTo>
                    <a:pt x="310" y="292"/>
                  </a:lnTo>
                  <a:lnTo>
                    <a:pt x="333" y="292"/>
                  </a:lnTo>
                  <a:lnTo>
                    <a:pt x="346" y="292"/>
                  </a:lnTo>
                  <a:lnTo>
                    <a:pt x="363" y="307"/>
                  </a:lnTo>
                  <a:lnTo>
                    <a:pt x="377" y="310"/>
                  </a:lnTo>
                  <a:lnTo>
                    <a:pt x="395" y="307"/>
                  </a:lnTo>
                  <a:lnTo>
                    <a:pt x="407" y="310"/>
                  </a:lnTo>
                  <a:lnTo>
                    <a:pt x="416" y="310"/>
                  </a:lnTo>
                  <a:lnTo>
                    <a:pt x="436" y="310"/>
                  </a:lnTo>
                  <a:lnTo>
                    <a:pt x="443" y="304"/>
                  </a:lnTo>
                  <a:lnTo>
                    <a:pt x="458" y="316"/>
                  </a:lnTo>
                  <a:lnTo>
                    <a:pt x="458" y="327"/>
                  </a:lnTo>
                  <a:lnTo>
                    <a:pt x="460" y="345"/>
                  </a:lnTo>
                  <a:lnTo>
                    <a:pt x="469" y="351"/>
                  </a:lnTo>
                  <a:lnTo>
                    <a:pt x="489" y="354"/>
                  </a:lnTo>
                  <a:lnTo>
                    <a:pt x="502" y="365"/>
                  </a:lnTo>
                  <a:lnTo>
                    <a:pt x="511" y="374"/>
                  </a:lnTo>
                  <a:lnTo>
                    <a:pt x="520" y="383"/>
                  </a:lnTo>
                  <a:lnTo>
                    <a:pt x="531" y="374"/>
                  </a:lnTo>
                  <a:lnTo>
                    <a:pt x="534" y="360"/>
                  </a:lnTo>
                  <a:lnTo>
                    <a:pt x="539" y="348"/>
                  </a:lnTo>
                  <a:lnTo>
                    <a:pt x="553" y="352"/>
                  </a:lnTo>
                  <a:lnTo>
                    <a:pt x="570" y="348"/>
                  </a:lnTo>
                  <a:lnTo>
                    <a:pt x="581" y="348"/>
                  </a:lnTo>
                  <a:lnTo>
                    <a:pt x="599" y="360"/>
                  </a:lnTo>
                  <a:lnTo>
                    <a:pt x="611" y="369"/>
                  </a:lnTo>
                  <a:lnTo>
                    <a:pt x="619" y="369"/>
                  </a:lnTo>
                  <a:lnTo>
                    <a:pt x="632" y="357"/>
                  </a:lnTo>
                  <a:lnTo>
                    <a:pt x="637" y="348"/>
                  </a:lnTo>
                  <a:lnTo>
                    <a:pt x="632" y="330"/>
                  </a:lnTo>
                </a:path>
              </a:pathLst>
            </a:custGeom>
            <a:solidFill>
              <a:srgbClr val="FFFFCC"/>
            </a:solidFill>
            <a:ln w="12700" cap="rnd">
              <a:solidFill>
                <a:schemeClr val="tx1"/>
              </a:solidFill>
              <a:round/>
              <a:headEnd/>
              <a:tailEnd/>
            </a:ln>
          </p:spPr>
          <p:txBody>
            <a:bodyPr/>
            <a:lstStyle/>
            <a:p>
              <a:endParaRPr lang="nl-NL"/>
            </a:p>
          </p:txBody>
        </p:sp>
        <p:grpSp>
          <p:nvGrpSpPr>
            <p:cNvPr id="81970" name="Group 63">
              <a:extLst>
                <a:ext uri="{FF2B5EF4-FFF2-40B4-BE49-F238E27FC236}">
                  <a16:creationId xmlns:a16="http://schemas.microsoft.com/office/drawing/2014/main" id="{6398D71B-14D1-437F-9318-CF626F97A8BC}"/>
                </a:ext>
              </a:extLst>
            </p:cNvPr>
            <p:cNvGrpSpPr>
              <a:grpSpLocks/>
            </p:cNvGrpSpPr>
            <p:nvPr/>
          </p:nvGrpSpPr>
          <p:grpSpPr bwMode="auto">
            <a:xfrm>
              <a:off x="1995" y="1536"/>
              <a:ext cx="885" cy="623"/>
              <a:chOff x="2005" y="1828"/>
              <a:chExt cx="885" cy="623"/>
            </a:xfrm>
          </p:grpSpPr>
          <p:sp>
            <p:nvSpPr>
              <p:cNvPr id="81979" name="Freeform 64">
                <a:extLst>
                  <a:ext uri="{FF2B5EF4-FFF2-40B4-BE49-F238E27FC236}">
                    <a16:creationId xmlns:a16="http://schemas.microsoft.com/office/drawing/2014/main" id="{A52F97B0-133C-434A-ACE5-B2B6F3D6FD7F}"/>
                  </a:ext>
                </a:extLst>
              </p:cNvPr>
              <p:cNvSpPr>
                <a:spLocks/>
              </p:cNvSpPr>
              <p:nvPr/>
            </p:nvSpPr>
            <p:spPr bwMode="auto">
              <a:xfrm>
                <a:off x="2459" y="2309"/>
                <a:ext cx="71" cy="39"/>
              </a:xfrm>
              <a:custGeom>
                <a:avLst/>
                <a:gdLst>
                  <a:gd name="T0" fmla="*/ 29 w 71"/>
                  <a:gd name="T1" fmla="*/ 0 h 39"/>
                  <a:gd name="T2" fmla="*/ 20 w 71"/>
                  <a:gd name="T3" fmla="*/ 9 h 39"/>
                  <a:gd name="T4" fmla="*/ 11 w 71"/>
                  <a:gd name="T5" fmla="*/ 9 h 39"/>
                  <a:gd name="T6" fmla="*/ 0 w 71"/>
                  <a:gd name="T7" fmla="*/ 9 h 39"/>
                  <a:gd name="T8" fmla="*/ 3 w 71"/>
                  <a:gd name="T9" fmla="*/ 18 h 39"/>
                  <a:gd name="T10" fmla="*/ 5 w 71"/>
                  <a:gd name="T11" fmla="*/ 24 h 39"/>
                  <a:gd name="T12" fmla="*/ 26 w 71"/>
                  <a:gd name="T13" fmla="*/ 29 h 39"/>
                  <a:gd name="T14" fmla="*/ 46 w 71"/>
                  <a:gd name="T15" fmla="*/ 35 h 39"/>
                  <a:gd name="T16" fmla="*/ 58 w 71"/>
                  <a:gd name="T17" fmla="*/ 38 h 39"/>
                  <a:gd name="T18" fmla="*/ 64 w 71"/>
                  <a:gd name="T19" fmla="*/ 29 h 39"/>
                  <a:gd name="T20" fmla="*/ 70 w 71"/>
                  <a:gd name="T21" fmla="*/ 24 h 39"/>
                  <a:gd name="T22" fmla="*/ 70 w 71"/>
                  <a:gd name="T23" fmla="*/ 11 h 39"/>
                  <a:gd name="T24" fmla="*/ 64 w 71"/>
                  <a:gd name="T25" fmla="*/ 0 h 39"/>
                  <a:gd name="T26" fmla="*/ 55 w 71"/>
                  <a:gd name="T27" fmla="*/ 0 h 39"/>
                  <a:gd name="T28" fmla="*/ 44 w 71"/>
                  <a:gd name="T29" fmla="*/ 6 h 39"/>
                  <a:gd name="T30" fmla="*/ 29 w 71"/>
                  <a:gd name="T31" fmla="*/ 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39"/>
                  <a:gd name="T50" fmla="*/ 71 w 71"/>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39">
                    <a:moveTo>
                      <a:pt x="29" y="0"/>
                    </a:moveTo>
                    <a:lnTo>
                      <a:pt x="20" y="9"/>
                    </a:lnTo>
                    <a:lnTo>
                      <a:pt x="11" y="9"/>
                    </a:lnTo>
                    <a:lnTo>
                      <a:pt x="0" y="9"/>
                    </a:lnTo>
                    <a:lnTo>
                      <a:pt x="3" y="18"/>
                    </a:lnTo>
                    <a:lnTo>
                      <a:pt x="5" y="24"/>
                    </a:lnTo>
                    <a:lnTo>
                      <a:pt x="26" y="29"/>
                    </a:lnTo>
                    <a:lnTo>
                      <a:pt x="46" y="35"/>
                    </a:lnTo>
                    <a:lnTo>
                      <a:pt x="58" y="38"/>
                    </a:lnTo>
                    <a:lnTo>
                      <a:pt x="64" y="29"/>
                    </a:lnTo>
                    <a:lnTo>
                      <a:pt x="70" y="24"/>
                    </a:lnTo>
                    <a:lnTo>
                      <a:pt x="70" y="11"/>
                    </a:lnTo>
                    <a:lnTo>
                      <a:pt x="64" y="0"/>
                    </a:lnTo>
                    <a:lnTo>
                      <a:pt x="55" y="0"/>
                    </a:lnTo>
                    <a:lnTo>
                      <a:pt x="44" y="6"/>
                    </a:lnTo>
                    <a:lnTo>
                      <a:pt x="29" y="0"/>
                    </a:lnTo>
                  </a:path>
                </a:pathLst>
              </a:custGeom>
              <a:solidFill>
                <a:srgbClr val="FFFFCC"/>
              </a:solidFill>
              <a:ln w="12700" cap="rnd">
                <a:solidFill>
                  <a:schemeClr val="tx1"/>
                </a:solidFill>
                <a:round/>
                <a:headEnd/>
                <a:tailEnd/>
              </a:ln>
            </p:spPr>
            <p:txBody>
              <a:bodyPr/>
              <a:lstStyle/>
              <a:p>
                <a:endParaRPr lang="nl-NL"/>
              </a:p>
            </p:txBody>
          </p:sp>
          <p:sp>
            <p:nvSpPr>
              <p:cNvPr id="81980" name="Freeform 65">
                <a:extLst>
                  <a:ext uri="{FF2B5EF4-FFF2-40B4-BE49-F238E27FC236}">
                    <a16:creationId xmlns:a16="http://schemas.microsoft.com/office/drawing/2014/main" id="{30470B15-67B4-47A5-BF05-5317ECC00D0A}"/>
                  </a:ext>
                </a:extLst>
              </p:cNvPr>
              <p:cNvSpPr>
                <a:spLocks/>
              </p:cNvSpPr>
              <p:nvPr/>
            </p:nvSpPr>
            <p:spPr bwMode="auto">
              <a:xfrm>
                <a:off x="2005" y="1828"/>
                <a:ext cx="885" cy="623"/>
              </a:xfrm>
              <a:custGeom>
                <a:avLst/>
                <a:gdLst>
                  <a:gd name="T0" fmla="*/ 265 w 885"/>
                  <a:gd name="T1" fmla="*/ 24 h 623"/>
                  <a:gd name="T2" fmla="*/ 224 w 885"/>
                  <a:gd name="T3" fmla="*/ 15 h 623"/>
                  <a:gd name="T4" fmla="*/ 189 w 885"/>
                  <a:gd name="T5" fmla="*/ 20 h 623"/>
                  <a:gd name="T6" fmla="*/ 132 w 885"/>
                  <a:gd name="T7" fmla="*/ 9 h 623"/>
                  <a:gd name="T8" fmla="*/ 136 w 885"/>
                  <a:gd name="T9" fmla="*/ 35 h 623"/>
                  <a:gd name="T10" fmla="*/ 115 w 885"/>
                  <a:gd name="T11" fmla="*/ 59 h 623"/>
                  <a:gd name="T12" fmla="*/ 106 w 885"/>
                  <a:gd name="T13" fmla="*/ 88 h 623"/>
                  <a:gd name="T14" fmla="*/ 35 w 885"/>
                  <a:gd name="T15" fmla="*/ 109 h 623"/>
                  <a:gd name="T16" fmla="*/ 0 w 885"/>
                  <a:gd name="T17" fmla="*/ 147 h 623"/>
                  <a:gd name="T18" fmla="*/ 26 w 885"/>
                  <a:gd name="T19" fmla="*/ 186 h 623"/>
                  <a:gd name="T20" fmla="*/ 88 w 885"/>
                  <a:gd name="T21" fmla="*/ 189 h 623"/>
                  <a:gd name="T22" fmla="*/ 127 w 885"/>
                  <a:gd name="T23" fmla="*/ 139 h 623"/>
                  <a:gd name="T24" fmla="*/ 162 w 885"/>
                  <a:gd name="T25" fmla="*/ 103 h 623"/>
                  <a:gd name="T26" fmla="*/ 218 w 885"/>
                  <a:gd name="T27" fmla="*/ 56 h 623"/>
                  <a:gd name="T28" fmla="*/ 297 w 885"/>
                  <a:gd name="T29" fmla="*/ 79 h 623"/>
                  <a:gd name="T30" fmla="*/ 360 w 885"/>
                  <a:gd name="T31" fmla="*/ 103 h 623"/>
                  <a:gd name="T32" fmla="*/ 454 w 885"/>
                  <a:gd name="T33" fmla="*/ 180 h 623"/>
                  <a:gd name="T34" fmla="*/ 501 w 885"/>
                  <a:gd name="T35" fmla="*/ 230 h 623"/>
                  <a:gd name="T36" fmla="*/ 489 w 885"/>
                  <a:gd name="T37" fmla="*/ 280 h 623"/>
                  <a:gd name="T38" fmla="*/ 533 w 885"/>
                  <a:gd name="T39" fmla="*/ 380 h 623"/>
                  <a:gd name="T40" fmla="*/ 524 w 885"/>
                  <a:gd name="T41" fmla="*/ 437 h 623"/>
                  <a:gd name="T42" fmla="*/ 553 w 885"/>
                  <a:gd name="T43" fmla="*/ 472 h 623"/>
                  <a:gd name="T44" fmla="*/ 577 w 885"/>
                  <a:gd name="T45" fmla="*/ 507 h 623"/>
                  <a:gd name="T46" fmla="*/ 607 w 885"/>
                  <a:gd name="T47" fmla="*/ 551 h 623"/>
                  <a:gd name="T48" fmla="*/ 636 w 885"/>
                  <a:gd name="T49" fmla="*/ 599 h 623"/>
                  <a:gd name="T50" fmla="*/ 672 w 885"/>
                  <a:gd name="T51" fmla="*/ 613 h 623"/>
                  <a:gd name="T52" fmla="*/ 704 w 885"/>
                  <a:gd name="T53" fmla="*/ 617 h 623"/>
                  <a:gd name="T54" fmla="*/ 735 w 885"/>
                  <a:gd name="T55" fmla="*/ 573 h 623"/>
                  <a:gd name="T56" fmla="*/ 754 w 885"/>
                  <a:gd name="T57" fmla="*/ 546 h 623"/>
                  <a:gd name="T58" fmla="*/ 768 w 885"/>
                  <a:gd name="T59" fmla="*/ 505 h 623"/>
                  <a:gd name="T60" fmla="*/ 792 w 885"/>
                  <a:gd name="T61" fmla="*/ 499 h 623"/>
                  <a:gd name="T62" fmla="*/ 819 w 885"/>
                  <a:gd name="T63" fmla="*/ 451 h 623"/>
                  <a:gd name="T64" fmla="*/ 819 w 885"/>
                  <a:gd name="T65" fmla="*/ 422 h 623"/>
                  <a:gd name="T66" fmla="*/ 834 w 885"/>
                  <a:gd name="T67" fmla="*/ 393 h 623"/>
                  <a:gd name="T68" fmla="*/ 863 w 885"/>
                  <a:gd name="T69" fmla="*/ 378 h 623"/>
                  <a:gd name="T70" fmla="*/ 849 w 885"/>
                  <a:gd name="T71" fmla="*/ 319 h 623"/>
                  <a:gd name="T72" fmla="*/ 866 w 885"/>
                  <a:gd name="T73" fmla="*/ 307 h 623"/>
                  <a:gd name="T74" fmla="*/ 878 w 885"/>
                  <a:gd name="T75" fmla="*/ 283 h 623"/>
                  <a:gd name="T76" fmla="*/ 869 w 885"/>
                  <a:gd name="T77" fmla="*/ 262 h 623"/>
                  <a:gd name="T78" fmla="*/ 843 w 885"/>
                  <a:gd name="T79" fmla="*/ 259 h 623"/>
                  <a:gd name="T80" fmla="*/ 813 w 885"/>
                  <a:gd name="T81" fmla="*/ 224 h 623"/>
                  <a:gd name="T82" fmla="*/ 781 w 885"/>
                  <a:gd name="T83" fmla="*/ 213 h 623"/>
                  <a:gd name="T84" fmla="*/ 766 w 885"/>
                  <a:gd name="T85" fmla="*/ 177 h 623"/>
                  <a:gd name="T86" fmla="*/ 719 w 885"/>
                  <a:gd name="T87" fmla="*/ 174 h 623"/>
                  <a:gd name="T88" fmla="*/ 695 w 885"/>
                  <a:gd name="T89" fmla="*/ 177 h 623"/>
                  <a:gd name="T90" fmla="*/ 630 w 885"/>
                  <a:gd name="T91" fmla="*/ 159 h 623"/>
                  <a:gd name="T92" fmla="*/ 595 w 885"/>
                  <a:gd name="T93" fmla="*/ 130 h 623"/>
                  <a:gd name="T94" fmla="*/ 533 w 885"/>
                  <a:gd name="T95" fmla="*/ 112 h 623"/>
                  <a:gd name="T96" fmla="*/ 489 w 885"/>
                  <a:gd name="T97" fmla="*/ 97 h 623"/>
                  <a:gd name="T98" fmla="*/ 457 w 885"/>
                  <a:gd name="T99" fmla="*/ 97 h 623"/>
                  <a:gd name="T100" fmla="*/ 439 w 885"/>
                  <a:gd name="T101" fmla="*/ 123 h 623"/>
                  <a:gd name="T102" fmla="*/ 421 w 885"/>
                  <a:gd name="T103" fmla="*/ 101 h 623"/>
                  <a:gd name="T104" fmla="*/ 406 w 885"/>
                  <a:gd name="T105" fmla="*/ 65 h 623"/>
                  <a:gd name="T106" fmla="*/ 365 w 885"/>
                  <a:gd name="T107" fmla="*/ 38 h 623"/>
                  <a:gd name="T108" fmla="*/ 356 w 885"/>
                  <a:gd name="T109" fmla="*/ 20 h 623"/>
                  <a:gd name="T110" fmla="*/ 324 w 885"/>
                  <a:gd name="T111" fmla="*/ 6 h 6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5"/>
                  <a:gd name="T169" fmla="*/ 0 h 623"/>
                  <a:gd name="T170" fmla="*/ 885 w 885"/>
                  <a:gd name="T171" fmla="*/ 623 h 6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5" h="623">
                    <a:moveTo>
                      <a:pt x="324" y="6"/>
                    </a:moveTo>
                    <a:lnTo>
                      <a:pt x="279" y="0"/>
                    </a:lnTo>
                    <a:lnTo>
                      <a:pt x="265" y="24"/>
                    </a:lnTo>
                    <a:lnTo>
                      <a:pt x="253" y="24"/>
                    </a:lnTo>
                    <a:lnTo>
                      <a:pt x="239" y="11"/>
                    </a:lnTo>
                    <a:lnTo>
                      <a:pt x="224" y="15"/>
                    </a:lnTo>
                    <a:lnTo>
                      <a:pt x="209" y="18"/>
                    </a:lnTo>
                    <a:lnTo>
                      <a:pt x="194" y="24"/>
                    </a:lnTo>
                    <a:lnTo>
                      <a:pt x="189" y="20"/>
                    </a:lnTo>
                    <a:lnTo>
                      <a:pt x="171" y="9"/>
                    </a:lnTo>
                    <a:lnTo>
                      <a:pt x="159" y="3"/>
                    </a:lnTo>
                    <a:lnTo>
                      <a:pt x="132" y="9"/>
                    </a:lnTo>
                    <a:lnTo>
                      <a:pt x="132" y="18"/>
                    </a:lnTo>
                    <a:lnTo>
                      <a:pt x="138" y="24"/>
                    </a:lnTo>
                    <a:lnTo>
                      <a:pt x="136" y="35"/>
                    </a:lnTo>
                    <a:lnTo>
                      <a:pt x="127" y="38"/>
                    </a:lnTo>
                    <a:lnTo>
                      <a:pt x="118" y="50"/>
                    </a:lnTo>
                    <a:lnTo>
                      <a:pt x="115" y="59"/>
                    </a:lnTo>
                    <a:lnTo>
                      <a:pt x="118" y="71"/>
                    </a:lnTo>
                    <a:lnTo>
                      <a:pt x="115" y="83"/>
                    </a:lnTo>
                    <a:lnTo>
                      <a:pt x="106" y="88"/>
                    </a:lnTo>
                    <a:lnTo>
                      <a:pt x="82" y="94"/>
                    </a:lnTo>
                    <a:lnTo>
                      <a:pt x="35" y="97"/>
                    </a:lnTo>
                    <a:lnTo>
                      <a:pt x="35" y="109"/>
                    </a:lnTo>
                    <a:lnTo>
                      <a:pt x="20" y="121"/>
                    </a:lnTo>
                    <a:lnTo>
                      <a:pt x="9" y="132"/>
                    </a:lnTo>
                    <a:lnTo>
                      <a:pt x="0" y="147"/>
                    </a:lnTo>
                    <a:lnTo>
                      <a:pt x="0" y="171"/>
                    </a:lnTo>
                    <a:lnTo>
                      <a:pt x="11" y="195"/>
                    </a:lnTo>
                    <a:lnTo>
                      <a:pt x="26" y="186"/>
                    </a:lnTo>
                    <a:lnTo>
                      <a:pt x="47" y="191"/>
                    </a:lnTo>
                    <a:lnTo>
                      <a:pt x="64" y="195"/>
                    </a:lnTo>
                    <a:lnTo>
                      <a:pt x="88" y="189"/>
                    </a:lnTo>
                    <a:lnTo>
                      <a:pt x="109" y="177"/>
                    </a:lnTo>
                    <a:lnTo>
                      <a:pt x="123" y="162"/>
                    </a:lnTo>
                    <a:lnTo>
                      <a:pt x="127" y="139"/>
                    </a:lnTo>
                    <a:lnTo>
                      <a:pt x="130" y="123"/>
                    </a:lnTo>
                    <a:lnTo>
                      <a:pt x="141" y="112"/>
                    </a:lnTo>
                    <a:lnTo>
                      <a:pt x="162" y="103"/>
                    </a:lnTo>
                    <a:lnTo>
                      <a:pt x="174" y="97"/>
                    </a:lnTo>
                    <a:lnTo>
                      <a:pt x="194" y="79"/>
                    </a:lnTo>
                    <a:lnTo>
                      <a:pt x="218" y="56"/>
                    </a:lnTo>
                    <a:lnTo>
                      <a:pt x="256" y="53"/>
                    </a:lnTo>
                    <a:lnTo>
                      <a:pt x="274" y="62"/>
                    </a:lnTo>
                    <a:lnTo>
                      <a:pt x="297" y="79"/>
                    </a:lnTo>
                    <a:lnTo>
                      <a:pt x="312" y="86"/>
                    </a:lnTo>
                    <a:lnTo>
                      <a:pt x="338" y="88"/>
                    </a:lnTo>
                    <a:lnTo>
                      <a:pt x="360" y="103"/>
                    </a:lnTo>
                    <a:lnTo>
                      <a:pt x="389" y="121"/>
                    </a:lnTo>
                    <a:lnTo>
                      <a:pt x="415" y="147"/>
                    </a:lnTo>
                    <a:lnTo>
                      <a:pt x="454" y="180"/>
                    </a:lnTo>
                    <a:lnTo>
                      <a:pt x="474" y="189"/>
                    </a:lnTo>
                    <a:lnTo>
                      <a:pt x="489" y="200"/>
                    </a:lnTo>
                    <a:lnTo>
                      <a:pt x="501" y="230"/>
                    </a:lnTo>
                    <a:lnTo>
                      <a:pt x="498" y="253"/>
                    </a:lnTo>
                    <a:lnTo>
                      <a:pt x="492" y="271"/>
                    </a:lnTo>
                    <a:lnTo>
                      <a:pt x="489" y="280"/>
                    </a:lnTo>
                    <a:lnTo>
                      <a:pt x="507" y="316"/>
                    </a:lnTo>
                    <a:lnTo>
                      <a:pt x="521" y="351"/>
                    </a:lnTo>
                    <a:lnTo>
                      <a:pt x="533" y="380"/>
                    </a:lnTo>
                    <a:lnTo>
                      <a:pt x="539" y="398"/>
                    </a:lnTo>
                    <a:lnTo>
                      <a:pt x="533" y="419"/>
                    </a:lnTo>
                    <a:lnTo>
                      <a:pt x="524" y="437"/>
                    </a:lnTo>
                    <a:lnTo>
                      <a:pt x="527" y="451"/>
                    </a:lnTo>
                    <a:lnTo>
                      <a:pt x="542" y="460"/>
                    </a:lnTo>
                    <a:lnTo>
                      <a:pt x="553" y="472"/>
                    </a:lnTo>
                    <a:lnTo>
                      <a:pt x="560" y="481"/>
                    </a:lnTo>
                    <a:lnTo>
                      <a:pt x="560" y="496"/>
                    </a:lnTo>
                    <a:lnTo>
                      <a:pt x="577" y="507"/>
                    </a:lnTo>
                    <a:lnTo>
                      <a:pt x="592" y="522"/>
                    </a:lnTo>
                    <a:lnTo>
                      <a:pt x="601" y="537"/>
                    </a:lnTo>
                    <a:lnTo>
                      <a:pt x="607" y="551"/>
                    </a:lnTo>
                    <a:lnTo>
                      <a:pt x="616" y="560"/>
                    </a:lnTo>
                    <a:lnTo>
                      <a:pt x="628" y="582"/>
                    </a:lnTo>
                    <a:lnTo>
                      <a:pt x="636" y="599"/>
                    </a:lnTo>
                    <a:lnTo>
                      <a:pt x="643" y="611"/>
                    </a:lnTo>
                    <a:lnTo>
                      <a:pt x="654" y="611"/>
                    </a:lnTo>
                    <a:lnTo>
                      <a:pt x="672" y="613"/>
                    </a:lnTo>
                    <a:lnTo>
                      <a:pt x="687" y="617"/>
                    </a:lnTo>
                    <a:lnTo>
                      <a:pt x="701" y="622"/>
                    </a:lnTo>
                    <a:lnTo>
                      <a:pt x="704" y="617"/>
                    </a:lnTo>
                    <a:lnTo>
                      <a:pt x="716" y="606"/>
                    </a:lnTo>
                    <a:lnTo>
                      <a:pt x="729" y="587"/>
                    </a:lnTo>
                    <a:lnTo>
                      <a:pt x="735" y="573"/>
                    </a:lnTo>
                    <a:lnTo>
                      <a:pt x="737" y="555"/>
                    </a:lnTo>
                    <a:lnTo>
                      <a:pt x="748" y="555"/>
                    </a:lnTo>
                    <a:lnTo>
                      <a:pt x="754" y="546"/>
                    </a:lnTo>
                    <a:lnTo>
                      <a:pt x="766" y="531"/>
                    </a:lnTo>
                    <a:lnTo>
                      <a:pt x="760" y="514"/>
                    </a:lnTo>
                    <a:lnTo>
                      <a:pt x="768" y="505"/>
                    </a:lnTo>
                    <a:lnTo>
                      <a:pt x="783" y="514"/>
                    </a:lnTo>
                    <a:lnTo>
                      <a:pt x="795" y="507"/>
                    </a:lnTo>
                    <a:lnTo>
                      <a:pt x="792" y="499"/>
                    </a:lnTo>
                    <a:lnTo>
                      <a:pt x="807" y="481"/>
                    </a:lnTo>
                    <a:lnTo>
                      <a:pt x="807" y="463"/>
                    </a:lnTo>
                    <a:lnTo>
                      <a:pt x="819" y="451"/>
                    </a:lnTo>
                    <a:lnTo>
                      <a:pt x="816" y="442"/>
                    </a:lnTo>
                    <a:lnTo>
                      <a:pt x="823" y="437"/>
                    </a:lnTo>
                    <a:lnTo>
                      <a:pt x="819" y="422"/>
                    </a:lnTo>
                    <a:lnTo>
                      <a:pt x="816" y="411"/>
                    </a:lnTo>
                    <a:lnTo>
                      <a:pt x="823" y="402"/>
                    </a:lnTo>
                    <a:lnTo>
                      <a:pt x="834" y="393"/>
                    </a:lnTo>
                    <a:lnTo>
                      <a:pt x="849" y="389"/>
                    </a:lnTo>
                    <a:lnTo>
                      <a:pt x="858" y="384"/>
                    </a:lnTo>
                    <a:lnTo>
                      <a:pt x="863" y="378"/>
                    </a:lnTo>
                    <a:lnTo>
                      <a:pt x="858" y="363"/>
                    </a:lnTo>
                    <a:lnTo>
                      <a:pt x="840" y="334"/>
                    </a:lnTo>
                    <a:lnTo>
                      <a:pt x="849" y="319"/>
                    </a:lnTo>
                    <a:lnTo>
                      <a:pt x="863" y="321"/>
                    </a:lnTo>
                    <a:lnTo>
                      <a:pt x="872" y="325"/>
                    </a:lnTo>
                    <a:lnTo>
                      <a:pt x="866" y="307"/>
                    </a:lnTo>
                    <a:lnTo>
                      <a:pt x="863" y="298"/>
                    </a:lnTo>
                    <a:lnTo>
                      <a:pt x="869" y="289"/>
                    </a:lnTo>
                    <a:lnTo>
                      <a:pt x="878" y="283"/>
                    </a:lnTo>
                    <a:lnTo>
                      <a:pt x="884" y="277"/>
                    </a:lnTo>
                    <a:lnTo>
                      <a:pt x="878" y="268"/>
                    </a:lnTo>
                    <a:lnTo>
                      <a:pt x="869" y="262"/>
                    </a:lnTo>
                    <a:lnTo>
                      <a:pt x="863" y="268"/>
                    </a:lnTo>
                    <a:lnTo>
                      <a:pt x="854" y="271"/>
                    </a:lnTo>
                    <a:lnTo>
                      <a:pt x="843" y="259"/>
                    </a:lnTo>
                    <a:lnTo>
                      <a:pt x="840" y="251"/>
                    </a:lnTo>
                    <a:lnTo>
                      <a:pt x="834" y="242"/>
                    </a:lnTo>
                    <a:lnTo>
                      <a:pt x="813" y="224"/>
                    </a:lnTo>
                    <a:lnTo>
                      <a:pt x="801" y="221"/>
                    </a:lnTo>
                    <a:lnTo>
                      <a:pt x="786" y="218"/>
                    </a:lnTo>
                    <a:lnTo>
                      <a:pt x="781" y="213"/>
                    </a:lnTo>
                    <a:lnTo>
                      <a:pt x="781" y="198"/>
                    </a:lnTo>
                    <a:lnTo>
                      <a:pt x="781" y="189"/>
                    </a:lnTo>
                    <a:lnTo>
                      <a:pt x="766" y="177"/>
                    </a:lnTo>
                    <a:lnTo>
                      <a:pt x="757" y="180"/>
                    </a:lnTo>
                    <a:lnTo>
                      <a:pt x="731" y="180"/>
                    </a:lnTo>
                    <a:lnTo>
                      <a:pt x="719" y="174"/>
                    </a:lnTo>
                    <a:lnTo>
                      <a:pt x="713" y="177"/>
                    </a:lnTo>
                    <a:lnTo>
                      <a:pt x="707" y="180"/>
                    </a:lnTo>
                    <a:lnTo>
                      <a:pt x="695" y="177"/>
                    </a:lnTo>
                    <a:lnTo>
                      <a:pt x="687" y="177"/>
                    </a:lnTo>
                    <a:lnTo>
                      <a:pt x="665" y="162"/>
                    </a:lnTo>
                    <a:lnTo>
                      <a:pt x="630" y="159"/>
                    </a:lnTo>
                    <a:lnTo>
                      <a:pt x="621" y="156"/>
                    </a:lnTo>
                    <a:lnTo>
                      <a:pt x="610" y="141"/>
                    </a:lnTo>
                    <a:lnTo>
                      <a:pt x="595" y="130"/>
                    </a:lnTo>
                    <a:lnTo>
                      <a:pt x="575" y="118"/>
                    </a:lnTo>
                    <a:lnTo>
                      <a:pt x="557" y="115"/>
                    </a:lnTo>
                    <a:lnTo>
                      <a:pt x="533" y="112"/>
                    </a:lnTo>
                    <a:lnTo>
                      <a:pt x="507" y="103"/>
                    </a:lnTo>
                    <a:lnTo>
                      <a:pt x="495" y="101"/>
                    </a:lnTo>
                    <a:lnTo>
                      <a:pt x="489" y="97"/>
                    </a:lnTo>
                    <a:lnTo>
                      <a:pt x="483" y="88"/>
                    </a:lnTo>
                    <a:lnTo>
                      <a:pt x="474" y="83"/>
                    </a:lnTo>
                    <a:lnTo>
                      <a:pt x="457" y="97"/>
                    </a:lnTo>
                    <a:lnTo>
                      <a:pt x="457" y="115"/>
                    </a:lnTo>
                    <a:lnTo>
                      <a:pt x="448" y="121"/>
                    </a:lnTo>
                    <a:lnTo>
                      <a:pt x="439" y="123"/>
                    </a:lnTo>
                    <a:lnTo>
                      <a:pt x="430" y="121"/>
                    </a:lnTo>
                    <a:lnTo>
                      <a:pt x="421" y="112"/>
                    </a:lnTo>
                    <a:lnTo>
                      <a:pt x="421" y="101"/>
                    </a:lnTo>
                    <a:lnTo>
                      <a:pt x="418" y="88"/>
                    </a:lnTo>
                    <a:lnTo>
                      <a:pt x="412" y="74"/>
                    </a:lnTo>
                    <a:lnTo>
                      <a:pt x="406" y="65"/>
                    </a:lnTo>
                    <a:lnTo>
                      <a:pt x="389" y="56"/>
                    </a:lnTo>
                    <a:lnTo>
                      <a:pt x="371" y="47"/>
                    </a:lnTo>
                    <a:lnTo>
                      <a:pt x="365" y="38"/>
                    </a:lnTo>
                    <a:lnTo>
                      <a:pt x="368" y="29"/>
                    </a:lnTo>
                    <a:lnTo>
                      <a:pt x="365" y="20"/>
                    </a:lnTo>
                    <a:lnTo>
                      <a:pt x="356" y="20"/>
                    </a:lnTo>
                    <a:lnTo>
                      <a:pt x="347" y="15"/>
                    </a:lnTo>
                    <a:lnTo>
                      <a:pt x="338" y="18"/>
                    </a:lnTo>
                    <a:lnTo>
                      <a:pt x="324" y="6"/>
                    </a:lnTo>
                  </a:path>
                </a:pathLst>
              </a:custGeom>
              <a:solidFill>
                <a:srgbClr val="FFFFCC"/>
              </a:solidFill>
              <a:ln w="12700" cap="rnd">
                <a:solidFill>
                  <a:schemeClr val="tx1"/>
                </a:solidFill>
                <a:round/>
                <a:headEnd/>
                <a:tailEnd/>
              </a:ln>
            </p:spPr>
            <p:txBody>
              <a:bodyPr/>
              <a:lstStyle/>
              <a:p>
                <a:endParaRPr lang="nl-NL"/>
              </a:p>
            </p:txBody>
          </p:sp>
        </p:grpSp>
        <p:sp>
          <p:nvSpPr>
            <p:cNvPr id="81971" name="Freeform 66">
              <a:extLst>
                <a:ext uri="{FF2B5EF4-FFF2-40B4-BE49-F238E27FC236}">
                  <a16:creationId xmlns:a16="http://schemas.microsoft.com/office/drawing/2014/main" id="{47590E44-44A6-403D-8717-D7929F63C87F}"/>
                </a:ext>
              </a:extLst>
            </p:cNvPr>
            <p:cNvSpPr>
              <a:spLocks/>
            </p:cNvSpPr>
            <p:nvPr/>
          </p:nvSpPr>
          <p:spPr bwMode="auto">
            <a:xfrm>
              <a:off x="1961" y="1152"/>
              <a:ext cx="199" cy="157"/>
            </a:xfrm>
            <a:custGeom>
              <a:avLst/>
              <a:gdLst>
                <a:gd name="T0" fmla="*/ 186 w 199"/>
                <a:gd name="T1" fmla="*/ 9 h 157"/>
                <a:gd name="T2" fmla="*/ 156 w 199"/>
                <a:gd name="T3" fmla="*/ 4 h 157"/>
                <a:gd name="T4" fmla="*/ 141 w 199"/>
                <a:gd name="T5" fmla="*/ 4 h 157"/>
                <a:gd name="T6" fmla="*/ 124 w 199"/>
                <a:gd name="T7" fmla="*/ 24 h 157"/>
                <a:gd name="T8" fmla="*/ 115 w 199"/>
                <a:gd name="T9" fmla="*/ 35 h 157"/>
                <a:gd name="T10" fmla="*/ 100 w 199"/>
                <a:gd name="T11" fmla="*/ 39 h 157"/>
                <a:gd name="T12" fmla="*/ 80 w 199"/>
                <a:gd name="T13" fmla="*/ 30 h 157"/>
                <a:gd name="T14" fmla="*/ 68 w 199"/>
                <a:gd name="T15" fmla="*/ 21 h 157"/>
                <a:gd name="T16" fmla="*/ 50 w 199"/>
                <a:gd name="T17" fmla="*/ 6 h 157"/>
                <a:gd name="T18" fmla="*/ 42 w 199"/>
                <a:gd name="T19" fmla="*/ 0 h 157"/>
                <a:gd name="T20" fmla="*/ 27 w 199"/>
                <a:gd name="T21" fmla="*/ 15 h 157"/>
                <a:gd name="T22" fmla="*/ 15 w 199"/>
                <a:gd name="T23" fmla="*/ 30 h 157"/>
                <a:gd name="T24" fmla="*/ 0 w 199"/>
                <a:gd name="T25" fmla="*/ 44 h 157"/>
                <a:gd name="T26" fmla="*/ 11 w 199"/>
                <a:gd name="T27" fmla="*/ 71 h 157"/>
                <a:gd name="T28" fmla="*/ 24 w 199"/>
                <a:gd name="T29" fmla="*/ 89 h 157"/>
                <a:gd name="T30" fmla="*/ 27 w 199"/>
                <a:gd name="T31" fmla="*/ 98 h 157"/>
                <a:gd name="T32" fmla="*/ 18 w 199"/>
                <a:gd name="T33" fmla="*/ 112 h 157"/>
                <a:gd name="T34" fmla="*/ 20 w 199"/>
                <a:gd name="T35" fmla="*/ 130 h 157"/>
                <a:gd name="T36" fmla="*/ 20 w 199"/>
                <a:gd name="T37" fmla="*/ 147 h 157"/>
                <a:gd name="T38" fmla="*/ 27 w 199"/>
                <a:gd name="T39" fmla="*/ 156 h 157"/>
                <a:gd name="T40" fmla="*/ 38 w 199"/>
                <a:gd name="T41" fmla="*/ 142 h 157"/>
                <a:gd name="T42" fmla="*/ 59 w 199"/>
                <a:gd name="T43" fmla="*/ 136 h 157"/>
                <a:gd name="T44" fmla="*/ 68 w 199"/>
                <a:gd name="T45" fmla="*/ 130 h 157"/>
                <a:gd name="T46" fmla="*/ 82 w 199"/>
                <a:gd name="T47" fmla="*/ 133 h 157"/>
                <a:gd name="T48" fmla="*/ 100 w 199"/>
                <a:gd name="T49" fmla="*/ 130 h 157"/>
                <a:gd name="T50" fmla="*/ 115 w 199"/>
                <a:gd name="T51" fmla="*/ 133 h 157"/>
                <a:gd name="T52" fmla="*/ 133 w 199"/>
                <a:gd name="T53" fmla="*/ 136 h 157"/>
                <a:gd name="T54" fmla="*/ 145 w 199"/>
                <a:gd name="T55" fmla="*/ 130 h 157"/>
                <a:gd name="T56" fmla="*/ 165 w 199"/>
                <a:gd name="T57" fmla="*/ 124 h 157"/>
                <a:gd name="T58" fmla="*/ 171 w 199"/>
                <a:gd name="T59" fmla="*/ 109 h 157"/>
                <a:gd name="T60" fmla="*/ 177 w 199"/>
                <a:gd name="T61" fmla="*/ 101 h 157"/>
                <a:gd name="T62" fmla="*/ 186 w 199"/>
                <a:gd name="T63" fmla="*/ 103 h 157"/>
                <a:gd name="T64" fmla="*/ 198 w 199"/>
                <a:gd name="T65" fmla="*/ 101 h 157"/>
                <a:gd name="T66" fmla="*/ 195 w 199"/>
                <a:gd name="T67" fmla="*/ 89 h 157"/>
                <a:gd name="T68" fmla="*/ 195 w 199"/>
                <a:gd name="T69" fmla="*/ 65 h 157"/>
                <a:gd name="T70" fmla="*/ 189 w 199"/>
                <a:gd name="T71" fmla="*/ 56 h 157"/>
                <a:gd name="T72" fmla="*/ 189 w 199"/>
                <a:gd name="T73" fmla="*/ 39 h 157"/>
                <a:gd name="T74" fmla="*/ 186 w 199"/>
                <a:gd name="T75" fmla="*/ 26 h 157"/>
                <a:gd name="T76" fmla="*/ 186 w 199"/>
                <a:gd name="T77" fmla="*/ 9 h 1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9"/>
                <a:gd name="T118" fmla="*/ 0 h 157"/>
                <a:gd name="T119" fmla="*/ 199 w 199"/>
                <a:gd name="T120" fmla="*/ 157 h 1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9" h="157">
                  <a:moveTo>
                    <a:pt x="186" y="9"/>
                  </a:moveTo>
                  <a:lnTo>
                    <a:pt x="156" y="4"/>
                  </a:lnTo>
                  <a:lnTo>
                    <a:pt x="141" y="4"/>
                  </a:lnTo>
                  <a:lnTo>
                    <a:pt x="124" y="24"/>
                  </a:lnTo>
                  <a:lnTo>
                    <a:pt x="115" y="35"/>
                  </a:lnTo>
                  <a:lnTo>
                    <a:pt x="100" y="39"/>
                  </a:lnTo>
                  <a:lnTo>
                    <a:pt x="80" y="30"/>
                  </a:lnTo>
                  <a:lnTo>
                    <a:pt x="68" y="21"/>
                  </a:lnTo>
                  <a:lnTo>
                    <a:pt x="50" y="6"/>
                  </a:lnTo>
                  <a:lnTo>
                    <a:pt x="42" y="0"/>
                  </a:lnTo>
                  <a:lnTo>
                    <a:pt x="27" y="15"/>
                  </a:lnTo>
                  <a:lnTo>
                    <a:pt x="15" y="30"/>
                  </a:lnTo>
                  <a:lnTo>
                    <a:pt x="0" y="44"/>
                  </a:lnTo>
                  <a:lnTo>
                    <a:pt x="11" y="71"/>
                  </a:lnTo>
                  <a:lnTo>
                    <a:pt x="24" y="89"/>
                  </a:lnTo>
                  <a:lnTo>
                    <a:pt x="27" y="98"/>
                  </a:lnTo>
                  <a:lnTo>
                    <a:pt x="18" y="112"/>
                  </a:lnTo>
                  <a:lnTo>
                    <a:pt x="20" y="130"/>
                  </a:lnTo>
                  <a:lnTo>
                    <a:pt x="20" y="147"/>
                  </a:lnTo>
                  <a:lnTo>
                    <a:pt x="27" y="156"/>
                  </a:lnTo>
                  <a:lnTo>
                    <a:pt x="38" y="142"/>
                  </a:lnTo>
                  <a:lnTo>
                    <a:pt x="59" y="136"/>
                  </a:lnTo>
                  <a:lnTo>
                    <a:pt x="68" y="130"/>
                  </a:lnTo>
                  <a:lnTo>
                    <a:pt x="82" y="133"/>
                  </a:lnTo>
                  <a:lnTo>
                    <a:pt x="100" y="130"/>
                  </a:lnTo>
                  <a:lnTo>
                    <a:pt x="115" y="133"/>
                  </a:lnTo>
                  <a:lnTo>
                    <a:pt x="133" y="136"/>
                  </a:lnTo>
                  <a:lnTo>
                    <a:pt x="145" y="130"/>
                  </a:lnTo>
                  <a:lnTo>
                    <a:pt x="165" y="124"/>
                  </a:lnTo>
                  <a:lnTo>
                    <a:pt x="171" y="109"/>
                  </a:lnTo>
                  <a:lnTo>
                    <a:pt x="177" y="101"/>
                  </a:lnTo>
                  <a:lnTo>
                    <a:pt x="186" y="103"/>
                  </a:lnTo>
                  <a:lnTo>
                    <a:pt x="198" y="101"/>
                  </a:lnTo>
                  <a:lnTo>
                    <a:pt x="195" y="89"/>
                  </a:lnTo>
                  <a:lnTo>
                    <a:pt x="195" y="65"/>
                  </a:lnTo>
                  <a:lnTo>
                    <a:pt x="189" y="56"/>
                  </a:lnTo>
                  <a:lnTo>
                    <a:pt x="189" y="39"/>
                  </a:lnTo>
                  <a:lnTo>
                    <a:pt x="186" y="26"/>
                  </a:lnTo>
                  <a:lnTo>
                    <a:pt x="186" y="9"/>
                  </a:lnTo>
                </a:path>
              </a:pathLst>
            </a:custGeom>
            <a:solidFill>
              <a:srgbClr val="FFFFCC"/>
            </a:solidFill>
            <a:ln w="12700" cap="rnd">
              <a:solidFill>
                <a:schemeClr val="tx1"/>
              </a:solidFill>
              <a:round/>
              <a:headEnd/>
              <a:tailEnd/>
            </a:ln>
          </p:spPr>
          <p:txBody>
            <a:bodyPr/>
            <a:lstStyle/>
            <a:p>
              <a:endParaRPr lang="nl-NL"/>
            </a:p>
          </p:txBody>
        </p:sp>
        <p:sp>
          <p:nvSpPr>
            <p:cNvPr id="81972" name="Freeform 67">
              <a:extLst>
                <a:ext uri="{FF2B5EF4-FFF2-40B4-BE49-F238E27FC236}">
                  <a16:creationId xmlns:a16="http://schemas.microsoft.com/office/drawing/2014/main" id="{AD9483E9-8444-4630-B6D9-62E4DCECB98A}"/>
                </a:ext>
              </a:extLst>
            </p:cNvPr>
            <p:cNvSpPr>
              <a:spLocks/>
            </p:cNvSpPr>
            <p:nvPr/>
          </p:nvSpPr>
          <p:spPr bwMode="auto">
            <a:xfrm>
              <a:off x="1897" y="1018"/>
              <a:ext cx="460" cy="605"/>
            </a:xfrm>
            <a:custGeom>
              <a:avLst/>
              <a:gdLst>
                <a:gd name="T0" fmla="*/ 256 w 460"/>
                <a:gd name="T1" fmla="*/ 106 h 605"/>
                <a:gd name="T2" fmla="*/ 283 w 460"/>
                <a:gd name="T3" fmla="*/ 77 h 605"/>
                <a:gd name="T4" fmla="*/ 279 w 460"/>
                <a:gd name="T5" fmla="*/ 38 h 605"/>
                <a:gd name="T6" fmla="*/ 327 w 460"/>
                <a:gd name="T7" fmla="*/ 20 h 605"/>
                <a:gd name="T8" fmla="*/ 356 w 460"/>
                <a:gd name="T9" fmla="*/ 0 h 605"/>
                <a:gd name="T10" fmla="*/ 362 w 460"/>
                <a:gd name="T11" fmla="*/ 38 h 605"/>
                <a:gd name="T12" fmla="*/ 391 w 460"/>
                <a:gd name="T13" fmla="*/ 86 h 605"/>
                <a:gd name="T14" fmla="*/ 386 w 460"/>
                <a:gd name="T15" fmla="*/ 127 h 605"/>
                <a:gd name="T16" fmla="*/ 362 w 460"/>
                <a:gd name="T17" fmla="*/ 141 h 605"/>
                <a:gd name="T18" fmla="*/ 347 w 460"/>
                <a:gd name="T19" fmla="*/ 150 h 605"/>
                <a:gd name="T20" fmla="*/ 351 w 460"/>
                <a:gd name="T21" fmla="*/ 200 h 605"/>
                <a:gd name="T22" fmla="*/ 368 w 460"/>
                <a:gd name="T23" fmla="*/ 235 h 605"/>
                <a:gd name="T24" fmla="*/ 386 w 460"/>
                <a:gd name="T25" fmla="*/ 277 h 605"/>
                <a:gd name="T26" fmla="*/ 391 w 460"/>
                <a:gd name="T27" fmla="*/ 297 h 605"/>
                <a:gd name="T28" fmla="*/ 380 w 460"/>
                <a:gd name="T29" fmla="*/ 310 h 605"/>
                <a:gd name="T30" fmla="*/ 347 w 460"/>
                <a:gd name="T31" fmla="*/ 297 h 605"/>
                <a:gd name="T32" fmla="*/ 329 w 460"/>
                <a:gd name="T33" fmla="*/ 318 h 605"/>
                <a:gd name="T34" fmla="*/ 342 w 460"/>
                <a:gd name="T35" fmla="*/ 369 h 605"/>
                <a:gd name="T36" fmla="*/ 360 w 460"/>
                <a:gd name="T37" fmla="*/ 383 h 605"/>
                <a:gd name="T38" fmla="*/ 397 w 460"/>
                <a:gd name="T39" fmla="*/ 377 h 605"/>
                <a:gd name="T40" fmla="*/ 430 w 460"/>
                <a:gd name="T41" fmla="*/ 430 h 605"/>
                <a:gd name="T42" fmla="*/ 450 w 460"/>
                <a:gd name="T43" fmla="*/ 457 h 605"/>
                <a:gd name="T44" fmla="*/ 459 w 460"/>
                <a:gd name="T45" fmla="*/ 492 h 605"/>
                <a:gd name="T46" fmla="*/ 448 w 460"/>
                <a:gd name="T47" fmla="*/ 513 h 605"/>
                <a:gd name="T48" fmla="*/ 395 w 460"/>
                <a:gd name="T49" fmla="*/ 510 h 605"/>
                <a:gd name="T50" fmla="*/ 371 w 460"/>
                <a:gd name="T51" fmla="*/ 531 h 605"/>
                <a:gd name="T52" fmla="*/ 351 w 460"/>
                <a:gd name="T53" fmla="*/ 522 h 605"/>
                <a:gd name="T54" fmla="*/ 329 w 460"/>
                <a:gd name="T55" fmla="*/ 527 h 605"/>
                <a:gd name="T56" fmla="*/ 300 w 460"/>
                <a:gd name="T57" fmla="*/ 518 h 605"/>
                <a:gd name="T58" fmla="*/ 274 w 460"/>
                <a:gd name="T59" fmla="*/ 507 h 605"/>
                <a:gd name="T60" fmla="*/ 253 w 460"/>
                <a:gd name="T61" fmla="*/ 518 h 605"/>
                <a:gd name="T62" fmla="*/ 259 w 460"/>
                <a:gd name="T63" fmla="*/ 531 h 605"/>
                <a:gd name="T64" fmla="*/ 241 w 460"/>
                <a:gd name="T65" fmla="*/ 549 h 605"/>
                <a:gd name="T66" fmla="*/ 235 w 460"/>
                <a:gd name="T67" fmla="*/ 572 h 605"/>
                <a:gd name="T68" fmla="*/ 230 w 460"/>
                <a:gd name="T69" fmla="*/ 593 h 605"/>
                <a:gd name="T70" fmla="*/ 180 w 460"/>
                <a:gd name="T71" fmla="*/ 601 h 605"/>
                <a:gd name="T72" fmla="*/ 147 w 460"/>
                <a:gd name="T73" fmla="*/ 590 h 605"/>
                <a:gd name="T74" fmla="*/ 117 w 460"/>
                <a:gd name="T75" fmla="*/ 566 h 605"/>
                <a:gd name="T76" fmla="*/ 99 w 460"/>
                <a:gd name="T77" fmla="*/ 581 h 605"/>
                <a:gd name="T78" fmla="*/ 85 w 460"/>
                <a:gd name="T79" fmla="*/ 595 h 605"/>
                <a:gd name="T80" fmla="*/ 62 w 460"/>
                <a:gd name="T81" fmla="*/ 572 h 605"/>
                <a:gd name="T82" fmla="*/ 35 w 460"/>
                <a:gd name="T83" fmla="*/ 545 h 605"/>
                <a:gd name="T84" fmla="*/ 23 w 460"/>
                <a:gd name="T85" fmla="*/ 507 h 605"/>
                <a:gd name="T86" fmla="*/ 18 w 460"/>
                <a:gd name="T87" fmla="*/ 486 h 605"/>
                <a:gd name="T88" fmla="*/ 41 w 460"/>
                <a:gd name="T89" fmla="*/ 459 h 605"/>
                <a:gd name="T90" fmla="*/ 53 w 460"/>
                <a:gd name="T91" fmla="*/ 428 h 605"/>
                <a:gd name="T92" fmla="*/ 55 w 460"/>
                <a:gd name="T93" fmla="*/ 401 h 605"/>
                <a:gd name="T94" fmla="*/ 20 w 460"/>
                <a:gd name="T95" fmla="*/ 365 h 605"/>
                <a:gd name="T96" fmla="*/ 0 w 460"/>
                <a:gd name="T97" fmla="*/ 342 h 605"/>
                <a:gd name="T98" fmla="*/ 29 w 460"/>
                <a:gd name="T99" fmla="*/ 324 h 605"/>
                <a:gd name="T100" fmla="*/ 44 w 460"/>
                <a:gd name="T101" fmla="*/ 306 h 605"/>
                <a:gd name="T102" fmla="*/ 70 w 460"/>
                <a:gd name="T103" fmla="*/ 288 h 605"/>
                <a:gd name="T104" fmla="*/ 79 w 460"/>
                <a:gd name="T105" fmla="*/ 268 h 605"/>
                <a:gd name="T106" fmla="*/ 112 w 460"/>
                <a:gd name="T107" fmla="*/ 250 h 605"/>
                <a:gd name="T108" fmla="*/ 138 w 460"/>
                <a:gd name="T109" fmla="*/ 244 h 605"/>
                <a:gd name="T110" fmla="*/ 180 w 460"/>
                <a:gd name="T111" fmla="*/ 250 h 605"/>
                <a:gd name="T112" fmla="*/ 218 w 460"/>
                <a:gd name="T113" fmla="*/ 235 h 605"/>
                <a:gd name="T114" fmla="*/ 221 w 460"/>
                <a:gd name="T115" fmla="*/ 224 h 605"/>
                <a:gd name="T116" fmla="*/ 239 w 460"/>
                <a:gd name="T117" fmla="*/ 218 h 605"/>
                <a:gd name="T118" fmla="*/ 244 w 460"/>
                <a:gd name="T119" fmla="*/ 174 h 605"/>
                <a:gd name="T120" fmla="*/ 239 w 460"/>
                <a:gd name="T121" fmla="*/ 145 h 6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0"/>
                <a:gd name="T184" fmla="*/ 0 h 605"/>
                <a:gd name="T185" fmla="*/ 460 w 460"/>
                <a:gd name="T186" fmla="*/ 605 h 6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0" h="605">
                  <a:moveTo>
                    <a:pt x="239" y="121"/>
                  </a:moveTo>
                  <a:lnTo>
                    <a:pt x="256" y="106"/>
                  </a:lnTo>
                  <a:lnTo>
                    <a:pt x="277" y="86"/>
                  </a:lnTo>
                  <a:lnTo>
                    <a:pt x="283" y="77"/>
                  </a:lnTo>
                  <a:lnTo>
                    <a:pt x="277" y="47"/>
                  </a:lnTo>
                  <a:lnTo>
                    <a:pt x="279" y="38"/>
                  </a:lnTo>
                  <a:lnTo>
                    <a:pt x="312" y="23"/>
                  </a:lnTo>
                  <a:lnTo>
                    <a:pt x="327" y="20"/>
                  </a:lnTo>
                  <a:lnTo>
                    <a:pt x="345" y="0"/>
                  </a:lnTo>
                  <a:lnTo>
                    <a:pt x="356" y="0"/>
                  </a:lnTo>
                  <a:lnTo>
                    <a:pt x="360" y="14"/>
                  </a:lnTo>
                  <a:lnTo>
                    <a:pt x="362" y="38"/>
                  </a:lnTo>
                  <a:lnTo>
                    <a:pt x="380" y="64"/>
                  </a:lnTo>
                  <a:lnTo>
                    <a:pt x="391" y="86"/>
                  </a:lnTo>
                  <a:lnTo>
                    <a:pt x="391" y="106"/>
                  </a:lnTo>
                  <a:lnTo>
                    <a:pt x="386" y="127"/>
                  </a:lnTo>
                  <a:lnTo>
                    <a:pt x="371" y="141"/>
                  </a:lnTo>
                  <a:lnTo>
                    <a:pt x="362" y="141"/>
                  </a:lnTo>
                  <a:lnTo>
                    <a:pt x="353" y="141"/>
                  </a:lnTo>
                  <a:lnTo>
                    <a:pt x="347" y="150"/>
                  </a:lnTo>
                  <a:lnTo>
                    <a:pt x="353" y="167"/>
                  </a:lnTo>
                  <a:lnTo>
                    <a:pt x="351" y="200"/>
                  </a:lnTo>
                  <a:lnTo>
                    <a:pt x="365" y="215"/>
                  </a:lnTo>
                  <a:lnTo>
                    <a:pt x="368" y="235"/>
                  </a:lnTo>
                  <a:lnTo>
                    <a:pt x="377" y="262"/>
                  </a:lnTo>
                  <a:lnTo>
                    <a:pt x="386" y="277"/>
                  </a:lnTo>
                  <a:lnTo>
                    <a:pt x="395" y="286"/>
                  </a:lnTo>
                  <a:lnTo>
                    <a:pt x="391" y="297"/>
                  </a:lnTo>
                  <a:lnTo>
                    <a:pt x="386" y="306"/>
                  </a:lnTo>
                  <a:lnTo>
                    <a:pt x="380" y="310"/>
                  </a:lnTo>
                  <a:lnTo>
                    <a:pt x="365" y="297"/>
                  </a:lnTo>
                  <a:lnTo>
                    <a:pt x="347" y="297"/>
                  </a:lnTo>
                  <a:lnTo>
                    <a:pt x="336" y="306"/>
                  </a:lnTo>
                  <a:lnTo>
                    <a:pt x="329" y="318"/>
                  </a:lnTo>
                  <a:lnTo>
                    <a:pt x="342" y="333"/>
                  </a:lnTo>
                  <a:lnTo>
                    <a:pt x="342" y="369"/>
                  </a:lnTo>
                  <a:lnTo>
                    <a:pt x="351" y="380"/>
                  </a:lnTo>
                  <a:lnTo>
                    <a:pt x="360" y="383"/>
                  </a:lnTo>
                  <a:lnTo>
                    <a:pt x="377" y="380"/>
                  </a:lnTo>
                  <a:lnTo>
                    <a:pt x="397" y="377"/>
                  </a:lnTo>
                  <a:lnTo>
                    <a:pt x="412" y="410"/>
                  </a:lnTo>
                  <a:lnTo>
                    <a:pt x="430" y="430"/>
                  </a:lnTo>
                  <a:lnTo>
                    <a:pt x="441" y="445"/>
                  </a:lnTo>
                  <a:lnTo>
                    <a:pt x="450" y="457"/>
                  </a:lnTo>
                  <a:lnTo>
                    <a:pt x="450" y="481"/>
                  </a:lnTo>
                  <a:lnTo>
                    <a:pt x="459" y="492"/>
                  </a:lnTo>
                  <a:lnTo>
                    <a:pt x="459" y="498"/>
                  </a:lnTo>
                  <a:lnTo>
                    <a:pt x="448" y="513"/>
                  </a:lnTo>
                  <a:lnTo>
                    <a:pt x="400" y="507"/>
                  </a:lnTo>
                  <a:lnTo>
                    <a:pt x="395" y="510"/>
                  </a:lnTo>
                  <a:lnTo>
                    <a:pt x="386" y="527"/>
                  </a:lnTo>
                  <a:lnTo>
                    <a:pt x="371" y="531"/>
                  </a:lnTo>
                  <a:lnTo>
                    <a:pt x="353" y="516"/>
                  </a:lnTo>
                  <a:lnTo>
                    <a:pt x="351" y="522"/>
                  </a:lnTo>
                  <a:lnTo>
                    <a:pt x="338" y="522"/>
                  </a:lnTo>
                  <a:lnTo>
                    <a:pt x="329" y="527"/>
                  </a:lnTo>
                  <a:lnTo>
                    <a:pt x="312" y="527"/>
                  </a:lnTo>
                  <a:lnTo>
                    <a:pt x="300" y="518"/>
                  </a:lnTo>
                  <a:lnTo>
                    <a:pt x="283" y="513"/>
                  </a:lnTo>
                  <a:lnTo>
                    <a:pt x="274" y="507"/>
                  </a:lnTo>
                  <a:lnTo>
                    <a:pt x="262" y="513"/>
                  </a:lnTo>
                  <a:lnTo>
                    <a:pt x="253" y="518"/>
                  </a:lnTo>
                  <a:lnTo>
                    <a:pt x="256" y="525"/>
                  </a:lnTo>
                  <a:lnTo>
                    <a:pt x="259" y="531"/>
                  </a:lnTo>
                  <a:lnTo>
                    <a:pt x="256" y="540"/>
                  </a:lnTo>
                  <a:lnTo>
                    <a:pt x="241" y="549"/>
                  </a:lnTo>
                  <a:lnTo>
                    <a:pt x="235" y="557"/>
                  </a:lnTo>
                  <a:lnTo>
                    <a:pt x="235" y="572"/>
                  </a:lnTo>
                  <a:lnTo>
                    <a:pt x="235" y="584"/>
                  </a:lnTo>
                  <a:lnTo>
                    <a:pt x="230" y="593"/>
                  </a:lnTo>
                  <a:lnTo>
                    <a:pt x="215" y="599"/>
                  </a:lnTo>
                  <a:lnTo>
                    <a:pt x="180" y="601"/>
                  </a:lnTo>
                  <a:lnTo>
                    <a:pt x="156" y="604"/>
                  </a:lnTo>
                  <a:lnTo>
                    <a:pt x="147" y="590"/>
                  </a:lnTo>
                  <a:lnTo>
                    <a:pt x="132" y="578"/>
                  </a:lnTo>
                  <a:lnTo>
                    <a:pt x="117" y="566"/>
                  </a:lnTo>
                  <a:lnTo>
                    <a:pt x="112" y="572"/>
                  </a:lnTo>
                  <a:lnTo>
                    <a:pt x="99" y="581"/>
                  </a:lnTo>
                  <a:lnTo>
                    <a:pt x="91" y="590"/>
                  </a:lnTo>
                  <a:lnTo>
                    <a:pt x="85" y="595"/>
                  </a:lnTo>
                  <a:lnTo>
                    <a:pt x="77" y="584"/>
                  </a:lnTo>
                  <a:lnTo>
                    <a:pt x="62" y="572"/>
                  </a:lnTo>
                  <a:lnTo>
                    <a:pt x="44" y="566"/>
                  </a:lnTo>
                  <a:lnTo>
                    <a:pt x="35" y="545"/>
                  </a:lnTo>
                  <a:lnTo>
                    <a:pt x="29" y="522"/>
                  </a:lnTo>
                  <a:lnTo>
                    <a:pt x="23" y="507"/>
                  </a:lnTo>
                  <a:lnTo>
                    <a:pt x="18" y="498"/>
                  </a:lnTo>
                  <a:lnTo>
                    <a:pt x="18" y="486"/>
                  </a:lnTo>
                  <a:lnTo>
                    <a:pt x="23" y="472"/>
                  </a:lnTo>
                  <a:lnTo>
                    <a:pt x="41" y="459"/>
                  </a:lnTo>
                  <a:lnTo>
                    <a:pt x="50" y="442"/>
                  </a:lnTo>
                  <a:lnTo>
                    <a:pt x="53" y="428"/>
                  </a:lnTo>
                  <a:lnTo>
                    <a:pt x="59" y="413"/>
                  </a:lnTo>
                  <a:lnTo>
                    <a:pt x="55" y="401"/>
                  </a:lnTo>
                  <a:lnTo>
                    <a:pt x="41" y="386"/>
                  </a:lnTo>
                  <a:lnTo>
                    <a:pt x="20" y="365"/>
                  </a:lnTo>
                  <a:lnTo>
                    <a:pt x="5" y="354"/>
                  </a:lnTo>
                  <a:lnTo>
                    <a:pt x="0" y="342"/>
                  </a:lnTo>
                  <a:lnTo>
                    <a:pt x="3" y="333"/>
                  </a:lnTo>
                  <a:lnTo>
                    <a:pt x="29" y="324"/>
                  </a:lnTo>
                  <a:lnTo>
                    <a:pt x="44" y="324"/>
                  </a:lnTo>
                  <a:lnTo>
                    <a:pt x="44" y="306"/>
                  </a:lnTo>
                  <a:lnTo>
                    <a:pt x="53" y="297"/>
                  </a:lnTo>
                  <a:lnTo>
                    <a:pt x="70" y="288"/>
                  </a:lnTo>
                  <a:lnTo>
                    <a:pt x="73" y="279"/>
                  </a:lnTo>
                  <a:lnTo>
                    <a:pt x="79" y="268"/>
                  </a:lnTo>
                  <a:lnTo>
                    <a:pt x="91" y="253"/>
                  </a:lnTo>
                  <a:lnTo>
                    <a:pt x="112" y="250"/>
                  </a:lnTo>
                  <a:lnTo>
                    <a:pt x="117" y="244"/>
                  </a:lnTo>
                  <a:lnTo>
                    <a:pt x="138" y="244"/>
                  </a:lnTo>
                  <a:lnTo>
                    <a:pt x="153" y="244"/>
                  </a:lnTo>
                  <a:lnTo>
                    <a:pt x="180" y="250"/>
                  </a:lnTo>
                  <a:lnTo>
                    <a:pt x="200" y="242"/>
                  </a:lnTo>
                  <a:lnTo>
                    <a:pt x="218" y="235"/>
                  </a:lnTo>
                  <a:lnTo>
                    <a:pt x="224" y="235"/>
                  </a:lnTo>
                  <a:lnTo>
                    <a:pt x="221" y="224"/>
                  </a:lnTo>
                  <a:lnTo>
                    <a:pt x="230" y="212"/>
                  </a:lnTo>
                  <a:lnTo>
                    <a:pt x="239" y="218"/>
                  </a:lnTo>
                  <a:lnTo>
                    <a:pt x="250" y="212"/>
                  </a:lnTo>
                  <a:lnTo>
                    <a:pt x="244" y="174"/>
                  </a:lnTo>
                  <a:lnTo>
                    <a:pt x="239" y="171"/>
                  </a:lnTo>
                  <a:lnTo>
                    <a:pt x="239" y="145"/>
                  </a:lnTo>
                  <a:lnTo>
                    <a:pt x="239" y="121"/>
                  </a:lnTo>
                </a:path>
              </a:pathLst>
            </a:custGeom>
            <a:solidFill>
              <a:schemeClr val="tx2"/>
            </a:solidFill>
            <a:ln w="12700" cap="rnd">
              <a:solidFill>
                <a:schemeClr val="tx1"/>
              </a:solidFill>
              <a:round/>
              <a:headEnd/>
              <a:tailEnd/>
            </a:ln>
          </p:spPr>
          <p:txBody>
            <a:bodyPr/>
            <a:lstStyle/>
            <a:p>
              <a:endParaRPr lang="nl-NL"/>
            </a:p>
          </p:txBody>
        </p:sp>
        <p:sp>
          <p:nvSpPr>
            <p:cNvPr id="81973" name="Freeform 68">
              <a:extLst>
                <a:ext uri="{FF2B5EF4-FFF2-40B4-BE49-F238E27FC236}">
                  <a16:creationId xmlns:a16="http://schemas.microsoft.com/office/drawing/2014/main" id="{F8F32CD4-D670-4742-86E8-B9115E6C2D06}"/>
                </a:ext>
              </a:extLst>
            </p:cNvPr>
            <p:cNvSpPr>
              <a:spLocks/>
            </p:cNvSpPr>
            <p:nvPr/>
          </p:nvSpPr>
          <p:spPr bwMode="auto">
            <a:xfrm>
              <a:off x="2186" y="1054"/>
              <a:ext cx="502" cy="497"/>
            </a:xfrm>
            <a:custGeom>
              <a:avLst/>
              <a:gdLst>
                <a:gd name="T0" fmla="*/ 97 w 502"/>
                <a:gd name="T1" fmla="*/ 101 h 497"/>
                <a:gd name="T2" fmla="*/ 92 w 502"/>
                <a:gd name="T3" fmla="*/ 136 h 497"/>
                <a:gd name="T4" fmla="*/ 101 w 502"/>
                <a:gd name="T5" fmla="*/ 169 h 497"/>
                <a:gd name="T6" fmla="*/ 138 w 502"/>
                <a:gd name="T7" fmla="*/ 131 h 497"/>
                <a:gd name="T8" fmla="*/ 171 w 502"/>
                <a:gd name="T9" fmla="*/ 95 h 497"/>
                <a:gd name="T10" fmla="*/ 191 w 502"/>
                <a:gd name="T11" fmla="*/ 21 h 497"/>
                <a:gd name="T12" fmla="*/ 221 w 502"/>
                <a:gd name="T13" fmla="*/ 33 h 497"/>
                <a:gd name="T14" fmla="*/ 245 w 502"/>
                <a:gd name="T15" fmla="*/ 77 h 497"/>
                <a:gd name="T16" fmla="*/ 283 w 502"/>
                <a:gd name="T17" fmla="*/ 65 h 497"/>
                <a:gd name="T18" fmla="*/ 303 w 502"/>
                <a:gd name="T19" fmla="*/ 48 h 497"/>
                <a:gd name="T20" fmla="*/ 342 w 502"/>
                <a:gd name="T21" fmla="*/ 0 h 497"/>
                <a:gd name="T22" fmla="*/ 378 w 502"/>
                <a:gd name="T23" fmla="*/ 39 h 497"/>
                <a:gd name="T24" fmla="*/ 398 w 502"/>
                <a:gd name="T25" fmla="*/ 74 h 497"/>
                <a:gd name="T26" fmla="*/ 393 w 502"/>
                <a:gd name="T27" fmla="*/ 140 h 497"/>
                <a:gd name="T28" fmla="*/ 386 w 502"/>
                <a:gd name="T29" fmla="*/ 204 h 497"/>
                <a:gd name="T30" fmla="*/ 401 w 502"/>
                <a:gd name="T31" fmla="*/ 248 h 497"/>
                <a:gd name="T32" fmla="*/ 437 w 502"/>
                <a:gd name="T33" fmla="*/ 230 h 497"/>
                <a:gd name="T34" fmla="*/ 439 w 502"/>
                <a:gd name="T35" fmla="*/ 283 h 497"/>
                <a:gd name="T36" fmla="*/ 407 w 502"/>
                <a:gd name="T37" fmla="*/ 319 h 497"/>
                <a:gd name="T38" fmla="*/ 422 w 502"/>
                <a:gd name="T39" fmla="*/ 364 h 497"/>
                <a:gd name="T40" fmla="*/ 437 w 502"/>
                <a:gd name="T41" fmla="*/ 366 h 497"/>
                <a:gd name="T42" fmla="*/ 463 w 502"/>
                <a:gd name="T43" fmla="*/ 408 h 497"/>
                <a:gd name="T44" fmla="*/ 492 w 502"/>
                <a:gd name="T45" fmla="*/ 440 h 497"/>
                <a:gd name="T46" fmla="*/ 448 w 502"/>
                <a:gd name="T47" fmla="*/ 452 h 497"/>
                <a:gd name="T48" fmla="*/ 395 w 502"/>
                <a:gd name="T49" fmla="*/ 437 h 497"/>
                <a:gd name="T50" fmla="*/ 363 w 502"/>
                <a:gd name="T51" fmla="*/ 446 h 497"/>
                <a:gd name="T52" fmla="*/ 330 w 502"/>
                <a:gd name="T53" fmla="*/ 437 h 497"/>
                <a:gd name="T54" fmla="*/ 272 w 502"/>
                <a:gd name="T55" fmla="*/ 405 h 497"/>
                <a:gd name="T56" fmla="*/ 236 w 502"/>
                <a:gd name="T57" fmla="*/ 396 h 497"/>
                <a:gd name="T58" fmla="*/ 195 w 502"/>
                <a:gd name="T59" fmla="*/ 378 h 497"/>
                <a:gd name="T60" fmla="*/ 171 w 502"/>
                <a:gd name="T61" fmla="*/ 390 h 497"/>
                <a:gd name="T62" fmla="*/ 165 w 502"/>
                <a:gd name="T63" fmla="*/ 432 h 497"/>
                <a:gd name="T64" fmla="*/ 145 w 502"/>
                <a:gd name="T65" fmla="*/ 478 h 497"/>
                <a:gd name="T66" fmla="*/ 127 w 502"/>
                <a:gd name="T67" fmla="*/ 490 h 497"/>
                <a:gd name="T68" fmla="*/ 77 w 502"/>
                <a:gd name="T69" fmla="*/ 408 h 497"/>
                <a:gd name="T70" fmla="*/ 41 w 502"/>
                <a:gd name="T71" fmla="*/ 381 h 497"/>
                <a:gd name="T72" fmla="*/ 18 w 502"/>
                <a:gd name="T73" fmla="*/ 375 h 497"/>
                <a:gd name="T74" fmla="*/ 12 w 502"/>
                <a:gd name="T75" fmla="*/ 331 h 497"/>
                <a:gd name="T76" fmla="*/ 6 w 502"/>
                <a:gd name="T77" fmla="*/ 313 h 497"/>
                <a:gd name="T78" fmla="*/ 35 w 502"/>
                <a:gd name="T79" fmla="*/ 301 h 497"/>
                <a:gd name="T80" fmla="*/ 65 w 502"/>
                <a:gd name="T81" fmla="*/ 292 h 497"/>
                <a:gd name="T82" fmla="*/ 41 w 502"/>
                <a:gd name="T83" fmla="*/ 254 h 497"/>
                <a:gd name="T84" fmla="*/ 21 w 502"/>
                <a:gd name="T85" fmla="*/ 204 h 497"/>
                <a:gd name="T86" fmla="*/ 21 w 502"/>
                <a:gd name="T87" fmla="*/ 166 h 497"/>
                <a:gd name="T88" fmla="*/ 21 w 502"/>
                <a:gd name="T89" fmla="*/ 145 h 497"/>
                <a:gd name="T90" fmla="*/ 53 w 502"/>
                <a:gd name="T91" fmla="*/ 131 h 497"/>
                <a:gd name="T92" fmla="*/ 62 w 502"/>
                <a:gd name="T93" fmla="*/ 89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2"/>
                <a:gd name="T142" fmla="*/ 0 h 497"/>
                <a:gd name="T143" fmla="*/ 502 w 502"/>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2" h="497">
                  <a:moveTo>
                    <a:pt x="62" y="89"/>
                  </a:moveTo>
                  <a:lnTo>
                    <a:pt x="83" y="89"/>
                  </a:lnTo>
                  <a:lnTo>
                    <a:pt x="97" y="101"/>
                  </a:lnTo>
                  <a:lnTo>
                    <a:pt x="97" y="109"/>
                  </a:lnTo>
                  <a:lnTo>
                    <a:pt x="97" y="125"/>
                  </a:lnTo>
                  <a:lnTo>
                    <a:pt x="92" y="136"/>
                  </a:lnTo>
                  <a:lnTo>
                    <a:pt x="83" y="140"/>
                  </a:lnTo>
                  <a:lnTo>
                    <a:pt x="88" y="157"/>
                  </a:lnTo>
                  <a:lnTo>
                    <a:pt x="101" y="169"/>
                  </a:lnTo>
                  <a:lnTo>
                    <a:pt x="115" y="154"/>
                  </a:lnTo>
                  <a:lnTo>
                    <a:pt x="124" y="145"/>
                  </a:lnTo>
                  <a:lnTo>
                    <a:pt x="138" y="131"/>
                  </a:lnTo>
                  <a:lnTo>
                    <a:pt x="138" y="113"/>
                  </a:lnTo>
                  <a:lnTo>
                    <a:pt x="151" y="107"/>
                  </a:lnTo>
                  <a:lnTo>
                    <a:pt x="171" y="95"/>
                  </a:lnTo>
                  <a:lnTo>
                    <a:pt x="186" y="74"/>
                  </a:lnTo>
                  <a:lnTo>
                    <a:pt x="189" y="65"/>
                  </a:lnTo>
                  <a:lnTo>
                    <a:pt x="191" y="21"/>
                  </a:lnTo>
                  <a:lnTo>
                    <a:pt x="204" y="15"/>
                  </a:lnTo>
                  <a:lnTo>
                    <a:pt x="221" y="18"/>
                  </a:lnTo>
                  <a:lnTo>
                    <a:pt x="221" y="33"/>
                  </a:lnTo>
                  <a:lnTo>
                    <a:pt x="218" y="57"/>
                  </a:lnTo>
                  <a:lnTo>
                    <a:pt x="233" y="68"/>
                  </a:lnTo>
                  <a:lnTo>
                    <a:pt x="245" y="77"/>
                  </a:lnTo>
                  <a:lnTo>
                    <a:pt x="248" y="86"/>
                  </a:lnTo>
                  <a:lnTo>
                    <a:pt x="259" y="92"/>
                  </a:lnTo>
                  <a:lnTo>
                    <a:pt x="283" y="65"/>
                  </a:lnTo>
                  <a:lnTo>
                    <a:pt x="298" y="72"/>
                  </a:lnTo>
                  <a:lnTo>
                    <a:pt x="307" y="59"/>
                  </a:lnTo>
                  <a:lnTo>
                    <a:pt x="303" y="48"/>
                  </a:lnTo>
                  <a:lnTo>
                    <a:pt x="318" y="18"/>
                  </a:lnTo>
                  <a:lnTo>
                    <a:pt x="327" y="4"/>
                  </a:lnTo>
                  <a:lnTo>
                    <a:pt x="342" y="0"/>
                  </a:lnTo>
                  <a:lnTo>
                    <a:pt x="357" y="4"/>
                  </a:lnTo>
                  <a:lnTo>
                    <a:pt x="366" y="24"/>
                  </a:lnTo>
                  <a:lnTo>
                    <a:pt x="378" y="39"/>
                  </a:lnTo>
                  <a:lnTo>
                    <a:pt x="395" y="50"/>
                  </a:lnTo>
                  <a:lnTo>
                    <a:pt x="401" y="59"/>
                  </a:lnTo>
                  <a:lnTo>
                    <a:pt x="398" y="74"/>
                  </a:lnTo>
                  <a:lnTo>
                    <a:pt x="398" y="104"/>
                  </a:lnTo>
                  <a:lnTo>
                    <a:pt x="398" y="122"/>
                  </a:lnTo>
                  <a:lnTo>
                    <a:pt x="393" y="140"/>
                  </a:lnTo>
                  <a:lnTo>
                    <a:pt x="393" y="157"/>
                  </a:lnTo>
                  <a:lnTo>
                    <a:pt x="386" y="175"/>
                  </a:lnTo>
                  <a:lnTo>
                    <a:pt x="386" y="204"/>
                  </a:lnTo>
                  <a:lnTo>
                    <a:pt x="386" y="222"/>
                  </a:lnTo>
                  <a:lnTo>
                    <a:pt x="393" y="243"/>
                  </a:lnTo>
                  <a:lnTo>
                    <a:pt x="401" y="248"/>
                  </a:lnTo>
                  <a:lnTo>
                    <a:pt x="416" y="237"/>
                  </a:lnTo>
                  <a:lnTo>
                    <a:pt x="425" y="222"/>
                  </a:lnTo>
                  <a:lnTo>
                    <a:pt x="437" y="230"/>
                  </a:lnTo>
                  <a:lnTo>
                    <a:pt x="434" y="245"/>
                  </a:lnTo>
                  <a:lnTo>
                    <a:pt x="437" y="272"/>
                  </a:lnTo>
                  <a:lnTo>
                    <a:pt x="439" y="283"/>
                  </a:lnTo>
                  <a:lnTo>
                    <a:pt x="430" y="290"/>
                  </a:lnTo>
                  <a:lnTo>
                    <a:pt x="416" y="305"/>
                  </a:lnTo>
                  <a:lnTo>
                    <a:pt x="407" y="319"/>
                  </a:lnTo>
                  <a:lnTo>
                    <a:pt x="404" y="334"/>
                  </a:lnTo>
                  <a:lnTo>
                    <a:pt x="410" y="355"/>
                  </a:lnTo>
                  <a:lnTo>
                    <a:pt x="422" y="364"/>
                  </a:lnTo>
                  <a:lnTo>
                    <a:pt x="430" y="355"/>
                  </a:lnTo>
                  <a:lnTo>
                    <a:pt x="443" y="357"/>
                  </a:lnTo>
                  <a:lnTo>
                    <a:pt x="437" y="366"/>
                  </a:lnTo>
                  <a:lnTo>
                    <a:pt x="443" y="387"/>
                  </a:lnTo>
                  <a:lnTo>
                    <a:pt x="448" y="396"/>
                  </a:lnTo>
                  <a:lnTo>
                    <a:pt x="463" y="408"/>
                  </a:lnTo>
                  <a:lnTo>
                    <a:pt x="472" y="417"/>
                  </a:lnTo>
                  <a:lnTo>
                    <a:pt x="483" y="428"/>
                  </a:lnTo>
                  <a:lnTo>
                    <a:pt x="492" y="440"/>
                  </a:lnTo>
                  <a:lnTo>
                    <a:pt x="501" y="446"/>
                  </a:lnTo>
                  <a:lnTo>
                    <a:pt x="490" y="452"/>
                  </a:lnTo>
                  <a:lnTo>
                    <a:pt x="448" y="452"/>
                  </a:lnTo>
                  <a:lnTo>
                    <a:pt x="437" y="458"/>
                  </a:lnTo>
                  <a:lnTo>
                    <a:pt x="419" y="455"/>
                  </a:lnTo>
                  <a:lnTo>
                    <a:pt x="395" y="437"/>
                  </a:lnTo>
                  <a:lnTo>
                    <a:pt x="384" y="443"/>
                  </a:lnTo>
                  <a:lnTo>
                    <a:pt x="371" y="449"/>
                  </a:lnTo>
                  <a:lnTo>
                    <a:pt x="363" y="446"/>
                  </a:lnTo>
                  <a:lnTo>
                    <a:pt x="348" y="432"/>
                  </a:lnTo>
                  <a:lnTo>
                    <a:pt x="342" y="434"/>
                  </a:lnTo>
                  <a:lnTo>
                    <a:pt x="330" y="437"/>
                  </a:lnTo>
                  <a:lnTo>
                    <a:pt x="316" y="432"/>
                  </a:lnTo>
                  <a:lnTo>
                    <a:pt x="292" y="419"/>
                  </a:lnTo>
                  <a:lnTo>
                    <a:pt x="272" y="405"/>
                  </a:lnTo>
                  <a:lnTo>
                    <a:pt x="254" y="387"/>
                  </a:lnTo>
                  <a:lnTo>
                    <a:pt x="245" y="390"/>
                  </a:lnTo>
                  <a:lnTo>
                    <a:pt x="236" y="396"/>
                  </a:lnTo>
                  <a:lnTo>
                    <a:pt x="224" y="396"/>
                  </a:lnTo>
                  <a:lnTo>
                    <a:pt x="206" y="384"/>
                  </a:lnTo>
                  <a:lnTo>
                    <a:pt x="195" y="378"/>
                  </a:lnTo>
                  <a:lnTo>
                    <a:pt x="186" y="381"/>
                  </a:lnTo>
                  <a:lnTo>
                    <a:pt x="177" y="384"/>
                  </a:lnTo>
                  <a:lnTo>
                    <a:pt x="171" y="390"/>
                  </a:lnTo>
                  <a:lnTo>
                    <a:pt x="165" y="399"/>
                  </a:lnTo>
                  <a:lnTo>
                    <a:pt x="169" y="417"/>
                  </a:lnTo>
                  <a:lnTo>
                    <a:pt x="165" y="432"/>
                  </a:lnTo>
                  <a:lnTo>
                    <a:pt x="160" y="455"/>
                  </a:lnTo>
                  <a:lnTo>
                    <a:pt x="154" y="463"/>
                  </a:lnTo>
                  <a:lnTo>
                    <a:pt x="145" y="478"/>
                  </a:lnTo>
                  <a:lnTo>
                    <a:pt x="142" y="485"/>
                  </a:lnTo>
                  <a:lnTo>
                    <a:pt x="130" y="496"/>
                  </a:lnTo>
                  <a:lnTo>
                    <a:pt x="127" y="490"/>
                  </a:lnTo>
                  <a:lnTo>
                    <a:pt x="121" y="485"/>
                  </a:lnTo>
                  <a:lnTo>
                    <a:pt x="121" y="458"/>
                  </a:lnTo>
                  <a:lnTo>
                    <a:pt x="77" y="408"/>
                  </a:lnTo>
                  <a:lnTo>
                    <a:pt x="68" y="381"/>
                  </a:lnTo>
                  <a:lnTo>
                    <a:pt x="53" y="381"/>
                  </a:lnTo>
                  <a:lnTo>
                    <a:pt x="41" y="381"/>
                  </a:lnTo>
                  <a:lnTo>
                    <a:pt x="35" y="384"/>
                  </a:lnTo>
                  <a:lnTo>
                    <a:pt x="26" y="384"/>
                  </a:lnTo>
                  <a:lnTo>
                    <a:pt x="18" y="375"/>
                  </a:lnTo>
                  <a:lnTo>
                    <a:pt x="12" y="369"/>
                  </a:lnTo>
                  <a:lnTo>
                    <a:pt x="12" y="355"/>
                  </a:lnTo>
                  <a:lnTo>
                    <a:pt x="12" y="331"/>
                  </a:lnTo>
                  <a:lnTo>
                    <a:pt x="3" y="325"/>
                  </a:lnTo>
                  <a:lnTo>
                    <a:pt x="0" y="319"/>
                  </a:lnTo>
                  <a:lnTo>
                    <a:pt x="6" y="313"/>
                  </a:lnTo>
                  <a:lnTo>
                    <a:pt x="15" y="301"/>
                  </a:lnTo>
                  <a:lnTo>
                    <a:pt x="21" y="298"/>
                  </a:lnTo>
                  <a:lnTo>
                    <a:pt x="35" y="301"/>
                  </a:lnTo>
                  <a:lnTo>
                    <a:pt x="50" y="310"/>
                  </a:lnTo>
                  <a:lnTo>
                    <a:pt x="59" y="301"/>
                  </a:lnTo>
                  <a:lnTo>
                    <a:pt x="65" y="292"/>
                  </a:lnTo>
                  <a:lnTo>
                    <a:pt x="65" y="287"/>
                  </a:lnTo>
                  <a:lnTo>
                    <a:pt x="57" y="272"/>
                  </a:lnTo>
                  <a:lnTo>
                    <a:pt x="41" y="254"/>
                  </a:lnTo>
                  <a:lnTo>
                    <a:pt x="39" y="239"/>
                  </a:lnTo>
                  <a:lnTo>
                    <a:pt x="35" y="219"/>
                  </a:lnTo>
                  <a:lnTo>
                    <a:pt x="21" y="204"/>
                  </a:lnTo>
                  <a:lnTo>
                    <a:pt x="21" y="189"/>
                  </a:lnTo>
                  <a:lnTo>
                    <a:pt x="24" y="177"/>
                  </a:lnTo>
                  <a:lnTo>
                    <a:pt x="21" y="166"/>
                  </a:lnTo>
                  <a:lnTo>
                    <a:pt x="15" y="160"/>
                  </a:lnTo>
                  <a:lnTo>
                    <a:pt x="18" y="151"/>
                  </a:lnTo>
                  <a:lnTo>
                    <a:pt x="21" y="145"/>
                  </a:lnTo>
                  <a:lnTo>
                    <a:pt x="26" y="145"/>
                  </a:lnTo>
                  <a:lnTo>
                    <a:pt x="39" y="145"/>
                  </a:lnTo>
                  <a:lnTo>
                    <a:pt x="53" y="131"/>
                  </a:lnTo>
                  <a:lnTo>
                    <a:pt x="59" y="116"/>
                  </a:lnTo>
                  <a:lnTo>
                    <a:pt x="59" y="109"/>
                  </a:lnTo>
                  <a:lnTo>
                    <a:pt x="62" y="89"/>
                  </a:lnTo>
                </a:path>
              </a:pathLst>
            </a:custGeom>
            <a:solidFill>
              <a:srgbClr val="FFFFCC"/>
            </a:solidFill>
            <a:ln w="12700" cap="rnd">
              <a:solidFill>
                <a:schemeClr val="tx1"/>
              </a:solidFill>
              <a:round/>
              <a:headEnd/>
              <a:tailEnd/>
            </a:ln>
          </p:spPr>
          <p:txBody>
            <a:bodyPr/>
            <a:lstStyle/>
            <a:p>
              <a:endParaRPr lang="nl-NL"/>
            </a:p>
          </p:txBody>
        </p:sp>
        <p:sp>
          <p:nvSpPr>
            <p:cNvPr id="81974" name="Freeform 69">
              <a:extLst>
                <a:ext uri="{FF2B5EF4-FFF2-40B4-BE49-F238E27FC236}">
                  <a16:creationId xmlns:a16="http://schemas.microsoft.com/office/drawing/2014/main" id="{A80BFF41-7C1D-4B0E-8745-0EB1F83BFE56}"/>
                </a:ext>
              </a:extLst>
            </p:cNvPr>
            <p:cNvSpPr>
              <a:spLocks/>
            </p:cNvSpPr>
            <p:nvPr/>
          </p:nvSpPr>
          <p:spPr bwMode="auto">
            <a:xfrm>
              <a:off x="2525" y="988"/>
              <a:ext cx="394" cy="356"/>
            </a:xfrm>
            <a:custGeom>
              <a:avLst/>
              <a:gdLst>
                <a:gd name="T0" fmla="*/ 3 w 394"/>
                <a:gd name="T1" fmla="*/ 89 h 356"/>
                <a:gd name="T2" fmla="*/ 35 w 394"/>
                <a:gd name="T3" fmla="*/ 63 h 356"/>
                <a:gd name="T4" fmla="*/ 30 w 394"/>
                <a:gd name="T5" fmla="*/ 42 h 356"/>
                <a:gd name="T6" fmla="*/ 77 w 394"/>
                <a:gd name="T7" fmla="*/ 9 h 356"/>
                <a:gd name="T8" fmla="*/ 83 w 394"/>
                <a:gd name="T9" fmla="*/ 30 h 356"/>
                <a:gd name="T10" fmla="*/ 151 w 394"/>
                <a:gd name="T11" fmla="*/ 50 h 356"/>
                <a:gd name="T12" fmla="*/ 178 w 394"/>
                <a:gd name="T13" fmla="*/ 39 h 356"/>
                <a:gd name="T14" fmla="*/ 225 w 394"/>
                <a:gd name="T15" fmla="*/ 12 h 356"/>
                <a:gd name="T16" fmla="*/ 266 w 394"/>
                <a:gd name="T17" fmla="*/ 30 h 356"/>
                <a:gd name="T18" fmla="*/ 308 w 394"/>
                <a:gd name="T19" fmla="*/ 12 h 356"/>
                <a:gd name="T20" fmla="*/ 337 w 394"/>
                <a:gd name="T21" fmla="*/ 6 h 356"/>
                <a:gd name="T22" fmla="*/ 344 w 394"/>
                <a:gd name="T23" fmla="*/ 36 h 356"/>
                <a:gd name="T24" fmla="*/ 361 w 394"/>
                <a:gd name="T25" fmla="*/ 59 h 356"/>
                <a:gd name="T26" fmla="*/ 379 w 394"/>
                <a:gd name="T27" fmla="*/ 92 h 356"/>
                <a:gd name="T28" fmla="*/ 393 w 394"/>
                <a:gd name="T29" fmla="*/ 125 h 356"/>
                <a:gd name="T30" fmla="*/ 355 w 394"/>
                <a:gd name="T31" fmla="*/ 136 h 356"/>
                <a:gd name="T32" fmla="*/ 320 w 394"/>
                <a:gd name="T33" fmla="*/ 169 h 356"/>
                <a:gd name="T34" fmla="*/ 290 w 394"/>
                <a:gd name="T35" fmla="*/ 186 h 356"/>
                <a:gd name="T36" fmla="*/ 260 w 394"/>
                <a:gd name="T37" fmla="*/ 201 h 356"/>
                <a:gd name="T38" fmla="*/ 272 w 394"/>
                <a:gd name="T39" fmla="*/ 219 h 356"/>
                <a:gd name="T40" fmla="*/ 293 w 394"/>
                <a:gd name="T41" fmla="*/ 237 h 356"/>
                <a:gd name="T42" fmla="*/ 275 w 394"/>
                <a:gd name="T43" fmla="*/ 254 h 356"/>
                <a:gd name="T44" fmla="*/ 254 w 394"/>
                <a:gd name="T45" fmla="*/ 261 h 356"/>
                <a:gd name="T46" fmla="*/ 251 w 394"/>
                <a:gd name="T47" fmla="*/ 283 h 356"/>
                <a:gd name="T48" fmla="*/ 234 w 394"/>
                <a:gd name="T49" fmla="*/ 292 h 356"/>
                <a:gd name="T50" fmla="*/ 207 w 394"/>
                <a:gd name="T51" fmla="*/ 287 h 356"/>
                <a:gd name="T52" fmla="*/ 187 w 394"/>
                <a:gd name="T53" fmla="*/ 301 h 356"/>
                <a:gd name="T54" fmla="*/ 169 w 394"/>
                <a:gd name="T55" fmla="*/ 334 h 356"/>
                <a:gd name="T56" fmla="*/ 151 w 394"/>
                <a:gd name="T57" fmla="*/ 346 h 356"/>
                <a:gd name="T58" fmla="*/ 115 w 394"/>
                <a:gd name="T59" fmla="*/ 351 h 356"/>
                <a:gd name="T60" fmla="*/ 95 w 394"/>
                <a:gd name="T61" fmla="*/ 340 h 356"/>
                <a:gd name="T62" fmla="*/ 74 w 394"/>
                <a:gd name="T63" fmla="*/ 346 h 356"/>
                <a:gd name="T64" fmla="*/ 62 w 394"/>
                <a:gd name="T65" fmla="*/ 334 h 356"/>
                <a:gd name="T66" fmla="*/ 50 w 394"/>
                <a:gd name="T67" fmla="*/ 346 h 356"/>
                <a:gd name="T68" fmla="*/ 33 w 394"/>
                <a:gd name="T69" fmla="*/ 351 h 356"/>
                <a:gd name="T70" fmla="*/ 24 w 394"/>
                <a:gd name="T71" fmla="*/ 331 h 356"/>
                <a:gd name="T72" fmla="*/ 27 w 394"/>
                <a:gd name="T73" fmla="*/ 292 h 356"/>
                <a:gd name="T74" fmla="*/ 35 w 394"/>
                <a:gd name="T75" fmla="*/ 254 h 356"/>
                <a:gd name="T76" fmla="*/ 35 w 394"/>
                <a:gd name="T77" fmla="*/ 228 h 356"/>
                <a:gd name="T78" fmla="*/ 39 w 394"/>
                <a:gd name="T79" fmla="*/ 186 h 356"/>
                <a:gd name="T80" fmla="*/ 42 w 394"/>
                <a:gd name="T81" fmla="*/ 166 h 356"/>
                <a:gd name="T82" fmla="*/ 21 w 394"/>
                <a:gd name="T83" fmla="*/ 151 h 356"/>
                <a:gd name="T84" fmla="*/ 6 w 394"/>
                <a:gd name="T85" fmla="*/ 130 h 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4"/>
                <a:gd name="T130" fmla="*/ 0 h 356"/>
                <a:gd name="T131" fmla="*/ 394 w 394"/>
                <a:gd name="T132" fmla="*/ 356 h 3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4" h="356">
                  <a:moveTo>
                    <a:pt x="0" y="112"/>
                  </a:moveTo>
                  <a:lnTo>
                    <a:pt x="3" y="89"/>
                  </a:lnTo>
                  <a:lnTo>
                    <a:pt x="15" y="80"/>
                  </a:lnTo>
                  <a:lnTo>
                    <a:pt x="35" y="63"/>
                  </a:lnTo>
                  <a:lnTo>
                    <a:pt x="39" y="54"/>
                  </a:lnTo>
                  <a:lnTo>
                    <a:pt x="30" y="42"/>
                  </a:lnTo>
                  <a:lnTo>
                    <a:pt x="68" y="0"/>
                  </a:lnTo>
                  <a:lnTo>
                    <a:pt x="77" y="9"/>
                  </a:lnTo>
                  <a:lnTo>
                    <a:pt x="83" y="21"/>
                  </a:lnTo>
                  <a:lnTo>
                    <a:pt x="83" y="30"/>
                  </a:lnTo>
                  <a:lnTo>
                    <a:pt x="104" y="36"/>
                  </a:lnTo>
                  <a:lnTo>
                    <a:pt x="151" y="50"/>
                  </a:lnTo>
                  <a:lnTo>
                    <a:pt x="154" y="54"/>
                  </a:lnTo>
                  <a:lnTo>
                    <a:pt x="178" y="39"/>
                  </a:lnTo>
                  <a:lnTo>
                    <a:pt x="207" y="12"/>
                  </a:lnTo>
                  <a:lnTo>
                    <a:pt x="225" y="12"/>
                  </a:lnTo>
                  <a:lnTo>
                    <a:pt x="243" y="24"/>
                  </a:lnTo>
                  <a:lnTo>
                    <a:pt x="266" y="30"/>
                  </a:lnTo>
                  <a:lnTo>
                    <a:pt x="296" y="21"/>
                  </a:lnTo>
                  <a:lnTo>
                    <a:pt x="308" y="12"/>
                  </a:lnTo>
                  <a:lnTo>
                    <a:pt x="322" y="12"/>
                  </a:lnTo>
                  <a:lnTo>
                    <a:pt x="337" y="6"/>
                  </a:lnTo>
                  <a:lnTo>
                    <a:pt x="346" y="21"/>
                  </a:lnTo>
                  <a:lnTo>
                    <a:pt x="344" y="36"/>
                  </a:lnTo>
                  <a:lnTo>
                    <a:pt x="346" y="54"/>
                  </a:lnTo>
                  <a:lnTo>
                    <a:pt x="361" y="59"/>
                  </a:lnTo>
                  <a:lnTo>
                    <a:pt x="373" y="74"/>
                  </a:lnTo>
                  <a:lnTo>
                    <a:pt x="379" y="92"/>
                  </a:lnTo>
                  <a:lnTo>
                    <a:pt x="393" y="112"/>
                  </a:lnTo>
                  <a:lnTo>
                    <a:pt x="393" y="125"/>
                  </a:lnTo>
                  <a:lnTo>
                    <a:pt x="373" y="127"/>
                  </a:lnTo>
                  <a:lnTo>
                    <a:pt x="355" y="136"/>
                  </a:lnTo>
                  <a:lnTo>
                    <a:pt x="337" y="154"/>
                  </a:lnTo>
                  <a:lnTo>
                    <a:pt x="320" y="169"/>
                  </a:lnTo>
                  <a:lnTo>
                    <a:pt x="305" y="180"/>
                  </a:lnTo>
                  <a:lnTo>
                    <a:pt x="290" y="186"/>
                  </a:lnTo>
                  <a:lnTo>
                    <a:pt x="266" y="189"/>
                  </a:lnTo>
                  <a:lnTo>
                    <a:pt x="260" y="201"/>
                  </a:lnTo>
                  <a:lnTo>
                    <a:pt x="263" y="213"/>
                  </a:lnTo>
                  <a:lnTo>
                    <a:pt x="272" y="219"/>
                  </a:lnTo>
                  <a:lnTo>
                    <a:pt x="284" y="225"/>
                  </a:lnTo>
                  <a:lnTo>
                    <a:pt x="293" y="237"/>
                  </a:lnTo>
                  <a:lnTo>
                    <a:pt x="287" y="243"/>
                  </a:lnTo>
                  <a:lnTo>
                    <a:pt x="275" y="254"/>
                  </a:lnTo>
                  <a:lnTo>
                    <a:pt x="263" y="257"/>
                  </a:lnTo>
                  <a:lnTo>
                    <a:pt x="254" y="261"/>
                  </a:lnTo>
                  <a:lnTo>
                    <a:pt x="258" y="272"/>
                  </a:lnTo>
                  <a:lnTo>
                    <a:pt x="251" y="283"/>
                  </a:lnTo>
                  <a:lnTo>
                    <a:pt x="245" y="292"/>
                  </a:lnTo>
                  <a:lnTo>
                    <a:pt x="234" y="292"/>
                  </a:lnTo>
                  <a:lnTo>
                    <a:pt x="222" y="290"/>
                  </a:lnTo>
                  <a:lnTo>
                    <a:pt x="207" y="287"/>
                  </a:lnTo>
                  <a:lnTo>
                    <a:pt x="192" y="287"/>
                  </a:lnTo>
                  <a:lnTo>
                    <a:pt x="187" y="301"/>
                  </a:lnTo>
                  <a:lnTo>
                    <a:pt x="181" y="316"/>
                  </a:lnTo>
                  <a:lnTo>
                    <a:pt x="169" y="334"/>
                  </a:lnTo>
                  <a:lnTo>
                    <a:pt x="160" y="343"/>
                  </a:lnTo>
                  <a:lnTo>
                    <a:pt x="151" y="346"/>
                  </a:lnTo>
                  <a:lnTo>
                    <a:pt x="133" y="351"/>
                  </a:lnTo>
                  <a:lnTo>
                    <a:pt x="115" y="351"/>
                  </a:lnTo>
                  <a:lnTo>
                    <a:pt x="104" y="346"/>
                  </a:lnTo>
                  <a:lnTo>
                    <a:pt x="95" y="340"/>
                  </a:lnTo>
                  <a:lnTo>
                    <a:pt x="83" y="343"/>
                  </a:lnTo>
                  <a:lnTo>
                    <a:pt x="74" y="346"/>
                  </a:lnTo>
                  <a:lnTo>
                    <a:pt x="71" y="340"/>
                  </a:lnTo>
                  <a:lnTo>
                    <a:pt x="62" y="334"/>
                  </a:lnTo>
                  <a:lnTo>
                    <a:pt x="57" y="340"/>
                  </a:lnTo>
                  <a:lnTo>
                    <a:pt x="50" y="346"/>
                  </a:lnTo>
                  <a:lnTo>
                    <a:pt x="42" y="355"/>
                  </a:lnTo>
                  <a:lnTo>
                    <a:pt x="33" y="351"/>
                  </a:lnTo>
                  <a:lnTo>
                    <a:pt x="27" y="340"/>
                  </a:lnTo>
                  <a:lnTo>
                    <a:pt x="24" y="331"/>
                  </a:lnTo>
                  <a:lnTo>
                    <a:pt x="27" y="313"/>
                  </a:lnTo>
                  <a:lnTo>
                    <a:pt x="27" y="292"/>
                  </a:lnTo>
                  <a:lnTo>
                    <a:pt x="30" y="275"/>
                  </a:lnTo>
                  <a:lnTo>
                    <a:pt x="35" y="254"/>
                  </a:lnTo>
                  <a:lnTo>
                    <a:pt x="35" y="243"/>
                  </a:lnTo>
                  <a:lnTo>
                    <a:pt x="35" y="228"/>
                  </a:lnTo>
                  <a:lnTo>
                    <a:pt x="35" y="213"/>
                  </a:lnTo>
                  <a:lnTo>
                    <a:pt x="39" y="186"/>
                  </a:lnTo>
                  <a:lnTo>
                    <a:pt x="44" y="175"/>
                  </a:lnTo>
                  <a:lnTo>
                    <a:pt x="42" y="166"/>
                  </a:lnTo>
                  <a:lnTo>
                    <a:pt x="33" y="157"/>
                  </a:lnTo>
                  <a:lnTo>
                    <a:pt x="21" y="151"/>
                  </a:lnTo>
                  <a:lnTo>
                    <a:pt x="9" y="136"/>
                  </a:lnTo>
                  <a:lnTo>
                    <a:pt x="6" y="130"/>
                  </a:lnTo>
                  <a:lnTo>
                    <a:pt x="0" y="112"/>
                  </a:lnTo>
                </a:path>
              </a:pathLst>
            </a:custGeom>
            <a:solidFill>
              <a:srgbClr val="FFFFCC"/>
            </a:solidFill>
            <a:ln w="12700" cap="rnd">
              <a:solidFill>
                <a:schemeClr val="tx1"/>
              </a:solidFill>
              <a:round/>
              <a:headEnd/>
              <a:tailEnd/>
            </a:ln>
          </p:spPr>
          <p:txBody>
            <a:bodyPr/>
            <a:lstStyle/>
            <a:p>
              <a:endParaRPr lang="nl-NL"/>
            </a:p>
          </p:txBody>
        </p:sp>
        <p:sp>
          <p:nvSpPr>
            <p:cNvPr id="81975" name="Freeform 70">
              <a:extLst>
                <a:ext uri="{FF2B5EF4-FFF2-40B4-BE49-F238E27FC236}">
                  <a16:creationId xmlns:a16="http://schemas.microsoft.com/office/drawing/2014/main" id="{CAEF7900-8A08-43C5-9F85-B3B8EC32CD33}"/>
                </a:ext>
              </a:extLst>
            </p:cNvPr>
            <p:cNvSpPr>
              <a:spLocks/>
            </p:cNvSpPr>
            <p:nvPr/>
          </p:nvSpPr>
          <p:spPr bwMode="auto">
            <a:xfrm>
              <a:off x="2882" y="1071"/>
              <a:ext cx="267" cy="284"/>
            </a:xfrm>
            <a:custGeom>
              <a:avLst/>
              <a:gdLst>
                <a:gd name="T0" fmla="*/ 86 w 267"/>
                <a:gd name="T1" fmla="*/ 9 h 284"/>
                <a:gd name="T2" fmla="*/ 95 w 267"/>
                <a:gd name="T3" fmla="*/ 0 h 284"/>
                <a:gd name="T4" fmla="*/ 136 w 267"/>
                <a:gd name="T5" fmla="*/ 12 h 284"/>
                <a:gd name="T6" fmla="*/ 184 w 267"/>
                <a:gd name="T7" fmla="*/ 26 h 284"/>
                <a:gd name="T8" fmla="*/ 255 w 267"/>
                <a:gd name="T9" fmla="*/ 59 h 284"/>
                <a:gd name="T10" fmla="*/ 257 w 267"/>
                <a:gd name="T11" fmla="*/ 77 h 284"/>
                <a:gd name="T12" fmla="*/ 237 w 267"/>
                <a:gd name="T13" fmla="*/ 86 h 284"/>
                <a:gd name="T14" fmla="*/ 228 w 267"/>
                <a:gd name="T15" fmla="*/ 109 h 284"/>
                <a:gd name="T16" fmla="*/ 255 w 267"/>
                <a:gd name="T17" fmla="*/ 145 h 284"/>
                <a:gd name="T18" fmla="*/ 240 w 267"/>
                <a:gd name="T19" fmla="*/ 183 h 284"/>
                <a:gd name="T20" fmla="*/ 246 w 267"/>
                <a:gd name="T21" fmla="*/ 215 h 284"/>
                <a:gd name="T22" fmla="*/ 263 w 267"/>
                <a:gd name="T23" fmla="*/ 245 h 284"/>
                <a:gd name="T24" fmla="*/ 266 w 267"/>
                <a:gd name="T25" fmla="*/ 280 h 284"/>
                <a:gd name="T26" fmla="*/ 243 w 267"/>
                <a:gd name="T27" fmla="*/ 283 h 284"/>
                <a:gd name="T28" fmla="*/ 231 w 267"/>
                <a:gd name="T29" fmla="*/ 257 h 284"/>
                <a:gd name="T30" fmla="*/ 216 w 267"/>
                <a:gd name="T31" fmla="*/ 245 h 284"/>
                <a:gd name="T32" fmla="*/ 195 w 267"/>
                <a:gd name="T33" fmla="*/ 263 h 284"/>
                <a:gd name="T34" fmla="*/ 171 w 267"/>
                <a:gd name="T35" fmla="*/ 265 h 284"/>
                <a:gd name="T36" fmla="*/ 145 w 267"/>
                <a:gd name="T37" fmla="*/ 259 h 284"/>
                <a:gd name="T38" fmla="*/ 131 w 267"/>
                <a:gd name="T39" fmla="*/ 259 h 284"/>
                <a:gd name="T40" fmla="*/ 110 w 267"/>
                <a:gd name="T41" fmla="*/ 242 h 284"/>
                <a:gd name="T42" fmla="*/ 92 w 267"/>
                <a:gd name="T43" fmla="*/ 228 h 284"/>
                <a:gd name="T44" fmla="*/ 63 w 267"/>
                <a:gd name="T45" fmla="*/ 239 h 284"/>
                <a:gd name="T46" fmla="*/ 42 w 267"/>
                <a:gd name="T47" fmla="*/ 230 h 284"/>
                <a:gd name="T48" fmla="*/ 36 w 267"/>
                <a:gd name="T49" fmla="*/ 210 h 284"/>
                <a:gd name="T50" fmla="*/ 27 w 267"/>
                <a:gd name="T51" fmla="*/ 189 h 284"/>
                <a:gd name="T52" fmla="*/ 12 w 267"/>
                <a:gd name="T53" fmla="*/ 171 h 284"/>
                <a:gd name="T54" fmla="*/ 9 w 267"/>
                <a:gd name="T55" fmla="*/ 160 h 284"/>
                <a:gd name="T56" fmla="*/ 4 w 267"/>
                <a:gd name="T57" fmla="*/ 136 h 284"/>
                <a:gd name="T58" fmla="*/ 9 w 267"/>
                <a:gd name="T59" fmla="*/ 112 h 284"/>
                <a:gd name="T60" fmla="*/ 45 w 267"/>
                <a:gd name="T61" fmla="*/ 65 h 284"/>
                <a:gd name="T62" fmla="*/ 50 w 267"/>
                <a:gd name="T63" fmla="*/ 50 h 284"/>
                <a:gd name="T64" fmla="*/ 72 w 267"/>
                <a:gd name="T65" fmla="*/ 33 h 284"/>
                <a:gd name="T66" fmla="*/ 81 w 267"/>
                <a:gd name="T67" fmla="*/ 24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7"/>
                <a:gd name="T103" fmla="*/ 0 h 284"/>
                <a:gd name="T104" fmla="*/ 267 w 267"/>
                <a:gd name="T105" fmla="*/ 284 h 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7" h="284">
                  <a:moveTo>
                    <a:pt x="89" y="9"/>
                  </a:moveTo>
                  <a:lnTo>
                    <a:pt x="86" y="9"/>
                  </a:lnTo>
                  <a:lnTo>
                    <a:pt x="89" y="12"/>
                  </a:lnTo>
                  <a:lnTo>
                    <a:pt x="95" y="0"/>
                  </a:lnTo>
                  <a:lnTo>
                    <a:pt x="113" y="3"/>
                  </a:lnTo>
                  <a:lnTo>
                    <a:pt x="136" y="12"/>
                  </a:lnTo>
                  <a:lnTo>
                    <a:pt x="175" y="30"/>
                  </a:lnTo>
                  <a:lnTo>
                    <a:pt x="184" y="26"/>
                  </a:lnTo>
                  <a:lnTo>
                    <a:pt x="237" y="48"/>
                  </a:lnTo>
                  <a:lnTo>
                    <a:pt x="255" y="59"/>
                  </a:lnTo>
                  <a:lnTo>
                    <a:pt x="261" y="68"/>
                  </a:lnTo>
                  <a:lnTo>
                    <a:pt x="257" y="77"/>
                  </a:lnTo>
                  <a:lnTo>
                    <a:pt x="248" y="83"/>
                  </a:lnTo>
                  <a:lnTo>
                    <a:pt x="237" y="86"/>
                  </a:lnTo>
                  <a:lnTo>
                    <a:pt x="225" y="92"/>
                  </a:lnTo>
                  <a:lnTo>
                    <a:pt x="228" y="109"/>
                  </a:lnTo>
                  <a:lnTo>
                    <a:pt x="252" y="130"/>
                  </a:lnTo>
                  <a:lnTo>
                    <a:pt x="255" y="145"/>
                  </a:lnTo>
                  <a:lnTo>
                    <a:pt x="252" y="162"/>
                  </a:lnTo>
                  <a:lnTo>
                    <a:pt x="240" y="183"/>
                  </a:lnTo>
                  <a:lnTo>
                    <a:pt x="234" y="201"/>
                  </a:lnTo>
                  <a:lnTo>
                    <a:pt x="246" y="215"/>
                  </a:lnTo>
                  <a:lnTo>
                    <a:pt x="261" y="236"/>
                  </a:lnTo>
                  <a:lnTo>
                    <a:pt x="263" y="245"/>
                  </a:lnTo>
                  <a:lnTo>
                    <a:pt x="266" y="272"/>
                  </a:lnTo>
                  <a:lnTo>
                    <a:pt x="266" y="280"/>
                  </a:lnTo>
                  <a:lnTo>
                    <a:pt x="257" y="283"/>
                  </a:lnTo>
                  <a:lnTo>
                    <a:pt x="243" y="283"/>
                  </a:lnTo>
                  <a:lnTo>
                    <a:pt x="237" y="274"/>
                  </a:lnTo>
                  <a:lnTo>
                    <a:pt x="231" y="257"/>
                  </a:lnTo>
                  <a:lnTo>
                    <a:pt x="222" y="245"/>
                  </a:lnTo>
                  <a:lnTo>
                    <a:pt x="216" y="245"/>
                  </a:lnTo>
                  <a:lnTo>
                    <a:pt x="207" y="250"/>
                  </a:lnTo>
                  <a:lnTo>
                    <a:pt x="195" y="263"/>
                  </a:lnTo>
                  <a:lnTo>
                    <a:pt x="189" y="265"/>
                  </a:lnTo>
                  <a:lnTo>
                    <a:pt x="171" y="265"/>
                  </a:lnTo>
                  <a:lnTo>
                    <a:pt x="163" y="259"/>
                  </a:lnTo>
                  <a:lnTo>
                    <a:pt x="145" y="259"/>
                  </a:lnTo>
                  <a:lnTo>
                    <a:pt x="136" y="263"/>
                  </a:lnTo>
                  <a:lnTo>
                    <a:pt x="131" y="259"/>
                  </a:lnTo>
                  <a:lnTo>
                    <a:pt x="122" y="254"/>
                  </a:lnTo>
                  <a:lnTo>
                    <a:pt x="110" y="242"/>
                  </a:lnTo>
                  <a:lnTo>
                    <a:pt x="101" y="230"/>
                  </a:lnTo>
                  <a:lnTo>
                    <a:pt x="92" y="228"/>
                  </a:lnTo>
                  <a:lnTo>
                    <a:pt x="74" y="236"/>
                  </a:lnTo>
                  <a:lnTo>
                    <a:pt x="63" y="239"/>
                  </a:lnTo>
                  <a:lnTo>
                    <a:pt x="54" y="239"/>
                  </a:lnTo>
                  <a:lnTo>
                    <a:pt x="42" y="230"/>
                  </a:lnTo>
                  <a:lnTo>
                    <a:pt x="36" y="219"/>
                  </a:lnTo>
                  <a:lnTo>
                    <a:pt x="36" y="210"/>
                  </a:lnTo>
                  <a:lnTo>
                    <a:pt x="36" y="197"/>
                  </a:lnTo>
                  <a:lnTo>
                    <a:pt x="27" y="189"/>
                  </a:lnTo>
                  <a:lnTo>
                    <a:pt x="21" y="177"/>
                  </a:lnTo>
                  <a:lnTo>
                    <a:pt x="12" y="171"/>
                  </a:lnTo>
                  <a:lnTo>
                    <a:pt x="6" y="171"/>
                  </a:lnTo>
                  <a:lnTo>
                    <a:pt x="9" y="160"/>
                  </a:lnTo>
                  <a:lnTo>
                    <a:pt x="6" y="151"/>
                  </a:lnTo>
                  <a:lnTo>
                    <a:pt x="4" y="136"/>
                  </a:lnTo>
                  <a:lnTo>
                    <a:pt x="0" y="124"/>
                  </a:lnTo>
                  <a:lnTo>
                    <a:pt x="9" y="112"/>
                  </a:lnTo>
                  <a:lnTo>
                    <a:pt x="27" y="92"/>
                  </a:lnTo>
                  <a:lnTo>
                    <a:pt x="45" y="65"/>
                  </a:lnTo>
                  <a:lnTo>
                    <a:pt x="50" y="62"/>
                  </a:lnTo>
                  <a:lnTo>
                    <a:pt x="50" y="50"/>
                  </a:lnTo>
                  <a:lnTo>
                    <a:pt x="59" y="41"/>
                  </a:lnTo>
                  <a:lnTo>
                    <a:pt x="72" y="33"/>
                  </a:lnTo>
                  <a:lnTo>
                    <a:pt x="86" y="30"/>
                  </a:lnTo>
                  <a:lnTo>
                    <a:pt x="81" y="24"/>
                  </a:lnTo>
                  <a:lnTo>
                    <a:pt x="89" y="9"/>
                  </a:lnTo>
                </a:path>
              </a:pathLst>
            </a:custGeom>
            <a:solidFill>
              <a:srgbClr val="FFFFCC"/>
            </a:solidFill>
            <a:ln w="12700" cap="rnd">
              <a:solidFill>
                <a:schemeClr val="tx1"/>
              </a:solidFill>
              <a:round/>
              <a:headEnd/>
              <a:tailEnd/>
            </a:ln>
          </p:spPr>
          <p:txBody>
            <a:bodyPr/>
            <a:lstStyle/>
            <a:p>
              <a:endParaRPr lang="nl-NL"/>
            </a:p>
          </p:txBody>
        </p:sp>
        <p:sp>
          <p:nvSpPr>
            <p:cNvPr id="81976" name="Freeform 71">
              <a:extLst>
                <a:ext uri="{FF2B5EF4-FFF2-40B4-BE49-F238E27FC236}">
                  <a16:creationId xmlns:a16="http://schemas.microsoft.com/office/drawing/2014/main" id="{212AF733-A51F-4485-B9F2-E7AC5D0C4375}"/>
                </a:ext>
              </a:extLst>
            </p:cNvPr>
            <p:cNvSpPr>
              <a:spLocks/>
            </p:cNvSpPr>
            <p:nvPr/>
          </p:nvSpPr>
          <p:spPr bwMode="auto">
            <a:xfrm>
              <a:off x="2570" y="1044"/>
              <a:ext cx="443" cy="500"/>
            </a:xfrm>
            <a:custGeom>
              <a:avLst/>
              <a:gdLst>
                <a:gd name="T0" fmla="*/ 374 w 443"/>
                <a:gd name="T1" fmla="*/ 3 h 500"/>
                <a:gd name="T2" fmla="*/ 409 w 443"/>
                <a:gd name="T3" fmla="*/ 26 h 500"/>
                <a:gd name="T4" fmla="*/ 394 w 443"/>
                <a:gd name="T5" fmla="*/ 53 h 500"/>
                <a:gd name="T6" fmla="*/ 362 w 443"/>
                <a:gd name="T7" fmla="*/ 77 h 500"/>
                <a:gd name="T8" fmla="*/ 353 w 443"/>
                <a:gd name="T9" fmla="*/ 92 h 500"/>
                <a:gd name="T10" fmla="*/ 327 w 443"/>
                <a:gd name="T11" fmla="*/ 127 h 500"/>
                <a:gd name="T12" fmla="*/ 315 w 443"/>
                <a:gd name="T13" fmla="*/ 163 h 500"/>
                <a:gd name="T14" fmla="*/ 315 w 443"/>
                <a:gd name="T15" fmla="*/ 195 h 500"/>
                <a:gd name="T16" fmla="*/ 344 w 443"/>
                <a:gd name="T17" fmla="*/ 222 h 500"/>
                <a:gd name="T18" fmla="*/ 350 w 443"/>
                <a:gd name="T19" fmla="*/ 251 h 500"/>
                <a:gd name="T20" fmla="*/ 380 w 443"/>
                <a:gd name="T21" fmla="*/ 263 h 500"/>
                <a:gd name="T22" fmla="*/ 412 w 443"/>
                <a:gd name="T23" fmla="*/ 257 h 500"/>
                <a:gd name="T24" fmla="*/ 442 w 443"/>
                <a:gd name="T25" fmla="*/ 292 h 500"/>
                <a:gd name="T26" fmla="*/ 386 w 443"/>
                <a:gd name="T27" fmla="*/ 307 h 500"/>
                <a:gd name="T28" fmla="*/ 300 w 443"/>
                <a:gd name="T29" fmla="*/ 340 h 500"/>
                <a:gd name="T30" fmla="*/ 291 w 443"/>
                <a:gd name="T31" fmla="*/ 381 h 500"/>
                <a:gd name="T32" fmla="*/ 294 w 443"/>
                <a:gd name="T33" fmla="*/ 443 h 500"/>
                <a:gd name="T34" fmla="*/ 315 w 443"/>
                <a:gd name="T35" fmla="*/ 488 h 500"/>
                <a:gd name="T36" fmla="*/ 283 w 443"/>
                <a:gd name="T37" fmla="*/ 496 h 500"/>
                <a:gd name="T38" fmla="*/ 262 w 443"/>
                <a:gd name="T39" fmla="*/ 464 h 500"/>
                <a:gd name="T40" fmla="*/ 212 w 443"/>
                <a:gd name="T41" fmla="*/ 461 h 500"/>
                <a:gd name="T42" fmla="*/ 182 w 443"/>
                <a:gd name="T43" fmla="*/ 464 h 500"/>
                <a:gd name="T44" fmla="*/ 144 w 443"/>
                <a:gd name="T45" fmla="*/ 464 h 500"/>
                <a:gd name="T46" fmla="*/ 121 w 443"/>
                <a:gd name="T47" fmla="*/ 455 h 500"/>
                <a:gd name="T48" fmla="*/ 94 w 443"/>
                <a:gd name="T49" fmla="*/ 437 h 500"/>
                <a:gd name="T50" fmla="*/ 59 w 443"/>
                <a:gd name="T51" fmla="*/ 399 h 500"/>
                <a:gd name="T52" fmla="*/ 35 w 443"/>
                <a:gd name="T53" fmla="*/ 375 h 500"/>
                <a:gd name="T54" fmla="*/ 33 w 443"/>
                <a:gd name="T55" fmla="*/ 352 h 500"/>
                <a:gd name="T56" fmla="*/ 9 w 443"/>
                <a:gd name="T57" fmla="*/ 345 h 500"/>
                <a:gd name="T58" fmla="*/ 3 w 443"/>
                <a:gd name="T59" fmla="*/ 310 h 500"/>
                <a:gd name="T60" fmla="*/ 24 w 443"/>
                <a:gd name="T61" fmla="*/ 284 h 500"/>
                <a:gd name="T62" fmla="*/ 30 w 443"/>
                <a:gd name="T63" fmla="*/ 257 h 500"/>
                <a:gd name="T64" fmla="*/ 33 w 443"/>
                <a:gd name="T65" fmla="*/ 231 h 500"/>
                <a:gd name="T66" fmla="*/ 65 w 443"/>
                <a:gd name="T67" fmla="*/ 233 h 500"/>
                <a:gd name="T68" fmla="*/ 115 w 443"/>
                <a:gd name="T69" fmla="*/ 222 h 500"/>
                <a:gd name="T70" fmla="*/ 142 w 443"/>
                <a:gd name="T71" fmla="*/ 183 h 500"/>
                <a:gd name="T72" fmla="*/ 173 w 443"/>
                <a:gd name="T73" fmla="*/ 171 h 500"/>
                <a:gd name="T74" fmla="*/ 200 w 443"/>
                <a:gd name="T75" fmla="*/ 174 h 500"/>
                <a:gd name="T76" fmla="*/ 212 w 443"/>
                <a:gd name="T77" fmla="*/ 139 h 500"/>
                <a:gd name="T78" fmla="*/ 247 w 443"/>
                <a:gd name="T79" fmla="*/ 118 h 500"/>
                <a:gd name="T80" fmla="*/ 227 w 443"/>
                <a:gd name="T81" fmla="*/ 101 h 500"/>
                <a:gd name="T82" fmla="*/ 218 w 443"/>
                <a:gd name="T83" fmla="*/ 86 h 500"/>
                <a:gd name="T84" fmla="*/ 218 w 443"/>
                <a:gd name="T85" fmla="*/ 71 h 500"/>
                <a:gd name="T86" fmla="*/ 247 w 443"/>
                <a:gd name="T87" fmla="*/ 65 h 500"/>
                <a:gd name="T88" fmla="*/ 274 w 443"/>
                <a:gd name="T89" fmla="*/ 50 h 500"/>
                <a:gd name="T90" fmla="*/ 303 w 443"/>
                <a:gd name="T91" fmla="*/ 24 h 500"/>
                <a:gd name="T92" fmla="*/ 330 w 443"/>
                <a:gd name="T93" fmla="*/ 12 h 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3"/>
                <a:gd name="T142" fmla="*/ 0 h 500"/>
                <a:gd name="T143" fmla="*/ 443 w 443"/>
                <a:gd name="T144" fmla="*/ 500 h 5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3" h="500">
                  <a:moveTo>
                    <a:pt x="344" y="6"/>
                  </a:moveTo>
                  <a:lnTo>
                    <a:pt x="362" y="0"/>
                  </a:lnTo>
                  <a:lnTo>
                    <a:pt x="374" y="3"/>
                  </a:lnTo>
                  <a:lnTo>
                    <a:pt x="392" y="12"/>
                  </a:lnTo>
                  <a:lnTo>
                    <a:pt x="409" y="21"/>
                  </a:lnTo>
                  <a:lnTo>
                    <a:pt x="409" y="26"/>
                  </a:lnTo>
                  <a:lnTo>
                    <a:pt x="403" y="33"/>
                  </a:lnTo>
                  <a:lnTo>
                    <a:pt x="392" y="48"/>
                  </a:lnTo>
                  <a:lnTo>
                    <a:pt x="394" y="53"/>
                  </a:lnTo>
                  <a:lnTo>
                    <a:pt x="383" y="57"/>
                  </a:lnTo>
                  <a:lnTo>
                    <a:pt x="374" y="65"/>
                  </a:lnTo>
                  <a:lnTo>
                    <a:pt x="362" y="77"/>
                  </a:lnTo>
                  <a:lnTo>
                    <a:pt x="359" y="83"/>
                  </a:lnTo>
                  <a:lnTo>
                    <a:pt x="362" y="89"/>
                  </a:lnTo>
                  <a:lnTo>
                    <a:pt x="353" y="92"/>
                  </a:lnTo>
                  <a:lnTo>
                    <a:pt x="348" y="103"/>
                  </a:lnTo>
                  <a:lnTo>
                    <a:pt x="339" y="112"/>
                  </a:lnTo>
                  <a:lnTo>
                    <a:pt x="327" y="127"/>
                  </a:lnTo>
                  <a:lnTo>
                    <a:pt x="318" y="139"/>
                  </a:lnTo>
                  <a:lnTo>
                    <a:pt x="312" y="147"/>
                  </a:lnTo>
                  <a:lnTo>
                    <a:pt x="315" y="163"/>
                  </a:lnTo>
                  <a:lnTo>
                    <a:pt x="321" y="174"/>
                  </a:lnTo>
                  <a:lnTo>
                    <a:pt x="318" y="183"/>
                  </a:lnTo>
                  <a:lnTo>
                    <a:pt x="315" y="195"/>
                  </a:lnTo>
                  <a:lnTo>
                    <a:pt x="330" y="204"/>
                  </a:lnTo>
                  <a:lnTo>
                    <a:pt x="339" y="215"/>
                  </a:lnTo>
                  <a:lnTo>
                    <a:pt x="344" y="222"/>
                  </a:lnTo>
                  <a:lnTo>
                    <a:pt x="348" y="228"/>
                  </a:lnTo>
                  <a:lnTo>
                    <a:pt x="344" y="239"/>
                  </a:lnTo>
                  <a:lnTo>
                    <a:pt x="350" y="251"/>
                  </a:lnTo>
                  <a:lnTo>
                    <a:pt x="357" y="263"/>
                  </a:lnTo>
                  <a:lnTo>
                    <a:pt x="365" y="268"/>
                  </a:lnTo>
                  <a:lnTo>
                    <a:pt x="380" y="263"/>
                  </a:lnTo>
                  <a:lnTo>
                    <a:pt x="392" y="257"/>
                  </a:lnTo>
                  <a:lnTo>
                    <a:pt x="401" y="251"/>
                  </a:lnTo>
                  <a:lnTo>
                    <a:pt x="412" y="257"/>
                  </a:lnTo>
                  <a:lnTo>
                    <a:pt x="421" y="268"/>
                  </a:lnTo>
                  <a:lnTo>
                    <a:pt x="433" y="281"/>
                  </a:lnTo>
                  <a:lnTo>
                    <a:pt x="442" y="292"/>
                  </a:lnTo>
                  <a:lnTo>
                    <a:pt x="427" y="299"/>
                  </a:lnTo>
                  <a:lnTo>
                    <a:pt x="401" y="301"/>
                  </a:lnTo>
                  <a:lnTo>
                    <a:pt x="386" y="307"/>
                  </a:lnTo>
                  <a:lnTo>
                    <a:pt x="348" y="316"/>
                  </a:lnTo>
                  <a:lnTo>
                    <a:pt x="321" y="328"/>
                  </a:lnTo>
                  <a:lnTo>
                    <a:pt x="300" y="340"/>
                  </a:lnTo>
                  <a:lnTo>
                    <a:pt x="291" y="345"/>
                  </a:lnTo>
                  <a:lnTo>
                    <a:pt x="291" y="360"/>
                  </a:lnTo>
                  <a:lnTo>
                    <a:pt x="291" y="381"/>
                  </a:lnTo>
                  <a:lnTo>
                    <a:pt x="283" y="420"/>
                  </a:lnTo>
                  <a:lnTo>
                    <a:pt x="280" y="431"/>
                  </a:lnTo>
                  <a:lnTo>
                    <a:pt x="294" y="443"/>
                  </a:lnTo>
                  <a:lnTo>
                    <a:pt x="315" y="464"/>
                  </a:lnTo>
                  <a:lnTo>
                    <a:pt x="318" y="475"/>
                  </a:lnTo>
                  <a:lnTo>
                    <a:pt x="315" y="488"/>
                  </a:lnTo>
                  <a:lnTo>
                    <a:pt x="300" y="493"/>
                  </a:lnTo>
                  <a:lnTo>
                    <a:pt x="283" y="499"/>
                  </a:lnTo>
                  <a:lnTo>
                    <a:pt x="283" y="496"/>
                  </a:lnTo>
                  <a:lnTo>
                    <a:pt x="274" y="484"/>
                  </a:lnTo>
                  <a:lnTo>
                    <a:pt x="268" y="470"/>
                  </a:lnTo>
                  <a:lnTo>
                    <a:pt x="262" y="464"/>
                  </a:lnTo>
                  <a:lnTo>
                    <a:pt x="245" y="457"/>
                  </a:lnTo>
                  <a:lnTo>
                    <a:pt x="227" y="455"/>
                  </a:lnTo>
                  <a:lnTo>
                    <a:pt x="212" y="461"/>
                  </a:lnTo>
                  <a:lnTo>
                    <a:pt x="206" y="470"/>
                  </a:lnTo>
                  <a:lnTo>
                    <a:pt x="195" y="473"/>
                  </a:lnTo>
                  <a:lnTo>
                    <a:pt x="182" y="464"/>
                  </a:lnTo>
                  <a:lnTo>
                    <a:pt x="168" y="464"/>
                  </a:lnTo>
                  <a:lnTo>
                    <a:pt x="153" y="466"/>
                  </a:lnTo>
                  <a:lnTo>
                    <a:pt x="144" y="464"/>
                  </a:lnTo>
                  <a:lnTo>
                    <a:pt x="133" y="461"/>
                  </a:lnTo>
                  <a:lnTo>
                    <a:pt x="124" y="457"/>
                  </a:lnTo>
                  <a:lnTo>
                    <a:pt x="121" y="455"/>
                  </a:lnTo>
                  <a:lnTo>
                    <a:pt x="112" y="452"/>
                  </a:lnTo>
                  <a:lnTo>
                    <a:pt x="100" y="446"/>
                  </a:lnTo>
                  <a:lnTo>
                    <a:pt x="94" y="437"/>
                  </a:lnTo>
                  <a:lnTo>
                    <a:pt x="79" y="420"/>
                  </a:lnTo>
                  <a:lnTo>
                    <a:pt x="70" y="411"/>
                  </a:lnTo>
                  <a:lnTo>
                    <a:pt x="59" y="399"/>
                  </a:lnTo>
                  <a:lnTo>
                    <a:pt x="50" y="393"/>
                  </a:lnTo>
                  <a:lnTo>
                    <a:pt x="41" y="384"/>
                  </a:lnTo>
                  <a:lnTo>
                    <a:pt x="35" y="375"/>
                  </a:lnTo>
                  <a:lnTo>
                    <a:pt x="35" y="369"/>
                  </a:lnTo>
                  <a:lnTo>
                    <a:pt x="33" y="354"/>
                  </a:lnTo>
                  <a:lnTo>
                    <a:pt x="33" y="352"/>
                  </a:lnTo>
                  <a:lnTo>
                    <a:pt x="26" y="349"/>
                  </a:lnTo>
                  <a:lnTo>
                    <a:pt x="18" y="354"/>
                  </a:lnTo>
                  <a:lnTo>
                    <a:pt x="9" y="345"/>
                  </a:lnTo>
                  <a:lnTo>
                    <a:pt x="6" y="334"/>
                  </a:lnTo>
                  <a:lnTo>
                    <a:pt x="0" y="322"/>
                  </a:lnTo>
                  <a:lnTo>
                    <a:pt x="3" y="310"/>
                  </a:lnTo>
                  <a:lnTo>
                    <a:pt x="6" y="301"/>
                  </a:lnTo>
                  <a:lnTo>
                    <a:pt x="15" y="292"/>
                  </a:lnTo>
                  <a:lnTo>
                    <a:pt x="24" y="284"/>
                  </a:lnTo>
                  <a:lnTo>
                    <a:pt x="35" y="275"/>
                  </a:lnTo>
                  <a:lnTo>
                    <a:pt x="33" y="266"/>
                  </a:lnTo>
                  <a:lnTo>
                    <a:pt x="30" y="257"/>
                  </a:lnTo>
                  <a:lnTo>
                    <a:pt x="30" y="246"/>
                  </a:lnTo>
                  <a:lnTo>
                    <a:pt x="30" y="237"/>
                  </a:lnTo>
                  <a:lnTo>
                    <a:pt x="33" y="231"/>
                  </a:lnTo>
                  <a:lnTo>
                    <a:pt x="48" y="219"/>
                  </a:lnTo>
                  <a:lnTo>
                    <a:pt x="59" y="231"/>
                  </a:lnTo>
                  <a:lnTo>
                    <a:pt x="65" y="233"/>
                  </a:lnTo>
                  <a:lnTo>
                    <a:pt x="83" y="233"/>
                  </a:lnTo>
                  <a:lnTo>
                    <a:pt x="106" y="228"/>
                  </a:lnTo>
                  <a:lnTo>
                    <a:pt x="115" y="222"/>
                  </a:lnTo>
                  <a:lnTo>
                    <a:pt x="124" y="213"/>
                  </a:lnTo>
                  <a:lnTo>
                    <a:pt x="133" y="201"/>
                  </a:lnTo>
                  <a:lnTo>
                    <a:pt x="142" y="183"/>
                  </a:lnTo>
                  <a:lnTo>
                    <a:pt x="144" y="169"/>
                  </a:lnTo>
                  <a:lnTo>
                    <a:pt x="162" y="165"/>
                  </a:lnTo>
                  <a:lnTo>
                    <a:pt x="173" y="171"/>
                  </a:lnTo>
                  <a:lnTo>
                    <a:pt x="186" y="174"/>
                  </a:lnTo>
                  <a:lnTo>
                    <a:pt x="195" y="174"/>
                  </a:lnTo>
                  <a:lnTo>
                    <a:pt x="200" y="174"/>
                  </a:lnTo>
                  <a:lnTo>
                    <a:pt x="212" y="151"/>
                  </a:lnTo>
                  <a:lnTo>
                    <a:pt x="206" y="145"/>
                  </a:lnTo>
                  <a:lnTo>
                    <a:pt x="212" y="139"/>
                  </a:lnTo>
                  <a:lnTo>
                    <a:pt x="218" y="139"/>
                  </a:lnTo>
                  <a:lnTo>
                    <a:pt x="224" y="139"/>
                  </a:lnTo>
                  <a:lnTo>
                    <a:pt x="247" y="118"/>
                  </a:lnTo>
                  <a:lnTo>
                    <a:pt x="245" y="112"/>
                  </a:lnTo>
                  <a:lnTo>
                    <a:pt x="239" y="107"/>
                  </a:lnTo>
                  <a:lnTo>
                    <a:pt x="227" y="101"/>
                  </a:lnTo>
                  <a:lnTo>
                    <a:pt x="221" y="95"/>
                  </a:lnTo>
                  <a:lnTo>
                    <a:pt x="218" y="92"/>
                  </a:lnTo>
                  <a:lnTo>
                    <a:pt x="218" y="86"/>
                  </a:lnTo>
                  <a:lnTo>
                    <a:pt x="215" y="83"/>
                  </a:lnTo>
                  <a:lnTo>
                    <a:pt x="215" y="74"/>
                  </a:lnTo>
                  <a:lnTo>
                    <a:pt x="218" y="71"/>
                  </a:lnTo>
                  <a:lnTo>
                    <a:pt x="224" y="71"/>
                  </a:lnTo>
                  <a:lnTo>
                    <a:pt x="239" y="65"/>
                  </a:lnTo>
                  <a:lnTo>
                    <a:pt x="247" y="65"/>
                  </a:lnTo>
                  <a:lnTo>
                    <a:pt x="259" y="62"/>
                  </a:lnTo>
                  <a:lnTo>
                    <a:pt x="265" y="57"/>
                  </a:lnTo>
                  <a:lnTo>
                    <a:pt x="274" y="50"/>
                  </a:lnTo>
                  <a:lnTo>
                    <a:pt x="283" y="42"/>
                  </a:lnTo>
                  <a:lnTo>
                    <a:pt x="294" y="33"/>
                  </a:lnTo>
                  <a:lnTo>
                    <a:pt x="303" y="24"/>
                  </a:lnTo>
                  <a:lnTo>
                    <a:pt x="309" y="18"/>
                  </a:lnTo>
                  <a:lnTo>
                    <a:pt x="318" y="12"/>
                  </a:lnTo>
                  <a:lnTo>
                    <a:pt x="330" y="12"/>
                  </a:lnTo>
                  <a:lnTo>
                    <a:pt x="344" y="6"/>
                  </a:lnTo>
                </a:path>
              </a:pathLst>
            </a:custGeom>
            <a:solidFill>
              <a:srgbClr val="FFFFCC"/>
            </a:solidFill>
            <a:ln w="12700" cap="rnd">
              <a:solidFill>
                <a:schemeClr val="tx1"/>
              </a:solidFill>
              <a:round/>
              <a:headEnd/>
              <a:tailEnd/>
            </a:ln>
          </p:spPr>
          <p:txBody>
            <a:bodyPr/>
            <a:lstStyle/>
            <a:p>
              <a:endParaRPr lang="nl-NL"/>
            </a:p>
          </p:txBody>
        </p:sp>
        <p:sp>
          <p:nvSpPr>
            <p:cNvPr id="81977" name="Freeform 72">
              <a:extLst>
                <a:ext uri="{FF2B5EF4-FFF2-40B4-BE49-F238E27FC236}">
                  <a16:creationId xmlns:a16="http://schemas.microsoft.com/office/drawing/2014/main" id="{53A67A89-E2AE-4312-A315-A18F31514BB4}"/>
                </a:ext>
              </a:extLst>
            </p:cNvPr>
            <p:cNvSpPr>
              <a:spLocks/>
            </p:cNvSpPr>
            <p:nvPr/>
          </p:nvSpPr>
          <p:spPr bwMode="auto">
            <a:xfrm>
              <a:off x="1940" y="1517"/>
              <a:ext cx="447" cy="198"/>
            </a:xfrm>
            <a:custGeom>
              <a:avLst/>
              <a:gdLst>
                <a:gd name="T0" fmla="*/ 425 w 447"/>
                <a:gd name="T1" fmla="*/ 140 h 198"/>
                <a:gd name="T2" fmla="*/ 447 w 447"/>
                <a:gd name="T3" fmla="*/ 128 h 198"/>
                <a:gd name="T4" fmla="*/ 427 w 447"/>
                <a:gd name="T5" fmla="*/ 106 h 198"/>
                <a:gd name="T6" fmla="*/ 417 w 447"/>
                <a:gd name="T7" fmla="*/ 70 h 198"/>
                <a:gd name="T8" fmla="*/ 395 w 447"/>
                <a:gd name="T9" fmla="*/ 56 h 198"/>
                <a:gd name="T10" fmla="*/ 383 w 447"/>
                <a:gd name="T11" fmla="*/ 48 h 198"/>
                <a:gd name="T12" fmla="*/ 339 w 447"/>
                <a:gd name="T13" fmla="*/ 12 h 198"/>
                <a:gd name="T14" fmla="*/ 315 w 447"/>
                <a:gd name="T15" fmla="*/ 2 h 198"/>
                <a:gd name="T16" fmla="*/ 309 w 447"/>
                <a:gd name="T17" fmla="*/ 0 h 198"/>
                <a:gd name="T18" fmla="*/ 281 w 447"/>
                <a:gd name="T19" fmla="*/ 4 h 198"/>
                <a:gd name="T20" fmla="*/ 263 w 447"/>
                <a:gd name="T21" fmla="*/ 24 h 198"/>
                <a:gd name="T22" fmla="*/ 231 w 447"/>
                <a:gd name="T23" fmla="*/ 16 h 198"/>
                <a:gd name="T24" fmla="*/ 187 w 447"/>
                <a:gd name="T25" fmla="*/ 12 h 198"/>
                <a:gd name="T26" fmla="*/ 159 w 447"/>
                <a:gd name="T27" fmla="*/ 4 h 198"/>
                <a:gd name="T28" fmla="*/ 141 w 447"/>
                <a:gd name="T29" fmla="*/ 6 h 198"/>
                <a:gd name="T30" fmla="*/ 127 w 447"/>
                <a:gd name="T31" fmla="*/ 48 h 198"/>
                <a:gd name="T32" fmla="*/ 107 w 447"/>
                <a:gd name="T33" fmla="*/ 96 h 198"/>
                <a:gd name="T34" fmla="*/ 71 w 447"/>
                <a:gd name="T35" fmla="*/ 98 h 198"/>
                <a:gd name="T36" fmla="*/ 43 w 447"/>
                <a:gd name="T37" fmla="*/ 104 h 198"/>
                <a:gd name="T38" fmla="*/ 23 w 447"/>
                <a:gd name="T39" fmla="*/ 126 h 198"/>
                <a:gd name="T40" fmla="*/ 9 w 447"/>
                <a:gd name="T41" fmla="*/ 144 h 198"/>
                <a:gd name="T42" fmla="*/ 17 w 447"/>
                <a:gd name="T43" fmla="*/ 192 h 198"/>
                <a:gd name="T44" fmla="*/ 69 w 447"/>
                <a:gd name="T45" fmla="*/ 198 h 198"/>
                <a:gd name="T46" fmla="*/ 107 w 447"/>
                <a:gd name="T47" fmla="*/ 196 h 198"/>
                <a:gd name="T48" fmla="*/ 135 w 447"/>
                <a:gd name="T49" fmla="*/ 160 h 198"/>
                <a:gd name="T50" fmla="*/ 147 w 447"/>
                <a:gd name="T51" fmla="*/ 124 h 198"/>
                <a:gd name="T52" fmla="*/ 195 w 447"/>
                <a:gd name="T53" fmla="*/ 100 h 198"/>
                <a:gd name="T54" fmla="*/ 213 w 447"/>
                <a:gd name="T55" fmla="*/ 90 h 198"/>
                <a:gd name="T56" fmla="*/ 227 w 447"/>
                <a:gd name="T57" fmla="*/ 72 h 198"/>
                <a:gd name="T58" fmla="*/ 239 w 447"/>
                <a:gd name="T59" fmla="*/ 64 h 198"/>
                <a:gd name="T60" fmla="*/ 295 w 447"/>
                <a:gd name="T61" fmla="*/ 66 h 198"/>
                <a:gd name="T62" fmla="*/ 361 w 447"/>
                <a:gd name="T63" fmla="*/ 98 h 198"/>
                <a:gd name="T64" fmla="*/ 417 w 447"/>
                <a:gd name="T65" fmla="*/ 142 h 198"/>
                <a:gd name="T66" fmla="*/ 429 w 447"/>
                <a:gd name="T67" fmla="*/ 146 h 198"/>
                <a:gd name="T68" fmla="*/ 425 w 447"/>
                <a:gd name="T69" fmla="*/ 140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7"/>
                <a:gd name="T106" fmla="*/ 0 h 198"/>
                <a:gd name="T107" fmla="*/ 447 w 447"/>
                <a:gd name="T108" fmla="*/ 198 h 1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7" h="198">
                  <a:moveTo>
                    <a:pt x="425" y="140"/>
                  </a:moveTo>
                  <a:cubicBezTo>
                    <a:pt x="437" y="138"/>
                    <a:pt x="443" y="140"/>
                    <a:pt x="447" y="128"/>
                  </a:cubicBezTo>
                  <a:cubicBezTo>
                    <a:pt x="438" y="122"/>
                    <a:pt x="430" y="116"/>
                    <a:pt x="427" y="106"/>
                  </a:cubicBezTo>
                  <a:cubicBezTo>
                    <a:pt x="432" y="91"/>
                    <a:pt x="430" y="78"/>
                    <a:pt x="417" y="70"/>
                  </a:cubicBezTo>
                  <a:cubicBezTo>
                    <a:pt x="411" y="62"/>
                    <a:pt x="404" y="61"/>
                    <a:pt x="395" y="56"/>
                  </a:cubicBezTo>
                  <a:cubicBezTo>
                    <a:pt x="391" y="54"/>
                    <a:pt x="383" y="48"/>
                    <a:pt x="383" y="48"/>
                  </a:cubicBezTo>
                  <a:cubicBezTo>
                    <a:pt x="375" y="24"/>
                    <a:pt x="365" y="15"/>
                    <a:pt x="339" y="12"/>
                  </a:cubicBezTo>
                  <a:cubicBezTo>
                    <a:pt x="330" y="9"/>
                    <a:pt x="324" y="5"/>
                    <a:pt x="315" y="2"/>
                  </a:cubicBezTo>
                  <a:cubicBezTo>
                    <a:pt x="313" y="1"/>
                    <a:pt x="309" y="0"/>
                    <a:pt x="309" y="0"/>
                  </a:cubicBezTo>
                  <a:cubicBezTo>
                    <a:pt x="300" y="1"/>
                    <a:pt x="290" y="2"/>
                    <a:pt x="281" y="4"/>
                  </a:cubicBezTo>
                  <a:cubicBezTo>
                    <a:pt x="273" y="6"/>
                    <a:pt x="270" y="19"/>
                    <a:pt x="263" y="24"/>
                  </a:cubicBezTo>
                  <a:cubicBezTo>
                    <a:pt x="248" y="22"/>
                    <a:pt x="242" y="24"/>
                    <a:pt x="231" y="16"/>
                  </a:cubicBezTo>
                  <a:cubicBezTo>
                    <a:pt x="202" y="18"/>
                    <a:pt x="206" y="20"/>
                    <a:pt x="187" y="12"/>
                  </a:cubicBezTo>
                  <a:cubicBezTo>
                    <a:pt x="178" y="8"/>
                    <a:pt x="159" y="4"/>
                    <a:pt x="159" y="4"/>
                  </a:cubicBezTo>
                  <a:cubicBezTo>
                    <a:pt x="153" y="5"/>
                    <a:pt x="147" y="4"/>
                    <a:pt x="141" y="6"/>
                  </a:cubicBezTo>
                  <a:cubicBezTo>
                    <a:pt x="128" y="11"/>
                    <a:pt x="141" y="38"/>
                    <a:pt x="127" y="48"/>
                  </a:cubicBezTo>
                  <a:cubicBezTo>
                    <a:pt x="120" y="58"/>
                    <a:pt x="114" y="95"/>
                    <a:pt x="107" y="96"/>
                  </a:cubicBezTo>
                  <a:cubicBezTo>
                    <a:pt x="95" y="98"/>
                    <a:pt x="83" y="97"/>
                    <a:pt x="71" y="98"/>
                  </a:cubicBezTo>
                  <a:cubicBezTo>
                    <a:pt x="48" y="103"/>
                    <a:pt x="58" y="100"/>
                    <a:pt x="43" y="104"/>
                  </a:cubicBezTo>
                  <a:cubicBezTo>
                    <a:pt x="36" y="111"/>
                    <a:pt x="32" y="120"/>
                    <a:pt x="23" y="126"/>
                  </a:cubicBezTo>
                  <a:cubicBezTo>
                    <a:pt x="21" y="133"/>
                    <a:pt x="9" y="144"/>
                    <a:pt x="9" y="144"/>
                  </a:cubicBezTo>
                  <a:cubicBezTo>
                    <a:pt x="4" y="159"/>
                    <a:pt x="0" y="186"/>
                    <a:pt x="17" y="192"/>
                  </a:cubicBezTo>
                  <a:cubicBezTo>
                    <a:pt x="35" y="188"/>
                    <a:pt x="52" y="190"/>
                    <a:pt x="69" y="198"/>
                  </a:cubicBezTo>
                  <a:cubicBezTo>
                    <a:pt x="82" y="197"/>
                    <a:pt x="95" y="198"/>
                    <a:pt x="107" y="196"/>
                  </a:cubicBezTo>
                  <a:cubicBezTo>
                    <a:pt x="116" y="194"/>
                    <a:pt x="127" y="168"/>
                    <a:pt x="135" y="160"/>
                  </a:cubicBezTo>
                  <a:cubicBezTo>
                    <a:pt x="137" y="155"/>
                    <a:pt x="142" y="127"/>
                    <a:pt x="147" y="124"/>
                  </a:cubicBezTo>
                  <a:cubicBezTo>
                    <a:pt x="162" y="114"/>
                    <a:pt x="178" y="104"/>
                    <a:pt x="195" y="100"/>
                  </a:cubicBezTo>
                  <a:cubicBezTo>
                    <a:pt x="201" y="96"/>
                    <a:pt x="207" y="94"/>
                    <a:pt x="213" y="90"/>
                  </a:cubicBezTo>
                  <a:cubicBezTo>
                    <a:pt x="217" y="84"/>
                    <a:pt x="222" y="76"/>
                    <a:pt x="227" y="72"/>
                  </a:cubicBezTo>
                  <a:cubicBezTo>
                    <a:pt x="231" y="69"/>
                    <a:pt x="239" y="64"/>
                    <a:pt x="239" y="64"/>
                  </a:cubicBezTo>
                  <a:cubicBezTo>
                    <a:pt x="250" y="47"/>
                    <a:pt x="278" y="63"/>
                    <a:pt x="295" y="66"/>
                  </a:cubicBezTo>
                  <a:cubicBezTo>
                    <a:pt x="304" y="92"/>
                    <a:pt x="337" y="92"/>
                    <a:pt x="361" y="98"/>
                  </a:cubicBezTo>
                  <a:cubicBezTo>
                    <a:pt x="379" y="112"/>
                    <a:pt x="397" y="131"/>
                    <a:pt x="417" y="142"/>
                  </a:cubicBezTo>
                  <a:cubicBezTo>
                    <a:pt x="421" y="144"/>
                    <a:pt x="425" y="147"/>
                    <a:pt x="429" y="146"/>
                  </a:cubicBezTo>
                  <a:cubicBezTo>
                    <a:pt x="431" y="145"/>
                    <a:pt x="426" y="142"/>
                    <a:pt x="425" y="140"/>
                  </a:cubicBezTo>
                  <a:close/>
                </a:path>
              </a:pathLst>
            </a:custGeom>
            <a:solidFill>
              <a:srgbClr val="FFFFCC"/>
            </a:solidFill>
            <a:ln w="9525">
              <a:solidFill>
                <a:schemeClr val="tx1"/>
              </a:solidFill>
              <a:round/>
              <a:headEnd/>
              <a:tailEnd/>
            </a:ln>
          </p:spPr>
          <p:txBody>
            <a:bodyPr wrap="none" anchor="ctr"/>
            <a:lstStyle/>
            <a:p>
              <a:endParaRPr lang="nl-NL"/>
            </a:p>
          </p:txBody>
        </p:sp>
        <p:sp>
          <p:nvSpPr>
            <p:cNvPr id="81978" name="Freeform 73">
              <a:extLst>
                <a:ext uri="{FF2B5EF4-FFF2-40B4-BE49-F238E27FC236}">
                  <a16:creationId xmlns:a16="http://schemas.microsoft.com/office/drawing/2014/main" id="{3D409560-AB34-411A-9D94-5929356A3765}"/>
                </a:ext>
              </a:extLst>
            </p:cNvPr>
            <p:cNvSpPr>
              <a:spLocks/>
            </p:cNvSpPr>
            <p:nvPr/>
          </p:nvSpPr>
          <p:spPr bwMode="auto">
            <a:xfrm>
              <a:off x="2496" y="912"/>
              <a:ext cx="218" cy="306"/>
            </a:xfrm>
            <a:custGeom>
              <a:avLst/>
              <a:gdLst>
                <a:gd name="T0" fmla="*/ 38 w 218"/>
                <a:gd name="T1" fmla="*/ 306 h 306"/>
                <a:gd name="T2" fmla="*/ 76 w 218"/>
                <a:gd name="T3" fmla="*/ 292 h 306"/>
                <a:gd name="T4" fmla="*/ 102 w 218"/>
                <a:gd name="T5" fmla="*/ 276 h 306"/>
                <a:gd name="T6" fmla="*/ 114 w 218"/>
                <a:gd name="T7" fmla="*/ 272 h 306"/>
                <a:gd name="T8" fmla="*/ 146 w 218"/>
                <a:gd name="T9" fmla="*/ 260 h 306"/>
                <a:gd name="T10" fmla="*/ 152 w 218"/>
                <a:gd name="T11" fmla="*/ 242 h 306"/>
                <a:gd name="T12" fmla="*/ 192 w 218"/>
                <a:gd name="T13" fmla="*/ 152 h 306"/>
                <a:gd name="T14" fmla="*/ 198 w 218"/>
                <a:gd name="T15" fmla="*/ 124 h 306"/>
                <a:gd name="T16" fmla="*/ 206 w 218"/>
                <a:gd name="T17" fmla="*/ 112 h 306"/>
                <a:gd name="T18" fmla="*/ 212 w 218"/>
                <a:gd name="T19" fmla="*/ 66 h 306"/>
                <a:gd name="T20" fmla="*/ 218 w 218"/>
                <a:gd name="T21" fmla="*/ 44 h 306"/>
                <a:gd name="T22" fmla="*/ 208 w 218"/>
                <a:gd name="T23" fmla="*/ 24 h 306"/>
                <a:gd name="T24" fmla="*/ 190 w 218"/>
                <a:gd name="T25" fmla="*/ 32 h 306"/>
                <a:gd name="T26" fmla="*/ 166 w 218"/>
                <a:gd name="T27" fmla="*/ 44 h 306"/>
                <a:gd name="T28" fmla="*/ 94 w 218"/>
                <a:gd name="T29" fmla="*/ 22 h 306"/>
                <a:gd name="T30" fmla="*/ 72 w 218"/>
                <a:gd name="T31" fmla="*/ 0 h 306"/>
                <a:gd name="T32" fmla="*/ 42 w 218"/>
                <a:gd name="T33" fmla="*/ 36 h 306"/>
                <a:gd name="T34" fmla="*/ 38 w 218"/>
                <a:gd name="T35" fmla="*/ 60 h 306"/>
                <a:gd name="T36" fmla="*/ 14 w 218"/>
                <a:gd name="T37" fmla="*/ 88 h 306"/>
                <a:gd name="T38" fmla="*/ 28 w 218"/>
                <a:gd name="T39" fmla="*/ 138 h 306"/>
                <a:gd name="T40" fmla="*/ 44 w 218"/>
                <a:gd name="T41" fmla="*/ 158 h 306"/>
                <a:gd name="T42" fmla="*/ 44 w 218"/>
                <a:gd name="T43" fmla="*/ 210 h 306"/>
                <a:gd name="T44" fmla="*/ 38 w 218"/>
                <a:gd name="T45" fmla="*/ 306 h 3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8"/>
                <a:gd name="T70" fmla="*/ 0 h 306"/>
                <a:gd name="T71" fmla="*/ 218 w 218"/>
                <a:gd name="T72" fmla="*/ 306 h 3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8" h="306">
                  <a:moveTo>
                    <a:pt x="38" y="306"/>
                  </a:moveTo>
                  <a:cubicBezTo>
                    <a:pt x="47" y="292"/>
                    <a:pt x="61" y="295"/>
                    <a:pt x="76" y="292"/>
                  </a:cubicBezTo>
                  <a:cubicBezTo>
                    <a:pt x="84" y="287"/>
                    <a:pt x="93" y="280"/>
                    <a:pt x="102" y="276"/>
                  </a:cubicBezTo>
                  <a:cubicBezTo>
                    <a:pt x="106" y="274"/>
                    <a:pt x="114" y="272"/>
                    <a:pt x="114" y="272"/>
                  </a:cubicBezTo>
                  <a:cubicBezTo>
                    <a:pt x="124" y="264"/>
                    <a:pt x="134" y="264"/>
                    <a:pt x="146" y="260"/>
                  </a:cubicBezTo>
                  <a:cubicBezTo>
                    <a:pt x="148" y="254"/>
                    <a:pt x="152" y="242"/>
                    <a:pt x="152" y="242"/>
                  </a:cubicBezTo>
                  <a:cubicBezTo>
                    <a:pt x="155" y="209"/>
                    <a:pt x="174" y="179"/>
                    <a:pt x="192" y="152"/>
                  </a:cubicBezTo>
                  <a:cubicBezTo>
                    <a:pt x="194" y="143"/>
                    <a:pt x="194" y="133"/>
                    <a:pt x="198" y="124"/>
                  </a:cubicBezTo>
                  <a:cubicBezTo>
                    <a:pt x="200" y="120"/>
                    <a:pt x="206" y="112"/>
                    <a:pt x="206" y="112"/>
                  </a:cubicBezTo>
                  <a:cubicBezTo>
                    <a:pt x="208" y="97"/>
                    <a:pt x="208" y="81"/>
                    <a:pt x="212" y="66"/>
                  </a:cubicBezTo>
                  <a:cubicBezTo>
                    <a:pt x="214" y="59"/>
                    <a:pt x="218" y="44"/>
                    <a:pt x="218" y="44"/>
                  </a:cubicBezTo>
                  <a:cubicBezTo>
                    <a:pt x="216" y="34"/>
                    <a:pt x="218" y="27"/>
                    <a:pt x="208" y="24"/>
                  </a:cubicBezTo>
                  <a:cubicBezTo>
                    <a:pt x="194" y="29"/>
                    <a:pt x="200" y="26"/>
                    <a:pt x="190" y="32"/>
                  </a:cubicBezTo>
                  <a:cubicBezTo>
                    <a:pt x="184" y="41"/>
                    <a:pt x="176" y="42"/>
                    <a:pt x="166" y="44"/>
                  </a:cubicBezTo>
                  <a:cubicBezTo>
                    <a:pt x="142" y="39"/>
                    <a:pt x="117" y="30"/>
                    <a:pt x="94" y="22"/>
                  </a:cubicBezTo>
                  <a:cubicBezTo>
                    <a:pt x="90" y="9"/>
                    <a:pt x="86" y="5"/>
                    <a:pt x="72" y="0"/>
                  </a:cubicBezTo>
                  <a:cubicBezTo>
                    <a:pt x="57" y="5"/>
                    <a:pt x="47" y="21"/>
                    <a:pt x="42" y="36"/>
                  </a:cubicBezTo>
                  <a:cubicBezTo>
                    <a:pt x="46" y="47"/>
                    <a:pt x="49" y="52"/>
                    <a:pt x="38" y="60"/>
                  </a:cubicBezTo>
                  <a:cubicBezTo>
                    <a:pt x="31" y="70"/>
                    <a:pt x="24" y="81"/>
                    <a:pt x="14" y="88"/>
                  </a:cubicBezTo>
                  <a:cubicBezTo>
                    <a:pt x="0" y="109"/>
                    <a:pt x="17" y="121"/>
                    <a:pt x="28" y="138"/>
                  </a:cubicBezTo>
                  <a:cubicBezTo>
                    <a:pt x="34" y="146"/>
                    <a:pt x="34" y="155"/>
                    <a:pt x="44" y="158"/>
                  </a:cubicBezTo>
                  <a:cubicBezTo>
                    <a:pt x="55" y="174"/>
                    <a:pt x="50" y="193"/>
                    <a:pt x="44" y="210"/>
                  </a:cubicBezTo>
                  <a:cubicBezTo>
                    <a:pt x="42" y="224"/>
                    <a:pt x="32" y="293"/>
                    <a:pt x="38" y="306"/>
                  </a:cubicBezTo>
                  <a:close/>
                </a:path>
              </a:pathLst>
            </a:custGeom>
            <a:solidFill>
              <a:srgbClr val="FFFFCC"/>
            </a:solidFill>
            <a:ln w="9525">
              <a:solidFill>
                <a:schemeClr val="tx1"/>
              </a:solidFill>
              <a:round/>
              <a:headEnd/>
              <a:tailEnd/>
            </a:ln>
          </p:spPr>
          <p:txBody>
            <a:bodyPr wrap="none" anchor="ctr"/>
            <a:lstStyle/>
            <a:p>
              <a:endParaRPr lang="nl-NL"/>
            </a:p>
          </p:txBody>
        </p:sp>
      </p:grpSp>
    </p:spTree>
    <p:extLst>
      <p:ext uri="{BB962C8B-B14F-4D97-AF65-F5344CB8AC3E}">
        <p14:creationId xmlns:p14="http://schemas.microsoft.com/office/powerpoint/2010/main" val="939463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olo 3">
            <a:extLst>
              <a:ext uri="{FF2B5EF4-FFF2-40B4-BE49-F238E27FC236}">
                <a16:creationId xmlns:a16="http://schemas.microsoft.com/office/drawing/2014/main" id="{BE8333B3-45ED-4B22-8CA0-87C1591883D3}"/>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83972" name="Segnaposto contenuto 4">
            <a:extLst>
              <a:ext uri="{FF2B5EF4-FFF2-40B4-BE49-F238E27FC236}">
                <a16:creationId xmlns:a16="http://schemas.microsoft.com/office/drawing/2014/main" id="{02D2102D-8A2E-48C1-861F-31DDBFEB7DD6}"/>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Systems that were built for specific studies can remain to monitor the situation as happened in Piedmont that use the system to monitor the trend of this VPD </a:t>
            </a:r>
          </a:p>
          <a:p>
            <a:pPr marL="342900" indent="-342900" eaLnBrk="1" hangingPunct="1">
              <a:buFont typeface="Arial" panose="020B0604020202020204" pitchFamily="34" charset="0"/>
              <a:buChar char="•"/>
            </a:pPr>
            <a:r>
              <a:rPr lang="en-GB" altLang="pl-PL" dirty="0"/>
              <a:t>It is very useful to introduce the concept of “sustainability of the surveillance system” and underline the differences between studies and surveillance</a:t>
            </a:r>
            <a:endParaRPr lang="en-GB" altLang="pl-PL" i="1" dirty="0"/>
          </a:p>
        </p:txBody>
      </p:sp>
    </p:spTree>
    <p:extLst>
      <p:ext uri="{BB962C8B-B14F-4D97-AF65-F5344CB8AC3E}">
        <p14:creationId xmlns:p14="http://schemas.microsoft.com/office/powerpoint/2010/main" val="326090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354E8DC5-3667-4DF7-B95A-B84F26FA0EB6}"/>
              </a:ext>
            </a:extLst>
          </p:cNvPr>
          <p:cNvSpPr>
            <a:spLocks noGrp="1" noChangeArrowheads="1"/>
          </p:cNvSpPr>
          <p:nvPr>
            <p:ph type="title"/>
          </p:nvPr>
        </p:nvSpPr>
        <p:spPr/>
        <p:txBody>
          <a:bodyPr/>
          <a:lstStyle/>
          <a:p>
            <a:pPr eaLnBrk="1" hangingPunct="1"/>
            <a:r>
              <a:rPr lang="it-IT" altLang="pl-PL"/>
              <a:t>IPD in Piedmont by age class. Laboratory based surveillance (Italy, 2003-2008)</a:t>
            </a:r>
          </a:p>
        </p:txBody>
      </p:sp>
      <p:pic>
        <p:nvPicPr>
          <p:cNvPr id="84994" name="Picture 4">
            <a:extLst>
              <a:ext uri="{FF2B5EF4-FFF2-40B4-BE49-F238E27FC236}">
                <a16:creationId xmlns:a16="http://schemas.microsoft.com/office/drawing/2014/main" id="{6F1C3EF5-CAFD-4435-A291-8DC4AC851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1643064"/>
            <a:ext cx="8221663"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45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olo 3">
            <a:extLst>
              <a:ext uri="{FF2B5EF4-FFF2-40B4-BE49-F238E27FC236}">
                <a16:creationId xmlns:a16="http://schemas.microsoft.com/office/drawing/2014/main" id="{BB801A72-52C7-412A-9252-280C7ACE8D29}"/>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87044" name="Segnaposto contenuto 4">
            <a:extLst>
              <a:ext uri="{FF2B5EF4-FFF2-40B4-BE49-F238E27FC236}">
                <a16:creationId xmlns:a16="http://schemas.microsoft.com/office/drawing/2014/main" id="{B4A758F9-8DD8-42B2-8FDA-F8285EBBE236}"/>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next slides show the importance of case of microbiological surveillance that can provide data on the preventable quota of the same clinical disease</a:t>
            </a:r>
          </a:p>
          <a:p>
            <a:pPr marL="342900" indent="-342900" eaLnBrk="1" hangingPunct="1">
              <a:buFont typeface="Arial" panose="020B0604020202020204" pitchFamily="34" charset="0"/>
              <a:buChar char="•"/>
            </a:pPr>
            <a:r>
              <a:rPr lang="en-GB" altLang="pl-PL" dirty="0"/>
              <a:t>The pneumococcal example could be changed with other diseases like meningococcal or </a:t>
            </a:r>
            <a:r>
              <a:rPr lang="en-GB" altLang="pl-PL" i="1" dirty="0"/>
              <a:t>Haemophilus influenzae, HPV</a:t>
            </a:r>
            <a:r>
              <a:rPr lang="en-GB" altLang="pl-PL" dirty="0"/>
              <a:t>  </a:t>
            </a:r>
          </a:p>
        </p:txBody>
      </p:sp>
    </p:spTree>
    <p:extLst>
      <p:ext uri="{BB962C8B-B14F-4D97-AF65-F5344CB8AC3E}">
        <p14:creationId xmlns:p14="http://schemas.microsoft.com/office/powerpoint/2010/main" val="78730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r>
              <a:rPr lang="en-GB" dirty="0"/>
              <a:t>This session consists of the following elements</a:t>
            </a:r>
          </a:p>
          <a:p>
            <a:endParaRPr lang="en-GB" dirty="0"/>
          </a:p>
          <a:p>
            <a:pPr marL="457200" indent="-457200">
              <a:buAutoNum type="arabicPeriod"/>
            </a:pPr>
            <a:r>
              <a:rPr lang="en-GB" dirty="0"/>
              <a:t>Presentation of this example lecture on VPD Surveillance</a:t>
            </a:r>
          </a:p>
          <a:p>
            <a:pPr marL="457200" indent="-457200">
              <a:buAutoNum type="arabicPeriod"/>
            </a:pPr>
            <a:r>
              <a:rPr lang="en-GB" dirty="0"/>
              <a:t>Group work on modifying this lecture</a:t>
            </a:r>
          </a:p>
          <a:p>
            <a:pPr marL="457200" indent="-457200">
              <a:buAutoNum type="arabicPeriod"/>
            </a:pPr>
            <a:r>
              <a:rPr lang="en-GB" dirty="0"/>
              <a:t>Discussing the results of group work, and next steps</a:t>
            </a:r>
          </a:p>
        </p:txBody>
      </p:sp>
      <p:sp>
        <p:nvSpPr>
          <p:cNvPr id="4" name="Slide Number Placeholder 3"/>
          <p:cNvSpPr>
            <a:spLocks noGrp="1"/>
          </p:cNvSpPr>
          <p:nvPr>
            <p:ph type="sldNum" sz="quarter" idx="10"/>
          </p:nvPr>
        </p:nvSpPr>
        <p:spPr/>
        <p:txBody>
          <a:bodyPr/>
          <a:lstStyle/>
          <a:p>
            <a:fld id="{0580567E-5E8F-47A5-90DF-8BFEB1A71525}" type="slidenum">
              <a:rPr lang="en-GB" smtClean="0"/>
              <a:pPr/>
              <a:t>3</a:t>
            </a:fld>
            <a:endParaRPr lang="en-GB" dirty="0"/>
          </a:p>
        </p:txBody>
      </p:sp>
    </p:spTree>
    <p:extLst>
      <p:ext uri="{BB962C8B-B14F-4D97-AF65-F5344CB8AC3E}">
        <p14:creationId xmlns:p14="http://schemas.microsoft.com/office/powerpoint/2010/main" val="1271775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olo 1">
            <a:extLst>
              <a:ext uri="{FF2B5EF4-FFF2-40B4-BE49-F238E27FC236}">
                <a16:creationId xmlns:a16="http://schemas.microsoft.com/office/drawing/2014/main" id="{7090BF87-C4ED-4025-BBFB-B8883336F80D}"/>
              </a:ext>
            </a:extLst>
          </p:cNvPr>
          <p:cNvSpPr>
            <a:spLocks noGrp="1"/>
          </p:cNvSpPr>
          <p:nvPr>
            <p:ph type="title"/>
          </p:nvPr>
        </p:nvSpPr>
        <p:spPr/>
        <p:txBody>
          <a:bodyPr/>
          <a:lstStyle/>
          <a:p>
            <a:pPr eaLnBrk="1" hangingPunct="1"/>
            <a:r>
              <a:rPr lang="en-GB" altLang="pl-PL" dirty="0"/>
              <a:t>Is the clinical incidence enough to </a:t>
            </a:r>
            <a:br>
              <a:rPr lang="en-GB" altLang="pl-PL" dirty="0"/>
            </a:br>
            <a:r>
              <a:rPr lang="en-GB" altLang="pl-PL" dirty="0"/>
              <a:t>determine the strategy?</a:t>
            </a:r>
          </a:p>
        </p:txBody>
      </p:sp>
      <p:sp>
        <p:nvSpPr>
          <p:cNvPr id="88066" name="Segnaposto contenuto 2">
            <a:extLst>
              <a:ext uri="{FF2B5EF4-FFF2-40B4-BE49-F238E27FC236}">
                <a16:creationId xmlns:a16="http://schemas.microsoft.com/office/drawing/2014/main" id="{0DFB64FE-1F55-44CB-9681-D6DEB823B274}"/>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Target of the vaccine is not necessarily the same clinical entity that we can monitor with the incidence</a:t>
            </a:r>
          </a:p>
          <a:p>
            <a:pPr marL="342900" indent="-342900" eaLnBrk="1" hangingPunct="1">
              <a:buFont typeface="Arial" panose="020B0604020202020204" pitchFamily="34" charset="0"/>
              <a:buChar char="•"/>
            </a:pPr>
            <a:endParaRPr lang="en-GB" altLang="pl-PL" dirty="0"/>
          </a:p>
          <a:p>
            <a:pPr marL="342900" indent="-342900" eaLnBrk="1" hangingPunct="1">
              <a:buFont typeface="Arial" panose="020B0604020202020204" pitchFamily="34" charset="0"/>
              <a:buChar char="•"/>
            </a:pPr>
            <a:r>
              <a:rPr lang="en-GB" altLang="pl-PL" dirty="0"/>
              <a:t>Invasive pneumococcal disease (like also meningococcal disease or invasive disease by </a:t>
            </a:r>
            <a:r>
              <a:rPr lang="en-GB" altLang="pl-PL" i="1" dirty="0"/>
              <a:t>Haemophilus influenzae</a:t>
            </a:r>
            <a:r>
              <a:rPr lang="en-GB" altLang="pl-PL" dirty="0"/>
              <a:t>) are not a unique entity from the vaccine point of view</a:t>
            </a:r>
          </a:p>
          <a:p>
            <a:pPr marL="342900" indent="-342900" eaLnBrk="1" hangingPunct="1">
              <a:buFont typeface="Arial" panose="020B0604020202020204" pitchFamily="34" charset="0"/>
              <a:buChar char="•"/>
            </a:pPr>
            <a:endParaRPr lang="en-GB" altLang="pl-PL" dirty="0"/>
          </a:p>
          <a:p>
            <a:pPr marL="342900" indent="-342900" eaLnBrk="1" hangingPunct="1">
              <a:buFont typeface="Arial" panose="020B0604020202020204" pitchFamily="34" charset="0"/>
              <a:buChar char="•"/>
            </a:pPr>
            <a:r>
              <a:rPr lang="en-GB" altLang="pl-PL" dirty="0"/>
              <a:t>Laboratory characterizations can help us. </a:t>
            </a:r>
          </a:p>
        </p:txBody>
      </p:sp>
    </p:spTree>
    <p:extLst>
      <p:ext uri="{BB962C8B-B14F-4D97-AF65-F5344CB8AC3E}">
        <p14:creationId xmlns:p14="http://schemas.microsoft.com/office/powerpoint/2010/main" val="137498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olo 3">
            <a:extLst>
              <a:ext uri="{FF2B5EF4-FFF2-40B4-BE49-F238E27FC236}">
                <a16:creationId xmlns:a16="http://schemas.microsoft.com/office/drawing/2014/main" id="{AF4C9BA9-1744-4ECD-8B18-FB7AF8C3A7FD}"/>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89092" name="Segnaposto contenuto 4">
            <a:extLst>
              <a:ext uri="{FF2B5EF4-FFF2-40B4-BE49-F238E27FC236}">
                <a16:creationId xmlns:a16="http://schemas.microsoft.com/office/drawing/2014/main" id="{06756DCC-6C9E-472E-989E-34BE9A3D8C6F}"/>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next slides show the importance of the laboratory to define what is the preventable part of disease.</a:t>
            </a:r>
          </a:p>
          <a:p>
            <a:pPr marL="342900" indent="-342900" eaLnBrk="1" hangingPunct="1">
              <a:buFont typeface="Arial" panose="020B0604020202020204" pitchFamily="34" charset="0"/>
              <a:buChar char="•"/>
            </a:pPr>
            <a:r>
              <a:rPr lang="en-GB" altLang="pl-PL" dirty="0"/>
              <a:t>The serotypes have different colours in relation to the vaccine in which they are included</a:t>
            </a:r>
          </a:p>
        </p:txBody>
      </p:sp>
    </p:spTree>
    <p:extLst>
      <p:ext uri="{BB962C8B-B14F-4D97-AF65-F5344CB8AC3E}">
        <p14:creationId xmlns:p14="http://schemas.microsoft.com/office/powerpoint/2010/main" val="240487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876DC510-E356-47A1-BC1D-B22A33847558}"/>
              </a:ext>
            </a:extLst>
          </p:cNvPr>
          <p:cNvSpPr>
            <a:spLocks noChangeArrowheads="1"/>
          </p:cNvSpPr>
          <p:nvPr/>
        </p:nvSpPr>
        <p:spPr bwMode="auto">
          <a:xfrm>
            <a:off x="671512" y="1630362"/>
            <a:ext cx="2971800" cy="4953000"/>
          </a:xfrm>
          <a:prstGeom prst="rect">
            <a:avLst/>
          </a:prstGeom>
          <a:noFill/>
          <a:ln w="12700">
            <a:noFill/>
            <a:miter lim="800000"/>
            <a:headEnd/>
            <a:tailEnd/>
          </a:ln>
          <a:effectLst/>
        </p:spPr>
        <p:txBody>
          <a:bodyPr lIns="90487" tIns="44450" rIns="90487" bIns="44450"/>
          <a:lstStyle/>
          <a:p>
            <a:pPr marL="342900" indent="-342900">
              <a:spcBef>
                <a:spcPct val="20000"/>
              </a:spcBef>
              <a:buFontTx/>
              <a:buChar char="•"/>
              <a:defRPr/>
            </a:pPr>
            <a:r>
              <a:rPr lang="it-IT" sz="2000" dirty="0">
                <a:solidFill>
                  <a:srgbClr val="92D050"/>
                </a:solidFill>
                <a:effectLst>
                  <a:outerShdw blurRad="38100" dist="38100" dir="2700000" algn="tl">
                    <a:srgbClr val="000000">
                      <a:alpha val="43137"/>
                    </a:srgbClr>
                  </a:outerShdw>
                </a:effectLst>
                <a:latin typeface="+mn-lt"/>
              </a:rPr>
              <a:t>1</a:t>
            </a:r>
            <a:r>
              <a:rPr lang="it-IT" sz="2000" dirty="0">
                <a:latin typeface="+mn-lt"/>
              </a:rPr>
              <a:t>		</a:t>
            </a:r>
          </a:p>
          <a:p>
            <a:pPr marL="342900" indent="-342900">
              <a:spcBef>
                <a:spcPct val="20000"/>
              </a:spcBef>
              <a:buFontTx/>
              <a:buChar char="•"/>
              <a:defRPr/>
            </a:pPr>
            <a:r>
              <a:rPr lang="it-IT" sz="2000" dirty="0">
                <a:latin typeface="+mn-lt"/>
              </a:rPr>
              <a:t>2</a:t>
            </a:r>
          </a:p>
          <a:p>
            <a:pPr marL="342900" indent="-342900">
              <a:spcBef>
                <a:spcPct val="20000"/>
              </a:spcBef>
              <a:buFontTx/>
              <a:buChar char="•"/>
              <a:defRPr/>
            </a:pPr>
            <a:r>
              <a:rPr lang="it-IT" sz="2000" dirty="0">
                <a:solidFill>
                  <a:srgbClr val="00B0F0"/>
                </a:solidFill>
                <a:effectLst>
                  <a:outerShdw blurRad="38100" dist="38100" dir="2700000" algn="tl">
                    <a:srgbClr val="000000">
                      <a:alpha val="43137"/>
                    </a:srgbClr>
                  </a:outerShdw>
                </a:effectLst>
                <a:latin typeface="+mn-lt"/>
              </a:rPr>
              <a:t>3</a:t>
            </a:r>
          </a:p>
          <a:p>
            <a:pPr marL="342900" indent="-342900">
              <a:spcBef>
                <a:spcPct val="20000"/>
              </a:spcBef>
              <a:buFontTx/>
              <a:buChar char="•"/>
              <a:defRPr/>
            </a:pPr>
            <a:r>
              <a:rPr lang="it-IT" sz="2000" dirty="0">
                <a:latin typeface="+mn-lt"/>
              </a:rPr>
              <a:t>4</a:t>
            </a:r>
          </a:p>
          <a:p>
            <a:pPr marL="342900" indent="-342900">
              <a:spcBef>
                <a:spcPct val="20000"/>
              </a:spcBef>
              <a:buFontTx/>
              <a:buChar char="•"/>
              <a:defRPr/>
            </a:pPr>
            <a:r>
              <a:rPr lang="it-IT" sz="2000" dirty="0">
                <a:solidFill>
                  <a:srgbClr val="92D050"/>
                </a:solidFill>
                <a:effectLst>
                  <a:outerShdw blurRad="38100" dist="38100" dir="2700000" algn="tl">
                    <a:srgbClr val="000000">
                      <a:alpha val="43137"/>
                    </a:srgbClr>
                  </a:outerShdw>
                </a:effectLst>
                <a:latin typeface="+mn-lt"/>
              </a:rPr>
              <a:t>5</a:t>
            </a:r>
          </a:p>
          <a:p>
            <a:pPr marL="342900" indent="-342900">
              <a:spcBef>
                <a:spcPct val="20000"/>
              </a:spcBef>
              <a:buFontTx/>
              <a:buChar char="•"/>
              <a:defRPr/>
            </a:pPr>
            <a:r>
              <a:rPr lang="it-IT" sz="2000" dirty="0">
                <a:solidFill>
                  <a:srgbClr val="00B0F0"/>
                </a:solidFill>
                <a:effectLst>
                  <a:outerShdw blurRad="38100" dist="38100" dir="2700000" algn="tl">
                    <a:srgbClr val="000000">
                      <a:alpha val="43137"/>
                    </a:srgbClr>
                  </a:outerShdw>
                </a:effectLst>
                <a:latin typeface="+mn-lt"/>
              </a:rPr>
              <a:t>6A</a:t>
            </a:r>
            <a:r>
              <a:rPr lang="it-IT" sz="2000" dirty="0">
                <a:latin typeface="+mn-lt"/>
              </a:rPr>
              <a:t>,</a:t>
            </a:r>
            <a:r>
              <a:rPr lang="it-IT" sz="2000" dirty="0">
                <a:solidFill>
                  <a:srgbClr val="FF3300"/>
                </a:solidFill>
                <a:latin typeface="+mn-lt"/>
              </a:rPr>
              <a:t>6B</a:t>
            </a:r>
            <a:r>
              <a:rPr lang="it-IT" sz="2000" dirty="0">
                <a:latin typeface="+mn-lt"/>
              </a:rPr>
              <a:t>,6C</a:t>
            </a:r>
          </a:p>
          <a:p>
            <a:pPr marL="342900" indent="-342900">
              <a:spcBef>
                <a:spcPct val="20000"/>
              </a:spcBef>
              <a:buFontTx/>
              <a:buChar char="•"/>
              <a:defRPr/>
            </a:pPr>
            <a:r>
              <a:rPr lang="it-IT" sz="2000" dirty="0">
                <a:latin typeface="+mn-lt"/>
              </a:rPr>
              <a:t>7A,7B,7C,</a:t>
            </a:r>
            <a:r>
              <a:rPr lang="it-IT" sz="2000" dirty="0">
                <a:solidFill>
                  <a:srgbClr val="92D050"/>
                </a:solidFill>
                <a:effectLst>
                  <a:outerShdw blurRad="38100" dist="38100" dir="2700000" algn="tl">
                    <a:srgbClr val="000000">
                      <a:alpha val="43137"/>
                    </a:srgbClr>
                  </a:outerShdw>
                </a:effectLst>
                <a:latin typeface="+mn-lt"/>
              </a:rPr>
              <a:t>7F</a:t>
            </a:r>
          </a:p>
          <a:p>
            <a:pPr marL="342900" indent="-342900">
              <a:spcBef>
                <a:spcPct val="20000"/>
              </a:spcBef>
              <a:buFontTx/>
              <a:buChar char="•"/>
              <a:defRPr/>
            </a:pPr>
            <a:r>
              <a:rPr lang="it-IT" sz="2000" dirty="0">
                <a:latin typeface="+mn-lt"/>
              </a:rPr>
              <a:t>8</a:t>
            </a:r>
          </a:p>
          <a:p>
            <a:pPr marL="342900" indent="-342900">
              <a:spcBef>
                <a:spcPct val="20000"/>
              </a:spcBef>
              <a:buFontTx/>
              <a:buChar char="•"/>
              <a:defRPr/>
            </a:pPr>
            <a:r>
              <a:rPr lang="it-IT" sz="2000" dirty="0">
                <a:latin typeface="+mn-lt"/>
              </a:rPr>
              <a:t>9A,9L,9N,</a:t>
            </a:r>
            <a:r>
              <a:rPr lang="it-IT" sz="2000" dirty="0">
                <a:solidFill>
                  <a:srgbClr val="FF3300"/>
                </a:solidFill>
                <a:latin typeface="+mn-lt"/>
              </a:rPr>
              <a:t>9V</a:t>
            </a:r>
            <a:endParaRPr lang="it-IT" sz="2000" dirty="0">
              <a:solidFill>
                <a:srgbClr val="FFFF00"/>
              </a:solidFill>
              <a:latin typeface="+mn-lt"/>
            </a:endParaRPr>
          </a:p>
          <a:p>
            <a:pPr marL="342900" indent="-342900">
              <a:spcBef>
                <a:spcPct val="20000"/>
              </a:spcBef>
              <a:buFontTx/>
              <a:buChar char="•"/>
              <a:defRPr/>
            </a:pPr>
            <a:r>
              <a:rPr lang="it-IT" sz="2000" dirty="0">
                <a:latin typeface="+mn-lt"/>
              </a:rPr>
              <a:t>10A, 10B, 10C, 10F</a:t>
            </a:r>
          </a:p>
          <a:p>
            <a:pPr marL="342900" indent="-342900">
              <a:spcBef>
                <a:spcPct val="20000"/>
              </a:spcBef>
              <a:buFontTx/>
              <a:buChar char="•"/>
              <a:defRPr/>
            </a:pPr>
            <a:r>
              <a:rPr lang="it-IT" sz="2000" dirty="0">
                <a:latin typeface="+mn-lt"/>
              </a:rPr>
              <a:t>11A,11B,11C,11D</a:t>
            </a:r>
          </a:p>
          <a:p>
            <a:pPr marL="342900" indent="-342900">
              <a:spcBef>
                <a:spcPct val="20000"/>
              </a:spcBef>
              <a:buFontTx/>
              <a:buChar char="•"/>
              <a:defRPr/>
            </a:pPr>
            <a:r>
              <a:rPr lang="it-IT" sz="2000" dirty="0">
                <a:latin typeface="+mn-lt"/>
              </a:rPr>
              <a:t>12A,12B,12F</a:t>
            </a:r>
          </a:p>
          <a:p>
            <a:pPr marL="342900" indent="-342900">
              <a:spcBef>
                <a:spcPct val="20000"/>
              </a:spcBef>
              <a:buFontTx/>
              <a:buChar char="•"/>
              <a:defRPr/>
            </a:pPr>
            <a:r>
              <a:rPr lang="it-IT" sz="2000" dirty="0">
                <a:latin typeface="+mn-lt"/>
              </a:rPr>
              <a:t>13</a:t>
            </a:r>
          </a:p>
        </p:txBody>
      </p:sp>
      <p:sp>
        <p:nvSpPr>
          <p:cNvPr id="559107" name="Rectangle 3">
            <a:extLst>
              <a:ext uri="{FF2B5EF4-FFF2-40B4-BE49-F238E27FC236}">
                <a16:creationId xmlns:a16="http://schemas.microsoft.com/office/drawing/2014/main" id="{5ABAEB0A-CF8C-4530-9452-7815F5076522}"/>
              </a:ext>
            </a:extLst>
          </p:cNvPr>
          <p:cNvSpPr>
            <a:spLocks noChangeArrowheads="1"/>
          </p:cNvSpPr>
          <p:nvPr/>
        </p:nvSpPr>
        <p:spPr bwMode="auto">
          <a:xfrm>
            <a:off x="3729037" y="1687513"/>
            <a:ext cx="2743200" cy="5334000"/>
          </a:xfrm>
          <a:prstGeom prst="rect">
            <a:avLst/>
          </a:prstGeom>
          <a:noFill/>
          <a:ln w="12700">
            <a:noFill/>
            <a:miter lim="800000"/>
            <a:headEnd/>
            <a:tailEnd/>
          </a:ln>
          <a:effectLst/>
        </p:spPr>
        <p:txBody>
          <a:bodyPr lIns="90487" tIns="44450" rIns="90487" bIns="44450"/>
          <a:lstStyle/>
          <a:p>
            <a:pPr marL="342900" indent="-342900">
              <a:spcBef>
                <a:spcPct val="20000"/>
              </a:spcBef>
              <a:buFontTx/>
              <a:buChar char="•"/>
              <a:defRPr/>
            </a:pPr>
            <a:r>
              <a:rPr lang="it-IT" sz="2000" dirty="0">
                <a:solidFill>
                  <a:srgbClr val="FF3300"/>
                </a:solidFill>
                <a:latin typeface="+mn-lt"/>
              </a:rPr>
              <a:t>14</a:t>
            </a:r>
            <a:endParaRPr lang="it-IT" sz="2000" dirty="0">
              <a:solidFill>
                <a:srgbClr val="FFFF00"/>
              </a:solidFill>
              <a:latin typeface="+mn-lt"/>
            </a:endParaRPr>
          </a:p>
          <a:p>
            <a:pPr marL="342900" indent="-342900">
              <a:spcBef>
                <a:spcPct val="20000"/>
              </a:spcBef>
              <a:buFontTx/>
              <a:buChar char="•"/>
              <a:defRPr/>
            </a:pPr>
            <a:r>
              <a:rPr lang="it-IT" sz="2000" dirty="0">
                <a:latin typeface="+mn-lt"/>
              </a:rPr>
              <a:t>15A,15B,15C,15F</a:t>
            </a:r>
          </a:p>
          <a:p>
            <a:pPr marL="342900" indent="-342900">
              <a:spcBef>
                <a:spcPct val="20000"/>
              </a:spcBef>
              <a:buFontTx/>
              <a:buChar char="•"/>
              <a:defRPr/>
            </a:pPr>
            <a:r>
              <a:rPr lang="it-IT" sz="2000" dirty="0">
                <a:latin typeface="+mn-lt"/>
              </a:rPr>
              <a:t>16A,16F</a:t>
            </a:r>
          </a:p>
          <a:p>
            <a:pPr marL="342900" indent="-342900">
              <a:spcBef>
                <a:spcPct val="20000"/>
              </a:spcBef>
              <a:buFontTx/>
              <a:buChar char="•"/>
              <a:defRPr/>
            </a:pPr>
            <a:r>
              <a:rPr lang="it-IT" sz="2000" dirty="0">
                <a:latin typeface="+mn-lt"/>
              </a:rPr>
              <a:t>17A,17F</a:t>
            </a:r>
          </a:p>
          <a:p>
            <a:pPr marL="342900" indent="-342900">
              <a:spcBef>
                <a:spcPct val="20000"/>
              </a:spcBef>
              <a:buFontTx/>
              <a:buChar char="•"/>
              <a:defRPr/>
            </a:pPr>
            <a:r>
              <a:rPr lang="it-IT" sz="2000" dirty="0">
                <a:latin typeface="+mn-lt"/>
              </a:rPr>
              <a:t>18A,18B,</a:t>
            </a:r>
            <a:r>
              <a:rPr lang="it-IT" sz="2000" dirty="0">
                <a:solidFill>
                  <a:srgbClr val="FF0000"/>
                </a:solidFill>
                <a:latin typeface="+mn-lt"/>
              </a:rPr>
              <a:t>18C</a:t>
            </a:r>
            <a:r>
              <a:rPr lang="it-IT" sz="2000" dirty="0">
                <a:latin typeface="+mn-lt"/>
              </a:rPr>
              <a:t>,18F</a:t>
            </a:r>
          </a:p>
          <a:p>
            <a:pPr marL="342900" indent="-342900">
              <a:spcBef>
                <a:spcPct val="20000"/>
              </a:spcBef>
              <a:buFontTx/>
              <a:buChar char="•"/>
              <a:defRPr/>
            </a:pPr>
            <a:r>
              <a:rPr lang="it-IT" sz="2000" dirty="0">
                <a:solidFill>
                  <a:srgbClr val="00B0F0"/>
                </a:solidFill>
                <a:effectLst>
                  <a:outerShdw blurRad="38100" dist="38100" dir="2700000" algn="tl">
                    <a:srgbClr val="000000">
                      <a:alpha val="43137"/>
                    </a:srgbClr>
                  </a:outerShdw>
                </a:effectLst>
                <a:latin typeface="+mn-lt"/>
              </a:rPr>
              <a:t>19A</a:t>
            </a:r>
            <a:r>
              <a:rPr lang="it-IT" sz="2000" dirty="0">
                <a:latin typeface="+mn-lt"/>
              </a:rPr>
              <a:t>,19B,19C,</a:t>
            </a:r>
            <a:r>
              <a:rPr lang="it-IT" sz="2000" dirty="0">
                <a:solidFill>
                  <a:srgbClr val="FF0000"/>
                </a:solidFill>
                <a:latin typeface="+mn-lt"/>
              </a:rPr>
              <a:t>19F</a:t>
            </a:r>
          </a:p>
          <a:p>
            <a:pPr marL="342900" indent="-342900">
              <a:spcBef>
                <a:spcPct val="20000"/>
              </a:spcBef>
              <a:buFontTx/>
              <a:buChar char="•"/>
              <a:defRPr/>
            </a:pPr>
            <a:r>
              <a:rPr lang="it-IT" sz="2000" dirty="0">
                <a:latin typeface="+mn-lt"/>
              </a:rPr>
              <a:t>20</a:t>
            </a:r>
          </a:p>
          <a:p>
            <a:pPr marL="342900" indent="-342900">
              <a:spcBef>
                <a:spcPct val="20000"/>
              </a:spcBef>
              <a:buFontTx/>
              <a:buChar char="•"/>
              <a:defRPr/>
            </a:pPr>
            <a:r>
              <a:rPr lang="it-IT" sz="2000" dirty="0">
                <a:latin typeface="+mn-lt"/>
              </a:rPr>
              <a:t>21</a:t>
            </a:r>
          </a:p>
          <a:p>
            <a:pPr marL="342900" indent="-342900">
              <a:spcBef>
                <a:spcPct val="20000"/>
              </a:spcBef>
              <a:buFontTx/>
              <a:buChar char="•"/>
              <a:defRPr/>
            </a:pPr>
            <a:r>
              <a:rPr lang="it-IT" sz="2000" dirty="0">
                <a:latin typeface="+mn-lt"/>
              </a:rPr>
              <a:t>22A,22F</a:t>
            </a:r>
          </a:p>
          <a:p>
            <a:pPr marL="342900" indent="-342900">
              <a:spcBef>
                <a:spcPct val="20000"/>
              </a:spcBef>
              <a:buFontTx/>
              <a:buChar char="•"/>
              <a:defRPr/>
            </a:pPr>
            <a:r>
              <a:rPr lang="it-IT" sz="2000" dirty="0">
                <a:latin typeface="+mn-lt"/>
              </a:rPr>
              <a:t>23A,23B,</a:t>
            </a:r>
            <a:r>
              <a:rPr lang="it-IT" sz="2000" dirty="0">
                <a:solidFill>
                  <a:srgbClr val="FF0000"/>
                </a:solidFill>
                <a:latin typeface="+mn-lt"/>
              </a:rPr>
              <a:t>23F</a:t>
            </a:r>
          </a:p>
          <a:p>
            <a:pPr marL="342900" indent="-342900">
              <a:spcBef>
                <a:spcPct val="20000"/>
              </a:spcBef>
              <a:buFontTx/>
              <a:buChar char="•"/>
              <a:defRPr/>
            </a:pPr>
            <a:r>
              <a:rPr lang="it-IT" sz="2000" dirty="0">
                <a:latin typeface="+mn-lt"/>
              </a:rPr>
              <a:t>24A,24B,24F</a:t>
            </a:r>
          </a:p>
          <a:p>
            <a:pPr marL="342900" indent="-342900">
              <a:spcBef>
                <a:spcPct val="20000"/>
              </a:spcBef>
              <a:buFontTx/>
              <a:buChar char="•"/>
              <a:defRPr/>
            </a:pPr>
            <a:r>
              <a:rPr lang="it-IT" sz="2000" dirty="0">
                <a:latin typeface="+mn-lt"/>
              </a:rPr>
              <a:t>25A,25F</a:t>
            </a:r>
          </a:p>
          <a:p>
            <a:pPr marL="342900" indent="-342900">
              <a:spcBef>
                <a:spcPct val="20000"/>
              </a:spcBef>
              <a:buFontTx/>
              <a:buChar char="•"/>
              <a:defRPr/>
            </a:pPr>
            <a:r>
              <a:rPr lang="it-IT" sz="2000" dirty="0">
                <a:latin typeface="+mn-lt"/>
              </a:rPr>
              <a:t>27</a:t>
            </a:r>
          </a:p>
        </p:txBody>
      </p:sp>
      <p:sp>
        <p:nvSpPr>
          <p:cNvPr id="90115" name="Rectangle 4">
            <a:extLst>
              <a:ext uri="{FF2B5EF4-FFF2-40B4-BE49-F238E27FC236}">
                <a16:creationId xmlns:a16="http://schemas.microsoft.com/office/drawing/2014/main" id="{E6275A4A-5644-45AD-A6B4-5E593CB4A9D0}"/>
              </a:ext>
            </a:extLst>
          </p:cNvPr>
          <p:cNvSpPr>
            <a:spLocks noChangeArrowheads="1"/>
          </p:cNvSpPr>
          <p:nvPr/>
        </p:nvSpPr>
        <p:spPr bwMode="auto">
          <a:xfrm>
            <a:off x="6629400" y="1687513"/>
            <a:ext cx="2743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Bef>
                <a:spcPct val="20000"/>
              </a:spcBef>
              <a:spcAft>
                <a:spcPct val="0"/>
              </a:spcAft>
              <a:buFontTx/>
              <a:buChar char="•"/>
            </a:pPr>
            <a:r>
              <a:rPr lang="it-IT" altLang="pl-PL" sz="2000" dirty="0">
                <a:latin typeface="+mn-lt"/>
              </a:rPr>
              <a:t>28A,28F</a:t>
            </a:r>
          </a:p>
          <a:p>
            <a:pPr eaLnBrk="1" hangingPunct="1">
              <a:lnSpc>
                <a:spcPct val="100000"/>
              </a:lnSpc>
              <a:spcBef>
                <a:spcPct val="20000"/>
              </a:spcBef>
              <a:spcAft>
                <a:spcPct val="0"/>
              </a:spcAft>
              <a:buFontTx/>
              <a:buChar char="•"/>
            </a:pPr>
            <a:r>
              <a:rPr lang="it-IT" altLang="pl-PL" sz="2000" dirty="0">
                <a:latin typeface="+mn-lt"/>
              </a:rPr>
              <a:t>29</a:t>
            </a:r>
          </a:p>
          <a:p>
            <a:pPr eaLnBrk="1" hangingPunct="1">
              <a:lnSpc>
                <a:spcPct val="100000"/>
              </a:lnSpc>
              <a:spcBef>
                <a:spcPct val="20000"/>
              </a:spcBef>
              <a:spcAft>
                <a:spcPct val="0"/>
              </a:spcAft>
              <a:buFontTx/>
              <a:buChar char="•"/>
            </a:pPr>
            <a:r>
              <a:rPr lang="it-IT" altLang="pl-PL" sz="2000" dirty="0">
                <a:latin typeface="+mn-lt"/>
              </a:rPr>
              <a:t>31</a:t>
            </a:r>
          </a:p>
          <a:p>
            <a:pPr eaLnBrk="1" hangingPunct="1">
              <a:lnSpc>
                <a:spcPct val="100000"/>
              </a:lnSpc>
              <a:spcBef>
                <a:spcPct val="20000"/>
              </a:spcBef>
              <a:spcAft>
                <a:spcPct val="0"/>
              </a:spcAft>
              <a:buFontTx/>
              <a:buChar char="•"/>
            </a:pPr>
            <a:r>
              <a:rPr lang="it-IT" altLang="pl-PL" sz="2000" dirty="0">
                <a:latin typeface="+mn-lt"/>
              </a:rPr>
              <a:t>32A,32F</a:t>
            </a:r>
          </a:p>
          <a:p>
            <a:pPr eaLnBrk="1" hangingPunct="1">
              <a:lnSpc>
                <a:spcPct val="100000"/>
              </a:lnSpc>
              <a:spcBef>
                <a:spcPct val="20000"/>
              </a:spcBef>
              <a:spcAft>
                <a:spcPct val="0"/>
              </a:spcAft>
              <a:buFontTx/>
              <a:buChar char="•"/>
            </a:pPr>
            <a:r>
              <a:rPr lang="it-IT" altLang="pl-PL" sz="2000" dirty="0">
                <a:latin typeface="+mn-lt"/>
              </a:rPr>
              <a:t>33A,33B,33C, 33D,33F</a:t>
            </a:r>
          </a:p>
          <a:p>
            <a:pPr eaLnBrk="1" hangingPunct="1">
              <a:lnSpc>
                <a:spcPct val="100000"/>
              </a:lnSpc>
              <a:spcBef>
                <a:spcPct val="20000"/>
              </a:spcBef>
              <a:spcAft>
                <a:spcPct val="0"/>
              </a:spcAft>
              <a:buFontTx/>
              <a:buChar char="•"/>
            </a:pPr>
            <a:r>
              <a:rPr lang="it-IT" altLang="pl-PL" sz="2000" dirty="0">
                <a:latin typeface="+mn-lt"/>
              </a:rPr>
              <a:t>34</a:t>
            </a:r>
          </a:p>
          <a:p>
            <a:pPr eaLnBrk="1" hangingPunct="1">
              <a:lnSpc>
                <a:spcPct val="100000"/>
              </a:lnSpc>
              <a:spcBef>
                <a:spcPct val="20000"/>
              </a:spcBef>
              <a:spcAft>
                <a:spcPct val="0"/>
              </a:spcAft>
              <a:buFontTx/>
              <a:buChar char="•"/>
            </a:pPr>
            <a:r>
              <a:rPr lang="it-IT" altLang="pl-PL" sz="2000" dirty="0">
                <a:latin typeface="+mn-lt"/>
              </a:rPr>
              <a:t>35A,35B,35C,35F</a:t>
            </a:r>
          </a:p>
          <a:p>
            <a:pPr eaLnBrk="1" hangingPunct="1">
              <a:lnSpc>
                <a:spcPct val="100000"/>
              </a:lnSpc>
              <a:spcBef>
                <a:spcPct val="20000"/>
              </a:spcBef>
              <a:spcAft>
                <a:spcPct val="0"/>
              </a:spcAft>
              <a:buFontTx/>
              <a:buChar char="•"/>
            </a:pPr>
            <a:r>
              <a:rPr lang="it-IT" altLang="pl-PL" sz="2000" dirty="0">
                <a:latin typeface="+mn-lt"/>
              </a:rPr>
              <a:t>36</a:t>
            </a:r>
          </a:p>
          <a:p>
            <a:pPr eaLnBrk="1" hangingPunct="1">
              <a:lnSpc>
                <a:spcPct val="100000"/>
              </a:lnSpc>
              <a:spcBef>
                <a:spcPct val="20000"/>
              </a:spcBef>
              <a:spcAft>
                <a:spcPct val="0"/>
              </a:spcAft>
              <a:buFontTx/>
              <a:buChar char="•"/>
            </a:pPr>
            <a:r>
              <a:rPr lang="it-IT" altLang="pl-PL" sz="2000" dirty="0">
                <a:latin typeface="+mn-lt"/>
              </a:rPr>
              <a:t>37</a:t>
            </a:r>
          </a:p>
          <a:p>
            <a:pPr eaLnBrk="1" hangingPunct="1">
              <a:lnSpc>
                <a:spcPct val="100000"/>
              </a:lnSpc>
              <a:spcBef>
                <a:spcPct val="20000"/>
              </a:spcBef>
              <a:spcAft>
                <a:spcPct val="0"/>
              </a:spcAft>
              <a:buFontTx/>
              <a:buChar char="•"/>
            </a:pPr>
            <a:r>
              <a:rPr lang="it-IT" altLang="pl-PL" sz="2000" dirty="0">
                <a:latin typeface="+mn-lt"/>
              </a:rPr>
              <a:t>38</a:t>
            </a:r>
          </a:p>
          <a:p>
            <a:pPr eaLnBrk="1" hangingPunct="1">
              <a:lnSpc>
                <a:spcPct val="100000"/>
              </a:lnSpc>
              <a:spcBef>
                <a:spcPct val="20000"/>
              </a:spcBef>
              <a:spcAft>
                <a:spcPct val="0"/>
              </a:spcAft>
              <a:buFontTx/>
              <a:buChar char="•"/>
            </a:pPr>
            <a:r>
              <a:rPr lang="it-IT" altLang="pl-PL" sz="2000" dirty="0">
                <a:latin typeface="+mn-lt"/>
              </a:rPr>
              <a:t>39</a:t>
            </a:r>
          </a:p>
        </p:txBody>
      </p:sp>
      <p:sp>
        <p:nvSpPr>
          <p:cNvPr id="90116" name="Rectangle 6">
            <a:extLst>
              <a:ext uri="{FF2B5EF4-FFF2-40B4-BE49-F238E27FC236}">
                <a16:creationId xmlns:a16="http://schemas.microsoft.com/office/drawing/2014/main" id="{226B7E8E-8DDF-4A35-AF5C-6B75C9F83993}"/>
              </a:ext>
            </a:extLst>
          </p:cNvPr>
          <p:cNvSpPr>
            <a:spLocks noChangeArrowheads="1"/>
          </p:cNvSpPr>
          <p:nvPr/>
        </p:nvSpPr>
        <p:spPr bwMode="auto">
          <a:xfrm>
            <a:off x="9260026" y="1687513"/>
            <a:ext cx="1752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Bef>
                <a:spcPct val="20000"/>
              </a:spcBef>
              <a:spcAft>
                <a:spcPct val="0"/>
              </a:spcAft>
              <a:buFontTx/>
              <a:buChar char="•"/>
            </a:pPr>
            <a:r>
              <a:rPr lang="it-IT" altLang="pl-PL" sz="1800" dirty="0">
                <a:latin typeface="+mn-lt"/>
              </a:rPr>
              <a:t>40</a:t>
            </a:r>
          </a:p>
          <a:p>
            <a:pPr eaLnBrk="1" hangingPunct="1">
              <a:lnSpc>
                <a:spcPct val="100000"/>
              </a:lnSpc>
              <a:spcBef>
                <a:spcPct val="20000"/>
              </a:spcBef>
              <a:spcAft>
                <a:spcPct val="0"/>
              </a:spcAft>
              <a:buFontTx/>
              <a:buChar char="•"/>
            </a:pPr>
            <a:r>
              <a:rPr lang="it-IT" altLang="pl-PL" sz="1800" dirty="0">
                <a:latin typeface="+mn-lt"/>
              </a:rPr>
              <a:t>41A,41F 42</a:t>
            </a:r>
          </a:p>
          <a:p>
            <a:pPr eaLnBrk="1" hangingPunct="1">
              <a:lnSpc>
                <a:spcPct val="100000"/>
              </a:lnSpc>
              <a:spcBef>
                <a:spcPct val="20000"/>
              </a:spcBef>
              <a:spcAft>
                <a:spcPct val="0"/>
              </a:spcAft>
              <a:buFontTx/>
              <a:buChar char="•"/>
            </a:pPr>
            <a:r>
              <a:rPr lang="it-IT" altLang="pl-PL" sz="1800" dirty="0">
                <a:latin typeface="+mn-lt"/>
              </a:rPr>
              <a:t>43</a:t>
            </a:r>
          </a:p>
          <a:p>
            <a:pPr eaLnBrk="1" hangingPunct="1">
              <a:lnSpc>
                <a:spcPct val="100000"/>
              </a:lnSpc>
              <a:spcBef>
                <a:spcPct val="20000"/>
              </a:spcBef>
              <a:spcAft>
                <a:spcPct val="0"/>
              </a:spcAft>
              <a:buFontTx/>
              <a:buChar char="•"/>
            </a:pPr>
            <a:r>
              <a:rPr lang="it-IT" altLang="pl-PL" sz="1800" dirty="0">
                <a:latin typeface="+mn-lt"/>
              </a:rPr>
              <a:t>44</a:t>
            </a:r>
          </a:p>
          <a:p>
            <a:pPr eaLnBrk="1" hangingPunct="1">
              <a:lnSpc>
                <a:spcPct val="100000"/>
              </a:lnSpc>
              <a:spcBef>
                <a:spcPct val="20000"/>
              </a:spcBef>
              <a:spcAft>
                <a:spcPct val="0"/>
              </a:spcAft>
              <a:buFontTx/>
              <a:buChar char="•"/>
            </a:pPr>
            <a:r>
              <a:rPr lang="it-IT" altLang="pl-PL" sz="1800" dirty="0">
                <a:latin typeface="+mn-lt"/>
              </a:rPr>
              <a:t>45</a:t>
            </a:r>
          </a:p>
          <a:p>
            <a:pPr eaLnBrk="1" hangingPunct="1">
              <a:lnSpc>
                <a:spcPct val="100000"/>
              </a:lnSpc>
              <a:spcBef>
                <a:spcPct val="20000"/>
              </a:spcBef>
              <a:spcAft>
                <a:spcPct val="0"/>
              </a:spcAft>
              <a:buFontTx/>
              <a:buChar char="•"/>
            </a:pPr>
            <a:r>
              <a:rPr lang="it-IT" altLang="pl-PL" sz="1800" dirty="0">
                <a:latin typeface="+mn-lt"/>
              </a:rPr>
              <a:t>46</a:t>
            </a:r>
          </a:p>
          <a:p>
            <a:pPr eaLnBrk="1" hangingPunct="1">
              <a:lnSpc>
                <a:spcPct val="100000"/>
              </a:lnSpc>
              <a:spcBef>
                <a:spcPct val="20000"/>
              </a:spcBef>
              <a:spcAft>
                <a:spcPct val="0"/>
              </a:spcAft>
              <a:buFontTx/>
              <a:buChar char="•"/>
            </a:pPr>
            <a:r>
              <a:rPr lang="it-IT" altLang="pl-PL" sz="1800" dirty="0">
                <a:latin typeface="+mn-lt"/>
              </a:rPr>
              <a:t>47A,47F</a:t>
            </a:r>
          </a:p>
          <a:p>
            <a:pPr eaLnBrk="1" hangingPunct="1">
              <a:lnSpc>
                <a:spcPct val="100000"/>
              </a:lnSpc>
              <a:spcBef>
                <a:spcPct val="20000"/>
              </a:spcBef>
              <a:spcAft>
                <a:spcPct val="0"/>
              </a:spcAft>
              <a:buFontTx/>
              <a:buChar char="•"/>
            </a:pPr>
            <a:r>
              <a:rPr lang="it-IT" altLang="pl-PL" sz="1800" dirty="0">
                <a:latin typeface="+mn-lt"/>
              </a:rPr>
              <a:t>48</a:t>
            </a:r>
          </a:p>
          <a:p>
            <a:pPr eaLnBrk="1" hangingPunct="1">
              <a:lnSpc>
                <a:spcPct val="100000"/>
              </a:lnSpc>
              <a:spcBef>
                <a:spcPct val="20000"/>
              </a:spcBef>
              <a:spcAft>
                <a:spcPct val="0"/>
              </a:spcAft>
              <a:buFontTx/>
              <a:buChar char="•"/>
            </a:pPr>
            <a:endParaRPr lang="it-IT" altLang="pl-PL" sz="2000" dirty="0">
              <a:latin typeface="+mn-lt"/>
            </a:endParaRPr>
          </a:p>
        </p:txBody>
      </p:sp>
      <p:sp>
        <p:nvSpPr>
          <p:cNvPr id="90117" name="Line 8">
            <a:extLst>
              <a:ext uri="{FF2B5EF4-FFF2-40B4-BE49-F238E27FC236}">
                <a16:creationId xmlns:a16="http://schemas.microsoft.com/office/drawing/2014/main" id="{0BBCBCF3-4611-4238-90EA-0422F290D873}"/>
              </a:ext>
            </a:extLst>
          </p:cNvPr>
          <p:cNvSpPr>
            <a:spLocks noChangeShapeType="1"/>
          </p:cNvSpPr>
          <p:nvPr/>
        </p:nvSpPr>
        <p:spPr bwMode="auto">
          <a:xfrm>
            <a:off x="2514600" y="3581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90118" name="Text Box 9">
            <a:extLst>
              <a:ext uri="{FF2B5EF4-FFF2-40B4-BE49-F238E27FC236}">
                <a16:creationId xmlns:a16="http://schemas.microsoft.com/office/drawing/2014/main" id="{2C3AA0F8-E384-464C-A6E2-47B6A75993D4}"/>
              </a:ext>
            </a:extLst>
          </p:cNvPr>
          <p:cNvSpPr txBox="1">
            <a:spLocks noChangeArrowheads="1"/>
          </p:cNvSpPr>
          <p:nvPr/>
        </p:nvSpPr>
        <p:spPr bwMode="auto">
          <a:xfrm>
            <a:off x="9693662" y="4892674"/>
            <a:ext cx="1046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dirty="0">
                <a:latin typeface="Arial Rounded MT Bold" panose="020F0704030504030204" pitchFamily="34" charset="0"/>
              </a:rPr>
              <a:t>7v, 10v, 13v</a:t>
            </a:r>
          </a:p>
        </p:txBody>
      </p:sp>
      <p:pic>
        <p:nvPicPr>
          <p:cNvPr id="90119" name="Picture 2">
            <a:extLst>
              <a:ext uri="{FF2B5EF4-FFF2-40B4-BE49-F238E27FC236}">
                <a16:creationId xmlns:a16="http://schemas.microsoft.com/office/drawing/2014/main" id="{08D7BD96-543F-4830-A164-91B43DB1D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52" t="20210" r="14661" b="16916"/>
          <a:stretch>
            <a:fillRect/>
          </a:stretch>
        </p:blipFill>
        <p:spPr bwMode="auto">
          <a:xfrm>
            <a:off x="208055" y="190500"/>
            <a:ext cx="17287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itolo 11">
            <a:extLst>
              <a:ext uri="{FF2B5EF4-FFF2-40B4-BE49-F238E27FC236}">
                <a16:creationId xmlns:a16="http://schemas.microsoft.com/office/drawing/2014/main" id="{7493487B-6A6C-490E-AEEA-B58104C7ED86}"/>
              </a:ext>
            </a:extLst>
          </p:cNvPr>
          <p:cNvSpPr>
            <a:spLocks noGrp="1"/>
          </p:cNvSpPr>
          <p:nvPr>
            <p:ph type="title"/>
          </p:nvPr>
        </p:nvSpPr>
        <p:spPr>
          <a:xfrm>
            <a:off x="2233749" y="274638"/>
            <a:ext cx="7557951" cy="1143000"/>
          </a:xfrm>
        </p:spPr>
        <p:txBody>
          <a:bodyPr/>
          <a:lstStyle/>
          <a:p>
            <a:pPr eaLnBrk="1" hangingPunct="1">
              <a:defRPr/>
            </a:pPr>
            <a:r>
              <a:rPr lang="it-IT" i="1" dirty="0">
                <a:effectLst>
                  <a:outerShdw blurRad="38100" dist="38100" dir="2700000" algn="tl">
                    <a:srgbClr val="000000">
                      <a:alpha val="43137"/>
                    </a:srgbClr>
                  </a:outerShdw>
                </a:effectLst>
              </a:rPr>
              <a:t>Streptococcus pneumoniae</a:t>
            </a:r>
            <a:r>
              <a:rPr lang="it-IT" dirty="0">
                <a:effectLst>
                  <a:outerShdw blurRad="38100" dist="38100" dir="2700000" algn="tl">
                    <a:srgbClr val="000000">
                      <a:alpha val="43137"/>
                    </a:srgbClr>
                  </a:outerShdw>
                </a:effectLst>
              </a:rPr>
              <a:t>:</a:t>
            </a:r>
            <a:br>
              <a:rPr lang="it-IT" dirty="0">
                <a:effectLst>
                  <a:outerShdw blurRad="38100" dist="38100" dir="2700000" algn="tl">
                    <a:srgbClr val="000000">
                      <a:alpha val="43137"/>
                    </a:srgbClr>
                  </a:outerShdw>
                </a:effectLst>
              </a:rPr>
            </a:br>
            <a:r>
              <a:rPr lang="it-IT" dirty="0">
                <a:effectLst>
                  <a:outerShdw blurRad="38100" dist="38100" dir="2700000" algn="tl">
                    <a:srgbClr val="000000">
                      <a:alpha val="43137"/>
                    </a:srgbClr>
                  </a:outerShdw>
                </a:effectLst>
              </a:rPr>
              <a:t>91 serotypes </a:t>
            </a:r>
            <a:r>
              <a:rPr lang="it-IT" b="0" dirty="0">
                <a:effectLst>
                  <a:outerShdw blurRad="38100" dist="38100" dir="2700000" algn="tl">
                    <a:srgbClr val="000000">
                      <a:alpha val="43137"/>
                    </a:srgbClr>
                  </a:outerShdw>
                </a:effectLst>
              </a:rPr>
              <a:t>and</a:t>
            </a:r>
            <a:r>
              <a:rPr lang="it-IT" dirty="0">
                <a:effectLst>
                  <a:outerShdw blurRad="38100" dist="38100" dir="2700000" algn="tl">
                    <a:srgbClr val="000000">
                      <a:alpha val="43137"/>
                    </a:srgbClr>
                  </a:outerShdw>
                </a:effectLst>
              </a:rPr>
              <a:t> not all in the vaccine!</a:t>
            </a:r>
          </a:p>
        </p:txBody>
      </p:sp>
      <p:sp>
        <p:nvSpPr>
          <p:cNvPr id="90121" name="Rettangolo 1">
            <a:extLst>
              <a:ext uri="{FF2B5EF4-FFF2-40B4-BE49-F238E27FC236}">
                <a16:creationId xmlns:a16="http://schemas.microsoft.com/office/drawing/2014/main" id="{CA5BAB17-2120-4A13-90D9-2F4AF90A13A2}"/>
              </a:ext>
            </a:extLst>
          </p:cNvPr>
          <p:cNvSpPr>
            <a:spLocks noChangeArrowheads="1"/>
          </p:cNvSpPr>
          <p:nvPr/>
        </p:nvSpPr>
        <p:spPr bwMode="auto">
          <a:xfrm>
            <a:off x="9477761" y="4873624"/>
            <a:ext cx="21590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a:latin typeface="Arial" panose="020B0604020202020204" pitchFamily="34" charset="0"/>
            </a:endParaRPr>
          </a:p>
        </p:txBody>
      </p:sp>
      <p:sp>
        <p:nvSpPr>
          <p:cNvPr id="90122" name="Rettangolo 13">
            <a:extLst>
              <a:ext uri="{FF2B5EF4-FFF2-40B4-BE49-F238E27FC236}">
                <a16:creationId xmlns:a16="http://schemas.microsoft.com/office/drawing/2014/main" id="{835B5AF6-C981-4A9A-9ED9-DE2FA1296573}"/>
              </a:ext>
            </a:extLst>
          </p:cNvPr>
          <p:cNvSpPr>
            <a:spLocks noChangeArrowheads="1"/>
          </p:cNvSpPr>
          <p:nvPr/>
        </p:nvSpPr>
        <p:spPr bwMode="auto">
          <a:xfrm>
            <a:off x="9477761" y="5141912"/>
            <a:ext cx="215900" cy="46166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a:latin typeface="Arial" panose="020B0604020202020204" pitchFamily="34" charset="0"/>
            </a:endParaRPr>
          </a:p>
        </p:txBody>
      </p:sp>
      <p:sp>
        <p:nvSpPr>
          <p:cNvPr id="90123" name="Rettangolo 14">
            <a:extLst>
              <a:ext uri="{FF2B5EF4-FFF2-40B4-BE49-F238E27FC236}">
                <a16:creationId xmlns:a16="http://schemas.microsoft.com/office/drawing/2014/main" id="{A4D1CD87-045F-4400-90D4-5E430E80CB6B}"/>
              </a:ext>
            </a:extLst>
          </p:cNvPr>
          <p:cNvSpPr>
            <a:spLocks noChangeArrowheads="1"/>
          </p:cNvSpPr>
          <p:nvPr/>
        </p:nvSpPr>
        <p:spPr bwMode="auto">
          <a:xfrm>
            <a:off x="9477761" y="5446712"/>
            <a:ext cx="215900" cy="46166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a:latin typeface="Arial" panose="020B0604020202020204" pitchFamily="34" charset="0"/>
            </a:endParaRPr>
          </a:p>
        </p:txBody>
      </p:sp>
      <p:sp>
        <p:nvSpPr>
          <p:cNvPr id="90124" name="Text Box 9">
            <a:extLst>
              <a:ext uri="{FF2B5EF4-FFF2-40B4-BE49-F238E27FC236}">
                <a16:creationId xmlns:a16="http://schemas.microsoft.com/office/drawing/2014/main" id="{43588549-5DA9-4471-94BE-64F63E5152A5}"/>
              </a:ext>
            </a:extLst>
          </p:cNvPr>
          <p:cNvSpPr txBox="1">
            <a:spLocks noChangeArrowheads="1"/>
          </p:cNvSpPr>
          <p:nvPr/>
        </p:nvSpPr>
        <p:spPr bwMode="auto">
          <a:xfrm>
            <a:off x="9698424" y="5132387"/>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a:latin typeface="Arial Rounded MT Bold" panose="020F0704030504030204" pitchFamily="34" charset="0"/>
              </a:rPr>
              <a:t>10v, 13v</a:t>
            </a:r>
          </a:p>
        </p:txBody>
      </p:sp>
      <p:sp>
        <p:nvSpPr>
          <p:cNvPr id="90125" name="Text Box 9">
            <a:extLst>
              <a:ext uri="{FF2B5EF4-FFF2-40B4-BE49-F238E27FC236}">
                <a16:creationId xmlns:a16="http://schemas.microsoft.com/office/drawing/2014/main" id="{71E15193-4E14-40C0-9C0C-E4E337965AED}"/>
              </a:ext>
            </a:extLst>
          </p:cNvPr>
          <p:cNvSpPr txBox="1">
            <a:spLocks noChangeArrowheads="1"/>
          </p:cNvSpPr>
          <p:nvPr/>
        </p:nvSpPr>
        <p:spPr bwMode="auto">
          <a:xfrm>
            <a:off x="9701599" y="5408611"/>
            <a:ext cx="450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a:latin typeface="Arial Rounded MT Bold" panose="020F0704030504030204" pitchFamily="34" charset="0"/>
              </a:rPr>
              <a:t>13v</a:t>
            </a:r>
          </a:p>
        </p:txBody>
      </p:sp>
    </p:spTree>
    <p:extLst>
      <p:ext uri="{BB962C8B-B14F-4D97-AF65-F5344CB8AC3E}">
        <p14:creationId xmlns:p14="http://schemas.microsoft.com/office/powerpoint/2010/main" val="429285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olo 1">
            <a:extLst>
              <a:ext uri="{FF2B5EF4-FFF2-40B4-BE49-F238E27FC236}">
                <a16:creationId xmlns:a16="http://schemas.microsoft.com/office/drawing/2014/main" id="{BE2B49A7-9E77-4CD4-8096-7065B651FC60}"/>
              </a:ext>
            </a:extLst>
          </p:cNvPr>
          <p:cNvSpPr>
            <a:spLocks noGrp="1"/>
          </p:cNvSpPr>
          <p:nvPr>
            <p:ph type="title"/>
          </p:nvPr>
        </p:nvSpPr>
        <p:spPr/>
        <p:txBody>
          <a:bodyPr/>
          <a:lstStyle/>
          <a:p>
            <a:pPr eaLnBrk="1" hangingPunct="1"/>
            <a:r>
              <a:rPr lang="en-GB" altLang="pl-PL"/>
              <a:t>Some further difficulties</a:t>
            </a:r>
          </a:p>
        </p:txBody>
      </p:sp>
      <p:sp>
        <p:nvSpPr>
          <p:cNvPr id="92162" name="Segnaposto contenuto 2">
            <a:extLst>
              <a:ext uri="{FF2B5EF4-FFF2-40B4-BE49-F238E27FC236}">
                <a16:creationId xmlns:a16="http://schemas.microsoft.com/office/drawing/2014/main" id="{EBBC32EC-1391-4C58-AEB4-2B0C8262C99E}"/>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Pneumococcal serotyping is expensive and not easy</a:t>
            </a:r>
          </a:p>
          <a:p>
            <a:pPr marL="342900" indent="-342900" eaLnBrk="1" hangingPunct="1">
              <a:buFont typeface="Arial" panose="020B0604020202020204" pitchFamily="34" charset="0"/>
              <a:buChar char="•"/>
            </a:pPr>
            <a:r>
              <a:rPr lang="en-GB" altLang="pl-PL" dirty="0"/>
              <a:t>Not all the cases are serotyped (in Italy for example only 30% of the reported cases)</a:t>
            </a:r>
          </a:p>
          <a:p>
            <a:pPr marL="342900" indent="-342900" eaLnBrk="1" hangingPunct="1">
              <a:buFont typeface="Arial" panose="020B0604020202020204" pitchFamily="34" charset="0"/>
              <a:buChar char="•"/>
            </a:pPr>
            <a:r>
              <a:rPr lang="en-GB" altLang="pl-PL" dirty="0"/>
              <a:t>Distribution of serotypes is not the same among carriers and IPD patients (you need samples from blood and spinal fluid of the patients. It is not enough to take samples </a:t>
            </a:r>
            <a:r>
              <a:rPr lang="en-GB" altLang="pl-PL" dirty="0" err="1"/>
              <a:t>naso</a:t>
            </a:r>
            <a:r>
              <a:rPr lang="en-GB" altLang="pl-PL" dirty="0"/>
              <a:t>-pharyngeal swabs from carriers to know which serotypes are circulating)</a:t>
            </a:r>
          </a:p>
        </p:txBody>
      </p:sp>
    </p:spTree>
    <p:extLst>
      <p:ext uri="{BB962C8B-B14F-4D97-AF65-F5344CB8AC3E}">
        <p14:creationId xmlns:p14="http://schemas.microsoft.com/office/powerpoint/2010/main" val="345474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olo 3">
            <a:extLst>
              <a:ext uri="{FF2B5EF4-FFF2-40B4-BE49-F238E27FC236}">
                <a16:creationId xmlns:a16="http://schemas.microsoft.com/office/drawing/2014/main" id="{CB72B9CA-AB38-4785-9661-40A29F84EDA9}"/>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93188" name="Segnaposto contenuto 4">
            <a:extLst>
              <a:ext uri="{FF2B5EF4-FFF2-40B4-BE49-F238E27FC236}">
                <a16:creationId xmlns:a16="http://schemas.microsoft.com/office/drawing/2014/main" id="{BDC91EFB-6EDF-491B-9831-BAFA4FF84ECE}"/>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next slide show the progressive inclusion of new serotype to solve the problem of </a:t>
            </a:r>
            <a:r>
              <a:rPr lang="en-GB" altLang="pl-PL" dirty="0" err="1"/>
              <a:t>seroreplacement</a:t>
            </a:r>
            <a:r>
              <a:rPr lang="en-GB" altLang="pl-PL" dirty="0"/>
              <a:t>. </a:t>
            </a:r>
          </a:p>
          <a:p>
            <a:pPr marL="342900" indent="-342900" eaLnBrk="1" hangingPunct="1">
              <a:buFont typeface="Arial" panose="020B0604020202020204" pitchFamily="34" charset="0"/>
              <a:buChar char="•"/>
            </a:pPr>
            <a:r>
              <a:rPr lang="en-GB" altLang="pl-PL" dirty="0"/>
              <a:t>You can skip this slide if you don’t want to speak about the needs to adapt the vaccine to the epidemiological situation that can change </a:t>
            </a:r>
          </a:p>
        </p:txBody>
      </p:sp>
    </p:spTree>
    <p:extLst>
      <p:ext uri="{BB962C8B-B14F-4D97-AF65-F5344CB8AC3E}">
        <p14:creationId xmlns:p14="http://schemas.microsoft.com/office/powerpoint/2010/main" val="325558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olo 2">
            <a:extLst>
              <a:ext uri="{FF2B5EF4-FFF2-40B4-BE49-F238E27FC236}">
                <a16:creationId xmlns:a16="http://schemas.microsoft.com/office/drawing/2014/main" id="{8BF4995C-1BFD-46BF-84DC-5C2C32665CCE}"/>
              </a:ext>
            </a:extLst>
          </p:cNvPr>
          <p:cNvSpPr>
            <a:spLocks noGrp="1"/>
          </p:cNvSpPr>
          <p:nvPr>
            <p:ph type="title"/>
          </p:nvPr>
        </p:nvSpPr>
        <p:spPr/>
        <p:txBody>
          <a:bodyPr/>
          <a:lstStyle/>
          <a:p>
            <a:pPr eaLnBrk="1" hangingPunct="1"/>
            <a:r>
              <a:rPr lang="en-GB" altLang="pl-PL"/>
              <a:t>Serotype composition of pneumococcal conjugate vaccines</a:t>
            </a:r>
          </a:p>
        </p:txBody>
      </p:sp>
      <p:pic>
        <p:nvPicPr>
          <p:cNvPr id="94210" name="Picture 2">
            <a:extLst>
              <a:ext uri="{FF2B5EF4-FFF2-40B4-BE49-F238E27FC236}">
                <a16:creationId xmlns:a16="http://schemas.microsoft.com/office/drawing/2014/main" id="{5EBB3E62-422F-4D77-B292-1A53331D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643064"/>
            <a:ext cx="5557838"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asellaDiTesto 3">
            <a:extLst>
              <a:ext uri="{FF2B5EF4-FFF2-40B4-BE49-F238E27FC236}">
                <a16:creationId xmlns:a16="http://schemas.microsoft.com/office/drawing/2014/main" id="{F69DE9E3-5DBC-4187-A946-33D0DA991A4F}"/>
              </a:ext>
            </a:extLst>
          </p:cNvPr>
          <p:cNvSpPr txBox="1">
            <a:spLocks noChangeArrowheads="1"/>
          </p:cNvSpPr>
          <p:nvPr/>
        </p:nvSpPr>
        <p:spPr bwMode="auto">
          <a:xfrm>
            <a:off x="3952876" y="1357314"/>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2001</a:t>
            </a:r>
          </a:p>
        </p:txBody>
      </p:sp>
      <p:sp>
        <p:nvSpPr>
          <p:cNvPr id="94212" name="CasellaDiTesto 5">
            <a:extLst>
              <a:ext uri="{FF2B5EF4-FFF2-40B4-BE49-F238E27FC236}">
                <a16:creationId xmlns:a16="http://schemas.microsoft.com/office/drawing/2014/main" id="{C949DED2-DE04-44C3-8731-E187B6564D9A}"/>
              </a:ext>
            </a:extLst>
          </p:cNvPr>
          <p:cNvSpPr txBox="1">
            <a:spLocks noChangeArrowheads="1"/>
          </p:cNvSpPr>
          <p:nvPr/>
        </p:nvSpPr>
        <p:spPr bwMode="auto">
          <a:xfrm>
            <a:off x="7167563" y="1357314"/>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2010</a:t>
            </a:r>
          </a:p>
        </p:txBody>
      </p:sp>
      <p:sp>
        <p:nvSpPr>
          <p:cNvPr id="94213" name="CasellaDiTesto 5">
            <a:extLst>
              <a:ext uri="{FF2B5EF4-FFF2-40B4-BE49-F238E27FC236}">
                <a16:creationId xmlns:a16="http://schemas.microsoft.com/office/drawing/2014/main" id="{7460B0CB-4681-4B2E-9FBA-D9727368FC3B}"/>
              </a:ext>
            </a:extLst>
          </p:cNvPr>
          <p:cNvSpPr txBox="1">
            <a:spLocks noChangeArrowheads="1"/>
          </p:cNvSpPr>
          <p:nvPr/>
        </p:nvSpPr>
        <p:spPr bwMode="auto">
          <a:xfrm>
            <a:off x="5668963" y="1346200"/>
            <a:ext cx="696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2010</a:t>
            </a:r>
          </a:p>
        </p:txBody>
      </p:sp>
    </p:spTree>
    <p:extLst>
      <p:ext uri="{BB962C8B-B14F-4D97-AF65-F5344CB8AC3E}">
        <p14:creationId xmlns:p14="http://schemas.microsoft.com/office/powerpoint/2010/main" val="2282393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6">
            <a:extLst>
              <a:ext uri="{FF2B5EF4-FFF2-40B4-BE49-F238E27FC236}">
                <a16:creationId xmlns:a16="http://schemas.microsoft.com/office/drawing/2014/main" id="{7F8FD299-C9F4-45D6-A037-B8CC5BF32CD2}"/>
              </a:ext>
            </a:extLst>
          </p:cNvPr>
          <p:cNvSpPr txBox="1">
            <a:spLocks noChangeArrowheads="1"/>
          </p:cNvSpPr>
          <p:nvPr/>
        </p:nvSpPr>
        <p:spPr bwMode="auto">
          <a:xfrm>
            <a:off x="1477781" y="5663884"/>
            <a:ext cx="3713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400" dirty="0">
                <a:latin typeface="+mn-lt"/>
              </a:rPr>
              <a:t>Proportion of </a:t>
            </a:r>
            <a:r>
              <a:rPr lang="en-US" altLang="pl-PL" sz="1400" dirty="0" err="1">
                <a:latin typeface="+mn-lt"/>
              </a:rPr>
              <a:t>Penicillins</a:t>
            </a:r>
            <a:r>
              <a:rPr lang="en-US" altLang="pl-PL" sz="1400" dirty="0">
                <a:latin typeface="+mn-lt"/>
              </a:rPr>
              <a:t> (R+I) resistant </a:t>
            </a:r>
            <a:r>
              <a:rPr lang="en-US" altLang="pl-PL" sz="1400" i="1" dirty="0">
                <a:latin typeface="+mn-lt"/>
              </a:rPr>
              <a:t>Streptococcus pneumoniae </a:t>
            </a:r>
            <a:r>
              <a:rPr lang="en-US" altLang="pl-PL" sz="1400" dirty="0">
                <a:latin typeface="+mn-lt"/>
              </a:rPr>
              <a:t>isolates in 2009</a:t>
            </a:r>
          </a:p>
        </p:txBody>
      </p:sp>
      <p:sp>
        <p:nvSpPr>
          <p:cNvPr id="96258" name="Text Box 7">
            <a:extLst>
              <a:ext uri="{FF2B5EF4-FFF2-40B4-BE49-F238E27FC236}">
                <a16:creationId xmlns:a16="http://schemas.microsoft.com/office/drawing/2014/main" id="{B2381851-1AA3-49B3-9646-12729E42AC7C}"/>
              </a:ext>
            </a:extLst>
          </p:cNvPr>
          <p:cNvSpPr txBox="1">
            <a:spLocks noChangeArrowheads="1"/>
          </p:cNvSpPr>
          <p:nvPr/>
        </p:nvSpPr>
        <p:spPr bwMode="auto">
          <a:xfrm>
            <a:off x="6573837" y="5592447"/>
            <a:ext cx="3992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400">
                <a:latin typeface="+mn-lt"/>
              </a:rPr>
              <a:t>Proportion of Macrolides (R) resistant Streptococcus pneumoniae isolates in 2009</a:t>
            </a:r>
          </a:p>
        </p:txBody>
      </p:sp>
      <p:sp>
        <p:nvSpPr>
          <p:cNvPr id="96259" name="Text Box 8">
            <a:extLst>
              <a:ext uri="{FF2B5EF4-FFF2-40B4-BE49-F238E27FC236}">
                <a16:creationId xmlns:a16="http://schemas.microsoft.com/office/drawing/2014/main" id="{53A41500-3165-4237-B057-8E2F5AA6FBCC}"/>
              </a:ext>
            </a:extLst>
          </p:cNvPr>
          <p:cNvSpPr txBox="1">
            <a:spLocks noChangeArrowheads="1"/>
          </p:cNvSpPr>
          <p:nvPr/>
        </p:nvSpPr>
        <p:spPr bwMode="auto">
          <a:xfrm>
            <a:off x="1120594" y="1645920"/>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it-IT" altLang="pl-PL" sz="1400">
                <a:solidFill>
                  <a:schemeClr val="bg1"/>
                </a:solidFill>
                <a:latin typeface="Arial" panose="020B0604020202020204" pitchFamily="34" charset="0"/>
              </a:rPr>
              <a:t>% Res</a:t>
            </a:r>
          </a:p>
        </p:txBody>
      </p:sp>
      <p:sp>
        <p:nvSpPr>
          <p:cNvPr id="96260" name="Titolo 1">
            <a:extLst>
              <a:ext uri="{FF2B5EF4-FFF2-40B4-BE49-F238E27FC236}">
                <a16:creationId xmlns:a16="http://schemas.microsoft.com/office/drawing/2014/main" id="{5D49148C-7268-4EB7-B85C-9B8C67A8CF25}"/>
              </a:ext>
            </a:extLst>
          </p:cNvPr>
          <p:cNvSpPr>
            <a:spLocks noGrp="1"/>
          </p:cNvSpPr>
          <p:nvPr>
            <p:ph type="title"/>
          </p:nvPr>
        </p:nvSpPr>
        <p:spPr/>
        <p:txBody>
          <a:bodyPr/>
          <a:lstStyle/>
          <a:p>
            <a:pPr eaLnBrk="1" hangingPunct="1"/>
            <a:r>
              <a:rPr lang="en-GB" altLang="pl-PL"/>
              <a:t>Vaccines can also contrast antimicrobial resistance : EARS-Net surveillance 2009 </a:t>
            </a:r>
          </a:p>
        </p:txBody>
      </p:sp>
      <p:pic>
        <p:nvPicPr>
          <p:cNvPr id="96261" name="Picture 16">
            <a:extLst>
              <a:ext uri="{FF2B5EF4-FFF2-40B4-BE49-F238E27FC236}">
                <a16:creationId xmlns:a16="http://schemas.microsoft.com/office/drawing/2014/main" id="{3EDB875B-0410-493A-ACA7-4B92E016E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68" y="1504634"/>
            <a:ext cx="442118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17">
            <a:extLst>
              <a:ext uri="{FF2B5EF4-FFF2-40B4-BE49-F238E27FC236}">
                <a16:creationId xmlns:a16="http://schemas.microsoft.com/office/drawing/2014/main" id="{833B66E5-9CFE-44E3-836D-00CD2B37E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04634"/>
            <a:ext cx="4503737"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21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olo 3">
            <a:extLst>
              <a:ext uri="{FF2B5EF4-FFF2-40B4-BE49-F238E27FC236}">
                <a16:creationId xmlns:a16="http://schemas.microsoft.com/office/drawing/2014/main" id="{15BC9BE3-ECED-40FC-A31A-76A49FE04FB9}"/>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98308" name="Segnaposto contenuto 4">
            <a:extLst>
              <a:ext uri="{FF2B5EF4-FFF2-40B4-BE49-F238E27FC236}">
                <a16:creationId xmlns:a16="http://schemas.microsoft.com/office/drawing/2014/main" id="{759339CD-CB90-47BF-AC98-3B986CEE09C6}"/>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Another disease is here used as example.</a:t>
            </a:r>
          </a:p>
          <a:p>
            <a:pPr marL="342900" indent="-342900" eaLnBrk="1" hangingPunct="1">
              <a:buFont typeface="Arial" panose="020B0604020202020204" pitchFamily="34" charset="0"/>
              <a:buChar char="•"/>
            </a:pPr>
            <a:r>
              <a:rPr lang="en-GB" altLang="pl-PL" dirty="0"/>
              <a:t>In this case the number of cases is decreased dramatically after the vaccine introduction however now the percentage (be careful, not the absolute number) of not vaccine preventable serotype is increased.  </a:t>
            </a:r>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1987832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74A08899-6C5A-475A-A8E1-CF7FA92F6C5A}"/>
              </a:ext>
            </a:extLst>
          </p:cNvPr>
          <p:cNvSpPr>
            <a:spLocks noGrp="1" noChangeArrowheads="1"/>
          </p:cNvSpPr>
          <p:nvPr>
            <p:ph type="title"/>
          </p:nvPr>
        </p:nvSpPr>
        <p:spPr/>
        <p:txBody>
          <a:bodyPr/>
          <a:lstStyle/>
          <a:p>
            <a:pPr eaLnBrk="1" hangingPunct="1"/>
            <a:r>
              <a:rPr lang="it-IT" altLang="pl-PL" dirty="0"/>
              <a:t>Invasive infection by Hib in children </a:t>
            </a:r>
            <a:br>
              <a:rPr lang="it-IT" altLang="pl-PL" dirty="0"/>
            </a:br>
            <a:r>
              <a:rPr lang="it-IT" altLang="pl-PL" dirty="0"/>
              <a:t>&lt; 5 yy old and vaccine coverage: Italy 1997-2006</a:t>
            </a:r>
          </a:p>
        </p:txBody>
      </p:sp>
      <p:sp>
        <p:nvSpPr>
          <p:cNvPr id="99331" name="Rectangle 4">
            <a:extLst>
              <a:ext uri="{FF2B5EF4-FFF2-40B4-BE49-F238E27FC236}">
                <a16:creationId xmlns:a16="http://schemas.microsoft.com/office/drawing/2014/main" id="{2A21E0C8-65FD-4644-926E-4F629F52E5B3}"/>
              </a:ext>
            </a:extLst>
          </p:cNvPr>
          <p:cNvSpPr>
            <a:spLocks noChangeArrowheads="1"/>
          </p:cNvSpPr>
          <p:nvPr/>
        </p:nvSpPr>
        <p:spPr bwMode="auto">
          <a:xfrm>
            <a:off x="10188576" y="6298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US" altLang="pl-PL" sz="1800">
              <a:latin typeface="Arial" panose="020B0604020202020204" pitchFamily="34" charset="0"/>
            </a:endParaRPr>
          </a:p>
        </p:txBody>
      </p:sp>
      <p:pic>
        <p:nvPicPr>
          <p:cNvPr id="99332" name="Picture 4">
            <a:extLst>
              <a:ext uri="{FF2B5EF4-FFF2-40B4-BE49-F238E27FC236}">
                <a16:creationId xmlns:a16="http://schemas.microsoft.com/office/drawing/2014/main" id="{D49F4602-C797-43C6-A018-E1A29D8C8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643064"/>
            <a:ext cx="834231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CasellaDiTesto 9">
            <a:extLst>
              <a:ext uri="{FF2B5EF4-FFF2-40B4-BE49-F238E27FC236}">
                <a16:creationId xmlns:a16="http://schemas.microsoft.com/office/drawing/2014/main" id="{F7AA8B7A-0C10-480B-8EA3-3558BFD366B0}"/>
              </a:ext>
            </a:extLst>
          </p:cNvPr>
          <p:cNvSpPr txBox="1">
            <a:spLocks noChangeArrowheads="1"/>
          </p:cNvSpPr>
          <p:nvPr/>
        </p:nvSpPr>
        <p:spPr bwMode="auto">
          <a:xfrm>
            <a:off x="7096126" y="3571875"/>
            <a:ext cx="123666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Incidence </a:t>
            </a:r>
          </a:p>
        </p:txBody>
      </p:sp>
      <p:sp>
        <p:nvSpPr>
          <p:cNvPr id="99334" name="CasellaDiTesto 10">
            <a:extLst>
              <a:ext uri="{FF2B5EF4-FFF2-40B4-BE49-F238E27FC236}">
                <a16:creationId xmlns:a16="http://schemas.microsoft.com/office/drawing/2014/main" id="{49B29936-5E25-41FB-B021-74FCF9CA72FD}"/>
              </a:ext>
            </a:extLst>
          </p:cNvPr>
          <p:cNvSpPr txBox="1">
            <a:spLocks noChangeArrowheads="1"/>
          </p:cNvSpPr>
          <p:nvPr/>
        </p:nvSpPr>
        <p:spPr bwMode="auto">
          <a:xfrm>
            <a:off x="7096125" y="4000500"/>
            <a:ext cx="2065338"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Vaccine coverage </a:t>
            </a:r>
          </a:p>
        </p:txBody>
      </p:sp>
      <p:sp>
        <p:nvSpPr>
          <p:cNvPr id="99335" name="CasellaDiTesto 11">
            <a:extLst>
              <a:ext uri="{FF2B5EF4-FFF2-40B4-BE49-F238E27FC236}">
                <a16:creationId xmlns:a16="http://schemas.microsoft.com/office/drawing/2014/main" id="{A140AE8A-8798-4215-95FA-6EF04159BD61}"/>
              </a:ext>
            </a:extLst>
          </p:cNvPr>
          <p:cNvSpPr txBox="1">
            <a:spLocks noChangeArrowheads="1"/>
          </p:cNvSpPr>
          <p:nvPr/>
        </p:nvSpPr>
        <p:spPr bwMode="auto">
          <a:xfrm rot="16200000">
            <a:off x="565150" y="3816350"/>
            <a:ext cx="2287588"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Incidence  * 100,000</a:t>
            </a:r>
          </a:p>
        </p:txBody>
      </p:sp>
      <p:sp>
        <p:nvSpPr>
          <p:cNvPr id="99336" name="CasellaDiTesto 12">
            <a:extLst>
              <a:ext uri="{FF2B5EF4-FFF2-40B4-BE49-F238E27FC236}">
                <a16:creationId xmlns:a16="http://schemas.microsoft.com/office/drawing/2014/main" id="{04B694E8-729D-4325-AB10-3B3826F920B3}"/>
              </a:ext>
            </a:extLst>
          </p:cNvPr>
          <p:cNvSpPr txBox="1">
            <a:spLocks noChangeArrowheads="1"/>
          </p:cNvSpPr>
          <p:nvPr/>
        </p:nvSpPr>
        <p:spPr bwMode="auto">
          <a:xfrm rot="5400000">
            <a:off x="8751888" y="3562351"/>
            <a:ext cx="3462338"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Vaccine coverage at 24 months </a:t>
            </a:r>
          </a:p>
        </p:txBody>
      </p:sp>
    </p:spTree>
    <p:extLst>
      <p:ext uri="{BB962C8B-B14F-4D97-AF65-F5344CB8AC3E}">
        <p14:creationId xmlns:p14="http://schemas.microsoft.com/office/powerpoint/2010/main" val="28262009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CF441C01-FDC0-46F4-BF37-0CBCA32986F9}"/>
              </a:ext>
            </a:extLst>
          </p:cNvPr>
          <p:cNvSpPr>
            <a:spLocks noGrp="1" noChangeArrowheads="1"/>
          </p:cNvSpPr>
          <p:nvPr>
            <p:ph type="title"/>
          </p:nvPr>
        </p:nvSpPr>
        <p:spPr/>
        <p:txBody>
          <a:bodyPr/>
          <a:lstStyle/>
          <a:p>
            <a:pPr eaLnBrk="1" hangingPunct="1"/>
            <a:r>
              <a:rPr lang="it-IT" altLang="pl-PL" dirty="0"/>
              <a:t>Percentage of capsular serotype in Italian </a:t>
            </a:r>
            <a:br>
              <a:rPr lang="it-IT" altLang="pl-PL" dirty="0"/>
            </a:br>
            <a:r>
              <a:rPr lang="it-IT" altLang="pl-PL" i="1" dirty="0"/>
              <a:t>Haemophilus influenzae </a:t>
            </a:r>
            <a:r>
              <a:rPr lang="it-IT" altLang="pl-PL" dirty="0"/>
              <a:t>isolates</a:t>
            </a:r>
          </a:p>
        </p:txBody>
      </p:sp>
      <p:sp>
        <p:nvSpPr>
          <p:cNvPr id="101378" name="Rectangle 4">
            <a:extLst>
              <a:ext uri="{FF2B5EF4-FFF2-40B4-BE49-F238E27FC236}">
                <a16:creationId xmlns:a16="http://schemas.microsoft.com/office/drawing/2014/main" id="{DCD70D47-B3DE-4E47-A3CE-26D50F2282A2}"/>
              </a:ext>
            </a:extLst>
          </p:cNvPr>
          <p:cNvSpPr>
            <a:spLocks noChangeArrowheads="1"/>
          </p:cNvSpPr>
          <p:nvPr/>
        </p:nvSpPr>
        <p:spPr bwMode="auto">
          <a:xfrm>
            <a:off x="10233026" y="639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US" altLang="pl-PL" sz="1800">
              <a:latin typeface="Arial" panose="020B0604020202020204" pitchFamily="34" charset="0"/>
            </a:endParaRPr>
          </a:p>
        </p:txBody>
      </p:sp>
      <p:graphicFrame>
        <p:nvGraphicFramePr>
          <p:cNvPr id="101379" name="Object 34">
            <a:extLst>
              <a:ext uri="{FF2B5EF4-FFF2-40B4-BE49-F238E27FC236}">
                <a16:creationId xmlns:a16="http://schemas.microsoft.com/office/drawing/2014/main" id="{00F4BED3-C5EC-4E7F-8B9A-4CB80C0087D3}"/>
              </a:ext>
            </a:extLst>
          </p:cNvPr>
          <p:cNvGraphicFramePr>
            <a:graphicFrameLocks/>
          </p:cNvGraphicFramePr>
          <p:nvPr/>
        </p:nvGraphicFramePr>
        <p:xfrm>
          <a:off x="2063750" y="1484314"/>
          <a:ext cx="7488238" cy="4321175"/>
        </p:xfrm>
        <a:graphic>
          <a:graphicData uri="http://schemas.openxmlformats.org/presentationml/2006/ole">
            <mc:AlternateContent xmlns:mc="http://schemas.openxmlformats.org/markup-compatibility/2006">
              <mc:Choice xmlns:v="urn:schemas-microsoft-com:vml" Requires="v">
                <p:oleObj spid="_x0000_s1051" r:id="rId4" imgW="7486537" imgH="4316342" progId="Excel.Sheet.8">
                  <p:embed/>
                </p:oleObj>
              </mc:Choice>
              <mc:Fallback>
                <p:oleObj r:id="rId4" imgW="7486537" imgH="4316342" progId="Excel.Sheet.8">
                  <p:embed/>
                  <p:pic>
                    <p:nvPicPr>
                      <p:cNvPr id="101379" name="Object 34">
                        <a:extLst>
                          <a:ext uri="{FF2B5EF4-FFF2-40B4-BE49-F238E27FC236}">
                            <a16:creationId xmlns:a16="http://schemas.microsoft.com/office/drawing/2014/main" id="{00F4BED3-C5EC-4E7F-8B9A-4CB80C0087D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1484314"/>
                        <a:ext cx="74882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CasellaDiTesto 4">
            <a:extLst>
              <a:ext uri="{FF2B5EF4-FFF2-40B4-BE49-F238E27FC236}">
                <a16:creationId xmlns:a16="http://schemas.microsoft.com/office/drawing/2014/main" id="{F5745B53-9764-48C6-90B0-016A93CE086B}"/>
              </a:ext>
            </a:extLst>
          </p:cNvPr>
          <p:cNvSpPr txBox="1">
            <a:spLocks noChangeArrowheads="1"/>
          </p:cNvSpPr>
          <p:nvPr/>
        </p:nvSpPr>
        <p:spPr bwMode="auto">
          <a:xfrm>
            <a:off x="1806575" y="5703888"/>
            <a:ext cx="722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This is not serotype replacement but only the presence of cases due </a:t>
            </a:r>
          </a:p>
          <a:p>
            <a:pPr eaLnBrk="1" hangingPunct="1">
              <a:lnSpc>
                <a:spcPct val="100000"/>
              </a:lnSpc>
              <a:spcAft>
                <a:spcPct val="0"/>
              </a:spcAft>
            </a:pPr>
            <a:r>
              <a:rPr lang="en-GB" altLang="pl-PL" sz="1800">
                <a:latin typeface="Arial" panose="020B0604020202020204" pitchFamily="34" charset="0"/>
              </a:rPr>
              <a:t>to not-preventable serotype </a:t>
            </a:r>
          </a:p>
        </p:txBody>
      </p:sp>
    </p:spTree>
    <p:extLst>
      <p:ext uri="{BB962C8B-B14F-4D97-AF65-F5344CB8AC3E}">
        <p14:creationId xmlns:p14="http://schemas.microsoft.com/office/powerpoint/2010/main" val="175587972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26E0BE-1874-473B-94E1-291FF086EF5B}"/>
              </a:ext>
            </a:extLst>
          </p:cNvPr>
          <p:cNvSpPr>
            <a:spLocks noGrp="1"/>
          </p:cNvSpPr>
          <p:nvPr>
            <p:ph type="title"/>
          </p:nvPr>
        </p:nvSpPr>
        <p:spPr/>
        <p:txBody>
          <a:bodyPr/>
          <a:lstStyle/>
          <a:p>
            <a:r>
              <a:rPr lang="en-GB" dirty="0"/>
              <a:t>Part 1: epidemiology of diseases </a:t>
            </a:r>
            <a:br>
              <a:rPr lang="en-GB" dirty="0"/>
            </a:br>
            <a:r>
              <a:rPr lang="en-GB" dirty="0"/>
              <a:t>and estimation of percentage of </a:t>
            </a:r>
            <a:r>
              <a:rPr lang="en-GB" dirty="0" err="1"/>
              <a:t>susceptibles</a:t>
            </a:r>
            <a:endParaRPr lang="nl-NL" dirty="0"/>
          </a:p>
        </p:txBody>
      </p:sp>
      <p:sp>
        <p:nvSpPr>
          <p:cNvPr id="4" name="Tijdelijke aanduiding voor dianummer 3">
            <a:extLst>
              <a:ext uri="{FF2B5EF4-FFF2-40B4-BE49-F238E27FC236}">
                <a16:creationId xmlns:a16="http://schemas.microsoft.com/office/drawing/2014/main" id="{E9FE4A8D-B9A3-4882-A9D5-52510E16DD3A}"/>
              </a:ext>
            </a:extLst>
          </p:cNvPr>
          <p:cNvSpPr>
            <a:spLocks noGrp="1"/>
          </p:cNvSpPr>
          <p:nvPr>
            <p:ph type="sldNum" sz="quarter" idx="10"/>
          </p:nvPr>
        </p:nvSpPr>
        <p:spPr/>
        <p:txBody>
          <a:bodyPr/>
          <a:lstStyle/>
          <a:p>
            <a:fld id="{0580567E-5E8F-47A5-90DF-8BFEB1A71525}" type="slidenum">
              <a:rPr lang="en-GB" smtClean="0"/>
              <a:pPr/>
              <a:t>4</a:t>
            </a:fld>
            <a:endParaRPr lang="en-GB" dirty="0"/>
          </a:p>
        </p:txBody>
      </p:sp>
    </p:spTree>
    <p:extLst>
      <p:ext uri="{BB962C8B-B14F-4D97-AF65-F5344CB8AC3E}">
        <p14:creationId xmlns:p14="http://schemas.microsoft.com/office/powerpoint/2010/main" val="690740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FEDCA809-EBC9-4F30-96F7-1DAB506E693D}"/>
              </a:ext>
            </a:extLst>
          </p:cNvPr>
          <p:cNvSpPr>
            <a:spLocks noGrp="1" noChangeArrowheads="1"/>
          </p:cNvSpPr>
          <p:nvPr>
            <p:ph type="title"/>
          </p:nvPr>
        </p:nvSpPr>
        <p:spPr>
          <a:xfrm>
            <a:off x="2024063" y="214313"/>
            <a:ext cx="8229600" cy="1143000"/>
          </a:xfrm>
        </p:spPr>
        <p:txBody>
          <a:bodyPr/>
          <a:lstStyle/>
          <a:p>
            <a:pPr eaLnBrk="1" hangingPunct="1"/>
            <a:r>
              <a:rPr lang="en-GB" altLang="pl-PL"/>
              <a:t>Post implementation – monitoring implementation and  effectiveness</a:t>
            </a:r>
          </a:p>
        </p:txBody>
      </p:sp>
      <p:sp>
        <p:nvSpPr>
          <p:cNvPr id="103426" name="Rectangle 3">
            <a:extLst>
              <a:ext uri="{FF2B5EF4-FFF2-40B4-BE49-F238E27FC236}">
                <a16:creationId xmlns:a16="http://schemas.microsoft.com/office/drawing/2014/main" id="{D55F3B48-8A14-4A42-863B-00571CA9FEA2}"/>
              </a:ext>
            </a:extLst>
          </p:cNvPr>
          <p:cNvSpPr>
            <a:spLocks noGrp="1" noChangeArrowheads="1"/>
          </p:cNvSpPr>
          <p:nvPr>
            <p:ph idx="1"/>
          </p:nvPr>
        </p:nvSpPr>
        <p:spPr/>
        <p:txBody>
          <a:bodyPr/>
          <a:lstStyle/>
          <a:p>
            <a:pPr marL="0" lvl="1" indent="0">
              <a:buNone/>
            </a:pPr>
            <a:r>
              <a:rPr lang="en-GB" altLang="pl-PL" b="1" dirty="0"/>
              <a:t>Surveillance</a:t>
            </a:r>
          </a:p>
          <a:p>
            <a:pPr lvl="1"/>
            <a:r>
              <a:rPr lang="en-GB" altLang="pl-PL" dirty="0"/>
              <a:t>Case follow up</a:t>
            </a:r>
          </a:p>
          <a:p>
            <a:pPr lvl="2"/>
            <a:r>
              <a:rPr lang="en-GB" altLang="pl-PL" dirty="0"/>
              <a:t>Determination of vaccine status</a:t>
            </a:r>
          </a:p>
          <a:p>
            <a:pPr lvl="2"/>
            <a:r>
              <a:rPr lang="en-GB" altLang="pl-PL" dirty="0"/>
              <a:t>Separate direct and indirect protection</a:t>
            </a:r>
          </a:p>
          <a:p>
            <a:pPr marL="0" lvl="1" indent="0">
              <a:buNone/>
            </a:pPr>
            <a:r>
              <a:rPr lang="en-GB" altLang="pl-PL" b="1" dirty="0"/>
              <a:t>More than surveillance</a:t>
            </a:r>
          </a:p>
          <a:p>
            <a:pPr lvl="1"/>
            <a:r>
              <a:rPr lang="en-GB" altLang="pl-PL" dirty="0"/>
              <a:t>Estimating effectiveness by field studies </a:t>
            </a:r>
          </a:p>
          <a:p>
            <a:pPr lvl="2"/>
            <a:r>
              <a:rPr lang="en-GB" altLang="pl-PL" dirty="0"/>
              <a:t>(e.g. case control, screening method)</a:t>
            </a:r>
          </a:p>
          <a:p>
            <a:pPr lvl="1"/>
            <a:r>
              <a:rPr lang="en-GB" altLang="pl-PL" dirty="0"/>
              <a:t>Change of strategy should be kept in consideration </a:t>
            </a:r>
          </a:p>
          <a:p>
            <a:pPr lvl="2"/>
            <a:r>
              <a:rPr lang="en-GB" altLang="pl-PL" dirty="0"/>
              <a:t>(e.g. introduction of booster doses)</a:t>
            </a:r>
          </a:p>
          <a:p>
            <a:pPr lvl="1"/>
            <a:r>
              <a:rPr lang="en-GB" altLang="pl-PL" dirty="0"/>
              <a:t>Monitoring emergence of non-vaccine types</a:t>
            </a:r>
          </a:p>
        </p:txBody>
      </p:sp>
    </p:spTree>
    <p:extLst>
      <p:ext uri="{BB962C8B-B14F-4D97-AF65-F5344CB8AC3E}">
        <p14:creationId xmlns:p14="http://schemas.microsoft.com/office/powerpoint/2010/main" val="1840687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olo 3">
            <a:extLst>
              <a:ext uri="{FF2B5EF4-FFF2-40B4-BE49-F238E27FC236}">
                <a16:creationId xmlns:a16="http://schemas.microsoft.com/office/drawing/2014/main" id="{E8332D68-D1ED-424C-AC1B-9C04095E1E92}"/>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105476" name="Segnaposto contenuto 4">
            <a:extLst>
              <a:ext uri="{FF2B5EF4-FFF2-40B4-BE49-F238E27FC236}">
                <a16:creationId xmlns:a16="http://schemas.microsoft.com/office/drawing/2014/main" id="{D1F7CE4C-D5ED-43CB-B4CA-6C7173CC44F3}"/>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In post implementation the monitoring is very useful. </a:t>
            </a:r>
          </a:p>
          <a:p>
            <a:pPr marL="342900" indent="-342900" eaLnBrk="1" hangingPunct="1">
              <a:buFont typeface="Arial" panose="020B0604020202020204" pitchFamily="34" charset="0"/>
              <a:buChar char="•"/>
            </a:pPr>
            <a:r>
              <a:rPr lang="en-GB" altLang="pl-PL" dirty="0"/>
              <a:t>In the next slides there is the comparison among the shift of pneumococcal serotypes and USA serotypes. </a:t>
            </a:r>
          </a:p>
          <a:p>
            <a:pPr marL="342900" indent="-342900" eaLnBrk="1" hangingPunct="1">
              <a:buFont typeface="Arial" panose="020B0604020202020204" pitchFamily="34" charset="0"/>
              <a:buChar char="•"/>
            </a:pPr>
            <a:r>
              <a:rPr lang="en-GB" altLang="pl-PL" dirty="0"/>
              <a:t>Another appropriate example could be the age shift of cases after the implementation of  a vaccination in children. </a:t>
            </a:r>
          </a:p>
          <a:p>
            <a:pPr marL="342900" indent="-342900" eaLnBrk="1" hangingPunct="1">
              <a:buFont typeface="Arial" panose="020B0604020202020204" pitchFamily="34" charset="0"/>
              <a:buChar char="•"/>
            </a:pPr>
            <a:r>
              <a:rPr lang="en-GB" altLang="pl-PL" dirty="0"/>
              <a:t>If you have data on age distribution of a vaccine preventable disease over the time you can show the changes.  </a:t>
            </a:r>
          </a:p>
        </p:txBody>
      </p:sp>
    </p:spTree>
    <p:extLst>
      <p:ext uri="{BB962C8B-B14F-4D97-AF65-F5344CB8AC3E}">
        <p14:creationId xmlns:p14="http://schemas.microsoft.com/office/powerpoint/2010/main" val="193257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1">
            <a:extLst>
              <a:ext uri="{FF2B5EF4-FFF2-40B4-BE49-F238E27FC236}">
                <a16:creationId xmlns:a16="http://schemas.microsoft.com/office/drawing/2014/main" id="{9FB63B68-2249-4FCA-888C-B057D21DCC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23" b="-1"/>
          <a:stretch/>
        </p:blipFill>
        <p:spPr bwMode="auto">
          <a:xfrm>
            <a:off x="431800" y="1128598"/>
            <a:ext cx="9234713" cy="515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F6F4F800-FF30-4C92-B881-5FEDC7711A88}"/>
              </a:ext>
            </a:extLst>
          </p:cNvPr>
          <p:cNvSpPr>
            <a:spLocks noGrp="1"/>
          </p:cNvSpPr>
          <p:nvPr>
            <p:ph type="title"/>
          </p:nvPr>
        </p:nvSpPr>
        <p:spPr/>
        <p:txBody>
          <a:bodyPr/>
          <a:lstStyle/>
          <a:p>
            <a:r>
              <a:rPr lang="nl-NL" dirty="0"/>
              <a:t>Serotype </a:t>
            </a:r>
            <a:r>
              <a:rPr lang="nl-NL" dirty="0" err="1"/>
              <a:t>distribution</a:t>
            </a:r>
            <a:r>
              <a:rPr lang="nl-NL" dirty="0"/>
              <a:t> in US, pre- and post-PCV7 (</a:t>
            </a:r>
            <a:r>
              <a:rPr lang="nl-NL" dirty="0" err="1"/>
              <a:t>all</a:t>
            </a:r>
            <a:r>
              <a:rPr lang="nl-NL" dirty="0"/>
              <a:t> </a:t>
            </a:r>
            <a:r>
              <a:rPr lang="nl-NL" dirty="0" err="1"/>
              <a:t>ages</a:t>
            </a:r>
            <a:r>
              <a:rPr lang="nl-NL" dirty="0"/>
              <a:t>)</a:t>
            </a:r>
          </a:p>
        </p:txBody>
      </p:sp>
    </p:spTree>
    <p:extLst>
      <p:ext uri="{BB962C8B-B14F-4D97-AF65-F5344CB8AC3E}">
        <p14:creationId xmlns:p14="http://schemas.microsoft.com/office/powerpoint/2010/main" val="3417359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olo 1">
            <a:extLst>
              <a:ext uri="{FF2B5EF4-FFF2-40B4-BE49-F238E27FC236}">
                <a16:creationId xmlns:a16="http://schemas.microsoft.com/office/drawing/2014/main" id="{151EC955-43D6-404F-8D1F-B2381ABAA0BA}"/>
              </a:ext>
            </a:extLst>
          </p:cNvPr>
          <p:cNvSpPr>
            <a:spLocks noGrp="1"/>
          </p:cNvSpPr>
          <p:nvPr>
            <p:ph type="title"/>
          </p:nvPr>
        </p:nvSpPr>
        <p:spPr/>
        <p:txBody>
          <a:bodyPr/>
          <a:lstStyle/>
          <a:p>
            <a:pPr eaLnBrk="1" hangingPunct="1"/>
            <a:r>
              <a:rPr lang="en-GB" altLang="pl-PL" sz="2400"/>
              <a:t>Percentage of IPD theoretically preventable by vaccine in isolates in children &lt;5 yy in Italy</a:t>
            </a:r>
          </a:p>
        </p:txBody>
      </p:sp>
      <p:graphicFrame>
        <p:nvGraphicFramePr>
          <p:cNvPr id="5" name="Segnaposto contenuto 4">
            <a:extLst>
              <a:ext uri="{FF2B5EF4-FFF2-40B4-BE49-F238E27FC236}">
                <a16:creationId xmlns:a16="http://schemas.microsoft.com/office/drawing/2014/main" id="{C8B15BF2-D992-4E96-8733-6909A4EB508D}"/>
              </a:ext>
            </a:extLst>
          </p:cNvPr>
          <p:cNvGraphicFramePr>
            <a:graphicFrameLocks noGrp="1"/>
          </p:cNvGraphicFramePr>
          <p:nvPr>
            <p:ph idx="1"/>
            <p:extLst>
              <p:ext uri="{D42A27DB-BD31-4B8C-83A1-F6EECF244321}">
                <p14:modId xmlns:p14="http://schemas.microsoft.com/office/powerpoint/2010/main" val="3918804629"/>
              </p:ext>
            </p:extLst>
          </p:nvPr>
        </p:nvGraphicFramePr>
        <p:xfrm>
          <a:off x="431800" y="1268413"/>
          <a:ext cx="11368089" cy="1920876"/>
        </p:xfrm>
        <a:graphic>
          <a:graphicData uri="http://schemas.openxmlformats.org/drawingml/2006/table">
            <a:tbl>
              <a:tblPr/>
              <a:tblGrid>
                <a:gridCol w="3789363">
                  <a:extLst>
                    <a:ext uri="{9D8B030D-6E8A-4147-A177-3AD203B41FA5}">
                      <a16:colId xmlns:a16="http://schemas.microsoft.com/office/drawing/2014/main" val="20000"/>
                    </a:ext>
                  </a:extLst>
                </a:gridCol>
                <a:gridCol w="3789363">
                  <a:extLst>
                    <a:ext uri="{9D8B030D-6E8A-4147-A177-3AD203B41FA5}">
                      <a16:colId xmlns:a16="http://schemas.microsoft.com/office/drawing/2014/main" val="20001"/>
                    </a:ext>
                  </a:extLst>
                </a:gridCol>
                <a:gridCol w="3789363">
                  <a:extLst>
                    <a:ext uri="{9D8B030D-6E8A-4147-A177-3AD203B41FA5}">
                      <a16:colId xmlns:a16="http://schemas.microsoft.com/office/drawing/2014/main" val="20002"/>
                    </a:ext>
                  </a:extLst>
                </a:gridCol>
              </a:tblGrid>
              <a:tr h="640292">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1" i="0" u="none" strike="noStrike" cap="none" normalizeH="0" baseline="0" dirty="0">
                        <a:ln>
                          <a:noFill/>
                        </a:ln>
                        <a:solidFill>
                          <a:srgbClr val="FFFFFF"/>
                        </a:solidFill>
                        <a:effectLst/>
                        <a:latin typeface="Tahoma" charset="0"/>
                      </a:endParaRP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a:ln>
                            <a:noFill/>
                          </a:ln>
                          <a:solidFill>
                            <a:srgbClr val="FFFFFF"/>
                          </a:solidFill>
                          <a:effectLst/>
                          <a:latin typeface="Tahoma" charset="0"/>
                        </a:rPr>
                        <a:t>141 isolates </a:t>
                      </a:r>
                      <a:br>
                        <a:rPr kumimoji="0" lang="en-GB" altLang="pl-PL" sz="1800" b="1" i="0" u="none" strike="noStrike" cap="none" normalizeH="0" baseline="0">
                          <a:ln>
                            <a:noFill/>
                          </a:ln>
                          <a:solidFill>
                            <a:srgbClr val="FFFFFF"/>
                          </a:solidFill>
                          <a:effectLst/>
                          <a:latin typeface="Tahoma" charset="0"/>
                        </a:rPr>
                      </a:br>
                      <a:r>
                        <a:rPr kumimoji="0" lang="en-GB" altLang="pl-PL" sz="1800" b="1" i="0" u="none" strike="noStrike" cap="none" normalizeH="0" baseline="0">
                          <a:ln>
                            <a:noFill/>
                          </a:ln>
                          <a:solidFill>
                            <a:srgbClr val="FFFFFF"/>
                          </a:solidFill>
                          <a:effectLst/>
                          <a:latin typeface="Tahoma" charset="0"/>
                        </a:rPr>
                        <a:t>1999-2004 </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dirty="0">
                          <a:ln>
                            <a:noFill/>
                          </a:ln>
                          <a:solidFill>
                            <a:srgbClr val="FFFFFF"/>
                          </a:solidFill>
                          <a:effectLst/>
                          <a:latin typeface="Tahoma" charset="0"/>
                        </a:rPr>
                        <a:t>142 isolates</a:t>
                      </a:r>
                      <a:br>
                        <a:rPr kumimoji="0" lang="en-GB" altLang="pl-PL" sz="1800" b="1" i="0" u="none" strike="noStrike" cap="none" normalizeH="0" baseline="0" dirty="0">
                          <a:ln>
                            <a:noFill/>
                          </a:ln>
                          <a:solidFill>
                            <a:srgbClr val="FFFFFF"/>
                          </a:solidFill>
                          <a:effectLst/>
                          <a:latin typeface="Tahoma" charset="0"/>
                        </a:rPr>
                      </a:br>
                      <a:r>
                        <a:rPr kumimoji="0" lang="en-GB" altLang="pl-PL" sz="1800" b="1" i="0" u="none" strike="noStrike" cap="none" normalizeH="0" baseline="0" dirty="0">
                          <a:ln>
                            <a:noFill/>
                          </a:ln>
                          <a:solidFill>
                            <a:srgbClr val="FFFFFF"/>
                          </a:solidFill>
                          <a:effectLst/>
                          <a:latin typeface="Tahoma" charset="0"/>
                        </a:rPr>
                        <a:t>2006-2009 </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0292">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a:ln>
                            <a:noFill/>
                          </a:ln>
                          <a:solidFill>
                            <a:srgbClr val="000000"/>
                          </a:solidFill>
                          <a:effectLst/>
                          <a:latin typeface="Tahoma" charset="0"/>
                        </a:rPr>
                        <a:t>Serotypes included in PCV 7 </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a:ln>
                            <a:noFill/>
                          </a:ln>
                          <a:solidFill>
                            <a:srgbClr val="000000"/>
                          </a:solidFill>
                          <a:effectLst/>
                          <a:latin typeface="Tahoma" charset="0"/>
                        </a:rPr>
                        <a:t>67%</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a:ln>
                            <a:noFill/>
                          </a:ln>
                          <a:solidFill>
                            <a:srgbClr val="000000"/>
                          </a:solidFill>
                          <a:effectLst/>
                          <a:latin typeface="Tahoma" charset="0"/>
                        </a:rPr>
                        <a:t>39%</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640292">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a:ln>
                            <a:noFill/>
                          </a:ln>
                          <a:solidFill>
                            <a:srgbClr val="000000"/>
                          </a:solidFill>
                          <a:effectLst/>
                          <a:latin typeface="Tahoma" charset="0"/>
                        </a:rPr>
                        <a:t>Serotypes included in PCV13</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a:ln>
                            <a:noFill/>
                          </a:ln>
                          <a:solidFill>
                            <a:srgbClr val="000000"/>
                          </a:solidFill>
                          <a:effectLst/>
                          <a:latin typeface="Tahoma" charset="0"/>
                        </a:rPr>
                        <a:t>87%</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dirty="0">
                          <a:ln>
                            <a:noFill/>
                          </a:ln>
                          <a:solidFill>
                            <a:srgbClr val="000000"/>
                          </a:solidFill>
                          <a:effectLst/>
                          <a:latin typeface="Tahoma" charset="0"/>
                        </a:rPr>
                        <a:t>70%</a:t>
                      </a:r>
                    </a:p>
                  </a:txBody>
                  <a:tcPr marL="126312" marR="126312"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bl>
          </a:graphicData>
        </a:graphic>
      </p:graphicFrame>
      <p:sp>
        <p:nvSpPr>
          <p:cNvPr id="108564" name="Rettangolo 5">
            <a:extLst>
              <a:ext uri="{FF2B5EF4-FFF2-40B4-BE49-F238E27FC236}">
                <a16:creationId xmlns:a16="http://schemas.microsoft.com/office/drawing/2014/main" id="{C576CB6F-645A-4795-926E-6795C86B5ED8}"/>
              </a:ext>
            </a:extLst>
          </p:cNvPr>
          <p:cNvSpPr>
            <a:spLocks noChangeArrowheads="1"/>
          </p:cNvSpPr>
          <p:nvPr/>
        </p:nvSpPr>
        <p:spPr bwMode="auto">
          <a:xfrm>
            <a:off x="1952625" y="5929314"/>
            <a:ext cx="807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r" eaLnBrk="1" hangingPunct="1">
              <a:lnSpc>
                <a:spcPct val="100000"/>
              </a:lnSpc>
              <a:spcAft>
                <a:spcPct val="0"/>
              </a:spcAft>
            </a:pPr>
            <a:r>
              <a:rPr lang="en-GB" altLang="pl-PL" sz="1400">
                <a:latin typeface="Arial" panose="020B0604020202020204" pitchFamily="34" charset="0"/>
              </a:rPr>
              <a:t>Sources: Pantosti – Istituto Superiore di Sanità – Unpublished data 2009</a:t>
            </a:r>
          </a:p>
        </p:txBody>
      </p:sp>
      <p:sp>
        <p:nvSpPr>
          <p:cNvPr id="7" name="CasellaDiTesto 6">
            <a:extLst>
              <a:ext uri="{FF2B5EF4-FFF2-40B4-BE49-F238E27FC236}">
                <a16:creationId xmlns:a16="http://schemas.microsoft.com/office/drawing/2014/main" id="{F0A1CAE9-D209-40D3-9827-8E9D527BB374}"/>
              </a:ext>
            </a:extLst>
          </p:cNvPr>
          <p:cNvSpPr txBox="1"/>
          <p:nvPr/>
        </p:nvSpPr>
        <p:spPr>
          <a:xfrm>
            <a:off x="910786" y="4843882"/>
            <a:ext cx="10156115" cy="978729"/>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none">
            <a:spAutoFit/>
          </a:bodyPr>
          <a:lstStyle/>
          <a:p>
            <a:pPr algn="ctr" eaLnBrk="1" hangingPunct="1">
              <a:defRPr/>
            </a:pPr>
            <a:r>
              <a:rPr lang="en-GB" dirty="0"/>
              <a:t>Importance of the collection of samples for typing and </a:t>
            </a:r>
            <a:br>
              <a:rPr lang="en-GB" dirty="0"/>
            </a:br>
            <a:r>
              <a:rPr lang="en-GB" dirty="0"/>
              <a:t>other molecular  characterizations</a:t>
            </a:r>
          </a:p>
        </p:txBody>
      </p:sp>
    </p:spTree>
    <p:extLst>
      <p:ext uri="{BB962C8B-B14F-4D97-AF65-F5344CB8AC3E}">
        <p14:creationId xmlns:p14="http://schemas.microsoft.com/office/powerpoint/2010/main" val="762651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olo 3">
            <a:extLst>
              <a:ext uri="{FF2B5EF4-FFF2-40B4-BE49-F238E27FC236}">
                <a16:creationId xmlns:a16="http://schemas.microsoft.com/office/drawing/2014/main" id="{D24B9B1D-3220-4B5A-810E-C09A9D6FC572}"/>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110596" name="Segnaposto contenuto 4">
            <a:extLst>
              <a:ext uri="{FF2B5EF4-FFF2-40B4-BE49-F238E27FC236}">
                <a16:creationId xmlns:a16="http://schemas.microsoft.com/office/drawing/2014/main" id="{A2F19482-8459-47ED-8BD4-520B0019C344}"/>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Deciding a vaccine strategy doesn’t implicate necessarily a vaccine coverage of 100% on the day-after the introduction of the vaccine</a:t>
            </a:r>
          </a:p>
          <a:p>
            <a:pPr marL="342900" indent="-342900" eaLnBrk="1" hangingPunct="1">
              <a:buFont typeface="Arial" panose="020B0604020202020204" pitchFamily="34" charset="0"/>
              <a:buChar char="•"/>
            </a:pPr>
            <a:r>
              <a:rPr lang="en-GB" altLang="pl-PL" dirty="0"/>
              <a:t>Monitoring is very important and previous national experiences should be here integrated.</a:t>
            </a:r>
          </a:p>
          <a:p>
            <a:pPr marL="342900" indent="-342900" eaLnBrk="1" hangingPunct="1">
              <a:buFont typeface="Arial" panose="020B0604020202020204" pitchFamily="34" charset="0"/>
              <a:buChar char="•"/>
            </a:pPr>
            <a:r>
              <a:rPr lang="en-GB" altLang="pl-PL" dirty="0"/>
              <a:t>Data about the trend of vaccine coverage for a specific vaccine could be useful to show how long is the process of implementation of a new vaccination in your country </a:t>
            </a:r>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4003739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olo 1">
            <a:extLst>
              <a:ext uri="{FF2B5EF4-FFF2-40B4-BE49-F238E27FC236}">
                <a16:creationId xmlns:a16="http://schemas.microsoft.com/office/drawing/2014/main" id="{96F59322-D18D-4F57-A7E1-30F433A00CFA}"/>
              </a:ext>
            </a:extLst>
          </p:cNvPr>
          <p:cNvSpPr>
            <a:spLocks noGrp="1"/>
          </p:cNvSpPr>
          <p:nvPr>
            <p:ph type="title"/>
          </p:nvPr>
        </p:nvSpPr>
        <p:spPr/>
        <p:txBody>
          <a:bodyPr/>
          <a:lstStyle/>
          <a:p>
            <a:pPr eaLnBrk="1" hangingPunct="1"/>
            <a:r>
              <a:rPr lang="en-GB" altLang="pl-PL"/>
              <a:t>Some further difficulties</a:t>
            </a:r>
          </a:p>
        </p:txBody>
      </p:sp>
      <p:sp>
        <p:nvSpPr>
          <p:cNvPr id="111618" name="Segnaposto contenuto 2">
            <a:extLst>
              <a:ext uri="{FF2B5EF4-FFF2-40B4-BE49-F238E27FC236}">
                <a16:creationId xmlns:a16="http://schemas.microsoft.com/office/drawing/2014/main" id="{BC1779F7-E911-40CA-8F06-79210BD00CB2}"/>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implementation of the vaccination is not a switch “on/off” but a like gradient in the timeline</a:t>
            </a:r>
          </a:p>
          <a:p>
            <a:pPr marL="342900" indent="-342900" eaLnBrk="1" hangingPunct="1">
              <a:buFont typeface="Arial" panose="020B0604020202020204" pitchFamily="34" charset="0"/>
              <a:buChar char="•"/>
            </a:pPr>
            <a:r>
              <a:rPr lang="en-GB" altLang="pl-PL" dirty="0"/>
              <a:t>More than a vaccine (with different serogroup/serotype/type coverage)  can be present at the same time on the market  (i.e. HPV, </a:t>
            </a:r>
            <a:r>
              <a:rPr lang="en-GB" altLang="pl-PL" dirty="0" err="1"/>
              <a:t>pneumococcocal</a:t>
            </a:r>
            <a:r>
              <a:rPr lang="en-GB" altLang="pl-PL" dirty="0"/>
              <a:t>, )</a:t>
            </a:r>
          </a:p>
        </p:txBody>
      </p:sp>
    </p:spTree>
    <p:extLst>
      <p:ext uri="{BB962C8B-B14F-4D97-AF65-F5344CB8AC3E}">
        <p14:creationId xmlns:p14="http://schemas.microsoft.com/office/powerpoint/2010/main" val="3655964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7">
            <a:extLst>
              <a:ext uri="{FF2B5EF4-FFF2-40B4-BE49-F238E27FC236}">
                <a16:creationId xmlns:a16="http://schemas.microsoft.com/office/drawing/2014/main" id="{3A9338A0-44F9-434C-B535-A36103D5D32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US" altLang="pl-PL" sz="1800">
              <a:latin typeface="Arial" panose="020B0604020202020204" pitchFamily="34" charset="0"/>
            </a:endParaRPr>
          </a:p>
        </p:txBody>
      </p:sp>
      <p:sp>
        <p:nvSpPr>
          <p:cNvPr id="6162" name="Titolo 74">
            <a:extLst>
              <a:ext uri="{FF2B5EF4-FFF2-40B4-BE49-F238E27FC236}">
                <a16:creationId xmlns:a16="http://schemas.microsoft.com/office/drawing/2014/main" id="{27C879DE-5DA2-40F5-926D-CD95D2499C0C}"/>
              </a:ext>
            </a:extLst>
          </p:cNvPr>
          <p:cNvSpPr>
            <a:spLocks noGrp="1"/>
          </p:cNvSpPr>
          <p:nvPr>
            <p:ph type="title"/>
          </p:nvPr>
        </p:nvSpPr>
        <p:spPr/>
        <p:txBody>
          <a:bodyPr/>
          <a:lstStyle/>
          <a:p>
            <a:pPr eaLnBrk="1" hangingPunct="1">
              <a:defRPr/>
            </a:pPr>
            <a:r>
              <a:rPr lang="it-IT" sz="2400" dirty="0" err="1">
                <a:latin typeface="Verdana" pitchFamily="34" charset="0"/>
                <a:ea typeface="+mn-ea"/>
                <a:cs typeface="+mn-cs"/>
              </a:rPr>
              <a:t>Italian</a:t>
            </a:r>
            <a:r>
              <a:rPr lang="it-IT" sz="2400" dirty="0">
                <a:latin typeface="Verdana" pitchFamily="34" charset="0"/>
                <a:ea typeface="+mn-ea"/>
                <a:cs typeface="+mn-cs"/>
              </a:rPr>
              <a:t> </a:t>
            </a:r>
            <a:r>
              <a:rPr lang="it-IT" sz="2400" dirty="0" err="1">
                <a:latin typeface="Verdana" pitchFamily="34" charset="0"/>
                <a:ea typeface="+mn-ea"/>
                <a:cs typeface="+mn-cs"/>
              </a:rPr>
              <a:t>regional</a:t>
            </a:r>
            <a:r>
              <a:rPr lang="it-IT" sz="2400" dirty="0">
                <a:latin typeface="Verdana" pitchFamily="34" charset="0"/>
                <a:ea typeface="+mn-ea"/>
                <a:cs typeface="+mn-cs"/>
              </a:rPr>
              <a:t> </a:t>
            </a:r>
            <a:r>
              <a:rPr lang="it-IT" sz="2400" dirty="0" err="1">
                <a:latin typeface="Verdana" pitchFamily="34" charset="0"/>
                <a:ea typeface="+mn-ea"/>
                <a:cs typeface="+mn-cs"/>
              </a:rPr>
              <a:t>strategy</a:t>
            </a:r>
            <a:r>
              <a:rPr lang="it-IT" sz="2400" dirty="0">
                <a:latin typeface="Verdana" pitchFamily="34" charset="0"/>
                <a:ea typeface="+mn-ea"/>
                <a:cs typeface="+mn-cs"/>
              </a:rPr>
              <a:t> for </a:t>
            </a:r>
            <a:r>
              <a:rPr lang="it-IT" sz="2400" dirty="0" err="1">
                <a:latin typeface="Verdana" pitchFamily="34" charset="0"/>
                <a:ea typeface="+mn-ea"/>
                <a:cs typeface="+mn-cs"/>
              </a:rPr>
              <a:t>pneumococcal</a:t>
            </a:r>
            <a:r>
              <a:rPr lang="it-IT" sz="2400" dirty="0">
                <a:latin typeface="Verdana" pitchFamily="34" charset="0"/>
                <a:ea typeface="+mn-ea"/>
                <a:cs typeface="+mn-cs"/>
              </a:rPr>
              <a:t> </a:t>
            </a:r>
            <a:r>
              <a:rPr lang="it-IT" sz="2400" dirty="0" err="1">
                <a:latin typeface="Verdana" pitchFamily="34" charset="0"/>
                <a:ea typeface="+mn-ea"/>
                <a:cs typeface="+mn-cs"/>
              </a:rPr>
              <a:t>vaccination</a:t>
            </a:r>
            <a:r>
              <a:rPr lang="it-IT" sz="2400" dirty="0">
                <a:latin typeface="Verdana" pitchFamily="34" charset="0"/>
                <a:ea typeface="+mn-ea"/>
                <a:cs typeface="+mn-cs"/>
              </a:rPr>
              <a:t> (2006- </a:t>
            </a:r>
            <a:r>
              <a:rPr lang="it-IT" sz="2400" dirty="0" err="1">
                <a:latin typeface="Verdana" pitchFamily="34" charset="0"/>
                <a:ea typeface="+mn-ea"/>
                <a:cs typeface="+mn-cs"/>
              </a:rPr>
              <a:t>October</a:t>
            </a:r>
            <a:r>
              <a:rPr lang="it-IT" sz="2400" dirty="0">
                <a:latin typeface="Verdana" pitchFamily="34" charset="0"/>
                <a:ea typeface="+mn-ea"/>
                <a:cs typeface="+mn-cs"/>
              </a:rPr>
              <a:t> 2010)</a:t>
            </a:r>
            <a:br>
              <a:rPr lang="it-IT" sz="3200" dirty="0"/>
            </a:br>
            <a:endParaRPr lang="it-IT" sz="3200" dirty="0"/>
          </a:p>
        </p:txBody>
      </p:sp>
      <p:pic>
        <p:nvPicPr>
          <p:cNvPr id="2" name="Afbeelding 1">
            <a:extLst>
              <a:ext uri="{FF2B5EF4-FFF2-40B4-BE49-F238E27FC236}">
                <a16:creationId xmlns:a16="http://schemas.microsoft.com/office/drawing/2014/main" id="{E4CC4CCF-CF82-4307-BEED-60F38ED5CB5C}"/>
              </a:ext>
            </a:extLst>
          </p:cNvPr>
          <p:cNvPicPr>
            <a:picLocks noChangeAspect="1"/>
          </p:cNvPicPr>
          <p:nvPr/>
        </p:nvPicPr>
        <p:blipFill>
          <a:blip r:embed="rId3"/>
          <a:stretch>
            <a:fillRect/>
          </a:stretch>
        </p:blipFill>
        <p:spPr>
          <a:xfrm>
            <a:off x="1079864" y="1128599"/>
            <a:ext cx="8791194" cy="5151566"/>
          </a:xfrm>
          <a:prstGeom prst="rect">
            <a:avLst/>
          </a:prstGeom>
        </p:spPr>
      </p:pic>
    </p:spTree>
    <p:extLst>
      <p:ext uri="{BB962C8B-B14F-4D97-AF65-F5344CB8AC3E}">
        <p14:creationId xmlns:p14="http://schemas.microsoft.com/office/powerpoint/2010/main" val="679953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olo 3">
            <a:extLst>
              <a:ext uri="{FF2B5EF4-FFF2-40B4-BE49-F238E27FC236}">
                <a16:creationId xmlns:a16="http://schemas.microsoft.com/office/drawing/2014/main" id="{F2BA0DFD-75B0-46FF-A3A4-15F8A2468E49}"/>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114692" name="Segnaposto contenuto 4">
            <a:extLst>
              <a:ext uri="{FF2B5EF4-FFF2-40B4-BE49-F238E27FC236}">
                <a16:creationId xmlns:a16="http://schemas.microsoft.com/office/drawing/2014/main" id="{0CCE648B-0E94-47DA-8517-CE1E778BCBC9}"/>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A realistic evaluation of the representativeness of the surveillance system should be mentioned. </a:t>
            </a:r>
          </a:p>
          <a:p>
            <a:pPr marL="342900" indent="-342900" eaLnBrk="1" hangingPunct="1">
              <a:buFont typeface="Arial" panose="020B0604020202020204" pitchFamily="34" charset="0"/>
              <a:buChar char="•"/>
            </a:pPr>
            <a:r>
              <a:rPr lang="en-GB" altLang="pl-PL" dirty="0"/>
              <a:t>Are our data realistic ? </a:t>
            </a:r>
          </a:p>
          <a:p>
            <a:pPr marL="342900" indent="-342900" eaLnBrk="1" hangingPunct="1">
              <a:buFont typeface="Arial" panose="020B0604020202020204" pitchFamily="34" charset="0"/>
              <a:buChar char="•"/>
            </a:pPr>
            <a:r>
              <a:rPr lang="en-GB" altLang="pl-PL" dirty="0"/>
              <a:t>Is there any bias ? </a:t>
            </a:r>
          </a:p>
          <a:p>
            <a:pPr marL="342900" indent="-342900" eaLnBrk="1" hangingPunct="1">
              <a:buFont typeface="Arial" panose="020B0604020202020204" pitchFamily="34" charset="0"/>
              <a:buChar char="•"/>
            </a:pPr>
            <a:r>
              <a:rPr lang="en-GB" altLang="pl-PL" dirty="0"/>
              <a:t>Do we have realist surveillance data e vaccine coverage data ? </a:t>
            </a:r>
          </a:p>
          <a:p>
            <a:pPr marL="342900" indent="-342900" eaLnBrk="1" hangingPunct="1">
              <a:buFont typeface="Arial" panose="020B0604020202020204" pitchFamily="34" charset="0"/>
              <a:buChar char="•"/>
            </a:pPr>
            <a:r>
              <a:rPr lang="en-GB" altLang="pl-PL" dirty="0"/>
              <a:t>In the example the number of cases in Italy doesn’t decrease because at the same time the sensitivity of the system for sepsis increase. </a:t>
            </a:r>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104015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olo 1">
            <a:extLst>
              <a:ext uri="{FF2B5EF4-FFF2-40B4-BE49-F238E27FC236}">
                <a16:creationId xmlns:a16="http://schemas.microsoft.com/office/drawing/2014/main" id="{74228119-CA94-4515-BD2E-B43E5CF0F5B3}"/>
              </a:ext>
            </a:extLst>
          </p:cNvPr>
          <p:cNvSpPr>
            <a:spLocks noGrp="1"/>
          </p:cNvSpPr>
          <p:nvPr>
            <p:ph type="title"/>
          </p:nvPr>
        </p:nvSpPr>
        <p:spPr/>
        <p:txBody>
          <a:bodyPr/>
          <a:lstStyle/>
          <a:p>
            <a:pPr eaLnBrk="1" hangingPunct="1"/>
            <a:r>
              <a:rPr lang="en-GB" altLang="pl-PL"/>
              <a:t>Burden of IPD in Italy</a:t>
            </a:r>
          </a:p>
        </p:txBody>
      </p:sp>
      <p:sp>
        <p:nvSpPr>
          <p:cNvPr id="34819" name="Segnaposto contenuto 2">
            <a:extLst>
              <a:ext uri="{FF2B5EF4-FFF2-40B4-BE49-F238E27FC236}">
                <a16:creationId xmlns:a16="http://schemas.microsoft.com/office/drawing/2014/main" id="{4FF905F4-FEB8-4D3E-B6D1-AC301B9C5C98}"/>
              </a:ext>
            </a:extLst>
          </p:cNvPr>
          <p:cNvSpPr>
            <a:spLocks noGrp="1"/>
          </p:cNvSpPr>
          <p:nvPr>
            <p:ph idx="1"/>
          </p:nvPr>
        </p:nvSpPr>
        <p:spPr/>
        <p:txBody>
          <a:bodyPr/>
          <a:lstStyle/>
          <a:p>
            <a:pPr eaLnBrk="1" hangingPunct="1">
              <a:buFont typeface="Arial" charset="0"/>
              <a:buChar char="●"/>
              <a:defRPr/>
            </a:pPr>
            <a:endParaRPr lang="en-GB" i="1" dirty="0"/>
          </a:p>
          <a:p>
            <a:pPr eaLnBrk="1" hangingPunct="1">
              <a:buFont typeface="Arial" charset="0"/>
              <a:buChar char="●"/>
              <a:defRPr/>
            </a:pPr>
            <a:endParaRPr lang="en-GB" dirty="0"/>
          </a:p>
          <a:p>
            <a:pPr eaLnBrk="1" hangingPunct="1">
              <a:buFont typeface="Arial" charset="0"/>
              <a:buChar char="●"/>
              <a:defRPr/>
            </a:pPr>
            <a:endParaRPr lang="en-GB" dirty="0"/>
          </a:p>
          <a:p>
            <a:pPr eaLnBrk="1" hangingPunct="1">
              <a:buFont typeface="Arial" charset="0"/>
              <a:buChar char="●"/>
              <a:defRPr/>
            </a:pPr>
            <a:endParaRPr lang="en-GB" dirty="0"/>
          </a:p>
          <a:p>
            <a:pPr marL="342900" indent="-342900" eaLnBrk="1" hangingPunct="1">
              <a:buFont typeface="Arial" panose="020B0604020202020204" pitchFamily="34" charset="0"/>
              <a:buChar char="•"/>
              <a:defRPr/>
            </a:pPr>
            <a:r>
              <a:rPr lang="en-GB" dirty="0"/>
              <a:t>Still wide differences among Regions due some problem in estimation of sepsis </a:t>
            </a:r>
          </a:p>
          <a:p>
            <a:pPr marL="342900" indent="-342900" eaLnBrk="1" hangingPunct="1">
              <a:buFont typeface="Arial" panose="020B0604020202020204" pitchFamily="34" charset="0"/>
              <a:buChar char="•"/>
              <a:defRPr/>
            </a:pPr>
            <a:r>
              <a:rPr lang="en-GB" dirty="0"/>
              <a:t>Not easy to demonstrate the impact of the increasing vaccination coverage: improvement of the surveillance! </a:t>
            </a:r>
          </a:p>
          <a:p>
            <a:pPr algn="r">
              <a:defRPr/>
            </a:pPr>
            <a:endParaRPr lang="en-GB" sz="2000" dirty="0"/>
          </a:p>
          <a:p>
            <a:pPr algn="r">
              <a:defRPr/>
            </a:pPr>
            <a:r>
              <a:rPr lang="en-GB" sz="2000" dirty="0"/>
              <a:t>Source MIB, Italian IBD advanced surveillance, 2010</a:t>
            </a:r>
          </a:p>
          <a:p>
            <a:pPr eaLnBrk="1" hangingPunct="1">
              <a:buFont typeface="Arial" charset="0"/>
              <a:buChar char="●"/>
              <a:defRPr/>
            </a:pPr>
            <a:endParaRPr lang="en-GB" dirty="0"/>
          </a:p>
        </p:txBody>
      </p:sp>
      <p:graphicFrame>
        <p:nvGraphicFramePr>
          <p:cNvPr id="2" name="Tabella 1">
            <a:extLst>
              <a:ext uri="{FF2B5EF4-FFF2-40B4-BE49-F238E27FC236}">
                <a16:creationId xmlns:a16="http://schemas.microsoft.com/office/drawing/2014/main" id="{C3F9A007-1E95-4B8E-BEC8-FE00B52B5AAD}"/>
              </a:ext>
            </a:extLst>
          </p:cNvPr>
          <p:cNvGraphicFramePr>
            <a:graphicFrameLocks noGrp="1"/>
          </p:cNvGraphicFramePr>
          <p:nvPr>
            <p:extLst>
              <p:ext uri="{D42A27DB-BD31-4B8C-83A1-F6EECF244321}">
                <p14:modId xmlns:p14="http://schemas.microsoft.com/office/powerpoint/2010/main" val="1538868746"/>
              </p:ext>
            </p:extLst>
          </p:nvPr>
        </p:nvGraphicFramePr>
        <p:xfrm>
          <a:off x="431801" y="1268354"/>
          <a:ext cx="5688013" cy="1482724"/>
        </p:xfrm>
        <a:graphic>
          <a:graphicData uri="http://schemas.openxmlformats.org/drawingml/2006/table">
            <a:tbl>
              <a:tblPr firstRow="1" bandRow="1">
                <a:tableStyleId>{5C22544A-7EE6-4342-B048-85BDC9FD1C3A}</a:tableStyleId>
              </a:tblPr>
              <a:tblGrid>
                <a:gridCol w="2031779">
                  <a:extLst>
                    <a:ext uri="{9D8B030D-6E8A-4147-A177-3AD203B41FA5}">
                      <a16:colId xmlns:a16="http://schemas.microsoft.com/office/drawing/2014/main" val="20000"/>
                    </a:ext>
                  </a:extLst>
                </a:gridCol>
                <a:gridCol w="1712230">
                  <a:extLst>
                    <a:ext uri="{9D8B030D-6E8A-4147-A177-3AD203B41FA5}">
                      <a16:colId xmlns:a16="http://schemas.microsoft.com/office/drawing/2014/main" val="20001"/>
                    </a:ext>
                  </a:extLst>
                </a:gridCol>
                <a:gridCol w="1944004">
                  <a:extLst>
                    <a:ext uri="{9D8B030D-6E8A-4147-A177-3AD203B41FA5}">
                      <a16:colId xmlns:a16="http://schemas.microsoft.com/office/drawing/2014/main" val="20002"/>
                    </a:ext>
                  </a:extLst>
                </a:gridCol>
              </a:tblGrid>
              <a:tr h="370681">
                <a:tc>
                  <a:txBody>
                    <a:bodyPr/>
                    <a:lstStyle/>
                    <a:p>
                      <a:r>
                        <a:rPr lang="en-GB" sz="1800" dirty="0"/>
                        <a:t>Year</a:t>
                      </a:r>
                    </a:p>
                  </a:txBody>
                  <a:tcPr marL="91430" marR="91430" marT="45700" marB="45700"/>
                </a:tc>
                <a:tc>
                  <a:txBody>
                    <a:bodyPr/>
                    <a:lstStyle/>
                    <a:p>
                      <a:pPr algn="ctr"/>
                      <a:r>
                        <a:rPr lang="en-GB" sz="1800" dirty="0"/>
                        <a:t>All Cases</a:t>
                      </a:r>
                    </a:p>
                  </a:txBody>
                  <a:tcPr marL="91430" marR="91430" marT="45700" marB="45700"/>
                </a:tc>
                <a:tc>
                  <a:txBody>
                    <a:bodyPr/>
                    <a:lstStyle/>
                    <a:p>
                      <a:pPr algn="ctr"/>
                      <a:r>
                        <a:rPr lang="en-GB" sz="1800" dirty="0"/>
                        <a:t>Under 5 </a:t>
                      </a:r>
                      <a:r>
                        <a:rPr lang="en-GB" sz="1800" dirty="0" err="1"/>
                        <a:t>yy</a:t>
                      </a:r>
                      <a:endParaRPr lang="en-GB" sz="1800" dirty="0"/>
                    </a:p>
                  </a:txBody>
                  <a:tcPr marL="91430" marR="91430" marT="45700" marB="45700"/>
                </a:tc>
                <a:extLst>
                  <a:ext uri="{0D108BD9-81ED-4DB2-BD59-A6C34878D82A}">
                    <a16:rowId xmlns:a16="http://schemas.microsoft.com/office/drawing/2014/main" val="10000"/>
                  </a:ext>
                </a:extLst>
              </a:tr>
              <a:tr h="370681">
                <a:tc>
                  <a:txBody>
                    <a:bodyPr/>
                    <a:lstStyle/>
                    <a:p>
                      <a:r>
                        <a:rPr lang="en-GB" sz="1800" dirty="0"/>
                        <a:t>2007</a:t>
                      </a:r>
                    </a:p>
                  </a:txBody>
                  <a:tcPr marL="91430" marR="91430" marT="45700" marB="45700"/>
                </a:tc>
                <a:tc>
                  <a:txBody>
                    <a:bodyPr/>
                    <a:lstStyle/>
                    <a:p>
                      <a:pPr algn="r"/>
                      <a:r>
                        <a:rPr lang="en-GB" sz="1800" dirty="0"/>
                        <a:t>524</a:t>
                      </a:r>
                    </a:p>
                  </a:txBody>
                  <a:tcPr marL="91430" marR="91430" marT="45700" marB="45700"/>
                </a:tc>
                <a:tc>
                  <a:txBody>
                    <a:bodyPr/>
                    <a:lstStyle/>
                    <a:p>
                      <a:pPr algn="r"/>
                      <a:r>
                        <a:rPr lang="en-GB" sz="1800" dirty="0"/>
                        <a:t>71</a:t>
                      </a:r>
                    </a:p>
                  </a:txBody>
                  <a:tcPr marL="91430" marR="91430" marT="45700" marB="45700"/>
                </a:tc>
                <a:extLst>
                  <a:ext uri="{0D108BD9-81ED-4DB2-BD59-A6C34878D82A}">
                    <a16:rowId xmlns:a16="http://schemas.microsoft.com/office/drawing/2014/main" val="10001"/>
                  </a:ext>
                </a:extLst>
              </a:tr>
              <a:tr h="370681">
                <a:tc>
                  <a:txBody>
                    <a:bodyPr/>
                    <a:lstStyle/>
                    <a:p>
                      <a:r>
                        <a:rPr lang="en-GB" sz="1800" dirty="0"/>
                        <a:t>2008</a:t>
                      </a:r>
                    </a:p>
                  </a:txBody>
                  <a:tcPr marL="91430" marR="91430" marT="45700" marB="45700"/>
                </a:tc>
                <a:tc>
                  <a:txBody>
                    <a:bodyPr/>
                    <a:lstStyle/>
                    <a:p>
                      <a:pPr algn="r"/>
                      <a:r>
                        <a:rPr lang="en-GB" sz="1800" dirty="0"/>
                        <a:t>691</a:t>
                      </a:r>
                    </a:p>
                  </a:txBody>
                  <a:tcPr marL="91430" marR="91430" marT="45700" marB="45700"/>
                </a:tc>
                <a:tc>
                  <a:txBody>
                    <a:bodyPr/>
                    <a:lstStyle/>
                    <a:p>
                      <a:pPr algn="r"/>
                      <a:r>
                        <a:rPr lang="en-GB" sz="1800" dirty="0"/>
                        <a:t>98</a:t>
                      </a:r>
                    </a:p>
                  </a:txBody>
                  <a:tcPr marL="91430" marR="91430" marT="45700" marB="45700"/>
                </a:tc>
                <a:extLst>
                  <a:ext uri="{0D108BD9-81ED-4DB2-BD59-A6C34878D82A}">
                    <a16:rowId xmlns:a16="http://schemas.microsoft.com/office/drawing/2014/main" val="10002"/>
                  </a:ext>
                </a:extLst>
              </a:tr>
              <a:tr h="370681">
                <a:tc>
                  <a:txBody>
                    <a:bodyPr/>
                    <a:lstStyle/>
                    <a:p>
                      <a:r>
                        <a:rPr lang="en-GB" sz="1800" dirty="0"/>
                        <a:t>2009</a:t>
                      </a:r>
                    </a:p>
                  </a:txBody>
                  <a:tcPr marL="91430" marR="91430" marT="45700" marB="45700"/>
                </a:tc>
                <a:tc>
                  <a:txBody>
                    <a:bodyPr/>
                    <a:lstStyle/>
                    <a:p>
                      <a:pPr algn="r"/>
                      <a:r>
                        <a:rPr lang="en-GB" sz="1800" dirty="0"/>
                        <a:t>738</a:t>
                      </a:r>
                    </a:p>
                  </a:txBody>
                  <a:tcPr marL="91430" marR="91430" marT="45700" marB="45700"/>
                </a:tc>
                <a:tc>
                  <a:txBody>
                    <a:bodyPr/>
                    <a:lstStyle/>
                    <a:p>
                      <a:pPr algn="r"/>
                      <a:r>
                        <a:rPr lang="en-GB" sz="1800" dirty="0"/>
                        <a:t>85</a:t>
                      </a:r>
                    </a:p>
                  </a:txBody>
                  <a:tcPr marL="91430" marR="91430" marT="45700" marB="457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4660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olo 1">
            <a:extLst>
              <a:ext uri="{FF2B5EF4-FFF2-40B4-BE49-F238E27FC236}">
                <a16:creationId xmlns:a16="http://schemas.microsoft.com/office/drawing/2014/main" id="{3C315014-E08F-4303-8859-C49F9F756E86}"/>
              </a:ext>
            </a:extLst>
          </p:cNvPr>
          <p:cNvSpPr>
            <a:spLocks noGrp="1"/>
          </p:cNvSpPr>
          <p:nvPr>
            <p:ph type="title"/>
          </p:nvPr>
        </p:nvSpPr>
        <p:spPr/>
        <p:txBody>
          <a:bodyPr/>
          <a:lstStyle/>
          <a:p>
            <a:pPr eaLnBrk="1" hangingPunct="1"/>
            <a:r>
              <a:rPr lang="en-GB" altLang="pl-PL" sz="2400"/>
              <a:t>Annual epidemiological report  - ECDC 2010</a:t>
            </a:r>
            <a:br>
              <a:rPr lang="en-GB" altLang="pl-PL" sz="2400"/>
            </a:br>
            <a:endParaRPr lang="en-GB" altLang="pl-PL" sz="2400"/>
          </a:p>
        </p:txBody>
      </p:sp>
      <p:sp>
        <p:nvSpPr>
          <p:cNvPr id="117762" name="CasellaDiTesto 1">
            <a:extLst>
              <a:ext uri="{FF2B5EF4-FFF2-40B4-BE49-F238E27FC236}">
                <a16:creationId xmlns:a16="http://schemas.microsoft.com/office/drawing/2014/main" id="{679A7733-BAFE-4D82-9448-6581E2CE118D}"/>
              </a:ext>
            </a:extLst>
          </p:cNvPr>
          <p:cNvSpPr txBox="1">
            <a:spLocks noChangeArrowheads="1"/>
          </p:cNvSpPr>
          <p:nvPr/>
        </p:nvSpPr>
        <p:spPr bwMode="auto">
          <a:xfrm>
            <a:off x="431801" y="5851331"/>
            <a:ext cx="8713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400" dirty="0">
                <a:latin typeface="+mn-lt"/>
              </a:rPr>
              <a:t>In 2012 ECDC will pilot  a laboratory based surveillance to monitor the trend of the serotypes and antimicrobial resistance and one active surveillance in some pilot countries.</a:t>
            </a:r>
          </a:p>
        </p:txBody>
      </p:sp>
      <p:pic>
        <p:nvPicPr>
          <p:cNvPr id="117763" name="Picture 2">
            <a:extLst>
              <a:ext uri="{FF2B5EF4-FFF2-40B4-BE49-F238E27FC236}">
                <a16:creationId xmlns:a16="http://schemas.microsoft.com/office/drawing/2014/main" id="{C7E7049C-527E-40E9-9362-40BB1F189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1" y="731724"/>
            <a:ext cx="6794052" cy="498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78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olo 3">
            <a:extLst>
              <a:ext uri="{FF2B5EF4-FFF2-40B4-BE49-F238E27FC236}">
                <a16:creationId xmlns:a16="http://schemas.microsoft.com/office/drawing/2014/main" id="{F9EAC47B-A2A3-4CBA-B5F4-920E11D5700C}"/>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dirty="0"/>
              <a:t>Note for trainers</a:t>
            </a:r>
          </a:p>
        </p:txBody>
      </p:sp>
      <p:sp>
        <p:nvSpPr>
          <p:cNvPr id="50180" name="Segnaposto contenuto 4">
            <a:extLst>
              <a:ext uri="{FF2B5EF4-FFF2-40B4-BE49-F238E27FC236}">
                <a16:creationId xmlns:a16="http://schemas.microsoft.com/office/drawing/2014/main" id="{2F404E08-0597-4727-969B-628E8A0FB94A}"/>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This presentation is prepared for an audience from different European countries </a:t>
            </a:r>
          </a:p>
          <a:p>
            <a:pPr marL="342900" indent="-342900" eaLnBrk="1" hangingPunct="1">
              <a:buFont typeface="Arial" panose="020B0604020202020204" pitchFamily="34" charset="0"/>
              <a:buChar char="•"/>
            </a:pPr>
            <a:r>
              <a:rPr lang="en-GB" altLang="pl-PL" dirty="0"/>
              <a:t>Organising a course at national level, it will be necessary to adapt this presentation to the national needs and situation</a:t>
            </a:r>
          </a:p>
          <a:p>
            <a:pPr marL="342900" indent="-342900" eaLnBrk="1" hangingPunct="1">
              <a:buFont typeface="Arial" panose="020B0604020202020204" pitchFamily="34" charset="0"/>
              <a:buChar char="•"/>
            </a:pPr>
            <a:r>
              <a:rPr lang="en-GB" altLang="pl-PL" dirty="0"/>
              <a:t>Suggestions and comments to the slides are given in these hidden ‘Notes for Trainers’ that should be removed from the final presentation</a:t>
            </a:r>
          </a:p>
          <a:p>
            <a:pPr marL="342900" indent="-342900" eaLnBrk="1" hangingPunct="1">
              <a:buFont typeface="Arial" panose="020B0604020202020204" pitchFamily="34" charset="0"/>
              <a:buChar char="•"/>
            </a:pPr>
            <a:r>
              <a:rPr lang="en-GB" altLang="pl-PL" dirty="0"/>
              <a:t>You can decide to modify the slides, adapting them to your national situation</a:t>
            </a:r>
          </a:p>
          <a:p>
            <a:pPr marL="342900" indent="-342900" eaLnBrk="1" hangingPunct="1">
              <a:buFont typeface="Arial" panose="020B0604020202020204" pitchFamily="34" charset="0"/>
              <a:buChar char="•"/>
            </a:pPr>
            <a:r>
              <a:rPr lang="en-GB" altLang="pl-PL" dirty="0"/>
              <a:t>The presentation may also need to be adapted in length, depending on the time available for this topic in </a:t>
            </a:r>
            <a:r>
              <a:rPr lang="en-GB" altLang="pl-PL"/>
              <a:t>your course</a:t>
            </a:r>
            <a:endParaRPr lang="en-GB" altLang="pl-PL" dirty="0"/>
          </a:p>
        </p:txBody>
      </p:sp>
    </p:spTree>
    <p:extLst>
      <p:ext uri="{BB962C8B-B14F-4D97-AF65-F5344CB8AC3E}">
        <p14:creationId xmlns:p14="http://schemas.microsoft.com/office/powerpoint/2010/main" val="4003069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olo 3">
            <a:extLst>
              <a:ext uri="{FF2B5EF4-FFF2-40B4-BE49-F238E27FC236}">
                <a16:creationId xmlns:a16="http://schemas.microsoft.com/office/drawing/2014/main" id="{1598EDB2-1659-4BBB-9410-A01FA463F9AA}"/>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119812" name="Segnaposto contenuto 4">
            <a:extLst>
              <a:ext uri="{FF2B5EF4-FFF2-40B4-BE49-F238E27FC236}">
                <a16:creationId xmlns:a16="http://schemas.microsoft.com/office/drawing/2014/main" id="{AF609E46-D292-4268-A75E-2D8DC7CC0432}"/>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Surveillance of the vaccine failure could help to identify possible long term accumulation of susceptible. </a:t>
            </a:r>
          </a:p>
          <a:p>
            <a:pPr marL="342900" indent="-342900" eaLnBrk="1" hangingPunct="1">
              <a:buFont typeface="Arial" panose="020B0604020202020204" pitchFamily="34" charset="0"/>
              <a:buChar char="•"/>
            </a:pPr>
            <a:r>
              <a:rPr lang="en-GB" altLang="pl-PL" dirty="0"/>
              <a:t>Have you some surveillance of  vaccine failure in your country ? Can you show any data ? </a:t>
            </a:r>
          </a:p>
          <a:p>
            <a:pPr marL="342900" indent="-342900" eaLnBrk="1" hangingPunct="1">
              <a:buFont typeface="Arial" panose="020B0604020202020204" pitchFamily="34" charset="0"/>
              <a:buChar char="•"/>
            </a:pPr>
            <a:endParaRPr lang="en-GB" altLang="pl-PL" dirty="0"/>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3280988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6D1E8587-207F-4D35-AF65-79FA93E2EDAC}"/>
              </a:ext>
            </a:extLst>
          </p:cNvPr>
          <p:cNvSpPr>
            <a:spLocks noGrp="1" noChangeArrowheads="1"/>
          </p:cNvSpPr>
          <p:nvPr>
            <p:ph type="title"/>
          </p:nvPr>
        </p:nvSpPr>
        <p:spPr/>
        <p:txBody>
          <a:bodyPr/>
          <a:lstStyle/>
          <a:p>
            <a:pPr eaLnBrk="1" hangingPunct="1"/>
            <a:r>
              <a:rPr lang="it-IT" altLang="pl-PL"/>
              <a:t>Vaccine </a:t>
            </a:r>
            <a:r>
              <a:rPr lang="en-GB" altLang="pl-PL"/>
              <a:t>failure</a:t>
            </a:r>
          </a:p>
        </p:txBody>
      </p:sp>
      <p:sp>
        <p:nvSpPr>
          <p:cNvPr id="120834" name="Rectangle 8">
            <a:extLst>
              <a:ext uri="{FF2B5EF4-FFF2-40B4-BE49-F238E27FC236}">
                <a16:creationId xmlns:a16="http://schemas.microsoft.com/office/drawing/2014/main" id="{E4BEB0EB-7FF8-499F-921B-4CCFD82317AB}"/>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Vaccine failure should be investigated.</a:t>
            </a:r>
          </a:p>
          <a:p>
            <a:pPr marL="342900" indent="-342900" eaLnBrk="1" hangingPunct="1">
              <a:buFont typeface="Arial" panose="020B0604020202020204" pitchFamily="34" charset="0"/>
              <a:buChar char="•"/>
            </a:pPr>
            <a:r>
              <a:rPr lang="en-GB" altLang="pl-PL" dirty="0"/>
              <a:t>Use a good source for individual vaccine record </a:t>
            </a:r>
          </a:p>
          <a:p>
            <a:pPr marL="342900" indent="-342900" eaLnBrk="1" hangingPunct="1">
              <a:buFont typeface="Arial" panose="020B0604020202020204" pitchFamily="34" charset="0"/>
              <a:buChar char="•"/>
            </a:pPr>
            <a:r>
              <a:rPr lang="en-GB" altLang="pl-PL" dirty="0"/>
              <a:t>Collection of information about every case and collection of the isolates</a:t>
            </a:r>
          </a:p>
          <a:p>
            <a:pPr marL="342900" indent="-342900" eaLnBrk="1" hangingPunct="1">
              <a:buFont typeface="Arial" panose="020B0604020202020204" pitchFamily="34" charset="0"/>
              <a:buChar char="•"/>
            </a:pPr>
            <a:endParaRPr lang="en-GB" altLang="pl-PL" dirty="0"/>
          </a:p>
          <a:p>
            <a:pPr lvl="1"/>
            <a:endParaRPr lang="en-GB" altLang="pl-PL" dirty="0"/>
          </a:p>
        </p:txBody>
      </p:sp>
    </p:spTree>
    <p:extLst>
      <p:ext uri="{BB962C8B-B14F-4D97-AF65-F5344CB8AC3E}">
        <p14:creationId xmlns:p14="http://schemas.microsoft.com/office/powerpoint/2010/main" val="3417032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F7FCD172-86D8-4EE6-8823-5EF030B1D689}"/>
              </a:ext>
            </a:extLst>
          </p:cNvPr>
          <p:cNvSpPr>
            <a:spLocks noGrp="1" noChangeArrowheads="1"/>
          </p:cNvSpPr>
          <p:nvPr>
            <p:ph type="title"/>
          </p:nvPr>
        </p:nvSpPr>
        <p:spPr/>
        <p:txBody>
          <a:bodyPr/>
          <a:lstStyle/>
          <a:p>
            <a:pPr eaLnBrk="1" hangingPunct="1"/>
            <a:r>
              <a:rPr lang="it-IT" altLang="pl-PL"/>
              <a:t>Example of risk factors for Vaccine failure for H.i</a:t>
            </a:r>
          </a:p>
        </p:txBody>
      </p:sp>
      <p:sp>
        <p:nvSpPr>
          <p:cNvPr id="122882" name="Rectangle 3">
            <a:extLst>
              <a:ext uri="{FF2B5EF4-FFF2-40B4-BE49-F238E27FC236}">
                <a16:creationId xmlns:a16="http://schemas.microsoft.com/office/drawing/2014/main" id="{DB69F822-8D9E-49C5-A6A2-09EB897DBF64}"/>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Related to the patient</a:t>
            </a:r>
          </a:p>
          <a:p>
            <a:pPr lvl="2"/>
            <a:r>
              <a:rPr lang="en-GB" altLang="pl-PL" dirty="0"/>
              <a:t>Preterm birth</a:t>
            </a:r>
          </a:p>
          <a:p>
            <a:pPr lvl="2"/>
            <a:r>
              <a:rPr lang="en-GB" altLang="pl-PL" dirty="0"/>
              <a:t>immunological deficiencies (IgG2 or specific IgA)</a:t>
            </a:r>
          </a:p>
          <a:p>
            <a:pPr marL="342900" indent="-342900" eaLnBrk="1" hangingPunct="1">
              <a:buFont typeface="Arial" panose="020B0604020202020204" pitchFamily="34" charset="0"/>
              <a:buChar char="•"/>
            </a:pPr>
            <a:endParaRPr lang="en-GB" altLang="pl-PL" dirty="0"/>
          </a:p>
          <a:p>
            <a:pPr marL="342900" indent="-342900" eaLnBrk="1" hangingPunct="1">
              <a:buFont typeface="Arial" panose="020B0604020202020204" pitchFamily="34" charset="0"/>
              <a:buChar char="•"/>
            </a:pPr>
            <a:r>
              <a:rPr lang="en-GB" altLang="pl-PL" dirty="0"/>
              <a:t>Related to the vaccine</a:t>
            </a:r>
          </a:p>
          <a:p>
            <a:pPr lvl="2"/>
            <a:r>
              <a:rPr lang="en-GB" altLang="pl-PL" dirty="0"/>
              <a:t>Less immunogenic vaccines (</a:t>
            </a:r>
            <a:r>
              <a:rPr lang="en-GB" altLang="pl-PL" dirty="0" err="1"/>
              <a:t>DTaP+Hib</a:t>
            </a:r>
            <a:r>
              <a:rPr lang="en-GB" altLang="pl-PL" dirty="0"/>
              <a:t>) </a:t>
            </a:r>
          </a:p>
          <a:p>
            <a:pPr lvl="2"/>
            <a:r>
              <a:rPr lang="en-GB" altLang="pl-PL" dirty="0"/>
              <a:t>accelerated vaccine schedule w/o booster</a:t>
            </a:r>
          </a:p>
          <a:p>
            <a:pPr marL="342900" indent="-342900" eaLnBrk="1" hangingPunct="1">
              <a:buFont typeface="Arial" panose="020B0604020202020204" pitchFamily="34" charset="0"/>
              <a:buChar char="•"/>
            </a:pPr>
            <a:endParaRPr lang="en-GB" altLang="pl-PL" dirty="0"/>
          </a:p>
          <a:p>
            <a:pPr marL="342900" indent="-342900" eaLnBrk="1" hangingPunct="1">
              <a:buFont typeface="Arial" panose="020B0604020202020204" pitchFamily="34" charset="0"/>
              <a:buChar char="•"/>
            </a:pPr>
            <a:r>
              <a:rPr lang="en-GB" altLang="pl-PL" dirty="0"/>
              <a:t>Related to the pathogen </a:t>
            </a:r>
          </a:p>
          <a:p>
            <a:pPr lvl="2"/>
            <a:r>
              <a:rPr lang="en-US" altLang="pl-PL" dirty="0"/>
              <a:t>invasive </a:t>
            </a:r>
            <a:r>
              <a:rPr lang="en-US" altLang="pl-PL" i="1" dirty="0" err="1"/>
              <a:t>Haemophilus</a:t>
            </a:r>
            <a:r>
              <a:rPr lang="en-US" altLang="pl-PL" i="1" dirty="0"/>
              <a:t> influenzae </a:t>
            </a:r>
            <a:r>
              <a:rPr lang="en-US" altLang="pl-PL" dirty="0"/>
              <a:t>type b strains </a:t>
            </a:r>
            <a:br>
              <a:rPr lang="en-US" altLang="pl-PL" dirty="0"/>
            </a:br>
            <a:r>
              <a:rPr lang="en-US" altLang="pl-PL" dirty="0"/>
              <a:t>with two or more copies of the capsulation locus (locus cap b)</a:t>
            </a:r>
          </a:p>
          <a:p>
            <a:pPr marL="342900" indent="-342900" eaLnBrk="1" hangingPunct="1">
              <a:buFont typeface="Arial" panose="020B0604020202020204" pitchFamily="34" charset="0"/>
              <a:buChar char="•"/>
            </a:pPr>
            <a:endParaRPr lang="en-GB" altLang="pl-PL" dirty="0"/>
          </a:p>
        </p:txBody>
      </p:sp>
      <p:sp>
        <p:nvSpPr>
          <p:cNvPr id="122883" name="Rectangle 7">
            <a:extLst>
              <a:ext uri="{FF2B5EF4-FFF2-40B4-BE49-F238E27FC236}">
                <a16:creationId xmlns:a16="http://schemas.microsoft.com/office/drawing/2014/main" id="{825C371C-81E5-4928-A482-F71847DBE49E}"/>
              </a:ext>
            </a:extLst>
          </p:cNvPr>
          <p:cNvSpPr>
            <a:spLocks noChangeArrowheads="1"/>
          </p:cNvSpPr>
          <p:nvPr/>
        </p:nvSpPr>
        <p:spPr bwMode="auto">
          <a:xfrm>
            <a:off x="10347326" y="64828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US" altLang="pl-PL" sz="1800">
              <a:latin typeface="Arial" panose="020B0604020202020204" pitchFamily="34" charset="0"/>
            </a:endParaRPr>
          </a:p>
        </p:txBody>
      </p:sp>
    </p:spTree>
    <p:extLst>
      <p:ext uri="{BB962C8B-B14F-4D97-AF65-F5344CB8AC3E}">
        <p14:creationId xmlns:p14="http://schemas.microsoft.com/office/powerpoint/2010/main" val="2664965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4F61CA90-8DBD-4D6C-8855-C36B51F2AACA}"/>
              </a:ext>
            </a:extLst>
          </p:cNvPr>
          <p:cNvSpPr>
            <a:spLocks noGrp="1" noChangeArrowheads="1"/>
          </p:cNvSpPr>
          <p:nvPr>
            <p:ph type="title"/>
          </p:nvPr>
        </p:nvSpPr>
        <p:spPr/>
        <p:txBody>
          <a:bodyPr/>
          <a:lstStyle/>
          <a:p>
            <a:pPr eaLnBrk="1" hangingPunct="1"/>
            <a:r>
              <a:rPr lang="en-GB" altLang="pl-PL"/>
              <a:t>Nearing elimination the strategies should change</a:t>
            </a:r>
          </a:p>
        </p:txBody>
      </p:sp>
      <p:sp>
        <p:nvSpPr>
          <p:cNvPr id="124930" name="Rectangle 3">
            <a:extLst>
              <a:ext uri="{FF2B5EF4-FFF2-40B4-BE49-F238E27FC236}">
                <a16:creationId xmlns:a16="http://schemas.microsoft.com/office/drawing/2014/main" id="{EA96603C-52E3-482B-865E-D35B1A6EF8E5}"/>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Important to have very sensitive surveillance system</a:t>
            </a:r>
          </a:p>
          <a:p>
            <a:pPr lvl="2"/>
            <a:r>
              <a:rPr lang="en-GB" altLang="pl-PL" dirty="0"/>
              <a:t>Identify remaining pockets of </a:t>
            </a:r>
            <a:r>
              <a:rPr lang="en-GB" altLang="pl-PL" dirty="0" err="1"/>
              <a:t>susceptibles</a:t>
            </a:r>
            <a:endParaRPr lang="en-GB" altLang="pl-PL" dirty="0"/>
          </a:p>
          <a:p>
            <a:pPr marL="342900" indent="-342900" eaLnBrk="1" hangingPunct="1">
              <a:buFont typeface="Arial" panose="020B0604020202020204" pitchFamily="34" charset="0"/>
              <a:buChar char="•"/>
            </a:pPr>
            <a:r>
              <a:rPr lang="en-GB" altLang="pl-PL" dirty="0"/>
              <a:t>Accuracy of diagnosis becomes more important</a:t>
            </a:r>
          </a:p>
          <a:p>
            <a:pPr lvl="2"/>
            <a:r>
              <a:rPr lang="en-GB" altLang="pl-PL" dirty="0"/>
              <a:t>Avoid inappropriate resource use</a:t>
            </a:r>
          </a:p>
          <a:p>
            <a:pPr marL="342900" indent="-342900" eaLnBrk="1" hangingPunct="1">
              <a:buFont typeface="Arial" panose="020B0604020202020204" pitchFamily="34" charset="0"/>
              <a:buChar char="•"/>
            </a:pPr>
            <a:r>
              <a:rPr lang="en-GB" altLang="pl-PL" dirty="0"/>
              <a:t>Avoid bias in surveillance data</a:t>
            </a:r>
          </a:p>
          <a:p>
            <a:pPr lvl="2"/>
            <a:r>
              <a:rPr lang="en-GB" altLang="pl-PL" dirty="0"/>
              <a:t>Focusing strategy on wrong populations</a:t>
            </a:r>
          </a:p>
          <a:p>
            <a:pPr marL="342900" indent="-342900" eaLnBrk="1" hangingPunct="1">
              <a:buFont typeface="Arial" panose="020B0604020202020204" pitchFamily="34" charset="0"/>
              <a:buChar char="•"/>
            </a:pPr>
            <a:r>
              <a:rPr lang="en-GB" altLang="pl-PL" dirty="0"/>
              <a:t>Check the need to modify surveillance approaches </a:t>
            </a:r>
          </a:p>
          <a:p>
            <a:pPr marL="612761" lvl="1" indent="-342900"/>
            <a:r>
              <a:rPr lang="en-GB" altLang="pl-PL" sz="2000" dirty="0"/>
              <a:t>(</a:t>
            </a:r>
            <a:r>
              <a:rPr lang="en-GB" altLang="pl-PL" sz="2000" dirty="0" err="1"/>
              <a:t>eg.</a:t>
            </a:r>
            <a:r>
              <a:rPr lang="en-GB" altLang="pl-PL" sz="2000" dirty="0"/>
              <a:t> measles)</a:t>
            </a:r>
          </a:p>
          <a:p>
            <a:pPr lvl="1"/>
            <a:endParaRPr lang="en-GB" altLang="pl-PL" dirty="0"/>
          </a:p>
          <a:p>
            <a:pPr lvl="1"/>
            <a:endParaRPr lang="en-GB" altLang="pl-PL" dirty="0"/>
          </a:p>
        </p:txBody>
      </p:sp>
    </p:spTree>
    <p:extLst>
      <p:ext uri="{BB962C8B-B14F-4D97-AF65-F5344CB8AC3E}">
        <p14:creationId xmlns:p14="http://schemas.microsoft.com/office/powerpoint/2010/main" val="2763697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olo 4">
            <a:extLst>
              <a:ext uri="{FF2B5EF4-FFF2-40B4-BE49-F238E27FC236}">
                <a16:creationId xmlns:a16="http://schemas.microsoft.com/office/drawing/2014/main" id="{1E9A2429-FC18-40B0-965E-10D046689F13}"/>
              </a:ext>
            </a:extLst>
          </p:cNvPr>
          <p:cNvSpPr>
            <a:spLocks noGrp="1"/>
          </p:cNvSpPr>
          <p:nvPr>
            <p:ph type="title"/>
          </p:nvPr>
        </p:nvSpPr>
        <p:spPr/>
        <p:txBody>
          <a:bodyPr/>
          <a:lstStyle/>
          <a:p>
            <a:pPr eaLnBrk="1" hangingPunct="1"/>
            <a:r>
              <a:rPr lang="en-GB" altLang="pl-PL"/>
              <a:t>European measles Case classification</a:t>
            </a:r>
            <a:br>
              <a:rPr lang="en-GB" altLang="pl-PL"/>
            </a:br>
            <a:endParaRPr lang="en-GB" altLang="pl-PL"/>
          </a:p>
        </p:txBody>
      </p:sp>
      <p:sp>
        <p:nvSpPr>
          <p:cNvPr id="126978" name="Segnaposto contenuto 5">
            <a:extLst>
              <a:ext uri="{FF2B5EF4-FFF2-40B4-BE49-F238E27FC236}">
                <a16:creationId xmlns:a16="http://schemas.microsoft.com/office/drawing/2014/main" id="{3FA4B3ED-88DB-4669-8332-F0E979F4D722}"/>
              </a:ext>
            </a:extLst>
          </p:cNvPr>
          <p:cNvSpPr>
            <a:spLocks noGrp="1"/>
          </p:cNvSpPr>
          <p:nvPr>
            <p:ph idx="1"/>
          </p:nvPr>
        </p:nvSpPr>
        <p:spPr/>
        <p:txBody>
          <a:bodyPr/>
          <a:lstStyle/>
          <a:p>
            <a:pPr eaLnBrk="1" hangingPunct="1">
              <a:buFont typeface="Arial" panose="020B0604020202020204" pitchFamily="34" charset="0"/>
              <a:buChar char="●"/>
            </a:pPr>
            <a:r>
              <a:rPr lang="en-GB" altLang="pl-PL" dirty="0"/>
              <a:t>Possible case</a:t>
            </a:r>
          </a:p>
          <a:p>
            <a:pPr marL="400050" lvl="1" indent="0">
              <a:buNone/>
            </a:pPr>
            <a:r>
              <a:rPr lang="en-GB" altLang="pl-PL" sz="2000" dirty="0"/>
              <a:t>Any person with fever AND maculo-papular rash AND at least one of the following three: </a:t>
            </a:r>
            <a:br>
              <a:rPr lang="en-GB" altLang="pl-PL" sz="2000" dirty="0"/>
            </a:br>
            <a:r>
              <a:rPr lang="en-GB" altLang="pl-PL" sz="2000" dirty="0"/>
              <a:t>cough, coryza,  conjunctivitis</a:t>
            </a:r>
          </a:p>
          <a:p>
            <a:pPr eaLnBrk="1" hangingPunct="1">
              <a:buFont typeface="Arial" panose="020B0604020202020204" pitchFamily="34" charset="0"/>
              <a:buChar char="●"/>
            </a:pPr>
            <a:r>
              <a:rPr lang="en-GB" altLang="pl-PL" dirty="0"/>
              <a:t>Probable case</a:t>
            </a:r>
          </a:p>
          <a:p>
            <a:pPr marL="400050" lvl="1" indent="0">
              <a:buNone/>
            </a:pPr>
            <a:r>
              <a:rPr lang="en-GB" altLang="pl-PL" sz="2000" dirty="0"/>
              <a:t>Any person meeting the clinical criteria and with an epidemiological link</a:t>
            </a:r>
          </a:p>
          <a:p>
            <a:pPr eaLnBrk="1" hangingPunct="1">
              <a:buFont typeface="Arial" panose="020B0604020202020204" pitchFamily="34" charset="0"/>
              <a:buChar char="●"/>
            </a:pPr>
            <a:r>
              <a:rPr lang="en-GB" altLang="pl-PL" dirty="0"/>
              <a:t>Confirmed case</a:t>
            </a:r>
          </a:p>
          <a:p>
            <a:pPr marL="400050" lvl="1" indent="0">
              <a:buNone/>
            </a:pPr>
            <a:r>
              <a:rPr lang="en-GB" altLang="pl-PL" sz="2000" dirty="0"/>
              <a:t>Any person not recently vaccinated and meeting the clinical and the laboratory criteria </a:t>
            </a:r>
          </a:p>
          <a:p>
            <a:pPr marL="742950" lvl="1" indent="-342900"/>
            <a:r>
              <a:rPr lang="en-GB" altLang="pl-PL" sz="2000" dirty="0"/>
              <a:t>isolation of virus</a:t>
            </a:r>
          </a:p>
          <a:p>
            <a:pPr marL="742950" lvl="1" indent="-342900"/>
            <a:r>
              <a:rPr lang="en-GB" altLang="pl-PL" sz="2000" dirty="0"/>
              <a:t>detection of virus nucleic acid</a:t>
            </a:r>
          </a:p>
          <a:p>
            <a:pPr marL="742950" lvl="1" indent="-342900"/>
            <a:r>
              <a:rPr lang="en-GB" altLang="pl-PL" sz="2000" dirty="0"/>
              <a:t>specific antibody response, characteristic for acute infection, in serum or saliva</a:t>
            </a:r>
          </a:p>
          <a:p>
            <a:pPr marL="742950" lvl="1" indent="-342900"/>
            <a:r>
              <a:rPr lang="en-GB" altLang="pl-PL" sz="2000" dirty="0"/>
              <a:t>detection of measles virus antigen by DFA using measles specific monoclonal antibodies</a:t>
            </a:r>
          </a:p>
        </p:txBody>
      </p:sp>
    </p:spTree>
    <p:extLst>
      <p:ext uri="{BB962C8B-B14F-4D97-AF65-F5344CB8AC3E}">
        <p14:creationId xmlns:p14="http://schemas.microsoft.com/office/powerpoint/2010/main" val="1378756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A9651D77-B947-47E1-8398-5F85DDD34F2A}"/>
              </a:ext>
            </a:extLst>
          </p:cNvPr>
          <p:cNvSpPr>
            <a:spLocks noGrp="1" noChangeArrowheads="1"/>
          </p:cNvSpPr>
          <p:nvPr>
            <p:ph type="title"/>
          </p:nvPr>
        </p:nvSpPr>
        <p:spPr/>
        <p:txBody>
          <a:bodyPr/>
          <a:lstStyle/>
          <a:p>
            <a:pPr eaLnBrk="1" hangingPunct="1"/>
            <a:r>
              <a:rPr lang="en-GB" altLang="pl-PL"/>
              <a:t>Surveillance approaches nearing elimination</a:t>
            </a:r>
          </a:p>
        </p:txBody>
      </p:sp>
      <p:sp>
        <p:nvSpPr>
          <p:cNvPr id="128002" name="Rectangle 3">
            <a:extLst>
              <a:ext uri="{FF2B5EF4-FFF2-40B4-BE49-F238E27FC236}">
                <a16:creationId xmlns:a16="http://schemas.microsoft.com/office/drawing/2014/main" id="{A165E753-CA77-455F-80E7-7FDF922C80C4}"/>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Epidemiological patterns associated with nearing elimination</a:t>
            </a:r>
          </a:p>
          <a:p>
            <a:pPr lvl="2"/>
            <a:r>
              <a:rPr lang="en-GB" altLang="pl-PL" dirty="0"/>
              <a:t>Outbreaks concentrated in “hard to reach” groups </a:t>
            </a:r>
          </a:p>
          <a:p>
            <a:pPr lvl="2"/>
            <a:r>
              <a:rPr lang="en-GB" altLang="pl-PL" dirty="0"/>
              <a:t>Many cases associated with importation from endemic countries</a:t>
            </a:r>
          </a:p>
          <a:p>
            <a:pPr lvl="2"/>
            <a:r>
              <a:rPr lang="en-GB" altLang="pl-PL" dirty="0"/>
              <a:t>Mainly sporadic cases or small clusters</a:t>
            </a:r>
          </a:p>
          <a:p>
            <a:pPr eaLnBrk="1" hangingPunct="1">
              <a:buFont typeface="Arial" panose="020B0604020202020204" pitchFamily="34" charset="0"/>
              <a:buChar char="●"/>
            </a:pPr>
            <a:endParaRPr lang="en-GB" altLang="pl-PL" dirty="0"/>
          </a:p>
          <a:p>
            <a:pPr marL="342900" indent="-342900" eaLnBrk="1" hangingPunct="1">
              <a:buFont typeface="Arial" panose="020B0604020202020204" pitchFamily="34" charset="0"/>
              <a:buChar char="•"/>
            </a:pPr>
            <a:r>
              <a:rPr lang="en-GB" altLang="pl-PL" dirty="0"/>
              <a:t>Importance of global and regional surveillance (laboratory support)</a:t>
            </a:r>
          </a:p>
          <a:p>
            <a:pPr marL="342900" indent="-342900" eaLnBrk="1" hangingPunct="1">
              <a:buFont typeface="Arial" panose="020B0604020202020204" pitchFamily="34" charset="0"/>
              <a:buChar char="•"/>
            </a:pPr>
            <a:r>
              <a:rPr lang="en-GB" altLang="pl-PL" dirty="0"/>
              <a:t>Molecular typing of cases useful to identify clusters and importations</a:t>
            </a:r>
          </a:p>
        </p:txBody>
      </p:sp>
    </p:spTree>
    <p:extLst>
      <p:ext uri="{BB962C8B-B14F-4D97-AF65-F5344CB8AC3E}">
        <p14:creationId xmlns:p14="http://schemas.microsoft.com/office/powerpoint/2010/main" val="2038304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olo 1">
            <a:extLst>
              <a:ext uri="{FF2B5EF4-FFF2-40B4-BE49-F238E27FC236}">
                <a16:creationId xmlns:a16="http://schemas.microsoft.com/office/drawing/2014/main" id="{06F4F17B-11E1-43B0-81D2-7592F37DC74F}"/>
              </a:ext>
            </a:extLst>
          </p:cNvPr>
          <p:cNvSpPr>
            <a:spLocks noGrp="1"/>
          </p:cNvSpPr>
          <p:nvPr>
            <p:ph type="title"/>
          </p:nvPr>
        </p:nvSpPr>
        <p:spPr/>
        <p:txBody>
          <a:bodyPr/>
          <a:lstStyle/>
          <a:p>
            <a:pPr algn="ctr" eaLnBrk="1" hangingPunct="1"/>
            <a:r>
              <a:rPr lang="en-US" altLang="pl-PL"/>
              <a:t>Vaccine coverage</a:t>
            </a:r>
          </a:p>
        </p:txBody>
      </p:sp>
    </p:spTree>
    <p:extLst>
      <p:ext uri="{BB962C8B-B14F-4D97-AF65-F5344CB8AC3E}">
        <p14:creationId xmlns:p14="http://schemas.microsoft.com/office/powerpoint/2010/main" val="2691891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AECC4F66-98DF-42FD-A8CF-812C225A38E1}"/>
              </a:ext>
            </a:extLst>
          </p:cNvPr>
          <p:cNvSpPr>
            <a:spLocks noGrp="1" noChangeArrowheads="1"/>
          </p:cNvSpPr>
          <p:nvPr>
            <p:ph type="title"/>
          </p:nvPr>
        </p:nvSpPr>
        <p:spPr/>
        <p:txBody>
          <a:bodyPr vert="horz" wrap="square" lIns="90488" tIns="44450" rIns="90488" bIns="44450" numCol="1" anchor="t" anchorCtr="0" compatLnSpc="1">
            <a:prstTxWarp prst="textNoShape">
              <a:avLst/>
            </a:prstTxWarp>
          </a:bodyPr>
          <a:lstStyle/>
          <a:p>
            <a:pPr eaLnBrk="1" hangingPunct="1"/>
            <a:r>
              <a:rPr lang="it-IT" altLang="it-IT"/>
              <a:t>The best tool for monitoring the vaccine implementation: vaccination coverage (VC)</a:t>
            </a:r>
          </a:p>
        </p:txBody>
      </p:sp>
      <p:sp>
        <p:nvSpPr>
          <p:cNvPr id="131074" name="Rectangle 3">
            <a:extLst>
              <a:ext uri="{FF2B5EF4-FFF2-40B4-BE49-F238E27FC236}">
                <a16:creationId xmlns:a16="http://schemas.microsoft.com/office/drawing/2014/main" id="{81B51E8C-03BA-48C7-B58D-40BB75EF614D}"/>
              </a:ext>
            </a:extLst>
          </p:cNvPr>
          <p:cNvSpPr>
            <a:spLocks noChangeArrowheads="1"/>
          </p:cNvSpPr>
          <p:nvPr/>
        </p:nvSpPr>
        <p:spPr bwMode="auto">
          <a:xfrm>
            <a:off x="3648075" y="1628776"/>
            <a:ext cx="55435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762000">
              <a:lnSpc>
                <a:spcPct val="90000"/>
              </a:lnSpc>
              <a:spcAft>
                <a:spcPct val="20000"/>
              </a:spcAft>
              <a:defRPr sz="2400">
                <a:solidFill>
                  <a:schemeClr val="tx1"/>
                </a:solidFill>
                <a:latin typeface="Tahoma" panose="020B0604030504040204" pitchFamily="34" charset="0"/>
              </a:defRPr>
            </a:lvl1pPr>
            <a:lvl2pPr marL="742950" indent="-285750" defTabSz="76200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defTabSz="762000">
              <a:lnSpc>
                <a:spcPct val="90000"/>
              </a:lnSpc>
              <a:spcAft>
                <a:spcPct val="20000"/>
              </a:spcAft>
              <a:buChar char="•"/>
              <a:defRPr>
                <a:solidFill>
                  <a:schemeClr val="tx1"/>
                </a:solidFill>
                <a:latin typeface="Tahoma" panose="020B0604030504040204" pitchFamily="34" charset="0"/>
              </a:defRPr>
            </a:lvl3pPr>
            <a:lvl4pPr marL="1600200" indent="-228600" defTabSz="762000">
              <a:spcBef>
                <a:spcPct val="20000"/>
              </a:spcBef>
              <a:defRPr sz="2000">
                <a:solidFill>
                  <a:schemeClr val="tx1"/>
                </a:solidFill>
                <a:latin typeface="Arial" panose="020B0604020202020204" pitchFamily="34" charset="0"/>
              </a:defRPr>
            </a:lvl4pPr>
            <a:lvl5pPr marL="2057400" indent="-228600" defTabSz="762000">
              <a:spcBef>
                <a:spcPct val="20000"/>
              </a:spcBef>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defRPr sz="2000">
                <a:solidFill>
                  <a:schemeClr val="tx1"/>
                </a:solidFill>
                <a:latin typeface="Arial" panose="020B0604020202020204" pitchFamily="34" charset="0"/>
              </a:defRPr>
            </a:lvl9pPr>
          </a:lstStyle>
          <a:p>
            <a:pPr>
              <a:lnSpc>
                <a:spcPct val="100000"/>
              </a:lnSpc>
              <a:spcAft>
                <a:spcPct val="0"/>
              </a:spcAft>
            </a:pPr>
            <a:r>
              <a:rPr lang="en-US" altLang="it-IT" sz="2800"/>
              <a:t>= Proportion of vaccinated</a:t>
            </a:r>
          </a:p>
          <a:p>
            <a:pPr>
              <a:lnSpc>
                <a:spcPct val="100000"/>
              </a:lnSpc>
              <a:spcAft>
                <a:spcPct val="0"/>
              </a:spcAft>
            </a:pPr>
            <a:r>
              <a:rPr lang="en-US" altLang="it-IT" sz="2800"/>
              <a:t>among the target population</a:t>
            </a:r>
            <a:r>
              <a:rPr lang="en-US" altLang="it-IT" sz="2800" b="1"/>
              <a:t> </a:t>
            </a:r>
          </a:p>
          <a:p>
            <a:pPr>
              <a:lnSpc>
                <a:spcPct val="100000"/>
              </a:lnSpc>
              <a:spcAft>
                <a:spcPct val="0"/>
              </a:spcAft>
            </a:pPr>
            <a:r>
              <a:rPr lang="en-US" altLang="it-IT" sz="2800" b="1"/>
              <a:t>	</a:t>
            </a:r>
          </a:p>
        </p:txBody>
      </p:sp>
      <p:graphicFrame>
        <p:nvGraphicFramePr>
          <p:cNvPr id="131075" name="Object 152">
            <a:hlinkClick r:id="" action="ppaction://ole?verb=0"/>
            <a:extLst>
              <a:ext uri="{FF2B5EF4-FFF2-40B4-BE49-F238E27FC236}">
                <a16:creationId xmlns:a16="http://schemas.microsoft.com/office/drawing/2014/main" id="{43491CF3-AA25-4869-802D-D1CB2EB8BD08}"/>
              </a:ext>
            </a:extLst>
          </p:cNvPr>
          <p:cNvGraphicFramePr>
            <a:graphicFrameLocks/>
          </p:cNvGraphicFramePr>
          <p:nvPr/>
        </p:nvGraphicFramePr>
        <p:xfrm>
          <a:off x="5365751" y="2852738"/>
          <a:ext cx="2462213" cy="1535112"/>
        </p:xfrm>
        <a:graphic>
          <a:graphicData uri="http://schemas.openxmlformats.org/presentationml/2006/ole">
            <mc:AlternateContent xmlns:mc="http://schemas.openxmlformats.org/markup-compatibility/2006">
              <mc:Choice xmlns:v="urn:schemas-microsoft-com:vml" Requires="v">
                <p:oleObj spid="_x0000_s2175" name="Clip" r:id="rId4" imgW="4054475" imgH="2538413" progId="">
                  <p:embed/>
                </p:oleObj>
              </mc:Choice>
              <mc:Fallback>
                <p:oleObj name="Clip" r:id="rId4" imgW="4054475" imgH="2538413" progId="">
                  <p:embed/>
                  <p:pic>
                    <p:nvPicPr>
                      <p:cNvPr id="131075" name="Object 152">
                        <a:hlinkClick r:id="" action="ppaction://ole?verb=0"/>
                        <a:extLst>
                          <a:ext uri="{FF2B5EF4-FFF2-40B4-BE49-F238E27FC236}">
                            <a16:creationId xmlns:a16="http://schemas.microsoft.com/office/drawing/2014/main" id="{43491CF3-AA25-4869-802D-D1CB2EB8BD0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1" y="2852738"/>
                        <a:ext cx="2462213"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1076" name="Object 153">
            <a:hlinkClick r:id="" action="ppaction://ole?verb=0"/>
            <a:extLst>
              <a:ext uri="{FF2B5EF4-FFF2-40B4-BE49-F238E27FC236}">
                <a16:creationId xmlns:a16="http://schemas.microsoft.com/office/drawing/2014/main" id="{906BBCF6-91EB-40DC-B24A-8834103B85B5}"/>
              </a:ext>
            </a:extLst>
          </p:cNvPr>
          <p:cNvGraphicFramePr>
            <a:graphicFrameLocks/>
          </p:cNvGraphicFramePr>
          <p:nvPr/>
        </p:nvGraphicFramePr>
        <p:xfrm>
          <a:off x="7319963" y="4652964"/>
          <a:ext cx="2482850" cy="1546225"/>
        </p:xfrm>
        <a:graphic>
          <a:graphicData uri="http://schemas.openxmlformats.org/presentationml/2006/ole">
            <mc:AlternateContent xmlns:mc="http://schemas.openxmlformats.org/markup-compatibility/2006">
              <mc:Choice xmlns:v="urn:schemas-microsoft-com:vml" Requires="v">
                <p:oleObj spid="_x0000_s2176" name="ClipArt" r:id="rId6" imgW="4054475" imgH="2538413" progId="">
                  <p:embed/>
                </p:oleObj>
              </mc:Choice>
              <mc:Fallback>
                <p:oleObj name="ClipArt" r:id="rId6" imgW="4054475" imgH="2538413" progId="">
                  <p:embed/>
                  <p:pic>
                    <p:nvPicPr>
                      <p:cNvPr id="131076" name="Object 153">
                        <a:hlinkClick r:id="" action="ppaction://ole?verb=0"/>
                        <a:extLst>
                          <a:ext uri="{FF2B5EF4-FFF2-40B4-BE49-F238E27FC236}">
                            <a16:creationId xmlns:a16="http://schemas.microsoft.com/office/drawing/2014/main" id="{906BBCF6-91EB-40DC-B24A-8834103B85B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963" y="4652964"/>
                        <a:ext cx="248285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1077" name="Object 154">
            <a:hlinkClick r:id="" action="ppaction://ole?verb=0"/>
            <a:extLst>
              <a:ext uri="{FF2B5EF4-FFF2-40B4-BE49-F238E27FC236}">
                <a16:creationId xmlns:a16="http://schemas.microsoft.com/office/drawing/2014/main" id="{3596780F-C2AD-4AAB-A063-FE260FB4831E}"/>
              </a:ext>
            </a:extLst>
          </p:cNvPr>
          <p:cNvGraphicFramePr>
            <a:graphicFrameLocks/>
          </p:cNvGraphicFramePr>
          <p:nvPr/>
        </p:nvGraphicFramePr>
        <p:xfrm>
          <a:off x="3000376" y="4652963"/>
          <a:ext cx="2462213" cy="1535112"/>
        </p:xfrm>
        <a:graphic>
          <a:graphicData uri="http://schemas.openxmlformats.org/presentationml/2006/ole">
            <mc:AlternateContent xmlns:mc="http://schemas.openxmlformats.org/markup-compatibility/2006">
              <mc:Choice xmlns:v="urn:schemas-microsoft-com:vml" Requires="v">
                <p:oleObj spid="_x0000_s2177" name="ClipArt" r:id="rId7" imgW="4054475" imgH="2538413" progId="">
                  <p:embed/>
                </p:oleObj>
              </mc:Choice>
              <mc:Fallback>
                <p:oleObj name="ClipArt" r:id="rId7" imgW="4054475" imgH="2538413" progId="">
                  <p:embed/>
                  <p:pic>
                    <p:nvPicPr>
                      <p:cNvPr id="131077" name="Object 154">
                        <a:hlinkClick r:id="" action="ppaction://ole?verb=0"/>
                        <a:extLst>
                          <a:ext uri="{FF2B5EF4-FFF2-40B4-BE49-F238E27FC236}">
                            <a16:creationId xmlns:a16="http://schemas.microsoft.com/office/drawing/2014/main" id="{3596780F-C2AD-4AAB-A063-FE260FB4831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6" y="4652963"/>
                        <a:ext cx="2462213"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1078" name="Object 155">
            <a:hlinkClick r:id="" action="ppaction://ole?verb=0"/>
            <a:extLst>
              <a:ext uri="{FF2B5EF4-FFF2-40B4-BE49-F238E27FC236}">
                <a16:creationId xmlns:a16="http://schemas.microsoft.com/office/drawing/2014/main" id="{C5F058F9-5BD7-43A0-A372-8E74DEDB96DE}"/>
              </a:ext>
            </a:extLst>
          </p:cNvPr>
          <p:cNvGraphicFramePr>
            <a:graphicFrameLocks/>
          </p:cNvGraphicFramePr>
          <p:nvPr/>
        </p:nvGraphicFramePr>
        <p:xfrm>
          <a:off x="5073651" y="4652963"/>
          <a:ext cx="2462213" cy="1535112"/>
        </p:xfrm>
        <a:graphic>
          <a:graphicData uri="http://schemas.openxmlformats.org/presentationml/2006/ole">
            <mc:AlternateContent xmlns:mc="http://schemas.openxmlformats.org/markup-compatibility/2006">
              <mc:Choice xmlns:v="urn:schemas-microsoft-com:vml" Requires="v">
                <p:oleObj spid="_x0000_s2178" name="ClipArt" r:id="rId8" imgW="4054475" imgH="2538413" progId="">
                  <p:embed/>
                </p:oleObj>
              </mc:Choice>
              <mc:Fallback>
                <p:oleObj name="ClipArt" r:id="rId8" imgW="4054475" imgH="2538413" progId="">
                  <p:embed/>
                  <p:pic>
                    <p:nvPicPr>
                      <p:cNvPr id="131078" name="Object 155">
                        <a:hlinkClick r:id="" action="ppaction://ole?verb=0"/>
                        <a:extLst>
                          <a:ext uri="{FF2B5EF4-FFF2-40B4-BE49-F238E27FC236}">
                            <a16:creationId xmlns:a16="http://schemas.microsoft.com/office/drawing/2014/main" id="{C5F058F9-5BD7-43A0-A372-8E74DEDB96D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651" y="4652963"/>
                        <a:ext cx="2462213"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1079" name="Line 8">
            <a:extLst>
              <a:ext uri="{FF2B5EF4-FFF2-40B4-BE49-F238E27FC236}">
                <a16:creationId xmlns:a16="http://schemas.microsoft.com/office/drawing/2014/main" id="{A55CAF6C-2A37-4F71-98D2-ABEDF35B5474}"/>
              </a:ext>
            </a:extLst>
          </p:cNvPr>
          <p:cNvSpPr>
            <a:spLocks noChangeShapeType="1"/>
          </p:cNvSpPr>
          <p:nvPr/>
        </p:nvSpPr>
        <p:spPr bwMode="auto">
          <a:xfrm>
            <a:off x="2640013" y="4437063"/>
            <a:ext cx="741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31080" name="Rectangle 9">
            <a:extLst>
              <a:ext uri="{FF2B5EF4-FFF2-40B4-BE49-F238E27FC236}">
                <a16:creationId xmlns:a16="http://schemas.microsoft.com/office/drawing/2014/main" id="{91D9EF1B-F231-458C-BA41-EFC8AD5D4FA0}"/>
              </a:ext>
            </a:extLst>
          </p:cNvPr>
          <p:cNvSpPr>
            <a:spLocks noChangeArrowheads="1"/>
          </p:cNvSpPr>
          <p:nvPr/>
        </p:nvSpPr>
        <p:spPr bwMode="auto">
          <a:xfrm>
            <a:off x="2363788" y="2781300"/>
            <a:ext cx="187872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762000">
              <a:lnSpc>
                <a:spcPct val="90000"/>
              </a:lnSpc>
              <a:spcAft>
                <a:spcPct val="20000"/>
              </a:spcAft>
              <a:defRPr sz="2400">
                <a:solidFill>
                  <a:schemeClr val="tx1"/>
                </a:solidFill>
                <a:latin typeface="Tahoma" panose="020B0604030504040204" pitchFamily="34" charset="0"/>
              </a:defRPr>
            </a:lvl1pPr>
            <a:lvl2pPr marL="742950" indent="-285750" defTabSz="76200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defTabSz="762000">
              <a:lnSpc>
                <a:spcPct val="90000"/>
              </a:lnSpc>
              <a:spcAft>
                <a:spcPct val="20000"/>
              </a:spcAft>
              <a:buChar char="•"/>
              <a:defRPr>
                <a:solidFill>
                  <a:schemeClr val="tx1"/>
                </a:solidFill>
                <a:latin typeface="Tahoma" panose="020B0604030504040204" pitchFamily="34" charset="0"/>
              </a:defRPr>
            </a:lvl3pPr>
            <a:lvl4pPr marL="1600200" indent="-228600" defTabSz="762000">
              <a:spcBef>
                <a:spcPct val="20000"/>
              </a:spcBef>
              <a:defRPr sz="2000">
                <a:solidFill>
                  <a:schemeClr val="tx1"/>
                </a:solidFill>
                <a:latin typeface="Arial" panose="020B0604020202020204" pitchFamily="34" charset="0"/>
              </a:defRPr>
            </a:lvl4pPr>
            <a:lvl5pPr marL="2057400" indent="-228600" defTabSz="762000">
              <a:spcBef>
                <a:spcPct val="20000"/>
              </a:spcBef>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defRPr sz="2000">
                <a:solidFill>
                  <a:schemeClr val="tx1"/>
                </a:solidFill>
                <a:latin typeface="Arial" panose="020B0604020202020204" pitchFamily="34" charset="0"/>
              </a:defRPr>
            </a:lvl9pPr>
          </a:lstStyle>
          <a:p>
            <a:pPr>
              <a:lnSpc>
                <a:spcPct val="100000"/>
              </a:lnSpc>
              <a:spcAft>
                <a:spcPct val="0"/>
              </a:spcAft>
            </a:pPr>
            <a:r>
              <a:rPr lang="en-US" altLang="it-IT" b="1">
                <a:solidFill>
                  <a:srgbClr val="FF0000"/>
                </a:solidFill>
              </a:rPr>
              <a:t>Vaccinated</a:t>
            </a:r>
          </a:p>
        </p:txBody>
      </p:sp>
      <p:graphicFrame>
        <p:nvGraphicFramePr>
          <p:cNvPr id="131081" name="Object 156">
            <a:hlinkClick r:id="" action="ppaction://ole?verb=0"/>
            <a:extLst>
              <a:ext uri="{FF2B5EF4-FFF2-40B4-BE49-F238E27FC236}">
                <a16:creationId xmlns:a16="http://schemas.microsoft.com/office/drawing/2014/main" id="{3039300D-386C-4A68-B258-0D9EABD5B127}"/>
              </a:ext>
            </a:extLst>
          </p:cNvPr>
          <p:cNvGraphicFramePr>
            <a:graphicFrameLocks/>
          </p:cNvGraphicFramePr>
          <p:nvPr/>
        </p:nvGraphicFramePr>
        <p:xfrm>
          <a:off x="3221039" y="3284539"/>
          <a:ext cx="1290637" cy="917575"/>
        </p:xfrm>
        <a:graphic>
          <a:graphicData uri="http://schemas.openxmlformats.org/presentationml/2006/ole">
            <mc:AlternateContent xmlns:mc="http://schemas.openxmlformats.org/markup-compatibility/2006">
              <mc:Choice xmlns:v="urn:schemas-microsoft-com:vml" Requires="v">
                <p:oleObj spid="_x0000_s2179" name="ClipArt" r:id="rId9" imgW="5478463" imgH="3902075" progId="">
                  <p:embed/>
                </p:oleObj>
              </mc:Choice>
              <mc:Fallback>
                <p:oleObj name="ClipArt" r:id="rId9" imgW="5478463" imgH="3902075" progId="">
                  <p:embed/>
                  <p:pic>
                    <p:nvPicPr>
                      <p:cNvPr id="131081" name="Object 156">
                        <a:hlinkClick r:id="" action="ppaction://ole?verb=0"/>
                        <a:extLst>
                          <a:ext uri="{FF2B5EF4-FFF2-40B4-BE49-F238E27FC236}">
                            <a16:creationId xmlns:a16="http://schemas.microsoft.com/office/drawing/2014/main" id="{3039300D-386C-4A68-B258-0D9EABD5B127}"/>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1039" y="3284539"/>
                        <a:ext cx="1290637"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1082" name="Rectangle 11">
            <a:extLst>
              <a:ext uri="{FF2B5EF4-FFF2-40B4-BE49-F238E27FC236}">
                <a16:creationId xmlns:a16="http://schemas.microsoft.com/office/drawing/2014/main" id="{75961739-7BBB-4043-80D3-BE61D7866E30}"/>
              </a:ext>
            </a:extLst>
          </p:cNvPr>
          <p:cNvSpPr>
            <a:spLocks noChangeArrowheads="1"/>
          </p:cNvSpPr>
          <p:nvPr/>
        </p:nvSpPr>
        <p:spPr bwMode="auto">
          <a:xfrm>
            <a:off x="1703389" y="4868863"/>
            <a:ext cx="1284007"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762000">
              <a:lnSpc>
                <a:spcPct val="90000"/>
              </a:lnSpc>
              <a:spcAft>
                <a:spcPct val="20000"/>
              </a:spcAft>
              <a:defRPr sz="2400">
                <a:solidFill>
                  <a:schemeClr val="tx1"/>
                </a:solidFill>
                <a:latin typeface="Tahoma" panose="020B0604030504040204" pitchFamily="34" charset="0"/>
              </a:defRPr>
            </a:lvl1pPr>
            <a:lvl2pPr marL="742950" indent="-285750" defTabSz="76200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defTabSz="762000">
              <a:lnSpc>
                <a:spcPct val="90000"/>
              </a:lnSpc>
              <a:spcAft>
                <a:spcPct val="20000"/>
              </a:spcAft>
              <a:buChar char="•"/>
              <a:defRPr>
                <a:solidFill>
                  <a:schemeClr val="tx1"/>
                </a:solidFill>
                <a:latin typeface="Tahoma" panose="020B0604030504040204" pitchFamily="34" charset="0"/>
              </a:defRPr>
            </a:lvl3pPr>
            <a:lvl4pPr marL="1600200" indent="-228600" defTabSz="762000">
              <a:spcBef>
                <a:spcPct val="20000"/>
              </a:spcBef>
              <a:defRPr sz="2000">
                <a:solidFill>
                  <a:schemeClr val="tx1"/>
                </a:solidFill>
                <a:latin typeface="Arial" panose="020B0604020202020204" pitchFamily="34" charset="0"/>
              </a:defRPr>
            </a:lvl4pPr>
            <a:lvl5pPr marL="2057400" indent="-228600" defTabSz="762000">
              <a:spcBef>
                <a:spcPct val="20000"/>
              </a:spcBef>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defRPr sz="2000">
                <a:solidFill>
                  <a:schemeClr val="tx1"/>
                </a:solidFill>
                <a:latin typeface="Arial" panose="020B0604020202020204" pitchFamily="34" charset="0"/>
              </a:defRPr>
            </a:lvl9pPr>
          </a:lstStyle>
          <a:p>
            <a:pPr>
              <a:lnSpc>
                <a:spcPct val="100000"/>
              </a:lnSpc>
              <a:spcAft>
                <a:spcPct val="0"/>
              </a:spcAft>
            </a:pPr>
            <a:r>
              <a:rPr lang="it-IT" altLang="it-IT" b="1">
                <a:solidFill>
                  <a:srgbClr val="FF0000"/>
                </a:solidFill>
              </a:rPr>
              <a:t>Target </a:t>
            </a:r>
          </a:p>
          <a:p>
            <a:pPr>
              <a:lnSpc>
                <a:spcPct val="100000"/>
              </a:lnSpc>
              <a:spcAft>
                <a:spcPct val="0"/>
              </a:spcAft>
            </a:pPr>
            <a:r>
              <a:rPr lang="it-IT" altLang="it-IT" b="1">
                <a:solidFill>
                  <a:srgbClr val="FF0000"/>
                </a:solidFill>
              </a:rPr>
              <a:t>pop</a:t>
            </a:r>
          </a:p>
          <a:p>
            <a:pPr>
              <a:lnSpc>
                <a:spcPct val="100000"/>
              </a:lnSpc>
              <a:spcAft>
                <a:spcPct val="0"/>
              </a:spcAft>
            </a:pPr>
            <a:endParaRPr lang="it-IT" altLang="it-IT" b="1">
              <a:solidFill>
                <a:srgbClr val="FF0000"/>
              </a:solidFill>
            </a:endParaRPr>
          </a:p>
        </p:txBody>
      </p:sp>
    </p:spTree>
    <p:extLst>
      <p:ext uri="{BB962C8B-B14F-4D97-AF65-F5344CB8AC3E}">
        <p14:creationId xmlns:p14="http://schemas.microsoft.com/office/powerpoint/2010/main" val="150559274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EEF1C214-9760-4319-8141-A1624207DE2D}"/>
              </a:ext>
            </a:extLst>
          </p:cNvPr>
          <p:cNvSpPr>
            <a:spLocks noGrp="1" noChangeArrowheads="1"/>
          </p:cNvSpPr>
          <p:nvPr>
            <p:ph type="title"/>
          </p:nvPr>
        </p:nvSpPr>
        <p:spPr/>
        <p:txBody>
          <a:bodyPr/>
          <a:lstStyle/>
          <a:p>
            <a:pPr eaLnBrk="1" hangingPunct="1"/>
            <a:r>
              <a:rPr lang="en-US" altLang="it-IT" sz="3600" dirty="0"/>
              <a:t>Why measure VC? </a:t>
            </a:r>
          </a:p>
        </p:txBody>
      </p:sp>
      <p:sp>
        <p:nvSpPr>
          <p:cNvPr id="133122" name="Rectangle 3">
            <a:extLst>
              <a:ext uri="{FF2B5EF4-FFF2-40B4-BE49-F238E27FC236}">
                <a16:creationId xmlns:a16="http://schemas.microsoft.com/office/drawing/2014/main" id="{15EA9195-911F-4838-9786-00570BC884AD}"/>
              </a:ext>
            </a:extLst>
          </p:cNvPr>
          <p:cNvSpPr>
            <a:spLocks noGrp="1" noChangeArrowheads="1"/>
          </p:cNvSpPr>
          <p:nvPr>
            <p:ph idx="1"/>
          </p:nvPr>
        </p:nvSpPr>
        <p:spPr/>
        <p:txBody>
          <a:bodyPr/>
          <a:lstStyle/>
          <a:p>
            <a:pPr lvl="1"/>
            <a:r>
              <a:rPr lang="en-GB" altLang="pl-PL" sz="2800" dirty="0"/>
              <a:t>Identify populations with low coverage</a:t>
            </a:r>
          </a:p>
          <a:p>
            <a:pPr lvl="1"/>
            <a:r>
              <a:rPr lang="en-GB" altLang="pl-PL" sz="2800" dirty="0"/>
              <a:t>Determine factors associated with low coverage </a:t>
            </a:r>
            <a:r>
              <a:rPr lang="en-GB" altLang="pl-PL" sz="2800" dirty="0">
                <a:sym typeface="Wingdings" panose="05000000000000000000" pitchFamily="2" charset="2"/>
              </a:rPr>
              <a:t> action to be taken?</a:t>
            </a:r>
            <a:endParaRPr lang="en-GB" altLang="pl-PL" sz="2800" dirty="0"/>
          </a:p>
          <a:p>
            <a:pPr lvl="1"/>
            <a:r>
              <a:rPr lang="en-GB" altLang="pl-PL" sz="2800" dirty="0"/>
              <a:t>Monitor coverage trends over time allowing evaluation of programmes </a:t>
            </a:r>
          </a:p>
          <a:p>
            <a:pPr lvl="1"/>
            <a:r>
              <a:rPr lang="en-GB" altLang="pl-PL" sz="2800" dirty="0"/>
              <a:t>Study progress towards achievement of targets (elimination /eradication)</a:t>
            </a:r>
          </a:p>
          <a:p>
            <a:pPr lvl="1"/>
            <a:r>
              <a:rPr lang="en-GB" altLang="pl-PL" sz="2800" dirty="0"/>
              <a:t>Facilitate sharing of immunisation information</a:t>
            </a:r>
            <a:endParaRPr lang="en-GB" altLang="it-IT" sz="2800" dirty="0"/>
          </a:p>
        </p:txBody>
      </p:sp>
    </p:spTree>
    <p:extLst>
      <p:ext uri="{BB962C8B-B14F-4D97-AF65-F5344CB8AC3E}">
        <p14:creationId xmlns:p14="http://schemas.microsoft.com/office/powerpoint/2010/main" val="3417333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D614EA52-4520-4AB5-B65F-94D0F9BD86A7}"/>
              </a:ext>
            </a:extLst>
          </p:cNvPr>
          <p:cNvSpPr>
            <a:spLocks noGrp="1" noChangeArrowheads="1"/>
          </p:cNvSpPr>
          <p:nvPr>
            <p:ph type="title"/>
          </p:nvPr>
        </p:nvSpPr>
        <p:spPr/>
        <p:txBody>
          <a:bodyPr/>
          <a:lstStyle/>
          <a:p>
            <a:pPr eaLnBrk="1" hangingPunct="1"/>
            <a:r>
              <a:rPr lang="en-GB" altLang="pl-PL"/>
              <a:t>Clear definitions needed: examples</a:t>
            </a:r>
          </a:p>
        </p:txBody>
      </p:sp>
      <p:sp>
        <p:nvSpPr>
          <p:cNvPr id="135170" name="Rectangle 3">
            <a:extLst>
              <a:ext uri="{FF2B5EF4-FFF2-40B4-BE49-F238E27FC236}">
                <a16:creationId xmlns:a16="http://schemas.microsoft.com/office/drawing/2014/main" id="{796C4157-E252-4C61-AD66-B0FD0F3CC1FD}"/>
              </a:ext>
            </a:extLst>
          </p:cNvPr>
          <p:cNvSpPr>
            <a:spLocks noGrp="1" noChangeArrowheads="1"/>
          </p:cNvSpPr>
          <p:nvPr>
            <p:ph idx="1"/>
          </p:nvPr>
        </p:nvSpPr>
        <p:spPr/>
        <p:txBody>
          <a:bodyPr/>
          <a:lstStyle/>
          <a:p>
            <a:pPr marL="342900" indent="-342900" eaLnBrk="1" hangingPunct="1">
              <a:lnSpc>
                <a:spcPct val="110000"/>
              </a:lnSpc>
              <a:buSzPct val="125000"/>
              <a:buFont typeface="Arial" panose="020B0604020202020204" pitchFamily="34" charset="0"/>
              <a:buChar char="•"/>
            </a:pPr>
            <a:r>
              <a:rPr lang="en-GB" altLang="pl-PL" b="1" i="1" dirty="0"/>
              <a:t>Vaccination coverage </a:t>
            </a:r>
            <a:r>
              <a:rPr lang="en-GB" altLang="pl-PL" b="1" dirty="0"/>
              <a:t>for measles </a:t>
            </a:r>
            <a:r>
              <a:rPr lang="en-GB" altLang="pl-PL" dirty="0"/>
              <a:t>is the proportion of Italian children (birth cohort 2007) who received 1</a:t>
            </a:r>
            <a:r>
              <a:rPr lang="en-GB" altLang="pl-PL" baseline="30000" dirty="0"/>
              <a:t>st</a:t>
            </a:r>
            <a:r>
              <a:rPr lang="en-GB" altLang="pl-PL" dirty="0"/>
              <a:t> measles dose before their second birthday in 2009 </a:t>
            </a:r>
          </a:p>
          <a:p>
            <a:pPr marL="342900" indent="-342900" eaLnBrk="1" hangingPunct="1">
              <a:buSzPct val="125000"/>
              <a:buFont typeface="Arial" panose="020B0604020202020204" pitchFamily="34" charset="0"/>
              <a:buChar char="•"/>
            </a:pPr>
            <a:r>
              <a:rPr lang="en-GB" altLang="pl-PL" b="1" i="1" dirty="0"/>
              <a:t>Vaccination coverage for DPT-3</a:t>
            </a:r>
            <a:r>
              <a:rPr lang="en-GB" altLang="pl-PL" b="1" dirty="0"/>
              <a:t> </a:t>
            </a:r>
            <a:r>
              <a:rPr lang="en-GB" altLang="pl-PL" dirty="0"/>
              <a:t>is the proportion of surviving infants in the GULU district in Uganda, who received three doses of DPT (diphtheria, pertussis and tetanus) vaccine before their first birthday in 2009</a:t>
            </a:r>
          </a:p>
        </p:txBody>
      </p:sp>
    </p:spTree>
    <p:extLst>
      <p:ext uri="{BB962C8B-B14F-4D97-AF65-F5344CB8AC3E}">
        <p14:creationId xmlns:p14="http://schemas.microsoft.com/office/powerpoint/2010/main" val="194109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olo 3">
            <a:extLst>
              <a:ext uri="{FF2B5EF4-FFF2-40B4-BE49-F238E27FC236}">
                <a16:creationId xmlns:a16="http://schemas.microsoft.com/office/drawing/2014/main" id="{164075F6-6871-47F8-A2BD-C4D20EFD784A}"/>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51204" name="Segnaposto contenuto 4">
            <a:extLst>
              <a:ext uri="{FF2B5EF4-FFF2-40B4-BE49-F238E27FC236}">
                <a16:creationId xmlns:a16="http://schemas.microsoft.com/office/drawing/2014/main" id="{187E2A99-41F4-421E-821D-0C007D5E9B16}"/>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Objective is to demonstrate that surveillance is a necessary knowledge to implement vaccination programmes</a:t>
            </a:r>
          </a:p>
          <a:p>
            <a:pPr marL="342900" indent="-342900" eaLnBrk="1" hangingPunct="1">
              <a:buFont typeface="Arial" panose="020B0604020202020204" pitchFamily="34" charset="0"/>
              <a:buChar char="•"/>
            </a:pPr>
            <a:r>
              <a:rPr lang="en-GB" altLang="pl-PL" dirty="0"/>
              <a:t>Surveillance is not only “to count” the number of disease but a routine collection of epidemiological data</a:t>
            </a:r>
          </a:p>
          <a:p>
            <a:pPr marL="342900" indent="-342900" eaLnBrk="1" hangingPunct="1">
              <a:buFont typeface="Arial" panose="020B0604020202020204" pitchFamily="34" charset="0"/>
              <a:buChar char="•"/>
            </a:pPr>
            <a:r>
              <a:rPr lang="en-GB" altLang="pl-PL" dirty="0"/>
              <a:t>Case reporting and vaccination coverage should be analysed together</a:t>
            </a:r>
          </a:p>
          <a:p>
            <a:pPr marL="342900" indent="-342900" eaLnBrk="1" hangingPunct="1">
              <a:buFont typeface="Arial" panose="020B0604020202020204" pitchFamily="34" charset="0"/>
              <a:buChar char="•"/>
            </a:pPr>
            <a:r>
              <a:rPr lang="en-GB" altLang="pl-PL" dirty="0"/>
              <a:t>Adverse events following vaccination represent also an important piece of the surveillance. </a:t>
            </a:r>
          </a:p>
          <a:p>
            <a:pPr marL="342900" indent="-342900" eaLnBrk="1" hangingPunct="1">
              <a:buFont typeface="Arial" panose="020B0604020202020204" pitchFamily="34" charset="0"/>
              <a:buChar char="•"/>
            </a:pPr>
            <a:r>
              <a:rPr lang="en-GB" altLang="pl-PL" dirty="0"/>
              <a:t>Often these 3 surveillance are conducted from different bodies and the ability is to build one unique vision.  </a:t>
            </a:r>
          </a:p>
        </p:txBody>
      </p:sp>
    </p:spTree>
    <p:extLst>
      <p:ext uri="{BB962C8B-B14F-4D97-AF65-F5344CB8AC3E}">
        <p14:creationId xmlns:p14="http://schemas.microsoft.com/office/powerpoint/2010/main" val="1195011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E48DC368-32D6-47B6-87FB-0FE33225A569}"/>
              </a:ext>
            </a:extLst>
          </p:cNvPr>
          <p:cNvSpPr>
            <a:spLocks noGrp="1" noChangeArrowheads="1"/>
          </p:cNvSpPr>
          <p:nvPr>
            <p:ph type="title"/>
          </p:nvPr>
        </p:nvSpPr>
        <p:spPr/>
        <p:txBody>
          <a:bodyPr/>
          <a:lstStyle/>
          <a:p>
            <a:pPr eaLnBrk="1" hangingPunct="1"/>
            <a:r>
              <a:rPr lang="en-GB" altLang="pl-PL"/>
              <a:t>How to measure VC?</a:t>
            </a:r>
          </a:p>
        </p:txBody>
      </p:sp>
      <p:sp>
        <p:nvSpPr>
          <p:cNvPr id="136194" name="Rectangle 3">
            <a:extLst>
              <a:ext uri="{FF2B5EF4-FFF2-40B4-BE49-F238E27FC236}">
                <a16:creationId xmlns:a16="http://schemas.microsoft.com/office/drawing/2014/main" id="{155B411C-D236-4D27-AD19-50C78DB8F6F2}"/>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GB" altLang="pl-PL" dirty="0"/>
              <a:t>Administrative method</a:t>
            </a:r>
          </a:p>
          <a:p>
            <a:pPr lvl="2"/>
            <a:r>
              <a:rPr lang="en-GB" altLang="pl-PL" dirty="0"/>
              <a:t>Relies on reported routine immunisation data</a:t>
            </a:r>
          </a:p>
          <a:p>
            <a:pPr lvl="2"/>
            <a:r>
              <a:rPr lang="en-GB" altLang="pl-PL" dirty="0"/>
              <a:t>To be run continuously</a:t>
            </a:r>
          </a:p>
          <a:p>
            <a:pPr lvl="2"/>
            <a:r>
              <a:rPr lang="en-GB" altLang="pl-PL" dirty="0"/>
              <a:t>Doses administered or sold</a:t>
            </a:r>
          </a:p>
          <a:p>
            <a:pPr lvl="2"/>
            <a:r>
              <a:rPr lang="en-GB" altLang="pl-PL" dirty="0"/>
              <a:t>Computerised Immunisation Registries (CIR) or Immunisation Information systems (IIS) can help to calculate the VC</a:t>
            </a:r>
          </a:p>
          <a:p>
            <a:pPr marL="342900" indent="-342900" eaLnBrk="1" hangingPunct="1">
              <a:buFont typeface="Arial" panose="020B0604020202020204" pitchFamily="34" charset="0"/>
              <a:buChar char="•"/>
            </a:pPr>
            <a:r>
              <a:rPr lang="en-GB" altLang="pl-PL" dirty="0"/>
              <a:t>Surveys </a:t>
            </a:r>
          </a:p>
          <a:p>
            <a:pPr lvl="2"/>
            <a:r>
              <a:rPr lang="en-GB" altLang="pl-PL" dirty="0"/>
              <a:t>To be conducted periodically</a:t>
            </a:r>
          </a:p>
          <a:p>
            <a:pPr lvl="2"/>
            <a:r>
              <a:rPr lang="en-GB" altLang="pl-PL" dirty="0"/>
              <a:t>Extensive guidelines on sampling methods by WHO</a:t>
            </a:r>
          </a:p>
        </p:txBody>
      </p:sp>
    </p:spTree>
    <p:extLst>
      <p:ext uri="{BB962C8B-B14F-4D97-AF65-F5344CB8AC3E}">
        <p14:creationId xmlns:p14="http://schemas.microsoft.com/office/powerpoint/2010/main" val="1166611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CD9CCEE5-04BF-4688-A098-35712483A62A}"/>
              </a:ext>
            </a:extLst>
          </p:cNvPr>
          <p:cNvSpPr>
            <a:spLocks noGrp="1" noChangeArrowheads="1"/>
          </p:cNvSpPr>
          <p:nvPr>
            <p:ph type="title"/>
          </p:nvPr>
        </p:nvSpPr>
        <p:spPr/>
        <p:txBody>
          <a:bodyPr/>
          <a:lstStyle/>
          <a:p>
            <a:pPr eaLnBrk="1" hangingPunct="1"/>
            <a:r>
              <a:rPr lang="en-GB" altLang="pl-PL"/>
              <a:t>Administrative method: numerator and denominator can change</a:t>
            </a:r>
          </a:p>
        </p:txBody>
      </p:sp>
      <p:sp>
        <p:nvSpPr>
          <p:cNvPr id="137218" name="Rectangle 3">
            <a:extLst>
              <a:ext uri="{FF2B5EF4-FFF2-40B4-BE49-F238E27FC236}">
                <a16:creationId xmlns:a16="http://schemas.microsoft.com/office/drawing/2014/main" id="{E576F863-5611-4D77-8FCC-B85A9F3FA24F}"/>
              </a:ext>
            </a:extLst>
          </p:cNvPr>
          <p:cNvSpPr>
            <a:spLocks noGrp="1" noChangeArrowheads="1"/>
          </p:cNvSpPr>
          <p:nvPr>
            <p:ph idx="1"/>
          </p:nvPr>
        </p:nvSpPr>
        <p:spPr/>
        <p:txBody>
          <a:bodyPr/>
          <a:lstStyle/>
          <a:p>
            <a:pPr algn="ctr" eaLnBrk="1" hangingPunct="1">
              <a:lnSpc>
                <a:spcPct val="105000"/>
              </a:lnSpc>
            </a:pPr>
            <a:endParaRPr lang="en-GB" altLang="pl-PL" sz="2000" dirty="0"/>
          </a:p>
          <a:p>
            <a:pPr algn="ctr" eaLnBrk="1" hangingPunct="1">
              <a:lnSpc>
                <a:spcPct val="105000"/>
              </a:lnSpc>
            </a:pPr>
            <a:endParaRPr lang="en-GB" altLang="pl-PL" sz="2000" dirty="0"/>
          </a:p>
          <a:p>
            <a:pPr algn="ctr" eaLnBrk="1" hangingPunct="1">
              <a:lnSpc>
                <a:spcPct val="105000"/>
              </a:lnSpc>
            </a:pPr>
            <a:br>
              <a:rPr lang="en-GB" altLang="pl-PL" dirty="0">
                <a:solidFill>
                  <a:schemeClr val="accent2"/>
                </a:solidFill>
              </a:rPr>
            </a:br>
            <a:r>
              <a:rPr lang="fi-FI" altLang="pl-PL" dirty="0"/>
              <a:t>N. of children vaccinated or doses administrated, or doses sold</a:t>
            </a:r>
          </a:p>
          <a:p>
            <a:pPr algn="ctr" eaLnBrk="1" hangingPunct="1">
              <a:lnSpc>
                <a:spcPct val="105000"/>
              </a:lnSpc>
            </a:pPr>
            <a:endParaRPr lang="en-GB" altLang="pl-PL" dirty="0">
              <a:solidFill>
                <a:schemeClr val="accent2"/>
              </a:solidFill>
            </a:endParaRPr>
          </a:p>
          <a:p>
            <a:pPr algn="ctr" eaLnBrk="1" hangingPunct="1">
              <a:lnSpc>
                <a:spcPct val="115000"/>
              </a:lnSpc>
            </a:pPr>
            <a:r>
              <a:rPr lang="en-GB" altLang="pl-PL" dirty="0"/>
              <a:t>number of children of the same age group who reside </a:t>
            </a:r>
            <a:br>
              <a:rPr lang="en-GB" altLang="pl-PL" dirty="0"/>
            </a:br>
            <a:r>
              <a:rPr lang="en-GB" altLang="pl-PL" dirty="0"/>
              <a:t>(or are registered) in the area </a:t>
            </a:r>
          </a:p>
          <a:p>
            <a:pPr algn="ctr" eaLnBrk="1" hangingPunct="1">
              <a:lnSpc>
                <a:spcPct val="115000"/>
              </a:lnSpc>
            </a:pPr>
            <a:r>
              <a:rPr lang="en-GB" altLang="pl-PL" dirty="0"/>
              <a:t>or the number of </a:t>
            </a:r>
            <a:r>
              <a:rPr lang="en-GB" altLang="pl-PL" dirty="0" err="1"/>
              <a:t>newborns</a:t>
            </a:r>
            <a:r>
              <a:rPr lang="en-GB" altLang="pl-PL" dirty="0"/>
              <a:t> of the year</a:t>
            </a:r>
          </a:p>
          <a:p>
            <a:pPr algn="ctr" eaLnBrk="1" hangingPunct="1">
              <a:lnSpc>
                <a:spcPct val="80000"/>
              </a:lnSpc>
              <a:buFont typeface="Arial" panose="020B0604020202020204" pitchFamily="34" charset="0"/>
              <a:buChar char="●"/>
            </a:pPr>
            <a:endParaRPr lang="en-GB" altLang="pl-PL" dirty="0"/>
          </a:p>
          <a:p>
            <a:pPr algn="ctr" eaLnBrk="1" hangingPunct="1">
              <a:lnSpc>
                <a:spcPct val="80000"/>
              </a:lnSpc>
              <a:buFont typeface="Arial" panose="020B0604020202020204" pitchFamily="34" charset="0"/>
              <a:buChar char="●"/>
            </a:pPr>
            <a:endParaRPr lang="en-GB" altLang="pl-PL" sz="2000" dirty="0"/>
          </a:p>
          <a:p>
            <a:pPr algn="ctr" eaLnBrk="1" hangingPunct="1">
              <a:lnSpc>
                <a:spcPct val="80000"/>
              </a:lnSpc>
              <a:buFont typeface="Arial" panose="020B0604020202020204" pitchFamily="34" charset="0"/>
              <a:buChar char="●"/>
            </a:pPr>
            <a:endParaRPr lang="en-GB" altLang="pl-PL" sz="2000" dirty="0"/>
          </a:p>
          <a:p>
            <a:pPr algn="ctr" eaLnBrk="1" hangingPunct="1">
              <a:lnSpc>
                <a:spcPct val="80000"/>
              </a:lnSpc>
              <a:buFont typeface="Arial" panose="020B0604020202020204" pitchFamily="34" charset="0"/>
              <a:buChar char="●"/>
            </a:pPr>
            <a:endParaRPr lang="en-GB" altLang="pl-PL" sz="2000" dirty="0"/>
          </a:p>
          <a:p>
            <a:pPr algn="ctr" eaLnBrk="1" hangingPunct="1">
              <a:lnSpc>
                <a:spcPct val="80000"/>
              </a:lnSpc>
              <a:buFont typeface="Arial" panose="020B0604020202020204" pitchFamily="34" charset="0"/>
              <a:buChar char="●"/>
            </a:pPr>
            <a:endParaRPr lang="en-GB" altLang="pl-PL" sz="2000" dirty="0"/>
          </a:p>
          <a:p>
            <a:pPr algn="ctr" eaLnBrk="1" hangingPunct="1">
              <a:lnSpc>
                <a:spcPct val="80000"/>
              </a:lnSpc>
              <a:buFont typeface="Arial" panose="020B0604020202020204" pitchFamily="34" charset="0"/>
              <a:buChar char="●"/>
            </a:pPr>
            <a:endParaRPr lang="en-GB" altLang="pl-PL" sz="2000" dirty="0"/>
          </a:p>
        </p:txBody>
      </p:sp>
      <p:sp>
        <p:nvSpPr>
          <p:cNvPr id="137219" name="Line 4">
            <a:extLst>
              <a:ext uri="{FF2B5EF4-FFF2-40B4-BE49-F238E27FC236}">
                <a16:creationId xmlns:a16="http://schemas.microsoft.com/office/drawing/2014/main" id="{9C3DD4BA-F6E1-46E7-9C71-1D65C0D4D1D1}"/>
              </a:ext>
            </a:extLst>
          </p:cNvPr>
          <p:cNvSpPr>
            <a:spLocks noChangeShapeType="1"/>
          </p:cNvSpPr>
          <p:nvPr/>
        </p:nvSpPr>
        <p:spPr bwMode="auto">
          <a:xfrm>
            <a:off x="2279650" y="3260680"/>
            <a:ext cx="7632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2138446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E73DCD1E-86F0-4BA3-B921-71164B24783C}"/>
              </a:ext>
            </a:extLst>
          </p:cNvPr>
          <p:cNvSpPr>
            <a:spLocks noGrp="1" noChangeArrowheads="1"/>
          </p:cNvSpPr>
          <p:nvPr>
            <p:ph type="title"/>
          </p:nvPr>
        </p:nvSpPr>
        <p:spPr/>
        <p:txBody>
          <a:bodyPr/>
          <a:lstStyle/>
          <a:p>
            <a:pPr eaLnBrk="1" hangingPunct="1"/>
            <a:r>
              <a:rPr lang="en-GB" altLang="pl-PL"/>
              <a:t>Bias in numerator and denominator estimates can affect the quality</a:t>
            </a:r>
          </a:p>
        </p:txBody>
      </p:sp>
      <p:sp>
        <p:nvSpPr>
          <p:cNvPr id="139266" name="Rectangle 3">
            <a:extLst>
              <a:ext uri="{FF2B5EF4-FFF2-40B4-BE49-F238E27FC236}">
                <a16:creationId xmlns:a16="http://schemas.microsoft.com/office/drawing/2014/main" id="{7E925F4E-D364-4045-A3F4-30D3314EBBCA}"/>
              </a:ext>
            </a:extLst>
          </p:cNvPr>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pl-PL" dirty="0"/>
              <a:t>Numerators underestimated </a:t>
            </a:r>
          </a:p>
          <a:p>
            <a:pPr lvl="2"/>
            <a:r>
              <a:rPr lang="en-US" altLang="pl-PL" dirty="0"/>
              <a:t>incomplete reporting or non inclusion of vaccine sources as private sector</a:t>
            </a:r>
          </a:p>
          <a:p>
            <a:pPr marL="342900" indent="-342900" eaLnBrk="1" hangingPunct="1">
              <a:buFont typeface="Arial" panose="020B0604020202020204" pitchFamily="34" charset="0"/>
              <a:buChar char="•"/>
            </a:pPr>
            <a:r>
              <a:rPr lang="en-US" altLang="pl-PL" dirty="0"/>
              <a:t>Numerators overestimated </a:t>
            </a:r>
          </a:p>
          <a:p>
            <a:pPr lvl="2"/>
            <a:r>
              <a:rPr lang="en-US" altLang="pl-PL" dirty="0"/>
              <a:t>inclusion of other targets group or when based on vaccine sales</a:t>
            </a:r>
          </a:p>
          <a:p>
            <a:pPr marL="342900" indent="-342900" eaLnBrk="1" hangingPunct="1">
              <a:buFont typeface="Arial" panose="020B0604020202020204" pitchFamily="34" charset="0"/>
              <a:buChar char="•"/>
            </a:pPr>
            <a:r>
              <a:rPr lang="en-US" altLang="pl-PL" dirty="0"/>
              <a:t>Denominators inaccurate </a:t>
            </a:r>
          </a:p>
          <a:p>
            <a:pPr lvl="2"/>
            <a:r>
              <a:rPr lang="en-US" altLang="pl-PL" dirty="0"/>
              <a:t>lack of registries for the target groups, population movement, inaccurate census, different sources of data</a:t>
            </a:r>
          </a:p>
        </p:txBody>
      </p:sp>
    </p:spTree>
    <p:extLst>
      <p:ext uri="{BB962C8B-B14F-4D97-AF65-F5344CB8AC3E}">
        <p14:creationId xmlns:p14="http://schemas.microsoft.com/office/powerpoint/2010/main" val="2086564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a:extLst>
              <a:ext uri="{FF2B5EF4-FFF2-40B4-BE49-F238E27FC236}">
                <a16:creationId xmlns:a16="http://schemas.microsoft.com/office/drawing/2014/main" id="{4C556068-69E1-476E-8A65-D45495BBFC6E}"/>
              </a:ext>
            </a:extLst>
          </p:cNvPr>
          <p:cNvSpPr>
            <a:spLocks noGrp="1"/>
          </p:cNvSpPr>
          <p:nvPr>
            <p:ph type="title"/>
          </p:nvPr>
        </p:nvSpPr>
        <p:spPr/>
        <p:txBody>
          <a:bodyPr/>
          <a:lstStyle/>
          <a:p>
            <a:pPr eaLnBrk="1" hangingPunct="1"/>
            <a:r>
              <a:rPr lang="en-US" altLang="pl-PL"/>
              <a:t>Immunization Information System (IIS)</a:t>
            </a:r>
            <a:endParaRPr lang="en-IE" altLang="pl-PL"/>
          </a:p>
        </p:txBody>
      </p:sp>
      <p:sp>
        <p:nvSpPr>
          <p:cNvPr id="140290" name="Content Placeholder 2">
            <a:extLst>
              <a:ext uri="{FF2B5EF4-FFF2-40B4-BE49-F238E27FC236}">
                <a16:creationId xmlns:a16="http://schemas.microsoft.com/office/drawing/2014/main" id="{B5049181-2498-463E-9B69-4F4726A57299}"/>
              </a:ext>
            </a:extLst>
          </p:cNvPr>
          <p:cNvSpPr>
            <a:spLocks noGrp="1"/>
          </p:cNvSpPr>
          <p:nvPr>
            <p:ph idx="1"/>
          </p:nvPr>
        </p:nvSpPr>
        <p:spPr/>
        <p:txBody>
          <a:bodyPr/>
          <a:lstStyle/>
          <a:p>
            <a:pPr marL="342900" indent="-342900" eaLnBrk="1" hangingPunct="1">
              <a:buFont typeface="Arial" panose="020B0604020202020204" pitchFamily="34" charset="0"/>
              <a:buChar char="•"/>
            </a:pPr>
            <a:r>
              <a:rPr lang="en-US" altLang="pl-PL" dirty="0"/>
              <a:t>Immunization information systems are confidential, computerized systems that record, store, and facilitate the access to children’s immunization records</a:t>
            </a:r>
          </a:p>
          <a:p>
            <a:pPr lvl="2"/>
            <a:r>
              <a:rPr lang="en-US" altLang="pl-PL" dirty="0"/>
              <a:t>Record immunization histories</a:t>
            </a:r>
          </a:p>
          <a:p>
            <a:pPr lvl="2"/>
            <a:r>
              <a:rPr lang="en-US" altLang="pl-PL" dirty="0"/>
              <a:t>It can be linked with demographic database </a:t>
            </a:r>
          </a:p>
          <a:p>
            <a:pPr lvl="2"/>
            <a:r>
              <a:rPr lang="en-US" altLang="pl-PL" dirty="0"/>
              <a:t>Identifies children in need of immunizations and facilitates reminder/recall to parents</a:t>
            </a:r>
          </a:p>
          <a:p>
            <a:pPr lvl="2"/>
            <a:r>
              <a:rPr lang="en-GB" altLang="pl-PL" dirty="0"/>
              <a:t>Monitor coverage trends over time allowing evaluation of programmes</a:t>
            </a:r>
            <a:r>
              <a:rPr lang="en-US" altLang="pl-PL" dirty="0"/>
              <a:t> </a:t>
            </a:r>
          </a:p>
          <a:p>
            <a:pPr lvl="2"/>
            <a:r>
              <a:rPr lang="en-US" altLang="pl-PL" dirty="0"/>
              <a:t>Helps control outbreaks, identifies people at risk, </a:t>
            </a:r>
          </a:p>
          <a:p>
            <a:pPr lvl="2"/>
            <a:r>
              <a:rPr lang="en-US" altLang="pl-PL" dirty="0"/>
              <a:t>Increase efficiency of the immunization </a:t>
            </a:r>
            <a:r>
              <a:rPr lang="en-US" altLang="pl-PL" dirty="0" err="1"/>
              <a:t>programme</a:t>
            </a:r>
            <a:r>
              <a:rPr lang="en-US" altLang="pl-PL" dirty="0"/>
              <a:t> </a:t>
            </a:r>
          </a:p>
          <a:p>
            <a:pPr lvl="2"/>
            <a:r>
              <a:rPr lang="en-US" altLang="pl-PL" dirty="0"/>
              <a:t>Consolidates immunization records across providers</a:t>
            </a:r>
          </a:p>
          <a:p>
            <a:pPr lvl="2"/>
            <a:r>
              <a:rPr lang="en-GB" altLang="pl-PL" dirty="0"/>
              <a:t>Facilitate sharing of immunisation information between jurisdictions</a:t>
            </a:r>
          </a:p>
          <a:p>
            <a:pPr lvl="2"/>
            <a:r>
              <a:rPr lang="en-GB" altLang="pl-PL" dirty="0"/>
              <a:t>Permit </a:t>
            </a:r>
            <a:r>
              <a:rPr lang="en-US" altLang="pl-PL" dirty="0"/>
              <a:t>exchanges with other systems such as VPD surveillance, adverse event surveillance, chronic disease registries, etc.</a:t>
            </a:r>
          </a:p>
        </p:txBody>
      </p:sp>
    </p:spTree>
    <p:extLst>
      <p:ext uri="{BB962C8B-B14F-4D97-AF65-F5344CB8AC3E}">
        <p14:creationId xmlns:p14="http://schemas.microsoft.com/office/powerpoint/2010/main" val="630970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3B3EFE2C-5E9C-46D1-AF2B-87E4DFF69022}"/>
              </a:ext>
            </a:extLst>
          </p:cNvPr>
          <p:cNvSpPr>
            <a:spLocks noGrp="1" noChangeArrowheads="1"/>
          </p:cNvSpPr>
          <p:nvPr>
            <p:ph type="title"/>
          </p:nvPr>
        </p:nvSpPr>
        <p:spPr/>
        <p:txBody>
          <a:bodyPr/>
          <a:lstStyle/>
          <a:p>
            <a:pPr eaLnBrk="1" hangingPunct="1"/>
            <a:r>
              <a:rPr lang="en-GB" altLang="pl-PL"/>
              <a:t>Surveys as alternative to administrative methods</a:t>
            </a:r>
          </a:p>
        </p:txBody>
      </p:sp>
      <p:sp>
        <p:nvSpPr>
          <p:cNvPr id="142338" name="Rectangle 3">
            <a:extLst>
              <a:ext uri="{FF2B5EF4-FFF2-40B4-BE49-F238E27FC236}">
                <a16:creationId xmlns:a16="http://schemas.microsoft.com/office/drawing/2014/main" id="{B9DC128C-81D7-43C3-AFC6-D869BBBC8525}"/>
              </a:ext>
            </a:extLst>
          </p:cNvPr>
          <p:cNvSpPr>
            <a:spLocks noGrp="1" noChangeArrowheads="1"/>
          </p:cNvSpPr>
          <p:nvPr>
            <p:ph idx="1"/>
          </p:nvPr>
        </p:nvSpPr>
        <p:spPr/>
        <p:txBody>
          <a:bodyPr/>
          <a:lstStyle/>
          <a:p>
            <a:pPr marL="342900" indent="-342900" eaLnBrk="1" hangingPunct="1">
              <a:lnSpc>
                <a:spcPct val="110000"/>
              </a:lnSpc>
              <a:buFont typeface="Arial" panose="020B0604020202020204" pitchFamily="34" charset="0"/>
              <a:buChar char="•"/>
            </a:pPr>
            <a:r>
              <a:rPr lang="en-GB" altLang="pl-PL" dirty="0"/>
              <a:t>Surveys are conducted to determine  the status of vaccination in a sample of population. The result represents the estimation of the vaccine coverage</a:t>
            </a:r>
          </a:p>
          <a:p>
            <a:pPr lvl="2">
              <a:lnSpc>
                <a:spcPct val="110000"/>
              </a:lnSpc>
            </a:pPr>
            <a:r>
              <a:rPr lang="en-GB" altLang="pl-PL" dirty="0"/>
              <a:t>Simple random sampling</a:t>
            </a:r>
          </a:p>
          <a:p>
            <a:pPr lvl="2">
              <a:lnSpc>
                <a:spcPct val="110000"/>
              </a:lnSpc>
            </a:pPr>
            <a:r>
              <a:rPr lang="en-GB" altLang="pl-PL" dirty="0"/>
              <a:t>Cluster sampling</a:t>
            </a:r>
          </a:p>
          <a:p>
            <a:pPr lvl="3">
              <a:lnSpc>
                <a:spcPct val="110000"/>
              </a:lnSpc>
            </a:pPr>
            <a:r>
              <a:rPr lang="en-GB" altLang="pl-PL" dirty="0"/>
              <a:t>Simple </a:t>
            </a:r>
          </a:p>
          <a:p>
            <a:pPr lvl="3">
              <a:lnSpc>
                <a:spcPct val="110000"/>
              </a:lnSpc>
            </a:pPr>
            <a:r>
              <a:rPr lang="en-GB" altLang="pl-PL" dirty="0"/>
              <a:t>Two-stage </a:t>
            </a:r>
          </a:p>
          <a:p>
            <a:pPr lvl="4">
              <a:lnSpc>
                <a:spcPct val="110000"/>
              </a:lnSpc>
              <a:buFont typeface="Arial" panose="020B0604020202020204" pitchFamily="34" charset="0"/>
              <a:buChar char="•"/>
            </a:pPr>
            <a:r>
              <a:rPr lang="en-GB" altLang="pl-PL" dirty="0">
                <a:latin typeface="Arial" panose="020B0604020202020204" pitchFamily="34" charset="0"/>
              </a:rPr>
              <a:t>EPI cluster sampling (30x7)</a:t>
            </a:r>
          </a:p>
          <a:p>
            <a:pPr lvl="2" eaLnBrk="1" hangingPunct="1">
              <a:lnSpc>
                <a:spcPct val="110000"/>
              </a:lnSpc>
            </a:pPr>
            <a:r>
              <a:rPr lang="en-GB" altLang="pl-PL" dirty="0"/>
              <a:t>Multi-stage </a:t>
            </a:r>
          </a:p>
          <a:p>
            <a:pPr lvl="1" eaLnBrk="1" hangingPunct="1">
              <a:lnSpc>
                <a:spcPct val="110000"/>
              </a:lnSpc>
            </a:pPr>
            <a:r>
              <a:rPr lang="en-GB" altLang="pl-PL" dirty="0"/>
              <a:t>Stratified random sampling</a:t>
            </a:r>
          </a:p>
          <a:p>
            <a:pPr lvl="2" eaLnBrk="1" hangingPunct="1">
              <a:lnSpc>
                <a:spcPct val="110000"/>
              </a:lnSpc>
            </a:pPr>
            <a:r>
              <a:rPr lang="en-GB" altLang="pl-PL" dirty="0"/>
              <a:t>LQAS (doesn’t provide a quantitative estimation but a qualitative evaluation)</a:t>
            </a:r>
          </a:p>
        </p:txBody>
      </p:sp>
    </p:spTree>
    <p:extLst>
      <p:ext uri="{BB962C8B-B14F-4D97-AF65-F5344CB8AC3E}">
        <p14:creationId xmlns:p14="http://schemas.microsoft.com/office/powerpoint/2010/main" val="178646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olo 3">
            <a:extLst>
              <a:ext uri="{FF2B5EF4-FFF2-40B4-BE49-F238E27FC236}">
                <a16:creationId xmlns:a16="http://schemas.microsoft.com/office/drawing/2014/main" id="{B654F6F0-6BFE-4E87-A5CF-558627BE593A}"/>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143364" name="Segnaposto contenuto 4">
            <a:extLst>
              <a:ext uri="{FF2B5EF4-FFF2-40B4-BE49-F238E27FC236}">
                <a16:creationId xmlns:a16="http://schemas.microsoft.com/office/drawing/2014/main" id="{5ADB35BC-4F42-4C37-8327-269AD486D384}"/>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How works in your country? How are linked surveillance, vaccine coverage and AEFI ? </a:t>
            </a:r>
          </a:p>
          <a:p>
            <a:pPr marL="342900" indent="-342900" eaLnBrk="1" hangingPunct="1">
              <a:buFont typeface="Arial" panose="020B0604020202020204" pitchFamily="34" charset="0"/>
              <a:buChar char="•"/>
            </a:pPr>
            <a:r>
              <a:rPr lang="en-GB" altLang="pl-PL" dirty="0"/>
              <a:t>How are computerised the 3 systems?</a:t>
            </a:r>
          </a:p>
          <a:p>
            <a:pPr marL="342900" indent="-342900" eaLnBrk="1" hangingPunct="1">
              <a:buFont typeface="Arial" panose="020B0604020202020204" pitchFamily="34" charset="0"/>
              <a:buChar char="•"/>
            </a:pPr>
            <a:r>
              <a:rPr lang="en-GB" altLang="pl-PL" dirty="0"/>
              <a:t>How much you can obtain and merge data from the computerised systems?</a:t>
            </a:r>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3821096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olo 1">
            <a:extLst>
              <a:ext uri="{FF2B5EF4-FFF2-40B4-BE49-F238E27FC236}">
                <a16:creationId xmlns:a16="http://schemas.microsoft.com/office/drawing/2014/main" id="{7D94DE38-996F-4521-9B4F-A66E3D34FF39}"/>
              </a:ext>
            </a:extLst>
          </p:cNvPr>
          <p:cNvSpPr>
            <a:spLocks noGrp="1"/>
          </p:cNvSpPr>
          <p:nvPr>
            <p:ph type="title"/>
          </p:nvPr>
        </p:nvSpPr>
        <p:spPr/>
        <p:txBody>
          <a:bodyPr/>
          <a:lstStyle/>
          <a:p>
            <a:pPr eaLnBrk="1" hangingPunct="1"/>
            <a:r>
              <a:rPr lang="en-GB" altLang="pl-PL"/>
              <a:t>In a perfect world…	</a:t>
            </a:r>
          </a:p>
        </p:txBody>
      </p:sp>
      <p:graphicFrame>
        <p:nvGraphicFramePr>
          <p:cNvPr id="5" name="Diagramma 4">
            <a:extLst>
              <a:ext uri="{FF2B5EF4-FFF2-40B4-BE49-F238E27FC236}">
                <a16:creationId xmlns:a16="http://schemas.microsoft.com/office/drawing/2014/main" id="{19C86AAA-40CB-4489-A108-1D3DDE9CFDDD}"/>
              </a:ext>
            </a:extLst>
          </p:cNvPr>
          <p:cNvGraphicFramePr/>
          <p:nvPr>
            <p:extLst>
              <p:ext uri="{D42A27DB-BD31-4B8C-83A1-F6EECF244321}">
                <p14:modId xmlns:p14="http://schemas.microsoft.com/office/powerpoint/2010/main" val="113670878"/>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962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olo 3">
            <a:extLst>
              <a:ext uri="{FF2B5EF4-FFF2-40B4-BE49-F238E27FC236}">
                <a16:creationId xmlns:a16="http://schemas.microsoft.com/office/drawing/2014/main" id="{7C6E98EC-D0E1-4728-88E7-A2944AFDFB72}"/>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145412" name="Segnaposto contenuto 4">
            <a:extLst>
              <a:ext uri="{FF2B5EF4-FFF2-40B4-BE49-F238E27FC236}">
                <a16:creationId xmlns:a16="http://schemas.microsoft.com/office/drawing/2014/main" id="{A8386904-5810-4A31-8A50-BF8B561B6B5C}"/>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In the next slide the main message is the heterogeneity of the methods and systems used in Europe. This causes difficulties in comparing the data sent by each country.</a:t>
            </a:r>
          </a:p>
          <a:p>
            <a:pPr marL="342900" indent="-342900" eaLnBrk="1" hangingPunct="1">
              <a:buFont typeface="Arial" panose="020B0604020202020204" pitchFamily="34" charset="0"/>
              <a:buChar char="•"/>
            </a:pPr>
            <a:r>
              <a:rPr lang="en-GB" altLang="pl-PL" dirty="0"/>
              <a:t>The information come from VENICE, a project that collect and share information on strategies against VPD in Europe. </a:t>
            </a:r>
          </a:p>
          <a:p>
            <a:pPr marL="342900" indent="-342900" eaLnBrk="1" hangingPunct="1">
              <a:buFont typeface="Arial" panose="020B0604020202020204" pitchFamily="34" charset="0"/>
              <a:buChar char="•"/>
            </a:pPr>
            <a:r>
              <a:rPr lang="en-GB" altLang="pl-PL" dirty="0"/>
              <a:t>The example of vaccine coverage information is also presented because it is needed at European level to ingrate the surveillance data with coverage date.  </a:t>
            </a:r>
          </a:p>
          <a:p>
            <a:pPr marL="342900" indent="-342900" eaLnBrk="1" hangingPunct="1">
              <a:buFont typeface="Arial" panose="020B0604020202020204" pitchFamily="34" charset="0"/>
              <a:buChar char="•"/>
            </a:pPr>
            <a:r>
              <a:rPr lang="en-GB" altLang="pl-PL" dirty="0"/>
              <a:t>If you don’t want to show what happen at European level (mainly the need of comparable data), you could skip the VENICE slides, however it is important to enlarge the epidemiological vision beyond the national frontiers. </a:t>
            </a:r>
          </a:p>
          <a:p>
            <a:pPr marL="342900" indent="-342900" eaLnBrk="1" hangingPunct="1">
              <a:buFont typeface="Arial" panose="020B0604020202020204" pitchFamily="34" charset="0"/>
              <a:buChar char="•"/>
            </a:pPr>
            <a:endParaRPr lang="en-GB" altLang="pl-PL" dirty="0"/>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3588088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olo 1">
            <a:extLst>
              <a:ext uri="{FF2B5EF4-FFF2-40B4-BE49-F238E27FC236}">
                <a16:creationId xmlns:a16="http://schemas.microsoft.com/office/drawing/2014/main" id="{2D8CF3D9-E587-49B4-B772-608F939BDF91}"/>
              </a:ext>
            </a:extLst>
          </p:cNvPr>
          <p:cNvSpPr>
            <a:spLocks noGrp="1"/>
          </p:cNvSpPr>
          <p:nvPr>
            <p:ph type="title"/>
          </p:nvPr>
        </p:nvSpPr>
        <p:spPr/>
        <p:txBody>
          <a:bodyPr/>
          <a:lstStyle/>
          <a:p>
            <a:pPr eaLnBrk="1" hangingPunct="1"/>
            <a:r>
              <a:rPr lang="en-GB" altLang="pl-PL"/>
              <a:t>Comparisons among countries</a:t>
            </a:r>
          </a:p>
        </p:txBody>
      </p:sp>
      <p:sp>
        <p:nvSpPr>
          <p:cNvPr id="146434" name="Segnaposto contenuto 2">
            <a:extLst>
              <a:ext uri="{FF2B5EF4-FFF2-40B4-BE49-F238E27FC236}">
                <a16:creationId xmlns:a16="http://schemas.microsoft.com/office/drawing/2014/main" id="{2C3654F1-A40D-40BC-BC87-1A78FB90F0AF}"/>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Methods and results differ among countries</a:t>
            </a:r>
          </a:p>
          <a:p>
            <a:pPr marL="342900" indent="-342900" eaLnBrk="1" hangingPunct="1">
              <a:buFont typeface="Arial" panose="020B0604020202020204" pitchFamily="34" charset="0"/>
              <a:buChar char="•"/>
            </a:pPr>
            <a:r>
              <a:rPr lang="en-GB" altLang="pl-PL" dirty="0"/>
              <a:t>Comparisons are important </a:t>
            </a:r>
            <a:r>
              <a:rPr lang="it-IT" altLang="pl-PL" dirty="0"/>
              <a:t>for </a:t>
            </a:r>
            <a:r>
              <a:rPr lang="en-US" altLang="pl-PL" dirty="0"/>
              <a:t>exchanges, collaboration and sharing of information among experts.</a:t>
            </a:r>
          </a:p>
          <a:p>
            <a:pPr marL="342900" indent="-342900" eaLnBrk="1" hangingPunct="1">
              <a:buFont typeface="Arial" panose="020B0604020202020204" pitchFamily="34" charset="0"/>
              <a:buChar char="•"/>
            </a:pPr>
            <a:r>
              <a:rPr lang="en-US" altLang="pl-PL" dirty="0"/>
              <a:t>We need resources to explore what happen in all European countries</a:t>
            </a:r>
            <a:endParaRPr lang="en-GB" altLang="pl-PL" dirty="0"/>
          </a:p>
        </p:txBody>
      </p:sp>
    </p:spTree>
    <p:extLst>
      <p:ext uri="{BB962C8B-B14F-4D97-AF65-F5344CB8AC3E}">
        <p14:creationId xmlns:p14="http://schemas.microsoft.com/office/powerpoint/2010/main" val="2476451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8EAFAF7E-D577-4042-A3D6-B36B8BB43169}"/>
              </a:ext>
            </a:extLst>
          </p:cNvPr>
          <p:cNvSpPr>
            <a:spLocks noGrp="1" noChangeArrowheads="1"/>
          </p:cNvSpPr>
          <p:nvPr>
            <p:ph type="title"/>
          </p:nvPr>
        </p:nvSpPr>
        <p:spPr/>
        <p:txBody>
          <a:bodyPr/>
          <a:lstStyle/>
          <a:p>
            <a:pPr eaLnBrk="1" hangingPunct="1"/>
            <a:r>
              <a:rPr lang="fr-FR" altLang="pl-PL" dirty="0"/>
              <a:t>The VENICE </a:t>
            </a:r>
            <a:r>
              <a:rPr lang="fr-FR" altLang="pl-PL" dirty="0" err="1"/>
              <a:t>project</a:t>
            </a:r>
            <a:endParaRPr lang="fr-FR" altLang="pl-PL" dirty="0"/>
          </a:p>
        </p:txBody>
      </p:sp>
      <p:sp>
        <p:nvSpPr>
          <p:cNvPr id="248835" name="Rectangle 3">
            <a:extLst>
              <a:ext uri="{FF2B5EF4-FFF2-40B4-BE49-F238E27FC236}">
                <a16:creationId xmlns:a16="http://schemas.microsoft.com/office/drawing/2014/main" id="{07969173-6726-4990-8138-AF456C0D95D7}"/>
              </a:ext>
            </a:extLst>
          </p:cNvPr>
          <p:cNvSpPr>
            <a:spLocks noGrp="1" noChangeArrowheads="1"/>
          </p:cNvSpPr>
          <p:nvPr>
            <p:ph idx="1"/>
          </p:nvPr>
        </p:nvSpPr>
        <p:spPr/>
        <p:txBody>
          <a:bodyPr/>
          <a:lstStyle/>
          <a:p>
            <a:pPr eaLnBrk="1" hangingPunct="1">
              <a:lnSpc>
                <a:spcPct val="80000"/>
              </a:lnSpc>
              <a:spcBef>
                <a:spcPct val="65000"/>
              </a:spcBef>
              <a:defRPr/>
            </a:pPr>
            <a:r>
              <a:rPr lang="it-IT" dirty="0"/>
              <a:t>Vaccine </a:t>
            </a:r>
            <a:r>
              <a:rPr lang="it-IT" dirty="0" err="1"/>
              <a:t>European</a:t>
            </a:r>
            <a:r>
              <a:rPr lang="it-IT" dirty="0"/>
              <a:t> New </a:t>
            </a:r>
            <a:r>
              <a:rPr lang="it-IT" dirty="0" err="1"/>
              <a:t>Integrated</a:t>
            </a:r>
            <a:r>
              <a:rPr lang="it-IT" dirty="0"/>
              <a:t> Collaboration </a:t>
            </a:r>
            <a:r>
              <a:rPr lang="it-IT" dirty="0" err="1"/>
              <a:t>Effort</a:t>
            </a:r>
            <a:r>
              <a:rPr lang="it-IT" dirty="0"/>
              <a:t> </a:t>
            </a:r>
            <a:r>
              <a:rPr lang="it-IT" dirty="0" err="1"/>
              <a:t>is</a:t>
            </a:r>
            <a:r>
              <a:rPr lang="it-IT" dirty="0"/>
              <a:t> </a:t>
            </a:r>
            <a:r>
              <a:rPr lang="en-GB" dirty="0"/>
              <a:t>coordinated by the </a:t>
            </a:r>
            <a:br>
              <a:rPr lang="en-GB" dirty="0"/>
            </a:br>
            <a:r>
              <a:rPr lang="en-GB" dirty="0" err="1"/>
              <a:t>Istituto</a:t>
            </a:r>
            <a:r>
              <a:rPr lang="en-GB" dirty="0"/>
              <a:t> </a:t>
            </a:r>
            <a:r>
              <a:rPr lang="en-GB" dirty="0" err="1"/>
              <a:t>Superiore</a:t>
            </a:r>
            <a:r>
              <a:rPr lang="en-GB" dirty="0"/>
              <a:t> di </a:t>
            </a:r>
            <a:r>
              <a:rPr lang="en-GB" dirty="0" err="1"/>
              <a:t>Sanita</a:t>
            </a:r>
            <a:r>
              <a:rPr lang="en-GB" dirty="0"/>
              <a:t> (Roma) and it is based on a consortium with </a:t>
            </a:r>
            <a:br>
              <a:rPr lang="en-GB" dirty="0"/>
            </a:br>
            <a:r>
              <a:rPr lang="en-GB" dirty="0"/>
              <a:t>4 NPH (Italy, France, Ireland and Poland) and one technological partner</a:t>
            </a:r>
          </a:p>
          <a:p>
            <a:pPr marL="342900" indent="-342900" eaLnBrk="1" hangingPunct="1">
              <a:lnSpc>
                <a:spcPct val="80000"/>
              </a:lnSpc>
              <a:spcBef>
                <a:spcPct val="65000"/>
              </a:spcBef>
              <a:buFont typeface="Arial" panose="020B0604020202020204" pitchFamily="34" charset="0"/>
              <a:buChar char="•"/>
              <a:defRPr/>
            </a:pPr>
            <a:r>
              <a:rPr lang="en-GB" dirty="0"/>
              <a:t>Project includes all 27 EU member states + 2 EEA/EFTA countries</a:t>
            </a:r>
          </a:p>
          <a:p>
            <a:pPr marL="342900" indent="-342900" eaLnBrk="1" hangingPunct="1">
              <a:lnSpc>
                <a:spcPct val="80000"/>
              </a:lnSpc>
              <a:spcBef>
                <a:spcPct val="65000"/>
              </a:spcBef>
              <a:buFont typeface="Arial" panose="020B0604020202020204" pitchFamily="34" charset="0"/>
              <a:buChar char="•"/>
              <a:defRPr/>
            </a:pPr>
            <a:r>
              <a:rPr lang="en-GB" dirty="0"/>
              <a:t>Objectives</a:t>
            </a:r>
          </a:p>
          <a:p>
            <a:pPr lvl="2">
              <a:defRPr/>
            </a:pPr>
            <a:r>
              <a:rPr lang="en-GB" dirty="0"/>
              <a:t>collect information and share on the national vaccination programmes through a network of professionals; </a:t>
            </a:r>
          </a:p>
          <a:p>
            <a:pPr lvl="2">
              <a:defRPr/>
            </a:pPr>
            <a:r>
              <a:rPr lang="en-GB" dirty="0"/>
              <a:t>promote good practice in vaccinology, priority setting and decision making by creation of an EU vaccination network </a:t>
            </a:r>
          </a:p>
          <a:p>
            <a:pPr lvl="2">
              <a:defRPr/>
            </a:pPr>
            <a:r>
              <a:rPr lang="en-GB" dirty="0"/>
              <a:t>follow up the impact of newly introduced vaccinations in member states. </a:t>
            </a:r>
          </a:p>
          <a:p>
            <a:pPr lvl="2">
              <a:defRPr/>
            </a:pPr>
            <a:r>
              <a:rPr lang="en-GB" dirty="0"/>
              <a:t>study how to improve the quality of vaccine coverage  data collection (from 2011)</a:t>
            </a:r>
          </a:p>
          <a:p>
            <a:pPr eaLnBrk="1" hangingPunct="1">
              <a:lnSpc>
                <a:spcPct val="80000"/>
              </a:lnSpc>
              <a:spcBef>
                <a:spcPct val="65000"/>
              </a:spcBef>
              <a:defRPr/>
            </a:pPr>
            <a:r>
              <a:rPr lang="en-GB" dirty="0"/>
              <a:t>Fifteen surveys carried out since the launching of VENICE network</a:t>
            </a:r>
          </a:p>
        </p:txBody>
      </p:sp>
      <p:sp>
        <p:nvSpPr>
          <p:cNvPr id="2" name="Tekstvak 1">
            <a:extLst>
              <a:ext uri="{FF2B5EF4-FFF2-40B4-BE49-F238E27FC236}">
                <a16:creationId xmlns:a16="http://schemas.microsoft.com/office/drawing/2014/main" id="{78E26FEA-F519-4C29-8FAB-3E771AE5C489}"/>
              </a:ext>
            </a:extLst>
          </p:cNvPr>
          <p:cNvSpPr txBox="1"/>
          <p:nvPr/>
        </p:nvSpPr>
        <p:spPr>
          <a:xfrm>
            <a:off x="2926079" y="6433268"/>
            <a:ext cx="5316583" cy="424732"/>
          </a:xfrm>
          <a:prstGeom prst="rect">
            <a:avLst/>
          </a:prstGeom>
          <a:noFill/>
        </p:spPr>
        <p:txBody>
          <a:bodyPr wrap="square" rtlCol="0">
            <a:spAutoFit/>
          </a:bodyPr>
          <a:lstStyle/>
          <a:p>
            <a:r>
              <a:rPr lang="en-GB" sz="2400" b="1" dirty="0"/>
              <a:t>http://venice.cineca.org</a:t>
            </a:r>
            <a:endParaRPr lang="nl-NL" sz="2400" dirty="0"/>
          </a:p>
        </p:txBody>
      </p:sp>
    </p:spTree>
    <p:extLst>
      <p:ext uri="{BB962C8B-B14F-4D97-AF65-F5344CB8AC3E}">
        <p14:creationId xmlns:p14="http://schemas.microsoft.com/office/powerpoint/2010/main" val="335843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a:extLst>
              <a:ext uri="{FF2B5EF4-FFF2-40B4-BE49-F238E27FC236}">
                <a16:creationId xmlns:a16="http://schemas.microsoft.com/office/drawing/2014/main" id="{E30BB921-DDB2-43E8-9450-A71F5EE8F0FB}"/>
              </a:ext>
            </a:extLst>
          </p:cNvPr>
          <p:cNvSpPr>
            <a:spLocks noGrp="1"/>
          </p:cNvSpPr>
          <p:nvPr>
            <p:ph type="title"/>
          </p:nvPr>
        </p:nvSpPr>
        <p:spPr>
          <a:xfrm>
            <a:off x="627017" y="404813"/>
            <a:ext cx="9594896" cy="1143000"/>
          </a:xfrm>
        </p:spPr>
        <p:txBody>
          <a:bodyPr/>
          <a:lstStyle/>
          <a:p>
            <a:pPr eaLnBrk="1" hangingPunct="1"/>
            <a:r>
              <a:rPr lang="en-GB" altLang="pl-PL" dirty="0"/>
              <a:t>Three epidemiological pillars in the development and  evaluation of the vaccine programme</a:t>
            </a:r>
          </a:p>
        </p:txBody>
      </p:sp>
      <p:graphicFrame>
        <p:nvGraphicFramePr>
          <p:cNvPr id="10" name="Segnaposto contenuto 9">
            <a:extLst>
              <a:ext uri="{FF2B5EF4-FFF2-40B4-BE49-F238E27FC236}">
                <a16:creationId xmlns:a16="http://schemas.microsoft.com/office/drawing/2014/main" id="{73C8B9A6-231B-4F52-8526-312520D8CB00}"/>
              </a:ext>
            </a:extLst>
          </p:cNvPr>
          <p:cNvGraphicFramePr>
            <a:graphicFrameLocks noGrp="1"/>
          </p:cNvGraphicFramePr>
          <p:nvPr>
            <p:ph idx="1"/>
            <p:extLst>
              <p:ext uri="{D42A27DB-BD31-4B8C-83A1-F6EECF244321}">
                <p14:modId xmlns:p14="http://schemas.microsoft.com/office/powerpoint/2010/main" val="2987789434"/>
              </p:ext>
            </p:extLst>
          </p:nvPr>
        </p:nvGraphicFramePr>
        <p:xfrm>
          <a:off x="1847850" y="1079501"/>
          <a:ext cx="8496300" cy="501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444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8AA328A7-40A7-41B1-88C1-584A55E6ACA0}"/>
              </a:ext>
            </a:extLst>
          </p:cNvPr>
          <p:cNvSpPr>
            <a:spLocks noGrp="1" noChangeArrowheads="1"/>
          </p:cNvSpPr>
          <p:nvPr>
            <p:ph type="title"/>
          </p:nvPr>
        </p:nvSpPr>
        <p:spPr/>
        <p:txBody>
          <a:bodyPr/>
          <a:lstStyle/>
          <a:p>
            <a:pPr eaLnBrk="1" hangingPunct="1"/>
            <a:r>
              <a:rPr lang="en-GB" altLang="pl-PL" dirty="0"/>
              <a:t>DTP coverage methods</a:t>
            </a:r>
            <a:endParaRPr lang="en-US" altLang="pl-PL" dirty="0"/>
          </a:p>
        </p:txBody>
      </p:sp>
      <p:sp>
        <p:nvSpPr>
          <p:cNvPr id="149506" name="Rectangle 3">
            <a:extLst>
              <a:ext uri="{FF2B5EF4-FFF2-40B4-BE49-F238E27FC236}">
                <a16:creationId xmlns:a16="http://schemas.microsoft.com/office/drawing/2014/main" id="{B445A37F-671C-460A-AA3F-07FB23965C8A}"/>
              </a:ext>
            </a:extLst>
          </p:cNvPr>
          <p:cNvSpPr>
            <a:spLocks noGrp="1" noChangeArrowheads="1"/>
          </p:cNvSpPr>
          <p:nvPr>
            <p:ph idx="1"/>
          </p:nvPr>
        </p:nvSpPr>
        <p:spPr/>
        <p:txBody>
          <a:bodyPr/>
          <a:lstStyle/>
          <a:p>
            <a:pPr eaLnBrk="1" hangingPunct="1">
              <a:buFont typeface="Arial" panose="020B0604020202020204" pitchFamily="34" charset="0"/>
              <a:buChar char="●"/>
            </a:pPr>
            <a:r>
              <a:rPr lang="en-GB" altLang="pl-PL" dirty="0">
                <a:solidFill>
                  <a:srgbClr val="CC3300"/>
                </a:solidFill>
              </a:rPr>
              <a:t>Admin method</a:t>
            </a:r>
            <a:r>
              <a:rPr lang="en-GB" altLang="pl-PL" dirty="0"/>
              <a:t>: AT, BG, CZ, DK, EE, DE, HU, IS, IT, LV, LT, SK, ES: </a:t>
            </a:r>
            <a:r>
              <a:rPr lang="en-GB" altLang="pl-PL" dirty="0">
                <a:solidFill>
                  <a:srgbClr val="CC3300"/>
                </a:solidFill>
              </a:rPr>
              <a:t>13</a:t>
            </a:r>
          </a:p>
          <a:p>
            <a:pPr eaLnBrk="1" hangingPunct="1">
              <a:buFont typeface="Arial" panose="020B0604020202020204" pitchFamily="34" charset="0"/>
              <a:buChar char="●"/>
            </a:pPr>
            <a:r>
              <a:rPr lang="en-GB" altLang="pl-PL" dirty="0">
                <a:solidFill>
                  <a:srgbClr val="CC3300"/>
                </a:solidFill>
              </a:rPr>
              <a:t>Survey method</a:t>
            </a:r>
            <a:r>
              <a:rPr lang="en-GB" altLang="pl-PL" dirty="0"/>
              <a:t>: BE, CY, CZ, FI, DE, IS, IT, LV, RO: </a:t>
            </a:r>
            <a:r>
              <a:rPr lang="en-GB" altLang="pl-PL" dirty="0">
                <a:solidFill>
                  <a:srgbClr val="CC3300"/>
                </a:solidFill>
              </a:rPr>
              <a:t>9</a:t>
            </a:r>
          </a:p>
          <a:p>
            <a:pPr eaLnBrk="1" hangingPunct="1">
              <a:buFont typeface="Arial" panose="020B0604020202020204" pitchFamily="34" charset="0"/>
              <a:buChar char="●"/>
            </a:pPr>
            <a:r>
              <a:rPr lang="en-GB" altLang="pl-PL" dirty="0">
                <a:solidFill>
                  <a:srgbClr val="CC3300"/>
                </a:solidFill>
              </a:rPr>
              <a:t>Computer</a:t>
            </a:r>
            <a:r>
              <a:rPr lang="en-GB" altLang="pl-PL" dirty="0"/>
              <a:t>: CZ, IS, IE, IT, NL, NO, SL, ES, UK: </a:t>
            </a:r>
            <a:r>
              <a:rPr lang="en-GB" altLang="pl-PL" dirty="0">
                <a:solidFill>
                  <a:srgbClr val="CC3300"/>
                </a:solidFill>
              </a:rPr>
              <a:t>10</a:t>
            </a:r>
          </a:p>
          <a:p>
            <a:pPr eaLnBrk="1" hangingPunct="1">
              <a:buFont typeface="Arial" panose="020B0604020202020204" pitchFamily="34" charset="0"/>
              <a:buChar char="●"/>
            </a:pPr>
            <a:r>
              <a:rPr lang="en-GB" altLang="pl-PL" dirty="0">
                <a:solidFill>
                  <a:srgbClr val="CC3300"/>
                </a:solidFill>
              </a:rPr>
              <a:t>7 countries use more than 1 method</a:t>
            </a:r>
            <a:endParaRPr lang="en-US" altLang="pl-PL" dirty="0">
              <a:solidFill>
                <a:srgbClr val="CC3300"/>
              </a:solidFill>
            </a:endParaRPr>
          </a:p>
        </p:txBody>
      </p:sp>
      <p:pic>
        <p:nvPicPr>
          <p:cNvPr id="149507" name="Picture 5">
            <a:extLst>
              <a:ext uri="{FF2B5EF4-FFF2-40B4-BE49-F238E27FC236}">
                <a16:creationId xmlns:a16="http://schemas.microsoft.com/office/drawing/2014/main" id="{3770466F-8732-4110-A0B4-543C2DE31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1"/>
            <a:ext cx="1258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ttangolo 1">
            <a:extLst>
              <a:ext uri="{FF2B5EF4-FFF2-40B4-BE49-F238E27FC236}">
                <a16:creationId xmlns:a16="http://schemas.microsoft.com/office/drawing/2014/main" id="{836D0AB6-FE92-4A47-8C8C-688A124F0E45}"/>
              </a:ext>
            </a:extLst>
          </p:cNvPr>
          <p:cNvSpPr>
            <a:spLocks noChangeArrowheads="1"/>
          </p:cNvSpPr>
          <p:nvPr/>
        </p:nvSpPr>
        <p:spPr bwMode="auto">
          <a:xfrm>
            <a:off x="2424114" y="6408739"/>
            <a:ext cx="8135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lvl="1" algn="r" eaLnBrk="1" hangingPunct="1">
              <a:lnSpc>
                <a:spcPct val="100000"/>
              </a:lnSpc>
              <a:spcAft>
                <a:spcPct val="0"/>
              </a:spcAft>
              <a:buFontTx/>
              <a:buNone/>
            </a:pPr>
            <a:r>
              <a:rPr lang="en-US" altLang="pl-PL" sz="1600">
                <a:latin typeface="Arial" panose="020B0604020202020204" pitchFamily="34" charset="0"/>
              </a:rPr>
              <a:t>Report on Vaccination Coverage Assessment In Europe, Venice Project 2007</a:t>
            </a:r>
            <a:endParaRPr lang="en-GB" altLang="pl-PL" sz="1600">
              <a:latin typeface="Arial" panose="020B0604020202020204" pitchFamily="34" charset="0"/>
            </a:endParaRPr>
          </a:p>
        </p:txBody>
      </p:sp>
    </p:spTree>
    <p:extLst>
      <p:ext uri="{BB962C8B-B14F-4D97-AF65-F5344CB8AC3E}">
        <p14:creationId xmlns:p14="http://schemas.microsoft.com/office/powerpoint/2010/main" val="1886279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a:extLst>
              <a:ext uri="{FF2B5EF4-FFF2-40B4-BE49-F238E27FC236}">
                <a16:creationId xmlns:a16="http://schemas.microsoft.com/office/drawing/2014/main" id="{0E609EE0-2C64-4EAA-AE7A-5435175D3066}"/>
              </a:ext>
            </a:extLst>
          </p:cNvPr>
          <p:cNvSpPr>
            <a:spLocks noGrp="1"/>
          </p:cNvSpPr>
          <p:nvPr>
            <p:ph type="title"/>
          </p:nvPr>
        </p:nvSpPr>
        <p:spPr/>
        <p:txBody>
          <a:bodyPr/>
          <a:lstStyle/>
          <a:p>
            <a:pPr eaLnBrk="1" hangingPunct="1"/>
            <a:r>
              <a:rPr lang="en-GB" altLang="pl-PL"/>
              <a:t>Frequency of monitoring DTP, Polio, </a:t>
            </a:r>
            <a:br>
              <a:rPr lang="en-GB" altLang="pl-PL"/>
            </a:br>
            <a:r>
              <a:rPr lang="en-GB" altLang="pl-PL"/>
              <a:t>MMR (n=27)</a:t>
            </a:r>
            <a:endParaRPr lang="en-US" altLang="pl-PL"/>
          </a:p>
        </p:txBody>
      </p:sp>
      <p:graphicFrame>
        <p:nvGraphicFramePr>
          <p:cNvPr id="4" name="Content Placeholder 3">
            <a:extLst>
              <a:ext uri="{FF2B5EF4-FFF2-40B4-BE49-F238E27FC236}">
                <a16:creationId xmlns:a16="http://schemas.microsoft.com/office/drawing/2014/main" id="{E42BC58F-0879-4920-8305-8D3A03D40D5B}"/>
              </a:ext>
            </a:extLst>
          </p:cNvPr>
          <p:cNvGraphicFramePr>
            <a:graphicFrameLocks noGrp="1"/>
          </p:cNvGraphicFramePr>
          <p:nvPr>
            <p:ph idx="1"/>
            <p:extLst>
              <p:ext uri="{D42A27DB-BD31-4B8C-83A1-F6EECF244321}">
                <p14:modId xmlns:p14="http://schemas.microsoft.com/office/powerpoint/2010/main" val="3493326771"/>
              </p:ext>
            </p:extLst>
          </p:nvPr>
        </p:nvGraphicFramePr>
        <p:xfrm>
          <a:off x="431801" y="1621110"/>
          <a:ext cx="8411753" cy="4071938"/>
        </p:xfrm>
        <a:graphic>
          <a:graphicData uri="http://schemas.openxmlformats.org/drawingml/2006/table">
            <a:tbl>
              <a:tblPr/>
              <a:tblGrid>
                <a:gridCol w="2124180">
                  <a:extLst>
                    <a:ext uri="{9D8B030D-6E8A-4147-A177-3AD203B41FA5}">
                      <a16:colId xmlns:a16="http://schemas.microsoft.com/office/drawing/2014/main" val="2071057370"/>
                    </a:ext>
                  </a:extLst>
                </a:gridCol>
                <a:gridCol w="4511025">
                  <a:extLst>
                    <a:ext uri="{9D8B030D-6E8A-4147-A177-3AD203B41FA5}">
                      <a16:colId xmlns:a16="http://schemas.microsoft.com/office/drawing/2014/main" val="288369978"/>
                    </a:ext>
                  </a:extLst>
                </a:gridCol>
                <a:gridCol w="1776548">
                  <a:extLst>
                    <a:ext uri="{9D8B030D-6E8A-4147-A177-3AD203B41FA5}">
                      <a16:colId xmlns:a16="http://schemas.microsoft.com/office/drawing/2014/main" val="3673741899"/>
                    </a:ext>
                  </a:extLst>
                </a:gridCol>
              </a:tblGrid>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1" i="0" u="none" strike="noStrike" cap="none" normalizeH="0" baseline="0">
                          <a:ln>
                            <a:noFill/>
                          </a:ln>
                          <a:solidFill>
                            <a:schemeClr val="tx1"/>
                          </a:solidFill>
                          <a:effectLst/>
                          <a:latin typeface="Tahoma" panose="020B0604030504040204" pitchFamily="34" charset="0"/>
                          <a:cs typeface="Times New Roman" panose="02020603050405020304" pitchFamily="18" charset="0"/>
                        </a:rPr>
                        <a:t>Frequency</a:t>
                      </a:r>
                      <a:endParaRPr kumimoji="0" lang="en-US" altLang="pl-PL" sz="2000" b="1" i="0" u="none" strike="noStrike" cap="none" normalizeH="0" baseline="0">
                        <a:ln>
                          <a:noFill/>
                        </a:ln>
                        <a:solidFill>
                          <a:schemeClr val="tx1"/>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pl-PL" sz="2000" b="1" i="0" u="none" strike="noStrike" cap="none" normalizeH="0" baseline="0">
                          <a:ln>
                            <a:noFill/>
                          </a:ln>
                          <a:solidFill>
                            <a:schemeClr val="tx1"/>
                          </a:solidFill>
                          <a:effectLst/>
                          <a:latin typeface="Tahoma" panose="020B0604030504040204" pitchFamily="34" charset="0"/>
                          <a:cs typeface="Times New Roman" panose="02020603050405020304" pitchFamily="18" charset="0"/>
                        </a:rPr>
                        <a:t>Countries</a:t>
                      </a:r>
                      <a:endParaRPr kumimoji="0" lang="en-US" altLang="pl-PL" sz="2000" b="1" i="0" u="none" strike="noStrike" cap="none" normalizeH="0" baseline="0">
                        <a:ln>
                          <a:noFill/>
                        </a:ln>
                        <a:solidFill>
                          <a:schemeClr val="tx1"/>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pl-PL" sz="2000" b="1" i="0" u="none" strike="noStrike" cap="none" normalizeH="0" baseline="0">
                          <a:ln>
                            <a:noFill/>
                          </a:ln>
                          <a:solidFill>
                            <a:schemeClr val="tx1"/>
                          </a:solidFill>
                          <a:effectLst/>
                          <a:latin typeface="Tahoma" panose="020B0604030504040204" pitchFamily="34" charset="0"/>
                          <a:cs typeface="Times New Roman" panose="02020603050405020304" pitchFamily="18" charset="0"/>
                        </a:rPr>
                        <a:t>Totals</a:t>
                      </a:r>
                      <a:endParaRPr kumimoji="0" lang="en-US" altLang="pl-PL" sz="2000" b="1" i="0" u="none" strike="noStrike" cap="none" normalizeH="0" baseline="0">
                        <a:ln>
                          <a:noFill/>
                        </a:ln>
                        <a:solidFill>
                          <a:schemeClr val="tx1"/>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797387202"/>
                  </a:ext>
                </a:extLst>
              </a:tr>
              <a:tr h="693738">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Annually</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dirty="0">
                          <a:ln>
                            <a:noFill/>
                          </a:ln>
                          <a:solidFill>
                            <a:srgbClr val="000000"/>
                          </a:solidFill>
                          <a:effectLst/>
                          <a:latin typeface="Tahoma" panose="020B0604030504040204" pitchFamily="34" charset="0"/>
                          <a:cs typeface="Times New Roman" panose="02020603050405020304" pitchFamily="18" charset="0"/>
                        </a:rPr>
                        <a:t>AT,BG,CZ,DE,DK,EE,ES,FR,IS,IT,LT,NL,NO,PL,PT,SE,SI,SK</a:t>
                      </a:r>
                      <a:endParaRPr kumimoji="0" lang="en-US" altLang="pl-PL" sz="2000" b="0" i="0" u="none" strike="noStrike" cap="none" normalizeH="0" baseline="0" dirty="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18</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98231899"/>
                  </a:ext>
                </a:extLst>
              </a:tr>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Quarterly</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IE, UK</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2</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652758306"/>
                  </a:ext>
                </a:extLst>
              </a:tr>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Monthly</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HU,</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2</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754659753"/>
                  </a:ext>
                </a:extLst>
              </a:tr>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Half yearly</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RO</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1</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457208451"/>
                  </a:ext>
                </a:extLst>
              </a:tr>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Every 2 years</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FI</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1</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420085180"/>
                  </a:ext>
                </a:extLst>
              </a:tr>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Every 3 years</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CY</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1</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008644019"/>
                  </a:ext>
                </a:extLst>
              </a:tr>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Every 5 years</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GR</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1</a:t>
                      </a: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457374290"/>
                  </a:ext>
                </a:extLst>
              </a:tr>
              <a:tr h="422275">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2000" b="0" i="0" u="none" strike="noStrike" cap="none" normalizeH="0" baseline="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lnSpc>
                          <a:spcPct val="90000"/>
                        </a:lnSpc>
                        <a:spcAft>
                          <a:spcPct val="20000"/>
                        </a:spcAft>
                        <a:defRPr sz="20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defRPr>
                          <a:solidFill>
                            <a:schemeClr val="tx1"/>
                          </a:solidFill>
                          <a:latin typeface="Tahoma" panose="020B0604030504040204" pitchFamily="34" charset="0"/>
                        </a:defRPr>
                      </a:lvl2pPr>
                      <a:lvl3pPr marL="1143000" indent="-228600">
                        <a:lnSpc>
                          <a:spcPct val="90000"/>
                        </a:lnSpc>
                        <a:spcAft>
                          <a:spcPct val="20000"/>
                        </a:spcAft>
                        <a:defRPr sz="1600">
                          <a:solidFill>
                            <a:schemeClr val="tx1"/>
                          </a:solidFill>
                          <a:latin typeface="Tahoma" panose="020B060403050404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pl-PL" sz="2000" b="0" i="0" u="none" strike="noStrike" cap="none" normalizeH="0" baseline="0" dirty="0">
                        <a:ln>
                          <a:noFill/>
                        </a:ln>
                        <a:solidFill>
                          <a:srgbClr val="000000"/>
                        </a:solidFill>
                        <a:effectLst/>
                        <a:latin typeface="Tahoma" panose="020B0604030504040204" pitchFamily="34" charset="0"/>
                        <a:cs typeface="Times New Roman" panose="02020603050405020304" pitchFamily="18" charset="0"/>
                      </a:endParaRPr>
                    </a:p>
                  </a:txBody>
                  <a:tcPr marL="99212" marR="9921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3922000014"/>
                  </a:ext>
                </a:extLst>
              </a:tr>
            </a:tbl>
          </a:graphicData>
        </a:graphic>
      </p:graphicFrame>
      <p:pic>
        <p:nvPicPr>
          <p:cNvPr id="150572" name="Picture 5">
            <a:extLst>
              <a:ext uri="{FF2B5EF4-FFF2-40B4-BE49-F238E27FC236}">
                <a16:creationId xmlns:a16="http://schemas.microsoft.com/office/drawing/2014/main" id="{F8C8BBA9-DCBB-4CDF-B31D-0E646535F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1"/>
            <a:ext cx="1258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73" name="Rettangolo 5">
            <a:extLst>
              <a:ext uri="{FF2B5EF4-FFF2-40B4-BE49-F238E27FC236}">
                <a16:creationId xmlns:a16="http://schemas.microsoft.com/office/drawing/2014/main" id="{411DEBAB-CBE9-4006-B42F-8A647E0EE1DA}"/>
              </a:ext>
            </a:extLst>
          </p:cNvPr>
          <p:cNvSpPr>
            <a:spLocks noChangeArrowheads="1"/>
          </p:cNvSpPr>
          <p:nvPr/>
        </p:nvSpPr>
        <p:spPr bwMode="auto">
          <a:xfrm>
            <a:off x="707617" y="6519863"/>
            <a:ext cx="8135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lvl="1" algn="r" eaLnBrk="1" hangingPunct="1">
              <a:lnSpc>
                <a:spcPct val="100000"/>
              </a:lnSpc>
              <a:spcAft>
                <a:spcPct val="0"/>
              </a:spcAft>
              <a:buFontTx/>
              <a:buNone/>
            </a:pPr>
            <a:r>
              <a:rPr lang="en-US" altLang="pl-PL" sz="1600" dirty="0">
                <a:latin typeface="Arial" panose="020B0604020202020204" pitchFamily="34" charset="0"/>
              </a:rPr>
              <a:t>Report on Vaccination Coverage Assessment In Europe, Venice Project 2007</a:t>
            </a:r>
            <a:endParaRPr lang="en-GB" altLang="pl-PL" sz="1600" dirty="0">
              <a:latin typeface="Arial" panose="020B0604020202020204" pitchFamily="34" charset="0"/>
            </a:endParaRPr>
          </a:p>
        </p:txBody>
      </p:sp>
    </p:spTree>
    <p:extLst>
      <p:ext uri="{BB962C8B-B14F-4D97-AF65-F5344CB8AC3E}">
        <p14:creationId xmlns:p14="http://schemas.microsoft.com/office/powerpoint/2010/main" val="1799814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7A9E5222-9A4B-4CBF-9068-9E096B3113CA}"/>
              </a:ext>
            </a:extLst>
          </p:cNvPr>
          <p:cNvSpPr>
            <a:spLocks noGrp="1"/>
          </p:cNvSpPr>
          <p:nvPr>
            <p:ph type="title"/>
          </p:nvPr>
        </p:nvSpPr>
        <p:spPr/>
        <p:txBody>
          <a:bodyPr/>
          <a:lstStyle/>
          <a:p>
            <a:pPr eaLnBrk="1" hangingPunct="1"/>
            <a:r>
              <a:rPr lang="en-GB" altLang="pl-PL"/>
              <a:t>Age group monitored</a:t>
            </a:r>
            <a:endParaRPr lang="en-US" altLang="pl-PL"/>
          </a:p>
        </p:txBody>
      </p:sp>
      <p:graphicFrame>
        <p:nvGraphicFramePr>
          <p:cNvPr id="4" name="Content Placeholder 3">
            <a:extLst>
              <a:ext uri="{FF2B5EF4-FFF2-40B4-BE49-F238E27FC236}">
                <a16:creationId xmlns:a16="http://schemas.microsoft.com/office/drawing/2014/main" id="{1E451EFA-27FD-45FE-93FC-9B63711DE20B}"/>
              </a:ext>
            </a:extLst>
          </p:cNvPr>
          <p:cNvGraphicFramePr>
            <a:graphicFrameLocks noGrp="1"/>
          </p:cNvGraphicFramePr>
          <p:nvPr>
            <p:ph idx="1"/>
          </p:nvPr>
        </p:nvGraphicFramePr>
        <p:xfrm>
          <a:off x="431800" y="1268413"/>
          <a:ext cx="11368088" cy="2617787"/>
        </p:xfrm>
        <a:graphic>
          <a:graphicData uri="http://schemas.openxmlformats.org/drawingml/2006/table">
            <a:tbl>
              <a:tblPr firstRow="1" bandRow="1">
                <a:tableStyleId>{5C22544A-7EE6-4342-B048-85BDC9FD1C3A}</a:tableStyleId>
              </a:tblPr>
              <a:tblGrid>
                <a:gridCol w="5684044">
                  <a:extLst>
                    <a:ext uri="{9D8B030D-6E8A-4147-A177-3AD203B41FA5}">
                      <a16:colId xmlns:a16="http://schemas.microsoft.com/office/drawing/2014/main" val="20000"/>
                    </a:ext>
                  </a:extLst>
                </a:gridCol>
                <a:gridCol w="5684044">
                  <a:extLst>
                    <a:ext uri="{9D8B030D-6E8A-4147-A177-3AD203B41FA5}">
                      <a16:colId xmlns:a16="http://schemas.microsoft.com/office/drawing/2014/main" val="20001"/>
                    </a:ext>
                  </a:extLst>
                </a:gridCol>
              </a:tblGrid>
              <a:tr h="741137">
                <a:tc>
                  <a:txBody>
                    <a:bodyPr/>
                    <a:lstStyle/>
                    <a:p>
                      <a:pPr algn="ctr" fontAlgn="b"/>
                      <a:r>
                        <a:rPr lang="en-US" sz="2400" b="0" i="0" u="none" strike="noStrike" dirty="0">
                          <a:solidFill>
                            <a:srgbClr val="000000"/>
                          </a:solidFill>
                          <a:latin typeface="+mn-lt"/>
                        </a:rPr>
                        <a:t>Age at which vaccine measured</a:t>
                      </a:r>
                    </a:p>
                  </a:txBody>
                  <a:tcPr marL="13158" marR="13158" marT="9523" marB="0" anchor="b"/>
                </a:tc>
                <a:tc>
                  <a:txBody>
                    <a:bodyPr/>
                    <a:lstStyle/>
                    <a:p>
                      <a:pPr algn="ctr" fontAlgn="b"/>
                      <a:r>
                        <a:rPr lang="en-US" sz="2400" b="0" i="0" u="none" strike="noStrike" dirty="0">
                          <a:solidFill>
                            <a:srgbClr val="000000"/>
                          </a:solidFill>
                          <a:latin typeface="+mn-lt"/>
                        </a:rPr>
                        <a:t>No. Countries</a:t>
                      </a:r>
                    </a:p>
                  </a:txBody>
                  <a:tcPr marL="13158" marR="13158" marT="9523" marB="0" anchor="b"/>
                </a:tc>
                <a:extLst>
                  <a:ext uri="{0D108BD9-81ED-4DB2-BD59-A6C34878D82A}">
                    <a16:rowId xmlns:a16="http://schemas.microsoft.com/office/drawing/2014/main" val="10000"/>
                  </a:ext>
                </a:extLst>
              </a:tr>
              <a:tr h="375330">
                <a:tc>
                  <a:txBody>
                    <a:bodyPr/>
                    <a:lstStyle/>
                    <a:p>
                      <a:pPr algn="ctr" fontAlgn="b"/>
                      <a:r>
                        <a:rPr lang="en-US" sz="2400" b="0" i="0" u="none" strike="noStrike" dirty="0">
                          <a:solidFill>
                            <a:srgbClr val="000000"/>
                          </a:solidFill>
                          <a:latin typeface="+mn-lt"/>
                        </a:rPr>
                        <a:t>1</a:t>
                      </a:r>
                      <a:r>
                        <a:rPr lang="en-US" sz="2400" b="0" i="0" u="none" strike="noStrike" baseline="30000" dirty="0">
                          <a:solidFill>
                            <a:srgbClr val="000000"/>
                          </a:solidFill>
                          <a:latin typeface="+mn-lt"/>
                        </a:rPr>
                        <a:t>st</a:t>
                      </a:r>
                      <a:r>
                        <a:rPr lang="en-US" sz="2400" b="0" i="0" u="none" strike="noStrike" dirty="0">
                          <a:solidFill>
                            <a:srgbClr val="000000"/>
                          </a:solidFill>
                          <a:latin typeface="+mn-lt"/>
                        </a:rPr>
                        <a:t> birthday</a:t>
                      </a:r>
                    </a:p>
                  </a:txBody>
                  <a:tcPr marL="13158" marR="13158" marT="9523" marB="0" anchor="b"/>
                </a:tc>
                <a:tc>
                  <a:txBody>
                    <a:bodyPr/>
                    <a:lstStyle/>
                    <a:p>
                      <a:pPr algn="ctr" fontAlgn="b"/>
                      <a:r>
                        <a:rPr lang="en-US" sz="2400" b="0" i="0" u="none" strike="noStrike" dirty="0">
                          <a:solidFill>
                            <a:srgbClr val="000000"/>
                          </a:solidFill>
                          <a:latin typeface="+mn-lt"/>
                        </a:rPr>
                        <a:t>15</a:t>
                      </a:r>
                    </a:p>
                  </a:txBody>
                  <a:tcPr marL="13158" marR="13158" marT="9523" marB="0" anchor="b"/>
                </a:tc>
                <a:extLst>
                  <a:ext uri="{0D108BD9-81ED-4DB2-BD59-A6C34878D82A}">
                    <a16:rowId xmlns:a16="http://schemas.microsoft.com/office/drawing/2014/main" val="10001"/>
                  </a:ext>
                </a:extLst>
              </a:tr>
              <a:tr h="375330">
                <a:tc>
                  <a:txBody>
                    <a:bodyPr/>
                    <a:lstStyle/>
                    <a:p>
                      <a:pPr algn="ctr" fontAlgn="b"/>
                      <a:r>
                        <a:rPr lang="en-US" sz="2400" b="0" i="0" u="none" strike="noStrike">
                          <a:solidFill>
                            <a:srgbClr val="000000"/>
                          </a:solidFill>
                          <a:latin typeface="+mn-lt"/>
                        </a:rPr>
                        <a:t> 24-35 mths</a:t>
                      </a:r>
                    </a:p>
                  </a:txBody>
                  <a:tcPr marL="13158" marR="13158" marT="9523" marB="0" anchor="b"/>
                </a:tc>
                <a:tc>
                  <a:txBody>
                    <a:bodyPr/>
                    <a:lstStyle/>
                    <a:p>
                      <a:pPr algn="ctr" fontAlgn="b"/>
                      <a:r>
                        <a:rPr lang="en-US" sz="2400" b="0" i="0" u="none" strike="noStrike" dirty="0">
                          <a:solidFill>
                            <a:srgbClr val="000000"/>
                          </a:solidFill>
                          <a:latin typeface="+mn-lt"/>
                        </a:rPr>
                        <a:t>9</a:t>
                      </a:r>
                    </a:p>
                  </a:txBody>
                  <a:tcPr marL="13158" marR="13158" marT="9523" marB="0" anchor="b"/>
                </a:tc>
                <a:extLst>
                  <a:ext uri="{0D108BD9-81ED-4DB2-BD59-A6C34878D82A}">
                    <a16:rowId xmlns:a16="http://schemas.microsoft.com/office/drawing/2014/main" val="10002"/>
                  </a:ext>
                </a:extLst>
              </a:tr>
              <a:tr h="375330">
                <a:tc>
                  <a:txBody>
                    <a:bodyPr/>
                    <a:lstStyle/>
                    <a:p>
                      <a:pPr algn="ctr" fontAlgn="b"/>
                      <a:r>
                        <a:rPr lang="en-US" sz="2400" b="0" i="0" u="none" strike="noStrike" dirty="0">
                          <a:solidFill>
                            <a:srgbClr val="000000"/>
                          </a:solidFill>
                          <a:latin typeface="+mn-lt"/>
                        </a:rPr>
                        <a:t> 2</a:t>
                      </a:r>
                      <a:r>
                        <a:rPr lang="en-US" sz="2400" b="0" i="0" u="none" strike="noStrike" baseline="30000" dirty="0">
                          <a:solidFill>
                            <a:srgbClr val="000000"/>
                          </a:solidFill>
                          <a:latin typeface="+mn-lt"/>
                        </a:rPr>
                        <a:t>nd</a:t>
                      </a:r>
                      <a:r>
                        <a:rPr lang="en-US" sz="2400" b="0" i="0" u="none" strike="noStrike" dirty="0">
                          <a:solidFill>
                            <a:srgbClr val="000000"/>
                          </a:solidFill>
                          <a:latin typeface="+mn-lt"/>
                        </a:rPr>
                        <a:t> birthday</a:t>
                      </a:r>
                    </a:p>
                  </a:txBody>
                  <a:tcPr marL="13158" marR="13158" marT="9523" marB="0" anchor="b"/>
                </a:tc>
                <a:tc>
                  <a:txBody>
                    <a:bodyPr/>
                    <a:lstStyle/>
                    <a:p>
                      <a:pPr algn="ctr" fontAlgn="b"/>
                      <a:r>
                        <a:rPr lang="en-US" sz="2400" b="0" i="0" u="none" strike="noStrike" dirty="0">
                          <a:solidFill>
                            <a:srgbClr val="000000"/>
                          </a:solidFill>
                          <a:latin typeface="+mn-lt"/>
                        </a:rPr>
                        <a:t>18</a:t>
                      </a:r>
                    </a:p>
                  </a:txBody>
                  <a:tcPr marL="13158" marR="13158" marT="9523" marB="0" anchor="b"/>
                </a:tc>
                <a:extLst>
                  <a:ext uri="{0D108BD9-81ED-4DB2-BD59-A6C34878D82A}">
                    <a16:rowId xmlns:a16="http://schemas.microsoft.com/office/drawing/2014/main" val="10003"/>
                  </a:ext>
                </a:extLst>
              </a:tr>
              <a:tr h="375330">
                <a:tc>
                  <a:txBody>
                    <a:bodyPr/>
                    <a:lstStyle/>
                    <a:p>
                      <a:pPr algn="ctr" fontAlgn="b"/>
                      <a:r>
                        <a:rPr lang="en-US" sz="2400" b="0" i="0" u="none" strike="noStrike" dirty="0">
                          <a:solidFill>
                            <a:srgbClr val="000000"/>
                          </a:solidFill>
                          <a:latin typeface="+mn-lt"/>
                        </a:rPr>
                        <a:t>School entry</a:t>
                      </a:r>
                    </a:p>
                  </a:txBody>
                  <a:tcPr marL="13158" marR="13158" marT="9523" marB="0" anchor="b"/>
                </a:tc>
                <a:tc>
                  <a:txBody>
                    <a:bodyPr/>
                    <a:lstStyle/>
                    <a:p>
                      <a:pPr algn="ctr" fontAlgn="b"/>
                      <a:r>
                        <a:rPr lang="en-US" sz="2400" b="0" i="0" u="none" strike="noStrike" dirty="0">
                          <a:solidFill>
                            <a:srgbClr val="000000"/>
                          </a:solidFill>
                          <a:latin typeface="+mn-lt"/>
                        </a:rPr>
                        <a:t>15</a:t>
                      </a:r>
                    </a:p>
                  </a:txBody>
                  <a:tcPr marL="13158" marR="13158" marT="9523" marB="0" anchor="b"/>
                </a:tc>
                <a:extLst>
                  <a:ext uri="{0D108BD9-81ED-4DB2-BD59-A6C34878D82A}">
                    <a16:rowId xmlns:a16="http://schemas.microsoft.com/office/drawing/2014/main" val="10004"/>
                  </a:ext>
                </a:extLst>
              </a:tr>
              <a:tr h="375330">
                <a:tc>
                  <a:txBody>
                    <a:bodyPr/>
                    <a:lstStyle/>
                    <a:p>
                      <a:pPr algn="ctr" fontAlgn="b"/>
                      <a:r>
                        <a:rPr lang="en-US" sz="2400" b="0" i="0" u="none" strike="noStrike" dirty="0">
                          <a:solidFill>
                            <a:srgbClr val="000000"/>
                          </a:solidFill>
                          <a:latin typeface="+mn-lt"/>
                        </a:rPr>
                        <a:t>Other</a:t>
                      </a:r>
                    </a:p>
                  </a:txBody>
                  <a:tcPr marL="13158" marR="13158" marT="9523" marB="0" anchor="b"/>
                </a:tc>
                <a:tc>
                  <a:txBody>
                    <a:bodyPr/>
                    <a:lstStyle/>
                    <a:p>
                      <a:pPr algn="ctr" fontAlgn="b"/>
                      <a:r>
                        <a:rPr lang="en-US" sz="2400" b="0" i="0" u="none" strike="noStrike" dirty="0">
                          <a:solidFill>
                            <a:srgbClr val="000000"/>
                          </a:solidFill>
                          <a:latin typeface="+mn-lt"/>
                        </a:rPr>
                        <a:t>12</a:t>
                      </a:r>
                    </a:p>
                  </a:txBody>
                  <a:tcPr marL="13158" marR="13158" marT="9523" marB="0" anchor="b"/>
                </a:tc>
                <a:extLst>
                  <a:ext uri="{0D108BD9-81ED-4DB2-BD59-A6C34878D82A}">
                    <a16:rowId xmlns:a16="http://schemas.microsoft.com/office/drawing/2014/main" val="10005"/>
                  </a:ext>
                </a:extLst>
              </a:tr>
            </a:tbl>
          </a:graphicData>
        </a:graphic>
      </p:graphicFrame>
      <p:sp>
        <p:nvSpPr>
          <p:cNvPr id="151577" name="TextBox 4">
            <a:extLst>
              <a:ext uri="{FF2B5EF4-FFF2-40B4-BE49-F238E27FC236}">
                <a16:creationId xmlns:a16="http://schemas.microsoft.com/office/drawing/2014/main" id="{D122DC77-EA08-4C26-81D7-5405501704C4}"/>
              </a:ext>
            </a:extLst>
          </p:cNvPr>
          <p:cNvSpPr txBox="1">
            <a:spLocks noChangeArrowheads="1"/>
          </p:cNvSpPr>
          <p:nvPr/>
        </p:nvSpPr>
        <p:spPr bwMode="auto">
          <a:xfrm>
            <a:off x="2238376" y="5286376"/>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a:latin typeface="Arial" panose="020B0604020202020204" pitchFamily="34" charset="0"/>
              </a:rPr>
              <a:t>Some countries monitor repeatedly different age groups</a:t>
            </a:r>
            <a:endParaRPr lang="en-US" altLang="pl-PL">
              <a:latin typeface="Arial" panose="020B0604020202020204" pitchFamily="34" charset="0"/>
            </a:endParaRPr>
          </a:p>
        </p:txBody>
      </p:sp>
      <p:pic>
        <p:nvPicPr>
          <p:cNvPr id="151578" name="Picture 5">
            <a:extLst>
              <a:ext uri="{FF2B5EF4-FFF2-40B4-BE49-F238E27FC236}">
                <a16:creationId xmlns:a16="http://schemas.microsoft.com/office/drawing/2014/main" id="{E4E65307-35E1-4DA3-A62B-642495E3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1"/>
            <a:ext cx="1258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9" name="Rettangolo 5">
            <a:extLst>
              <a:ext uri="{FF2B5EF4-FFF2-40B4-BE49-F238E27FC236}">
                <a16:creationId xmlns:a16="http://schemas.microsoft.com/office/drawing/2014/main" id="{C1FA3FEE-E8F9-4431-B532-D8133696B6EA}"/>
              </a:ext>
            </a:extLst>
          </p:cNvPr>
          <p:cNvSpPr>
            <a:spLocks noChangeArrowheads="1"/>
          </p:cNvSpPr>
          <p:nvPr/>
        </p:nvSpPr>
        <p:spPr bwMode="auto">
          <a:xfrm>
            <a:off x="1273177" y="6519862"/>
            <a:ext cx="8135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lvl="1" algn="r" eaLnBrk="1" hangingPunct="1">
              <a:lnSpc>
                <a:spcPct val="100000"/>
              </a:lnSpc>
              <a:spcAft>
                <a:spcPct val="0"/>
              </a:spcAft>
              <a:buFontTx/>
              <a:buNone/>
            </a:pPr>
            <a:r>
              <a:rPr lang="en-US" altLang="pl-PL" sz="1600" dirty="0">
                <a:latin typeface="Arial" panose="020B0604020202020204" pitchFamily="34" charset="0"/>
              </a:rPr>
              <a:t>Report on Vaccination Coverage Assessment In Europe, Venice Project 2007</a:t>
            </a:r>
            <a:endParaRPr lang="en-GB" altLang="pl-PL" sz="1600" dirty="0">
              <a:latin typeface="Arial" panose="020B0604020202020204" pitchFamily="34" charset="0"/>
            </a:endParaRPr>
          </a:p>
        </p:txBody>
      </p:sp>
    </p:spTree>
    <p:extLst>
      <p:ext uri="{BB962C8B-B14F-4D97-AF65-F5344CB8AC3E}">
        <p14:creationId xmlns:p14="http://schemas.microsoft.com/office/powerpoint/2010/main" val="6247882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a:extLst>
              <a:ext uri="{FF2B5EF4-FFF2-40B4-BE49-F238E27FC236}">
                <a16:creationId xmlns:a16="http://schemas.microsoft.com/office/drawing/2014/main" id="{B8A8A3C1-30F3-45BC-8CC7-48AD8426DD32}"/>
              </a:ext>
            </a:extLst>
          </p:cNvPr>
          <p:cNvSpPr>
            <a:spLocks noGrp="1"/>
          </p:cNvSpPr>
          <p:nvPr>
            <p:ph type="title"/>
          </p:nvPr>
        </p:nvSpPr>
        <p:spPr/>
        <p:txBody>
          <a:bodyPr/>
          <a:lstStyle/>
          <a:p>
            <a:pPr eaLnBrk="1" hangingPunct="1"/>
            <a:r>
              <a:rPr lang="en-GB" altLang="pl-PL"/>
              <a:t>Types of surveys used </a:t>
            </a:r>
            <a:endParaRPr lang="en-US" altLang="pl-PL"/>
          </a:p>
        </p:txBody>
      </p:sp>
      <p:graphicFrame>
        <p:nvGraphicFramePr>
          <p:cNvPr id="4" name="Content Placeholder 3">
            <a:extLst>
              <a:ext uri="{FF2B5EF4-FFF2-40B4-BE49-F238E27FC236}">
                <a16:creationId xmlns:a16="http://schemas.microsoft.com/office/drawing/2014/main" id="{4FB30494-3355-4F61-9DEB-0A131EC8AF19}"/>
              </a:ext>
            </a:extLst>
          </p:cNvPr>
          <p:cNvGraphicFramePr>
            <a:graphicFrameLocks noGrp="1"/>
          </p:cNvGraphicFramePr>
          <p:nvPr>
            <p:ph idx="1"/>
          </p:nvPr>
        </p:nvGraphicFramePr>
        <p:xfrm>
          <a:off x="431800" y="1268413"/>
          <a:ext cx="11368088" cy="4360863"/>
        </p:xfrm>
        <a:graphic>
          <a:graphicData uri="http://schemas.openxmlformats.org/drawingml/2006/table">
            <a:tbl>
              <a:tblPr/>
              <a:tblGrid>
                <a:gridCol w="2427560">
                  <a:extLst>
                    <a:ext uri="{9D8B030D-6E8A-4147-A177-3AD203B41FA5}">
                      <a16:colId xmlns:a16="http://schemas.microsoft.com/office/drawing/2014/main" val="20000"/>
                    </a:ext>
                  </a:extLst>
                </a:gridCol>
                <a:gridCol w="2942896">
                  <a:extLst>
                    <a:ext uri="{9D8B030D-6E8A-4147-A177-3AD203B41FA5}">
                      <a16:colId xmlns:a16="http://schemas.microsoft.com/office/drawing/2014/main" val="20001"/>
                    </a:ext>
                  </a:extLst>
                </a:gridCol>
                <a:gridCol w="1449520">
                  <a:extLst>
                    <a:ext uri="{9D8B030D-6E8A-4147-A177-3AD203B41FA5}">
                      <a16:colId xmlns:a16="http://schemas.microsoft.com/office/drawing/2014/main" val="20002"/>
                    </a:ext>
                  </a:extLst>
                </a:gridCol>
                <a:gridCol w="3107364">
                  <a:extLst>
                    <a:ext uri="{9D8B030D-6E8A-4147-A177-3AD203B41FA5}">
                      <a16:colId xmlns:a16="http://schemas.microsoft.com/office/drawing/2014/main" val="20003"/>
                    </a:ext>
                  </a:extLst>
                </a:gridCol>
                <a:gridCol w="1440748">
                  <a:extLst>
                    <a:ext uri="{9D8B030D-6E8A-4147-A177-3AD203B41FA5}">
                      <a16:colId xmlns:a16="http://schemas.microsoft.com/office/drawing/2014/main" val="20004"/>
                    </a:ext>
                  </a:extLst>
                </a:gridCol>
              </a:tblGrid>
              <a:tr h="646113">
                <a:tc rowSpan="2">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1" i="1" u="none" strike="noStrike" cap="none" normalizeH="0" baseline="0">
                          <a:ln>
                            <a:noFill/>
                          </a:ln>
                          <a:solidFill>
                            <a:srgbClr val="000000"/>
                          </a:solidFill>
                          <a:effectLst/>
                          <a:latin typeface="Tahoma" charset="0"/>
                        </a:rPr>
                        <a:t>Survey Methods</a:t>
                      </a:r>
                      <a:endParaRPr kumimoji="0" lang="en-US" altLang="pl-PL" sz="1800" b="1" i="1"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pl-PL" sz="1800" b="1" i="1" u="none" strike="noStrike" cap="none" normalizeH="0" baseline="0">
                          <a:ln>
                            <a:noFill/>
                          </a:ln>
                          <a:solidFill>
                            <a:srgbClr val="000000"/>
                          </a:solidFill>
                          <a:effectLst/>
                          <a:latin typeface="Tahoma" charset="0"/>
                        </a:rPr>
                        <a:t>DTP vaccine</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pl-PL"/>
                    </a:p>
                  </a:txBody>
                  <a:tcPr/>
                </a:tc>
                <a:tc gridSpan="2">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pl-PL" sz="1800" b="1" i="1" u="none" strike="noStrike" cap="none" normalizeH="0" baseline="0">
                          <a:ln>
                            <a:noFill/>
                          </a:ln>
                          <a:solidFill>
                            <a:srgbClr val="000000"/>
                          </a:solidFill>
                          <a:effectLst/>
                          <a:latin typeface="Tahoma" charset="0"/>
                        </a:rPr>
                        <a:t>MMR vaccine</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pl-PL"/>
                    </a:p>
                  </a:txBody>
                  <a:tcPr/>
                </a:tc>
                <a:extLst>
                  <a:ext uri="{0D108BD9-81ED-4DB2-BD59-A6C34878D82A}">
                    <a16:rowId xmlns:a16="http://schemas.microsoft.com/office/drawing/2014/main" val="10000"/>
                  </a:ext>
                </a:extLst>
              </a:tr>
              <a:tr h="371475">
                <a:tc vMerge="1">
                  <a:txBody>
                    <a:bodyPr/>
                    <a:lstStyle/>
                    <a:p>
                      <a:endParaRPr lang="pl-PL"/>
                    </a:p>
                  </a:txBody>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1" i="1" u="none" strike="noStrike" cap="none" normalizeH="0" baseline="0">
                          <a:ln>
                            <a:noFill/>
                          </a:ln>
                          <a:solidFill>
                            <a:srgbClr val="000000"/>
                          </a:solidFill>
                          <a:effectLst/>
                          <a:latin typeface="Tahoma" charset="0"/>
                        </a:rPr>
                        <a:t>Countries</a:t>
                      </a:r>
                      <a:endParaRPr kumimoji="0" lang="en-US" altLang="pl-PL" sz="1800" b="1" i="1" u="none" strike="noStrike" cap="none" normalizeH="0" baseline="0">
                        <a:ln>
                          <a:noFill/>
                        </a:ln>
                        <a:solidFill>
                          <a:srgbClr val="000000"/>
                        </a:solidFill>
                        <a:effectLst/>
                        <a:latin typeface="Tahoma" charset="0"/>
                      </a:endParaRPr>
                    </a:p>
                  </a:txBody>
                  <a:tcPr marL="13158" marR="13158" marT="9525"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1" i="1" u="none" strike="noStrike" cap="none" normalizeH="0" baseline="0">
                          <a:ln>
                            <a:noFill/>
                          </a:ln>
                          <a:solidFill>
                            <a:srgbClr val="000000"/>
                          </a:solidFill>
                          <a:effectLst/>
                          <a:latin typeface="Tahoma" charset="0"/>
                        </a:rPr>
                        <a:t>Total</a:t>
                      </a:r>
                      <a:endParaRPr kumimoji="0" lang="en-US" altLang="pl-PL" sz="1800" b="1" i="1"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1" i="1" u="none" strike="noStrike" cap="none" normalizeH="0" baseline="0">
                          <a:ln>
                            <a:noFill/>
                          </a:ln>
                          <a:solidFill>
                            <a:srgbClr val="000000"/>
                          </a:solidFill>
                          <a:effectLst/>
                          <a:latin typeface="Tahoma" charset="0"/>
                        </a:rPr>
                        <a:t>Countries</a:t>
                      </a:r>
                      <a:endParaRPr kumimoji="0" lang="en-US" altLang="pl-PL" sz="1800" b="1" i="1"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1" i="1" u="none" strike="noStrike" cap="none" normalizeH="0" baseline="0">
                          <a:ln>
                            <a:noFill/>
                          </a:ln>
                          <a:solidFill>
                            <a:srgbClr val="000000"/>
                          </a:solidFill>
                          <a:effectLst/>
                          <a:latin typeface="Tahoma" charset="0"/>
                        </a:rPr>
                        <a:t>Total</a:t>
                      </a:r>
                      <a:endParaRPr kumimoji="0" lang="en-US" altLang="pl-PL" sz="1800" b="1" i="1"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61912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Face to face interview</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BE,CY,CZ,DE,GR,IT</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6</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BE,CY,CZ,DE,GR,IT</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6</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School survey</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BE,CY,DE,FR,GR</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5</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BE,CY,DE,FR,GR</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5</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1912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Household Survey</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CY</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1</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CY</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1</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61912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Telephone survey</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DE</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1</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pl-PL" sz="1800" b="0" i="0" u="none" strike="noStrike" cap="none" normalizeH="0" baseline="0">
                          <a:ln>
                            <a:noFill/>
                          </a:ln>
                          <a:solidFill>
                            <a:srgbClr val="000000"/>
                          </a:solidFill>
                          <a:effectLst/>
                          <a:latin typeface="Tahoma" charset="0"/>
                        </a:rPr>
                        <a:t>-</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pl-PL" sz="1800" b="0" i="0" u="none" strike="noStrike" cap="none" normalizeH="0" baseline="0">
                          <a:ln>
                            <a:noFill/>
                          </a:ln>
                          <a:solidFill>
                            <a:srgbClr val="000000"/>
                          </a:solidFill>
                          <a:effectLst/>
                          <a:latin typeface="Tahoma" charset="0"/>
                        </a:rPr>
                        <a:t>-</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7147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Mail</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FI</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1</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pl-PL" sz="1800" b="0" i="0" u="none" strike="noStrike" cap="none" normalizeH="0" baseline="0">
                          <a:ln>
                            <a:noFill/>
                          </a:ln>
                          <a:solidFill>
                            <a:srgbClr val="000000"/>
                          </a:solidFill>
                          <a:effectLst/>
                          <a:latin typeface="Tahoma" charset="0"/>
                        </a:rPr>
                        <a:t>-</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pl-PL" sz="1800" b="0" i="0" u="none" strike="noStrike" cap="none" normalizeH="0" baseline="0">
                          <a:ln>
                            <a:noFill/>
                          </a:ln>
                          <a:solidFill>
                            <a:srgbClr val="000000"/>
                          </a:solidFill>
                          <a:effectLst/>
                          <a:latin typeface="Tahoma" charset="0"/>
                        </a:rPr>
                        <a:t>-</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7147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Focus Groups</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DE</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1</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pl-PL" sz="1800" b="0" i="0" u="none" strike="noStrike" cap="none" normalizeH="0" baseline="0">
                          <a:ln>
                            <a:noFill/>
                          </a:ln>
                          <a:solidFill>
                            <a:srgbClr val="000000"/>
                          </a:solidFill>
                          <a:effectLst/>
                          <a:latin typeface="Tahoma" charset="0"/>
                        </a:rPr>
                        <a:t>-</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pl-PL" sz="1800" b="0" i="0" u="none" strike="noStrike" cap="none" normalizeH="0" baseline="0">
                          <a:ln>
                            <a:noFill/>
                          </a:ln>
                          <a:solidFill>
                            <a:srgbClr val="000000"/>
                          </a:solidFill>
                          <a:effectLst/>
                          <a:latin typeface="Tahoma" charset="0"/>
                        </a:rPr>
                        <a:t>-</a:t>
                      </a:r>
                    </a:p>
                  </a:txBody>
                  <a:tcPr marL="13158" marR="13158"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71475">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Other</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FI,IS,LV,RO</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4</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FI,IS,LV,RO</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E" altLang="pl-PL" sz="1800" b="0" i="0" u="none" strike="noStrike" cap="none" normalizeH="0" baseline="0">
                          <a:ln>
                            <a:noFill/>
                          </a:ln>
                          <a:solidFill>
                            <a:srgbClr val="000000"/>
                          </a:solidFill>
                          <a:effectLst/>
                          <a:latin typeface="Tahoma" charset="0"/>
                        </a:rPr>
                        <a:t>4</a:t>
                      </a:r>
                      <a:endParaRPr kumimoji="0" lang="en-US" altLang="pl-PL" sz="1800" b="0" i="0" u="none" strike="noStrike" cap="none" normalizeH="0" baseline="0">
                        <a:ln>
                          <a:noFill/>
                        </a:ln>
                        <a:solidFill>
                          <a:srgbClr val="000000"/>
                        </a:solidFill>
                        <a:effectLst/>
                        <a:latin typeface="Tahoma" charset="0"/>
                      </a:endParaRPr>
                    </a:p>
                  </a:txBody>
                  <a:tcPr marL="13158" marR="13158"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pic>
        <p:nvPicPr>
          <p:cNvPr id="152640" name="Picture 5">
            <a:extLst>
              <a:ext uri="{FF2B5EF4-FFF2-40B4-BE49-F238E27FC236}">
                <a16:creationId xmlns:a16="http://schemas.microsoft.com/office/drawing/2014/main" id="{861DB16B-7D94-433C-981D-170B78262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114" y="1"/>
            <a:ext cx="1258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41" name="Rettangolo 5">
            <a:extLst>
              <a:ext uri="{FF2B5EF4-FFF2-40B4-BE49-F238E27FC236}">
                <a16:creationId xmlns:a16="http://schemas.microsoft.com/office/drawing/2014/main" id="{E3988613-9531-4D2F-A47C-D615F117514B}"/>
              </a:ext>
            </a:extLst>
          </p:cNvPr>
          <p:cNvSpPr>
            <a:spLocks noChangeArrowheads="1"/>
          </p:cNvSpPr>
          <p:nvPr/>
        </p:nvSpPr>
        <p:spPr bwMode="auto">
          <a:xfrm>
            <a:off x="1757909" y="6519861"/>
            <a:ext cx="8135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Aft>
                <a:spcPct val="20000"/>
              </a:spcAft>
              <a:defRPr sz="2400">
                <a:solidFill>
                  <a:schemeClr val="tx1"/>
                </a:solidFill>
                <a:latin typeface="Tahoma" panose="020B0604030504040204" pitchFamily="34" charset="0"/>
              </a:defRPr>
            </a:lvl1pPr>
            <a:lvl2pPr>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lvl="1" algn="r" eaLnBrk="1" hangingPunct="1">
              <a:lnSpc>
                <a:spcPct val="100000"/>
              </a:lnSpc>
              <a:spcAft>
                <a:spcPct val="0"/>
              </a:spcAft>
              <a:buFontTx/>
              <a:buNone/>
            </a:pPr>
            <a:r>
              <a:rPr lang="en-US" altLang="pl-PL" sz="1600" dirty="0">
                <a:latin typeface="Arial" panose="020B0604020202020204" pitchFamily="34" charset="0"/>
              </a:rPr>
              <a:t>Report on Vaccination Coverage Assessment In Europe, Venice Project 2007</a:t>
            </a:r>
            <a:endParaRPr lang="en-GB" altLang="pl-PL" sz="1600" dirty="0">
              <a:latin typeface="Arial" panose="020B0604020202020204" pitchFamily="34" charset="0"/>
            </a:endParaRPr>
          </a:p>
        </p:txBody>
      </p:sp>
    </p:spTree>
    <p:extLst>
      <p:ext uri="{BB962C8B-B14F-4D97-AF65-F5344CB8AC3E}">
        <p14:creationId xmlns:p14="http://schemas.microsoft.com/office/powerpoint/2010/main" val="6633268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olo 3">
            <a:extLst>
              <a:ext uri="{FF2B5EF4-FFF2-40B4-BE49-F238E27FC236}">
                <a16:creationId xmlns:a16="http://schemas.microsoft.com/office/drawing/2014/main" id="{BB7AB215-D916-4FF2-AA5B-EB2ED4CAD1AA}"/>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153604" name="Segnaposto contenuto 4">
            <a:extLst>
              <a:ext uri="{FF2B5EF4-FFF2-40B4-BE49-F238E27FC236}">
                <a16:creationId xmlns:a16="http://schemas.microsoft.com/office/drawing/2014/main" id="{88A5096D-CCC4-4694-9BE8-58E27F0C1208}"/>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In the next slide some useful resources of information at European level are showed. </a:t>
            </a:r>
          </a:p>
          <a:p>
            <a:pPr marL="342900" indent="-342900" eaLnBrk="1" hangingPunct="1">
              <a:buFont typeface="Arial" panose="020B0604020202020204" pitchFamily="34" charset="0"/>
              <a:buChar char="•"/>
            </a:pPr>
            <a:r>
              <a:rPr lang="en-GB" altLang="pl-PL" dirty="0"/>
              <a:t>It is useful to show what is available at international level in this field</a:t>
            </a:r>
          </a:p>
          <a:p>
            <a:pPr marL="342900" indent="-342900"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147503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olo 4">
            <a:extLst>
              <a:ext uri="{FF2B5EF4-FFF2-40B4-BE49-F238E27FC236}">
                <a16:creationId xmlns:a16="http://schemas.microsoft.com/office/drawing/2014/main" id="{7957D898-86E9-4CB4-86FF-7537A0CED41E}"/>
              </a:ext>
            </a:extLst>
          </p:cNvPr>
          <p:cNvSpPr>
            <a:spLocks noGrp="1"/>
          </p:cNvSpPr>
          <p:nvPr>
            <p:ph type="title"/>
          </p:nvPr>
        </p:nvSpPr>
        <p:spPr/>
        <p:txBody>
          <a:bodyPr/>
          <a:lstStyle/>
          <a:p>
            <a:pPr eaLnBrk="1" hangingPunct="1"/>
            <a:r>
              <a:rPr lang="en-GB" altLang="pl-PL"/>
              <a:t>Some WHO useful resource for data </a:t>
            </a:r>
          </a:p>
        </p:txBody>
      </p:sp>
      <p:sp>
        <p:nvSpPr>
          <p:cNvPr id="154626" name="Segnaposto contenuto 5">
            <a:extLst>
              <a:ext uri="{FF2B5EF4-FFF2-40B4-BE49-F238E27FC236}">
                <a16:creationId xmlns:a16="http://schemas.microsoft.com/office/drawing/2014/main" id="{3E13807A-E5F7-42B9-85B2-98A823CFB9D0}"/>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CISID (</a:t>
            </a:r>
            <a:r>
              <a:rPr lang="en-US" altLang="pl-PL" dirty="0"/>
              <a:t>centralized information system for infectious diseases)</a:t>
            </a:r>
            <a:endParaRPr lang="en-GB" altLang="pl-PL" dirty="0"/>
          </a:p>
          <a:p>
            <a:pPr lvl="2"/>
            <a:r>
              <a:rPr lang="en-GB" altLang="pl-PL" dirty="0">
                <a:hlinkClick r:id="rId2"/>
              </a:rPr>
              <a:t>http://data.euro.who.int/cisid/</a:t>
            </a:r>
            <a:endParaRPr lang="en-GB" altLang="pl-PL" dirty="0"/>
          </a:p>
          <a:p>
            <a:pPr marL="342900" indent="-342900" eaLnBrk="1" hangingPunct="1">
              <a:buFont typeface="Arial" panose="020B0604020202020204" pitchFamily="34" charset="0"/>
              <a:buChar char="•"/>
            </a:pPr>
            <a:r>
              <a:rPr lang="en-GB" altLang="pl-PL" dirty="0"/>
              <a:t>WHO </a:t>
            </a:r>
            <a:r>
              <a:rPr lang="en-US" altLang="pl-PL" dirty="0"/>
              <a:t>Immunization surveillance, assessment and monitoring</a:t>
            </a:r>
          </a:p>
          <a:p>
            <a:pPr lvl="2"/>
            <a:r>
              <a:rPr lang="en-US" altLang="pl-PL" dirty="0"/>
              <a:t> </a:t>
            </a:r>
            <a:r>
              <a:rPr lang="en-GB" altLang="pl-PL" dirty="0">
                <a:hlinkClick r:id="rId3"/>
              </a:rPr>
              <a:t>http://www.who.int/immunization_monitoring/en/</a:t>
            </a:r>
            <a:endParaRPr lang="en-GB" altLang="pl-PL" dirty="0"/>
          </a:p>
          <a:p>
            <a:pPr marL="342900" indent="-342900" eaLnBrk="1" hangingPunct="1">
              <a:buFont typeface="Arial" panose="020B0604020202020204" pitchFamily="34" charset="0"/>
              <a:buChar char="•"/>
            </a:pPr>
            <a:r>
              <a:rPr lang="en-GB" altLang="pl-PL" dirty="0"/>
              <a:t>WHO Immunization coverage data</a:t>
            </a:r>
          </a:p>
          <a:p>
            <a:pPr lvl="2"/>
            <a:r>
              <a:rPr lang="en-GB" altLang="pl-PL" dirty="0">
                <a:hlinkClick r:id="rId4"/>
              </a:rPr>
              <a:t>http://www.who.int/immunization_monitoring/routine/immunization_coverage/en/index.html</a:t>
            </a:r>
            <a:endParaRPr lang="en-GB" altLang="pl-PL" dirty="0"/>
          </a:p>
          <a:p>
            <a:pPr marL="0" lvl="1" indent="0" eaLnBrk="1" hangingPunct="1">
              <a:buNone/>
            </a:pPr>
            <a:endParaRPr lang="en-GB" altLang="pl-PL" dirty="0"/>
          </a:p>
        </p:txBody>
      </p:sp>
    </p:spTree>
    <p:extLst>
      <p:ext uri="{BB962C8B-B14F-4D97-AF65-F5344CB8AC3E}">
        <p14:creationId xmlns:p14="http://schemas.microsoft.com/office/powerpoint/2010/main" val="1764335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a:extLst>
              <a:ext uri="{FF2B5EF4-FFF2-40B4-BE49-F238E27FC236}">
                <a16:creationId xmlns:a16="http://schemas.microsoft.com/office/drawing/2014/main" id="{46BE3E7E-9A13-4A6D-A5AE-9CD5281626FC}"/>
              </a:ext>
            </a:extLst>
          </p:cNvPr>
          <p:cNvSpPr>
            <a:spLocks noGrp="1" noChangeArrowheads="1"/>
          </p:cNvSpPr>
          <p:nvPr>
            <p:ph type="title"/>
          </p:nvPr>
        </p:nvSpPr>
        <p:spPr/>
        <p:txBody>
          <a:bodyPr/>
          <a:lstStyle/>
          <a:p>
            <a:pPr eaLnBrk="1" hangingPunct="1"/>
            <a:r>
              <a:rPr lang="en-GB" altLang="pl-PL"/>
              <a:t>International surveillance by WHO</a:t>
            </a:r>
          </a:p>
        </p:txBody>
      </p:sp>
      <p:sp>
        <p:nvSpPr>
          <p:cNvPr id="155650" name="Rectangle 3">
            <a:extLst>
              <a:ext uri="{FF2B5EF4-FFF2-40B4-BE49-F238E27FC236}">
                <a16:creationId xmlns:a16="http://schemas.microsoft.com/office/drawing/2014/main" id="{8BE3020D-1B32-494A-A17D-68BABCD3B967}"/>
              </a:ext>
            </a:extLst>
          </p:cNvPr>
          <p:cNvSpPr>
            <a:spLocks noGrp="1" noChangeArrowheads="1"/>
          </p:cNvSpPr>
          <p:nvPr>
            <p:ph sz="half" idx="1"/>
          </p:nvPr>
        </p:nvSpPr>
        <p:spPr/>
        <p:txBody>
          <a:bodyPr/>
          <a:lstStyle/>
          <a:p>
            <a:r>
              <a:rPr lang="en-GB" altLang="pl-PL" dirty="0"/>
              <a:t>Diseases:</a:t>
            </a:r>
          </a:p>
          <a:p>
            <a:pPr lvl="2"/>
            <a:r>
              <a:rPr lang="en-GB" altLang="pl-PL" dirty="0"/>
              <a:t>Diphtheria</a:t>
            </a:r>
          </a:p>
          <a:p>
            <a:pPr lvl="2"/>
            <a:r>
              <a:rPr lang="en-GB" altLang="pl-PL" dirty="0"/>
              <a:t>Tetanus</a:t>
            </a:r>
          </a:p>
          <a:p>
            <a:pPr lvl="2"/>
            <a:r>
              <a:rPr lang="en-GB" altLang="pl-PL" dirty="0"/>
              <a:t>Pertussis</a:t>
            </a:r>
          </a:p>
          <a:p>
            <a:pPr lvl="2"/>
            <a:r>
              <a:rPr lang="en-GB" altLang="pl-PL" dirty="0"/>
              <a:t>Polio </a:t>
            </a:r>
          </a:p>
          <a:p>
            <a:pPr lvl="2"/>
            <a:r>
              <a:rPr lang="en-GB" altLang="pl-PL" dirty="0"/>
              <a:t>Hepatitis B</a:t>
            </a:r>
          </a:p>
          <a:p>
            <a:pPr lvl="2"/>
            <a:r>
              <a:rPr lang="en-GB" altLang="pl-PL" dirty="0"/>
              <a:t>Hib</a:t>
            </a:r>
          </a:p>
          <a:p>
            <a:pPr lvl="2"/>
            <a:r>
              <a:rPr lang="en-GB" altLang="pl-PL" dirty="0"/>
              <a:t>Measles</a:t>
            </a:r>
          </a:p>
          <a:p>
            <a:pPr lvl="2"/>
            <a:r>
              <a:rPr lang="en-GB" altLang="pl-PL" dirty="0"/>
              <a:t>Rubella</a:t>
            </a:r>
          </a:p>
          <a:p>
            <a:pPr lvl="2"/>
            <a:r>
              <a:rPr lang="en-GB" altLang="pl-PL" dirty="0"/>
              <a:t>Mumps</a:t>
            </a:r>
          </a:p>
          <a:p>
            <a:pPr lvl="2"/>
            <a:r>
              <a:rPr lang="en-GB" altLang="pl-PL" dirty="0"/>
              <a:t>Meningitis</a:t>
            </a:r>
          </a:p>
        </p:txBody>
      </p:sp>
      <p:sp>
        <p:nvSpPr>
          <p:cNvPr id="155651" name="Rectangle 4">
            <a:extLst>
              <a:ext uri="{FF2B5EF4-FFF2-40B4-BE49-F238E27FC236}">
                <a16:creationId xmlns:a16="http://schemas.microsoft.com/office/drawing/2014/main" id="{5A3C432A-5984-4943-8C52-40145E1B2792}"/>
              </a:ext>
            </a:extLst>
          </p:cNvPr>
          <p:cNvSpPr>
            <a:spLocks noGrp="1" noChangeArrowheads="1"/>
          </p:cNvSpPr>
          <p:nvPr>
            <p:ph sz="half" idx="2"/>
          </p:nvPr>
        </p:nvSpPr>
        <p:spPr/>
        <p:txBody>
          <a:bodyPr/>
          <a:lstStyle/>
          <a:p>
            <a:r>
              <a:rPr lang="en-GB" altLang="pl-PL" dirty="0"/>
              <a:t>Other information</a:t>
            </a:r>
          </a:p>
          <a:p>
            <a:pPr lvl="2"/>
            <a:r>
              <a:rPr lang="en-GB" altLang="pl-PL" dirty="0"/>
              <a:t>Vaccine coverage</a:t>
            </a:r>
          </a:p>
          <a:p>
            <a:pPr lvl="2"/>
            <a:r>
              <a:rPr lang="en-GB" altLang="pl-PL" dirty="0"/>
              <a:t>Vaccine policy</a:t>
            </a:r>
          </a:p>
          <a:p>
            <a:pPr lvl="2"/>
            <a:r>
              <a:rPr lang="en-GB" altLang="pl-PL" dirty="0"/>
              <a:t>Vaccine schedules</a:t>
            </a:r>
          </a:p>
          <a:p>
            <a:pPr lvl="2"/>
            <a:r>
              <a:rPr lang="en-GB" altLang="pl-PL" dirty="0"/>
              <a:t>Adverse event surveillance</a:t>
            </a:r>
          </a:p>
          <a:p>
            <a:pPr lvl="2"/>
            <a:r>
              <a:rPr lang="en-GB" altLang="pl-PL" dirty="0"/>
              <a:t>Vaccine supply and control</a:t>
            </a:r>
          </a:p>
          <a:p>
            <a:pPr lvl="2"/>
            <a:r>
              <a:rPr lang="en-GB" altLang="pl-PL" dirty="0"/>
              <a:t>Vaccine distribution and storage</a:t>
            </a:r>
          </a:p>
          <a:p>
            <a:pPr lvl="2"/>
            <a:r>
              <a:rPr lang="en-GB" altLang="pl-PL" dirty="0"/>
              <a:t>Vaccine immunization programme</a:t>
            </a:r>
          </a:p>
          <a:p>
            <a:pPr lvl="1" eaLnBrk="1" hangingPunct="1"/>
            <a:endParaRPr lang="en-GB" altLang="pl-PL" dirty="0"/>
          </a:p>
          <a:p>
            <a:pPr lvl="1" eaLnBrk="1" hangingPunct="1"/>
            <a:endParaRPr lang="en-GB" altLang="pl-PL" dirty="0"/>
          </a:p>
        </p:txBody>
      </p:sp>
      <p:sp>
        <p:nvSpPr>
          <p:cNvPr id="155652" name="Rettangolo 1">
            <a:extLst>
              <a:ext uri="{FF2B5EF4-FFF2-40B4-BE49-F238E27FC236}">
                <a16:creationId xmlns:a16="http://schemas.microsoft.com/office/drawing/2014/main" id="{87205714-2FB7-4FD5-9D43-4139A8D59EC9}"/>
              </a:ext>
            </a:extLst>
          </p:cNvPr>
          <p:cNvSpPr>
            <a:spLocks noChangeArrowheads="1"/>
          </p:cNvSpPr>
          <p:nvPr/>
        </p:nvSpPr>
        <p:spPr bwMode="auto">
          <a:xfrm>
            <a:off x="431800" y="6338484"/>
            <a:ext cx="10594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dirty="0">
                <a:latin typeface="Arial" panose="020B0604020202020204" pitchFamily="34" charset="0"/>
                <a:hlinkClick r:id="rId3"/>
              </a:rPr>
              <a:t>http://apps.who.int/immunization_monitoring/en/globalsummary/timeseries/tswucoveragedtp3.htm</a:t>
            </a:r>
            <a:endParaRPr lang="en-GB" altLang="pl-PL" sz="1800" dirty="0">
              <a:latin typeface="Arial" panose="020B0604020202020204" pitchFamily="34" charset="0"/>
            </a:endParaRPr>
          </a:p>
        </p:txBody>
      </p:sp>
    </p:spTree>
    <p:extLst>
      <p:ext uri="{BB962C8B-B14F-4D97-AF65-F5344CB8AC3E}">
        <p14:creationId xmlns:p14="http://schemas.microsoft.com/office/powerpoint/2010/main" val="1464721474"/>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olo 1">
            <a:extLst>
              <a:ext uri="{FF2B5EF4-FFF2-40B4-BE49-F238E27FC236}">
                <a16:creationId xmlns:a16="http://schemas.microsoft.com/office/drawing/2014/main" id="{AFBE4DFC-483D-4B71-BA27-2FB5A8376910}"/>
              </a:ext>
            </a:extLst>
          </p:cNvPr>
          <p:cNvSpPr>
            <a:spLocks noGrp="1"/>
          </p:cNvSpPr>
          <p:nvPr>
            <p:ph type="title"/>
          </p:nvPr>
        </p:nvSpPr>
        <p:spPr/>
        <p:txBody>
          <a:bodyPr/>
          <a:lstStyle/>
          <a:p>
            <a:pPr eaLnBrk="1" hangingPunct="1"/>
            <a:r>
              <a:rPr lang="en-GB" altLang="pl-PL"/>
              <a:t>Main ECDC feedback about VPD</a:t>
            </a:r>
          </a:p>
        </p:txBody>
      </p:sp>
      <p:sp>
        <p:nvSpPr>
          <p:cNvPr id="157698" name="Rettangolo 4">
            <a:extLst>
              <a:ext uri="{FF2B5EF4-FFF2-40B4-BE49-F238E27FC236}">
                <a16:creationId xmlns:a16="http://schemas.microsoft.com/office/drawing/2014/main" id="{1E8DC6BE-992F-45F9-8CFA-16E7E8797A7D}"/>
              </a:ext>
            </a:extLst>
          </p:cNvPr>
          <p:cNvSpPr>
            <a:spLocks noChangeArrowheads="1"/>
          </p:cNvSpPr>
          <p:nvPr/>
        </p:nvSpPr>
        <p:spPr bwMode="auto">
          <a:xfrm>
            <a:off x="6810375" y="1928814"/>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http://www.eurosurveillance.org</a:t>
            </a:r>
          </a:p>
        </p:txBody>
      </p:sp>
      <p:pic>
        <p:nvPicPr>
          <p:cNvPr id="157699" name="Picture 3">
            <a:extLst>
              <a:ext uri="{FF2B5EF4-FFF2-40B4-BE49-F238E27FC236}">
                <a16:creationId xmlns:a16="http://schemas.microsoft.com/office/drawing/2014/main" id="{EC9B1F38-AFF3-4B7C-8947-2AAB36084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6" y="2786063"/>
            <a:ext cx="38576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Rettangolo 7">
            <a:extLst>
              <a:ext uri="{FF2B5EF4-FFF2-40B4-BE49-F238E27FC236}">
                <a16:creationId xmlns:a16="http://schemas.microsoft.com/office/drawing/2014/main" id="{FE1AF3BE-6346-4E66-BB19-03471528A01A}"/>
              </a:ext>
            </a:extLst>
          </p:cNvPr>
          <p:cNvSpPr>
            <a:spLocks noChangeArrowheads="1"/>
          </p:cNvSpPr>
          <p:nvPr/>
        </p:nvSpPr>
        <p:spPr bwMode="auto">
          <a:xfrm>
            <a:off x="4192588" y="5572125"/>
            <a:ext cx="628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600">
                <a:latin typeface="Arial" panose="020B0604020202020204" pitchFamily="34" charset="0"/>
              </a:rPr>
              <a:t>ECDC Annual Epidemiological report:</a:t>
            </a:r>
          </a:p>
          <a:p>
            <a:pPr eaLnBrk="1" hangingPunct="1">
              <a:lnSpc>
                <a:spcPct val="100000"/>
              </a:lnSpc>
              <a:spcAft>
                <a:spcPct val="0"/>
              </a:spcAft>
            </a:pPr>
            <a:r>
              <a:rPr lang="en-GB" altLang="pl-PL" sz="1600">
                <a:latin typeface="Arial" panose="020B0604020202020204" pitchFamily="34" charset="0"/>
              </a:rPr>
              <a:t>http://www.ecdc.europa.eu/en/Publications/AER_report.aspx</a:t>
            </a:r>
          </a:p>
        </p:txBody>
      </p:sp>
      <p:sp>
        <p:nvSpPr>
          <p:cNvPr id="157701" name="Rettangolo 8">
            <a:extLst>
              <a:ext uri="{FF2B5EF4-FFF2-40B4-BE49-F238E27FC236}">
                <a16:creationId xmlns:a16="http://schemas.microsoft.com/office/drawing/2014/main" id="{E326B8CA-9CDD-444B-B9A6-AF7BE7781FC7}"/>
              </a:ext>
            </a:extLst>
          </p:cNvPr>
          <p:cNvSpPr>
            <a:spLocks noChangeArrowheads="1"/>
          </p:cNvSpPr>
          <p:nvPr/>
        </p:nvSpPr>
        <p:spPr bwMode="auto">
          <a:xfrm>
            <a:off x="5929314" y="3784600"/>
            <a:ext cx="4002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it-IT" altLang="pl-PL" sz="1800">
                <a:latin typeface="Arial" panose="020B0604020202020204" pitchFamily="34" charset="0"/>
              </a:rPr>
              <a:t>Vaccines &amp; Immunisation - V&amp;I news </a:t>
            </a:r>
            <a:endParaRPr lang="en-GB" altLang="pl-PL" sz="1800">
              <a:latin typeface="Arial" panose="020B0604020202020204" pitchFamily="34" charset="0"/>
            </a:endParaRPr>
          </a:p>
        </p:txBody>
      </p:sp>
      <p:sp>
        <p:nvSpPr>
          <p:cNvPr id="157702" name="Rettangolo 9">
            <a:extLst>
              <a:ext uri="{FF2B5EF4-FFF2-40B4-BE49-F238E27FC236}">
                <a16:creationId xmlns:a16="http://schemas.microsoft.com/office/drawing/2014/main" id="{5FFEDA58-9C8E-4841-8F5B-2A1920EFA59E}"/>
              </a:ext>
            </a:extLst>
          </p:cNvPr>
          <p:cNvSpPr>
            <a:spLocks noChangeArrowheads="1"/>
          </p:cNvSpPr>
          <p:nvPr/>
        </p:nvSpPr>
        <p:spPr bwMode="auto">
          <a:xfrm>
            <a:off x="4335464" y="4143375"/>
            <a:ext cx="6143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600">
                <a:latin typeface="Arial" panose="020B0604020202020204" pitchFamily="34" charset="0"/>
              </a:rPr>
              <a:t>http://www.ecdc.europa.eu/en/Health_Topics/vi/VI_news.aspx</a:t>
            </a:r>
          </a:p>
        </p:txBody>
      </p:sp>
      <p:pic>
        <p:nvPicPr>
          <p:cNvPr id="157703" name="Picture 2">
            <a:extLst>
              <a:ext uri="{FF2B5EF4-FFF2-40B4-BE49-F238E27FC236}">
                <a16:creationId xmlns:a16="http://schemas.microsoft.com/office/drawing/2014/main" id="{86485B7F-1611-4AD3-8056-1969332B1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2976563"/>
            <a:ext cx="22606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4" name="Picture 3">
            <a:extLst>
              <a:ext uri="{FF2B5EF4-FFF2-40B4-BE49-F238E27FC236}">
                <a16:creationId xmlns:a16="http://schemas.microsoft.com/office/drawing/2014/main" id="{850B3381-7A46-49E9-B406-3C714FDBB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0" y="1485901"/>
            <a:ext cx="5359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708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a:extLst>
              <a:ext uri="{FF2B5EF4-FFF2-40B4-BE49-F238E27FC236}">
                <a16:creationId xmlns:a16="http://schemas.microsoft.com/office/drawing/2014/main" id="{7F480BC0-374E-4B16-9456-9FDAC78CB1D2}"/>
              </a:ext>
            </a:extLst>
          </p:cNvPr>
          <p:cNvSpPr>
            <a:spLocks noGrp="1" noChangeArrowheads="1"/>
          </p:cNvSpPr>
          <p:nvPr>
            <p:ph type="title"/>
          </p:nvPr>
        </p:nvSpPr>
        <p:spPr>
          <a:xfrm>
            <a:off x="431801" y="334850"/>
            <a:ext cx="10318363" cy="475047"/>
          </a:xfrm>
        </p:spPr>
        <p:txBody>
          <a:bodyPr/>
          <a:lstStyle/>
          <a:p>
            <a:pPr eaLnBrk="1" hangingPunct="1"/>
            <a:r>
              <a:rPr lang="en-GB" altLang="pl-PL" dirty="0"/>
              <a:t>European enhanced surveillance networks</a:t>
            </a:r>
          </a:p>
        </p:txBody>
      </p:sp>
      <p:sp>
        <p:nvSpPr>
          <p:cNvPr id="159746" name="Rectangle 3">
            <a:extLst>
              <a:ext uri="{FF2B5EF4-FFF2-40B4-BE49-F238E27FC236}">
                <a16:creationId xmlns:a16="http://schemas.microsoft.com/office/drawing/2014/main" id="{F082776E-05AF-4D29-AEDF-FA780ADBB56B}"/>
              </a:ext>
            </a:extLst>
          </p:cNvPr>
          <p:cNvSpPr>
            <a:spLocks noGrp="1" noChangeArrowheads="1"/>
          </p:cNvSpPr>
          <p:nvPr>
            <p:ph idx="1"/>
          </p:nvPr>
        </p:nvSpPr>
        <p:spPr/>
        <p:txBody>
          <a:bodyPr/>
          <a:lstStyle/>
          <a:p>
            <a:pPr marL="285750" indent="-285750" eaLnBrk="1" hangingPunct="1">
              <a:buFont typeface="Arial" panose="020B0604020202020204" pitchFamily="34" charset="0"/>
              <a:buChar char="•"/>
            </a:pPr>
            <a:r>
              <a:rPr lang="en-GB" altLang="pl-PL" sz="1800" dirty="0"/>
              <a:t>TESSy (ECDC): It is the “big box” where all the European surveillances join to provide epidemiological data  </a:t>
            </a:r>
          </a:p>
        </p:txBody>
      </p:sp>
      <p:graphicFrame>
        <p:nvGraphicFramePr>
          <p:cNvPr id="2" name="Tabella 1">
            <a:extLst>
              <a:ext uri="{FF2B5EF4-FFF2-40B4-BE49-F238E27FC236}">
                <a16:creationId xmlns:a16="http://schemas.microsoft.com/office/drawing/2014/main" id="{7F0FFBBD-E136-4EBF-9595-869A3CFFD141}"/>
              </a:ext>
            </a:extLst>
          </p:cNvPr>
          <p:cNvGraphicFramePr>
            <a:graphicFrameLocks noGrp="1"/>
          </p:cNvGraphicFramePr>
          <p:nvPr>
            <p:extLst>
              <p:ext uri="{D42A27DB-BD31-4B8C-83A1-F6EECF244321}">
                <p14:modId xmlns:p14="http://schemas.microsoft.com/office/powerpoint/2010/main" val="807052195"/>
              </p:ext>
            </p:extLst>
          </p:nvPr>
        </p:nvGraphicFramePr>
        <p:xfrm>
          <a:off x="973411" y="1824328"/>
          <a:ext cx="8351837" cy="4384709"/>
        </p:xfrm>
        <a:graphic>
          <a:graphicData uri="http://schemas.openxmlformats.org/drawingml/2006/table">
            <a:tbl>
              <a:tblPr/>
              <a:tblGrid>
                <a:gridCol w="1639887">
                  <a:extLst>
                    <a:ext uri="{9D8B030D-6E8A-4147-A177-3AD203B41FA5}">
                      <a16:colId xmlns:a16="http://schemas.microsoft.com/office/drawing/2014/main" val="20000"/>
                    </a:ext>
                  </a:extLst>
                </a:gridCol>
                <a:gridCol w="4911725">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tblGrid>
              <a:tr h="264167">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Short title</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dirty="0">
                          <a:ln>
                            <a:noFill/>
                          </a:ln>
                          <a:solidFill>
                            <a:srgbClr val="000000"/>
                          </a:solidFill>
                          <a:effectLst/>
                          <a:latin typeface="Tahoma" charset="0"/>
                        </a:rPr>
                        <a:t>Full title</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Former title</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299991">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EISN</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European Influenza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EISS</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57126">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FWD-Net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400" b="0" i="0" u="none" strike="noStrike" cap="none" normalizeH="0" baseline="0">
                          <a:ln>
                            <a:noFill/>
                          </a:ln>
                          <a:solidFill>
                            <a:srgbClr val="000000"/>
                          </a:solidFill>
                          <a:effectLst/>
                          <a:latin typeface="Tahoma" charset="0"/>
                        </a:rPr>
                        <a:t>European Food- and Waterborne Disease and Zoonoses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Enter-net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99991">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 </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400" b="0" i="0" u="none" strike="noStrike" cap="none" normalizeH="0" baseline="0">
                          <a:ln>
                            <a:noFill/>
                          </a:ln>
                          <a:solidFill>
                            <a:srgbClr val="000000"/>
                          </a:solidFill>
                          <a:effectLst/>
                          <a:latin typeface="Tahoma" charset="0"/>
                        </a:rPr>
                        <a:t>European Network for STI Surveillance</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ESSTI</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42855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EU-IBD</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European Invasive Bacterial Disease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EU-IBIS</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99991">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 </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European HIV/AIDS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EuroHIV</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299991">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 </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chemeClr val="tx1"/>
                          </a:solidFill>
                          <a:effectLst/>
                          <a:latin typeface="Tahoma" charset="0"/>
                        </a:rPr>
                        <a:t>European Tuberculosis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EuroTB</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42855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EARS-Net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pl-PL" sz="1400" b="0" i="0" u="none" strike="noStrike" cap="none" normalizeH="0" baseline="0">
                          <a:ln>
                            <a:noFill/>
                          </a:ln>
                          <a:solidFill>
                            <a:srgbClr val="000000"/>
                          </a:solidFill>
                          <a:effectLst/>
                          <a:latin typeface="Tahoma" charset="0"/>
                        </a:rPr>
                        <a:t>European Antimicrobial Resistance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EARSS</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7"/>
                  </a:ext>
                </a:extLst>
              </a:tr>
              <a:tr h="299991">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HAI-Net </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Healthcare-associated Infections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IPSE</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42855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ELDSNet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pl-PL" sz="1400" b="0" i="0" u="none" strike="noStrike" cap="none" normalizeH="0" baseline="0">
                          <a:ln>
                            <a:noFill/>
                          </a:ln>
                          <a:solidFill>
                            <a:srgbClr val="000000"/>
                          </a:solidFill>
                          <a:effectLst/>
                          <a:latin typeface="Tahoma" charset="0"/>
                        </a:rPr>
                        <a:t>European Legionnaires’ Disease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EWGLINET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9"/>
                  </a:ext>
                </a:extLst>
              </a:tr>
              <a:tr h="299991">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EDSN</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European Diphtheria Surveillance Network</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former DIPNET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477763">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1" i="0" u="none" strike="noStrike" cap="none" normalizeH="0" baseline="0">
                          <a:ln>
                            <a:noFill/>
                          </a:ln>
                          <a:solidFill>
                            <a:srgbClr val="000000"/>
                          </a:solidFill>
                          <a:effectLst/>
                          <a:latin typeface="Tahoma" charset="0"/>
                        </a:rPr>
                        <a:t>Euvac-net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a:ln>
                            <a:noFill/>
                          </a:ln>
                          <a:solidFill>
                            <a:srgbClr val="000000"/>
                          </a:solidFill>
                          <a:effectLst/>
                          <a:latin typeface="Tahoma" charset="0"/>
                        </a:rPr>
                        <a:t>Eurpoean Vaccine preventable disease Network </a:t>
                      </a:r>
                      <a:br>
                        <a:rPr kumimoji="0" lang="it-IT" altLang="pl-PL" sz="1400" b="0" i="0" u="none" strike="noStrike" cap="none" normalizeH="0" baseline="0">
                          <a:ln>
                            <a:noFill/>
                          </a:ln>
                          <a:solidFill>
                            <a:srgbClr val="000000"/>
                          </a:solidFill>
                          <a:effectLst/>
                          <a:latin typeface="Tahoma" charset="0"/>
                        </a:rPr>
                      </a:br>
                      <a:r>
                        <a:rPr kumimoji="0" lang="it-IT" altLang="pl-PL" sz="1400" b="0" i="0" u="none" strike="noStrike" cap="none" normalizeH="0" baseline="0">
                          <a:ln>
                            <a:noFill/>
                          </a:ln>
                          <a:solidFill>
                            <a:srgbClr val="000000"/>
                          </a:solidFill>
                          <a:effectLst/>
                          <a:latin typeface="Tahoma" charset="0"/>
                        </a:rPr>
                        <a:t>From 2011 moved to ECDC</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pl-PL" sz="1400" b="0" i="0" u="none" strike="noStrike" cap="none" normalizeH="0" baseline="0" dirty="0">
                          <a:ln>
                            <a:noFill/>
                          </a:ln>
                          <a:solidFill>
                            <a:srgbClr val="000000"/>
                          </a:solidFill>
                          <a:effectLst/>
                          <a:latin typeface="Tahoma" charset="0"/>
                        </a:rPr>
                        <a:t>Former Euvac.net</a:t>
                      </a:r>
                    </a:p>
                  </a:txBody>
                  <a:tcPr marL="50847" marR="50847" marT="25420" marB="2542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1"/>
                  </a:ext>
                </a:extLst>
              </a:tr>
            </a:tbl>
          </a:graphicData>
        </a:graphic>
      </p:graphicFrame>
      <p:sp>
        <p:nvSpPr>
          <p:cNvPr id="159801" name="Rectangle 1">
            <a:extLst>
              <a:ext uri="{FF2B5EF4-FFF2-40B4-BE49-F238E27FC236}">
                <a16:creationId xmlns:a16="http://schemas.microsoft.com/office/drawing/2014/main" id="{DCBBF78D-FCCD-40D7-AD97-4AC24B870753}"/>
              </a:ext>
            </a:extLst>
          </p:cNvPr>
          <p:cNvSpPr>
            <a:spLocks noChangeArrowheads="1"/>
          </p:cNvSpPr>
          <p:nvPr/>
        </p:nvSpPr>
        <p:spPr bwMode="auto">
          <a:xfrm>
            <a:off x="3806826" y="1277036"/>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br>
              <a:rPr lang="it-IT" altLang="pl-PL" sz="1800">
                <a:solidFill>
                  <a:srgbClr val="333333"/>
                </a:solidFill>
                <a:cs typeface="Tahoma" panose="020B0604030504040204" pitchFamily="34" charset="0"/>
              </a:rPr>
            </a:br>
            <a:endParaRPr lang="it-IT" altLang="pl-PL" sz="1800">
              <a:latin typeface="Arial" panose="020B0604020202020204" pitchFamily="34" charset="0"/>
            </a:endParaRPr>
          </a:p>
        </p:txBody>
      </p:sp>
    </p:spTree>
    <p:extLst>
      <p:ext uri="{BB962C8B-B14F-4D97-AF65-F5344CB8AC3E}">
        <p14:creationId xmlns:p14="http://schemas.microsoft.com/office/powerpoint/2010/main" val="982621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Titolo 3">
            <a:extLst>
              <a:ext uri="{FF2B5EF4-FFF2-40B4-BE49-F238E27FC236}">
                <a16:creationId xmlns:a16="http://schemas.microsoft.com/office/drawing/2014/main" id="{FD3CE7E9-4593-4D44-9FCB-B4C6E17B3FB6}"/>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a:t>Note for trainers</a:t>
            </a:r>
          </a:p>
        </p:txBody>
      </p:sp>
      <p:sp>
        <p:nvSpPr>
          <p:cNvPr id="44035" name="Segnaposto contenuto 4">
            <a:extLst>
              <a:ext uri="{FF2B5EF4-FFF2-40B4-BE49-F238E27FC236}">
                <a16:creationId xmlns:a16="http://schemas.microsoft.com/office/drawing/2014/main" id="{D2EBCE9C-333E-4976-911D-DA74920F9BBB}"/>
              </a:ext>
            </a:extLst>
          </p:cNvPr>
          <p:cNvSpPr>
            <a:spLocks noGrp="1"/>
          </p:cNvSpPr>
          <p:nvPr>
            <p:ph idx="1"/>
          </p:nvPr>
        </p:nvSpPr>
        <p:spPr/>
        <p:txBody>
          <a:bodyPr/>
          <a:lstStyle/>
          <a:p>
            <a:pPr marL="342900" indent="-342900" eaLnBrk="1" hangingPunct="1">
              <a:buFont typeface="Arial" panose="020B0604020202020204" pitchFamily="34" charset="0"/>
              <a:buChar char="•"/>
              <a:defRPr/>
            </a:pPr>
            <a:r>
              <a:rPr lang="en-GB" dirty="0"/>
              <a:t>In the next slides the main message is to show that there are many factors that drive the country to adopt a vaccine. It is not only the incidence data. </a:t>
            </a:r>
          </a:p>
          <a:p>
            <a:pPr marL="342900" indent="-342900" eaLnBrk="1" hangingPunct="1">
              <a:buFont typeface="Arial" panose="020B0604020202020204" pitchFamily="34" charset="0"/>
              <a:buChar char="•"/>
              <a:defRPr/>
            </a:pPr>
            <a:r>
              <a:rPr lang="en-GB" dirty="0"/>
              <a:t>Also with the same incidence and the same evidences the countries can decide in different direction</a:t>
            </a:r>
          </a:p>
          <a:p>
            <a:pPr marL="342900" indent="-342900" eaLnBrk="1" hangingPunct="1">
              <a:buFont typeface="Arial" panose="020B0604020202020204" pitchFamily="34" charset="0"/>
              <a:buChar char="•"/>
              <a:defRPr/>
            </a:pPr>
            <a:r>
              <a:rPr lang="en-GB" dirty="0"/>
              <a:t>This section show a specific use of the data. This is an example and it could be skipped if you don’t focus too much on use of the surveillance data for the decision makers </a:t>
            </a:r>
          </a:p>
          <a:p>
            <a:pPr marL="342900" indent="-342900">
              <a:buFont typeface="Arial" panose="020B0604020202020204" pitchFamily="34" charset="0"/>
              <a:buChar char="•"/>
              <a:defRPr/>
            </a:pPr>
            <a:endParaRPr lang="en-GB" dirty="0"/>
          </a:p>
          <a:p>
            <a:pPr marL="342900" indent="-342900" eaLnBrk="1" hangingPunct="1">
              <a:buFont typeface="Arial" panose="020B0604020202020204" pitchFamily="34" charset="0"/>
              <a:buChar char="•"/>
              <a:defRPr/>
            </a:pPr>
            <a:endParaRPr lang="en-GB" dirty="0"/>
          </a:p>
        </p:txBody>
      </p:sp>
    </p:spTree>
    <p:extLst>
      <p:ext uri="{BB962C8B-B14F-4D97-AF65-F5344CB8AC3E}">
        <p14:creationId xmlns:p14="http://schemas.microsoft.com/office/powerpoint/2010/main" val="288236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olo 3">
            <a:extLst>
              <a:ext uri="{FF2B5EF4-FFF2-40B4-BE49-F238E27FC236}">
                <a16:creationId xmlns:a16="http://schemas.microsoft.com/office/drawing/2014/main" id="{1F74A65F-83B6-4217-92D1-E6049DDA9A29}"/>
              </a:ext>
            </a:extLst>
          </p:cNvPr>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it-IT" dirty="0"/>
              <a:t>Note for trainers</a:t>
            </a:r>
          </a:p>
        </p:txBody>
      </p:sp>
      <p:sp>
        <p:nvSpPr>
          <p:cNvPr id="53252" name="Segnaposto contenuto 4">
            <a:extLst>
              <a:ext uri="{FF2B5EF4-FFF2-40B4-BE49-F238E27FC236}">
                <a16:creationId xmlns:a16="http://schemas.microsoft.com/office/drawing/2014/main" id="{80616412-A386-499D-97FA-D1C268C17FEA}"/>
              </a:ext>
            </a:extLst>
          </p:cNvPr>
          <p:cNvSpPr>
            <a:spLocks noGrp="1"/>
          </p:cNvSpPr>
          <p:nvPr>
            <p:ph idx="1"/>
          </p:nvPr>
        </p:nvSpPr>
        <p:spPr/>
        <p:txBody>
          <a:bodyPr/>
          <a:lstStyle/>
          <a:p>
            <a:pPr marL="342900" indent="-342900" eaLnBrk="1" hangingPunct="1">
              <a:buFont typeface="Arial" panose="020B0604020202020204" pitchFamily="34" charset="0"/>
              <a:buChar char="•"/>
            </a:pPr>
            <a:r>
              <a:rPr lang="en-GB" altLang="pl-PL" dirty="0"/>
              <a:t>The next slide report a clear relationship between the number of cases and the vaccination coverage. The example is based on Italian situation. </a:t>
            </a:r>
          </a:p>
          <a:p>
            <a:pPr marL="342900" indent="-342900" eaLnBrk="1" hangingPunct="1">
              <a:buFont typeface="Arial" panose="020B0604020202020204" pitchFamily="34" charset="0"/>
              <a:buChar char="•"/>
            </a:pPr>
            <a:r>
              <a:rPr lang="en-GB" altLang="pl-PL" dirty="0"/>
              <a:t>May be it  you can create a similar slide with your national data (incidence by year and vaccination coverage by year at 24 months)</a:t>
            </a:r>
          </a:p>
        </p:txBody>
      </p:sp>
    </p:spTree>
    <p:extLst>
      <p:ext uri="{BB962C8B-B14F-4D97-AF65-F5344CB8AC3E}">
        <p14:creationId xmlns:p14="http://schemas.microsoft.com/office/powerpoint/2010/main" val="1237754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olo 1">
            <a:extLst>
              <a:ext uri="{FF2B5EF4-FFF2-40B4-BE49-F238E27FC236}">
                <a16:creationId xmlns:a16="http://schemas.microsoft.com/office/drawing/2014/main" id="{C7C6FEB6-66E6-4085-897E-EBA17E203896}"/>
              </a:ext>
            </a:extLst>
          </p:cNvPr>
          <p:cNvSpPr>
            <a:spLocks noGrp="1"/>
          </p:cNvSpPr>
          <p:nvPr>
            <p:ph type="title"/>
          </p:nvPr>
        </p:nvSpPr>
        <p:spPr/>
        <p:txBody>
          <a:bodyPr/>
          <a:lstStyle/>
          <a:p>
            <a:pPr eaLnBrk="1" hangingPunct="1"/>
            <a:r>
              <a:rPr lang="en-US" altLang="pl-PL" dirty="0"/>
              <a:t>How are the data used?</a:t>
            </a:r>
          </a:p>
        </p:txBody>
      </p:sp>
      <p:sp>
        <p:nvSpPr>
          <p:cNvPr id="162818" name="Segnaposto contenuto 2">
            <a:extLst>
              <a:ext uri="{FF2B5EF4-FFF2-40B4-BE49-F238E27FC236}">
                <a16:creationId xmlns:a16="http://schemas.microsoft.com/office/drawing/2014/main" id="{5E84A52E-CA61-4314-9C2A-6647FC75E4C3}"/>
              </a:ext>
            </a:extLst>
          </p:cNvPr>
          <p:cNvSpPr>
            <a:spLocks noGrp="1"/>
          </p:cNvSpPr>
          <p:nvPr>
            <p:ph idx="1"/>
          </p:nvPr>
        </p:nvSpPr>
        <p:spPr/>
        <p:txBody>
          <a:bodyPr/>
          <a:lstStyle/>
          <a:p>
            <a:pPr marL="342900" indent="-342900" eaLnBrk="1" hangingPunct="1">
              <a:buFont typeface="Arial" panose="020B0604020202020204" pitchFamily="34" charset="0"/>
              <a:buChar char="•"/>
            </a:pPr>
            <a:r>
              <a:rPr lang="en-US" altLang="pl-PL" dirty="0"/>
              <a:t>The surveillance data is not the only driver for the decision to introduce a vaccine in the schedule.</a:t>
            </a:r>
          </a:p>
          <a:p>
            <a:pPr marL="342900" indent="-342900" eaLnBrk="1" hangingPunct="1">
              <a:buFont typeface="Arial" panose="020B0604020202020204" pitchFamily="34" charset="0"/>
              <a:buChar char="•"/>
            </a:pPr>
            <a:r>
              <a:rPr lang="en-US" altLang="pl-PL" dirty="0"/>
              <a:t>The example of a recently introduced vaccine: HPV </a:t>
            </a:r>
          </a:p>
          <a:p>
            <a:pPr marL="342900" indent="-342900" eaLnBrk="1" hangingPunct="1">
              <a:buFont typeface="Arial" panose="020B0604020202020204" pitchFamily="34" charset="0"/>
              <a:buChar char="•"/>
            </a:pPr>
            <a:r>
              <a:rPr lang="en-US" altLang="pl-PL" dirty="0"/>
              <a:t>Experiences from many country can show the different approach to the decision to implement (or not implement) this vaccine in the national </a:t>
            </a:r>
            <a:r>
              <a:rPr lang="en-US" altLang="pl-PL" dirty="0" err="1"/>
              <a:t>immunisation</a:t>
            </a:r>
            <a:r>
              <a:rPr lang="en-US" altLang="pl-PL" dirty="0"/>
              <a:t> plan  </a:t>
            </a:r>
          </a:p>
        </p:txBody>
      </p:sp>
    </p:spTree>
    <p:extLst>
      <p:ext uri="{BB962C8B-B14F-4D97-AF65-F5344CB8AC3E}">
        <p14:creationId xmlns:p14="http://schemas.microsoft.com/office/powerpoint/2010/main" val="28210099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139454-919E-4BFD-A0FE-34C1A1E97BF4}"/>
              </a:ext>
            </a:extLst>
          </p:cNvPr>
          <p:cNvSpPr>
            <a:spLocks noGrp="1"/>
          </p:cNvSpPr>
          <p:nvPr>
            <p:ph type="title"/>
          </p:nvPr>
        </p:nvSpPr>
        <p:spPr/>
        <p:txBody>
          <a:bodyPr/>
          <a:lstStyle/>
          <a:p>
            <a:r>
              <a:rPr lang="en-GB" dirty="0"/>
              <a:t>Integration of the HPV vaccination into National Immunization Programmes (results of the 2010 study)</a:t>
            </a:r>
            <a:br>
              <a:rPr lang="en-GB" dirty="0"/>
            </a:br>
            <a:endParaRPr lang="nl-NL" dirty="0"/>
          </a:p>
        </p:txBody>
      </p:sp>
      <p:graphicFrame>
        <p:nvGraphicFramePr>
          <p:cNvPr id="29943" name="Group 247">
            <a:extLst>
              <a:ext uri="{FF2B5EF4-FFF2-40B4-BE49-F238E27FC236}">
                <a16:creationId xmlns:a16="http://schemas.microsoft.com/office/drawing/2014/main" id="{52E0E725-0FBC-4D8E-AC6A-48A3134BDAF7}"/>
              </a:ext>
            </a:extLst>
          </p:cNvPr>
          <p:cNvGraphicFramePr>
            <a:graphicFrameLocks noGrp="1"/>
          </p:cNvGraphicFramePr>
          <p:nvPr>
            <p:ph idx="4294967295"/>
            <p:extLst>
              <p:ext uri="{D42A27DB-BD31-4B8C-83A1-F6EECF244321}">
                <p14:modId xmlns:p14="http://schemas.microsoft.com/office/powerpoint/2010/main" val="3303876710"/>
              </p:ext>
            </p:extLst>
          </p:nvPr>
        </p:nvGraphicFramePr>
        <p:xfrm>
          <a:off x="431801" y="1960744"/>
          <a:ext cx="10697753" cy="3279561"/>
        </p:xfrm>
        <a:graphic>
          <a:graphicData uri="http://schemas.openxmlformats.org/drawingml/2006/table">
            <a:tbl>
              <a:tblPr/>
              <a:tblGrid>
                <a:gridCol w="1167281">
                  <a:extLst>
                    <a:ext uri="{9D8B030D-6E8A-4147-A177-3AD203B41FA5}">
                      <a16:colId xmlns:a16="http://schemas.microsoft.com/office/drawing/2014/main" val="20000"/>
                    </a:ext>
                  </a:extLst>
                </a:gridCol>
                <a:gridCol w="1349605">
                  <a:extLst>
                    <a:ext uri="{9D8B030D-6E8A-4147-A177-3AD203B41FA5}">
                      <a16:colId xmlns:a16="http://schemas.microsoft.com/office/drawing/2014/main" val="20001"/>
                    </a:ext>
                  </a:extLst>
                </a:gridCol>
                <a:gridCol w="1886673">
                  <a:extLst>
                    <a:ext uri="{9D8B030D-6E8A-4147-A177-3AD203B41FA5}">
                      <a16:colId xmlns:a16="http://schemas.microsoft.com/office/drawing/2014/main" val="20002"/>
                    </a:ext>
                  </a:extLst>
                </a:gridCol>
                <a:gridCol w="2158180">
                  <a:extLst>
                    <a:ext uri="{9D8B030D-6E8A-4147-A177-3AD203B41FA5}">
                      <a16:colId xmlns:a16="http://schemas.microsoft.com/office/drawing/2014/main" val="20003"/>
                    </a:ext>
                  </a:extLst>
                </a:gridCol>
                <a:gridCol w="2247360">
                  <a:extLst>
                    <a:ext uri="{9D8B030D-6E8A-4147-A177-3AD203B41FA5}">
                      <a16:colId xmlns:a16="http://schemas.microsoft.com/office/drawing/2014/main" val="20004"/>
                    </a:ext>
                  </a:extLst>
                </a:gridCol>
                <a:gridCol w="1888654">
                  <a:extLst>
                    <a:ext uri="{9D8B030D-6E8A-4147-A177-3AD203B41FA5}">
                      <a16:colId xmlns:a16="http://schemas.microsoft.com/office/drawing/2014/main" val="20005"/>
                    </a:ext>
                  </a:extLst>
                </a:gridCol>
              </a:tblGrid>
              <a:tr h="581373">
                <a:tc gridSpan="2">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dirty="0" err="1">
                          <a:ln>
                            <a:noFill/>
                          </a:ln>
                          <a:solidFill>
                            <a:schemeClr val="tx1"/>
                          </a:solidFill>
                          <a:effectLst/>
                          <a:latin typeface="Arial Narrow" charset="0"/>
                          <a:ea typeface="MS PGothic" charset="-128"/>
                        </a:rPr>
                        <a:t>Integration</a:t>
                      </a:r>
                      <a:r>
                        <a:rPr kumimoji="0" lang="fr-FR" altLang="pl-PL" sz="2000" b="1" i="0" u="none" strike="noStrike" cap="none" normalizeH="0" baseline="0" dirty="0">
                          <a:ln>
                            <a:noFill/>
                          </a:ln>
                          <a:solidFill>
                            <a:schemeClr val="tx1"/>
                          </a:solidFill>
                          <a:effectLst/>
                          <a:latin typeface="Arial Narrow" charset="0"/>
                          <a:ea typeface="MS PGothic" charset="-128"/>
                        </a:rPr>
                        <a:t> of HPV vaccination</a:t>
                      </a:r>
                    </a:p>
                  </a:txBody>
                  <a:tcPr marL="121305" marR="121305"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2006</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2007</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2000" b="1" i="0" u="none" strike="noStrike" cap="none" normalizeH="0" baseline="0">
                          <a:ln>
                            <a:noFill/>
                          </a:ln>
                          <a:solidFill>
                            <a:schemeClr val="tx1"/>
                          </a:solidFill>
                          <a:effectLst/>
                          <a:latin typeface="Arial Narrow" charset="0"/>
                          <a:ea typeface="MS PGothic" charset="-128"/>
                        </a:rPr>
                        <a:t>2008</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2000" b="1" i="0" u="none" strike="noStrike" cap="none" normalizeH="0" baseline="0">
                          <a:ln>
                            <a:noFill/>
                          </a:ln>
                          <a:solidFill>
                            <a:schemeClr val="tx1"/>
                          </a:solidFill>
                          <a:effectLst/>
                          <a:latin typeface="Arial Narrow" charset="0"/>
                          <a:ea typeface="MS PGothic" charset="-128"/>
                        </a:rPr>
                        <a:t>2009</a:t>
                      </a:r>
                    </a:p>
                  </a:txBody>
                  <a:tcPr marL="121305" marR="121305"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220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YES</a:t>
                      </a:r>
                    </a:p>
                  </a:txBody>
                  <a:tcPr marL="121305" marR="12130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18</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AT</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BE, DE, EE, FR, PT, IT, UK</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2000" b="1" i="0" u="none" strike="noStrike" cap="none" normalizeH="0" baseline="0">
                          <a:ln>
                            <a:noFill/>
                          </a:ln>
                          <a:solidFill>
                            <a:schemeClr val="tx1"/>
                          </a:solidFill>
                          <a:effectLst/>
                          <a:latin typeface="Arial Narrow" charset="0"/>
                          <a:ea typeface="MS PGothic" charset="-128"/>
                        </a:rPr>
                        <a:t>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2000" b="1" i="0" u="none" strike="noStrike" cap="none" normalizeH="0" baseline="0">
                          <a:ln>
                            <a:noFill/>
                          </a:ln>
                          <a:solidFill>
                            <a:schemeClr val="tx1"/>
                          </a:solidFill>
                          <a:effectLst/>
                          <a:latin typeface="Arial Narrow" charset="0"/>
                          <a:ea typeface="MS PGothic" charset="-128"/>
                        </a:rPr>
                        <a:t>DK, GR, IE, LU, NO, RO, SE</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800" b="1" i="0" u="none" strike="noStrike" cap="none" normalizeH="0" baseline="0">
                          <a:ln>
                            <a:noFill/>
                          </a:ln>
                          <a:solidFill>
                            <a:schemeClr val="tx1"/>
                          </a:solidFill>
                          <a:effectLst/>
                          <a:latin typeface="Arial Narrow" charset="0"/>
                          <a:ea typeface="MS PGothic" charset="-128"/>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2000" b="1" i="0" u="none" strike="noStrike" cap="none" normalizeH="0" baseline="0">
                          <a:ln>
                            <a:noFill/>
                          </a:ln>
                          <a:solidFill>
                            <a:schemeClr val="tx1"/>
                          </a:solidFill>
                          <a:effectLst/>
                          <a:latin typeface="Arial Narrow" charset="0"/>
                          <a:ea typeface="MS PGothic" charset="-128"/>
                        </a:rPr>
                        <a:t>LV, NL, SI</a:t>
                      </a:r>
                    </a:p>
                  </a:txBody>
                  <a:tcPr marL="121305" marR="12130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6313">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NO</a:t>
                      </a:r>
                    </a:p>
                  </a:txBody>
                  <a:tcPr marL="121305" marR="12130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a:ln>
                            <a:noFill/>
                          </a:ln>
                          <a:solidFill>
                            <a:schemeClr val="tx1"/>
                          </a:solidFill>
                          <a:effectLst/>
                          <a:latin typeface="Arial Narrow" charset="0"/>
                          <a:ea typeface="MS PGothic" charset="-128"/>
                        </a:rPr>
                        <a:t>11</a:t>
                      </a:r>
                    </a:p>
                  </a:txBody>
                  <a:tcPr marL="121305" marR="121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dirty="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pl-PL" sz="2000" b="1" i="0" u="none" strike="noStrike" cap="none" normalizeH="0" baseline="0" dirty="0">
                        <a:ln>
                          <a:noFill/>
                        </a:ln>
                        <a:solidFill>
                          <a:schemeClr val="tx1"/>
                        </a:solidFill>
                        <a:effectLst/>
                        <a:latin typeface="Arial Narrow" charset="0"/>
                        <a:ea typeface="MS PGothic"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2000" b="1" i="0" u="none" strike="noStrike" cap="none" normalizeH="0" baseline="0" dirty="0">
                          <a:ln>
                            <a:noFill/>
                          </a:ln>
                          <a:solidFill>
                            <a:schemeClr val="tx1"/>
                          </a:solidFill>
                          <a:effectLst/>
                          <a:latin typeface="Arial Narrow" charset="0"/>
                          <a:ea typeface="MS PGothic" charset="-128"/>
                        </a:rPr>
                        <a:t>BG, CY, CZ, ES, FI, HU, IS, LI, MA, PO, SK</a:t>
                      </a:r>
                    </a:p>
                  </a:txBody>
                  <a:tcPr marL="121305" marR="12130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2"/>
                  </a:ext>
                </a:extLst>
              </a:tr>
            </a:tbl>
          </a:graphicData>
        </a:graphic>
      </p:graphicFrame>
      <p:sp>
        <p:nvSpPr>
          <p:cNvPr id="163867" name="Rettangolo 1">
            <a:extLst>
              <a:ext uri="{FF2B5EF4-FFF2-40B4-BE49-F238E27FC236}">
                <a16:creationId xmlns:a16="http://schemas.microsoft.com/office/drawing/2014/main" id="{10C12B59-2AB4-4684-A4E3-C002E9C25C1B}"/>
              </a:ext>
            </a:extLst>
          </p:cNvPr>
          <p:cNvSpPr>
            <a:spLocks noChangeArrowheads="1"/>
          </p:cNvSpPr>
          <p:nvPr/>
        </p:nvSpPr>
        <p:spPr bwMode="auto">
          <a:xfrm>
            <a:off x="1178833" y="6485654"/>
            <a:ext cx="4075155" cy="37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10000"/>
              </a:lnSpc>
              <a:spcAft>
                <a:spcPct val="0"/>
              </a:spcAft>
            </a:pPr>
            <a:r>
              <a:rPr lang="en-GB" altLang="pl-PL" sz="1800" dirty="0">
                <a:latin typeface="Arial Narrow" panose="020B0606020202030204" pitchFamily="34" charset="0"/>
              </a:rPr>
              <a:t>Daniel Lévy-</a:t>
            </a:r>
            <a:r>
              <a:rPr lang="en-GB" altLang="pl-PL" sz="1800" dirty="0" err="1">
                <a:latin typeface="Arial Narrow" panose="020B0606020202030204" pitchFamily="34" charset="0"/>
              </a:rPr>
              <a:t>Bruhl</a:t>
            </a:r>
            <a:r>
              <a:rPr lang="en-GB" altLang="pl-PL" sz="1800" dirty="0">
                <a:latin typeface="Arial Narrow" panose="020B0606020202030204" pitchFamily="34" charset="0"/>
              </a:rPr>
              <a:t> et al, VENICE Project, 2010</a:t>
            </a:r>
          </a:p>
        </p:txBody>
      </p:sp>
    </p:spTree>
    <p:extLst>
      <p:ext uri="{BB962C8B-B14F-4D97-AF65-F5344CB8AC3E}">
        <p14:creationId xmlns:p14="http://schemas.microsoft.com/office/powerpoint/2010/main" val="13736208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2">
            <a:extLst>
              <a:ext uri="{FF2B5EF4-FFF2-40B4-BE49-F238E27FC236}">
                <a16:creationId xmlns:a16="http://schemas.microsoft.com/office/drawing/2014/main" id="{9405D329-EE87-4F61-B0C2-F6B6B4A17FC7}"/>
              </a:ext>
            </a:extLst>
          </p:cNvPr>
          <p:cNvSpPr txBox="1">
            <a:spLocks noChangeArrowheads="1"/>
          </p:cNvSpPr>
          <p:nvPr/>
        </p:nvSpPr>
        <p:spPr bwMode="auto">
          <a:xfrm>
            <a:off x="2063750" y="115889"/>
            <a:ext cx="7462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fr-FR" altLang="pl-PL" sz="2000" b="1">
                <a:solidFill>
                  <a:srgbClr val="C00000"/>
                </a:solidFill>
                <a:latin typeface="Arial Narrow" panose="020B0606020202030204" pitchFamily="34" charset="0"/>
                <a:ea typeface="MS PGothic" panose="020B0600070205080204" pitchFamily="34" charset="-128"/>
              </a:rPr>
              <a:t>Vaccination policy and target population (Routine Immunization) for HPV</a:t>
            </a:r>
          </a:p>
        </p:txBody>
      </p:sp>
      <p:graphicFrame>
        <p:nvGraphicFramePr>
          <p:cNvPr id="31659" name="Group 939">
            <a:extLst>
              <a:ext uri="{FF2B5EF4-FFF2-40B4-BE49-F238E27FC236}">
                <a16:creationId xmlns:a16="http://schemas.microsoft.com/office/drawing/2014/main" id="{BFF2A511-7AFA-4FE9-92D1-749F636AB5F2}"/>
              </a:ext>
            </a:extLst>
          </p:cNvPr>
          <p:cNvGraphicFramePr>
            <a:graphicFrameLocks noGrp="1"/>
          </p:cNvGraphicFramePr>
          <p:nvPr>
            <p:ph/>
          </p:nvPr>
        </p:nvGraphicFramePr>
        <p:xfrm>
          <a:off x="1692275" y="436564"/>
          <a:ext cx="8580438" cy="5883283"/>
        </p:xfrm>
        <a:graphic>
          <a:graphicData uri="http://schemas.openxmlformats.org/drawingml/2006/table">
            <a:tbl>
              <a:tblPr/>
              <a:tblGrid>
                <a:gridCol w="2295525">
                  <a:extLst>
                    <a:ext uri="{9D8B030D-6E8A-4147-A177-3AD203B41FA5}">
                      <a16:colId xmlns:a16="http://schemas.microsoft.com/office/drawing/2014/main" val="20000"/>
                    </a:ext>
                  </a:extLst>
                </a:gridCol>
                <a:gridCol w="1300163">
                  <a:extLst>
                    <a:ext uri="{9D8B030D-6E8A-4147-A177-3AD203B41FA5}">
                      <a16:colId xmlns:a16="http://schemas.microsoft.com/office/drawing/2014/main" val="20001"/>
                    </a:ext>
                  </a:extLst>
                </a:gridCol>
                <a:gridCol w="2595562">
                  <a:extLst>
                    <a:ext uri="{9D8B030D-6E8A-4147-A177-3AD203B41FA5}">
                      <a16:colId xmlns:a16="http://schemas.microsoft.com/office/drawing/2014/main" val="20002"/>
                    </a:ext>
                  </a:extLst>
                </a:gridCol>
                <a:gridCol w="2389188">
                  <a:extLst>
                    <a:ext uri="{9D8B030D-6E8A-4147-A177-3AD203B41FA5}">
                      <a16:colId xmlns:a16="http://schemas.microsoft.com/office/drawing/2014/main" val="20003"/>
                    </a:ext>
                  </a:extLst>
                </a:gridCol>
              </a:tblGrid>
              <a:tr h="369887">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600" b="1" i="0" u="none" strike="noStrike" cap="none" normalizeH="0" baseline="0">
                          <a:ln>
                            <a:noFill/>
                          </a:ln>
                          <a:solidFill>
                            <a:schemeClr val="tx1"/>
                          </a:solidFill>
                          <a:effectLst/>
                          <a:latin typeface="Arial Narrow" charset="0"/>
                          <a:ea typeface="MS PGothic" charset="-128"/>
                        </a:rPr>
                        <a:t>          Countries (N=18)</a:t>
                      </a:r>
                      <a:endParaRPr kumimoji="0" lang="en-US" altLang="pl-PL" sz="1600" b="1" i="0" u="none" strike="noStrike" cap="none" normalizeH="0" baseline="0">
                        <a:ln>
                          <a:noFill/>
                        </a:ln>
                        <a:solidFill>
                          <a:schemeClr val="tx1"/>
                        </a:solidFill>
                        <a:effectLst/>
                        <a:latin typeface="Arial Narrow" charset="0"/>
                        <a:ea typeface="MS PGothic" charset="-128"/>
                      </a:endParaRP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600" b="1" i="0" u="none" strike="noStrike" cap="none" normalizeH="0" baseline="0">
                          <a:ln>
                            <a:noFill/>
                          </a:ln>
                          <a:solidFill>
                            <a:schemeClr val="tx1"/>
                          </a:solidFill>
                          <a:effectLst/>
                          <a:latin typeface="Arial Narrow" charset="0"/>
                          <a:ea typeface="MS PGothic" charset="-128"/>
                        </a:rPr>
                        <a:t>Gender</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600" b="1" i="0" u="none" strike="noStrike" cap="none" normalizeH="0" baseline="0">
                          <a:ln>
                            <a:noFill/>
                          </a:ln>
                          <a:solidFill>
                            <a:schemeClr val="tx1"/>
                          </a:solidFill>
                          <a:effectLst/>
                          <a:latin typeface="Arial Narrow" charset="0"/>
                          <a:ea typeface="MS PGothic" charset="-128"/>
                        </a:rPr>
                        <a:t>Target age group</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600" b="1" i="0" u="none" strike="noStrike" cap="none" normalizeH="0" baseline="0">
                          <a:ln>
                            <a:noFill/>
                          </a:ln>
                          <a:solidFill>
                            <a:schemeClr val="tx1"/>
                          </a:solidFill>
                          <a:effectLst/>
                          <a:latin typeface="Arial Narrow" charset="0"/>
                          <a:ea typeface="MS PGothic" charset="-128"/>
                        </a:rPr>
                        <a:t>Vacc. Cover. 3 doses (%)</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Austria</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Girls /Boys bef. Sexual life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04800">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Belgium</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[12-18]</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Denmark</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58 (2010)</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France</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14</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24 (2008)</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Germany</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[12-17]</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5"/>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Greece</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[12-15]</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6"/>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Ireland</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[12-13]</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NA</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7"/>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Italy</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11</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56,3 (2009)</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Latvia</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 NA</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Luxemburg</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17 (2009)</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Netherlands</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NA</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Norway</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30 (2010)</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Portugal</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13</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81 (2009)</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Romania</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NA</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Slovenia</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[11-12]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NA</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Spain</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[11-14]</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6"/>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Sweden</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[10-12]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NA</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6388">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United Kingdom</a:t>
                      </a:r>
                    </a:p>
                  </a:txBody>
                  <a:tcPr marL="91443" marR="91443" marT="45716" marB="4571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Female</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l-PL" sz="1400" b="1" i="0" u="none" strike="noStrike" cap="none" normalizeH="0" baseline="0">
                          <a:ln>
                            <a:noFill/>
                          </a:ln>
                          <a:solidFill>
                            <a:schemeClr val="tx1"/>
                          </a:solidFill>
                          <a:effectLst/>
                          <a:latin typeface="Arial Narrow" charset="0"/>
                          <a:ea typeface="MS PGothic" charset="-128"/>
                        </a:rPr>
                        <a:t>12</a:t>
                      </a:r>
                    </a:p>
                  </a:txBody>
                  <a:tcPr marL="91443" marR="91443"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Aft>
                          <a:spcPct val="20000"/>
                        </a:spcAft>
                        <a:defRPr sz="2000">
                          <a:solidFill>
                            <a:schemeClr val="tx1"/>
                          </a:solidFill>
                          <a:latin typeface="Tahoma" charset="0"/>
                        </a:defRPr>
                      </a:lvl1pPr>
                      <a:lvl2pPr marL="742950" indent="-285750" eaLnBrk="0" hangingPunct="0">
                        <a:lnSpc>
                          <a:spcPct val="90000"/>
                        </a:lnSpc>
                        <a:spcAft>
                          <a:spcPct val="20000"/>
                        </a:spcAft>
                        <a:buFont typeface="Wingdings" charset="2"/>
                        <a:defRPr>
                          <a:solidFill>
                            <a:schemeClr val="tx1"/>
                          </a:solidFill>
                          <a:latin typeface="Tahoma" charset="0"/>
                        </a:defRPr>
                      </a:lvl2pPr>
                      <a:lvl3pPr marL="1143000" indent="-228600" eaLnBrk="0" hangingPunct="0">
                        <a:lnSpc>
                          <a:spcPct val="90000"/>
                        </a:lnSpc>
                        <a:spcAft>
                          <a:spcPct val="20000"/>
                        </a:spcAft>
                        <a:defRPr sz="1600">
                          <a:solidFill>
                            <a:schemeClr val="tx1"/>
                          </a:solidFill>
                          <a:latin typeface="Tahoma"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pl-PL" sz="1400" b="1" i="0" u="none" strike="noStrike" cap="none" normalizeH="0" baseline="0">
                          <a:ln>
                            <a:noFill/>
                          </a:ln>
                          <a:solidFill>
                            <a:schemeClr val="tx1"/>
                          </a:solidFill>
                          <a:effectLst/>
                          <a:latin typeface="Arial Narrow" charset="0"/>
                          <a:ea typeface="MS PGothic" charset="-128"/>
                        </a:rPr>
                        <a:t>80 (2009)</a:t>
                      </a:r>
                    </a:p>
                  </a:txBody>
                  <a:tcPr marL="91443" marR="91443" marT="45716" marB="4571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165990" name="Text Box 931">
            <a:extLst>
              <a:ext uri="{FF2B5EF4-FFF2-40B4-BE49-F238E27FC236}">
                <a16:creationId xmlns:a16="http://schemas.microsoft.com/office/drawing/2014/main" id="{38E1683F-ED8E-433B-B593-2AF351BE7D78}"/>
              </a:ext>
            </a:extLst>
          </p:cNvPr>
          <p:cNvSpPr txBox="1">
            <a:spLocks noChangeArrowheads="1"/>
          </p:cNvSpPr>
          <p:nvPr/>
        </p:nvSpPr>
        <p:spPr bwMode="auto">
          <a:xfrm>
            <a:off x="1524001" y="6643688"/>
            <a:ext cx="16557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spcAft>
                <a:spcPct val="0"/>
              </a:spcAft>
            </a:pPr>
            <a:endParaRPr lang="en-GB" altLang="pl-PL" sz="80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9845128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a:extLst>
              <a:ext uri="{FF2B5EF4-FFF2-40B4-BE49-F238E27FC236}">
                <a16:creationId xmlns:a16="http://schemas.microsoft.com/office/drawing/2014/main" id="{CFE30D36-6601-4B64-9C5E-0B9FE1425AB1}"/>
              </a:ext>
            </a:extLst>
          </p:cNvPr>
          <p:cNvSpPr>
            <a:spLocks noGrp="1" noChangeArrowheads="1"/>
          </p:cNvSpPr>
          <p:nvPr>
            <p:ph type="title"/>
          </p:nvPr>
        </p:nvSpPr>
        <p:spPr>
          <a:xfrm>
            <a:off x="1776549" y="334850"/>
            <a:ext cx="8973615" cy="793749"/>
          </a:xfrm>
        </p:spPr>
        <p:txBody>
          <a:bodyPr/>
          <a:lstStyle/>
          <a:p>
            <a:pPr eaLnBrk="1" hangingPunct="1"/>
            <a:r>
              <a:rPr lang="en-GB" altLang="pl-PL" sz="2300" dirty="0"/>
              <a:t>Age Standardized Rates of cervical cancer 2004</a:t>
            </a:r>
            <a:br>
              <a:rPr lang="en-GB" altLang="pl-PL" sz="2300" dirty="0"/>
            </a:br>
            <a:r>
              <a:rPr lang="en-GB" altLang="pl-PL" sz="2300" dirty="0"/>
              <a:t>Countries </a:t>
            </a:r>
            <a:r>
              <a:rPr lang="en-GB" altLang="pl-PL" sz="2300" u="sng" dirty="0"/>
              <a:t>with introduction decision </a:t>
            </a:r>
            <a:r>
              <a:rPr lang="en-GB" altLang="pl-PL" sz="2300" dirty="0"/>
              <a:t>by end 2008</a:t>
            </a:r>
            <a:endParaRPr lang="en-US" altLang="pl-PL" sz="2300" dirty="0"/>
          </a:p>
        </p:txBody>
      </p:sp>
      <p:pic>
        <p:nvPicPr>
          <p:cNvPr id="167938" name="Picture 5">
            <a:extLst>
              <a:ext uri="{FF2B5EF4-FFF2-40B4-BE49-F238E27FC236}">
                <a16:creationId xmlns:a16="http://schemas.microsoft.com/office/drawing/2014/main" id="{B50D26F3-F6A6-44F7-92CC-71C4D0D19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44" y="170542"/>
            <a:ext cx="11874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Freeform 6">
            <a:extLst>
              <a:ext uri="{FF2B5EF4-FFF2-40B4-BE49-F238E27FC236}">
                <a16:creationId xmlns:a16="http://schemas.microsoft.com/office/drawing/2014/main" id="{0B756030-77E9-4665-8A18-156BD80A5838}"/>
              </a:ext>
            </a:extLst>
          </p:cNvPr>
          <p:cNvSpPr>
            <a:spLocks noEditPoints="1"/>
          </p:cNvSpPr>
          <p:nvPr/>
        </p:nvSpPr>
        <p:spPr bwMode="auto">
          <a:xfrm>
            <a:off x="5254626" y="5040314"/>
            <a:ext cx="809625" cy="942975"/>
          </a:xfrm>
          <a:custGeom>
            <a:avLst/>
            <a:gdLst>
              <a:gd name="T0" fmla="*/ 2147483646 w 510"/>
              <a:gd name="T1" fmla="*/ 2147483646 h 594"/>
              <a:gd name="T2" fmla="*/ 2147483646 w 510"/>
              <a:gd name="T3" fmla="*/ 2147483646 h 594"/>
              <a:gd name="T4" fmla="*/ 2147483646 w 510"/>
              <a:gd name="T5" fmla="*/ 2147483646 h 594"/>
              <a:gd name="T6" fmla="*/ 2147483646 w 510"/>
              <a:gd name="T7" fmla="*/ 2147483646 h 594"/>
              <a:gd name="T8" fmla="*/ 2147483646 w 510"/>
              <a:gd name="T9" fmla="*/ 2147483646 h 594"/>
              <a:gd name="T10" fmla="*/ 2147483646 w 510"/>
              <a:gd name="T11" fmla="*/ 2147483646 h 594"/>
              <a:gd name="T12" fmla="*/ 2147483646 w 510"/>
              <a:gd name="T13" fmla="*/ 2147483646 h 594"/>
              <a:gd name="T14" fmla="*/ 2147483646 w 510"/>
              <a:gd name="T15" fmla="*/ 2147483646 h 594"/>
              <a:gd name="T16" fmla="*/ 2147483646 w 510"/>
              <a:gd name="T17" fmla="*/ 2147483646 h 594"/>
              <a:gd name="T18" fmla="*/ 2147483646 w 510"/>
              <a:gd name="T19" fmla="*/ 2147483646 h 594"/>
              <a:gd name="T20" fmla="*/ 2147483646 w 510"/>
              <a:gd name="T21" fmla="*/ 2147483646 h 594"/>
              <a:gd name="T22" fmla="*/ 2147483646 w 510"/>
              <a:gd name="T23" fmla="*/ 2147483646 h 594"/>
              <a:gd name="T24" fmla="*/ 2147483646 w 510"/>
              <a:gd name="T25" fmla="*/ 2147483646 h 594"/>
              <a:gd name="T26" fmla="*/ 2147483646 w 510"/>
              <a:gd name="T27" fmla="*/ 2147483646 h 594"/>
              <a:gd name="T28" fmla="*/ 2147483646 w 510"/>
              <a:gd name="T29" fmla="*/ 2147483646 h 594"/>
              <a:gd name="T30" fmla="*/ 2147483646 w 510"/>
              <a:gd name="T31" fmla="*/ 2147483646 h 594"/>
              <a:gd name="T32" fmla="*/ 2147483646 w 510"/>
              <a:gd name="T33" fmla="*/ 2147483646 h 594"/>
              <a:gd name="T34" fmla="*/ 2147483646 w 510"/>
              <a:gd name="T35" fmla="*/ 2147483646 h 594"/>
              <a:gd name="T36" fmla="*/ 2147483646 w 510"/>
              <a:gd name="T37" fmla="*/ 2147483646 h 594"/>
              <a:gd name="T38" fmla="*/ 2147483646 w 510"/>
              <a:gd name="T39" fmla="*/ 2147483646 h 594"/>
              <a:gd name="T40" fmla="*/ 2147483646 w 510"/>
              <a:gd name="T41" fmla="*/ 2147483646 h 594"/>
              <a:gd name="T42" fmla="*/ 2147483646 w 510"/>
              <a:gd name="T43" fmla="*/ 2147483646 h 594"/>
              <a:gd name="T44" fmla="*/ 2147483646 w 510"/>
              <a:gd name="T45" fmla="*/ 2147483646 h 594"/>
              <a:gd name="T46" fmla="*/ 2147483646 w 510"/>
              <a:gd name="T47" fmla="*/ 2147483646 h 594"/>
              <a:gd name="T48" fmla="*/ 2147483646 w 510"/>
              <a:gd name="T49" fmla="*/ 2147483646 h 594"/>
              <a:gd name="T50" fmla="*/ 2147483646 w 510"/>
              <a:gd name="T51" fmla="*/ 2147483646 h 594"/>
              <a:gd name="T52" fmla="*/ 2147483646 w 510"/>
              <a:gd name="T53" fmla="*/ 2147483646 h 594"/>
              <a:gd name="T54" fmla="*/ 2147483646 w 510"/>
              <a:gd name="T55" fmla="*/ 2147483646 h 594"/>
              <a:gd name="T56" fmla="*/ 2147483646 w 510"/>
              <a:gd name="T57" fmla="*/ 2147483646 h 594"/>
              <a:gd name="T58" fmla="*/ 2147483646 w 510"/>
              <a:gd name="T59" fmla="*/ 2147483646 h 594"/>
              <a:gd name="T60" fmla="*/ 2147483646 w 510"/>
              <a:gd name="T61" fmla="*/ 2147483646 h 594"/>
              <a:gd name="T62" fmla="*/ 2147483646 w 510"/>
              <a:gd name="T63" fmla="*/ 2147483646 h 594"/>
              <a:gd name="T64" fmla="*/ 2147483646 w 510"/>
              <a:gd name="T65" fmla="*/ 2147483646 h 594"/>
              <a:gd name="T66" fmla="*/ 2147483646 w 510"/>
              <a:gd name="T67" fmla="*/ 2147483646 h 594"/>
              <a:gd name="T68" fmla="*/ 2147483646 w 510"/>
              <a:gd name="T69" fmla="*/ 2147483646 h 594"/>
              <a:gd name="T70" fmla="*/ 2147483646 w 510"/>
              <a:gd name="T71" fmla="*/ 2147483646 h 594"/>
              <a:gd name="T72" fmla="*/ 2147483646 w 510"/>
              <a:gd name="T73" fmla="*/ 2147483646 h 594"/>
              <a:gd name="T74" fmla="*/ 2147483646 w 510"/>
              <a:gd name="T75" fmla="*/ 2147483646 h 594"/>
              <a:gd name="T76" fmla="*/ 2147483646 w 510"/>
              <a:gd name="T77" fmla="*/ 2147483646 h 594"/>
              <a:gd name="T78" fmla="*/ 2147483646 w 510"/>
              <a:gd name="T79" fmla="*/ 2147483646 h 594"/>
              <a:gd name="T80" fmla="*/ 2147483646 w 510"/>
              <a:gd name="T81" fmla="*/ 2147483646 h 594"/>
              <a:gd name="T82" fmla="*/ 2147483646 w 510"/>
              <a:gd name="T83" fmla="*/ 2147483646 h 594"/>
              <a:gd name="T84" fmla="*/ 2147483646 w 510"/>
              <a:gd name="T85" fmla="*/ 2147483646 h 594"/>
              <a:gd name="T86" fmla="*/ 2147483646 w 510"/>
              <a:gd name="T87" fmla="*/ 2147483646 h 594"/>
              <a:gd name="T88" fmla="*/ 2147483646 w 510"/>
              <a:gd name="T89" fmla="*/ 2147483646 h 594"/>
              <a:gd name="T90" fmla="*/ 2147483646 w 510"/>
              <a:gd name="T91" fmla="*/ 2147483646 h 594"/>
              <a:gd name="T92" fmla="*/ 2147483646 w 510"/>
              <a:gd name="T93" fmla="*/ 2147483646 h 594"/>
              <a:gd name="T94" fmla="*/ 2147483646 w 510"/>
              <a:gd name="T95" fmla="*/ 2147483646 h 594"/>
              <a:gd name="T96" fmla="*/ 2147483646 w 510"/>
              <a:gd name="T97" fmla="*/ 2147483646 h 594"/>
              <a:gd name="T98" fmla="*/ 2147483646 w 510"/>
              <a:gd name="T99" fmla="*/ 2147483646 h 594"/>
              <a:gd name="T100" fmla="*/ 2147483646 w 510"/>
              <a:gd name="T101" fmla="*/ 2147483646 h 594"/>
              <a:gd name="T102" fmla="*/ 2147483646 w 510"/>
              <a:gd name="T103" fmla="*/ 2147483646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594"/>
              <a:gd name="T158" fmla="*/ 510 w 510"/>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594">
                <a:moveTo>
                  <a:pt x="98" y="473"/>
                </a:moveTo>
                <a:lnTo>
                  <a:pt x="93" y="472"/>
                </a:lnTo>
                <a:lnTo>
                  <a:pt x="88" y="468"/>
                </a:lnTo>
                <a:lnTo>
                  <a:pt x="81" y="460"/>
                </a:lnTo>
                <a:lnTo>
                  <a:pt x="79" y="455"/>
                </a:lnTo>
                <a:lnTo>
                  <a:pt x="83" y="437"/>
                </a:lnTo>
                <a:lnTo>
                  <a:pt x="85" y="420"/>
                </a:lnTo>
                <a:lnTo>
                  <a:pt x="84" y="405"/>
                </a:lnTo>
                <a:lnTo>
                  <a:pt x="81" y="391"/>
                </a:lnTo>
                <a:lnTo>
                  <a:pt x="72" y="380"/>
                </a:lnTo>
                <a:lnTo>
                  <a:pt x="70" y="373"/>
                </a:lnTo>
                <a:lnTo>
                  <a:pt x="73" y="369"/>
                </a:lnTo>
                <a:lnTo>
                  <a:pt x="80" y="369"/>
                </a:lnTo>
                <a:lnTo>
                  <a:pt x="95" y="369"/>
                </a:lnTo>
                <a:lnTo>
                  <a:pt x="102" y="364"/>
                </a:lnTo>
                <a:lnTo>
                  <a:pt x="119" y="350"/>
                </a:lnTo>
                <a:lnTo>
                  <a:pt x="131" y="367"/>
                </a:lnTo>
                <a:lnTo>
                  <a:pt x="139" y="385"/>
                </a:lnTo>
                <a:lnTo>
                  <a:pt x="139" y="392"/>
                </a:lnTo>
                <a:lnTo>
                  <a:pt x="135" y="399"/>
                </a:lnTo>
                <a:lnTo>
                  <a:pt x="132" y="412"/>
                </a:lnTo>
                <a:lnTo>
                  <a:pt x="135" y="434"/>
                </a:lnTo>
                <a:lnTo>
                  <a:pt x="133" y="447"/>
                </a:lnTo>
                <a:lnTo>
                  <a:pt x="126" y="464"/>
                </a:lnTo>
                <a:lnTo>
                  <a:pt x="118" y="459"/>
                </a:lnTo>
                <a:lnTo>
                  <a:pt x="108" y="460"/>
                </a:lnTo>
                <a:lnTo>
                  <a:pt x="106" y="462"/>
                </a:lnTo>
                <a:lnTo>
                  <a:pt x="103" y="469"/>
                </a:lnTo>
                <a:lnTo>
                  <a:pt x="98" y="473"/>
                </a:lnTo>
                <a:close/>
                <a:moveTo>
                  <a:pt x="310" y="94"/>
                </a:moveTo>
                <a:lnTo>
                  <a:pt x="304" y="85"/>
                </a:lnTo>
                <a:lnTo>
                  <a:pt x="300" y="84"/>
                </a:lnTo>
                <a:lnTo>
                  <a:pt x="294" y="89"/>
                </a:lnTo>
                <a:lnTo>
                  <a:pt x="291" y="86"/>
                </a:lnTo>
                <a:lnTo>
                  <a:pt x="282" y="84"/>
                </a:lnTo>
                <a:lnTo>
                  <a:pt x="280" y="93"/>
                </a:lnTo>
                <a:lnTo>
                  <a:pt x="271" y="94"/>
                </a:lnTo>
                <a:lnTo>
                  <a:pt x="252" y="105"/>
                </a:lnTo>
                <a:lnTo>
                  <a:pt x="254" y="100"/>
                </a:lnTo>
                <a:lnTo>
                  <a:pt x="245" y="104"/>
                </a:lnTo>
                <a:lnTo>
                  <a:pt x="244" y="111"/>
                </a:lnTo>
                <a:lnTo>
                  <a:pt x="241" y="112"/>
                </a:lnTo>
                <a:lnTo>
                  <a:pt x="241" y="115"/>
                </a:lnTo>
                <a:lnTo>
                  <a:pt x="246" y="117"/>
                </a:lnTo>
                <a:lnTo>
                  <a:pt x="247" y="126"/>
                </a:lnTo>
                <a:lnTo>
                  <a:pt x="250" y="129"/>
                </a:lnTo>
                <a:lnTo>
                  <a:pt x="255" y="135"/>
                </a:lnTo>
                <a:lnTo>
                  <a:pt x="253" y="141"/>
                </a:lnTo>
                <a:lnTo>
                  <a:pt x="245" y="148"/>
                </a:lnTo>
                <a:lnTo>
                  <a:pt x="245" y="155"/>
                </a:lnTo>
                <a:lnTo>
                  <a:pt x="248" y="170"/>
                </a:lnTo>
                <a:lnTo>
                  <a:pt x="263" y="192"/>
                </a:lnTo>
                <a:lnTo>
                  <a:pt x="301" y="215"/>
                </a:lnTo>
                <a:lnTo>
                  <a:pt x="307" y="225"/>
                </a:lnTo>
                <a:lnTo>
                  <a:pt x="309" y="239"/>
                </a:lnTo>
                <a:lnTo>
                  <a:pt x="314" y="254"/>
                </a:lnTo>
                <a:lnTo>
                  <a:pt x="322" y="269"/>
                </a:lnTo>
                <a:lnTo>
                  <a:pt x="335" y="284"/>
                </a:lnTo>
                <a:lnTo>
                  <a:pt x="340" y="291"/>
                </a:lnTo>
                <a:lnTo>
                  <a:pt x="349" y="296"/>
                </a:lnTo>
                <a:lnTo>
                  <a:pt x="349" y="302"/>
                </a:lnTo>
                <a:lnTo>
                  <a:pt x="357" y="306"/>
                </a:lnTo>
                <a:lnTo>
                  <a:pt x="380" y="312"/>
                </a:lnTo>
                <a:lnTo>
                  <a:pt x="404" y="310"/>
                </a:lnTo>
                <a:lnTo>
                  <a:pt x="411" y="313"/>
                </a:lnTo>
                <a:lnTo>
                  <a:pt x="412" y="319"/>
                </a:lnTo>
                <a:lnTo>
                  <a:pt x="403" y="325"/>
                </a:lnTo>
                <a:lnTo>
                  <a:pt x="398" y="333"/>
                </a:lnTo>
                <a:lnTo>
                  <a:pt x="403" y="338"/>
                </a:lnTo>
                <a:lnTo>
                  <a:pt x="421" y="345"/>
                </a:lnTo>
                <a:lnTo>
                  <a:pt x="443" y="356"/>
                </a:lnTo>
                <a:lnTo>
                  <a:pt x="459" y="365"/>
                </a:lnTo>
                <a:lnTo>
                  <a:pt x="490" y="384"/>
                </a:lnTo>
                <a:lnTo>
                  <a:pt x="491" y="388"/>
                </a:lnTo>
                <a:lnTo>
                  <a:pt x="504" y="400"/>
                </a:lnTo>
                <a:lnTo>
                  <a:pt x="510" y="412"/>
                </a:lnTo>
                <a:lnTo>
                  <a:pt x="507" y="423"/>
                </a:lnTo>
                <a:lnTo>
                  <a:pt x="504" y="431"/>
                </a:lnTo>
                <a:lnTo>
                  <a:pt x="495" y="424"/>
                </a:lnTo>
                <a:lnTo>
                  <a:pt x="489" y="420"/>
                </a:lnTo>
                <a:lnTo>
                  <a:pt x="487" y="408"/>
                </a:lnTo>
                <a:lnTo>
                  <a:pt x="482" y="403"/>
                </a:lnTo>
                <a:lnTo>
                  <a:pt x="472" y="401"/>
                </a:lnTo>
                <a:lnTo>
                  <a:pt x="463" y="401"/>
                </a:lnTo>
                <a:lnTo>
                  <a:pt x="454" y="395"/>
                </a:lnTo>
                <a:lnTo>
                  <a:pt x="456" y="389"/>
                </a:lnTo>
                <a:lnTo>
                  <a:pt x="449" y="388"/>
                </a:lnTo>
                <a:lnTo>
                  <a:pt x="444" y="390"/>
                </a:lnTo>
                <a:lnTo>
                  <a:pt x="439" y="397"/>
                </a:lnTo>
                <a:lnTo>
                  <a:pt x="434" y="407"/>
                </a:lnTo>
                <a:lnTo>
                  <a:pt x="429" y="412"/>
                </a:lnTo>
                <a:lnTo>
                  <a:pt x="430" y="419"/>
                </a:lnTo>
                <a:lnTo>
                  <a:pt x="426" y="426"/>
                </a:lnTo>
                <a:lnTo>
                  <a:pt x="426" y="434"/>
                </a:lnTo>
                <a:lnTo>
                  <a:pt x="440" y="442"/>
                </a:lnTo>
                <a:lnTo>
                  <a:pt x="452" y="449"/>
                </a:lnTo>
                <a:lnTo>
                  <a:pt x="450" y="457"/>
                </a:lnTo>
                <a:lnTo>
                  <a:pt x="451" y="467"/>
                </a:lnTo>
                <a:lnTo>
                  <a:pt x="453" y="471"/>
                </a:lnTo>
                <a:lnTo>
                  <a:pt x="450" y="477"/>
                </a:lnTo>
                <a:lnTo>
                  <a:pt x="437" y="476"/>
                </a:lnTo>
                <a:lnTo>
                  <a:pt x="429" y="481"/>
                </a:lnTo>
                <a:lnTo>
                  <a:pt x="425" y="487"/>
                </a:lnTo>
                <a:lnTo>
                  <a:pt x="427" y="502"/>
                </a:lnTo>
                <a:lnTo>
                  <a:pt x="417" y="509"/>
                </a:lnTo>
                <a:lnTo>
                  <a:pt x="405" y="530"/>
                </a:lnTo>
                <a:lnTo>
                  <a:pt x="394" y="531"/>
                </a:lnTo>
                <a:lnTo>
                  <a:pt x="391" y="530"/>
                </a:lnTo>
                <a:lnTo>
                  <a:pt x="387" y="526"/>
                </a:lnTo>
                <a:lnTo>
                  <a:pt x="387" y="514"/>
                </a:lnTo>
                <a:lnTo>
                  <a:pt x="394" y="510"/>
                </a:lnTo>
                <a:lnTo>
                  <a:pt x="400" y="497"/>
                </a:lnTo>
                <a:lnTo>
                  <a:pt x="396" y="493"/>
                </a:lnTo>
                <a:lnTo>
                  <a:pt x="403" y="487"/>
                </a:lnTo>
                <a:lnTo>
                  <a:pt x="410" y="488"/>
                </a:lnTo>
                <a:lnTo>
                  <a:pt x="412" y="484"/>
                </a:lnTo>
                <a:lnTo>
                  <a:pt x="411" y="476"/>
                </a:lnTo>
                <a:lnTo>
                  <a:pt x="407" y="471"/>
                </a:lnTo>
                <a:lnTo>
                  <a:pt x="403" y="448"/>
                </a:lnTo>
                <a:lnTo>
                  <a:pt x="396" y="436"/>
                </a:lnTo>
                <a:lnTo>
                  <a:pt x="393" y="420"/>
                </a:lnTo>
                <a:lnTo>
                  <a:pt x="389" y="412"/>
                </a:lnTo>
                <a:lnTo>
                  <a:pt x="383" y="413"/>
                </a:lnTo>
                <a:lnTo>
                  <a:pt x="379" y="418"/>
                </a:lnTo>
                <a:lnTo>
                  <a:pt x="362" y="405"/>
                </a:lnTo>
                <a:lnTo>
                  <a:pt x="356" y="403"/>
                </a:lnTo>
                <a:lnTo>
                  <a:pt x="360" y="396"/>
                </a:lnTo>
                <a:lnTo>
                  <a:pt x="359" y="386"/>
                </a:lnTo>
                <a:lnTo>
                  <a:pt x="350" y="377"/>
                </a:lnTo>
                <a:lnTo>
                  <a:pt x="332" y="384"/>
                </a:lnTo>
                <a:lnTo>
                  <a:pt x="333" y="381"/>
                </a:lnTo>
                <a:lnTo>
                  <a:pt x="339" y="376"/>
                </a:lnTo>
                <a:lnTo>
                  <a:pt x="334" y="369"/>
                </a:lnTo>
                <a:lnTo>
                  <a:pt x="328" y="369"/>
                </a:lnTo>
                <a:lnTo>
                  <a:pt x="320" y="374"/>
                </a:lnTo>
                <a:lnTo>
                  <a:pt x="316" y="361"/>
                </a:lnTo>
                <a:lnTo>
                  <a:pt x="312" y="356"/>
                </a:lnTo>
                <a:lnTo>
                  <a:pt x="310" y="350"/>
                </a:lnTo>
                <a:lnTo>
                  <a:pt x="297" y="344"/>
                </a:lnTo>
                <a:lnTo>
                  <a:pt x="287" y="343"/>
                </a:lnTo>
                <a:lnTo>
                  <a:pt x="275" y="340"/>
                </a:lnTo>
                <a:lnTo>
                  <a:pt x="260" y="331"/>
                </a:lnTo>
                <a:lnTo>
                  <a:pt x="250" y="320"/>
                </a:lnTo>
                <a:lnTo>
                  <a:pt x="232" y="304"/>
                </a:lnTo>
                <a:lnTo>
                  <a:pt x="212" y="283"/>
                </a:lnTo>
                <a:lnTo>
                  <a:pt x="195" y="273"/>
                </a:lnTo>
                <a:lnTo>
                  <a:pt x="180" y="255"/>
                </a:lnTo>
                <a:lnTo>
                  <a:pt x="169" y="233"/>
                </a:lnTo>
                <a:lnTo>
                  <a:pt x="161" y="205"/>
                </a:lnTo>
                <a:lnTo>
                  <a:pt x="154" y="193"/>
                </a:lnTo>
                <a:lnTo>
                  <a:pt x="144" y="181"/>
                </a:lnTo>
                <a:lnTo>
                  <a:pt x="135" y="175"/>
                </a:lnTo>
                <a:lnTo>
                  <a:pt x="112" y="166"/>
                </a:lnTo>
                <a:lnTo>
                  <a:pt x="101" y="162"/>
                </a:lnTo>
                <a:lnTo>
                  <a:pt x="92" y="163"/>
                </a:lnTo>
                <a:lnTo>
                  <a:pt x="71" y="180"/>
                </a:lnTo>
                <a:lnTo>
                  <a:pt x="62" y="190"/>
                </a:lnTo>
                <a:lnTo>
                  <a:pt x="50" y="194"/>
                </a:lnTo>
                <a:lnTo>
                  <a:pt x="44" y="196"/>
                </a:lnTo>
                <a:lnTo>
                  <a:pt x="47" y="183"/>
                </a:lnTo>
                <a:lnTo>
                  <a:pt x="46" y="176"/>
                </a:lnTo>
                <a:lnTo>
                  <a:pt x="29" y="178"/>
                </a:lnTo>
                <a:lnTo>
                  <a:pt x="15" y="167"/>
                </a:lnTo>
                <a:lnTo>
                  <a:pt x="11" y="155"/>
                </a:lnTo>
                <a:lnTo>
                  <a:pt x="17" y="145"/>
                </a:lnTo>
                <a:lnTo>
                  <a:pt x="21" y="145"/>
                </a:lnTo>
                <a:lnTo>
                  <a:pt x="18" y="136"/>
                </a:lnTo>
                <a:lnTo>
                  <a:pt x="6" y="131"/>
                </a:lnTo>
                <a:lnTo>
                  <a:pt x="0" y="121"/>
                </a:lnTo>
                <a:lnTo>
                  <a:pt x="8" y="116"/>
                </a:lnTo>
                <a:lnTo>
                  <a:pt x="12" y="119"/>
                </a:lnTo>
                <a:lnTo>
                  <a:pt x="22" y="110"/>
                </a:lnTo>
                <a:lnTo>
                  <a:pt x="25" y="102"/>
                </a:lnTo>
                <a:lnTo>
                  <a:pt x="17" y="97"/>
                </a:lnTo>
                <a:lnTo>
                  <a:pt x="17" y="89"/>
                </a:lnTo>
                <a:lnTo>
                  <a:pt x="7" y="80"/>
                </a:lnTo>
                <a:lnTo>
                  <a:pt x="19" y="71"/>
                </a:lnTo>
                <a:lnTo>
                  <a:pt x="30" y="73"/>
                </a:lnTo>
                <a:lnTo>
                  <a:pt x="42" y="67"/>
                </a:lnTo>
                <a:lnTo>
                  <a:pt x="54" y="72"/>
                </a:lnTo>
                <a:lnTo>
                  <a:pt x="59" y="68"/>
                </a:lnTo>
                <a:lnTo>
                  <a:pt x="66" y="56"/>
                </a:lnTo>
                <a:lnTo>
                  <a:pt x="64" y="50"/>
                </a:lnTo>
                <a:lnTo>
                  <a:pt x="79" y="39"/>
                </a:lnTo>
                <a:lnTo>
                  <a:pt x="79" y="50"/>
                </a:lnTo>
                <a:lnTo>
                  <a:pt x="90" y="60"/>
                </a:lnTo>
                <a:lnTo>
                  <a:pt x="95" y="62"/>
                </a:lnTo>
                <a:lnTo>
                  <a:pt x="93" y="67"/>
                </a:lnTo>
                <a:lnTo>
                  <a:pt x="101" y="76"/>
                </a:lnTo>
                <a:lnTo>
                  <a:pt x="106" y="72"/>
                </a:lnTo>
                <a:lnTo>
                  <a:pt x="107" y="57"/>
                </a:lnTo>
                <a:lnTo>
                  <a:pt x="115" y="46"/>
                </a:lnTo>
                <a:lnTo>
                  <a:pt x="114" y="37"/>
                </a:lnTo>
                <a:lnTo>
                  <a:pt x="122" y="35"/>
                </a:lnTo>
                <a:lnTo>
                  <a:pt x="124" y="44"/>
                </a:lnTo>
                <a:lnTo>
                  <a:pt x="129" y="48"/>
                </a:lnTo>
                <a:lnTo>
                  <a:pt x="133" y="47"/>
                </a:lnTo>
                <a:lnTo>
                  <a:pt x="134" y="44"/>
                </a:lnTo>
                <a:lnTo>
                  <a:pt x="143" y="43"/>
                </a:lnTo>
                <a:lnTo>
                  <a:pt x="148" y="52"/>
                </a:lnTo>
                <a:lnTo>
                  <a:pt x="152" y="40"/>
                </a:lnTo>
                <a:lnTo>
                  <a:pt x="148" y="37"/>
                </a:lnTo>
                <a:lnTo>
                  <a:pt x="149" y="29"/>
                </a:lnTo>
                <a:lnTo>
                  <a:pt x="155" y="27"/>
                </a:lnTo>
                <a:lnTo>
                  <a:pt x="158" y="31"/>
                </a:lnTo>
                <a:lnTo>
                  <a:pt x="164" y="33"/>
                </a:lnTo>
                <a:lnTo>
                  <a:pt x="165" y="27"/>
                </a:lnTo>
                <a:lnTo>
                  <a:pt x="162" y="21"/>
                </a:lnTo>
                <a:lnTo>
                  <a:pt x="165" y="13"/>
                </a:lnTo>
                <a:lnTo>
                  <a:pt x="177" y="17"/>
                </a:lnTo>
                <a:lnTo>
                  <a:pt x="188" y="18"/>
                </a:lnTo>
                <a:lnTo>
                  <a:pt x="195" y="7"/>
                </a:lnTo>
                <a:lnTo>
                  <a:pt x="202" y="4"/>
                </a:lnTo>
                <a:lnTo>
                  <a:pt x="205" y="7"/>
                </a:lnTo>
                <a:lnTo>
                  <a:pt x="214" y="3"/>
                </a:lnTo>
                <a:lnTo>
                  <a:pt x="219" y="6"/>
                </a:lnTo>
                <a:lnTo>
                  <a:pt x="236" y="0"/>
                </a:lnTo>
                <a:lnTo>
                  <a:pt x="236" y="10"/>
                </a:lnTo>
                <a:lnTo>
                  <a:pt x="242" y="13"/>
                </a:lnTo>
                <a:lnTo>
                  <a:pt x="248" y="24"/>
                </a:lnTo>
                <a:lnTo>
                  <a:pt x="274" y="31"/>
                </a:lnTo>
                <a:lnTo>
                  <a:pt x="291" y="33"/>
                </a:lnTo>
                <a:lnTo>
                  <a:pt x="300" y="36"/>
                </a:lnTo>
                <a:lnTo>
                  <a:pt x="302" y="42"/>
                </a:lnTo>
                <a:lnTo>
                  <a:pt x="290" y="50"/>
                </a:lnTo>
                <a:lnTo>
                  <a:pt x="292" y="54"/>
                </a:lnTo>
                <a:lnTo>
                  <a:pt x="298" y="54"/>
                </a:lnTo>
                <a:lnTo>
                  <a:pt x="301" y="59"/>
                </a:lnTo>
                <a:lnTo>
                  <a:pt x="294" y="67"/>
                </a:lnTo>
                <a:lnTo>
                  <a:pt x="301" y="70"/>
                </a:lnTo>
                <a:lnTo>
                  <a:pt x="298" y="80"/>
                </a:lnTo>
                <a:lnTo>
                  <a:pt x="305" y="83"/>
                </a:lnTo>
                <a:lnTo>
                  <a:pt x="311" y="88"/>
                </a:lnTo>
                <a:lnTo>
                  <a:pt x="310" y="94"/>
                </a:lnTo>
                <a:close/>
                <a:moveTo>
                  <a:pt x="358" y="594"/>
                </a:moveTo>
                <a:lnTo>
                  <a:pt x="345" y="592"/>
                </a:lnTo>
                <a:lnTo>
                  <a:pt x="327" y="577"/>
                </a:lnTo>
                <a:lnTo>
                  <a:pt x="312" y="572"/>
                </a:lnTo>
                <a:lnTo>
                  <a:pt x="276" y="552"/>
                </a:lnTo>
                <a:lnTo>
                  <a:pt x="260" y="549"/>
                </a:lnTo>
                <a:lnTo>
                  <a:pt x="256" y="546"/>
                </a:lnTo>
                <a:lnTo>
                  <a:pt x="252" y="539"/>
                </a:lnTo>
                <a:lnTo>
                  <a:pt x="255" y="531"/>
                </a:lnTo>
                <a:lnTo>
                  <a:pt x="261" y="522"/>
                </a:lnTo>
                <a:lnTo>
                  <a:pt x="266" y="520"/>
                </a:lnTo>
                <a:lnTo>
                  <a:pt x="278" y="523"/>
                </a:lnTo>
                <a:lnTo>
                  <a:pt x="289" y="515"/>
                </a:lnTo>
                <a:lnTo>
                  <a:pt x="302" y="525"/>
                </a:lnTo>
                <a:lnTo>
                  <a:pt x="310" y="528"/>
                </a:lnTo>
                <a:lnTo>
                  <a:pt x="324" y="528"/>
                </a:lnTo>
                <a:lnTo>
                  <a:pt x="351" y="523"/>
                </a:lnTo>
                <a:lnTo>
                  <a:pt x="377" y="515"/>
                </a:lnTo>
                <a:lnTo>
                  <a:pt x="380" y="517"/>
                </a:lnTo>
                <a:lnTo>
                  <a:pt x="381" y="521"/>
                </a:lnTo>
                <a:lnTo>
                  <a:pt x="378" y="524"/>
                </a:lnTo>
                <a:lnTo>
                  <a:pt x="368" y="544"/>
                </a:lnTo>
                <a:lnTo>
                  <a:pt x="365" y="556"/>
                </a:lnTo>
                <a:lnTo>
                  <a:pt x="366" y="565"/>
                </a:lnTo>
                <a:lnTo>
                  <a:pt x="374" y="577"/>
                </a:lnTo>
                <a:lnTo>
                  <a:pt x="370" y="580"/>
                </a:lnTo>
                <a:lnTo>
                  <a:pt x="362" y="594"/>
                </a:lnTo>
                <a:lnTo>
                  <a:pt x="358" y="594"/>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40" name="Freeform 7">
            <a:extLst>
              <a:ext uri="{FF2B5EF4-FFF2-40B4-BE49-F238E27FC236}">
                <a16:creationId xmlns:a16="http://schemas.microsoft.com/office/drawing/2014/main" id="{A9CFAFA9-21BD-42C6-91CC-84DDE7E2C392}"/>
              </a:ext>
            </a:extLst>
          </p:cNvPr>
          <p:cNvSpPr>
            <a:spLocks/>
          </p:cNvSpPr>
          <p:nvPr/>
        </p:nvSpPr>
        <p:spPr bwMode="auto">
          <a:xfrm>
            <a:off x="6118225" y="5473700"/>
            <a:ext cx="115888" cy="268288"/>
          </a:xfrm>
          <a:custGeom>
            <a:avLst/>
            <a:gdLst>
              <a:gd name="T0" fmla="*/ 2147483646 w 73"/>
              <a:gd name="T1" fmla="*/ 2147483646 h 169"/>
              <a:gd name="T2" fmla="*/ 2147483646 w 73"/>
              <a:gd name="T3" fmla="*/ 2147483646 h 169"/>
              <a:gd name="T4" fmla="*/ 2147483646 w 73"/>
              <a:gd name="T5" fmla="*/ 2147483646 h 169"/>
              <a:gd name="T6" fmla="*/ 2147483646 w 73"/>
              <a:gd name="T7" fmla="*/ 2147483646 h 169"/>
              <a:gd name="T8" fmla="*/ 2147483646 w 73"/>
              <a:gd name="T9" fmla="*/ 2147483646 h 169"/>
              <a:gd name="T10" fmla="*/ 2147483646 w 73"/>
              <a:gd name="T11" fmla="*/ 2147483646 h 169"/>
              <a:gd name="T12" fmla="*/ 2147483646 w 73"/>
              <a:gd name="T13" fmla="*/ 2147483646 h 169"/>
              <a:gd name="T14" fmla="*/ 2147483646 w 73"/>
              <a:gd name="T15" fmla="*/ 2147483646 h 169"/>
              <a:gd name="T16" fmla="*/ 2147483646 w 73"/>
              <a:gd name="T17" fmla="*/ 2147483646 h 169"/>
              <a:gd name="T18" fmla="*/ 2147483646 w 73"/>
              <a:gd name="T19" fmla="*/ 2147483646 h 169"/>
              <a:gd name="T20" fmla="*/ 2147483646 w 73"/>
              <a:gd name="T21" fmla="*/ 2147483646 h 169"/>
              <a:gd name="T22" fmla="*/ 2147483646 w 73"/>
              <a:gd name="T23" fmla="*/ 2147483646 h 169"/>
              <a:gd name="T24" fmla="*/ 2147483646 w 73"/>
              <a:gd name="T25" fmla="*/ 2147483646 h 169"/>
              <a:gd name="T26" fmla="*/ 2147483646 w 73"/>
              <a:gd name="T27" fmla="*/ 2147483646 h 169"/>
              <a:gd name="T28" fmla="*/ 2147483646 w 73"/>
              <a:gd name="T29" fmla="*/ 2147483646 h 169"/>
              <a:gd name="T30" fmla="*/ 2147483646 w 73"/>
              <a:gd name="T31" fmla="*/ 2147483646 h 169"/>
              <a:gd name="T32" fmla="*/ 2147483646 w 73"/>
              <a:gd name="T33" fmla="*/ 2147483646 h 169"/>
              <a:gd name="T34" fmla="*/ 2147483646 w 73"/>
              <a:gd name="T35" fmla="*/ 2147483646 h 169"/>
              <a:gd name="T36" fmla="*/ 2147483646 w 73"/>
              <a:gd name="T37" fmla="*/ 2147483646 h 169"/>
              <a:gd name="T38" fmla="*/ 0 w 73"/>
              <a:gd name="T39" fmla="*/ 2147483646 h 169"/>
              <a:gd name="T40" fmla="*/ 2147483646 w 73"/>
              <a:gd name="T41" fmla="*/ 2147483646 h 169"/>
              <a:gd name="T42" fmla="*/ 2147483646 w 73"/>
              <a:gd name="T43" fmla="*/ 0 h 169"/>
              <a:gd name="T44" fmla="*/ 2147483646 w 73"/>
              <a:gd name="T45" fmla="*/ 2147483646 h 169"/>
              <a:gd name="T46" fmla="*/ 2147483646 w 73"/>
              <a:gd name="T47" fmla="*/ 2147483646 h 169"/>
              <a:gd name="T48" fmla="*/ 2147483646 w 73"/>
              <a:gd name="T49" fmla="*/ 2147483646 h 169"/>
              <a:gd name="T50" fmla="*/ 2147483646 w 73"/>
              <a:gd name="T51" fmla="*/ 2147483646 h 169"/>
              <a:gd name="T52" fmla="*/ 2147483646 w 73"/>
              <a:gd name="T53" fmla="*/ 2147483646 h 169"/>
              <a:gd name="T54" fmla="*/ 2147483646 w 73"/>
              <a:gd name="T55" fmla="*/ 2147483646 h 169"/>
              <a:gd name="T56" fmla="*/ 2147483646 w 73"/>
              <a:gd name="T57" fmla="*/ 2147483646 h 169"/>
              <a:gd name="T58" fmla="*/ 2147483646 w 73"/>
              <a:gd name="T59" fmla="*/ 2147483646 h 169"/>
              <a:gd name="T60" fmla="*/ 2147483646 w 73"/>
              <a:gd name="T61" fmla="*/ 2147483646 h 169"/>
              <a:gd name="T62" fmla="*/ 2147483646 w 73"/>
              <a:gd name="T63" fmla="*/ 2147483646 h 169"/>
              <a:gd name="T64" fmla="*/ 2147483646 w 73"/>
              <a:gd name="T65" fmla="*/ 2147483646 h 169"/>
              <a:gd name="T66" fmla="*/ 2147483646 w 73"/>
              <a:gd name="T67" fmla="*/ 2147483646 h 169"/>
              <a:gd name="T68" fmla="*/ 2147483646 w 73"/>
              <a:gd name="T69" fmla="*/ 2147483646 h 169"/>
              <a:gd name="T70" fmla="*/ 2147483646 w 73"/>
              <a:gd name="T71" fmla="*/ 2147483646 h 169"/>
              <a:gd name="T72" fmla="*/ 2147483646 w 73"/>
              <a:gd name="T73" fmla="*/ 2147483646 h 169"/>
              <a:gd name="T74" fmla="*/ 2147483646 w 73"/>
              <a:gd name="T75" fmla="*/ 2147483646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169"/>
              <a:gd name="T116" fmla="*/ 73 w 73"/>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169">
                <a:moveTo>
                  <a:pt x="34" y="169"/>
                </a:moveTo>
                <a:lnTo>
                  <a:pt x="33" y="166"/>
                </a:lnTo>
                <a:lnTo>
                  <a:pt x="30" y="154"/>
                </a:lnTo>
                <a:lnTo>
                  <a:pt x="21" y="143"/>
                </a:lnTo>
                <a:lnTo>
                  <a:pt x="2" y="129"/>
                </a:lnTo>
                <a:lnTo>
                  <a:pt x="3" y="126"/>
                </a:lnTo>
                <a:lnTo>
                  <a:pt x="7" y="128"/>
                </a:lnTo>
                <a:lnTo>
                  <a:pt x="8" y="122"/>
                </a:lnTo>
                <a:lnTo>
                  <a:pt x="1" y="111"/>
                </a:lnTo>
                <a:lnTo>
                  <a:pt x="9" y="96"/>
                </a:lnTo>
                <a:lnTo>
                  <a:pt x="6" y="90"/>
                </a:lnTo>
                <a:lnTo>
                  <a:pt x="9" y="76"/>
                </a:lnTo>
                <a:lnTo>
                  <a:pt x="5" y="68"/>
                </a:lnTo>
                <a:lnTo>
                  <a:pt x="8" y="58"/>
                </a:lnTo>
                <a:lnTo>
                  <a:pt x="13" y="56"/>
                </a:lnTo>
                <a:lnTo>
                  <a:pt x="13" y="45"/>
                </a:lnTo>
                <a:lnTo>
                  <a:pt x="6" y="43"/>
                </a:lnTo>
                <a:lnTo>
                  <a:pt x="2" y="40"/>
                </a:lnTo>
                <a:lnTo>
                  <a:pt x="2" y="31"/>
                </a:lnTo>
                <a:lnTo>
                  <a:pt x="0" y="20"/>
                </a:lnTo>
                <a:lnTo>
                  <a:pt x="5" y="7"/>
                </a:lnTo>
                <a:lnTo>
                  <a:pt x="10" y="0"/>
                </a:lnTo>
                <a:lnTo>
                  <a:pt x="24" y="3"/>
                </a:lnTo>
                <a:lnTo>
                  <a:pt x="31" y="3"/>
                </a:lnTo>
                <a:lnTo>
                  <a:pt x="32" y="3"/>
                </a:lnTo>
                <a:lnTo>
                  <a:pt x="40" y="13"/>
                </a:lnTo>
                <a:lnTo>
                  <a:pt x="54" y="35"/>
                </a:lnTo>
                <a:lnTo>
                  <a:pt x="54" y="38"/>
                </a:lnTo>
                <a:lnTo>
                  <a:pt x="55" y="44"/>
                </a:lnTo>
                <a:lnTo>
                  <a:pt x="52" y="55"/>
                </a:lnTo>
                <a:lnTo>
                  <a:pt x="53" y="71"/>
                </a:lnTo>
                <a:lnTo>
                  <a:pt x="59" y="88"/>
                </a:lnTo>
                <a:lnTo>
                  <a:pt x="73" y="103"/>
                </a:lnTo>
                <a:lnTo>
                  <a:pt x="71" y="104"/>
                </a:lnTo>
                <a:lnTo>
                  <a:pt x="63" y="125"/>
                </a:lnTo>
                <a:lnTo>
                  <a:pt x="55" y="135"/>
                </a:lnTo>
                <a:lnTo>
                  <a:pt x="45" y="147"/>
                </a:lnTo>
                <a:lnTo>
                  <a:pt x="34" y="16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41" name="Freeform 8">
            <a:extLst>
              <a:ext uri="{FF2B5EF4-FFF2-40B4-BE49-F238E27FC236}">
                <a16:creationId xmlns:a16="http://schemas.microsoft.com/office/drawing/2014/main" id="{8D38E7FB-4F8E-49B6-BD0C-F18493334738}"/>
              </a:ext>
            </a:extLst>
          </p:cNvPr>
          <p:cNvSpPr>
            <a:spLocks/>
          </p:cNvSpPr>
          <p:nvPr/>
        </p:nvSpPr>
        <p:spPr bwMode="auto">
          <a:xfrm>
            <a:off x="6118225" y="5473700"/>
            <a:ext cx="115888" cy="268288"/>
          </a:xfrm>
          <a:custGeom>
            <a:avLst/>
            <a:gdLst>
              <a:gd name="T0" fmla="*/ 2147483646 w 73"/>
              <a:gd name="T1" fmla="*/ 2147483646 h 169"/>
              <a:gd name="T2" fmla="*/ 2147483646 w 73"/>
              <a:gd name="T3" fmla="*/ 2147483646 h 169"/>
              <a:gd name="T4" fmla="*/ 2147483646 w 73"/>
              <a:gd name="T5" fmla="*/ 2147483646 h 169"/>
              <a:gd name="T6" fmla="*/ 2147483646 w 73"/>
              <a:gd name="T7" fmla="*/ 2147483646 h 169"/>
              <a:gd name="T8" fmla="*/ 2147483646 w 73"/>
              <a:gd name="T9" fmla="*/ 2147483646 h 169"/>
              <a:gd name="T10" fmla="*/ 2147483646 w 73"/>
              <a:gd name="T11" fmla="*/ 2147483646 h 169"/>
              <a:gd name="T12" fmla="*/ 2147483646 w 73"/>
              <a:gd name="T13" fmla="*/ 2147483646 h 169"/>
              <a:gd name="T14" fmla="*/ 2147483646 w 73"/>
              <a:gd name="T15" fmla="*/ 2147483646 h 169"/>
              <a:gd name="T16" fmla="*/ 2147483646 w 73"/>
              <a:gd name="T17" fmla="*/ 2147483646 h 169"/>
              <a:gd name="T18" fmla="*/ 2147483646 w 73"/>
              <a:gd name="T19" fmla="*/ 2147483646 h 169"/>
              <a:gd name="T20" fmla="*/ 2147483646 w 73"/>
              <a:gd name="T21" fmla="*/ 2147483646 h 169"/>
              <a:gd name="T22" fmla="*/ 2147483646 w 73"/>
              <a:gd name="T23" fmla="*/ 2147483646 h 169"/>
              <a:gd name="T24" fmla="*/ 2147483646 w 73"/>
              <a:gd name="T25" fmla="*/ 2147483646 h 169"/>
              <a:gd name="T26" fmla="*/ 2147483646 w 73"/>
              <a:gd name="T27" fmla="*/ 2147483646 h 169"/>
              <a:gd name="T28" fmla="*/ 2147483646 w 73"/>
              <a:gd name="T29" fmla="*/ 2147483646 h 169"/>
              <a:gd name="T30" fmla="*/ 2147483646 w 73"/>
              <a:gd name="T31" fmla="*/ 2147483646 h 169"/>
              <a:gd name="T32" fmla="*/ 2147483646 w 73"/>
              <a:gd name="T33" fmla="*/ 2147483646 h 169"/>
              <a:gd name="T34" fmla="*/ 2147483646 w 73"/>
              <a:gd name="T35" fmla="*/ 2147483646 h 169"/>
              <a:gd name="T36" fmla="*/ 2147483646 w 73"/>
              <a:gd name="T37" fmla="*/ 2147483646 h 169"/>
              <a:gd name="T38" fmla="*/ 0 w 73"/>
              <a:gd name="T39" fmla="*/ 2147483646 h 169"/>
              <a:gd name="T40" fmla="*/ 2147483646 w 73"/>
              <a:gd name="T41" fmla="*/ 2147483646 h 169"/>
              <a:gd name="T42" fmla="*/ 2147483646 w 73"/>
              <a:gd name="T43" fmla="*/ 0 h 169"/>
              <a:gd name="T44" fmla="*/ 2147483646 w 73"/>
              <a:gd name="T45" fmla="*/ 2147483646 h 169"/>
              <a:gd name="T46" fmla="*/ 2147483646 w 73"/>
              <a:gd name="T47" fmla="*/ 2147483646 h 169"/>
              <a:gd name="T48" fmla="*/ 2147483646 w 73"/>
              <a:gd name="T49" fmla="*/ 2147483646 h 169"/>
              <a:gd name="T50" fmla="*/ 2147483646 w 73"/>
              <a:gd name="T51" fmla="*/ 2147483646 h 169"/>
              <a:gd name="T52" fmla="*/ 2147483646 w 73"/>
              <a:gd name="T53" fmla="*/ 2147483646 h 169"/>
              <a:gd name="T54" fmla="*/ 2147483646 w 73"/>
              <a:gd name="T55" fmla="*/ 2147483646 h 169"/>
              <a:gd name="T56" fmla="*/ 2147483646 w 73"/>
              <a:gd name="T57" fmla="*/ 2147483646 h 169"/>
              <a:gd name="T58" fmla="*/ 2147483646 w 73"/>
              <a:gd name="T59" fmla="*/ 2147483646 h 169"/>
              <a:gd name="T60" fmla="*/ 2147483646 w 73"/>
              <a:gd name="T61" fmla="*/ 2147483646 h 169"/>
              <a:gd name="T62" fmla="*/ 2147483646 w 73"/>
              <a:gd name="T63" fmla="*/ 2147483646 h 169"/>
              <a:gd name="T64" fmla="*/ 2147483646 w 73"/>
              <a:gd name="T65" fmla="*/ 2147483646 h 169"/>
              <a:gd name="T66" fmla="*/ 2147483646 w 73"/>
              <a:gd name="T67" fmla="*/ 2147483646 h 169"/>
              <a:gd name="T68" fmla="*/ 2147483646 w 73"/>
              <a:gd name="T69" fmla="*/ 2147483646 h 169"/>
              <a:gd name="T70" fmla="*/ 2147483646 w 73"/>
              <a:gd name="T71" fmla="*/ 2147483646 h 169"/>
              <a:gd name="T72" fmla="*/ 2147483646 w 73"/>
              <a:gd name="T73" fmla="*/ 2147483646 h 169"/>
              <a:gd name="T74" fmla="*/ 2147483646 w 73"/>
              <a:gd name="T75" fmla="*/ 2147483646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169"/>
              <a:gd name="T116" fmla="*/ 73 w 73"/>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169">
                <a:moveTo>
                  <a:pt x="34" y="169"/>
                </a:moveTo>
                <a:lnTo>
                  <a:pt x="33" y="166"/>
                </a:lnTo>
                <a:lnTo>
                  <a:pt x="30" y="154"/>
                </a:lnTo>
                <a:lnTo>
                  <a:pt x="21" y="143"/>
                </a:lnTo>
                <a:lnTo>
                  <a:pt x="2" y="129"/>
                </a:lnTo>
                <a:lnTo>
                  <a:pt x="3" y="126"/>
                </a:lnTo>
                <a:lnTo>
                  <a:pt x="7" y="128"/>
                </a:lnTo>
                <a:lnTo>
                  <a:pt x="8" y="122"/>
                </a:lnTo>
                <a:lnTo>
                  <a:pt x="1" y="111"/>
                </a:lnTo>
                <a:lnTo>
                  <a:pt x="9" y="96"/>
                </a:lnTo>
                <a:lnTo>
                  <a:pt x="6" y="90"/>
                </a:lnTo>
                <a:lnTo>
                  <a:pt x="9" y="76"/>
                </a:lnTo>
                <a:lnTo>
                  <a:pt x="5" y="68"/>
                </a:lnTo>
                <a:lnTo>
                  <a:pt x="8" y="58"/>
                </a:lnTo>
                <a:lnTo>
                  <a:pt x="13" y="56"/>
                </a:lnTo>
                <a:lnTo>
                  <a:pt x="13" y="45"/>
                </a:lnTo>
                <a:lnTo>
                  <a:pt x="6" y="43"/>
                </a:lnTo>
                <a:lnTo>
                  <a:pt x="2" y="40"/>
                </a:lnTo>
                <a:lnTo>
                  <a:pt x="2" y="31"/>
                </a:lnTo>
                <a:lnTo>
                  <a:pt x="0" y="20"/>
                </a:lnTo>
                <a:lnTo>
                  <a:pt x="5" y="7"/>
                </a:lnTo>
                <a:lnTo>
                  <a:pt x="10" y="0"/>
                </a:lnTo>
                <a:lnTo>
                  <a:pt x="24" y="3"/>
                </a:lnTo>
                <a:lnTo>
                  <a:pt x="31" y="3"/>
                </a:lnTo>
                <a:lnTo>
                  <a:pt x="32" y="3"/>
                </a:lnTo>
                <a:lnTo>
                  <a:pt x="40" y="13"/>
                </a:lnTo>
                <a:lnTo>
                  <a:pt x="54" y="35"/>
                </a:lnTo>
                <a:lnTo>
                  <a:pt x="54" y="38"/>
                </a:lnTo>
                <a:lnTo>
                  <a:pt x="55" y="44"/>
                </a:lnTo>
                <a:lnTo>
                  <a:pt x="52" y="55"/>
                </a:lnTo>
                <a:lnTo>
                  <a:pt x="53" y="71"/>
                </a:lnTo>
                <a:lnTo>
                  <a:pt x="59" y="88"/>
                </a:lnTo>
                <a:lnTo>
                  <a:pt x="73" y="103"/>
                </a:lnTo>
                <a:lnTo>
                  <a:pt x="71" y="104"/>
                </a:lnTo>
                <a:lnTo>
                  <a:pt x="63" y="125"/>
                </a:lnTo>
                <a:lnTo>
                  <a:pt x="55" y="135"/>
                </a:lnTo>
                <a:lnTo>
                  <a:pt x="45" y="147"/>
                </a:lnTo>
                <a:lnTo>
                  <a:pt x="34" y="169"/>
                </a:lnTo>
                <a:close/>
              </a:path>
            </a:pathLst>
          </a:custGeom>
          <a:solidFill>
            <a:srgbClr val="DDDDDD"/>
          </a:solidFill>
          <a:ln w="0" cap="rnd">
            <a:solidFill>
              <a:srgbClr val="000000"/>
            </a:solidFill>
            <a:round/>
            <a:headEnd/>
            <a:tailEnd/>
          </a:ln>
        </p:spPr>
        <p:txBody>
          <a:bodyPr/>
          <a:lstStyle/>
          <a:p>
            <a:endParaRPr lang="nl-NL"/>
          </a:p>
        </p:txBody>
      </p:sp>
      <p:sp>
        <p:nvSpPr>
          <p:cNvPr id="15367" name="Freeform 9">
            <a:extLst>
              <a:ext uri="{FF2B5EF4-FFF2-40B4-BE49-F238E27FC236}">
                <a16:creationId xmlns:a16="http://schemas.microsoft.com/office/drawing/2014/main" id="{DFFF94AF-761B-4332-BF42-B1E98A01A7C6}"/>
              </a:ext>
            </a:extLst>
          </p:cNvPr>
          <p:cNvSpPr>
            <a:spLocks/>
          </p:cNvSpPr>
          <p:nvPr/>
        </p:nvSpPr>
        <p:spPr bwMode="auto">
          <a:xfrm>
            <a:off x="5453063" y="4851400"/>
            <a:ext cx="531812" cy="260350"/>
          </a:xfrm>
          <a:custGeom>
            <a:avLst/>
            <a:gdLst>
              <a:gd name="T0" fmla="*/ 2147483647 w 335"/>
              <a:gd name="T1" fmla="*/ 2147483647 h 164"/>
              <a:gd name="T2" fmla="*/ 2147483647 w 335"/>
              <a:gd name="T3" fmla="*/ 2147483647 h 164"/>
              <a:gd name="T4" fmla="*/ 2147483647 w 335"/>
              <a:gd name="T5" fmla="*/ 2147483647 h 164"/>
              <a:gd name="T6" fmla="*/ 2147483647 w 335"/>
              <a:gd name="T7" fmla="*/ 2147483647 h 164"/>
              <a:gd name="T8" fmla="*/ 2147483647 w 335"/>
              <a:gd name="T9" fmla="*/ 2147483647 h 164"/>
              <a:gd name="T10" fmla="*/ 2147483647 w 335"/>
              <a:gd name="T11" fmla="*/ 2147483647 h 164"/>
              <a:gd name="T12" fmla="*/ 2147483647 w 335"/>
              <a:gd name="T13" fmla="*/ 2147483647 h 164"/>
              <a:gd name="T14" fmla="*/ 2147483647 w 335"/>
              <a:gd name="T15" fmla="*/ 2147483647 h 164"/>
              <a:gd name="T16" fmla="*/ 2147483647 w 335"/>
              <a:gd name="T17" fmla="*/ 2147483647 h 164"/>
              <a:gd name="T18" fmla="*/ 2147483647 w 335"/>
              <a:gd name="T19" fmla="*/ 2147483647 h 164"/>
              <a:gd name="T20" fmla="*/ 2147483647 w 335"/>
              <a:gd name="T21" fmla="*/ 2147483647 h 164"/>
              <a:gd name="T22" fmla="*/ 2147483647 w 335"/>
              <a:gd name="T23" fmla="*/ 2147483647 h 164"/>
              <a:gd name="T24" fmla="*/ 2147483647 w 335"/>
              <a:gd name="T25" fmla="*/ 2147483647 h 164"/>
              <a:gd name="T26" fmla="*/ 2147483647 w 335"/>
              <a:gd name="T27" fmla="*/ 2147483647 h 164"/>
              <a:gd name="T28" fmla="*/ 2147483647 w 335"/>
              <a:gd name="T29" fmla="*/ 2147483647 h 164"/>
              <a:gd name="T30" fmla="*/ 2147483647 w 335"/>
              <a:gd name="T31" fmla="*/ 2147483647 h 164"/>
              <a:gd name="T32" fmla="*/ 2147483647 w 335"/>
              <a:gd name="T33" fmla="*/ 2147483647 h 164"/>
              <a:gd name="T34" fmla="*/ 2147483647 w 335"/>
              <a:gd name="T35" fmla="*/ 2147483647 h 164"/>
              <a:gd name="T36" fmla="*/ 2147483647 w 335"/>
              <a:gd name="T37" fmla="*/ 2147483647 h 164"/>
              <a:gd name="T38" fmla="*/ 2147483647 w 335"/>
              <a:gd name="T39" fmla="*/ 2147483647 h 164"/>
              <a:gd name="T40" fmla="*/ 2147483647 w 335"/>
              <a:gd name="T41" fmla="*/ 2147483647 h 164"/>
              <a:gd name="T42" fmla="*/ 2147483647 w 335"/>
              <a:gd name="T43" fmla="*/ 2147483647 h 164"/>
              <a:gd name="T44" fmla="*/ 2147483647 w 335"/>
              <a:gd name="T45" fmla="*/ 2147483647 h 164"/>
              <a:gd name="T46" fmla="*/ 2147483647 w 335"/>
              <a:gd name="T47" fmla="*/ 2147483647 h 164"/>
              <a:gd name="T48" fmla="*/ 2147483647 w 335"/>
              <a:gd name="T49" fmla="*/ 2147483647 h 164"/>
              <a:gd name="T50" fmla="*/ 2147483647 w 335"/>
              <a:gd name="T51" fmla="*/ 2147483647 h 164"/>
              <a:gd name="T52" fmla="*/ 2147483647 w 335"/>
              <a:gd name="T53" fmla="*/ 2147483647 h 164"/>
              <a:gd name="T54" fmla="*/ 2147483647 w 335"/>
              <a:gd name="T55" fmla="*/ 2147483647 h 164"/>
              <a:gd name="T56" fmla="*/ 2147483647 w 335"/>
              <a:gd name="T57" fmla="*/ 2147483647 h 164"/>
              <a:gd name="T58" fmla="*/ 2147483647 w 335"/>
              <a:gd name="T59" fmla="*/ 2147483647 h 164"/>
              <a:gd name="T60" fmla="*/ 2147483647 w 335"/>
              <a:gd name="T61" fmla="*/ 2147483647 h 164"/>
              <a:gd name="T62" fmla="*/ 2147483647 w 335"/>
              <a:gd name="T63" fmla="*/ 2147483647 h 164"/>
              <a:gd name="T64" fmla="*/ 2147483647 w 335"/>
              <a:gd name="T65" fmla="*/ 2147483647 h 164"/>
              <a:gd name="T66" fmla="*/ 2147483647 w 335"/>
              <a:gd name="T67" fmla="*/ 2147483647 h 164"/>
              <a:gd name="T68" fmla="*/ 2147483647 w 335"/>
              <a:gd name="T69" fmla="*/ 2147483647 h 164"/>
              <a:gd name="T70" fmla="*/ 2147483647 w 335"/>
              <a:gd name="T71" fmla="*/ 2147483647 h 164"/>
              <a:gd name="T72" fmla="*/ 2147483647 w 335"/>
              <a:gd name="T73" fmla="*/ 2147483647 h 164"/>
              <a:gd name="T74" fmla="*/ 2147483647 w 335"/>
              <a:gd name="T75" fmla="*/ 2147483647 h 164"/>
              <a:gd name="T76" fmla="*/ 2147483647 w 335"/>
              <a:gd name="T77" fmla="*/ 2147483647 h 164"/>
              <a:gd name="T78" fmla="*/ 2147483647 w 335"/>
              <a:gd name="T79" fmla="*/ 2147483647 h 164"/>
              <a:gd name="T80" fmla="*/ 2147483647 w 335"/>
              <a:gd name="T81" fmla="*/ 2147483647 h 164"/>
              <a:gd name="T82" fmla="*/ 2147483647 w 335"/>
              <a:gd name="T83" fmla="*/ 2147483647 h 164"/>
              <a:gd name="T84" fmla="*/ 2147483647 w 335"/>
              <a:gd name="T85" fmla="*/ 2147483647 h 164"/>
              <a:gd name="T86" fmla="*/ 2147483647 w 335"/>
              <a:gd name="T87" fmla="*/ 2147483647 h 164"/>
              <a:gd name="T88" fmla="*/ 2147483647 w 335"/>
              <a:gd name="T89" fmla="*/ 2147483647 h 164"/>
              <a:gd name="T90" fmla="*/ 2147483647 w 335"/>
              <a:gd name="T91" fmla="*/ 2147483647 h 164"/>
              <a:gd name="T92" fmla="*/ 2147483647 w 335"/>
              <a:gd name="T93" fmla="*/ 2147483647 h 164"/>
              <a:gd name="T94" fmla="*/ 2147483647 w 335"/>
              <a:gd name="T95" fmla="*/ 2147483647 h 164"/>
              <a:gd name="T96" fmla="*/ 2147483647 w 335"/>
              <a:gd name="T97" fmla="*/ 2147483647 h 164"/>
              <a:gd name="T98" fmla="*/ 2147483647 w 335"/>
              <a:gd name="T99" fmla="*/ 2147483647 h 164"/>
              <a:gd name="T100" fmla="*/ 2147483647 w 335"/>
              <a:gd name="T101" fmla="*/ 2147483647 h 164"/>
              <a:gd name="T102" fmla="*/ 2147483647 w 335"/>
              <a:gd name="T103" fmla="*/ 2147483647 h 164"/>
              <a:gd name="T104" fmla="*/ 2147483647 w 335"/>
              <a:gd name="T105" fmla="*/ 2147483647 h 1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5"/>
              <a:gd name="T160" fmla="*/ 0 h 164"/>
              <a:gd name="T161" fmla="*/ 335 w 335"/>
              <a:gd name="T162" fmla="*/ 164 h 1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5" h="164">
                <a:moveTo>
                  <a:pt x="2" y="89"/>
                </a:moveTo>
                <a:lnTo>
                  <a:pt x="9" y="90"/>
                </a:lnTo>
                <a:lnTo>
                  <a:pt x="12" y="86"/>
                </a:lnTo>
                <a:lnTo>
                  <a:pt x="14" y="89"/>
                </a:lnTo>
                <a:lnTo>
                  <a:pt x="18" y="89"/>
                </a:lnTo>
                <a:lnTo>
                  <a:pt x="20" y="93"/>
                </a:lnTo>
                <a:lnTo>
                  <a:pt x="24" y="95"/>
                </a:lnTo>
                <a:lnTo>
                  <a:pt x="24" y="99"/>
                </a:lnTo>
                <a:lnTo>
                  <a:pt x="29" y="100"/>
                </a:lnTo>
                <a:lnTo>
                  <a:pt x="27" y="106"/>
                </a:lnTo>
                <a:lnTo>
                  <a:pt x="32" y="106"/>
                </a:lnTo>
                <a:lnTo>
                  <a:pt x="40" y="96"/>
                </a:lnTo>
                <a:lnTo>
                  <a:pt x="40" y="88"/>
                </a:lnTo>
                <a:lnTo>
                  <a:pt x="44" y="89"/>
                </a:lnTo>
                <a:lnTo>
                  <a:pt x="49" y="88"/>
                </a:lnTo>
                <a:lnTo>
                  <a:pt x="59" y="91"/>
                </a:lnTo>
                <a:lnTo>
                  <a:pt x="60" y="95"/>
                </a:lnTo>
                <a:lnTo>
                  <a:pt x="61" y="99"/>
                </a:lnTo>
                <a:lnTo>
                  <a:pt x="73" y="98"/>
                </a:lnTo>
                <a:lnTo>
                  <a:pt x="80" y="95"/>
                </a:lnTo>
                <a:lnTo>
                  <a:pt x="81" y="92"/>
                </a:lnTo>
                <a:lnTo>
                  <a:pt x="87" y="91"/>
                </a:lnTo>
                <a:lnTo>
                  <a:pt x="89" y="86"/>
                </a:lnTo>
                <a:lnTo>
                  <a:pt x="113" y="85"/>
                </a:lnTo>
                <a:lnTo>
                  <a:pt x="115" y="80"/>
                </a:lnTo>
                <a:lnTo>
                  <a:pt x="123" y="79"/>
                </a:lnTo>
                <a:lnTo>
                  <a:pt x="127" y="83"/>
                </a:lnTo>
                <a:lnTo>
                  <a:pt x="138" y="81"/>
                </a:lnTo>
                <a:lnTo>
                  <a:pt x="140" y="85"/>
                </a:lnTo>
                <a:lnTo>
                  <a:pt x="140" y="89"/>
                </a:lnTo>
                <a:lnTo>
                  <a:pt x="148" y="94"/>
                </a:lnTo>
                <a:lnTo>
                  <a:pt x="150" y="93"/>
                </a:lnTo>
                <a:lnTo>
                  <a:pt x="152" y="83"/>
                </a:lnTo>
                <a:lnTo>
                  <a:pt x="151" y="79"/>
                </a:lnTo>
                <a:lnTo>
                  <a:pt x="144" y="78"/>
                </a:lnTo>
                <a:lnTo>
                  <a:pt x="148" y="70"/>
                </a:lnTo>
                <a:lnTo>
                  <a:pt x="138" y="53"/>
                </a:lnTo>
                <a:lnTo>
                  <a:pt x="145" y="47"/>
                </a:lnTo>
                <a:lnTo>
                  <a:pt x="163" y="38"/>
                </a:lnTo>
                <a:lnTo>
                  <a:pt x="166" y="34"/>
                </a:lnTo>
                <a:lnTo>
                  <a:pt x="167" y="24"/>
                </a:lnTo>
                <a:lnTo>
                  <a:pt x="170" y="23"/>
                </a:lnTo>
                <a:lnTo>
                  <a:pt x="178" y="27"/>
                </a:lnTo>
                <a:lnTo>
                  <a:pt x="191" y="20"/>
                </a:lnTo>
                <a:lnTo>
                  <a:pt x="194" y="20"/>
                </a:lnTo>
                <a:lnTo>
                  <a:pt x="200" y="24"/>
                </a:lnTo>
                <a:lnTo>
                  <a:pt x="210" y="27"/>
                </a:lnTo>
                <a:lnTo>
                  <a:pt x="221" y="22"/>
                </a:lnTo>
                <a:lnTo>
                  <a:pt x="235" y="0"/>
                </a:lnTo>
                <a:lnTo>
                  <a:pt x="262" y="10"/>
                </a:lnTo>
                <a:lnTo>
                  <a:pt x="281" y="16"/>
                </a:lnTo>
                <a:lnTo>
                  <a:pt x="307" y="11"/>
                </a:lnTo>
                <a:lnTo>
                  <a:pt x="317" y="17"/>
                </a:lnTo>
                <a:lnTo>
                  <a:pt x="318" y="20"/>
                </a:lnTo>
                <a:lnTo>
                  <a:pt x="319" y="22"/>
                </a:lnTo>
                <a:lnTo>
                  <a:pt x="317" y="39"/>
                </a:lnTo>
                <a:lnTo>
                  <a:pt x="320" y="46"/>
                </a:lnTo>
                <a:lnTo>
                  <a:pt x="335" y="62"/>
                </a:lnTo>
                <a:lnTo>
                  <a:pt x="323" y="70"/>
                </a:lnTo>
                <a:lnTo>
                  <a:pt x="322" y="81"/>
                </a:lnTo>
                <a:lnTo>
                  <a:pt x="309" y="82"/>
                </a:lnTo>
                <a:lnTo>
                  <a:pt x="306" y="79"/>
                </a:lnTo>
                <a:lnTo>
                  <a:pt x="299" y="79"/>
                </a:lnTo>
                <a:lnTo>
                  <a:pt x="295" y="84"/>
                </a:lnTo>
                <a:lnTo>
                  <a:pt x="304" y="86"/>
                </a:lnTo>
                <a:lnTo>
                  <a:pt x="306" y="92"/>
                </a:lnTo>
                <a:lnTo>
                  <a:pt x="304" y="97"/>
                </a:lnTo>
                <a:lnTo>
                  <a:pt x="296" y="99"/>
                </a:lnTo>
                <a:lnTo>
                  <a:pt x="295" y="110"/>
                </a:lnTo>
                <a:lnTo>
                  <a:pt x="299" y="115"/>
                </a:lnTo>
                <a:lnTo>
                  <a:pt x="296" y="123"/>
                </a:lnTo>
                <a:lnTo>
                  <a:pt x="289" y="132"/>
                </a:lnTo>
                <a:lnTo>
                  <a:pt x="276" y="136"/>
                </a:lnTo>
                <a:lnTo>
                  <a:pt x="278" y="147"/>
                </a:lnTo>
                <a:lnTo>
                  <a:pt x="260" y="144"/>
                </a:lnTo>
                <a:lnTo>
                  <a:pt x="255" y="149"/>
                </a:lnTo>
                <a:lnTo>
                  <a:pt x="238" y="147"/>
                </a:lnTo>
                <a:lnTo>
                  <a:pt x="228" y="150"/>
                </a:lnTo>
                <a:lnTo>
                  <a:pt x="215" y="164"/>
                </a:lnTo>
                <a:lnTo>
                  <a:pt x="210" y="160"/>
                </a:lnTo>
                <a:lnTo>
                  <a:pt x="198" y="160"/>
                </a:lnTo>
                <a:lnTo>
                  <a:pt x="195" y="157"/>
                </a:lnTo>
                <a:lnTo>
                  <a:pt x="175" y="155"/>
                </a:lnTo>
                <a:lnTo>
                  <a:pt x="166" y="152"/>
                </a:lnTo>
                <a:lnTo>
                  <a:pt x="149" y="150"/>
                </a:lnTo>
                <a:lnTo>
                  <a:pt x="123" y="143"/>
                </a:lnTo>
                <a:lnTo>
                  <a:pt x="117" y="132"/>
                </a:lnTo>
                <a:lnTo>
                  <a:pt x="111" y="129"/>
                </a:lnTo>
                <a:lnTo>
                  <a:pt x="111" y="119"/>
                </a:lnTo>
                <a:lnTo>
                  <a:pt x="94" y="125"/>
                </a:lnTo>
                <a:lnTo>
                  <a:pt x="89" y="122"/>
                </a:lnTo>
                <a:lnTo>
                  <a:pt x="80" y="126"/>
                </a:lnTo>
                <a:lnTo>
                  <a:pt x="77" y="123"/>
                </a:lnTo>
                <a:lnTo>
                  <a:pt x="70" y="126"/>
                </a:lnTo>
                <a:lnTo>
                  <a:pt x="63" y="137"/>
                </a:lnTo>
                <a:lnTo>
                  <a:pt x="52" y="136"/>
                </a:lnTo>
                <a:lnTo>
                  <a:pt x="40" y="132"/>
                </a:lnTo>
                <a:lnTo>
                  <a:pt x="40" y="127"/>
                </a:lnTo>
                <a:lnTo>
                  <a:pt x="36" y="124"/>
                </a:lnTo>
                <a:lnTo>
                  <a:pt x="25" y="133"/>
                </a:lnTo>
                <a:lnTo>
                  <a:pt x="15" y="126"/>
                </a:lnTo>
                <a:lnTo>
                  <a:pt x="15" y="122"/>
                </a:lnTo>
                <a:lnTo>
                  <a:pt x="3" y="120"/>
                </a:lnTo>
                <a:lnTo>
                  <a:pt x="4" y="115"/>
                </a:lnTo>
                <a:lnTo>
                  <a:pt x="0" y="107"/>
                </a:lnTo>
                <a:lnTo>
                  <a:pt x="5" y="99"/>
                </a:lnTo>
                <a:lnTo>
                  <a:pt x="2" y="89"/>
                </a:lnTo>
                <a:close/>
              </a:path>
            </a:pathLst>
          </a:custGeom>
          <a:solidFill>
            <a:schemeClr val="accent1">
              <a:lumMod val="50000"/>
            </a:schemeClr>
          </a:solidFill>
          <a:ln>
            <a:noFill/>
          </a:ln>
          <a:extLst/>
        </p:spPr>
        <p:txBody>
          <a:bodyPr/>
          <a:lstStyle/>
          <a:p>
            <a:pPr eaLnBrk="1" hangingPunct="1">
              <a:defRPr/>
            </a:pPr>
            <a:endParaRPr lang="en-GB">
              <a:latin typeface="Arial" charset="0"/>
            </a:endParaRPr>
          </a:p>
        </p:txBody>
      </p:sp>
      <p:sp>
        <p:nvSpPr>
          <p:cNvPr id="167943" name="Freeform 10">
            <a:extLst>
              <a:ext uri="{FF2B5EF4-FFF2-40B4-BE49-F238E27FC236}">
                <a16:creationId xmlns:a16="http://schemas.microsoft.com/office/drawing/2014/main" id="{A13A0AEB-205E-48C5-8BE5-A550BF65D23C}"/>
              </a:ext>
            </a:extLst>
          </p:cNvPr>
          <p:cNvSpPr>
            <a:spLocks/>
          </p:cNvSpPr>
          <p:nvPr/>
        </p:nvSpPr>
        <p:spPr bwMode="auto">
          <a:xfrm>
            <a:off x="5453063" y="4851400"/>
            <a:ext cx="531812" cy="260350"/>
          </a:xfrm>
          <a:custGeom>
            <a:avLst/>
            <a:gdLst>
              <a:gd name="T0" fmla="*/ 2147483646 w 335"/>
              <a:gd name="T1" fmla="*/ 2147483646 h 164"/>
              <a:gd name="T2" fmla="*/ 2147483646 w 335"/>
              <a:gd name="T3" fmla="*/ 2147483646 h 164"/>
              <a:gd name="T4" fmla="*/ 2147483646 w 335"/>
              <a:gd name="T5" fmla="*/ 2147483646 h 164"/>
              <a:gd name="T6" fmla="*/ 2147483646 w 335"/>
              <a:gd name="T7" fmla="*/ 2147483646 h 164"/>
              <a:gd name="T8" fmla="*/ 2147483646 w 335"/>
              <a:gd name="T9" fmla="*/ 2147483646 h 164"/>
              <a:gd name="T10" fmla="*/ 2147483646 w 335"/>
              <a:gd name="T11" fmla="*/ 2147483646 h 164"/>
              <a:gd name="T12" fmla="*/ 2147483646 w 335"/>
              <a:gd name="T13" fmla="*/ 2147483646 h 164"/>
              <a:gd name="T14" fmla="*/ 2147483646 w 335"/>
              <a:gd name="T15" fmla="*/ 2147483646 h 164"/>
              <a:gd name="T16" fmla="*/ 2147483646 w 335"/>
              <a:gd name="T17" fmla="*/ 2147483646 h 164"/>
              <a:gd name="T18" fmla="*/ 2147483646 w 335"/>
              <a:gd name="T19" fmla="*/ 2147483646 h 164"/>
              <a:gd name="T20" fmla="*/ 2147483646 w 335"/>
              <a:gd name="T21" fmla="*/ 2147483646 h 164"/>
              <a:gd name="T22" fmla="*/ 2147483646 w 335"/>
              <a:gd name="T23" fmla="*/ 2147483646 h 164"/>
              <a:gd name="T24" fmla="*/ 2147483646 w 335"/>
              <a:gd name="T25" fmla="*/ 2147483646 h 164"/>
              <a:gd name="T26" fmla="*/ 2147483646 w 335"/>
              <a:gd name="T27" fmla="*/ 2147483646 h 164"/>
              <a:gd name="T28" fmla="*/ 2147483646 w 335"/>
              <a:gd name="T29" fmla="*/ 2147483646 h 164"/>
              <a:gd name="T30" fmla="*/ 2147483646 w 335"/>
              <a:gd name="T31" fmla="*/ 2147483646 h 164"/>
              <a:gd name="T32" fmla="*/ 2147483646 w 335"/>
              <a:gd name="T33" fmla="*/ 2147483646 h 164"/>
              <a:gd name="T34" fmla="*/ 2147483646 w 335"/>
              <a:gd name="T35" fmla="*/ 2147483646 h 164"/>
              <a:gd name="T36" fmla="*/ 2147483646 w 335"/>
              <a:gd name="T37" fmla="*/ 2147483646 h 164"/>
              <a:gd name="T38" fmla="*/ 2147483646 w 335"/>
              <a:gd name="T39" fmla="*/ 2147483646 h 164"/>
              <a:gd name="T40" fmla="*/ 2147483646 w 335"/>
              <a:gd name="T41" fmla="*/ 2147483646 h 164"/>
              <a:gd name="T42" fmla="*/ 2147483646 w 335"/>
              <a:gd name="T43" fmla="*/ 2147483646 h 164"/>
              <a:gd name="T44" fmla="*/ 2147483646 w 335"/>
              <a:gd name="T45" fmla="*/ 2147483646 h 164"/>
              <a:gd name="T46" fmla="*/ 2147483646 w 335"/>
              <a:gd name="T47" fmla="*/ 2147483646 h 164"/>
              <a:gd name="T48" fmla="*/ 2147483646 w 335"/>
              <a:gd name="T49" fmla="*/ 2147483646 h 164"/>
              <a:gd name="T50" fmla="*/ 2147483646 w 335"/>
              <a:gd name="T51" fmla="*/ 2147483646 h 164"/>
              <a:gd name="T52" fmla="*/ 2147483646 w 335"/>
              <a:gd name="T53" fmla="*/ 2147483646 h 164"/>
              <a:gd name="T54" fmla="*/ 2147483646 w 335"/>
              <a:gd name="T55" fmla="*/ 2147483646 h 164"/>
              <a:gd name="T56" fmla="*/ 2147483646 w 335"/>
              <a:gd name="T57" fmla="*/ 2147483646 h 164"/>
              <a:gd name="T58" fmla="*/ 2147483646 w 335"/>
              <a:gd name="T59" fmla="*/ 2147483646 h 164"/>
              <a:gd name="T60" fmla="*/ 2147483646 w 335"/>
              <a:gd name="T61" fmla="*/ 2147483646 h 164"/>
              <a:gd name="T62" fmla="*/ 2147483646 w 335"/>
              <a:gd name="T63" fmla="*/ 2147483646 h 164"/>
              <a:gd name="T64" fmla="*/ 2147483646 w 335"/>
              <a:gd name="T65" fmla="*/ 2147483646 h 164"/>
              <a:gd name="T66" fmla="*/ 2147483646 w 335"/>
              <a:gd name="T67" fmla="*/ 2147483646 h 164"/>
              <a:gd name="T68" fmla="*/ 2147483646 w 335"/>
              <a:gd name="T69" fmla="*/ 2147483646 h 164"/>
              <a:gd name="T70" fmla="*/ 2147483646 w 335"/>
              <a:gd name="T71" fmla="*/ 2147483646 h 164"/>
              <a:gd name="T72" fmla="*/ 2147483646 w 335"/>
              <a:gd name="T73" fmla="*/ 2147483646 h 164"/>
              <a:gd name="T74" fmla="*/ 2147483646 w 335"/>
              <a:gd name="T75" fmla="*/ 2147483646 h 164"/>
              <a:gd name="T76" fmla="*/ 2147483646 w 335"/>
              <a:gd name="T77" fmla="*/ 2147483646 h 164"/>
              <a:gd name="T78" fmla="*/ 2147483646 w 335"/>
              <a:gd name="T79" fmla="*/ 2147483646 h 164"/>
              <a:gd name="T80" fmla="*/ 2147483646 w 335"/>
              <a:gd name="T81" fmla="*/ 2147483646 h 164"/>
              <a:gd name="T82" fmla="*/ 2147483646 w 335"/>
              <a:gd name="T83" fmla="*/ 2147483646 h 164"/>
              <a:gd name="T84" fmla="*/ 2147483646 w 335"/>
              <a:gd name="T85" fmla="*/ 2147483646 h 164"/>
              <a:gd name="T86" fmla="*/ 2147483646 w 335"/>
              <a:gd name="T87" fmla="*/ 2147483646 h 164"/>
              <a:gd name="T88" fmla="*/ 2147483646 w 335"/>
              <a:gd name="T89" fmla="*/ 2147483646 h 164"/>
              <a:gd name="T90" fmla="*/ 2147483646 w 335"/>
              <a:gd name="T91" fmla="*/ 2147483646 h 164"/>
              <a:gd name="T92" fmla="*/ 2147483646 w 335"/>
              <a:gd name="T93" fmla="*/ 2147483646 h 164"/>
              <a:gd name="T94" fmla="*/ 2147483646 w 335"/>
              <a:gd name="T95" fmla="*/ 2147483646 h 164"/>
              <a:gd name="T96" fmla="*/ 2147483646 w 335"/>
              <a:gd name="T97" fmla="*/ 2147483646 h 164"/>
              <a:gd name="T98" fmla="*/ 2147483646 w 335"/>
              <a:gd name="T99" fmla="*/ 2147483646 h 164"/>
              <a:gd name="T100" fmla="*/ 2147483646 w 335"/>
              <a:gd name="T101" fmla="*/ 2147483646 h 164"/>
              <a:gd name="T102" fmla="*/ 2147483646 w 335"/>
              <a:gd name="T103" fmla="*/ 2147483646 h 164"/>
              <a:gd name="T104" fmla="*/ 2147483646 w 335"/>
              <a:gd name="T105" fmla="*/ 2147483646 h 1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5"/>
              <a:gd name="T160" fmla="*/ 0 h 164"/>
              <a:gd name="T161" fmla="*/ 335 w 335"/>
              <a:gd name="T162" fmla="*/ 164 h 1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5" h="164">
                <a:moveTo>
                  <a:pt x="2" y="89"/>
                </a:moveTo>
                <a:lnTo>
                  <a:pt x="9" y="90"/>
                </a:lnTo>
                <a:lnTo>
                  <a:pt x="12" y="86"/>
                </a:lnTo>
                <a:lnTo>
                  <a:pt x="14" y="89"/>
                </a:lnTo>
                <a:lnTo>
                  <a:pt x="18" y="89"/>
                </a:lnTo>
                <a:lnTo>
                  <a:pt x="20" y="93"/>
                </a:lnTo>
                <a:lnTo>
                  <a:pt x="24" y="95"/>
                </a:lnTo>
                <a:lnTo>
                  <a:pt x="24" y="99"/>
                </a:lnTo>
                <a:lnTo>
                  <a:pt x="29" y="100"/>
                </a:lnTo>
                <a:lnTo>
                  <a:pt x="27" y="106"/>
                </a:lnTo>
                <a:lnTo>
                  <a:pt x="32" y="106"/>
                </a:lnTo>
                <a:lnTo>
                  <a:pt x="40" y="96"/>
                </a:lnTo>
                <a:lnTo>
                  <a:pt x="40" y="88"/>
                </a:lnTo>
                <a:lnTo>
                  <a:pt x="44" y="89"/>
                </a:lnTo>
                <a:lnTo>
                  <a:pt x="49" y="88"/>
                </a:lnTo>
                <a:lnTo>
                  <a:pt x="59" y="91"/>
                </a:lnTo>
                <a:lnTo>
                  <a:pt x="60" y="95"/>
                </a:lnTo>
                <a:lnTo>
                  <a:pt x="61" y="99"/>
                </a:lnTo>
                <a:lnTo>
                  <a:pt x="73" y="98"/>
                </a:lnTo>
                <a:lnTo>
                  <a:pt x="80" y="95"/>
                </a:lnTo>
                <a:lnTo>
                  <a:pt x="81" y="92"/>
                </a:lnTo>
                <a:lnTo>
                  <a:pt x="87" y="91"/>
                </a:lnTo>
                <a:lnTo>
                  <a:pt x="89" y="86"/>
                </a:lnTo>
                <a:lnTo>
                  <a:pt x="113" y="85"/>
                </a:lnTo>
                <a:lnTo>
                  <a:pt x="115" y="80"/>
                </a:lnTo>
                <a:lnTo>
                  <a:pt x="123" y="79"/>
                </a:lnTo>
                <a:lnTo>
                  <a:pt x="127" y="83"/>
                </a:lnTo>
                <a:lnTo>
                  <a:pt x="138" y="81"/>
                </a:lnTo>
                <a:lnTo>
                  <a:pt x="140" y="85"/>
                </a:lnTo>
                <a:lnTo>
                  <a:pt x="140" y="89"/>
                </a:lnTo>
                <a:lnTo>
                  <a:pt x="148" y="94"/>
                </a:lnTo>
                <a:lnTo>
                  <a:pt x="150" y="93"/>
                </a:lnTo>
                <a:lnTo>
                  <a:pt x="152" y="83"/>
                </a:lnTo>
                <a:lnTo>
                  <a:pt x="151" y="79"/>
                </a:lnTo>
                <a:lnTo>
                  <a:pt x="144" y="78"/>
                </a:lnTo>
                <a:lnTo>
                  <a:pt x="148" y="70"/>
                </a:lnTo>
                <a:lnTo>
                  <a:pt x="138" y="53"/>
                </a:lnTo>
                <a:lnTo>
                  <a:pt x="145" y="47"/>
                </a:lnTo>
                <a:lnTo>
                  <a:pt x="163" y="38"/>
                </a:lnTo>
                <a:lnTo>
                  <a:pt x="166" y="34"/>
                </a:lnTo>
                <a:lnTo>
                  <a:pt x="167" y="24"/>
                </a:lnTo>
                <a:lnTo>
                  <a:pt x="170" y="23"/>
                </a:lnTo>
                <a:lnTo>
                  <a:pt x="178" y="27"/>
                </a:lnTo>
                <a:lnTo>
                  <a:pt x="191" y="20"/>
                </a:lnTo>
                <a:lnTo>
                  <a:pt x="194" y="20"/>
                </a:lnTo>
                <a:lnTo>
                  <a:pt x="200" y="24"/>
                </a:lnTo>
                <a:lnTo>
                  <a:pt x="210" y="27"/>
                </a:lnTo>
                <a:lnTo>
                  <a:pt x="221" y="22"/>
                </a:lnTo>
                <a:lnTo>
                  <a:pt x="235" y="0"/>
                </a:lnTo>
                <a:lnTo>
                  <a:pt x="262" y="10"/>
                </a:lnTo>
                <a:lnTo>
                  <a:pt x="281" y="16"/>
                </a:lnTo>
                <a:lnTo>
                  <a:pt x="307" y="11"/>
                </a:lnTo>
                <a:lnTo>
                  <a:pt x="317" y="17"/>
                </a:lnTo>
                <a:lnTo>
                  <a:pt x="318" y="20"/>
                </a:lnTo>
                <a:lnTo>
                  <a:pt x="319" y="22"/>
                </a:lnTo>
                <a:lnTo>
                  <a:pt x="317" y="39"/>
                </a:lnTo>
                <a:lnTo>
                  <a:pt x="320" y="46"/>
                </a:lnTo>
                <a:lnTo>
                  <a:pt x="335" y="62"/>
                </a:lnTo>
                <a:lnTo>
                  <a:pt x="323" y="70"/>
                </a:lnTo>
                <a:lnTo>
                  <a:pt x="322" y="81"/>
                </a:lnTo>
                <a:lnTo>
                  <a:pt x="309" y="82"/>
                </a:lnTo>
                <a:lnTo>
                  <a:pt x="306" y="79"/>
                </a:lnTo>
                <a:lnTo>
                  <a:pt x="299" y="79"/>
                </a:lnTo>
                <a:lnTo>
                  <a:pt x="295" y="84"/>
                </a:lnTo>
                <a:lnTo>
                  <a:pt x="304" y="86"/>
                </a:lnTo>
                <a:lnTo>
                  <a:pt x="306" y="92"/>
                </a:lnTo>
                <a:lnTo>
                  <a:pt x="304" y="97"/>
                </a:lnTo>
                <a:lnTo>
                  <a:pt x="296" y="99"/>
                </a:lnTo>
                <a:lnTo>
                  <a:pt x="295" y="110"/>
                </a:lnTo>
                <a:lnTo>
                  <a:pt x="299" y="115"/>
                </a:lnTo>
                <a:lnTo>
                  <a:pt x="296" y="123"/>
                </a:lnTo>
                <a:lnTo>
                  <a:pt x="289" y="132"/>
                </a:lnTo>
                <a:lnTo>
                  <a:pt x="276" y="136"/>
                </a:lnTo>
                <a:lnTo>
                  <a:pt x="278" y="147"/>
                </a:lnTo>
                <a:lnTo>
                  <a:pt x="260" y="144"/>
                </a:lnTo>
                <a:lnTo>
                  <a:pt x="255" y="149"/>
                </a:lnTo>
                <a:lnTo>
                  <a:pt x="238" y="147"/>
                </a:lnTo>
                <a:lnTo>
                  <a:pt x="228" y="150"/>
                </a:lnTo>
                <a:lnTo>
                  <a:pt x="215" y="164"/>
                </a:lnTo>
                <a:lnTo>
                  <a:pt x="210" y="160"/>
                </a:lnTo>
                <a:lnTo>
                  <a:pt x="198" y="160"/>
                </a:lnTo>
                <a:lnTo>
                  <a:pt x="195" y="157"/>
                </a:lnTo>
                <a:lnTo>
                  <a:pt x="175" y="155"/>
                </a:lnTo>
                <a:lnTo>
                  <a:pt x="166" y="152"/>
                </a:lnTo>
                <a:lnTo>
                  <a:pt x="149" y="150"/>
                </a:lnTo>
                <a:lnTo>
                  <a:pt x="123" y="143"/>
                </a:lnTo>
                <a:lnTo>
                  <a:pt x="117" y="132"/>
                </a:lnTo>
                <a:lnTo>
                  <a:pt x="111" y="129"/>
                </a:lnTo>
                <a:lnTo>
                  <a:pt x="111" y="119"/>
                </a:lnTo>
                <a:lnTo>
                  <a:pt x="94" y="125"/>
                </a:lnTo>
                <a:lnTo>
                  <a:pt x="89" y="122"/>
                </a:lnTo>
                <a:lnTo>
                  <a:pt x="80" y="126"/>
                </a:lnTo>
                <a:lnTo>
                  <a:pt x="77" y="123"/>
                </a:lnTo>
                <a:lnTo>
                  <a:pt x="70" y="126"/>
                </a:lnTo>
                <a:lnTo>
                  <a:pt x="63" y="137"/>
                </a:lnTo>
                <a:lnTo>
                  <a:pt x="52" y="136"/>
                </a:lnTo>
                <a:lnTo>
                  <a:pt x="40" y="132"/>
                </a:lnTo>
                <a:lnTo>
                  <a:pt x="40" y="127"/>
                </a:lnTo>
                <a:lnTo>
                  <a:pt x="36" y="124"/>
                </a:lnTo>
                <a:lnTo>
                  <a:pt x="25" y="133"/>
                </a:lnTo>
                <a:lnTo>
                  <a:pt x="15" y="126"/>
                </a:lnTo>
                <a:lnTo>
                  <a:pt x="15" y="122"/>
                </a:lnTo>
                <a:lnTo>
                  <a:pt x="3" y="120"/>
                </a:lnTo>
                <a:lnTo>
                  <a:pt x="4" y="115"/>
                </a:lnTo>
                <a:lnTo>
                  <a:pt x="0" y="107"/>
                </a:lnTo>
                <a:lnTo>
                  <a:pt x="5" y="99"/>
                </a:lnTo>
                <a:lnTo>
                  <a:pt x="2" y="89"/>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44" name="Freeform 11">
            <a:extLst>
              <a:ext uri="{FF2B5EF4-FFF2-40B4-BE49-F238E27FC236}">
                <a16:creationId xmlns:a16="http://schemas.microsoft.com/office/drawing/2014/main" id="{43751AEF-C4BE-4333-91CD-CF02EDAF0F21}"/>
              </a:ext>
            </a:extLst>
          </p:cNvPr>
          <p:cNvSpPr>
            <a:spLocks/>
          </p:cNvSpPr>
          <p:nvPr/>
        </p:nvSpPr>
        <p:spPr bwMode="auto">
          <a:xfrm>
            <a:off x="6319838" y="5313363"/>
            <a:ext cx="419100" cy="285750"/>
          </a:xfrm>
          <a:custGeom>
            <a:avLst/>
            <a:gdLst>
              <a:gd name="T0" fmla="*/ 2147483646 w 264"/>
              <a:gd name="T1" fmla="*/ 2147483646 h 180"/>
              <a:gd name="T2" fmla="*/ 2147483646 w 264"/>
              <a:gd name="T3" fmla="*/ 2147483646 h 180"/>
              <a:gd name="T4" fmla="*/ 2147483646 w 264"/>
              <a:gd name="T5" fmla="*/ 2147483646 h 180"/>
              <a:gd name="T6" fmla="*/ 2147483646 w 264"/>
              <a:gd name="T7" fmla="*/ 2147483646 h 180"/>
              <a:gd name="T8" fmla="*/ 2147483646 w 264"/>
              <a:gd name="T9" fmla="*/ 2147483646 h 180"/>
              <a:gd name="T10" fmla="*/ 2147483646 w 264"/>
              <a:gd name="T11" fmla="*/ 0 h 180"/>
              <a:gd name="T12" fmla="*/ 2147483646 w 264"/>
              <a:gd name="T13" fmla="*/ 2147483646 h 180"/>
              <a:gd name="T14" fmla="*/ 2147483646 w 264"/>
              <a:gd name="T15" fmla="*/ 2147483646 h 180"/>
              <a:gd name="T16" fmla="*/ 2147483646 w 264"/>
              <a:gd name="T17" fmla="*/ 2147483646 h 180"/>
              <a:gd name="T18" fmla="*/ 2147483646 w 264"/>
              <a:gd name="T19" fmla="*/ 2147483646 h 180"/>
              <a:gd name="T20" fmla="*/ 2147483646 w 264"/>
              <a:gd name="T21" fmla="*/ 2147483646 h 180"/>
              <a:gd name="T22" fmla="*/ 2147483646 w 264"/>
              <a:gd name="T23" fmla="*/ 2147483646 h 180"/>
              <a:gd name="T24" fmla="*/ 2147483646 w 264"/>
              <a:gd name="T25" fmla="*/ 2147483646 h 180"/>
              <a:gd name="T26" fmla="*/ 2147483646 w 264"/>
              <a:gd name="T27" fmla="*/ 2147483646 h 180"/>
              <a:gd name="T28" fmla="*/ 2147483646 w 264"/>
              <a:gd name="T29" fmla="*/ 2147483646 h 180"/>
              <a:gd name="T30" fmla="*/ 2147483646 w 264"/>
              <a:gd name="T31" fmla="*/ 2147483646 h 180"/>
              <a:gd name="T32" fmla="*/ 2147483646 w 264"/>
              <a:gd name="T33" fmla="*/ 2147483646 h 180"/>
              <a:gd name="T34" fmla="*/ 2147483646 w 264"/>
              <a:gd name="T35" fmla="*/ 2147483646 h 180"/>
              <a:gd name="T36" fmla="*/ 2147483646 w 264"/>
              <a:gd name="T37" fmla="*/ 2147483646 h 180"/>
              <a:gd name="T38" fmla="*/ 2147483646 w 264"/>
              <a:gd name="T39" fmla="*/ 2147483646 h 180"/>
              <a:gd name="T40" fmla="*/ 2147483646 w 264"/>
              <a:gd name="T41" fmla="*/ 2147483646 h 180"/>
              <a:gd name="T42" fmla="*/ 2147483646 w 264"/>
              <a:gd name="T43" fmla="*/ 2147483646 h 180"/>
              <a:gd name="T44" fmla="*/ 2147483646 w 264"/>
              <a:gd name="T45" fmla="*/ 2147483646 h 180"/>
              <a:gd name="T46" fmla="*/ 2147483646 w 264"/>
              <a:gd name="T47" fmla="*/ 2147483646 h 180"/>
              <a:gd name="T48" fmla="*/ 2147483646 w 264"/>
              <a:gd name="T49" fmla="*/ 2147483646 h 180"/>
              <a:gd name="T50" fmla="*/ 2147483646 w 264"/>
              <a:gd name="T51" fmla="*/ 2147483646 h 180"/>
              <a:gd name="T52" fmla="*/ 2147483646 w 264"/>
              <a:gd name="T53" fmla="*/ 2147483646 h 180"/>
              <a:gd name="T54" fmla="*/ 2147483646 w 264"/>
              <a:gd name="T55" fmla="*/ 2147483646 h 180"/>
              <a:gd name="T56" fmla="*/ 2147483646 w 264"/>
              <a:gd name="T57" fmla="*/ 2147483646 h 180"/>
              <a:gd name="T58" fmla="*/ 2147483646 w 264"/>
              <a:gd name="T59" fmla="*/ 2147483646 h 180"/>
              <a:gd name="T60" fmla="*/ 2147483646 w 264"/>
              <a:gd name="T61" fmla="*/ 2147483646 h 180"/>
              <a:gd name="T62" fmla="*/ 2147483646 w 264"/>
              <a:gd name="T63" fmla="*/ 2147483646 h 180"/>
              <a:gd name="T64" fmla="*/ 2147483646 w 264"/>
              <a:gd name="T65" fmla="*/ 2147483646 h 180"/>
              <a:gd name="T66" fmla="*/ 2147483646 w 264"/>
              <a:gd name="T67" fmla="*/ 2147483646 h 180"/>
              <a:gd name="T68" fmla="*/ 2147483646 w 264"/>
              <a:gd name="T69" fmla="*/ 2147483646 h 180"/>
              <a:gd name="T70" fmla="*/ 2147483646 w 264"/>
              <a:gd name="T71" fmla="*/ 2147483646 h 180"/>
              <a:gd name="T72" fmla="*/ 2147483646 w 264"/>
              <a:gd name="T73" fmla="*/ 2147483646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180"/>
              <a:gd name="T113" fmla="*/ 264 w 264"/>
              <a:gd name="T114" fmla="*/ 180 h 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180">
                <a:moveTo>
                  <a:pt x="1" y="113"/>
                </a:moveTo>
                <a:lnTo>
                  <a:pt x="1" y="107"/>
                </a:lnTo>
                <a:lnTo>
                  <a:pt x="2" y="94"/>
                </a:lnTo>
                <a:lnTo>
                  <a:pt x="6" y="86"/>
                </a:lnTo>
                <a:lnTo>
                  <a:pt x="21" y="77"/>
                </a:lnTo>
                <a:lnTo>
                  <a:pt x="27" y="69"/>
                </a:lnTo>
                <a:lnTo>
                  <a:pt x="26" y="64"/>
                </a:lnTo>
                <a:lnTo>
                  <a:pt x="1" y="35"/>
                </a:lnTo>
                <a:lnTo>
                  <a:pt x="0" y="27"/>
                </a:lnTo>
                <a:lnTo>
                  <a:pt x="3" y="19"/>
                </a:lnTo>
                <a:lnTo>
                  <a:pt x="10" y="9"/>
                </a:lnTo>
                <a:lnTo>
                  <a:pt x="17" y="0"/>
                </a:lnTo>
                <a:lnTo>
                  <a:pt x="24" y="6"/>
                </a:lnTo>
                <a:lnTo>
                  <a:pt x="31" y="8"/>
                </a:lnTo>
                <a:lnTo>
                  <a:pt x="27" y="17"/>
                </a:lnTo>
                <a:lnTo>
                  <a:pt x="27" y="22"/>
                </a:lnTo>
                <a:lnTo>
                  <a:pt x="32" y="21"/>
                </a:lnTo>
                <a:lnTo>
                  <a:pt x="47" y="16"/>
                </a:lnTo>
                <a:lnTo>
                  <a:pt x="57" y="16"/>
                </a:lnTo>
                <a:lnTo>
                  <a:pt x="79" y="27"/>
                </a:lnTo>
                <a:lnTo>
                  <a:pt x="85" y="26"/>
                </a:lnTo>
                <a:lnTo>
                  <a:pt x="99" y="19"/>
                </a:lnTo>
                <a:lnTo>
                  <a:pt x="104" y="20"/>
                </a:lnTo>
                <a:lnTo>
                  <a:pt x="131" y="29"/>
                </a:lnTo>
                <a:lnTo>
                  <a:pt x="138" y="27"/>
                </a:lnTo>
                <a:lnTo>
                  <a:pt x="175" y="7"/>
                </a:lnTo>
                <a:lnTo>
                  <a:pt x="186" y="1"/>
                </a:lnTo>
                <a:lnTo>
                  <a:pt x="197" y="2"/>
                </a:lnTo>
                <a:lnTo>
                  <a:pt x="210" y="12"/>
                </a:lnTo>
                <a:lnTo>
                  <a:pt x="216" y="13"/>
                </a:lnTo>
                <a:lnTo>
                  <a:pt x="226" y="19"/>
                </a:lnTo>
                <a:lnTo>
                  <a:pt x="251" y="28"/>
                </a:lnTo>
                <a:lnTo>
                  <a:pt x="264" y="31"/>
                </a:lnTo>
                <a:lnTo>
                  <a:pt x="263" y="40"/>
                </a:lnTo>
                <a:lnTo>
                  <a:pt x="261" y="47"/>
                </a:lnTo>
                <a:lnTo>
                  <a:pt x="256" y="49"/>
                </a:lnTo>
                <a:lnTo>
                  <a:pt x="250" y="48"/>
                </a:lnTo>
                <a:lnTo>
                  <a:pt x="244" y="52"/>
                </a:lnTo>
                <a:lnTo>
                  <a:pt x="237" y="71"/>
                </a:lnTo>
                <a:lnTo>
                  <a:pt x="237" y="86"/>
                </a:lnTo>
                <a:lnTo>
                  <a:pt x="235" y="90"/>
                </a:lnTo>
                <a:lnTo>
                  <a:pt x="228" y="93"/>
                </a:lnTo>
                <a:lnTo>
                  <a:pt x="221" y="103"/>
                </a:lnTo>
                <a:lnTo>
                  <a:pt x="221" y="109"/>
                </a:lnTo>
                <a:lnTo>
                  <a:pt x="226" y="108"/>
                </a:lnTo>
                <a:lnTo>
                  <a:pt x="230" y="114"/>
                </a:lnTo>
                <a:lnTo>
                  <a:pt x="231" y="118"/>
                </a:lnTo>
                <a:lnTo>
                  <a:pt x="239" y="128"/>
                </a:lnTo>
                <a:lnTo>
                  <a:pt x="239" y="133"/>
                </a:lnTo>
                <a:lnTo>
                  <a:pt x="213" y="133"/>
                </a:lnTo>
                <a:lnTo>
                  <a:pt x="203" y="131"/>
                </a:lnTo>
                <a:lnTo>
                  <a:pt x="194" y="132"/>
                </a:lnTo>
                <a:lnTo>
                  <a:pt x="182" y="141"/>
                </a:lnTo>
                <a:lnTo>
                  <a:pt x="172" y="153"/>
                </a:lnTo>
                <a:lnTo>
                  <a:pt x="165" y="152"/>
                </a:lnTo>
                <a:lnTo>
                  <a:pt x="159" y="157"/>
                </a:lnTo>
                <a:lnTo>
                  <a:pt x="161" y="166"/>
                </a:lnTo>
                <a:lnTo>
                  <a:pt x="159" y="173"/>
                </a:lnTo>
                <a:lnTo>
                  <a:pt x="137" y="180"/>
                </a:lnTo>
                <a:lnTo>
                  <a:pt x="130" y="180"/>
                </a:lnTo>
                <a:lnTo>
                  <a:pt x="118" y="175"/>
                </a:lnTo>
                <a:lnTo>
                  <a:pt x="90" y="162"/>
                </a:lnTo>
                <a:lnTo>
                  <a:pt x="79" y="163"/>
                </a:lnTo>
                <a:lnTo>
                  <a:pt x="64" y="170"/>
                </a:lnTo>
                <a:lnTo>
                  <a:pt x="28" y="175"/>
                </a:lnTo>
                <a:lnTo>
                  <a:pt x="26" y="176"/>
                </a:lnTo>
                <a:lnTo>
                  <a:pt x="25" y="171"/>
                </a:lnTo>
                <a:lnTo>
                  <a:pt x="28" y="163"/>
                </a:lnTo>
                <a:lnTo>
                  <a:pt x="28" y="150"/>
                </a:lnTo>
                <a:lnTo>
                  <a:pt x="23" y="138"/>
                </a:lnTo>
                <a:lnTo>
                  <a:pt x="16" y="128"/>
                </a:lnTo>
                <a:lnTo>
                  <a:pt x="4" y="121"/>
                </a:lnTo>
                <a:lnTo>
                  <a:pt x="1" y="116"/>
                </a:lnTo>
                <a:lnTo>
                  <a:pt x="1" y="1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45" name="Freeform 12">
            <a:extLst>
              <a:ext uri="{FF2B5EF4-FFF2-40B4-BE49-F238E27FC236}">
                <a16:creationId xmlns:a16="http://schemas.microsoft.com/office/drawing/2014/main" id="{04A8D189-48FB-4171-A3D6-51A09EC5F637}"/>
              </a:ext>
            </a:extLst>
          </p:cNvPr>
          <p:cNvSpPr>
            <a:spLocks/>
          </p:cNvSpPr>
          <p:nvPr/>
        </p:nvSpPr>
        <p:spPr bwMode="auto">
          <a:xfrm>
            <a:off x="6319838" y="5313363"/>
            <a:ext cx="419100" cy="285750"/>
          </a:xfrm>
          <a:custGeom>
            <a:avLst/>
            <a:gdLst>
              <a:gd name="T0" fmla="*/ 2147483646 w 264"/>
              <a:gd name="T1" fmla="*/ 2147483646 h 180"/>
              <a:gd name="T2" fmla="*/ 2147483646 w 264"/>
              <a:gd name="T3" fmla="*/ 2147483646 h 180"/>
              <a:gd name="T4" fmla="*/ 2147483646 w 264"/>
              <a:gd name="T5" fmla="*/ 2147483646 h 180"/>
              <a:gd name="T6" fmla="*/ 2147483646 w 264"/>
              <a:gd name="T7" fmla="*/ 2147483646 h 180"/>
              <a:gd name="T8" fmla="*/ 2147483646 w 264"/>
              <a:gd name="T9" fmla="*/ 2147483646 h 180"/>
              <a:gd name="T10" fmla="*/ 2147483646 w 264"/>
              <a:gd name="T11" fmla="*/ 0 h 180"/>
              <a:gd name="T12" fmla="*/ 2147483646 w 264"/>
              <a:gd name="T13" fmla="*/ 2147483646 h 180"/>
              <a:gd name="T14" fmla="*/ 2147483646 w 264"/>
              <a:gd name="T15" fmla="*/ 2147483646 h 180"/>
              <a:gd name="T16" fmla="*/ 2147483646 w 264"/>
              <a:gd name="T17" fmla="*/ 2147483646 h 180"/>
              <a:gd name="T18" fmla="*/ 2147483646 w 264"/>
              <a:gd name="T19" fmla="*/ 2147483646 h 180"/>
              <a:gd name="T20" fmla="*/ 2147483646 w 264"/>
              <a:gd name="T21" fmla="*/ 2147483646 h 180"/>
              <a:gd name="T22" fmla="*/ 2147483646 w 264"/>
              <a:gd name="T23" fmla="*/ 2147483646 h 180"/>
              <a:gd name="T24" fmla="*/ 2147483646 w 264"/>
              <a:gd name="T25" fmla="*/ 2147483646 h 180"/>
              <a:gd name="T26" fmla="*/ 2147483646 w 264"/>
              <a:gd name="T27" fmla="*/ 2147483646 h 180"/>
              <a:gd name="T28" fmla="*/ 2147483646 w 264"/>
              <a:gd name="T29" fmla="*/ 2147483646 h 180"/>
              <a:gd name="T30" fmla="*/ 2147483646 w 264"/>
              <a:gd name="T31" fmla="*/ 2147483646 h 180"/>
              <a:gd name="T32" fmla="*/ 2147483646 w 264"/>
              <a:gd name="T33" fmla="*/ 2147483646 h 180"/>
              <a:gd name="T34" fmla="*/ 2147483646 w 264"/>
              <a:gd name="T35" fmla="*/ 2147483646 h 180"/>
              <a:gd name="T36" fmla="*/ 2147483646 w 264"/>
              <a:gd name="T37" fmla="*/ 2147483646 h 180"/>
              <a:gd name="T38" fmla="*/ 2147483646 w 264"/>
              <a:gd name="T39" fmla="*/ 2147483646 h 180"/>
              <a:gd name="T40" fmla="*/ 2147483646 w 264"/>
              <a:gd name="T41" fmla="*/ 2147483646 h 180"/>
              <a:gd name="T42" fmla="*/ 2147483646 w 264"/>
              <a:gd name="T43" fmla="*/ 2147483646 h 180"/>
              <a:gd name="T44" fmla="*/ 2147483646 w 264"/>
              <a:gd name="T45" fmla="*/ 2147483646 h 180"/>
              <a:gd name="T46" fmla="*/ 2147483646 w 264"/>
              <a:gd name="T47" fmla="*/ 2147483646 h 180"/>
              <a:gd name="T48" fmla="*/ 2147483646 w 264"/>
              <a:gd name="T49" fmla="*/ 2147483646 h 180"/>
              <a:gd name="T50" fmla="*/ 2147483646 w 264"/>
              <a:gd name="T51" fmla="*/ 2147483646 h 180"/>
              <a:gd name="T52" fmla="*/ 2147483646 w 264"/>
              <a:gd name="T53" fmla="*/ 2147483646 h 180"/>
              <a:gd name="T54" fmla="*/ 2147483646 w 264"/>
              <a:gd name="T55" fmla="*/ 2147483646 h 180"/>
              <a:gd name="T56" fmla="*/ 2147483646 w 264"/>
              <a:gd name="T57" fmla="*/ 2147483646 h 180"/>
              <a:gd name="T58" fmla="*/ 2147483646 w 264"/>
              <a:gd name="T59" fmla="*/ 2147483646 h 180"/>
              <a:gd name="T60" fmla="*/ 2147483646 w 264"/>
              <a:gd name="T61" fmla="*/ 2147483646 h 180"/>
              <a:gd name="T62" fmla="*/ 2147483646 w 264"/>
              <a:gd name="T63" fmla="*/ 2147483646 h 180"/>
              <a:gd name="T64" fmla="*/ 2147483646 w 264"/>
              <a:gd name="T65" fmla="*/ 2147483646 h 180"/>
              <a:gd name="T66" fmla="*/ 2147483646 w 264"/>
              <a:gd name="T67" fmla="*/ 2147483646 h 180"/>
              <a:gd name="T68" fmla="*/ 2147483646 w 264"/>
              <a:gd name="T69" fmla="*/ 2147483646 h 180"/>
              <a:gd name="T70" fmla="*/ 2147483646 w 264"/>
              <a:gd name="T71" fmla="*/ 2147483646 h 180"/>
              <a:gd name="T72" fmla="*/ 2147483646 w 264"/>
              <a:gd name="T73" fmla="*/ 2147483646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180"/>
              <a:gd name="T113" fmla="*/ 264 w 264"/>
              <a:gd name="T114" fmla="*/ 180 h 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180">
                <a:moveTo>
                  <a:pt x="1" y="113"/>
                </a:moveTo>
                <a:lnTo>
                  <a:pt x="1" y="107"/>
                </a:lnTo>
                <a:lnTo>
                  <a:pt x="2" y="94"/>
                </a:lnTo>
                <a:lnTo>
                  <a:pt x="6" y="86"/>
                </a:lnTo>
                <a:lnTo>
                  <a:pt x="21" y="77"/>
                </a:lnTo>
                <a:lnTo>
                  <a:pt x="27" y="69"/>
                </a:lnTo>
                <a:lnTo>
                  <a:pt x="26" y="64"/>
                </a:lnTo>
                <a:lnTo>
                  <a:pt x="1" y="35"/>
                </a:lnTo>
                <a:lnTo>
                  <a:pt x="0" y="27"/>
                </a:lnTo>
                <a:lnTo>
                  <a:pt x="3" y="19"/>
                </a:lnTo>
                <a:lnTo>
                  <a:pt x="10" y="9"/>
                </a:lnTo>
                <a:lnTo>
                  <a:pt x="17" y="0"/>
                </a:lnTo>
                <a:lnTo>
                  <a:pt x="24" y="6"/>
                </a:lnTo>
                <a:lnTo>
                  <a:pt x="31" y="8"/>
                </a:lnTo>
                <a:lnTo>
                  <a:pt x="27" y="17"/>
                </a:lnTo>
                <a:lnTo>
                  <a:pt x="27" y="22"/>
                </a:lnTo>
                <a:lnTo>
                  <a:pt x="32" y="21"/>
                </a:lnTo>
                <a:lnTo>
                  <a:pt x="47" y="16"/>
                </a:lnTo>
                <a:lnTo>
                  <a:pt x="57" y="16"/>
                </a:lnTo>
                <a:lnTo>
                  <a:pt x="79" y="27"/>
                </a:lnTo>
                <a:lnTo>
                  <a:pt x="85" y="26"/>
                </a:lnTo>
                <a:lnTo>
                  <a:pt x="99" y="19"/>
                </a:lnTo>
                <a:lnTo>
                  <a:pt x="104" y="20"/>
                </a:lnTo>
                <a:lnTo>
                  <a:pt x="131" y="29"/>
                </a:lnTo>
                <a:lnTo>
                  <a:pt x="138" y="27"/>
                </a:lnTo>
                <a:lnTo>
                  <a:pt x="175" y="7"/>
                </a:lnTo>
                <a:lnTo>
                  <a:pt x="186" y="1"/>
                </a:lnTo>
                <a:lnTo>
                  <a:pt x="197" y="2"/>
                </a:lnTo>
                <a:lnTo>
                  <a:pt x="210" y="12"/>
                </a:lnTo>
                <a:lnTo>
                  <a:pt x="216" y="13"/>
                </a:lnTo>
                <a:lnTo>
                  <a:pt x="226" y="19"/>
                </a:lnTo>
                <a:lnTo>
                  <a:pt x="251" y="28"/>
                </a:lnTo>
                <a:lnTo>
                  <a:pt x="264" y="31"/>
                </a:lnTo>
                <a:lnTo>
                  <a:pt x="263" y="40"/>
                </a:lnTo>
                <a:lnTo>
                  <a:pt x="261" y="47"/>
                </a:lnTo>
                <a:lnTo>
                  <a:pt x="256" y="49"/>
                </a:lnTo>
                <a:lnTo>
                  <a:pt x="250" y="48"/>
                </a:lnTo>
                <a:lnTo>
                  <a:pt x="244" y="52"/>
                </a:lnTo>
                <a:lnTo>
                  <a:pt x="237" y="71"/>
                </a:lnTo>
                <a:lnTo>
                  <a:pt x="237" y="86"/>
                </a:lnTo>
                <a:lnTo>
                  <a:pt x="235" y="90"/>
                </a:lnTo>
                <a:lnTo>
                  <a:pt x="228" y="93"/>
                </a:lnTo>
                <a:lnTo>
                  <a:pt x="221" y="103"/>
                </a:lnTo>
                <a:lnTo>
                  <a:pt x="221" y="109"/>
                </a:lnTo>
                <a:lnTo>
                  <a:pt x="226" y="108"/>
                </a:lnTo>
                <a:lnTo>
                  <a:pt x="230" y="114"/>
                </a:lnTo>
                <a:lnTo>
                  <a:pt x="231" y="118"/>
                </a:lnTo>
                <a:lnTo>
                  <a:pt x="239" y="128"/>
                </a:lnTo>
                <a:lnTo>
                  <a:pt x="239" y="133"/>
                </a:lnTo>
                <a:lnTo>
                  <a:pt x="213" y="133"/>
                </a:lnTo>
                <a:lnTo>
                  <a:pt x="203" y="131"/>
                </a:lnTo>
                <a:lnTo>
                  <a:pt x="194" y="132"/>
                </a:lnTo>
                <a:lnTo>
                  <a:pt x="182" y="141"/>
                </a:lnTo>
                <a:lnTo>
                  <a:pt x="172" y="153"/>
                </a:lnTo>
                <a:lnTo>
                  <a:pt x="165" y="152"/>
                </a:lnTo>
                <a:lnTo>
                  <a:pt x="159" y="157"/>
                </a:lnTo>
                <a:lnTo>
                  <a:pt x="161" y="166"/>
                </a:lnTo>
                <a:lnTo>
                  <a:pt x="159" y="173"/>
                </a:lnTo>
                <a:lnTo>
                  <a:pt x="137" y="180"/>
                </a:lnTo>
                <a:lnTo>
                  <a:pt x="130" y="180"/>
                </a:lnTo>
                <a:lnTo>
                  <a:pt x="118" y="175"/>
                </a:lnTo>
                <a:lnTo>
                  <a:pt x="90" y="162"/>
                </a:lnTo>
                <a:lnTo>
                  <a:pt x="79" y="163"/>
                </a:lnTo>
                <a:lnTo>
                  <a:pt x="64" y="170"/>
                </a:lnTo>
                <a:lnTo>
                  <a:pt x="28" y="175"/>
                </a:lnTo>
                <a:lnTo>
                  <a:pt x="26" y="176"/>
                </a:lnTo>
                <a:lnTo>
                  <a:pt x="25" y="171"/>
                </a:lnTo>
                <a:lnTo>
                  <a:pt x="28" y="163"/>
                </a:lnTo>
                <a:lnTo>
                  <a:pt x="28" y="150"/>
                </a:lnTo>
                <a:lnTo>
                  <a:pt x="23" y="138"/>
                </a:lnTo>
                <a:lnTo>
                  <a:pt x="16" y="128"/>
                </a:lnTo>
                <a:lnTo>
                  <a:pt x="4" y="121"/>
                </a:lnTo>
                <a:lnTo>
                  <a:pt x="1" y="116"/>
                </a:lnTo>
                <a:lnTo>
                  <a:pt x="1" y="113"/>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46" name="Freeform 13">
            <a:extLst>
              <a:ext uri="{FF2B5EF4-FFF2-40B4-BE49-F238E27FC236}">
                <a16:creationId xmlns:a16="http://schemas.microsoft.com/office/drawing/2014/main" id="{65C95074-B008-41A1-BA11-E1822AE16866}"/>
              </a:ext>
            </a:extLst>
          </p:cNvPr>
          <p:cNvSpPr>
            <a:spLocks noEditPoints="1"/>
          </p:cNvSpPr>
          <p:nvPr/>
        </p:nvSpPr>
        <p:spPr bwMode="auto">
          <a:xfrm>
            <a:off x="5727701" y="5095875"/>
            <a:ext cx="398463" cy="393700"/>
          </a:xfrm>
          <a:custGeom>
            <a:avLst/>
            <a:gdLst>
              <a:gd name="T0" fmla="*/ 2147483646 w 251"/>
              <a:gd name="T1" fmla="*/ 2147483646 h 248"/>
              <a:gd name="T2" fmla="*/ 2147483646 w 251"/>
              <a:gd name="T3" fmla="*/ 2147483646 h 248"/>
              <a:gd name="T4" fmla="*/ 2147483646 w 251"/>
              <a:gd name="T5" fmla="*/ 2147483646 h 248"/>
              <a:gd name="T6" fmla="*/ 2147483646 w 251"/>
              <a:gd name="T7" fmla="*/ 2147483646 h 248"/>
              <a:gd name="T8" fmla="*/ 2147483646 w 251"/>
              <a:gd name="T9" fmla="*/ 2147483646 h 248"/>
              <a:gd name="T10" fmla="*/ 2147483646 w 251"/>
              <a:gd name="T11" fmla="*/ 2147483646 h 248"/>
              <a:gd name="T12" fmla="*/ 2147483646 w 251"/>
              <a:gd name="T13" fmla="*/ 2147483646 h 248"/>
              <a:gd name="T14" fmla="*/ 2147483646 w 251"/>
              <a:gd name="T15" fmla="*/ 2147483646 h 248"/>
              <a:gd name="T16" fmla="*/ 2147483646 w 251"/>
              <a:gd name="T17" fmla="*/ 2147483646 h 248"/>
              <a:gd name="T18" fmla="*/ 2147483646 w 251"/>
              <a:gd name="T19" fmla="*/ 2147483646 h 248"/>
              <a:gd name="T20" fmla="*/ 2147483646 w 251"/>
              <a:gd name="T21" fmla="*/ 2147483646 h 248"/>
              <a:gd name="T22" fmla="*/ 2147483646 w 251"/>
              <a:gd name="T23" fmla="*/ 2147483646 h 248"/>
              <a:gd name="T24" fmla="*/ 2147483646 w 251"/>
              <a:gd name="T25" fmla="*/ 2147483646 h 248"/>
              <a:gd name="T26" fmla="*/ 2147483646 w 251"/>
              <a:gd name="T27" fmla="*/ 2147483646 h 248"/>
              <a:gd name="T28" fmla="*/ 2147483646 w 251"/>
              <a:gd name="T29" fmla="*/ 2147483646 h 248"/>
              <a:gd name="T30" fmla="*/ 2147483646 w 251"/>
              <a:gd name="T31" fmla="*/ 2147483646 h 248"/>
              <a:gd name="T32" fmla="*/ 2147483646 w 251"/>
              <a:gd name="T33" fmla="*/ 2147483646 h 248"/>
              <a:gd name="T34" fmla="*/ 2147483646 w 251"/>
              <a:gd name="T35" fmla="*/ 2147483646 h 248"/>
              <a:gd name="T36" fmla="*/ 2147483646 w 251"/>
              <a:gd name="T37" fmla="*/ 2147483646 h 248"/>
              <a:gd name="T38" fmla="*/ 2147483646 w 251"/>
              <a:gd name="T39" fmla="*/ 2147483646 h 248"/>
              <a:gd name="T40" fmla="*/ 2147483646 w 251"/>
              <a:gd name="T41" fmla="*/ 2147483646 h 248"/>
              <a:gd name="T42" fmla="*/ 2147483646 w 251"/>
              <a:gd name="T43" fmla="*/ 2147483646 h 248"/>
              <a:gd name="T44" fmla="*/ 2147483646 w 251"/>
              <a:gd name="T45" fmla="*/ 2147483646 h 248"/>
              <a:gd name="T46" fmla="*/ 2147483646 w 251"/>
              <a:gd name="T47" fmla="*/ 2147483646 h 248"/>
              <a:gd name="T48" fmla="*/ 2147483646 w 251"/>
              <a:gd name="T49" fmla="*/ 2147483646 h 248"/>
              <a:gd name="T50" fmla="*/ 2147483646 w 251"/>
              <a:gd name="T51" fmla="*/ 2147483646 h 248"/>
              <a:gd name="T52" fmla="*/ 2147483646 w 251"/>
              <a:gd name="T53" fmla="*/ 0 h 248"/>
              <a:gd name="T54" fmla="*/ 2147483646 w 251"/>
              <a:gd name="T55" fmla="*/ 2147483646 h 248"/>
              <a:gd name="T56" fmla="*/ 2147483646 w 251"/>
              <a:gd name="T57" fmla="*/ 2147483646 h 248"/>
              <a:gd name="T58" fmla="*/ 2147483646 w 251"/>
              <a:gd name="T59" fmla="*/ 2147483646 h 248"/>
              <a:gd name="T60" fmla="*/ 2147483646 w 251"/>
              <a:gd name="T61" fmla="*/ 2147483646 h 248"/>
              <a:gd name="T62" fmla="*/ 2147483646 w 251"/>
              <a:gd name="T63" fmla="*/ 2147483646 h 248"/>
              <a:gd name="T64" fmla="*/ 2147483646 w 251"/>
              <a:gd name="T65" fmla="*/ 2147483646 h 248"/>
              <a:gd name="T66" fmla="*/ 2147483646 w 251"/>
              <a:gd name="T67" fmla="*/ 2147483646 h 248"/>
              <a:gd name="T68" fmla="*/ 2147483646 w 251"/>
              <a:gd name="T69" fmla="*/ 2147483646 h 248"/>
              <a:gd name="T70" fmla="*/ 2147483646 w 251"/>
              <a:gd name="T71" fmla="*/ 2147483646 h 248"/>
              <a:gd name="T72" fmla="*/ 2147483646 w 251"/>
              <a:gd name="T73" fmla="*/ 2147483646 h 248"/>
              <a:gd name="T74" fmla="*/ 2147483646 w 251"/>
              <a:gd name="T75" fmla="*/ 2147483646 h 248"/>
              <a:gd name="T76" fmla="*/ 2147483646 w 251"/>
              <a:gd name="T77" fmla="*/ 2147483646 h 248"/>
              <a:gd name="T78" fmla="*/ 2147483646 w 251"/>
              <a:gd name="T79" fmla="*/ 2147483646 h 248"/>
              <a:gd name="T80" fmla="*/ 2147483646 w 251"/>
              <a:gd name="T81" fmla="*/ 2147483646 h 248"/>
              <a:gd name="T82" fmla="*/ 2147483646 w 251"/>
              <a:gd name="T83" fmla="*/ 2147483646 h 248"/>
              <a:gd name="T84" fmla="*/ 2147483646 w 251"/>
              <a:gd name="T85" fmla="*/ 2147483646 h 248"/>
              <a:gd name="T86" fmla="*/ 2147483646 w 251"/>
              <a:gd name="T87" fmla="*/ 2147483646 h 248"/>
              <a:gd name="T88" fmla="*/ 2147483646 w 251"/>
              <a:gd name="T89" fmla="*/ 2147483646 h 248"/>
              <a:gd name="T90" fmla="*/ 2147483646 w 251"/>
              <a:gd name="T91" fmla="*/ 2147483646 h 248"/>
              <a:gd name="T92" fmla="*/ 2147483646 w 251"/>
              <a:gd name="T93" fmla="*/ 2147483646 h 248"/>
              <a:gd name="T94" fmla="*/ 2147483646 w 251"/>
              <a:gd name="T95" fmla="*/ 2147483646 h 248"/>
              <a:gd name="T96" fmla="*/ 2147483646 w 251"/>
              <a:gd name="T97" fmla="*/ 2147483646 h 248"/>
              <a:gd name="T98" fmla="*/ 2147483646 w 251"/>
              <a:gd name="T99" fmla="*/ 2147483646 h 248"/>
              <a:gd name="T100" fmla="*/ 2147483646 w 251"/>
              <a:gd name="T101" fmla="*/ 2147483646 h 248"/>
              <a:gd name="T102" fmla="*/ 2147483646 w 251"/>
              <a:gd name="T103" fmla="*/ 2147483646 h 248"/>
              <a:gd name="T104" fmla="*/ 2147483646 w 251"/>
              <a:gd name="T105" fmla="*/ 2147483646 h 248"/>
              <a:gd name="T106" fmla="*/ 2147483646 w 251"/>
              <a:gd name="T107" fmla="*/ 2147483646 h 248"/>
              <a:gd name="T108" fmla="*/ 2147483646 w 251"/>
              <a:gd name="T109" fmla="*/ 2147483646 h 248"/>
              <a:gd name="T110" fmla="*/ 2147483646 w 251"/>
              <a:gd name="T111" fmla="*/ 2147483646 h 248"/>
              <a:gd name="T112" fmla="*/ 2147483646 w 251"/>
              <a:gd name="T113" fmla="*/ 2147483646 h 248"/>
              <a:gd name="T114" fmla="*/ 2147483646 w 251"/>
              <a:gd name="T115" fmla="*/ 2147483646 h 248"/>
              <a:gd name="T116" fmla="*/ 2147483646 w 251"/>
              <a:gd name="T117" fmla="*/ 2147483646 h 248"/>
              <a:gd name="T118" fmla="*/ 2147483646 w 251"/>
              <a:gd name="T119" fmla="*/ 2147483646 h 248"/>
              <a:gd name="T120" fmla="*/ 2147483646 w 251"/>
              <a:gd name="T121" fmla="*/ 2147483646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1"/>
              <a:gd name="T184" fmla="*/ 0 h 248"/>
              <a:gd name="T185" fmla="*/ 251 w 251"/>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1" h="248">
                <a:moveTo>
                  <a:pt x="171" y="216"/>
                </a:moveTo>
                <a:lnTo>
                  <a:pt x="151" y="199"/>
                </a:lnTo>
                <a:lnTo>
                  <a:pt x="147" y="193"/>
                </a:lnTo>
                <a:lnTo>
                  <a:pt x="132" y="189"/>
                </a:lnTo>
                <a:lnTo>
                  <a:pt x="128" y="185"/>
                </a:lnTo>
                <a:lnTo>
                  <a:pt x="121" y="181"/>
                </a:lnTo>
                <a:lnTo>
                  <a:pt x="108" y="186"/>
                </a:lnTo>
                <a:lnTo>
                  <a:pt x="101" y="173"/>
                </a:lnTo>
                <a:lnTo>
                  <a:pt x="80" y="157"/>
                </a:lnTo>
                <a:lnTo>
                  <a:pt x="69" y="139"/>
                </a:lnTo>
                <a:lnTo>
                  <a:pt x="74" y="139"/>
                </a:lnTo>
                <a:lnTo>
                  <a:pt x="86" y="139"/>
                </a:lnTo>
                <a:lnTo>
                  <a:pt x="75" y="133"/>
                </a:lnTo>
                <a:lnTo>
                  <a:pt x="62" y="121"/>
                </a:lnTo>
                <a:lnTo>
                  <a:pt x="59" y="110"/>
                </a:lnTo>
                <a:lnTo>
                  <a:pt x="60" y="97"/>
                </a:lnTo>
                <a:lnTo>
                  <a:pt x="55" y="88"/>
                </a:lnTo>
                <a:lnTo>
                  <a:pt x="42" y="77"/>
                </a:lnTo>
                <a:lnTo>
                  <a:pt x="35" y="74"/>
                </a:lnTo>
                <a:lnTo>
                  <a:pt x="30" y="89"/>
                </a:lnTo>
                <a:lnTo>
                  <a:pt x="28" y="93"/>
                </a:lnTo>
                <a:lnTo>
                  <a:pt x="28" y="97"/>
                </a:lnTo>
                <a:lnTo>
                  <a:pt x="23" y="100"/>
                </a:lnTo>
                <a:lnTo>
                  <a:pt x="20" y="106"/>
                </a:lnTo>
                <a:lnTo>
                  <a:pt x="16" y="108"/>
                </a:lnTo>
                <a:lnTo>
                  <a:pt x="6" y="90"/>
                </a:lnTo>
                <a:lnTo>
                  <a:pt x="5" y="82"/>
                </a:lnTo>
                <a:lnTo>
                  <a:pt x="0" y="66"/>
                </a:lnTo>
                <a:lnTo>
                  <a:pt x="1" y="65"/>
                </a:lnTo>
                <a:lnTo>
                  <a:pt x="6" y="67"/>
                </a:lnTo>
                <a:lnTo>
                  <a:pt x="9" y="67"/>
                </a:lnTo>
                <a:lnTo>
                  <a:pt x="10" y="66"/>
                </a:lnTo>
                <a:lnTo>
                  <a:pt x="13" y="66"/>
                </a:lnTo>
                <a:lnTo>
                  <a:pt x="13" y="65"/>
                </a:lnTo>
                <a:lnTo>
                  <a:pt x="15" y="65"/>
                </a:lnTo>
                <a:lnTo>
                  <a:pt x="16" y="66"/>
                </a:lnTo>
                <a:lnTo>
                  <a:pt x="18" y="66"/>
                </a:lnTo>
                <a:lnTo>
                  <a:pt x="19" y="65"/>
                </a:lnTo>
                <a:lnTo>
                  <a:pt x="20" y="65"/>
                </a:lnTo>
                <a:lnTo>
                  <a:pt x="20" y="64"/>
                </a:lnTo>
                <a:lnTo>
                  <a:pt x="20" y="63"/>
                </a:lnTo>
                <a:lnTo>
                  <a:pt x="21" y="63"/>
                </a:lnTo>
                <a:lnTo>
                  <a:pt x="22" y="63"/>
                </a:lnTo>
                <a:lnTo>
                  <a:pt x="24" y="64"/>
                </a:lnTo>
                <a:lnTo>
                  <a:pt x="26" y="65"/>
                </a:lnTo>
                <a:lnTo>
                  <a:pt x="28" y="64"/>
                </a:lnTo>
                <a:lnTo>
                  <a:pt x="30" y="64"/>
                </a:lnTo>
                <a:lnTo>
                  <a:pt x="33" y="64"/>
                </a:lnTo>
                <a:lnTo>
                  <a:pt x="37" y="64"/>
                </a:lnTo>
                <a:lnTo>
                  <a:pt x="38" y="64"/>
                </a:lnTo>
                <a:lnTo>
                  <a:pt x="39" y="63"/>
                </a:lnTo>
                <a:lnTo>
                  <a:pt x="40" y="62"/>
                </a:lnTo>
                <a:lnTo>
                  <a:pt x="41" y="61"/>
                </a:lnTo>
                <a:lnTo>
                  <a:pt x="42" y="59"/>
                </a:lnTo>
                <a:lnTo>
                  <a:pt x="42" y="58"/>
                </a:lnTo>
                <a:lnTo>
                  <a:pt x="43" y="56"/>
                </a:lnTo>
                <a:lnTo>
                  <a:pt x="44" y="54"/>
                </a:lnTo>
                <a:lnTo>
                  <a:pt x="45" y="54"/>
                </a:lnTo>
                <a:lnTo>
                  <a:pt x="46" y="54"/>
                </a:lnTo>
                <a:lnTo>
                  <a:pt x="46" y="55"/>
                </a:lnTo>
                <a:lnTo>
                  <a:pt x="47" y="57"/>
                </a:lnTo>
                <a:lnTo>
                  <a:pt x="48" y="58"/>
                </a:lnTo>
                <a:lnTo>
                  <a:pt x="49" y="59"/>
                </a:lnTo>
                <a:lnTo>
                  <a:pt x="50" y="62"/>
                </a:lnTo>
                <a:lnTo>
                  <a:pt x="52" y="63"/>
                </a:lnTo>
                <a:lnTo>
                  <a:pt x="53" y="64"/>
                </a:lnTo>
                <a:lnTo>
                  <a:pt x="54" y="65"/>
                </a:lnTo>
                <a:lnTo>
                  <a:pt x="57" y="65"/>
                </a:lnTo>
                <a:lnTo>
                  <a:pt x="59" y="65"/>
                </a:lnTo>
                <a:lnTo>
                  <a:pt x="59" y="64"/>
                </a:lnTo>
                <a:lnTo>
                  <a:pt x="60" y="62"/>
                </a:lnTo>
                <a:lnTo>
                  <a:pt x="62" y="64"/>
                </a:lnTo>
                <a:lnTo>
                  <a:pt x="63" y="64"/>
                </a:lnTo>
                <a:lnTo>
                  <a:pt x="65" y="64"/>
                </a:lnTo>
                <a:lnTo>
                  <a:pt x="67" y="66"/>
                </a:lnTo>
                <a:lnTo>
                  <a:pt x="68" y="67"/>
                </a:lnTo>
                <a:lnTo>
                  <a:pt x="71" y="68"/>
                </a:lnTo>
                <a:lnTo>
                  <a:pt x="73" y="67"/>
                </a:lnTo>
                <a:lnTo>
                  <a:pt x="75" y="66"/>
                </a:lnTo>
                <a:lnTo>
                  <a:pt x="76" y="66"/>
                </a:lnTo>
                <a:lnTo>
                  <a:pt x="77" y="65"/>
                </a:lnTo>
                <a:lnTo>
                  <a:pt x="76" y="62"/>
                </a:lnTo>
                <a:lnTo>
                  <a:pt x="76" y="60"/>
                </a:lnTo>
                <a:lnTo>
                  <a:pt x="75" y="58"/>
                </a:lnTo>
                <a:lnTo>
                  <a:pt x="76" y="56"/>
                </a:lnTo>
                <a:lnTo>
                  <a:pt x="77" y="56"/>
                </a:lnTo>
                <a:lnTo>
                  <a:pt x="78" y="55"/>
                </a:lnTo>
                <a:lnTo>
                  <a:pt x="78" y="54"/>
                </a:lnTo>
                <a:lnTo>
                  <a:pt x="78" y="52"/>
                </a:lnTo>
                <a:lnTo>
                  <a:pt x="77" y="51"/>
                </a:lnTo>
                <a:lnTo>
                  <a:pt x="76" y="51"/>
                </a:lnTo>
                <a:lnTo>
                  <a:pt x="75" y="50"/>
                </a:lnTo>
                <a:lnTo>
                  <a:pt x="76" y="49"/>
                </a:lnTo>
                <a:lnTo>
                  <a:pt x="77" y="48"/>
                </a:lnTo>
                <a:lnTo>
                  <a:pt x="79" y="46"/>
                </a:lnTo>
                <a:lnTo>
                  <a:pt x="80" y="46"/>
                </a:lnTo>
                <a:lnTo>
                  <a:pt x="82" y="45"/>
                </a:lnTo>
                <a:lnTo>
                  <a:pt x="84" y="44"/>
                </a:lnTo>
                <a:lnTo>
                  <a:pt x="86" y="43"/>
                </a:lnTo>
                <a:lnTo>
                  <a:pt x="88" y="43"/>
                </a:lnTo>
                <a:lnTo>
                  <a:pt x="90" y="43"/>
                </a:lnTo>
                <a:lnTo>
                  <a:pt x="92" y="43"/>
                </a:lnTo>
                <a:lnTo>
                  <a:pt x="92" y="40"/>
                </a:lnTo>
                <a:lnTo>
                  <a:pt x="93" y="38"/>
                </a:lnTo>
                <a:lnTo>
                  <a:pt x="93" y="36"/>
                </a:lnTo>
                <a:lnTo>
                  <a:pt x="93" y="33"/>
                </a:lnTo>
                <a:lnTo>
                  <a:pt x="93" y="31"/>
                </a:lnTo>
                <a:lnTo>
                  <a:pt x="92" y="30"/>
                </a:lnTo>
                <a:lnTo>
                  <a:pt x="91" y="29"/>
                </a:lnTo>
                <a:lnTo>
                  <a:pt x="89" y="27"/>
                </a:lnTo>
                <a:lnTo>
                  <a:pt x="89" y="25"/>
                </a:lnTo>
                <a:lnTo>
                  <a:pt x="89" y="23"/>
                </a:lnTo>
                <a:lnTo>
                  <a:pt x="90" y="21"/>
                </a:lnTo>
                <a:lnTo>
                  <a:pt x="92" y="19"/>
                </a:lnTo>
                <a:lnTo>
                  <a:pt x="96" y="19"/>
                </a:lnTo>
                <a:lnTo>
                  <a:pt x="97" y="18"/>
                </a:lnTo>
                <a:lnTo>
                  <a:pt x="99" y="17"/>
                </a:lnTo>
                <a:lnTo>
                  <a:pt x="101" y="16"/>
                </a:lnTo>
                <a:lnTo>
                  <a:pt x="104" y="15"/>
                </a:lnTo>
                <a:lnTo>
                  <a:pt x="105" y="15"/>
                </a:lnTo>
                <a:lnTo>
                  <a:pt x="107" y="14"/>
                </a:lnTo>
                <a:lnTo>
                  <a:pt x="108" y="12"/>
                </a:lnTo>
                <a:lnTo>
                  <a:pt x="110" y="10"/>
                </a:lnTo>
                <a:lnTo>
                  <a:pt x="111" y="8"/>
                </a:lnTo>
                <a:lnTo>
                  <a:pt x="113" y="9"/>
                </a:lnTo>
                <a:lnTo>
                  <a:pt x="116" y="9"/>
                </a:lnTo>
                <a:lnTo>
                  <a:pt x="117" y="9"/>
                </a:lnTo>
                <a:lnTo>
                  <a:pt x="117" y="7"/>
                </a:lnTo>
                <a:lnTo>
                  <a:pt x="117" y="4"/>
                </a:lnTo>
                <a:lnTo>
                  <a:pt x="117" y="2"/>
                </a:lnTo>
                <a:lnTo>
                  <a:pt x="118" y="0"/>
                </a:lnTo>
                <a:lnTo>
                  <a:pt x="120" y="0"/>
                </a:lnTo>
                <a:lnTo>
                  <a:pt x="124" y="0"/>
                </a:lnTo>
                <a:lnTo>
                  <a:pt x="126" y="1"/>
                </a:lnTo>
                <a:lnTo>
                  <a:pt x="128" y="3"/>
                </a:lnTo>
                <a:lnTo>
                  <a:pt x="129" y="3"/>
                </a:lnTo>
                <a:lnTo>
                  <a:pt x="133" y="9"/>
                </a:lnTo>
                <a:lnTo>
                  <a:pt x="160" y="26"/>
                </a:lnTo>
                <a:lnTo>
                  <a:pt x="182" y="44"/>
                </a:lnTo>
                <a:lnTo>
                  <a:pt x="192" y="47"/>
                </a:lnTo>
                <a:lnTo>
                  <a:pt x="205" y="46"/>
                </a:lnTo>
                <a:lnTo>
                  <a:pt x="214" y="45"/>
                </a:lnTo>
                <a:lnTo>
                  <a:pt x="225" y="39"/>
                </a:lnTo>
                <a:lnTo>
                  <a:pt x="229" y="43"/>
                </a:lnTo>
                <a:lnTo>
                  <a:pt x="230" y="46"/>
                </a:lnTo>
                <a:lnTo>
                  <a:pt x="230" y="49"/>
                </a:lnTo>
                <a:lnTo>
                  <a:pt x="230" y="51"/>
                </a:lnTo>
                <a:lnTo>
                  <a:pt x="231" y="52"/>
                </a:lnTo>
                <a:lnTo>
                  <a:pt x="231" y="54"/>
                </a:lnTo>
                <a:lnTo>
                  <a:pt x="229" y="56"/>
                </a:lnTo>
                <a:lnTo>
                  <a:pt x="229" y="59"/>
                </a:lnTo>
                <a:lnTo>
                  <a:pt x="231" y="61"/>
                </a:lnTo>
                <a:lnTo>
                  <a:pt x="233" y="60"/>
                </a:lnTo>
                <a:lnTo>
                  <a:pt x="235" y="61"/>
                </a:lnTo>
                <a:lnTo>
                  <a:pt x="236" y="64"/>
                </a:lnTo>
                <a:lnTo>
                  <a:pt x="235" y="64"/>
                </a:lnTo>
                <a:lnTo>
                  <a:pt x="234" y="63"/>
                </a:lnTo>
                <a:lnTo>
                  <a:pt x="233" y="66"/>
                </a:lnTo>
                <a:lnTo>
                  <a:pt x="234" y="68"/>
                </a:lnTo>
                <a:lnTo>
                  <a:pt x="233" y="69"/>
                </a:lnTo>
                <a:lnTo>
                  <a:pt x="232" y="70"/>
                </a:lnTo>
                <a:lnTo>
                  <a:pt x="233" y="73"/>
                </a:lnTo>
                <a:lnTo>
                  <a:pt x="237" y="72"/>
                </a:lnTo>
                <a:lnTo>
                  <a:pt x="237" y="74"/>
                </a:lnTo>
                <a:lnTo>
                  <a:pt x="240" y="77"/>
                </a:lnTo>
                <a:lnTo>
                  <a:pt x="242" y="77"/>
                </a:lnTo>
                <a:lnTo>
                  <a:pt x="244" y="77"/>
                </a:lnTo>
                <a:lnTo>
                  <a:pt x="246" y="79"/>
                </a:lnTo>
                <a:lnTo>
                  <a:pt x="248" y="79"/>
                </a:lnTo>
                <a:lnTo>
                  <a:pt x="251" y="79"/>
                </a:lnTo>
                <a:lnTo>
                  <a:pt x="251" y="82"/>
                </a:lnTo>
                <a:lnTo>
                  <a:pt x="250" y="83"/>
                </a:lnTo>
                <a:lnTo>
                  <a:pt x="247" y="83"/>
                </a:lnTo>
                <a:lnTo>
                  <a:pt x="246" y="82"/>
                </a:lnTo>
                <a:lnTo>
                  <a:pt x="245" y="82"/>
                </a:lnTo>
                <a:lnTo>
                  <a:pt x="243" y="82"/>
                </a:lnTo>
                <a:lnTo>
                  <a:pt x="242" y="81"/>
                </a:lnTo>
                <a:lnTo>
                  <a:pt x="241" y="81"/>
                </a:lnTo>
                <a:lnTo>
                  <a:pt x="240" y="81"/>
                </a:lnTo>
                <a:lnTo>
                  <a:pt x="240" y="83"/>
                </a:lnTo>
                <a:lnTo>
                  <a:pt x="239" y="85"/>
                </a:lnTo>
                <a:lnTo>
                  <a:pt x="237" y="85"/>
                </a:lnTo>
                <a:lnTo>
                  <a:pt x="237" y="89"/>
                </a:lnTo>
                <a:lnTo>
                  <a:pt x="238" y="91"/>
                </a:lnTo>
                <a:lnTo>
                  <a:pt x="237" y="93"/>
                </a:lnTo>
                <a:lnTo>
                  <a:pt x="238" y="95"/>
                </a:lnTo>
                <a:lnTo>
                  <a:pt x="238" y="98"/>
                </a:lnTo>
                <a:lnTo>
                  <a:pt x="236" y="99"/>
                </a:lnTo>
                <a:lnTo>
                  <a:pt x="234" y="98"/>
                </a:lnTo>
                <a:lnTo>
                  <a:pt x="233" y="99"/>
                </a:lnTo>
                <a:lnTo>
                  <a:pt x="235" y="102"/>
                </a:lnTo>
                <a:lnTo>
                  <a:pt x="233" y="102"/>
                </a:lnTo>
                <a:lnTo>
                  <a:pt x="230" y="103"/>
                </a:lnTo>
                <a:lnTo>
                  <a:pt x="226" y="102"/>
                </a:lnTo>
                <a:lnTo>
                  <a:pt x="223" y="99"/>
                </a:lnTo>
                <a:lnTo>
                  <a:pt x="224" y="96"/>
                </a:lnTo>
                <a:lnTo>
                  <a:pt x="223" y="94"/>
                </a:lnTo>
                <a:lnTo>
                  <a:pt x="221" y="93"/>
                </a:lnTo>
                <a:lnTo>
                  <a:pt x="221" y="91"/>
                </a:lnTo>
                <a:lnTo>
                  <a:pt x="218" y="89"/>
                </a:lnTo>
                <a:lnTo>
                  <a:pt x="215" y="88"/>
                </a:lnTo>
                <a:lnTo>
                  <a:pt x="213" y="90"/>
                </a:lnTo>
                <a:lnTo>
                  <a:pt x="211" y="90"/>
                </a:lnTo>
                <a:lnTo>
                  <a:pt x="208" y="88"/>
                </a:lnTo>
                <a:lnTo>
                  <a:pt x="207" y="87"/>
                </a:lnTo>
                <a:lnTo>
                  <a:pt x="204" y="87"/>
                </a:lnTo>
                <a:lnTo>
                  <a:pt x="201" y="86"/>
                </a:lnTo>
                <a:lnTo>
                  <a:pt x="199" y="88"/>
                </a:lnTo>
                <a:lnTo>
                  <a:pt x="197" y="89"/>
                </a:lnTo>
                <a:lnTo>
                  <a:pt x="194" y="88"/>
                </a:lnTo>
                <a:lnTo>
                  <a:pt x="192" y="86"/>
                </a:lnTo>
                <a:lnTo>
                  <a:pt x="190" y="86"/>
                </a:lnTo>
                <a:lnTo>
                  <a:pt x="187" y="88"/>
                </a:lnTo>
                <a:lnTo>
                  <a:pt x="184" y="91"/>
                </a:lnTo>
                <a:lnTo>
                  <a:pt x="181" y="89"/>
                </a:lnTo>
                <a:lnTo>
                  <a:pt x="176" y="86"/>
                </a:lnTo>
                <a:lnTo>
                  <a:pt x="172" y="86"/>
                </a:lnTo>
                <a:lnTo>
                  <a:pt x="170" y="87"/>
                </a:lnTo>
                <a:lnTo>
                  <a:pt x="166" y="85"/>
                </a:lnTo>
                <a:lnTo>
                  <a:pt x="163" y="85"/>
                </a:lnTo>
                <a:lnTo>
                  <a:pt x="160" y="82"/>
                </a:lnTo>
                <a:lnTo>
                  <a:pt x="158" y="85"/>
                </a:lnTo>
                <a:lnTo>
                  <a:pt x="156" y="85"/>
                </a:lnTo>
                <a:lnTo>
                  <a:pt x="155" y="84"/>
                </a:lnTo>
                <a:lnTo>
                  <a:pt x="150" y="82"/>
                </a:lnTo>
                <a:lnTo>
                  <a:pt x="147" y="80"/>
                </a:lnTo>
                <a:lnTo>
                  <a:pt x="145" y="79"/>
                </a:lnTo>
                <a:lnTo>
                  <a:pt x="143" y="79"/>
                </a:lnTo>
                <a:lnTo>
                  <a:pt x="141" y="82"/>
                </a:lnTo>
                <a:lnTo>
                  <a:pt x="138" y="82"/>
                </a:lnTo>
                <a:lnTo>
                  <a:pt x="134" y="81"/>
                </a:lnTo>
                <a:lnTo>
                  <a:pt x="131" y="80"/>
                </a:lnTo>
                <a:lnTo>
                  <a:pt x="127" y="81"/>
                </a:lnTo>
                <a:lnTo>
                  <a:pt x="125" y="84"/>
                </a:lnTo>
                <a:lnTo>
                  <a:pt x="122" y="88"/>
                </a:lnTo>
                <a:lnTo>
                  <a:pt x="120" y="93"/>
                </a:lnTo>
                <a:lnTo>
                  <a:pt x="116" y="93"/>
                </a:lnTo>
                <a:lnTo>
                  <a:pt x="111" y="89"/>
                </a:lnTo>
                <a:lnTo>
                  <a:pt x="108" y="84"/>
                </a:lnTo>
                <a:lnTo>
                  <a:pt x="106" y="81"/>
                </a:lnTo>
                <a:lnTo>
                  <a:pt x="100" y="80"/>
                </a:lnTo>
                <a:lnTo>
                  <a:pt x="98" y="81"/>
                </a:lnTo>
                <a:lnTo>
                  <a:pt x="96" y="86"/>
                </a:lnTo>
                <a:lnTo>
                  <a:pt x="95" y="91"/>
                </a:lnTo>
                <a:lnTo>
                  <a:pt x="96" y="94"/>
                </a:lnTo>
                <a:lnTo>
                  <a:pt x="96" y="96"/>
                </a:lnTo>
                <a:lnTo>
                  <a:pt x="97" y="102"/>
                </a:lnTo>
                <a:lnTo>
                  <a:pt x="94" y="104"/>
                </a:lnTo>
                <a:lnTo>
                  <a:pt x="95" y="106"/>
                </a:lnTo>
                <a:lnTo>
                  <a:pt x="97" y="108"/>
                </a:lnTo>
                <a:lnTo>
                  <a:pt x="99" y="110"/>
                </a:lnTo>
                <a:lnTo>
                  <a:pt x="101" y="111"/>
                </a:lnTo>
                <a:lnTo>
                  <a:pt x="103" y="112"/>
                </a:lnTo>
                <a:lnTo>
                  <a:pt x="107" y="117"/>
                </a:lnTo>
                <a:lnTo>
                  <a:pt x="110" y="123"/>
                </a:lnTo>
                <a:lnTo>
                  <a:pt x="111" y="127"/>
                </a:lnTo>
                <a:lnTo>
                  <a:pt x="112" y="130"/>
                </a:lnTo>
                <a:lnTo>
                  <a:pt x="115" y="133"/>
                </a:lnTo>
                <a:lnTo>
                  <a:pt x="113" y="135"/>
                </a:lnTo>
                <a:lnTo>
                  <a:pt x="113" y="137"/>
                </a:lnTo>
                <a:lnTo>
                  <a:pt x="113" y="141"/>
                </a:lnTo>
                <a:lnTo>
                  <a:pt x="117" y="141"/>
                </a:lnTo>
                <a:lnTo>
                  <a:pt x="118" y="144"/>
                </a:lnTo>
                <a:lnTo>
                  <a:pt x="119" y="147"/>
                </a:lnTo>
                <a:lnTo>
                  <a:pt x="121" y="150"/>
                </a:lnTo>
                <a:lnTo>
                  <a:pt x="125" y="151"/>
                </a:lnTo>
                <a:lnTo>
                  <a:pt x="128" y="152"/>
                </a:lnTo>
                <a:lnTo>
                  <a:pt x="135" y="162"/>
                </a:lnTo>
                <a:lnTo>
                  <a:pt x="135" y="166"/>
                </a:lnTo>
                <a:lnTo>
                  <a:pt x="137" y="167"/>
                </a:lnTo>
                <a:lnTo>
                  <a:pt x="141" y="170"/>
                </a:lnTo>
                <a:lnTo>
                  <a:pt x="148" y="179"/>
                </a:lnTo>
                <a:lnTo>
                  <a:pt x="153" y="182"/>
                </a:lnTo>
                <a:lnTo>
                  <a:pt x="157" y="184"/>
                </a:lnTo>
                <a:lnTo>
                  <a:pt x="159" y="186"/>
                </a:lnTo>
                <a:lnTo>
                  <a:pt x="159" y="188"/>
                </a:lnTo>
                <a:lnTo>
                  <a:pt x="160" y="196"/>
                </a:lnTo>
                <a:lnTo>
                  <a:pt x="164" y="198"/>
                </a:lnTo>
                <a:lnTo>
                  <a:pt x="168" y="202"/>
                </a:lnTo>
                <a:lnTo>
                  <a:pt x="170" y="205"/>
                </a:lnTo>
                <a:lnTo>
                  <a:pt x="175" y="208"/>
                </a:lnTo>
                <a:lnTo>
                  <a:pt x="176" y="214"/>
                </a:lnTo>
                <a:lnTo>
                  <a:pt x="171" y="216"/>
                </a:lnTo>
                <a:close/>
                <a:moveTo>
                  <a:pt x="175" y="219"/>
                </a:moveTo>
                <a:lnTo>
                  <a:pt x="178" y="216"/>
                </a:lnTo>
                <a:lnTo>
                  <a:pt x="180" y="216"/>
                </a:lnTo>
                <a:lnTo>
                  <a:pt x="183" y="218"/>
                </a:lnTo>
                <a:lnTo>
                  <a:pt x="183" y="220"/>
                </a:lnTo>
                <a:lnTo>
                  <a:pt x="185" y="222"/>
                </a:lnTo>
                <a:lnTo>
                  <a:pt x="188" y="224"/>
                </a:lnTo>
                <a:lnTo>
                  <a:pt x="191" y="226"/>
                </a:lnTo>
                <a:lnTo>
                  <a:pt x="195" y="227"/>
                </a:lnTo>
                <a:lnTo>
                  <a:pt x="201" y="233"/>
                </a:lnTo>
                <a:lnTo>
                  <a:pt x="202" y="235"/>
                </a:lnTo>
                <a:lnTo>
                  <a:pt x="204" y="234"/>
                </a:lnTo>
                <a:lnTo>
                  <a:pt x="207" y="235"/>
                </a:lnTo>
                <a:lnTo>
                  <a:pt x="209" y="235"/>
                </a:lnTo>
                <a:lnTo>
                  <a:pt x="210" y="237"/>
                </a:lnTo>
                <a:lnTo>
                  <a:pt x="209" y="240"/>
                </a:lnTo>
                <a:lnTo>
                  <a:pt x="210" y="242"/>
                </a:lnTo>
                <a:lnTo>
                  <a:pt x="211" y="243"/>
                </a:lnTo>
                <a:lnTo>
                  <a:pt x="212" y="246"/>
                </a:lnTo>
                <a:lnTo>
                  <a:pt x="212" y="248"/>
                </a:lnTo>
                <a:lnTo>
                  <a:pt x="201" y="239"/>
                </a:lnTo>
                <a:lnTo>
                  <a:pt x="190" y="229"/>
                </a:lnTo>
                <a:lnTo>
                  <a:pt x="175" y="219"/>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47" name="Freeform 14">
            <a:extLst>
              <a:ext uri="{FF2B5EF4-FFF2-40B4-BE49-F238E27FC236}">
                <a16:creationId xmlns:a16="http://schemas.microsoft.com/office/drawing/2014/main" id="{143D81D7-9AC2-4AA0-8BDA-F20810B8C1A7}"/>
              </a:ext>
            </a:extLst>
          </p:cNvPr>
          <p:cNvSpPr>
            <a:spLocks/>
          </p:cNvSpPr>
          <p:nvPr/>
        </p:nvSpPr>
        <p:spPr bwMode="auto">
          <a:xfrm>
            <a:off x="5727701" y="5095875"/>
            <a:ext cx="398463" cy="342900"/>
          </a:xfrm>
          <a:custGeom>
            <a:avLst/>
            <a:gdLst>
              <a:gd name="T0" fmla="*/ 2147483646 w 251"/>
              <a:gd name="T1" fmla="*/ 2147483646 h 216"/>
              <a:gd name="T2" fmla="*/ 2147483646 w 251"/>
              <a:gd name="T3" fmla="*/ 2147483646 h 216"/>
              <a:gd name="T4" fmla="*/ 2147483646 w 251"/>
              <a:gd name="T5" fmla="*/ 2147483646 h 216"/>
              <a:gd name="T6" fmla="*/ 2147483646 w 251"/>
              <a:gd name="T7" fmla="*/ 2147483646 h 216"/>
              <a:gd name="T8" fmla="*/ 2147483646 w 251"/>
              <a:gd name="T9" fmla="*/ 2147483646 h 216"/>
              <a:gd name="T10" fmla="*/ 2147483646 w 251"/>
              <a:gd name="T11" fmla="*/ 2147483646 h 216"/>
              <a:gd name="T12" fmla="*/ 2147483646 w 251"/>
              <a:gd name="T13" fmla="*/ 2147483646 h 216"/>
              <a:gd name="T14" fmla="*/ 2147483646 w 251"/>
              <a:gd name="T15" fmla="*/ 2147483646 h 216"/>
              <a:gd name="T16" fmla="*/ 2147483646 w 251"/>
              <a:gd name="T17" fmla="*/ 2147483646 h 216"/>
              <a:gd name="T18" fmla="*/ 2147483646 w 251"/>
              <a:gd name="T19" fmla="*/ 2147483646 h 216"/>
              <a:gd name="T20" fmla="*/ 2147483646 w 251"/>
              <a:gd name="T21" fmla="*/ 2147483646 h 216"/>
              <a:gd name="T22" fmla="*/ 2147483646 w 251"/>
              <a:gd name="T23" fmla="*/ 2147483646 h 216"/>
              <a:gd name="T24" fmla="*/ 2147483646 w 251"/>
              <a:gd name="T25" fmla="*/ 2147483646 h 216"/>
              <a:gd name="T26" fmla="*/ 2147483646 w 251"/>
              <a:gd name="T27" fmla="*/ 2147483646 h 216"/>
              <a:gd name="T28" fmla="*/ 2147483646 w 251"/>
              <a:gd name="T29" fmla="*/ 2147483646 h 216"/>
              <a:gd name="T30" fmla="*/ 2147483646 w 251"/>
              <a:gd name="T31" fmla="*/ 2147483646 h 216"/>
              <a:gd name="T32" fmla="*/ 2147483646 w 251"/>
              <a:gd name="T33" fmla="*/ 2147483646 h 216"/>
              <a:gd name="T34" fmla="*/ 2147483646 w 251"/>
              <a:gd name="T35" fmla="*/ 2147483646 h 216"/>
              <a:gd name="T36" fmla="*/ 2147483646 w 251"/>
              <a:gd name="T37" fmla="*/ 2147483646 h 216"/>
              <a:gd name="T38" fmla="*/ 2147483646 w 251"/>
              <a:gd name="T39" fmla="*/ 2147483646 h 216"/>
              <a:gd name="T40" fmla="*/ 2147483646 w 251"/>
              <a:gd name="T41" fmla="*/ 2147483646 h 216"/>
              <a:gd name="T42" fmla="*/ 2147483646 w 251"/>
              <a:gd name="T43" fmla="*/ 2147483646 h 216"/>
              <a:gd name="T44" fmla="*/ 2147483646 w 251"/>
              <a:gd name="T45" fmla="*/ 2147483646 h 216"/>
              <a:gd name="T46" fmla="*/ 2147483646 w 251"/>
              <a:gd name="T47" fmla="*/ 2147483646 h 216"/>
              <a:gd name="T48" fmla="*/ 2147483646 w 251"/>
              <a:gd name="T49" fmla="*/ 2147483646 h 216"/>
              <a:gd name="T50" fmla="*/ 2147483646 w 251"/>
              <a:gd name="T51" fmla="*/ 2147483646 h 216"/>
              <a:gd name="T52" fmla="*/ 2147483646 w 251"/>
              <a:gd name="T53" fmla="*/ 0 h 216"/>
              <a:gd name="T54" fmla="*/ 2147483646 w 251"/>
              <a:gd name="T55" fmla="*/ 2147483646 h 216"/>
              <a:gd name="T56" fmla="*/ 2147483646 w 251"/>
              <a:gd name="T57" fmla="*/ 2147483646 h 216"/>
              <a:gd name="T58" fmla="*/ 2147483646 w 251"/>
              <a:gd name="T59" fmla="*/ 2147483646 h 216"/>
              <a:gd name="T60" fmla="*/ 2147483646 w 251"/>
              <a:gd name="T61" fmla="*/ 2147483646 h 216"/>
              <a:gd name="T62" fmla="*/ 2147483646 w 251"/>
              <a:gd name="T63" fmla="*/ 2147483646 h 216"/>
              <a:gd name="T64" fmla="*/ 2147483646 w 251"/>
              <a:gd name="T65" fmla="*/ 2147483646 h 216"/>
              <a:gd name="T66" fmla="*/ 2147483646 w 251"/>
              <a:gd name="T67" fmla="*/ 2147483646 h 216"/>
              <a:gd name="T68" fmla="*/ 2147483646 w 251"/>
              <a:gd name="T69" fmla="*/ 2147483646 h 216"/>
              <a:gd name="T70" fmla="*/ 2147483646 w 251"/>
              <a:gd name="T71" fmla="*/ 2147483646 h 216"/>
              <a:gd name="T72" fmla="*/ 2147483646 w 251"/>
              <a:gd name="T73" fmla="*/ 2147483646 h 216"/>
              <a:gd name="T74" fmla="*/ 2147483646 w 251"/>
              <a:gd name="T75" fmla="*/ 2147483646 h 216"/>
              <a:gd name="T76" fmla="*/ 2147483646 w 251"/>
              <a:gd name="T77" fmla="*/ 2147483646 h 216"/>
              <a:gd name="T78" fmla="*/ 2147483646 w 251"/>
              <a:gd name="T79" fmla="*/ 2147483646 h 216"/>
              <a:gd name="T80" fmla="*/ 2147483646 w 251"/>
              <a:gd name="T81" fmla="*/ 2147483646 h 216"/>
              <a:gd name="T82" fmla="*/ 2147483646 w 251"/>
              <a:gd name="T83" fmla="*/ 2147483646 h 216"/>
              <a:gd name="T84" fmla="*/ 2147483646 w 251"/>
              <a:gd name="T85" fmla="*/ 2147483646 h 216"/>
              <a:gd name="T86" fmla="*/ 2147483646 w 251"/>
              <a:gd name="T87" fmla="*/ 2147483646 h 216"/>
              <a:gd name="T88" fmla="*/ 2147483646 w 251"/>
              <a:gd name="T89" fmla="*/ 2147483646 h 216"/>
              <a:gd name="T90" fmla="*/ 2147483646 w 251"/>
              <a:gd name="T91" fmla="*/ 2147483646 h 216"/>
              <a:gd name="T92" fmla="*/ 2147483646 w 251"/>
              <a:gd name="T93" fmla="*/ 2147483646 h 216"/>
              <a:gd name="T94" fmla="*/ 2147483646 w 251"/>
              <a:gd name="T95" fmla="*/ 2147483646 h 216"/>
              <a:gd name="T96" fmla="*/ 2147483646 w 251"/>
              <a:gd name="T97" fmla="*/ 2147483646 h 216"/>
              <a:gd name="T98" fmla="*/ 2147483646 w 251"/>
              <a:gd name="T99" fmla="*/ 2147483646 h 216"/>
              <a:gd name="T100" fmla="*/ 2147483646 w 251"/>
              <a:gd name="T101" fmla="*/ 2147483646 h 216"/>
              <a:gd name="T102" fmla="*/ 2147483646 w 251"/>
              <a:gd name="T103" fmla="*/ 2147483646 h 216"/>
              <a:gd name="T104" fmla="*/ 2147483646 w 251"/>
              <a:gd name="T105" fmla="*/ 2147483646 h 216"/>
              <a:gd name="T106" fmla="*/ 2147483646 w 251"/>
              <a:gd name="T107" fmla="*/ 2147483646 h 216"/>
              <a:gd name="T108" fmla="*/ 2147483646 w 251"/>
              <a:gd name="T109" fmla="*/ 2147483646 h 216"/>
              <a:gd name="T110" fmla="*/ 2147483646 w 251"/>
              <a:gd name="T111" fmla="*/ 2147483646 h 216"/>
              <a:gd name="T112" fmla="*/ 2147483646 w 251"/>
              <a:gd name="T113" fmla="*/ 2147483646 h 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1"/>
              <a:gd name="T172" fmla="*/ 0 h 216"/>
              <a:gd name="T173" fmla="*/ 251 w 251"/>
              <a:gd name="T174" fmla="*/ 216 h 2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1" h="216">
                <a:moveTo>
                  <a:pt x="171" y="216"/>
                </a:moveTo>
                <a:lnTo>
                  <a:pt x="151" y="199"/>
                </a:lnTo>
                <a:lnTo>
                  <a:pt x="147" y="193"/>
                </a:lnTo>
                <a:lnTo>
                  <a:pt x="132" y="189"/>
                </a:lnTo>
                <a:lnTo>
                  <a:pt x="128" y="185"/>
                </a:lnTo>
                <a:lnTo>
                  <a:pt x="121" y="181"/>
                </a:lnTo>
                <a:lnTo>
                  <a:pt x="108" y="186"/>
                </a:lnTo>
                <a:lnTo>
                  <a:pt x="101" y="173"/>
                </a:lnTo>
                <a:lnTo>
                  <a:pt x="80" y="157"/>
                </a:lnTo>
                <a:lnTo>
                  <a:pt x="69" y="139"/>
                </a:lnTo>
                <a:lnTo>
                  <a:pt x="74" y="139"/>
                </a:lnTo>
                <a:lnTo>
                  <a:pt x="86" y="139"/>
                </a:lnTo>
                <a:lnTo>
                  <a:pt x="75" y="133"/>
                </a:lnTo>
                <a:lnTo>
                  <a:pt x="62" y="121"/>
                </a:lnTo>
                <a:lnTo>
                  <a:pt x="59" y="110"/>
                </a:lnTo>
                <a:lnTo>
                  <a:pt x="60" y="97"/>
                </a:lnTo>
                <a:lnTo>
                  <a:pt x="55" y="88"/>
                </a:lnTo>
                <a:lnTo>
                  <a:pt x="42" y="77"/>
                </a:lnTo>
                <a:lnTo>
                  <a:pt x="35" y="74"/>
                </a:lnTo>
                <a:lnTo>
                  <a:pt x="30" y="89"/>
                </a:lnTo>
                <a:lnTo>
                  <a:pt x="28" y="93"/>
                </a:lnTo>
                <a:lnTo>
                  <a:pt x="28" y="97"/>
                </a:lnTo>
                <a:lnTo>
                  <a:pt x="23" y="100"/>
                </a:lnTo>
                <a:lnTo>
                  <a:pt x="20" y="106"/>
                </a:lnTo>
                <a:lnTo>
                  <a:pt x="16" y="108"/>
                </a:lnTo>
                <a:lnTo>
                  <a:pt x="6" y="90"/>
                </a:lnTo>
                <a:lnTo>
                  <a:pt x="5" y="82"/>
                </a:lnTo>
                <a:lnTo>
                  <a:pt x="0" y="66"/>
                </a:lnTo>
                <a:lnTo>
                  <a:pt x="1" y="65"/>
                </a:lnTo>
                <a:lnTo>
                  <a:pt x="6" y="67"/>
                </a:lnTo>
                <a:lnTo>
                  <a:pt x="9" y="67"/>
                </a:lnTo>
                <a:lnTo>
                  <a:pt x="10" y="66"/>
                </a:lnTo>
                <a:lnTo>
                  <a:pt x="13" y="66"/>
                </a:lnTo>
                <a:lnTo>
                  <a:pt x="13" y="65"/>
                </a:lnTo>
                <a:lnTo>
                  <a:pt x="15" y="65"/>
                </a:lnTo>
                <a:lnTo>
                  <a:pt x="16" y="66"/>
                </a:lnTo>
                <a:lnTo>
                  <a:pt x="18" y="66"/>
                </a:lnTo>
                <a:lnTo>
                  <a:pt x="19" y="65"/>
                </a:lnTo>
                <a:lnTo>
                  <a:pt x="20" y="65"/>
                </a:lnTo>
                <a:lnTo>
                  <a:pt x="20" y="64"/>
                </a:lnTo>
                <a:lnTo>
                  <a:pt x="20" y="63"/>
                </a:lnTo>
                <a:lnTo>
                  <a:pt x="21" y="63"/>
                </a:lnTo>
                <a:lnTo>
                  <a:pt x="22" y="63"/>
                </a:lnTo>
                <a:lnTo>
                  <a:pt x="24" y="64"/>
                </a:lnTo>
                <a:lnTo>
                  <a:pt x="26" y="65"/>
                </a:lnTo>
                <a:lnTo>
                  <a:pt x="28" y="64"/>
                </a:lnTo>
                <a:lnTo>
                  <a:pt x="30" y="64"/>
                </a:lnTo>
                <a:lnTo>
                  <a:pt x="33" y="64"/>
                </a:lnTo>
                <a:lnTo>
                  <a:pt x="37" y="64"/>
                </a:lnTo>
                <a:lnTo>
                  <a:pt x="38" y="64"/>
                </a:lnTo>
                <a:lnTo>
                  <a:pt x="39" y="63"/>
                </a:lnTo>
                <a:lnTo>
                  <a:pt x="40" y="62"/>
                </a:lnTo>
                <a:lnTo>
                  <a:pt x="41" y="61"/>
                </a:lnTo>
                <a:lnTo>
                  <a:pt x="42" y="59"/>
                </a:lnTo>
                <a:lnTo>
                  <a:pt x="42" y="58"/>
                </a:lnTo>
                <a:lnTo>
                  <a:pt x="43" y="56"/>
                </a:lnTo>
                <a:lnTo>
                  <a:pt x="44" y="54"/>
                </a:lnTo>
                <a:lnTo>
                  <a:pt x="45" y="54"/>
                </a:lnTo>
                <a:lnTo>
                  <a:pt x="46" y="54"/>
                </a:lnTo>
                <a:lnTo>
                  <a:pt x="46" y="55"/>
                </a:lnTo>
                <a:lnTo>
                  <a:pt x="47" y="57"/>
                </a:lnTo>
                <a:lnTo>
                  <a:pt x="48" y="58"/>
                </a:lnTo>
                <a:lnTo>
                  <a:pt x="49" y="59"/>
                </a:lnTo>
                <a:lnTo>
                  <a:pt x="50" y="62"/>
                </a:lnTo>
                <a:lnTo>
                  <a:pt x="52" y="63"/>
                </a:lnTo>
                <a:lnTo>
                  <a:pt x="53" y="64"/>
                </a:lnTo>
                <a:lnTo>
                  <a:pt x="54" y="65"/>
                </a:lnTo>
                <a:lnTo>
                  <a:pt x="57" y="65"/>
                </a:lnTo>
                <a:lnTo>
                  <a:pt x="59" y="65"/>
                </a:lnTo>
                <a:lnTo>
                  <a:pt x="59" y="64"/>
                </a:lnTo>
                <a:lnTo>
                  <a:pt x="60" y="62"/>
                </a:lnTo>
                <a:lnTo>
                  <a:pt x="62" y="64"/>
                </a:lnTo>
                <a:lnTo>
                  <a:pt x="63" y="64"/>
                </a:lnTo>
                <a:lnTo>
                  <a:pt x="65" y="64"/>
                </a:lnTo>
                <a:lnTo>
                  <a:pt x="67" y="66"/>
                </a:lnTo>
                <a:lnTo>
                  <a:pt x="68" y="67"/>
                </a:lnTo>
                <a:lnTo>
                  <a:pt x="71" y="68"/>
                </a:lnTo>
                <a:lnTo>
                  <a:pt x="73" y="67"/>
                </a:lnTo>
                <a:lnTo>
                  <a:pt x="75" y="66"/>
                </a:lnTo>
                <a:lnTo>
                  <a:pt x="76" y="66"/>
                </a:lnTo>
                <a:lnTo>
                  <a:pt x="77" y="65"/>
                </a:lnTo>
                <a:lnTo>
                  <a:pt x="76" y="62"/>
                </a:lnTo>
                <a:lnTo>
                  <a:pt x="76" y="60"/>
                </a:lnTo>
                <a:lnTo>
                  <a:pt x="75" y="58"/>
                </a:lnTo>
                <a:lnTo>
                  <a:pt x="76" y="56"/>
                </a:lnTo>
                <a:lnTo>
                  <a:pt x="77" y="56"/>
                </a:lnTo>
                <a:lnTo>
                  <a:pt x="78" y="55"/>
                </a:lnTo>
                <a:lnTo>
                  <a:pt x="78" y="54"/>
                </a:lnTo>
                <a:lnTo>
                  <a:pt x="78" y="52"/>
                </a:lnTo>
                <a:lnTo>
                  <a:pt x="77" y="51"/>
                </a:lnTo>
                <a:lnTo>
                  <a:pt x="76" y="51"/>
                </a:lnTo>
                <a:lnTo>
                  <a:pt x="75" y="50"/>
                </a:lnTo>
                <a:lnTo>
                  <a:pt x="76" y="49"/>
                </a:lnTo>
                <a:lnTo>
                  <a:pt x="77" y="48"/>
                </a:lnTo>
                <a:lnTo>
                  <a:pt x="79" y="46"/>
                </a:lnTo>
                <a:lnTo>
                  <a:pt x="80" y="46"/>
                </a:lnTo>
                <a:lnTo>
                  <a:pt x="82" y="45"/>
                </a:lnTo>
                <a:lnTo>
                  <a:pt x="84" y="44"/>
                </a:lnTo>
                <a:lnTo>
                  <a:pt x="86" y="43"/>
                </a:lnTo>
                <a:lnTo>
                  <a:pt x="88" y="43"/>
                </a:lnTo>
                <a:lnTo>
                  <a:pt x="90" y="43"/>
                </a:lnTo>
                <a:lnTo>
                  <a:pt x="92" y="43"/>
                </a:lnTo>
                <a:lnTo>
                  <a:pt x="92" y="40"/>
                </a:lnTo>
                <a:lnTo>
                  <a:pt x="93" y="38"/>
                </a:lnTo>
                <a:lnTo>
                  <a:pt x="93" y="36"/>
                </a:lnTo>
                <a:lnTo>
                  <a:pt x="93" y="33"/>
                </a:lnTo>
                <a:lnTo>
                  <a:pt x="93" y="31"/>
                </a:lnTo>
                <a:lnTo>
                  <a:pt x="92" y="30"/>
                </a:lnTo>
                <a:lnTo>
                  <a:pt x="91" y="29"/>
                </a:lnTo>
                <a:lnTo>
                  <a:pt x="89" y="27"/>
                </a:lnTo>
                <a:lnTo>
                  <a:pt x="89" y="25"/>
                </a:lnTo>
                <a:lnTo>
                  <a:pt x="89" y="23"/>
                </a:lnTo>
                <a:lnTo>
                  <a:pt x="90" y="21"/>
                </a:lnTo>
                <a:lnTo>
                  <a:pt x="92" y="19"/>
                </a:lnTo>
                <a:lnTo>
                  <a:pt x="96" y="19"/>
                </a:lnTo>
                <a:lnTo>
                  <a:pt x="97" y="18"/>
                </a:lnTo>
                <a:lnTo>
                  <a:pt x="99" y="17"/>
                </a:lnTo>
                <a:lnTo>
                  <a:pt x="101" y="16"/>
                </a:lnTo>
                <a:lnTo>
                  <a:pt x="104" y="15"/>
                </a:lnTo>
                <a:lnTo>
                  <a:pt x="105" y="15"/>
                </a:lnTo>
                <a:lnTo>
                  <a:pt x="107" y="14"/>
                </a:lnTo>
                <a:lnTo>
                  <a:pt x="108" y="12"/>
                </a:lnTo>
                <a:lnTo>
                  <a:pt x="110" y="10"/>
                </a:lnTo>
                <a:lnTo>
                  <a:pt x="111" y="8"/>
                </a:lnTo>
                <a:lnTo>
                  <a:pt x="113" y="9"/>
                </a:lnTo>
                <a:lnTo>
                  <a:pt x="116" y="9"/>
                </a:lnTo>
                <a:lnTo>
                  <a:pt x="117" y="9"/>
                </a:lnTo>
                <a:lnTo>
                  <a:pt x="117" y="7"/>
                </a:lnTo>
                <a:lnTo>
                  <a:pt x="117" y="4"/>
                </a:lnTo>
                <a:lnTo>
                  <a:pt x="117" y="2"/>
                </a:lnTo>
                <a:lnTo>
                  <a:pt x="118" y="0"/>
                </a:lnTo>
                <a:lnTo>
                  <a:pt x="120" y="0"/>
                </a:lnTo>
                <a:lnTo>
                  <a:pt x="124" y="0"/>
                </a:lnTo>
                <a:lnTo>
                  <a:pt x="126" y="1"/>
                </a:lnTo>
                <a:lnTo>
                  <a:pt x="128" y="3"/>
                </a:lnTo>
                <a:lnTo>
                  <a:pt x="129" y="3"/>
                </a:lnTo>
                <a:lnTo>
                  <a:pt x="133" y="9"/>
                </a:lnTo>
                <a:lnTo>
                  <a:pt x="160" y="26"/>
                </a:lnTo>
                <a:lnTo>
                  <a:pt x="182" y="44"/>
                </a:lnTo>
                <a:lnTo>
                  <a:pt x="192" y="47"/>
                </a:lnTo>
                <a:lnTo>
                  <a:pt x="205" y="46"/>
                </a:lnTo>
                <a:lnTo>
                  <a:pt x="214" y="45"/>
                </a:lnTo>
                <a:lnTo>
                  <a:pt x="225" y="39"/>
                </a:lnTo>
                <a:lnTo>
                  <a:pt x="229" y="43"/>
                </a:lnTo>
                <a:lnTo>
                  <a:pt x="230" y="46"/>
                </a:lnTo>
                <a:lnTo>
                  <a:pt x="230" y="49"/>
                </a:lnTo>
                <a:lnTo>
                  <a:pt x="230" y="51"/>
                </a:lnTo>
                <a:lnTo>
                  <a:pt x="231" y="52"/>
                </a:lnTo>
                <a:lnTo>
                  <a:pt x="231" y="54"/>
                </a:lnTo>
                <a:lnTo>
                  <a:pt x="229" y="56"/>
                </a:lnTo>
                <a:lnTo>
                  <a:pt x="229" y="59"/>
                </a:lnTo>
                <a:lnTo>
                  <a:pt x="231" y="61"/>
                </a:lnTo>
                <a:lnTo>
                  <a:pt x="233" y="60"/>
                </a:lnTo>
                <a:lnTo>
                  <a:pt x="235" y="61"/>
                </a:lnTo>
                <a:lnTo>
                  <a:pt x="236" y="64"/>
                </a:lnTo>
                <a:lnTo>
                  <a:pt x="235" y="64"/>
                </a:lnTo>
                <a:lnTo>
                  <a:pt x="234" y="63"/>
                </a:lnTo>
                <a:lnTo>
                  <a:pt x="233" y="66"/>
                </a:lnTo>
                <a:lnTo>
                  <a:pt x="234" y="68"/>
                </a:lnTo>
                <a:lnTo>
                  <a:pt x="233" y="69"/>
                </a:lnTo>
                <a:lnTo>
                  <a:pt x="232" y="70"/>
                </a:lnTo>
                <a:lnTo>
                  <a:pt x="233" y="73"/>
                </a:lnTo>
                <a:lnTo>
                  <a:pt x="237" y="72"/>
                </a:lnTo>
                <a:lnTo>
                  <a:pt x="237" y="74"/>
                </a:lnTo>
                <a:lnTo>
                  <a:pt x="240" y="77"/>
                </a:lnTo>
                <a:lnTo>
                  <a:pt x="242" y="77"/>
                </a:lnTo>
                <a:lnTo>
                  <a:pt x="244" y="77"/>
                </a:lnTo>
                <a:lnTo>
                  <a:pt x="246" y="79"/>
                </a:lnTo>
                <a:lnTo>
                  <a:pt x="248" y="79"/>
                </a:lnTo>
                <a:lnTo>
                  <a:pt x="251" y="79"/>
                </a:lnTo>
                <a:lnTo>
                  <a:pt x="251" y="82"/>
                </a:lnTo>
                <a:lnTo>
                  <a:pt x="250" y="83"/>
                </a:lnTo>
                <a:lnTo>
                  <a:pt x="247" y="83"/>
                </a:lnTo>
                <a:lnTo>
                  <a:pt x="246" y="82"/>
                </a:lnTo>
                <a:lnTo>
                  <a:pt x="245" y="82"/>
                </a:lnTo>
                <a:lnTo>
                  <a:pt x="243" y="82"/>
                </a:lnTo>
                <a:lnTo>
                  <a:pt x="242" y="81"/>
                </a:lnTo>
                <a:lnTo>
                  <a:pt x="241" y="81"/>
                </a:lnTo>
                <a:lnTo>
                  <a:pt x="240" y="81"/>
                </a:lnTo>
                <a:lnTo>
                  <a:pt x="240" y="83"/>
                </a:lnTo>
                <a:lnTo>
                  <a:pt x="239" y="85"/>
                </a:lnTo>
                <a:lnTo>
                  <a:pt x="237" y="85"/>
                </a:lnTo>
                <a:lnTo>
                  <a:pt x="237" y="89"/>
                </a:lnTo>
                <a:lnTo>
                  <a:pt x="238" y="91"/>
                </a:lnTo>
                <a:lnTo>
                  <a:pt x="237" y="93"/>
                </a:lnTo>
                <a:lnTo>
                  <a:pt x="238" y="95"/>
                </a:lnTo>
                <a:lnTo>
                  <a:pt x="238" y="98"/>
                </a:lnTo>
                <a:lnTo>
                  <a:pt x="236" y="99"/>
                </a:lnTo>
                <a:lnTo>
                  <a:pt x="234" y="98"/>
                </a:lnTo>
                <a:lnTo>
                  <a:pt x="233" y="99"/>
                </a:lnTo>
                <a:lnTo>
                  <a:pt x="235" y="102"/>
                </a:lnTo>
                <a:lnTo>
                  <a:pt x="233" y="102"/>
                </a:lnTo>
                <a:lnTo>
                  <a:pt x="230" y="103"/>
                </a:lnTo>
                <a:lnTo>
                  <a:pt x="226" y="102"/>
                </a:lnTo>
                <a:lnTo>
                  <a:pt x="223" y="99"/>
                </a:lnTo>
                <a:lnTo>
                  <a:pt x="224" y="96"/>
                </a:lnTo>
                <a:lnTo>
                  <a:pt x="223" y="94"/>
                </a:lnTo>
                <a:lnTo>
                  <a:pt x="221" y="93"/>
                </a:lnTo>
                <a:lnTo>
                  <a:pt x="221" y="91"/>
                </a:lnTo>
                <a:lnTo>
                  <a:pt x="218" y="89"/>
                </a:lnTo>
                <a:lnTo>
                  <a:pt x="215" y="88"/>
                </a:lnTo>
                <a:lnTo>
                  <a:pt x="213" y="90"/>
                </a:lnTo>
                <a:lnTo>
                  <a:pt x="211" y="90"/>
                </a:lnTo>
                <a:lnTo>
                  <a:pt x="208" y="88"/>
                </a:lnTo>
                <a:lnTo>
                  <a:pt x="207" y="87"/>
                </a:lnTo>
                <a:lnTo>
                  <a:pt x="204" y="87"/>
                </a:lnTo>
                <a:lnTo>
                  <a:pt x="201" y="86"/>
                </a:lnTo>
                <a:lnTo>
                  <a:pt x="199" y="88"/>
                </a:lnTo>
                <a:lnTo>
                  <a:pt x="197" y="89"/>
                </a:lnTo>
                <a:lnTo>
                  <a:pt x="194" y="88"/>
                </a:lnTo>
                <a:lnTo>
                  <a:pt x="192" y="86"/>
                </a:lnTo>
                <a:lnTo>
                  <a:pt x="190" y="86"/>
                </a:lnTo>
                <a:lnTo>
                  <a:pt x="187" y="88"/>
                </a:lnTo>
                <a:lnTo>
                  <a:pt x="184" y="91"/>
                </a:lnTo>
                <a:lnTo>
                  <a:pt x="181" y="89"/>
                </a:lnTo>
                <a:lnTo>
                  <a:pt x="176" y="86"/>
                </a:lnTo>
                <a:lnTo>
                  <a:pt x="172" y="86"/>
                </a:lnTo>
                <a:lnTo>
                  <a:pt x="170" y="87"/>
                </a:lnTo>
                <a:lnTo>
                  <a:pt x="166" y="85"/>
                </a:lnTo>
                <a:lnTo>
                  <a:pt x="163" y="85"/>
                </a:lnTo>
                <a:lnTo>
                  <a:pt x="160" y="82"/>
                </a:lnTo>
                <a:lnTo>
                  <a:pt x="158" y="85"/>
                </a:lnTo>
                <a:lnTo>
                  <a:pt x="156" y="85"/>
                </a:lnTo>
                <a:lnTo>
                  <a:pt x="155" y="84"/>
                </a:lnTo>
                <a:lnTo>
                  <a:pt x="150" y="82"/>
                </a:lnTo>
                <a:lnTo>
                  <a:pt x="147" y="80"/>
                </a:lnTo>
                <a:lnTo>
                  <a:pt x="145" y="79"/>
                </a:lnTo>
                <a:lnTo>
                  <a:pt x="143" y="79"/>
                </a:lnTo>
                <a:lnTo>
                  <a:pt x="141" y="82"/>
                </a:lnTo>
                <a:lnTo>
                  <a:pt x="138" y="82"/>
                </a:lnTo>
                <a:lnTo>
                  <a:pt x="134" y="81"/>
                </a:lnTo>
                <a:lnTo>
                  <a:pt x="131" y="80"/>
                </a:lnTo>
                <a:lnTo>
                  <a:pt x="127" y="81"/>
                </a:lnTo>
                <a:lnTo>
                  <a:pt x="125" y="84"/>
                </a:lnTo>
                <a:lnTo>
                  <a:pt x="122" y="88"/>
                </a:lnTo>
                <a:lnTo>
                  <a:pt x="120" y="93"/>
                </a:lnTo>
                <a:lnTo>
                  <a:pt x="116" y="93"/>
                </a:lnTo>
                <a:lnTo>
                  <a:pt x="111" y="89"/>
                </a:lnTo>
                <a:lnTo>
                  <a:pt x="108" y="84"/>
                </a:lnTo>
                <a:lnTo>
                  <a:pt x="106" y="81"/>
                </a:lnTo>
                <a:lnTo>
                  <a:pt x="100" y="80"/>
                </a:lnTo>
                <a:lnTo>
                  <a:pt x="98" y="81"/>
                </a:lnTo>
                <a:lnTo>
                  <a:pt x="96" y="86"/>
                </a:lnTo>
                <a:lnTo>
                  <a:pt x="95" y="91"/>
                </a:lnTo>
                <a:lnTo>
                  <a:pt x="96" y="94"/>
                </a:lnTo>
                <a:lnTo>
                  <a:pt x="96" y="96"/>
                </a:lnTo>
                <a:lnTo>
                  <a:pt x="97" y="102"/>
                </a:lnTo>
                <a:lnTo>
                  <a:pt x="94" y="104"/>
                </a:lnTo>
                <a:lnTo>
                  <a:pt x="95" y="106"/>
                </a:lnTo>
                <a:lnTo>
                  <a:pt x="97" y="108"/>
                </a:lnTo>
                <a:lnTo>
                  <a:pt x="99" y="110"/>
                </a:lnTo>
                <a:lnTo>
                  <a:pt x="101" y="111"/>
                </a:lnTo>
                <a:lnTo>
                  <a:pt x="103" y="112"/>
                </a:lnTo>
                <a:lnTo>
                  <a:pt x="107" y="117"/>
                </a:lnTo>
                <a:lnTo>
                  <a:pt x="110" y="123"/>
                </a:lnTo>
                <a:lnTo>
                  <a:pt x="111" y="127"/>
                </a:lnTo>
                <a:lnTo>
                  <a:pt x="112" y="130"/>
                </a:lnTo>
                <a:lnTo>
                  <a:pt x="115" y="133"/>
                </a:lnTo>
                <a:lnTo>
                  <a:pt x="113" y="135"/>
                </a:lnTo>
                <a:lnTo>
                  <a:pt x="113" y="137"/>
                </a:lnTo>
                <a:lnTo>
                  <a:pt x="113" y="141"/>
                </a:lnTo>
                <a:lnTo>
                  <a:pt x="117" y="141"/>
                </a:lnTo>
                <a:lnTo>
                  <a:pt x="118" y="144"/>
                </a:lnTo>
                <a:lnTo>
                  <a:pt x="119" y="147"/>
                </a:lnTo>
                <a:lnTo>
                  <a:pt x="121" y="150"/>
                </a:lnTo>
                <a:lnTo>
                  <a:pt x="125" y="151"/>
                </a:lnTo>
                <a:lnTo>
                  <a:pt x="128" y="152"/>
                </a:lnTo>
                <a:lnTo>
                  <a:pt x="135" y="162"/>
                </a:lnTo>
                <a:lnTo>
                  <a:pt x="135" y="166"/>
                </a:lnTo>
                <a:lnTo>
                  <a:pt x="137" y="167"/>
                </a:lnTo>
                <a:lnTo>
                  <a:pt x="141" y="170"/>
                </a:lnTo>
                <a:lnTo>
                  <a:pt x="148" y="179"/>
                </a:lnTo>
                <a:lnTo>
                  <a:pt x="153" y="182"/>
                </a:lnTo>
                <a:lnTo>
                  <a:pt x="157" y="184"/>
                </a:lnTo>
                <a:lnTo>
                  <a:pt x="159" y="186"/>
                </a:lnTo>
                <a:lnTo>
                  <a:pt x="159" y="188"/>
                </a:lnTo>
                <a:lnTo>
                  <a:pt x="160" y="196"/>
                </a:lnTo>
                <a:lnTo>
                  <a:pt x="164" y="198"/>
                </a:lnTo>
                <a:lnTo>
                  <a:pt x="168" y="202"/>
                </a:lnTo>
                <a:lnTo>
                  <a:pt x="170" y="205"/>
                </a:lnTo>
                <a:lnTo>
                  <a:pt x="175" y="208"/>
                </a:lnTo>
                <a:lnTo>
                  <a:pt x="176" y="214"/>
                </a:lnTo>
                <a:lnTo>
                  <a:pt x="171" y="216"/>
                </a:lnTo>
                <a:close/>
              </a:path>
            </a:pathLst>
          </a:custGeom>
          <a:solidFill>
            <a:srgbClr val="DDDDDD"/>
          </a:solidFill>
          <a:ln w="0" cap="rnd">
            <a:solidFill>
              <a:srgbClr val="000000"/>
            </a:solidFill>
            <a:round/>
            <a:headEnd/>
            <a:tailEnd/>
          </a:ln>
        </p:spPr>
        <p:txBody>
          <a:bodyPr/>
          <a:lstStyle/>
          <a:p>
            <a:endParaRPr lang="nl-NL"/>
          </a:p>
        </p:txBody>
      </p:sp>
      <p:sp>
        <p:nvSpPr>
          <p:cNvPr id="167948" name="Freeform 15">
            <a:extLst>
              <a:ext uri="{FF2B5EF4-FFF2-40B4-BE49-F238E27FC236}">
                <a16:creationId xmlns:a16="http://schemas.microsoft.com/office/drawing/2014/main" id="{8C31F838-1D3F-4516-AFCC-4556C599E456}"/>
              </a:ext>
            </a:extLst>
          </p:cNvPr>
          <p:cNvSpPr>
            <a:spLocks/>
          </p:cNvSpPr>
          <p:nvPr/>
        </p:nvSpPr>
        <p:spPr bwMode="auto">
          <a:xfrm>
            <a:off x="6005514" y="5438775"/>
            <a:ext cx="58737" cy="50800"/>
          </a:xfrm>
          <a:custGeom>
            <a:avLst/>
            <a:gdLst>
              <a:gd name="T0" fmla="*/ 0 w 37"/>
              <a:gd name="T1" fmla="*/ 2147483646 h 32"/>
              <a:gd name="T2" fmla="*/ 2147483646 w 37"/>
              <a:gd name="T3" fmla="*/ 0 h 32"/>
              <a:gd name="T4" fmla="*/ 2147483646 w 37"/>
              <a:gd name="T5" fmla="*/ 0 h 32"/>
              <a:gd name="T6" fmla="*/ 2147483646 w 37"/>
              <a:gd name="T7" fmla="*/ 2147483646 h 32"/>
              <a:gd name="T8" fmla="*/ 2147483646 w 37"/>
              <a:gd name="T9" fmla="*/ 2147483646 h 32"/>
              <a:gd name="T10" fmla="*/ 2147483646 w 37"/>
              <a:gd name="T11" fmla="*/ 2147483646 h 32"/>
              <a:gd name="T12" fmla="*/ 2147483646 w 37"/>
              <a:gd name="T13" fmla="*/ 2147483646 h 32"/>
              <a:gd name="T14" fmla="*/ 2147483646 w 37"/>
              <a:gd name="T15" fmla="*/ 2147483646 h 32"/>
              <a:gd name="T16" fmla="*/ 2147483646 w 37"/>
              <a:gd name="T17" fmla="*/ 2147483646 h 32"/>
              <a:gd name="T18" fmla="*/ 2147483646 w 37"/>
              <a:gd name="T19" fmla="*/ 2147483646 h 32"/>
              <a:gd name="T20" fmla="*/ 2147483646 w 37"/>
              <a:gd name="T21" fmla="*/ 2147483646 h 32"/>
              <a:gd name="T22" fmla="*/ 2147483646 w 37"/>
              <a:gd name="T23" fmla="*/ 2147483646 h 32"/>
              <a:gd name="T24" fmla="*/ 2147483646 w 37"/>
              <a:gd name="T25" fmla="*/ 2147483646 h 32"/>
              <a:gd name="T26" fmla="*/ 2147483646 w 37"/>
              <a:gd name="T27" fmla="*/ 2147483646 h 32"/>
              <a:gd name="T28" fmla="*/ 2147483646 w 37"/>
              <a:gd name="T29" fmla="*/ 2147483646 h 32"/>
              <a:gd name="T30" fmla="*/ 2147483646 w 37"/>
              <a:gd name="T31" fmla="*/ 2147483646 h 32"/>
              <a:gd name="T32" fmla="*/ 2147483646 w 37"/>
              <a:gd name="T33" fmla="*/ 2147483646 h 32"/>
              <a:gd name="T34" fmla="*/ 2147483646 w 37"/>
              <a:gd name="T35" fmla="*/ 2147483646 h 32"/>
              <a:gd name="T36" fmla="*/ 2147483646 w 37"/>
              <a:gd name="T37" fmla="*/ 2147483646 h 32"/>
              <a:gd name="T38" fmla="*/ 2147483646 w 37"/>
              <a:gd name="T39" fmla="*/ 2147483646 h 32"/>
              <a:gd name="T40" fmla="*/ 2147483646 w 37"/>
              <a:gd name="T41" fmla="*/ 2147483646 h 32"/>
              <a:gd name="T42" fmla="*/ 2147483646 w 37"/>
              <a:gd name="T43" fmla="*/ 2147483646 h 32"/>
              <a:gd name="T44" fmla="*/ 2147483646 w 37"/>
              <a:gd name="T45" fmla="*/ 2147483646 h 32"/>
              <a:gd name="T46" fmla="*/ 0 w 37"/>
              <a:gd name="T47" fmla="*/ 2147483646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32"/>
              <a:gd name="T74" fmla="*/ 37 w 37"/>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32">
                <a:moveTo>
                  <a:pt x="0" y="3"/>
                </a:moveTo>
                <a:lnTo>
                  <a:pt x="3" y="0"/>
                </a:lnTo>
                <a:lnTo>
                  <a:pt x="5" y="0"/>
                </a:lnTo>
                <a:lnTo>
                  <a:pt x="8" y="2"/>
                </a:lnTo>
                <a:lnTo>
                  <a:pt x="8" y="4"/>
                </a:lnTo>
                <a:lnTo>
                  <a:pt x="10" y="6"/>
                </a:lnTo>
                <a:lnTo>
                  <a:pt x="13" y="8"/>
                </a:lnTo>
                <a:lnTo>
                  <a:pt x="16" y="10"/>
                </a:lnTo>
                <a:lnTo>
                  <a:pt x="20" y="11"/>
                </a:lnTo>
                <a:lnTo>
                  <a:pt x="26" y="17"/>
                </a:lnTo>
                <a:lnTo>
                  <a:pt x="27" y="19"/>
                </a:lnTo>
                <a:lnTo>
                  <a:pt x="29" y="18"/>
                </a:lnTo>
                <a:lnTo>
                  <a:pt x="32" y="19"/>
                </a:lnTo>
                <a:lnTo>
                  <a:pt x="34" y="19"/>
                </a:lnTo>
                <a:lnTo>
                  <a:pt x="35" y="21"/>
                </a:lnTo>
                <a:lnTo>
                  <a:pt x="34" y="24"/>
                </a:lnTo>
                <a:lnTo>
                  <a:pt x="35" y="26"/>
                </a:lnTo>
                <a:lnTo>
                  <a:pt x="36" y="27"/>
                </a:lnTo>
                <a:lnTo>
                  <a:pt x="37" y="30"/>
                </a:lnTo>
                <a:lnTo>
                  <a:pt x="37" y="32"/>
                </a:lnTo>
                <a:lnTo>
                  <a:pt x="26" y="23"/>
                </a:lnTo>
                <a:lnTo>
                  <a:pt x="15" y="13"/>
                </a:lnTo>
                <a:lnTo>
                  <a:pt x="0" y="3"/>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49" name="Freeform 16">
            <a:extLst>
              <a:ext uri="{FF2B5EF4-FFF2-40B4-BE49-F238E27FC236}">
                <a16:creationId xmlns:a16="http://schemas.microsoft.com/office/drawing/2014/main" id="{1DE8384F-EC73-49E7-B553-391C9895B35C}"/>
              </a:ext>
            </a:extLst>
          </p:cNvPr>
          <p:cNvSpPr>
            <a:spLocks/>
          </p:cNvSpPr>
          <p:nvPr/>
        </p:nvSpPr>
        <p:spPr bwMode="auto">
          <a:xfrm>
            <a:off x="6985001" y="6075364"/>
            <a:ext cx="155575" cy="90487"/>
          </a:xfrm>
          <a:custGeom>
            <a:avLst/>
            <a:gdLst>
              <a:gd name="T0" fmla="*/ 2147483646 w 98"/>
              <a:gd name="T1" fmla="*/ 2147483646 h 57"/>
              <a:gd name="T2" fmla="*/ 2147483646 w 98"/>
              <a:gd name="T3" fmla="*/ 2147483646 h 57"/>
              <a:gd name="T4" fmla="*/ 2147483646 w 98"/>
              <a:gd name="T5" fmla="*/ 2147483646 h 57"/>
              <a:gd name="T6" fmla="*/ 2147483646 w 98"/>
              <a:gd name="T7" fmla="*/ 2147483646 h 57"/>
              <a:gd name="T8" fmla="*/ 2147483646 w 98"/>
              <a:gd name="T9" fmla="*/ 2147483646 h 57"/>
              <a:gd name="T10" fmla="*/ 2147483646 w 98"/>
              <a:gd name="T11" fmla="*/ 2147483646 h 57"/>
              <a:gd name="T12" fmla="*/ 2147483646 w 98"/>
              <a:gd name="T13" fmla="*/ 2147483646 h 57"/>
              <a:gd name="T14" fmla="*/ 2147483646 w 98"/>
              <a:gd name="T15" fmla="*/ 2147483646 h 57"/>
              <a:gd name="T16" fmla="*/ 2147483646 w 98"/>
              <a:gd name="T17" fmla="*/ 2147483646 h 57"/>
              <a:gd name="T18" fmla="*/ 2147483646 w 98"/>
              <a:gd name="T19" fmla="*/ 2147483646 h 57"/>
              <a:gd name="T20" fmla="*/ 2147483646 w 98"/>
              <a:gd name="T21" fmla="*/ 2147483646 h 57"/>
              <a:gd name="T22" fmla="*/ 2147483646 w 98"/>
              <a:gd name="T23" fmla="*/ 2147483646 h 57"/>
              <a:gd name="T24" fmla="*/ 2147483646 w 98"/>
              <a:gd name="T25" fmla="*/ 2147483646 h 57"/>
              <a:gd name="T26" fmla="*/ 2147483646 w 98"/>
              <a:gd name="T27" fmla="*/ 2147483646 h 57"/>
              <a:gd name="T28" fmla="*/ 2147483646 w 98"/>
              <a:gd name="T29" fmla="*/ 2147483646 h 57"/>
              <a:gd name="T30" fmla="*/ 2147483646 w 98"/>
              <a:gd name="T31" fmla="*/ 2147483646 h 57"/>
              <a:gd name="T32" fmla="*/ 2147483646 w 98"/>
              <a:gd name="T33" fmla="*/ 2147483646 h 57"/>
              <a:gd name="T34" fmla="*/ 2147483646 w 98"/>
              <a:gd name="T35" fmla="*/ 2147483646 h 57"/>
              <a:gd name="T36" fmla="*/ 2147483646 w 98"/>
              <a:gd name="T37" fmla="*/ 2147483646 h 57"/>
              <a:gd name="T38" fmla="*/ 0 w 98"/>
              <a:gd name="T39" fmla="*/ 2147483646 h 57"/>
              <a:gd name="T40" fmla="*/ 2147483646 w 98"/>
              <a:gd name="T41" fmla="*/ 2147483646 h 57"/>
              <a:gd name="T42" fmla="*/ 2147483646 w 98"/>
              <a:gd name="T43" fmla="*/ 2147483646 h 57"/>
              <a:gd name="T44" fmla="*/ 2147483646 w 98"/>
              <a:gd name="T45" fmla="*/ 2147483646 h 57"/>
              <a:gd name="T46" fmla="*/ 2147483646 w 98"/>
              <a:gd name="T47" fmla="*/ 2147483646 h 57"/>
              <a:gd name="T48" fmla="*/ 2147483646 w 98"/>
              <a:gd name="T49" fmla="*/ 2147483646 h 57"/>
              <a:gd name="T50" fmla="*/ 2147483646 w 98"/>
              <a:gd name="T51" fmla="*/ 2147483646 h 57"/>
              <a:gd name="T52" fmla="*/ 2147483646 w 98"/>
              <a:gd name="T53" fmla="*/ 2147483646 h 57"/>
              <a:gd name="T54" fmla="*/ 2147483646 w 98"/>
              <a:gd name="T55" fmla="*/ 2147483646 h 57"/>
              <a:gd name="T56" fmla="*/ 2147483646 w 98"/>
              <a:gd name="T57" fmla="*/ 2147483646 h 57"/>
              <a:gd name="T58" fmla="*/ 2147483646 w 98"/>
              <a:gd name="T59" fmla="*/ 2147483646 h 57"/>
              <a:gd name="T60" fmla="*/ 2147483646 w 98"/>
              <a:gd name="T61" fmla="*/ 2147483646 h 57"/>
              <a:gd name="T62" fmla="*/ 2147483646 w 98"/>
              <a:gd name="T63" fmla="*/ 2147483646 h 57"/>
              <a:gd name="T64" fmla="*/ 2147483646 w 98"/>
              <a:gd name="T65" fmla="*/ 2147483646 h 57"/>
              <a:gd name="T66" fmla="*/ 2147483646 w 98"/>
              <a:gd name="T67" fmla="*/ 2147483646 h 57"/>
              <a:gd name="T68" fmla="*/ 2147483646 w 98"/>
              <a:gd name="T69" fmla="*/ 0 h 57"/>
              <a:gd name="T70" fmla="*/ 2147483646 w 98"/>
              <a:gd name="T71" fmla="*/ 2147483646 h 57"/>
              <a:gd name="T72" fmla="*/ 2147483646 w 98"/>
              <a:gd name="T73" fmla="*/ 2147483646 h 57"/>
              <a:gd name="T74" fmla="*/ 2147483646 w 98"/>
              <a:gd name="T75" fmla="*/ 2147483646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57"/>
              <a:gd name="T116" fmla="*/ 98 w 98"/>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57">
                <a:moveTo>
                  <a:pt x="69" y="22"/>
                </a:moveTo>
                <a:lnTo>
                  <a:pt x="69" y="26"/>
                </a:lnTo>
                <a:lnTo>
                  <a:pt x="75" y="36"/>
                </a:lnTo>
                <a:lnTo>
                  <a:pt x="70" y="35"/>
                </a:lnTo>
                <a:lnTo>
                  <a:pt x="67" y="38"/>
                </a:lnTo>
                <a:lnTo>
                  <a:pt x="65" y="36"/>
                </a:lnTo>
                <a:lnTo>
                  <a:pt x="59" y="36"/>
                </a:lnTo>
                <a:lnTo>
                  <a:pt x="56" y="44"/>
                </a:lnTo>
                <a:lnTo>
                  <a:pt x="42" y="50"/>
                </a:lnTo>
                <a:lnTo>
                  <a:pt x="34" y="51"/>
                </a:lnTo>
                <a:lnTo>
                  <a:pt x="32" y="52"/>
                </a:lnTo>
                <a:lnTo>
                  <a:pt x="32" y="57"/>
                </a:lnTo>
                <a:lnTo>
                  <a:pt x="28" y="57"/>
                </a:lnTo>
                <a:lnTo>
                  <a:pt x="27" y="53"/>
                </a:lnTo>
                <a:lnTo>
                  <a:pt x="19" y="53"/>
                </a:lnTo>
                <a:lnTo>
                  <a:pt x="9" y="50"/>
                </a:lnTo>
                <a:lnTo>
                  <a:pt x="5" y="48"/>
                </a:lnTo>
                <a:lnTo>
                  <a:pt x="5" y="43"/>
                </a:lnTo>
                <a:lnTo>
                  <a:pt x="2" y="40"/>
                </a:lnTo>
                <a:lnTo>
                  <a:pt x="0" y="31"/>
                </a:lnTo>
                <a:lnTo>
                  <a:pt x="1" y="30"/>
                </a:lnTo>
                <a:lnTo>
                  <a:pt x="3" y="32"/>
                </a:lnTo>
                <a:lnTo>
                  <a:pt x="6" y="32"/>
                </a:lnTo>
                <a:lnTo>
                  <a:pt x="14" y="25"/>
                </a:lnTo>
                <a:lnTo>
                  <a:pt x="19" y="25"/>
                </a:lnTo>
                <a:lnTo>
                  <a:pt x="25" y="27"/>
                </a:lnTo>
                <a:lnTo>
                  <a:pt x="27" y="25"/>
                </a:lnTo>
                <a:lnTo>
                  <a:pt x="28" y="19"/>
                </a:lnTo>
                <a:lnTo>
                  <a:pt x="27" y="14"/>
                </a:lnTo>
                <a:lnTo>
                  <a:pt x="39" y="17"/>
                </a:lnTo>
                <a:lnTo>
                  <a:pt x="52" y="17"/>
                </a:lnTo>
                <a:lnTo>
                  <a:pt x="59" y="16"/>
                </a:lnTo>
                <a:lnTo>
                  <a:pt x="75" y="10"/>
                </a:lnTo>
                <a:lnTo>
                  <a:pt x="88" y="3"/>
                </a:lnTo>
                <a:lnTo>
                  <a:pt x="98" y="0"/>
                </a:lnTo>
                <a:lnTo>
                  <a:pt x="89" y="6"/>
                </a:lnTo>
                <a:lnTo>
                  <a:pt x="81" y="12"/>
                </a:lnTo>
                <a:lnTo>
                  <a:pt x="69" y="22"/>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50" name="Freeform 17">
            <a:extLst>
              <a:ext uri="{FF2B5EF4-FFF2-40B4-BE49-F238E27FC236}">
                <a16:creationId xmlns:a16="http://schemas.microsoft.com/office/drawing/2014/main" id="{A024B4F3-31C6-4606-97AB-413840A04A31}"/>
              </a:ext>
            </a:extLst>
          </p:cNvPr>
          <p:cNvSpPr>
            <a:spLocks/>
          </p:cNvSpPr>
          <p:nvPr/>
        </p:nvSpPr>
        <p:spPr bwMode="auto">
          <a:xfrm>
            <a:off x="6985001" y="6075364"/>
            <a:ext cx="155575" cy="90487"/>
          </a:xfrm>
          <a:custGeom>
            <a:avLst/>
            <a:gdLst>
              <a:gd name="T0" fmla="*/ 2147483646 w 98"/>
              <a:gd name="T1" fmla="*/ 2147483646 h 57"/>
              <a:gd name="T2" fmla="*/ 2147483646 w 98"/>
              <a:gd name="T3" fmla="*/ 2147483646 h 57"/>
              <a:gd name="T4" fmla="*/ 2147483646 w 98"/>
              <a:gd name="T5" fmla="*/ 2147483646 h 57"/>
              <a:gd name="T6" fmla="*/ 2147483646 w 98"/>
              <a:gd name="T7" fmla="*/ 2147483646 h 57"/>
              <a:gd name="T8" fmla="*/ 2147483646 w 98"/>
              <a:gd name="T9" fmla="*/ 2147483646 h 57"/>
              <a:gd name="T10" fmla="*/ 2147483646 w 98"/>
              <a:gd name="T11" fmla="*/ 2147483646 h 57"/>
              <a:gd name="T12" fmla="*/ 2147483646 w 98"/>
              <a:gd name="T13" fmla="*/ 2147483646 h 57"/>
              <a:gd name="T14" fmla="*/ 2147483646 w 98"/>
              <a:gd name="T15" fmla="*/ 2147483646 h 57"/>
              <a:gd name="T16" fmla="*/ 2147483646 w 98"/>
              <a:gd name="T17" fmla="*/ 2147483646 h 57"/>
              <a:gd name="T18" fmla="*/ 2147483646 w 98"/>
              <a:gd name="T19" fmla="*/ 2147483646 h 57"/>
              <a:gd name="T20" fmla="*/ 2147483646 w 98"/>
              <a:gd name="T21" fmla="*/ 2147483646 h 57"/>
              <a:gd name="T22" fmla="*/ 2147483646 w 98"/>
              <a:gd name="T23" fmla="*/ 2147483646 h 57"/>
              <a:gd name="T24" fmla="*/ 2147483646 w 98"/>
              <a:gd name="T25" fmla="*/ 2147483646 h 57"/>
              <a:gd name="T26" fmla="*/ 2147483646 w 98"/>
              <a:gd name="T27" fmla="*/ 2147483646 h 57"/>
              <a:gd name="T28" fmla="*/ 2147483646 w 98"/>
              <a:gd name="T29" fmla="*/ 2147483646 h 57"/>
              <a:gd name="T30" fmla="*/ 2147483646 w 98"/>
              <a:gd name="T31" fmla="*/ 2147483646 h 57"/>
              <a:gd name="T32" fmla="*/ 2147483646 w 98"/>
              <a:gd name="T33" fmla="*/ 2147483646 h 57"/>
              <a:gd name="T34" fmla="*/ 2147483646 w 98"/>
              <a:gd name="T35" fmla="*/ 2147483646 h 57"/>
              <a:gd name="T36" fmla="*/ 2147483646 w 98"/>
              <a:gd name="T37" fmla="*/ 2147483646 h 57"/>
              <a:gd name="T38" fmla="*/ 0 w 98"/>
              <a:gd name="T39" fmla="*/ 2147483646 h 57"/>
              <a:gd name="T40" fmla="*/ 2147483646 w 98"/>
              <a:gd name="T41" fmla="*/ 2147483646 h 57"/>
              <a:gd name="T42" fmla="*/ 2147483646 w 98"/>
              <a:gd name="T43" fmla="*/ 2147483646 h 57"/>
              <a:gd name="T44" fmla="*/ 2147483646 w 98"/>
              <a:gd name="T45" fmla="*/ 2147483646 h 57"/>
              <a:gd name="T46" fmla="*/ 2147483646 w 98"/>
              <a:gd name="T47" fmla="*/ 2147483646 h 57"/>
              <a:gd name="T48" fmla="*/ 2147483646 w 98"/>
              <a:gd name="T49" fmla="*/ 2147483646 h 57"/>
              <a:gd name="T50" fmla="*/ 2147483646 w 98"/>
              <a:gd name="T51" fmla="*/ 2147483646 h 57"/>
              <a:gd name="T52" fmla="*/ 2147483646 w 98"/>
              <a:gd name="T53" fmla="*/ 2147483646 h 57"/>
              <a:gd name="T54" fmla="*/ 2147483646 w 98"/>
              <a:gd name="T55" fmla="*/ 2147483646 h 57"/>
              <a:gd name="T56" fmla="*/ 2147483646 w 98"/>
              <a:gd name="T57" fmla="*/ 2147483646 h 57"/>
              <a:gd name="T58" fmla="*/ 2147483646 w 98"/>
              <a:gd name="T59" fmla="*/ 2147483646 h 57"/>
              <a:gd name="T60" fmla="*/ 2147483646 w 98"/>
              <a:gd name="T61" fmla="*/ 2147483646 h 57"/>
              <a:gd name="T62" fmla="*/ 2147483646 w 98"/>
              <a:gd name="T63" fmla="*/ 2147483646 h 57"/>
              <a:gd name="T64" fmla="*/ 2147483646 w 98"/>
              <a:gd name="T65" fmla="*/ 2147483646 h 57"/>
              <a:gd name="T66" fmla="*/ 2147483646 w 98"/>
              <a:gd name="T67" fmla="*/ 2147483646 h 57"/>
              <a:gd name="T68" fmla="*/ 2147483646 w 98"/>
              <a:gd name="T69" fmla="*/ 0 h 57"/>
              <a:gd name="T70" fmla="*/ 2147483646 w 98"/>
              <a:gd name="T71" fmla="*/ 2147483646 h 57"/>
              <a:gd name="T72" fmla="*/ 2147483646 w 98"/>
              <a:gd name="T73" fmla="*/ 2147483646 h 57"/>
              <a:gd name="T74" fmla="*/ 2147483646 w 98"/>
              <a:gd name="T75" fmla="*/ 2147483646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57"/>
              <a:gd name="T116" fmla="*/ 98 w 98"/>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57">
                <a:moveTo>
                  <a:pt x="69" y="22"/>
                </a:moveTo>
                <a:lnTo>
                  <a:pt x="69" y="26"/>
                </a:lnTo>
                <a:lnTo>
                  <a:pt x="75" y="36"/>
                </a:lnTo>
                <a:lnTo>
                  <a:pt x="70" y="35"/>
                </a:lnTo>
                <a:lnTo>
                  <a:pt x="67" y="38"/>
                </a:lnTo>
                <a:lnTo>
                  <a:pt x="65" y="36"/>
                </a:lnTo>
                <a:lnTo>
                  <a:pt x="59" y="36"/>
                </a:lnTo>
                <a:lnTo>
                  <a:pt x="56" y="44"/>
                </a:lnTo>
                <a:lnTo>
                  <a:pt x="42" y="50"/>
                </a:lnTo>
                <a:lnTo>
                  <a:pt x="34" y="51"/>
                </a:lnTo>
                <a:lnTo>
                  <a:pt x="32" y="52"/>
                </a:lnTo>
                <a:lnTo>
                  <a:pt x="32" y="57"/>
                </a:lnTo>
                <a:lnTo>
                  <a:pt x="28" y="57"/>
                </a:lnTo>
                <a:lnTo>
                  <a:pt x="27" y="53"/>
                </a:lnTo>
                <a:lnTo>
                  <a:pt x="19" y="53"/>
                </a:lnTo>
                <a:lnTo>
                  <a:pt x="9" y="50"/>
                </a:lnTo>
                <a:lnTo>
                  <a:pt x="5" y="48"/>
                </a:lnTo>
                <a:lnTo>
                  <a:pt x="5" y="43"/>
                </a:lnTo>
                <a:lnTo>
                  <a:pt x="2" y="40"/>
                </a:lnTo>
                <a:lnTo>
                  <a:pt x="0" y="31"/>
                </a:lnTo>
                <a:lnTo>
                  <a:pt x="1" y="30"/>
                </a:lnTo>
                <a:lnTo>
                  <a:pt x="3" y="32"/>
                </a:lnTo>
                <a:lnTo>
                  <a:pt x="6" y="32"/>
                </a:lnTo>
                <a:lnTo>
                  <a:pt x="14" y="25"/>
                </a:lnTo>
                <a:lnTo>
                  <a:pt x="19" y="25"/>
                </a:lnTo>
                <a:lnTo>
                  <a:pt x="25" y="27"/>
                </a:lnTo>
                <a:lnTo>
                  <a:pt x="27" y="25"/>
                </a:lnTo>
                <a:lnTo>
                  <a:pt x="28" y="19"/>
                </a:lnTo>
                <a:lnTo>
                  <a:pt x="27" y="14"/>
                </a:lnTo>
                <a:lnTo>
                  <a:pt x="39" y="17"/>
                </a:lnTo>
                <a:lnTo>
                  <a:pt x="52" y="17"/>
                </a:lnTo>
                <a:lnTo>
                  <a:pt x="59" y="16"/>
                </a:lnTo>
                <a:lnTo>
                  <a:pt x="75" y="10"/>
                </a:lnTo>
                <a:lnTo>
                  <a:pt x="88" y="3"/>
                </a:lnTo>
                <a:lnTo>
                  <a:pt x="98" y="0"/>
                </a:lnTo>
                <a:lnTo>
                  <a:pt x="89" y="6"/>
                </a:lnTo>
                <a:lnTo>
                  <a:pt x="81" y="12"/>
                </a:lnTo>
                <a:lnTo>
                  <a:pt x="69" y="22"/>
                </a:lnTo>
                <a:close/>
              </a:path>
            </a:pathLst>
          </a:custGeom>
          <a:solidFill>
            <a:schemeClr val="bg1"/>
          </a:solidFill>
          <a:ln w="0" cap="rnd">
            <a:solidFill>
              <a:srgbClr val="000000"/>
            </a:solidFill>
            <a:round/>
            <a:headEnd/>
            <a:tailEnd/>
          </a:ln>
        </p:spPr>
        <p:txBody>
          <a:bodyPr/>
          <a:lstStyle/>
          <a:p>
            <a:endParaRPr lang="nl-NL"/>
          </a:p>
        </p:txBody>
      </p:sp>
      <p:sp>
        <p:nvSpPr>
          <p:cNvPr id="167951" name="Freeform 18">
            <a:extLst>
              <a:ext uri="{FF2B5EF4-FFF2-40B4-BE49-F238E27FC236}">
                <a16:creationId xmlns:a16="http://schemas.microsoft.com/office/drawing/2014/main" id="{CFEFC15A-D8D8-4158-9912-4CF6F9B0491D}"/>
              </a:ext>
            </a:extLst>
          </p:cNvPr>
          <p:cNvSpPr>
            <a:spLocks/>
          </p:cNvSpPr>
          <p:nvPr/>
        </p:nvSpPr>
        <p:spPr bwMode="auto">
          <a:xfrm>
            <a:off x="5640389" y="4629151"/>
            <a:ext cx="446087" cy="265113"/>
          </a:xfrm>
          <a:custGeom>
            <a:avLst/>
            <a:gdLst>
              <a:gd name="T0" fmla="*/ 2147483646 w 281"/>
              <a:gd name="T1" fmla="*/ 2147483646 h 167"/>
              <a:gd name="T2" fmla="*/ 2147483646 w 281"/>
              <a:gd name="T3" fmla="*/ 2147483646 h 167"/>
              <a:gd name="T4" fmla="*/ 2147483646 w 281"/>
              <a:gd name="T5" fmla="*/ 2147483646 h 167"/>
              <a:gd name="T6" fmla="*/ 2147483646 w 281"/>
              <a:gd name="T7" fmla="*/ 2147483646 h 167"/>
              <a:gd name="T8" fmla="*/ 2147483646 w 281"/>
              <a:gd name="T9" fmla="*/ 2147483646 h 167"/>
              <a:gd name="T10" fmla="*/ 0 w 281"/>
              <a:gd name="T11" fmla="*/ 2147483646 h 167"/>
              <a:gd name="T12" fmla="*/ 2147483646 w 281"/>
              <a:gd name="T13" fmla="*/ 2147483646 h 167"/>
              <a:gd name="T14" fmla="*/ 2147483646 w 281"/>
              <a:gd name="T15" fmla="*/ 2147483646 h 167"/>
              <a:gd name="T16" fmla="*/ 2147483646 w 281"/>
              <a:gd name="T17" fmla="*/ 2147483646 h 167"/>
              <a:gd name="T18" fmla="*/ 2147483646 w 281"/>
              <a:gd name="T19" fmla="*/ 2147483646 h 167"/>
              <a:gd name="T20" fmla="*/ 2147483646 w 281"/>
              <a:gd name="T21" fmla="*/ 2147483646 h 167"/>
              <a:gd name="T22" fmla="*/ 2147483646 w 281"/>
              <a:gd name="T23" fmla="*/ 0 h 167"/>
              <a:gd name="T24" fmla="*/ 2147483646 w 281"/>
              <a:gd name="T25" fmla="*/ 2147483646 h 167"/>
              <a:gd name="T26" fmla="*/ 2147483646 w 281"/>
              <a:gd name="T27" fmla="*/ 2147483646 h 167"/>
              <a:gd name="T28" fmla="*/ 2147483646 w 281"/>
              <a:gd name="T29" fmla="*/ 2147483646 h 167"/>
              <a:gd name="T30" fmla="*/ 2147483646 w 281"/>
              <a:gd name="T31" fmla="*/ 2147483646 h 167"/>
              <a:gd name="T32" fmla="*/ 2147483646 w 281"/>
              <a:gd name="T33" fmla="*/ 2147483646 h 167"/>
              <a:gd name="T34" fmla="*/ 2147483646 w 281"/>
              <a:gd name="T35" fmla="*/ 2147483646 h 167"/>
              <a:gd name="T36" fmla="*/ 2147483646 w 281"/>
              <a:gd name="T37" fmla="*/ 2147483646 h 167"/>
              <a:gd name="T38" fmla="*/ 2147483646 w 281"/>
              <a:gd name="T39" fmla="*/ 2147483646 h 167"/>
              <a:gd name="T40" fmla="*/ 2147483646 w 281"/>
              <a:gd name="T41" fmla="*/ 2147483646 h 167"/>
              <a:gd name="T42" fmla="*/ 2147483646 w 281"/>
              <a:gd name="T43" fmla="*/ 2147483646 h 167"/>
              <a:gd name="T44" fmla="*/ 2147483646 w 281"/>
              <a:gd name="T45" fmla="*/ 2147483646 h 167"/>
              <a:gd name="T46" fmla="*/ 2147483646 w 281"/>
              <a:gd name="T47" fmla="*/ 2147483646 h 167"/>
              <a:gd name="T48" fmla="*/ 2147483646 w 281"/>
              <a:gd name="T49" fmla="*/ 2147483646 h 167"/>
              <a:gd name="T50" fmla="*/ 2147483646 w 281"/>
              <a:gd name="T51" fmla="*/ 2147483646 h 167"/>
              <a:gd name="T52" fmla="*/ 2147483646 w 281"/>
              <a:gd name="T53" fmla="*/ 2147483646 h 167"/>
              <a:gd name="T54" fmla="*/ 2147483646 w 281"/>
              <a:gd name="T55" fmla="*/ 2147483646 h 167"/>
              <a:gd name="T56" fmla="*/ 2147483646 w 281"/>
              <a:gd name="T57" fmla="*/ 2147483646 h 167"/>
              <a:gd name="T58" fmla="*/ 2147483646 w 281"/>
              <a:gd name="T59" fmla="*/ 2147483646 h 167"/>
              <a:gd name="T60" fmla="*/ 2147483646 w 281"/>
              <a:gd name="T61" fmla="*/ 2147483646 h 167"/>
              <a:gd name="T62" fmla="*/ 2147483646 w 281"/>
              <a:gd name="T63" fmla="*/ 2147483646 h 167"/>
              <a:gd name="T64" fmla="*/ 2147483646 w 281"/>
              <a:gd name="T65" fmla="*/ 2147483646 h 167"/>
              <a:gd name="T66" fmla="*/ 2147483646 w 281"/>
              <a:gd name="T67" fmla="*/ 2147483646 h 167"/>
              <a:gd name="T68" fmla="*/ 2147483646 w 281"/>
              <a:gd name="T69" fmla="*/ 2147483646 h 167"/>
              <a:gd name="T70" fmla="*/ 2147483646 w 281"/>
              <a:gd name="T71" fmla="*/ 2147483646 h 167"/>
              <a:gd name="T72" fmla="*/ 2147483646 w 281"/>
              <a:gd name="T73" fmla="*/ 2147483646 h 167"/>
              <a:gd name="T74" fmla="*/ 2147483646 w 281"/>
              <a:gd name="T75" fmla="*/ 2147483646 h 167"/>
              <a:gd name="T76" fmla="*/ 2147483646 w 281"/>
              <a:gd name="T77" fmla="*/ 2147483646 h 167"/>
              <a:gd name="T78" fmla="*/ 2147483646 w 281"/>
              <a:gd name="T79" fmla="*/ 2147483646 h 167"/>
              <a:gd name="T80" fmla="*/ 2147483646 w 281"/>
              <a:gd name="T81" fmla="*/ 2147483646 h 167"/>
              <a:gd name="T82" fmla="*/ 2147483646 w 281"/>
              <a:gd name="T83" fmla="*/ 2147483646 h 167"/>
              <a:gd name="T84" fmla="*/ 2147483646 w 281"/>
              <a:gd name="T85" fmla="*/ 2147483646 h 167"/>
              <a:gd name="T86" fmla="*/ 2147483646 w 281"/>
              <a:gd name="T87" fmla="*/ 2147483646 h 167"/>
              <a:gd name="T88" fmla="*/ 2147483646 w 281"/>
              <a:gd name="T89" fmla="*/ 2147483646 h 167"/>
              <a:gd name="T90" fmla="*/ 2147483646 w 281"/>
              <a:gd name="T91" fmla="*/ 2147483646 h 167"/>
              <a:gd name="T92" fmla="*/ 2147483646 w 281"/>
              <a:gd name="T93" fmla="*/ 2147483646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1"/>
              <a:gd name="T142" fmla="*/ 0 h 167"/>
              <a:gd name="T143" fmla="*/ 281 w 281"/>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1" h="167">
                <a:moveTo>
                  <a:pt x="73" y="160"/>
                </a:moveTo>
                <a:lnTo>
                  <a:pt x="64" y="141"/>
                </a:lnTo>
                <a:lnTo>
                  <a:pt x="60" y="140"/>
                </a:lnTo>
                <a:lnTo>
                  <a:pt x="57" y="135"/>
                </a:lnTo>
                <a:lnTo>
                  <a:pt x="53" y="138"/>
                </a:lnTo>
                <a:lnTo>
                  <a:pt x="49" y="132"/>
                </a:lnTo>
                <a:lnTo>
                  <a:pt x="41" y="127"/>
                </a:lnTo>
                <a:lnTo>
                  <a:pt x="30" y="112"/>
                </a:lnTo>
                <a:lnTo>
                  <a:pt x="27" y="114"/>
                </a:lnTo>
                <a:lnTo>
                  <a:pt x="18" y="106"/>
                </a:lnTo>
                <a:lnTo>
                  <a:pt x="13" y="101"/>
                </a:lnTo>
                <a:lnTo>
                  <a:pt x="12" y="94"/>
                </a:lnTo>
                <a:lnTo>
                  <a:pt x="9" y="91"/>
                </a:lnTo>
                <a:lnTo>
                  <a:pt x="11" y="79"/>
                </a:lnTo>
                <a:lnTo>
                  <a:pt x="14" y="72"/>
                </a:lnTo>
                <a:lnTo>
                  <a:pt x="6" y="69"/>
                </a:lnTo>
                <a:lnTo>
                  <a:pt x="1" y="58"/>
                </a:lnTo>
                <a:lnTo>
                  <a:pt x="0" y="56"/>
                </a:lnTo>
                <a:lnTo>
                  <a:pt x="5" y="51"/>
                </a:lnTo>
                <a:lnTo>
                  <a:pt x="10" y="46"/>
                </a:lnTo>
                <a:lnTo>
                  <a:pt x="15" y="46"/>
                </a:lnTo>
                <a:lnTo>
                  <a:pt x="23" y="41"/>
                </a:lnTo>
                <a:lnTo>
                  <a:pt x="32" y="41"/>
                </a:lnTo>
                <a:lnTo>
                  <a:pt x="33" y="35"/>
                </a:lnTo>
                <a:lnTo>
                  <a:pt x="41" y="35"/>
                </a:lnTo>
                <a:lnTo>
                  <a:pt x="42" y="28"/>
                </a:lnTo>
                <a:lnTo>
                  <a:pt x="49" y="26"/>
                </a:lnTo>
                <a:lnTo>
                  <a:pt x="53" y="28"/>
                </a:lnTo>
                <a:lnTo>
                  <a:pt x="55" y="22"/>
                </a:lnTo>
                <a:lnTo>
                  <a:pt x="69" y="21"/>
                </a:lnTo>
                <a:lnTo>
                  <a:pt x="71" y="16"/>
                </a:lnTo>
                <a:lnTo>
                  <a:pt x="81" y="14"/>
                </a:lnTo>
                <a:lnTo>
                  <a:pt x="87" y="11"/>
                </a:lnTo>
                <a:lnTo>
                  <a:pt x="92" y="9"/>
                </a:lnTo>
                <a:lnTo>
                  <a:pt x="86" y="2"/>
                </a:lnTo>
                <a:lnTo>
                  <a:pt x="95" y="0"/>
                </a:lnTo>
                <a:lnTo>
                  <a:pt x="100" y="4"/>
                </a:lnTo>
                <a:lnTo>
                  <a:pt x="101" y="12"/>
                </a:lnTo>
                <a:lnTo>
                  <a:pt x="108" y="14"/>
                </a:lnTo>
                <a:lnTo>
                  <a:pt x="110" y="11"/>
                </a:lnTo>
                <a:lnTo>
                  <a:pt x="118" y="11"/>
                </a:lnTo>
                <a:lnTo>
                  <a:pt x="118" y="6"/>
                </a:lnTo>
                <a:lnTo>
                  <a:pt x="117" y="4"/>
                </a:lnTo>
                <a:lnTo>
                  <a:pt x="118" y="1"/>
                </a:lnTo>
                <a:lnTo>
                  <a:pt x="125" y="1"/>
                </a:lnTo>
                <a:lnTo>
                  <a:pt x="129" y="4"/>
                </a:lnTo>
                <a:lnTo>
                  <a:pt x="131" y="12"/>
                </a:lnTo>
                <a:lnTo>
                  <a:pt x="138" y="16"/>
                </a:lnTo>
                <a:lnTo>
                  <a:pt x="141" y="17"/>
                </a:lnTo>
                <a:lnTo>
                  <a:pt x="152" y="19"/>
                </a:lnTo>
                <a:lnTo>
                  <a:pt x="155" y="24"/>
                </a:lnTo>
                <a:lnTo>
                  <a:pt x="160" y="23"/>
                </a:lnTo>
                <a:lnTo>
                  <a:pt x="160" y="28"/>
                </a:lnTo>
                <a:lnTo>
                  <a:pt x="169" y="26"/>
                </a:lnTo>
                <a:lnTo>
                  <a:pt x="170" y="24"/>
                </a:lnTo>
                <a:lnTo>
                  <a:pt x="175" y="25"/>
                </a:lnTo>
                <a:lnTo>
                  <a:pt x="179" y="30"/>
                </a:lnTo>
                <a:lnTo>
                  <a:pt x="177" y="34"/>
                </a:lnTo>
                <a:lnTo>
                  <a:pt x="173" y="35"/>
                </a:lnTo>
                <a:lnTo>
                  <a:pt x="169" y="41"/>
                </a:lnTo>
                <a:lnTo>
                  <a:pt x="179" y="49"/>
                </a:lnTo>
                <a:lnTo>
                  <a:pt x="185" y="60"/>
                </a:lnTo>
                <a:lnTo>
                  <a:pt x="191" y="62"/>
                </a:lnTo>
                <a:lnTo>
                  <a:pt x="195" y="57"/>
                </a:lnTo>
                <a:lnTo>
                  <a:pt x="203" y="53"/>
                </a:lnTo>
                <a:lnTo>
                  <a:pt x="198" y="44"/>
                </a:lnTo>
                <a:lnTo>
                  <a:pt x="198" y="40"/>
                </a:lnTo>
                <a:lnTo>
                  <a:pt x="203" y="40"/>
                </a:lnTo>
                <a:lnTo>
                  <a:pt x="213" y="46"/>
                </a:lnTo>
                <a:lnTo>
                  <a:pt x="218" y="50"/>
                </a:lnTo>
                <a:lnTo>
                  <a:pt x="232" y="50"/>
                </a:lnTo>
                <a:lnTo>
                  <a:pt x="228" y="58"/>
                </a:lnTo>
                <a:lnTo>
                  <a:pt x="234" y="56"/>
                </a:lnTo>
                <a:lnTo>
                  <a:pt x="234" y="63"/>
                </a:lnTo>
                <a:lnTo>
                  <a:pt x="234" y="70"/>
                </a:lnTo>
                <a:lnTo>
                  <a:pt x="240" y="70"/>
                </a:lnTo>
                <a:lnTo>
                  <a:pt x="247" y="65"/>
                </a:lnTo>
                <a:lnTo>
                  <a:pt x="253" y="71"/>
                </a:lnTo>
                <a:lnTo>
                  <a:pt x="268" y="74"/>
                </a:lnTo>
                <a:lnTo>
                  <a:pt x="268" y="82"/>
                </a:lnTo>
                <a:lnTo>
                  <a:pt x="272" y="88"/>
                </a:lnTo>
                <a:lnTo>
                  <a:pt x="279" y="91"/>
                </a:lnTo>
                <a:lnTo>
                  <a:pt x="281" y="101"/>
                </a:lnTo>
                <a:lnTo>
                  <a:pt x="280" y="100"/>
                </a:lnTo>
                <a:lnTo>
                  <a:pt x="279" y="102"/>
                </a:lnTo>
                <a:lnTo>
                  <a:pt x="277" y="104"/>
                </a:lnTo>
                <a:lnTo>
                  <a:pt x="275" y="103"/>
                </a:lnTo>
                <a:lnTo>
                  <a:pt x="272" y="102"/>
                </a:lnTo>
                <a:lnTo>
                  <a:pt x="270" y="103"/>
                </a:lnTo>
                <a:lnTo>
                  <a:pt x="269" y="104"/>
                </a:lnTo>
                <a:lnTo>
                  <a:pt x="266" y="106"/>
                </a:lnTo>
                <a:lnTo>
                  <a:pt x="265" y="108"/>
                </a:lnTo>
                <a:lnTo>
                  <a:pt x="263" y="111"/>
                </a:lnTo>
                <a:lnTo>
                  <a:pt x="261" y="112"/>
                </a:lnTo>
                <a:lnTo>
                  <a:pt x="258" y="115"/>
                </a:lnTo>
                <a:lnTo>
                  <a:pt x="256" y="115"/>
                </a:lnTo>
                <a:lnTo>
                  <a:pt x="254" y="115"/>
                </a:lnTo>
                <a:lnTo>
                  <a:pt x="253" y="118"/>
                </a:lnTo>
                <a:lnTo>
                  <a:pt x="252" y="121"/>
                </a:lnTo>
                <a:lnTo>
                  <a:pt x="252" y="125"/>
                </a:lnTo>
                <a:lnTo>
                  <a:pt x="251" y="127"/>
                </a:lnTo>
                <a:lnTo>
                  <a:pt x="250" y="130"/>
                </a:lnTo>
                <a:lnTo>
                  <a:pt x="247" y="132"/>
                </a:lnTo>
                <a:lnTo>
                  <a:pt x="245" y="133"/>
                </a:lnTo>
                <a:lnTo>
                  <a:pt x="243" y="133"/>
                </a:lnTo>
                <a:lnTo>
                  <a:pt x="242" y="135"/>
                </a:lnTo>
                <a:lnTo>
                  <a:pt x="241" y="137"/>
                </a:lnTo>
                <a:lnTo>
                  <a:pt x="240" y="140"/>
                </a:lnTo>
                <a:lnTo>
                  <a:pt x="239" y="140"/>
                </a:lnTo>
                <a:lnTo>
                  <a:pt x="237" y="141"/>
                </a:lnTo>
                <a:lnTo>
                  <a:pt x="236" y="141"/>
                </a:lnTo>
                <a:lnTo>
                  <a:pt x="234" y="143"/>
                </a:lnTo>
                <a:lnTo>
                  <a:pt x="232" y="144"/>
                </a:lnTo>
                <a:lnTo>
                  <a:pt x="230" y="144"/>
                </a:lnTo>
                <a:lnTo>
                  <a:pt x="227" y="146"/>
                </a:lnTo>
                <a:lnTo>
                  <a:pt x="225" y="146"/>
                </a:lnTo>
                <a:lnTo>
                  <a:pt x="224" y="146"/>
                </a:lnTo>
                <a:lnTo>
                  <a:pt x="223" y="145"/>
                </a:lnTo>
                <a:lnTo>
                  <a:pt x="221" y="145"/>
                </a:lnTo>
                <a:lnTo>
                  <a:pt x="220" y="146"/>
                </a:lnTo>
                <a:lnTo>
                  <a:pt x="217" y="146"/>
                </a:lnTo>
                <a:lnTo>
                  <a:pt x="214" y="144"/>
                </a:lnTo>
                <a:lnTo>
                  <a:pt x="212" y="142"/>
                </a:lnTo>
                <a:lnTo>
                  <a:pt x="211" y="143"/>
                </a:lnTo>
                <a:lnTo>
                  <a:pt x="207" y="145"/>
                </a:lnTo>
                <a:lnTo>
                  <a:pt x="207" y="146"/>
                </a:lnTo>
                <a:lnTo>
                  <a:pt x="204" y="149"/>
                </a:lnTo>
                <a:lnTo>
                  <a:pt x="202" y="151"/>
                </a:lnTo>
                <a:lnTo>
                  <a:pt x="202" y="155"/>
                </a:lnTo>
                <a:lnTo>
                  <a:pt x="201" y="158"/>
                </a:lnTo>
                <a:lnTo>
                  <a:pt x="200" y="160"/>
                </a:lnTo>
                <a:lnTo>
                  <a:pt x="199" y="157"/>
                </a:lnTo>
                <a:lnTo>
                  <a:pt x="189" y="151"/>
                </a:lnTo>
                <a:lnTo>
                  <a:pt x="163" y="156"/>
                </a:lnTo>
                <a:lnTo>
                  <a:pt x="144" y="150"/>
                </a:lnTo>
                <a:lnTo>
                  <a:pt x="117" y="140"/>
                </a:lnTo>
                <a:lnTo>
                  <a:pt x="103" y="162"/>
                </a:lnTo>
                <a:lnTo>
                  <a:pt x="92" y="167"/>
                </a:lnTo>
                <a:lnTo>
                  <a:pt x="82" y="164"/>
                </a:lnTo>
                <a:lnTo>
                  <a:pt x="76" y="160"/>
                </a:lnTo>
                <a:lnTo>
                  <a:pt x="73" y="16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52" name="Freeform 19">
            <a:extLst>
              <a:ext uri="{FF2B5EF4-FFF2-40B4-BE49-F238E27FC236}">
                <a16:creationId xmlns:a16="http://schemas.microsoft.com/office/drawing/2014/main" id="{4D2B057C-26C2-4F95-B2AB-29654FD56D17}"/>
              </a:ext>
            </a:extLst>
          </p:cNvPr>
          <p:cNvSpPr>
            <a:spLocks/>
          </p:cNvSpPr>
          <p:nvPr/>
        </p:nvSpPr>
        <p:spPr bwMode="auto">
          <a:xfrm>
            <a:off x="5640389" y="4629151"/>
            <a:ext cx="446087" cy="265113"/>
          </a:xfrm>
          <a:custGeom>
            <a:avLst/>
            <a:gdLst>
              <a:gd name="T0" fmla="*/ 2147483646 w 281"/>
              <a:gd name="T1" fmla="*/ 2147483646 h 167"/>
              <a:gd name="T2" fmla="*/ 2147483646 w 281"/>
              <a:gd name="T3" fmla="*/ 2147483646 h 167"/>
              <a:gd name="T4" fmla="*/ 2147483646 w 281"/>
              <a:gd name="T5" fmla="*/ 2147483646 h 167"/>
              <a:gd name="T6" fmla="*/ 2147483646 w 281"/>
              <a:gd name="T7" fmla="*/ 2147483646 h 167"/>
              <a:gd name="T8" fmla="*/ 2147483646 w 281"/>
              <a:gd name="T9" fmla="*/ 2147483646 h 167"/>
              <a:gd name="T10" fmla="*/ 0 w 281"/>
              <a:gd name="T11" fmla="*/ 2147483646 h 167"/>
              <a:gd name="T12" fmla="*/ 2147483646 w 281"/>
              <a:gd name="T13" fmla="*/ 2147483646 h 167"/>
              <a:gd name="T14" fmla="*/ 2147483646 w 281"/>
              <a:gd name="T15" fmla="*/ 2147483646 h 167"/>
              <a:gd name="T16" fmla="*/ 2147483646 w 281"/>
              <a:gd name="T17" fmla="*/ 2147483646 h 167"/>
              <a:gd name="T18" fmla="*/ 2147483646 w 281"/>
              <a:gd name="T19" fmla="*/ 2147483646 h 167"/>
              <a:gd name="T20" fmla="*/ 2147483646 w 281"/>
              <a:gd name="T21" fmla="*/ 2147483646 h 167"/>
              <a:gd name="T22" fmla="*/ 2147483646 w 281"/>
              <a:gd name="T23" fmla="*/ 0 h 167"/>
              <a:gd name="T24" fmla="*/ 2147483646 w 281"/>
              <a:gd name="T25" fmla="*/ 2147483646 h 167"/>
              <a:gd name="T26" fmla="*/ 2147483646 w 281"/>
              <a:gd name="T27" fmla="*/ 2147483646 h 167"/>
              <a:gd name="T28" fmla="*/ 2147483646 w 281"/>
              <a:gd name="T29" fmla="*/ 2147483646 h 167"/>
              <a:gd name="T30" fmla="*/ 2147483646 w 281"/>
              <a:gd name="T31" fmla="*/ 2147483646 h 167"/>
              <a:gd name="T32" fmla="*/ 2147483646 w 281"/>
              <a:gd name="T33" fmla="*/ 2147483646 h 167"/>
              <a:gd name="T34" fmla="*/ 2147483646 w 281"/>
              <a:gd name="T35" fmla="*/ 2147483646 h 167"/>
              <a:gd name="T36" fmla="*/ 2147483646 w 281"/>
              <a:gd name="T37" fmla="*/ 2147483646 h 167"/>
              <a:gd name="T38" fmla="*/ 2147483646 w 281"/>
              <a:gd name="T39" fmla="*/ 2147483646 h 167"/>
              <a:gd name="T40" fmla="*/ 2147483646 w 281"/>
              <a:gd name="T41" fmla="*/ 2147483646 h 167"/>
              <a:gd name="T42" fmla="*/ 2147483646 w 281"/>
              <a:gd name="T43" fmla="*/ 2147483646 h 167"/>
              <a:gd name="T44" fmla="*/ 2147483646 w 281"/>
              <a:gd name="T45" fmla="*/ 2147483646 h 167"/>
              <a:gd name="T46" fmla="*/ 2147483646 w 281"/>
              <a:gd name="T47" fmla="*/ 2147483646 h 167"/>
              <a:gd name="T48" fmla="*/ 2147483646 w 281"/>
              <a:gd name="T49" fmla="*/ 2147483646 h 167"/>
              <a:gd name="T50" fmla="*/ 2147483646 w 281"/>
              <a:gd name="T51" fmla="*/ 2147483646 h 167"/>
              <a:gd name="T52" fmla="*/ 2147483646 w 281"/>
              <a:gd name="T53" fmla="*/ 2147483646 h 167"/>
              <a:gd name="T54" fmla="*/ 2147483646 w 281"/>
              <a:gd name="T55" fmla="*/ 2147483646 h 167"/>
              <a:gd name="T56" fmla="*/ 2147483646 w 281"/>
              <a:gd name="T57" fmla="*/ 2147483646 h 167"/>
              <a:gd name="T58" fmla="*/ 2147483646 w 281"/>
              <a:gd name="T59" fmla="*/ 2147483646 h 167"/>
              <a:gd name="T60" fmla="*/ 2147483646 w 281"/>
              <a:gd name="T61" fmla="*/ 2147483646 h 167"/>
              <a:gd name="T62" fmla="*/ 2147483646 w 281"/>
              <a:gd name="T63" fmla="*/ 2147483646 h 167"/>
              <a:gd name="T64" fmla="*/ 2147483646 w 281"/>
              <a:gd name="T65" fmla="*/ 2147483646 h 167"/>
              <a:gd name="T66" fmla="*/ 2147483646 w 281"/>
              <a:gd name="T67" fmla="*/ 2147483646 h 167"/>
              <a:gd name="T68" fmla="*/ 2147483646 w 281"/>
              <a:gd name="T69" fmla="*/ 2147483646 h 167"/>
              <a:gd name="T70" fmla="*/ 2147483646 w 281"/>
              <a:gd name="T71" fmla="*/ 2147483646 h 167"/>
              <a:gd name="T72" fmla="*/ 2147483646 w 281"/>
              <a:gd name="T73" fmla="*/ 2147483646 h 167"/>
              <a:gd name="T74" fmla="*/ 2147483646 w 281"/>
              <a:gd name="T75" fmla="*/ 2147483646 h 167"/>
              <a:gd name="T76" fmla="*/ 2147483646 w 281"/>
              <a:gd name="T77" fmla="*/ 2147483646 h 167"/>
              <a:gd name="T78" fmla="*/ 2147483646 w 281"/>
              <a:gd name="T79" fmla="*/ 2147483646 h 167"/>
              <a:gd name="T80" fmla="*/ 2147483646 w 281"/>
              <a:gd name="T81" fmla="*/ 2147483646 h 167"/>
              <a:gd name="T82" fmla="*/ 2147483646 w 281"/>
              <a:gd name="T83" fmla="*/ 2147483646 h 167"/>
              <a:gd name="T84" fmla="*/ 2147483646 w 281"/>
              <a:gd name="T85" fmla="*/ 2147483646 h 167"/>
              <a:gd name="T86" fmla="*/ 2147483646 w 281"/>
              <a:gd name="T87" fmla="*/ 2147483646 h 167"/>
              <a:gd name="T88" fmla="*/ 2147483646 w 281"/>
              <a:gd name="T89" fmla="*/ 2147483646 h 167"/>
              <a:gd name="T90" fmla="*/ 2147483646 w 281"/>
              <a:gd name="T91" fmla="*/ 2147483646 h 167"/>
              <a:gd name="T92" fmla="*/ 2147483646 w 281"/>
              <a:gd name="T93" fmla="*/ 2147483646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1"/>
              <a:gd name="T142" fmla="*/ 0 h 167"/>
              <a:gd name="T143" fmla="*/ 281 w 281"/>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1" h="167">
                <a:moveTo>
                  <a:pt x="73" y="160"/>
                </a:moveTo>
                <a:lnTo>
                  <a:pt x="64" y="141"/>
                </a:lnTo>
                <a:lnTo>
                  <a:pt x="60" y="140"/>
                </a:lnTo>
                <a:lnTo>
                  <a:pt x="57" y="135"/>
                </a:lnTo>
                <a:lnTo>
                  <a:pt x="53" y="138"/>
                </a:lnTo>
                <a:lnTo>
                  <a:pt x="49" y="132"/>
                </a:lnTo>
                <a:lnTo>
                  <a:pt x="41" y="127"/>
                </a:lnTo>
                <a:lnTo>
                  <a:pt x="30" y="112"/>
                </a:lnTo>
                <a:lnTo>
                  <a:pt x="27" y="114"/>
                </a:lnTo>
                <a:lnTo>
                  <a:pt x="18" y="106"/>
                </a:lnTo>
                <a:lnTo>
                  <a:pt x="13" y="101"/>
                </a:lnTo>
                <a:lnTo>
                  <a:pt x="12" y="94"/>
                </a:lnTo>
                <a:lnTo>
                  <a:pt x="9" y="91"/>
                </a:lnTo>
                <a:lnTo>
                  <a:pt x="11" y="79"/>
                </a:lnTo>
                <a:lnTo>
                  <a:pt x="14" y="72"/>
                </a:lnTo>
                <a:lnTo>
                  <a:pt x="6" y="69"/>
                </a:lnTo>
                <a:lnTo>
                  <a:pt x="1" y="58"/>
                </a:lnTo>
                <a:lnTo>
                  <a:pt x="0" y="56"/>
                </a:lnTo>
                <a:lnTo>
                  <a:pt x="5" y="51"/>
                </a:lnTo>
                <a:lnTo>
                  <a:pt x="10" y="46"/>
                </a:lnTo>
                <a:lnTo>
                  <a:pt x="15" y="46"/>
                </a:lnTo>
                <a:lnTo>
                  <a:pt x="23" y="41"/>
                </a:lnTo>
                <a:lnTo>
                  <a:pt x="32" y="41"/>
                </a:lnTo>
                <a:lnTo>
                  <a:pt x="33" y="35"/>
                </a:lnTo>
                <a:lnTo>
                  <a:pt x="41" y="35"/>
                </a:lnTo>
                <a:lnTo>
                  <a:pt x="42" y="28"/>
                </a:lnTo>
                <a:lnTo>
                  <a:pt x="49" y="26"/>
                </a:lnTo>
                <a:lnTo>
                  <a:pt x="53" y="28"/>
                </a:lnTo>
                <a:lnTo>
                  <a:pt x="55" y="22"/>
                </a:lnTo>
                <a:lnTo>
                  <a:pt x="69" y="21"/>
                </a:lnTo>
                <a:lnTo>
                  <a:pt x="71" y="16"/>
                </a:lnTo>
                <a:lnTo>
                  <a:pt x="81" y="14"/>
                </a:lnTo>
                <a:lnTo>
                  <a:pt x="87" y="11"/>
                </a:lnTo>
                <a:lnTo>
                  <a:pt x="92" y="9"/>
                </a:lnTo>
                <a:lnTo>
                  <a:pt x="86" y="2"/>
                </a:lnTo>
                <a:lnTo>
                  <a:pt x="95" y="0"/>
                </a:lnTo>
                <a:lnTo>
                  <a:pt x="100" y="4"/>
                </a:lnTo>
                <a:lnTo>
                  <a:pt x="101" y="12"/>
                </a:lnTo>
                <a:lnTo>
                  <a:pt x="108" y="14"/>
                </a:lnTo>
                <a:lnTo>
                  <a:pt x="110" y="11"/>
                </a:lnTo>
                <a:lnTo>
                  <a:pt x="118" y="11"/>
                </a:lnTo>
                <a:lnTo>
                  <a:pt x="118" y="6"/>
                </a:lnTo>
                <a:lnTo>
                  <a:pt x="117" y="4"/>
                </a:lnTo>
                <a:lnTo>
                  <a:pt x="118" y="1"/>
                </a:lnTo>
                <a:lnTo>
                  <a:pt x="125" y="1"/>
                </a:lnTo>
                <a:lnTo>
                  <a:pt x="129" y="4"/>
                </a:lnTo>
                <a:lnTo>
                  <a:pt x="131" y="12"/>
                </a:lnTo>
                <a:lnTo>
                  <a:pt x="138" y="16"/>
                </a:lnTo>
                <a:lnTo>
                  <a:pt x="141" y="17"/>
                </a:lnTo>
                <a:lnTo>
                  <a:pt x="152" y="19"/>
                </a:lnTo>
                <a:lnTo>
                  <a:pt x="155" y="24"/>
                </a:lnTo>
                <a:lnTo>
                  <a:pt x="160" y="23"/>
                </a:lnTo>
                <a:lnTo>
                  <a:pt x="160" y="28"/>
                </a:lnTo>
                <a:lnTo>
                  <a:pt x="169" y="26"/>
                </a:lnTo>
                <a:lnTo>
                  <a:pt x="170" y="24"/>
                </a:lnTo>
                <a:lnTo>
                  <a:pt x="175" y="25"/>
                </a:lnTo>
                <a:lnTo>
                  <a:pt x="179" y="30"/>
                </a:lnTo>
                <a:lnTo>
                  <a:pt x="177" y="34"/>
                </a:lnTo>
                <a:lnTo>
                  <a:pt x="173" y="35"/>
                </a:lnTo>
                <a:lnTo>
                  <a:pt x="169" y="41"/>
                </a:lnTo>
                <a:lnTo>
                  <a:pt x="179" y="49"/>
                </a:lnTo>
                <a:lnTo>
                  <a:pt x="185" y="60"/>
                </a:lnTo>
                <a:lnTo>
                  <a:pt x="191" y="62"/>
                </a:lnTo>
                <a:lnTo>
                  <a:pt x="195" y="57"/>
                </a:lnTo>
                <a:lnTo>
                  <a:pt x="203" y="53"/>
                </a:lnTo>
                <a:lnTo>
                  <a:pt x="198" y="44"/>
                </a:lnTo>
                <a:lnTo>
                  <a:pt x="198" y="40"/>
                </a:lnTo>
                <a:lnTo>
                  <a:pt x="203" y="40"/>
                </a:lnTo>
                <a:lnTo>
                  <a:pt x="213" y="46"/>
                </a:lnTo>
                <a:lnTo>
                  <a:pt x="218" y="50"/>
                </a:lnTo>
                <a:lnTo>
                  <a:pt x="232" y="50"/>
                </a:lnTo>
                <a:lnTo>
                  <a:pt x="228" y="58"/>
                </a:lnTo>
                <a:lnTo>
                  <a:pt x="234" y="56"/>
                </a:lnTo>
                <a:lnTo>
                  <a:pt x="234" y="63"/>
                </a:lnTo>
                <a:lnTo>
                  <a:pt x="234" y="70"/>
                </a:lnTo>
                <a:lnTo>
                  <a:pt x="240" y="70"/>
                </a:lnTo>
                <a:lnTo>
                  <a:pt x="247" y="65"/>
                </a:lnTo>
                <a:lnTo>
                  <a:pt x="253" y="71"/>
                </a:lnTo>
                <a:lnTo>
                  <a:pt x="268" y="74"/>
                </a:lnTo>
                <a:lnTo>
                  <a:pt x="268" y="82"/>
                </a:lnTo>
                <a:lnTo>
                  <a:pt x="272" y="88"/>
                </a:lnTo>
                <a:lnTo>
                  <a:pt x="279" y="91"/>
                </a:lnTo>
                <a:lnTo>
                  <a:pt x="281" y="101"/>
                </a:lnTo>
                <a:lnTo>
                  <a:pt x="280" y="100"/>
                </a:lnTo>
                <a:lnTo>
                  <a:pt x="279" y="102"/>
                </a:lnTo>
                <a:lnTo>
                  <a:pt x="277" y="104"/>
                </a:lnTo>
                <a:lnTo>
                  <a:pt x="275" y="103"/>
                </a:lnTo>
                <a:lnTo>
                  <a:pt x="272" y="102"/>
                </a:lnTo>
                <a:lnTo>
                  <a:pt x="270" y="103"/>
                </a:lnTo>
                <a:lnTo>
                  <a:pt x="269" y="104"/>
                </a:lnTo>
                <a:lnTo>
                  <a:pt x="266" y="106"/>
                </a:lnTo>
                <a:lnTo>
                  <a:pt x="265" y="108"/>
                </a:lnTo>
                <a:lnTo>
                  <a:pt x="263" y="111"/>
                </a:lnTo>
                <a:lnTo>
                  <a:pt x="261" y="112"/>
                </a:lnTo>
                <a:lnTo>
                  <a:pt x="258" y="115"/>
                </a:lnTo>
                <a:lnTo>
                  <a:pt x="256" y="115"/>
                </a:lnTo>
                <a:lnTo>
                  <a:pt x="254" y="115"/>
                </a:lnTo>
                <a:lnTo>
                  <a:pt x="253" y="118"/>
                </a:lnTo>
                <a:lnTo>
                  <a:pt x="252" y="121"/>
                </a:lnTo>
                <a:lnTo>
                  <a:pt x="252" y="125"/>
                </a:lnTo>
                <a:lnTo>
                  <a:pt x="251" y="127"/>
                </a:lnTo>
                <a:lnTo>
                  <a:pt x="250" y="130"/>
                </a:lnTo>
                <a:lnTo>
                  <a:pt x="247" y="132"/>
                </a:lnTo>
                <a:lnTo>
                  <a:pt x="245" y="133"/>
                </a:lnTo>
                <a:lnTo>
                  <a:pt x="243" y="133"/>
                </a:lnTo>
                <a:lnTo>
                  <a:pt x="242" y="135"/>
                </a:lnTo>
                <a:lnTo>
                  <a:pt x="241" y="137"/>
                </a:lnTo>
                <a:lnTo>
                  <a:pt x="240" y="140"/>
                </a:lnTo>
                <a:lnTo>
                  <a:pt x="239" y="140"/>
                </a:lnTo>
                <a:lnTo>
                  <a:pt x="237" y="141"/>
                </a:lnTo>
                <a:lnTo>
                  <a:pt x="236" y="141"/>
                </a:lnTo>
                <a:lnTo>
                  <a:pt x="234" y="143"/>
                </a:lnTo>
                <a:lnTo>
                  <a:pt x="232" y="144"/>
                </a:lnTo>
                <a:lnTo>
                  <a:pt x="230" y="144"/>
                </a:lnTo>
                <a:lnTo>
                  <a:pt x="227" y="146"/>
                </a:lnTo>
                <a:lnTo>
                  <a:pt x="225" y="146"/>
                </a:lnTo>
                <a:lnTo>
                  <a:pt x="224" y="146"/>
                </a:lnTo>
                <a:lnTo>
                  <a:pt x="223" y="145"/>
                </a:lnTo>
                <a:lnTo>
                  <a:pt x="221" y="145"/>
                </a:lnTo>
                <a:lnTo>
                  <a:pt x="220" y="146"/>
                </a:lnTo>
                <a:lnTo>
                  <a:pt x="217" y="146"/>
                </a:lnTo>
                <a:lnTo>
                  <a:pt x="214" y="144"/>
                </a:lnTo>
                <a:lnTo>
                  <a:pt x="212" y="142"/>
                </a:lnTo>
                <a:lnTo>
                  <a:pt x="211" y="143"/>
                </a:lnTo>
                <a:lnTo>
                  <a:pt x="207" y="145"/>
                </a:lnTo>
                <a:lnTo>
                  <a:pt x="207" y="146"/>
                </a:lnTo>
                <a:lnTo>
                  <a:pt x="204" y="149"/>
                </a:lnTo>
                <a:lnTo>
                  <a:pt x="202" y="151"/>
                </a:lnTo>
                <a:lnTo>
                  <a:pt x="202" y="155"/>
                </a:lnTo>
                <a:lnTo>
                  <a:pt x="201" y="158"/>
                </a:lnTo>
                <a:lnTo>
                  <a:pt x="200" y="160"/>
                </a:lnTo>
                <a:lnTo>
                  <a:pt x="199" y="157"/>
                </a:lnTo>
                <a:lnTo>
                  <a:pt x="189" y="151"/>
                </a:lnTo>
                <a:lnTo>
                  <a:pt x="163" y="156"/>
                </a:lnTo>
                <a:lnTo>
                  <a:pt x="144" y="150"/>
                </a:lnTo>
                <a:lnTo>
                  <a:pt x="117" y="140"/>
                </a:lnTo>
                <a:lnTo>
                  <a:pt x="103" y="162"/>
                </a:lnTo>
                <a:lnTo>
                  <a:pt x="92" y="167"/>
                </a:lnTo>
                <a:lnTo>
                  <a:pt x="82" y="164"/>
                </a:lnTo>
                <a:lnTo>
                  <a:pt x="76" y="160"/>
                </a:lnTo>
                <a:lnTo>
                  <a:pt x="73" y="160"/>
                </a:lnTo>
                <a:close/>
              </a:path>
            </a:pathLst>
          </a:custGeom>
          <a:noFill/>
          <a:ln w="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53" name="Freeform 20">
            <a:extLst>
              <a:ext uri="{FF2B5EF4-FFF2-40B4-BE49-F238E27FC236}">
                <a16:creationId xmlns:a16="http://schemas.microsoft.com/office/drawing/2014/main" id="{0D18515E-7587-4236-A9E3-F5249AFE4B77}"/>
              </a:ext>
            </a:extLst>
          </p:cNvPr>
          <p:cNvSpPr>
            <a:spLocks/>
          </p:cNvSpPr>
          <p:nvPr/>
        </p:nvSpPr>
        <p:spPr bwMode="auto">
          <a:xfrm>
            <a:off x="6218238" y="1960564"/>
            <a:ext cx="715962" cy="1622425"/>
          </a:xfrm>
          <a:custGeom>
            <a:avLst/>
            <a:gdLst>
              <a:gd name="T0" fmla="*/ 2147483646 w 451"/>
              <a:gd name="T1" fmla="*/ 2147483646 h 1022"/>
              <a:gd name="T2" fmla="*/ 2147483646 w 451"/>
              <a:gd name="T3" fmla="*/ 2147483646 h 1022"/>
              <a:gd name="T4" fmla="*/ 2147483646 w 451"/>
              <a:gd name="T5" fmla="*/ 2147483646 h 1022"/>
              <a:gd name="T6" fmla="*/ 2147483646 w 451"/>
              <a:gd name="T7" fmla="*/ 2147483646 h 1022"/>
              <a:gd name="T8" fmla="*/ 2147483646 w 451"/>
              <a:gd name="T9" fmla="*/ 2147483646 h 1022"/>
              <a:gd name="T10" fmla="*/ 2147483646 w 451"/>
              <a:gd name="T11" fmla="*/ 2147483646 h 1022"/>
              <a:gd name="T12" fmla="*/ 2147483646 w 451"/>
              <a:gd name="T13" fmla="*/ 2147483646 h 1022"/>
              <a:gd name="T14" fmla="*/ 2147483646 w 451"/>
              <a:gd name="T15" fmla="*/ 2147483646 h 1022"/>
              <a:gd name="T16" fmla="*/ 2147483646 w 451"/>
              <a:gd name="T17" fmla="*/ 2147483646 h 1022"/>
              <a:gd name="T18" fmla="*/ 2147483646 w 451"/>
              <a:gd name="T19" fmla="*/ 2147483646 h 1022"/>
              <a:gd name="T20" fmla="*/ 2147483646 w 451"/>
              <a:gd name="T21" fmla="*/ 2147483646 h 1022"/>
              <a:gd name="T22" fmla="*/ 2147483646 w 451"/>
              <a:gd name="T23" fmla="*/ 2147483646 h 1022"/>
              <a:gd name="T24" fmla="*/ 2147483646 w 451"/>
              <a:gd name="T25" fmla="*/ 2147483646 h 1022"/>
              <a:gd name="T26" fmla="*/ 2147483646 w 451"/>
              <a:gd name="T27" fmla="*/ 2147483646 h 1022"/>
              <a:gd name="T28" fmla="*/ 2147483646 w 451"/>
              <a:gd name="T29" fmla="*/ 2147483646 h 1022"/>
              <a:gd name="T30" fmla="*/ 2147483646 w 451"/>
              <a:gd name="T31" fmla="*/ 2147483646 h 1022"/>
              <a:gd name="T32" fmla="*/ 2147483646 w 451"/>
              <a:gd name="T33" fmla="*/ 2147483646 h 1022"/>
              <a:gd name="T34" fmla="*/ 2147483646 w 451"/>
              <a:gd name="T35" fmla="*/ 2147483646 h 1022"/>
              <a:gd name="T36" fmla="*/ 2147483646 w 451"/>
              <a:gd name="T37" fmla="*/ 2147483646 h 1022"/>
              <a:gd name="T38" fmla="*/ 2147483646 w 451"/>
              <a:gd name="T39" fmla="*/ 2147483646 h 1022"/>
              <a:gd name="T40" fmla="*/ 2147483646 w 451"/>
              <a:gd name="T41" fmla="*/ 2147483646 h 1022"/>
              <a:gd name="T42" fmla="*/ 2147483646 w 451"/>
              <a:gd name="T43" fmla="*/ 2147483646 h 1022"/>
              <a:gd name="T44" fmla="*/ 2147483646 w 451"/>
              <a:gd name="T45" fmla="*/ 2147483646 h 1022"/>
              <a:gd name="T46" fmla="*/ 2147483646 w 451"/>
              <a:gd name="T47" fmla="*/ 2147483646 h 1022"/>
              <a:gd name="T48" fmla="*/ 2147483646 w 451"/>
              <a:gd name="T49" fmla="*/ 2147483646 h 1022"/>
              <a:gd name="T50" fmla="*/ 2147483646 w 451"/>
              <a:gd name="T51" fmla="*/ 2147483646 h 1022"/>
              <a:gd name="T52" fmla="*/ 2147483646 w 451"/>
              <a:gd name="T53" fmla="*/ 2147483646 h 1022"/>
              <a:gd name="T54" fmla="*/ 2147483646 w 451"/>
              <a:gd name="T55" fmla="*/ 2147483646 h 1022"/>
              <a:gd name="T56" fmla="*/ 2147483646 w 451"/>
              <a:gd name="T57" fmla="*/ 2147483646 h 1022"/>
              <a:gd name="T58" fmla="*/ 2147483646 w 451"/>
              <a:gd name="T59" fmla="*/ 2147483646 h 1022"/>
              <a:gd name="T60" fmla="*/ 2147483646 w 451"/>
              <a:gd name="T61" fmla="*/ 2147483646 h 1022"/>
              <a:gd name="T62" fmla="*/ 2147483646 w 451"/>
              <a:gd name="T63" fmla="*/ 2147483646 h 1022"/>
              <a:gd name="T64" fmla="*/ 2147483646 w 451"/>
              <a:gd name="T65" fmla="*/ 2147483646 h 1022"/>
              <a:gd name="T66" fmla="*/ 2147483646 w 451"/>
              <a:gd name="T67" fmla="*/ 2147483646 h 1022"/>
              <a:gd name="T68" fmla="*/ 2147483646 w 451"/>
              <a:gd name="T69" fmla="*/ 2147483646 h 1022"/>
              <a:gd name="T70" fmla="*/ 2147483646 w 451"/>
              <a:gd name="T71" fmla="*/ 2147483646 h 1022"/>
              <a:gd name="T72" fmla="*/ 2147483646 w 451"/>
              <a:gd name="T73" fmla="*/ 2147483646 h 1022"/>
              <a:gd name="T74" fmla="*/ 2147483646 w 451"/>
              <a:gd name="T75" fmla="*/ 2147483646 h 1022"/>
              <a:gd name="T76" fmla="*/ 2147483646 w 451"/>
              <a:gd name="T77" fmla="*/ 2147483646 h 1022"/>
              <a:gd name="T78" fmla="*/ 2147483646 w 451"/>
              <a:gd name="T79" fmla="*/ 2147483646 h 1022"/>
              <a:gd name="T80" fmla="*/ 2147483646 w 451"/>
              <a:gd name="T81" fmla="*/ 2147483646 h 1022"/>
              <a:gd name="T82" fmla="*/ 2147483646 w 451"/>
              <a:gd name="T83" fmla="*/ 2147483646 h 1022"/>
              <a:gd name="T84" fmla="*/ 2147483646 w 451"/>
              <a:gd name="T85" fmla="*/ 2147483646 h 1022"/>
              <a:gd name="T86" fmla="*/ 2147483646 w 451"/>
              <a:gd name="T87" fmla="*/ 2147483646 h 1022"/>
              <a:gd name="T88" fmla="*/ 2147483646 w 451"/>
              <a:gd name="T89" fmla="*/ 2147483646 h 1022"/>
              <a:gd name="T90" fmla="*/ 2147483646 w 451"/>
              <a:gd name="T91" fmla="*/ 2147483646 h 1022"/>
              <a:gd name="T92" fmla="*/ 2147483646 w 451"/>
              <a:gd name="T93" fmla="*/ 2147483646 h 1022"/>
              <a:gd name="T94" fmla="*/ 2147483646 w 451"/>
              <a:gd name="T95" fmla="*/ 2147483646 h 1022"/>
              <a:gd name="T96" fmla="*/ 2147483646 w 451"/>
              <a:gd name="T97" fmla="*/ 0 h 1022"/>
              <a:gd name="T98" fmla="*/ 2147483646 w 451"/>
              <a:gd name="T99" fmla="*/ 2147483646 h 1022"/>
              <a:gd name="T100" fmla="*/ 2147483646 w 451"/>
              <a:gd name="T101" fmla="*/ 2147483646 h 10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1"/>
              <a:gd name="T154" fmla="*/ 0 h 1022"/>
              <a:gd name="T155" fmla="*/ 451 w 451"/>
              <a:gd name="T156" fmla="*/ 1022 h 10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1" h="1022">
                <a:moveTo>
                  <a:pt x="336" y="144"/>
                </a:moveTo>
                <a:lnTo>
                  <a:pt x="335" y="159"/>
                </a:lnTo>
                <a:lnTo>
                  <a:pt x="331" y="183"/>
                </a:lnTo>
                <a:lnTo>
                  <a:pt x="333" y="210"/>
                </a:lnTo>
                <a:lnTo>
                  <a:pt x="343" y="221"/>
                </a:lnTo>
                <a:lnTo>
                  <a:pt x="360" y="231"/>
                </a:lnTo>
                <a:lnTo>
                  <a:pt x="379" y="257"/>
                </a:lnTo>
                <a:lnTo>
                  <a:pt x="389" y="276"/>
                </a:lnTo>
                <a:lnTo>
                  <a:pt x="381" y="295"/>
                </a:lnTo>
                <a:lnTo>
                  <a:pt x="356" y="333"/>
                </a:lnTo>
                <a:lnTo>
                  <a:pt x="350" y="347"/>
                </a:lnTo>
                <a:lnTo>
                  <a:pt x="377" y="415"/>
                </a:lnTo>
                <a:lnTo>
                  <a:pt x="391" y="471"/>
                </a:lnTo>
                <a:lnTo>
                  <a:pt x="388" y="487"/>
                </a:lnTo>
                <a:lnTo>
                  <a:pt x="379" y="512"/>
                </a:lnTo>
                <a:lnTo>
                  <a:pt x="376" y="530"/>
                </a:lnTo>
                <a:lnTo>
                  <a:pt x="375" y="547"/>
                </a:lnTo>
                <a:lnTo>
                  <a:pt x="382" y="570"/>
                </a:lnTo>
                <a:lnTo>
                  <a:pt x="407" y="632"/>
                </a:lnTo>
                <a:lnTo>
                  <a:pt x="410" y="643"/>
                </a:lnTo>
                <a:lnTo>
                  <a:pt x="409" y="654"/>
                </a:lnTo>
                <a:lnTo>
                  <a:pt x="398" y="672"/>
                </a:lnTo>
                <a:lnTo>
                  <a:pt x="392" y="681"/>
                </a:lnTo>
                <a:lnTo>
                  <a:pt x="400" y="695"/>
                </a:lnTo>
                <a:lnTo>
                  <a:pt x="426" y="716"/>
                </a:lnTo>
                <a:lnTo>
                  <a:pt x="440" y="727"/>
                </a:lnTo>
                <a:lnTo>
                  <a:pt x="448" y="744"/>
                </a:lnTo>
                <a:lnTo>
                  <a:pt x="451" y="758"/>
                </a:lnTo>
                <a:lnTo>
                  <a:pt x="449" y="775"/>
                </a:lnTo>
                <a:lnTo>
                  <a:pt x="441" y="797"/>
                </a:lnTo>
                <a:lnTo>
                  <a:pt x="430" y="820"/>
                </a:lnTo>
                <a:lnTo>
                  <a:pt x="403" y="850"/>
                </a:lnTo>
                <a:lnTo>
                  <a:pt x="365" y="898"/>
                </a:lnTo>
                <a:lnTo>
                  <a:pt x="328" y="944"/>
                </a:lnTo>
                <a:lnTo>
                  <a:pt x="325" y="955"/>
                </a:lnTo>
                <a:lnTo>
                  <a:pt x="307" y="963"/>
                </a:lnTo>
                <a:lnTo>
                  <a:pt x="284" y="970"/>
                </a:lnTo>
                <a:lnTo>
                  <a:pt x="281" y="977"/>
                </a:lnTo>
                <a:lnTo>
                  <a:pt x="271" y="969"/>
                </a:lnTo>
                <a:lnTo>
                  <a:pt x="262" y="974"/>
                </a:lnTo>
                <a:lnTo>
                  <a:pt x="261" y="979"/>
                </a:lnTo>
                <a:lnTo>
                  <a:pt x="247" y="977"/>
                </a:lnTo>
                <a:lnTo>
                  <a:pt x="244" y="973"/>
                </a:lnTo>
                <a:lnTo>
                  <a:pt x="245" y="958"/>
                </a:lnTo>
                <a:lnTo>
                  <a:pt x="240" y="978"/>
                </a:lnTo>
                <a:lnTo>
                  <a:pt x="235" y="983"/>
                </a:lnTo>
                <a:lnTo>
                  <a:pt x="223" y="985"/>
                </a:lnTo>
                <a:lnTo>
                  <a:pt x="217" y="986"/>
                </a:lnTo>
                <a:lnTo>
                  <a:pt x="215" y="997"/>
                </a:lnTo>
                <a:lnTo>
                  <a:pt x="204" y="984"/>
                </a:lnTo>
                <a:lnTo>
                  <a:pt x="198" y="995"/>
                </a:lnTo>
                <a:lnTo>
                  <a:pt x="185" y="997"/>
                </a:lnTo>
                <a:lnTo>
                  <a:pt x="178" y="1004"/>
                </a:lnTo>
                <a:lnTo>
                  <a:pt x="178" y="999"/>
                </a:lnTo>
                <a:lnTo>
                  <a:pt x="168" y="1003"/>
                </a:lnTo>
                <a:lnTo>
                  <a:pt x="158" y="1007"/>
                </a:lnTo>
                <a:lnTo>
                  <a:pt x="154" y="1018"/>
                </a:lnTo>
                <a:lnTo>
                  <a:pt x="148" y="1012"/>
                </a:lnTo>
                <a:lnTo>
                  <a:pt x="135" y="1017"/>
                </a:lnTo>
                <a:lnTo>
                  <a:pt x="135" y="1012"/>
                </a:lnTo>
                <a:lnTo>
                  <a:pt x="122" y="1020"/>
                </a:lnTo>
                <a:lnTo>
                  <a:pt x="112" y="1021"/>
                </a:lnTo>
                <a:lnTo>
                  <a:pt x="102" y="1022"/>
                </a:lnTo>
                <a:lnTo>
                  <a:pt x="93" y="1012"/>
                </a:lnTo>
                <a:lnTo>
                  <a:pt x="89" y="1002"/>
                </a:lnTo>
                <a:lnTo>
                  <a:pt x="94" y="989"/>
                </a:lnTo>
                <a:lnTo>
                  <a:pt x="78" y="989"/>
                </a:lnTo>
                <a:lnTo>
                  <a:pt x="68" y="996"/>
                </a:lnTo>
                <a:lnTo>
                  <a:pt x="69" y="982"/>
                </a:lnTo>
                <a:lnTo>
                  <a:pt x="61" y="984"/>
                </a:lnTo>
                <a:lnTo>
                  <a:pt x="48" y="974"/>
                </a:lnTo>
                <a:lnTo>
                  <a:pt x="41" y="972"/>
                </a:lnTo>
                <a:lnTo>
                  <a:pt x="32" y="963"/>
                </a:lnTo>
                <a:lnTo>
                  <a:pt x="28" y="947"/>
                </a:lnTo>
                <a:lnTo>
                  <a:pt x="27" y="919"/>
                </a:lnTo>
                <a:lnTo>
                  <a:pt x="30" y="904"/>
                </a:lnTo>
                <a:lnTo>
                  <a:pt x="31" y="887"/>
                </a:lnTo>
                <a:lnTo>
                  <a:pt x="32" y="877"/>
                </a:lnTo>
                <a:lnTo>
                  <a:pt x="26" y="858"/>
                </a:lnTo>
                <a:lnTo>
                  <a:pt x="18" y="843"/>
                </a:lnTo>
                <a:lnTo>
                  <a:pt x="23" y="816"/>
                </a:lnTo>
                <a:lnTo>
                  <a:pt x="23" y="800"/>
                </a:lnTo>
                <a:lnTo>
                  <a:pt x="17" y="791"/>
                </a:lnTo>
                <a:lnTo>
                  <a:pt x="10" y="787"/>
                </a:lnTo>
                <a:lnTo>
                  <a:pt x="11" y="775"/>
                </a:lnTo>
                <a:lnTo>
                  <a:pt x="17" y="761"/>
                </a:lnTo>
                <a:lnTo>
                  <a:pt x="29" y="749"/>
                </a:lnTo>
                <a:lnTo>
                  <a:pt x="32" y="741"/>
                </a:lnTo>
                <a:lnTo>
                  <a:pt x="30" y="727"/>
                </a:lnTo>
                <a:lnTo>
                  <a:pt x="37" y="721"/>
                </a:lnTo>
                <a:lnTo>
                  <a:pt x="49" y="726"/>
                </a:lnTo>
                <a:lnTo>
                  <a:pt x="54" y="729"/>
                </a:lnTo>
                <a:lnTo>
                  <a:pt x="64" y="720"/>
                </a:lnTo>
                <a:lnTo>
                  <a:pt x="70" y="702"/>
                </a:lnTo>
                <a:lnTo>
                  <a:pt x="72" y="682"/>
                </a:lnTo>
                <a:lnTo>
                  <a:pt x="75" y="670"/>
                </a:lnTo>
                <a:lnTo>
                  <a:pt x="81" y="684"/>
                </a:lnTo>
                <a:lnTo>
                  <a:pt x="86" y="684"/>
                </a:lnTo>
                <a:lnTo>
                  <a:pt x="119" y="635"/>
                </a:lnTo>
                <a:lnTo>
                  <a:pt x="140" y="607"/>
                </a:lnTo>
                <a:lnTo>
                  <a:pt x="156" y="581"/>
                </a:lnTo>
                <a:lnTo>
                  <a:pt x="176" y="563"/>
                </a:lnTo>
                <a:lnTo>
                  <a:pt x="193" y="564"/>
                </a:lnTo>
                <a:lnTo>
                  <a:pt x="194" y="551"/>
                </a:lnTo>
                <a:lnTo>
                  <a:pt x="191" y="544"/>
                </a:lnTo>
                <a:lnTo>
                  <a:pt x="184" y="537"/>
                </a:lnTo>
                <a:lnTo>
                  <a:pt x="187" y="520"/>
                </a:lnTo>
                <a:lnTo>
                  <a:pt x="190" y="502"/>
                </a:lnTo>
                <a:lnTo>
                  <a:pt x="183" y="490"/>
                </a:lnTo>
                <a:lnTo>
                  <a:pt x="162" y="485"/>
                </a:lnTo>
                <a:lnTo>
                  <a:pt x="145" y="464"/>
                </a:lnTo>
                <a:lnTo>
                  <a:pt x="134" y="463"/>
                </a:lnTo>
                <a:lnTo>
                  <a:pt x="132" y="452"/>
                </a:lnTo>
                <a:lnTo>
                  <a:pt x="126" y="438"/>
                </a:lnTo>
                <a:lnTo>
                  <a:pt x="122" y="413"/>
                </a:lnTo>
                <a:lnTo>
                  <a:pt x="131" y="374"/>
                </a:lnTo>
                <a:lnTo>
                  <a:pt x="131" y="355"/>
                </a:lnTo>
                <a:lnTo>
                  <a:pt x="123" y="322"/>
                </a:lnTo>
                <a:lnTo>
                  <a:pt x="113" y="290"/>
                </a:lnTo>
                <a:lnTo>
                  <a:pt x="113" y="264"/>
                </a:lnTo>
                <a:lnTo>
                  <a:pt x="115" y="243"/>
                </a:lnTo>
                <a:lnTo>
                  <a:pt x="100" y="214"/>
                </a:lnTo>
                <a:lnTo>
                  <a:pt x="90" y="203"/>
                </a:lnTo>
                <a:lnTo>
                  <a:pt x="60" y="192"/>
                </a:lnTo>
                <a:lnTo>
                  <a:pt x="39" y="177"/>
                </a:lnTo>
                <a:lnTo>
                  <a:pt x="14" y="142"/>
                </a:lnTo>
                <a:lnTo>
                  <a:pt x="3" y="118"/>
                </a:lnTo>
                <a:lnTo>
                  <a:pt x="0" y="116"/>
                </a:lnTo>
                <a:lnTo>
                  <a:pt x="19" y="81"/>
                </a:lnTo>
                <a:lnTo>
                  <a:pt x="26" y="75"/>
                </a:lnTo>
                <a:lnTo>
                  <a:pt x="35" y="79"/>
                </a:lnTo>
                <a:lnTo>
                  <a:pt x="54" y="112"/>
                </a:lnTo>
                <a:lnTo>
                  <a:pt x="71" y="144"/>
                </a:lnTo>
                <a:lnTo>
                  <a:pt x="81" y="151"/>
                </a:lnTo>
                <a:lnTo>
                  <a:pt x="108" y="153"/>
                </a:lnTo>
                <a:lnTo>
                  <a:pt x="140" y="141"/>
                </a:lnTo>
                <a:lnTo>
                  <a:pt x="164" y="167"/>
                </a:lnTo>
                <a:lnTo>
                  <a:pt x="170" y="175"/>
                </a:lnTo>
                <a:lnTo>
                  <a:pt x="181" y="156"/>
                </a:lnTo>
                <a:lnTo>
                  <a:pt x="205" y="131"/>
                </a:lnTo>
                <a:lnTo>
                  <a:pt x="209" y="104"/>
                </a:lnTo>
                <a:lnTo>
                  <a:pt x="211" y="77"/>
                </a:lnTo>
                <a:lnTo>
                  <a:pt x="215" y="53"/>
                </a:lnTo>
                <a:lnTo>
                  <a:pt x="226" y="30"/>
                </a:lnTo>
                <a:lnTo>
                  <a:pt x="243" y="9"/>
                </a:lnTo>
                <a:lnTo>
                  <a:pt x="281" y="4"/>
                </a:lnTo>
                <a:lnTo>
                  <a:pt x="292" y="0"/>
                </a:lnTo>
                <a:lnTo>
                  <a:pt x="303" y="0"/>
                </a:lnTo>
                <a:lnTo>
                  <a:pt x="324" y="24"/>
                </a:lnTo>
                <a:lnTo>
                  <a:pt x="337" y="30"/>
                </a:lnTo>
                <a:lnTo>
                  <a:pt x="354" y="49"/>
                </a:lnTo>
                <a:lnTo>
                  <a:pt x="355" y="64"/>
                </a:lnTo>
                <a:lnTo>
                  <a:pt x="338" y="114"/>
                </a:lnTo>
                <a:lnTo>
                  <a:pt x="336" y="133"/>
                </a:lnTo>
                <a:lnTo>
                  <a:pt x="336" y="14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54" name="Freeform 21">
            <a:extLst>
              <a:ext uri="{FF2B5EF4-FFF2-40B4-BE49-F238E27FC236}">
                <a16:creationId xmlns:a16="http://schemas.microsoft.com/office/drawing/2014/main" id="{D6CF98A8-4562-47A1-AB0A-2AB6F0282E03}"/>
              </a:ext>
            </a:extLst>
          </p:cNvPr>
          <p:cNvSpPr>
            <a:spLocks/>
          </p:cNvSpPr>
          <p:nvPr/>
        </p:nvSpPr>
        <p:spPr bwMode="auto">
          <a:xfrm>
            <a:off x="6218238" y="1960564"/>
            <a:ext cx="715962" cy="1622425"/>
          </a:xfrm>
          <a:custGeom>
            <a:avLst/>
            <a:gdLst>
              <a:gd name="T0" fmla="*/ 2147483646 w 451"/>
              <a:gd name="T1" fmla="*/ 2147483646 h 1022"/>
              <a:gd name="T2" fmla="*/ 2147483646 w 451"/>
              <a:gd name="T3" fmla="*/ 2147483646 h 1022"/>
              <a:gd name="T4" fmla="*/ 2147483646 w 451"/>
              <a:gd name="T5" fmla="*/ 2147483646 h 1022"/>
              <a:gd name="T6" fmla="*/ 2147483646 w 451"/>
              <a:gd name="T7" fmla="*/ 2147483646 h 1022"/>
              <a:gd name="T8" fmla="*/ 2147483646 w 451"/>
              <a:gd name="T9" fmla="*/ 2147483646 h 1022"/>
              <a:gd name="T10" fmla="*/ 2147483646 w 451"/>
              <a:gd name="T11" fmla="*/ 2147483646 h 1022"/>
              <a:gd name="T12" fmla="*/ 2147483646 w 451"/>
              <a:gd name="T13" fmla="*/ 2147483646 h 1022"/>
              <a:gd name="T14" fmla="*/ 2147483646 w 451"/>
              <a:gd name="T15" fmla="*/ 2147483646 h 1022"/>
              <a:gd name="T16" fmla="*/ 2147483646 w 451"/>
              <a:gd name="T17" fmla="*/ 2147483646 h 1022"/>
              <a:gd name="T18" fmla="*/ 2147483646 w 451"/>
              <a:gd name="T19" fmla="*/ 2147483646 h 1022"/>
              <a:gd name="T20" fmla="*/ 2147483646 w 451"/>
              <a:gd name="T21" fmla="*/ 2147483646 h 1022"/>
              <a:gd name="T22" fmla="*/ 2147483646 w 451"/>
              <a:gd name="T23" fmla="*/ 2147483646 h 1022"/>
              <a:gd name="T24" fmla="*/ 2147483646 w 451"/>
              <a:gd name="T25" fmla="*/ 2147483646 h 1022"/>
              <a:gd name="T26" fmla="*/ 2147483646 w 451"/>
              <a:gd name="T27" fmla="*/ 2147483646 h 1022"/>
              <a:gd name="T28" fmla="*/ 2147483646 w 451"/>
              <a:gd name="T29" fmla="*/ 2147483646 h 1022"/>
              <a:gd name="T30" fmla="*/ 2147483646 w 451"/>
              <a:gd name="T31" fmla="*/ 2147483646 h 1022"/>
              <a:gd name="T32" fmla="*/ 2147483646 w 451"/>
              <a:gd name="T33" fmla="*/ 2147483646 h 1022"/>
              <a:gd name="T34" fmla="*/ 2147483646 w 451"/>
              <a:gd name="T35" fmla="*/ 2147483646 h 1022"/>
              <a:gd name="T36" fmla="*/ 2147483646 w 451"/>
              <a:gd name="T37" fmla="*/ 2147483646 h 1022"/>
              <a:gd name="T38" fmla="*/ 2147483646 w 451"/>
              <a:gd name="T39" fmla="*/ 2147483646 h 1022"/>
              <a:gd name="T40" fmla="*/ 2147483646 w 451"/>
              <a:gd name="T41" fmla="*/ 2147483646 h 1022"/>
              <a:gd name="T42" fmla="*/ 2147483646 w 451"/>
              <a:gd name="T43" fmla="*/ 2147483646 h 1022"/>
              <a:gd name="T44" fmla="*/ 2147483646 w 451"/>
              <a:gd name="T45" fmla="*/ 2147483646 h 1022"/>
              <a:gd name="T46" fmla="*/ 2147483646 w 451"/>
              <a:gd name="T47" fmla="*/ 2147483646 h 1022"/>
              <a:gd name="T48" fmla="*/ 2147483646 w 451"/>
              <a:gd name="T49" fmla="*/ 2147483646 h 1022"/>
              <a:gd name="T50" fmla="*/ 2147483646 w 451"/>
              <a:gd name="T51" fmla="*/ 2147483646 h 1022"/>
              <a:gd name="T52" fmla="*/ 2147483646 w 451"/>
              <a:gd name="T53" fmla="*/ 2147483646 h 1022"/>
              <a:gd name="T54" fmla="*/ 2147483646 w 451"/>
              <a:gd name="T55" fmla="*/ 2147483646 h 1022"/>
              <a:gd name="T56" fmla="*/ 2147483646 w 451"/>
              <a:gd name="T57" fmla="*/ 2147483646 h 1022"/>
              <a:gd name="T58" fmla="*/ 2147483646 w 451"/>
              <a:gd name="T59" fmla="*/ 2147483646 h 1022"/>
              <a:gd name="T60" fmla="*/ 2147483646 w 451"/>
              <a:gd name="T61" fmla="*/ 2147483646 h 1022"/>
              <a:gd name="T62" fmla="*/ 2147483646 w 451"/>
              <a:gd name="T63" fmla="*/ 2147483646 h 1022"/>
              <a:gd name="T64" fmla="*/ 2147483646 w 451"/>
              <a:gd name="T65" fmla="*/ 2147483646 h 1022"/>
              <a:gd name="T66" fmla="*/ 2147483646 w 451"/>
              <a:gd name="T67" fmla="*/ 2147483646 h 1022"/>
              <a:gd name="T68" fmla="*/ 2147483646 w 451"/>
              <a:gd name="T69" fmla="*/ 2147483646 h 1022"/>
              <a:gd name="T70" fmla="*/ 2147483646 w 451"/>
              <a:gd name="T71" fmla="*/ 2147483646 h 1022"/>
              <a:gd name="T72" fmla="*/ 2147483646 w 451"/>
              <a:gd name="T73" fmla="*/ 2147483646 h 1022"/>
              <a:gd name="T74" fmla="*/ 2147483646 w 451"/>
              <a:gd name="T75" fmla="*/ 2147483646 h 1022"/>
              <a:gd name="T76" fmla="*/ 2147483646 w 451"/>
              <a:gd name="T77" fmla="*/ 2147483646 h 1022"/>
              <a:gd name="T78" fmla="*/ 2147483646 w 451"/>
              <a:gd name="T79" fmla="*/ 2147483646 h 1022"/>
              <a:gd name="T80" fmla="*/ 2147483646 w 451"/>
              <a:gd name="T81" fmla="*/ 2147483646 h 1022"/>
              <a:gd name="T82" fmla="*/ 2147483646 w 451"/>
              <a:gd name="T83" fmla="*/ 2147483646 h 1022"/>
              <a:gd name="T84" fmla="*/ 2147483646 w 451"/>
              <a:gd name="T85" fmla="*/ 2147483646 h 1022"/>
              <a:gd name="T86" fmla="*/ 2147483646 w 451"/>
              <a:gd name="T87" fmla="*/ 2147483646 h 1022"/>
              <a:gd name="T88" fmla="*/ 2147483646 w 451"/>
              <a:gd name="T89" fmla="*/ 2147483646 h 1022"/>
              <a:gd name="T90" fmla="*/ 2147483646 w 451"/>
              <a:gd name="T91" fmla="*/ 2147483646 h 1022"/>
              <a:gd name="T92" fmla="*/ 2147483646 w 451"/>
              <a:gd name="T93" fmla="*/ 2147483646 h 1022"/>
              <a:gd name="T94" fmla="*/ 2147483646 w 451"/>
              <a:gd name="T95" fmla="*/ 2147483646 h 1022"/>
              <a:gd name="T96" fmla="*/ 2147483646 w 451"/>
              <a:gd name="T97" fmla="*/ 0 h 1022"/>
              <a:gd name="T98" fmla="*/ 2147483646 w 451"/>
              <a:gd name="T99" fmla="*/ 2147483646 h 1022"/>
              <a:gd name="T100" fmla="*/ 2147483646 w 451"/>
              <a:gd name="T101" fmla="*/ 2147483646 h 10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1"/>
              <a:gd name="T154" fmla="*/ 0 h 1022"/>
              <a:gd name="T155" fmla="*/ 451 w 451"/>
              <a:gd name="T156" fmla="*/ 1022 h 10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1" h="1022">
                <a:moveTo>
                  <a:pt x="336" y="144"/>
                </a:moveTo>
                <a:lnTo>
                  <a:pt x="335" y="159"/>
                </a:lnTo>
                <a:lnTo>
                  <a:pt x="331" y="183"/>
                </a:lnTo>
                <a:lnTo>
                  <a:pt x="333" y="210"/>
                </a:lnTo>
                <a:lnTo>
                  <a:pt x="343" y="221"/>
                </a:lnTo>
                <a:lnTo>
                  <a:pt x="360" y="231"/>
                </a:lnTo>
                <a:lnTo>
                  <a:pt x="379" y="257"/>
                </a:lnTo>
                <a:lnTo>
                  <a:pt x="389" y="276"/>
                </a:lnTo>
                <a:lnTo>
                  <a:pt x="381" y="295"/>
                </a:lnTo>
                <a:lnTo>
                  <a:pt x="356" y="333"/>
                </a:lnTo>
                <a:lnTo>
                  <a:pt x="350" y="347"/>
                </a:lnTo>
                <a:lnTo>
                  <a:pt x="377" y="415"/>
                </a:lnTo>
                <a:lnTo>
                  <a:pt x="391" y="471"/>
                </a:lnTo>
                <a:lnTo>
                  <a:pt x="388" y="487"/>
                </a:lnTo>
                <a:lnTo>
                  <a:pt x="379" y="512"/>
                </a:lnTo>
                <a:lnTo>
                  <a:pt x="376" y="530"/>
                </a:lnTo>
                <a:lnTo>
                  <a:pt x="375" y="547"/>
                </a:lnTo>
                <a:lnTo>
                  <a:pt x="382" y="570"/>
                </a:lnTo>
                <a:lnTo>
                  <a:pt x="407" y="632"/>
                </a:lnTo>
                <a:lnTo>
                  <a:pt x="410" y="643"/>
                </a:lnTo>
                <a:lnTo>
                  <a:pt x="409" y="654"/>
                </a:lnTo>
                <a:lnTo>
                  <a:pt x="398" y="672"/>
                </a:lnTo>
                <a:lnTo>
                  <a:pt x="392" y="681"/>
                </a:lnTo>
                <a:lnTo>
                  <a:pt x="400" y="695"/>
                </a:lnTo>
                <a:lnTo>
                  <a:pt x="426" y="716"/>
                </a:lnTo>
                <a:lnTo>
                  <a:pt x="440" y="727"/>
                </a:lnTo>
                <a:lnTo>
                  <a:pt x="448" y="744"/>
                </a:lnTo>
                <a:lnTo>
                  <a:pt x="451" y="758"/>
                </a:lnTo>
                <a:lnTo>
                  <a:pt x="449" y="775"/>
                </a:lnTo>
                <a:lnTo>
                  <a:pt x="441" y="797"/>
                </a:lnTo>
                <a:lnTo>
                  <a:pt x="430" y="820"/>
                </a:lnTo>
                <a:lnTo>
                  <a:pt x="403" y="850"/>
                </a:lnTo>
                <a:lnTo>
                  <a:pt x="365" y="898"/>
                </a:lnTo>
                <a:lnTo>
                  <a:pt x="328" y="944"/>
                </a:lnTo>
                <a:lnTo>
                  <a:pt x="325" y="955"/>
                </a:lnTo>
                <a:lnTo>
                  <a:pt x="307" y="963"/>
                </a:lnTo>
                <a:lnTo>
                  <a:pt x="284" y="970"/>
                </a:lnTo>
                <a:lnTo>
                  <a:pt x="281" y="977"/>
                </a:lnTo>
                <a:lnTo>
                  <a:pt x="271" y="969"/>
                </a:lnTo>
                <a:lnTo>
                  <a:pt x="262" y="974"/>
                </a:lnTo>
                <a:lnTo>
                  <a:pt x="261" y="979"/>
                </a:lnTo>
                <a:lnTo>
                  <a:pt x="247" y="977"/>
                </a:lnTo>
                <a:lnTo>
                  <a:pt x="244" y="973"/>
                </a:lnTo>
                <a:lnTo>
                  <a:pt x="245" y="958"/>
                </a:lnTo>
                <a:lnTo>
                  <a:pt x="240" y="978"/>
                </a:lnTo>
                <a:lnTo>
                  <a:pt x="235" y="983"/>
                </a:lnTo>
                <a:lnTo>
                  <a:pt x="223" y="985"/>
                </a:lnTo>
                <a:lnTo>
                  <a:pt x="217" y="986"/>
                </a:lnTo>
                <a:lnTo>
                  <a:pt x="215" y="997"/>
                </a:lnTo>
                <a:lnTo>
                  <a:pt x="204" y="984"/>
                </a:lnTo>
                <a:lnTo>
                  <a:pt x="198" y="995"/>
                </a:lnTo>
                <a:lnTo>
                  <a:pt x="185" y="997"/>
                </a:lnTo>
                <a:lnTo>
                  <a:pt x="178" y="1004"/>
                </a:lnTo>
                <a:lnTo>
                  <a:pt x="178" y="999"/>
                </a:lnTo>
                <a:lnTo>
                  <a:pt x="168" y="1003"/>
                </a:lnTo>
                <a:lnTo>
                  <a:pt x="158" y="1007"/>
                </a:lnTo>
                <a:lnTo>
                  <a:pt x="154" y="1018"/>
                </a:lnTo>
                <a:lnTo>
                  <a:pt x="148" y="1012"/>
                </a:lnTo>
                <a:lnTo>
                  <a:pt x="135" y="1017"/>
                </a:lnTo>
                <a:lnTo>
                  <a:pt x="135" y="1012"/>
                </a:lnTo>
                <a:lnTo>
                  <a:pt x="122" y="1020"/>
                </a:lnTo>
                <a:lnTo>
                  <a:pt x="112" y="1021"/>
                </a:lnTo>
                <a:lnTo>
                  <a:pt x="102" y="1022"/>
                </a:lnTo>
                <a:lnTo>
                  <a:pt x="93" y="1012"/>
                </a:lnTo>
                <a:lnTo>
                  <a:pt x="89" y="1002"/>
                </a:lnTo>
                <a:lnTo>
                  <a:pt x="94" y="989"/>
                </a:lnTo>
                <a:lnTo>
                  <a:pt x="78" y="989"/>
                </a:lnTo>
                <a:lnTo>
                  <a:pt x="68" y="996"/>
                </a:lnTo>
                <a:lnTo>
                  <a:pt x="69" y="982"/>
                </a:lnTo>
                <a:lnTo>
                  <a:pt x="61" y="984"/>
                </a:lnTo>
                <a:lnTo>
                  <a:pt x="48" y="974"/>
                </a:lnTo>
                <a:lnTo>
                  <a:pt x="41" y="972"/>
                </a:lnTo>
                <a:lnTo>
                  <a:pt x="32" y="963"/>
                </a:lnTo>
                <a:lnTo>
                  <a:pt x="28" y="947"/>
                </a:lnTo>
                <a:lnTo>
                  <a:pt x="27" y="919"/>
                </a:lnTo>
                <a:lnTo>
                  <a:pt x="30" y="904"/>
                </a:lnTo>
                <a:lnTo>
                  <a:pt x="31" y="887"/>
                </a:lnTo>
                <a:lnTo>
                  <a:pt x="32" y="877"/>
                </a:lnTo>
                <a:lnTo>
                  <a:pt x="26" y="858"/>
                </a:lnTo>
                <a:lnTo>
                  <a:pt x="18" y="843"/>
                </a:lnTo>
                <a:lnTo>
                  <a:pt x="23" y="816"/>
                </a:lnTo>
                <a:lnTo>
                  <a:pt x="23" y="800"/>
                </a:lnTo>
                <a:lnTo>
                  <a:pt x="17" y="791"/>
                </a:lnTo>
                <a:lnTo>
                  <a:pt x="10" y="787"/>
                </a:lnTo>
                <a:lnTo>
                  <a:pt x="11" y="775"/>
                </a:lnTo>
                <a:lnTo>
                  <a:pt x="17" y="761"/>
                </a:lnTo>
                <a:lnTo>
                  <a:pt x="29" y="749"/>
                </a:lnTo>
                <a:lnTo>
                  <a:pt x="32" y="741"/>
                </a:lnTo>
                <a:lnTo>
                  <a:pt x="30" y="727"/>
                </a:lnTo>
                <a:lnTo>
                  <a:pt x="37" y="721"/>
                </a:lnTo>
                <a:lnTo>
                  <a:pt x="49" y="726"/>
                </a:lnTo>
                <a:lnTo>
                  <a:pt x="54" y="729"/>
                </a:lnTo>
                <a:lnTo>
                  <a:pt x="64" y="720"/>
                </a:lnTo>
                <a:lnTo>
                  <a:pt x="70" y="702"/>
                </a:lnTo>
                <a:lnTo>
                  <a:pt x="72" y="682"/>
                </a:lnTo>
                <a:lnTo>
                  <a:pt x="75" y="670"/>
                </a:lnTo>
                <a:lnTo>
                  <a:pt x="81" y="684"/>
                </a:lnTo>
                <a:lnTo>
                  <a:pt x="86" y="684"/>
                </a:lnTo>
                <a:lnTo>
                  <a:pt x="119" y="635"/>
                </a:lnTo>
                <a:lnTo>
                  <a:pt x="140" y="607"/>
                </a:lnTo>
                <a:lnTo>
                  <a:pt x="156" y="581"/>
                </a:lnTo>
                <a:lnTo>
                  <a:pt x="176" y="563"/>
                </a:lnTo>
                <a:lnTo>
                  <a:pt x="193" y="564"/>
                </a:lnTo>
                <a:lnTo>
                  <a:pt x="194" y="551"/>
                </a:lnTo>
                <a:lnTo>
                  <a:pt x="191" y="544"/>
                </a:lnTo>
                <a:lnTo>
                  <a:pt x="184" y="537"/>
                </a:lnTo>
                <a:lnTo>
                  <a:pt x="187" y="520"/>
                </a:lnTo>
                <a:lnTo>
                  <a:pt x="190" y="502"/>
                </a:lnTo>
                <a:lnTo>
                  <a:pt x="183" y="490"/>
                </a:lnTo>
                <a:lnTo>
                  <a:pt x="162" y="485"/>
                </a:lnTo>
                <a:lnTo>
                  <a:pt x="145" y="464"/>
                </a:lnTo>
                <a:lnTo>
                  <a:pt x="134" y="463"/>
                </a:lnTo>
                <a:lnTo>
                  <a:pt x="132" y="452"/>
                </a:lnTo>
                <a:lnTo>
                  <a:pt x="126" y="438"/>
                </a:lnTo>
                <a:lnTo>
                  <a:pt x="122" y="413"/>
                </a:lnTo>
                <a:lnTo>
                  <a:pt x="131" y="374"/>
                </a:lnTo>
                <a:lnTo>
                  <a:pt x="131" y="355"/>
                </a:lnTo>
                <a:lnTo>
                  <a:pt x="123" y="322"/>
                </a:lnTo>
                <a:lnTo>
                  <a:pt x="113" y="290"/>
                </a:lnTo>
                <a:lnTo>
                  <a:pt x="113" y="264"/>
                </a:lnTo>
                <a:lnTo>
                  <a:pt x="115" y="243"/>
                </a:lnTo>
                <a:lnTo>
                  <a:pt x="100" y="214"/>
                </a:lnTo>
                <a:lnTo>
                  <a:pt x="90" y="203"/>
                </a:lnTo>
                <a:lnTo>
                  <a:pt x="60" y="192"/>
                </a:lnTo>
                <a:lnTo>
                  <a:pt x="39" y="177"/>
                </a:lnTo>
                <a:lnTo>
                  <a:pt x="14" y="142"/>
                </a:lnTo>
                <a:lnTo>
                  <a:pt x="3" y="118"/>
                </a:lnTo>
                <a:lnTo>
                  <a:pt x="0" y="116"/>
                </a:lnTo>
                <a:lnTo>
                  <a:pt x="19" y="81"/>
                </a:lnTo>
                <a:lnTo>
                  <a:pt x="26" y="75"/>
                </a:lnTo>
                <a:lnTo>
                  <a:pt x="35" y="79"/>
                </a:lnTo>
                <a:lnTo>
                  <a:pt x="54" y="112"/>
                </a:lnTo>
                <a:lnTo>
                  <a:pt x="71" y="144"/>
                </a:lnTo>
                <a:lnTo>
                  <a:pt x="81" y="151"/>
                </a:lnTo>
                <a:lnTo>
                  <a:pt x="108" y="153"/>
                </a:lnTo>
                <a:lnTo>
                  <a:pt x="140" y="141"/>
                </a:lnTo>
                <a:lnTo>
                  <a:pt x="164" y="167"/>
                </a:lnTo>
                <a:lnTo>
                  <a:pt x="170" y="175"/>
                </a:lnTo>
                <a:lnTo>
                  <a:pt x="181" y="156"/>
                </a:lnTo>
                <a:lnTo>
                  <a:pt x="205" y="131"/>
                </a:lnTo>
                <a:lnTo>
                  <a:pt x="209" y="104"/>
                </a:lnTo>
                <a:lnTo>
                  <a:pt x="211" y="77"/>
                </a:lnTo>
                <a:lnTo>
                  <a:pt x="215" y="53"/>
                </a:lnTo>
                <a:lnTo>
                  <a:pt x="226" y="30"/>
                </a:lnTo>
                <a:lnTo>
                  <a:pt x="243" y="9"/>
                </a:lnTo>
                <a:lnTo>
                  <a:pt x="281" y="4"/>
                </a:lnTo>
                <a:lnTo>
                  <a:pt x="292" y="0"/>
                </a:lnTo>
                <a:lnTo>
                  <a:pt x="303" y="0"/>
                </a:lnTo>
                <a:lnTo>
                  <a:pt x="324" y="24"/>
                </a:lnTo>
                <a:lnTo>
                  <a:pt x="337" y="30"/>
                </a:lnTo>
                <a:lnTo>
                  <a:pt x="354" y="49"/>
                </a:lnTo>
                <a:lnTo>
                  <a:pt x="355" y="64"/>
                </a:lnTo>
                <a:lnTo>
                  <a:pt x="338" y="114"/>
                </a:lnTo>
                <a:lnTo>
                  <a:pt x="336" y="133"/>
                </a:lnTo>
                <a:lnTo>
                  <a:pt x="336" y="144"/>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nvGrpSpPr>
          <p:cNvPr id="2" name="Group 22">
            <a:extLst>
              <a:ext uri="{FF2B5EF4-FFF2-40B4-BE49-F238E27FC236}">
                <a16:creationId xmlns:a16="http://schemas.microsoft.com/office/drawing/2014/main" id="{4B6896A0-5E12-41A0-9FA7-6CCEE4DBCC25}"/>
              </a:ext>
            </a:extLst>
          </p:cNvPr>
          <p:cNvGrpSpPr>
            <a:grpSpLocks/>
          </p:cNvGrpSpPr>
          <p:nvPr/>
        </p:nvGrpSpPr>
        <p:grpSpPr bwMode="auto">
          <a:xfrm>
            <a:off x="4492626" y="4627564"/>
            <a:ext cx="962025" cy="954087"/>
            <a:chOff x="2233" y="3056"/>
            <a:chExt cx="606" cy="601"/>
          </a:xfrm>
          <a:solidFill>
            <a:schemeClr val="accent1">
              <a:lumMod val="50000"/>
            </a:schemeClr>
          </a:solidFill>
        </p:grpSpPr>
        <p:sp>
          <p:nvSpPr>
            <p:cNvPr id="15478" name="Freeform 23">
              <a:extLst>
                <a:ext uri="{FF2B5EF4-FFF2-40B4-BE49-F238E27FC236}">
                  <a16:creationId xmlns:a16="http://schemas.microsoft.com/office/drawing/2014/main" id="{0710965B-1923-4CA5-BCBB-9796CF68B002}"/>
                </a:ext>
              </a:extLst>
            </p:cNvPr>
            <p:cNvSpPr>
              <a:spLocks noEditPoints="1"/>
            </p:cNvSpPr>
            <p:nvPr/>
          </p:nvSpPr>
          <p:spPr bwMode="auto">
            <a:xfrm>
              <a:off x="2233" y="3056"/>
              <a:ext cx="606" cy="601"/>
            </a:xfrm>
            <a:custGeom>
              <a:avLst/>
              <a:gdLst>
                <a:gd name="T0" fmla="*/ 605 w 606"/>
                <a:gd name="T1" fmla="*/ 532 h 601"/>
                <a:gd name="T2" fmla="*/ 593 w 606"/>
                <a:gd name="T3" fmla="*/ 601 h 601"/>
                <a:gd name="T4" fmla="*/ 579 w 606"/>
                <a:gd name="T5" fmla="*/ 584 h 601"/>
                <a:gd name="T6" fmla="*/ 567 w 606"/>
                <a:gd name="T7" fmla="*/ 571 h 601"/>
                <a:gd name="T8" fmla="*/ 565 w 606"/>
                <a:gd name="T9" fmla="*/ 557 h 601"/>
                <a:gd name="T10" fmla="*/ 580 w 606"/>
                <a:gd name="T11" fmla="*/ 528 h 601"/>
                <a:gd name="T12" fmla="*/ 598 w 606"/>
                <a:gd name="T13" fmla="*/ 522 h 601"/>
                <a:gd name="T14" fmla="*/ 129 w 606"/>
                <a:gd name="T15" fmla="*/ 486 h 601"/>
                <a:gd name="T16" fmla="*/ 146 w 606"/>
                <a:gd name="T17" fmla="*/ 411 h 601"/>
                <a:gd name="T18" fmla="*/ 168 w 606"/>
                <a:gd name="T19" fmla="*/ 381 h 601"/>
                <a:gd name="T20" fmla="*/ 150 w 606"/>
                <a:gd name="T21" fmla="*/ 340 h 601"/>
                <a:gd name="T22" fmla="*/ 130 w 606"/>
                <a:gd name="T23" fmla="*/ 300 h 601"/>
                <a:gd name="T24" fmla="*/ 107 w 606"/>
                <a:gd name="T25" fmla="*/ 254 h 601"/>
                <a:gd name="T26" fmla="*/ 82 w 606"/>
                <a:gd name="T27" fmla="*/ 235 h 601"/>
                <a:gd name="T28" fmla="*/ 35 w 606"/>
                <a:gd name="T29" fmla="*/ 209 h 601"/>
                <a:gd name="T30" fmla="*/ 3 w 606"/>
                <a:gd name="T31" fmla="*/ 199 h 601"/>
                <a:gd name="T32" fmla="*/ 18 w 606"/>
                <a:gd name="T33" fmla="*/ 178 h 601"/>
                <a:gd name="T34" fmla="*/ 6 w 606"/>
                <a:gd name="T35" fmla="*/ 168 h 601"/>
                <a:gd name="T36" fmla="*/ 40 w 606"/>
                <a:gd name="T37" fmla="*/ 157 h 601"/>
                <a:gd name="T38" fmla="*/ 79 w 606"/>
                <a:gd name="T39" fmla="*/ 157 h 601"/>
                <a:gd name="T40" fmla="*/ 115 w 606"/>
                <a:gd name="T41" fmla="*/ 161 h 601"/>
                <a:gd name="T42" fmla="*/ 136 w 606"/>
                <a:gd name="T43" fmla="*/ 154 h 601"/>
                <a:gd name="T44" fmla="*/ 122 w 606"/>
                <a:gd name="T45" fmla="*/ 104 h 601"/>
                <a:gd name="T46" fmla="*/ 153 w 606"/>
                <a:gd name="T47" fmla="*/ 117 h 601"/>
                <a:gd name="T48" fmla="*/ 204 w 606"/>
                <a:gd name="T49" fmla="*/ 117 h 601"/>
                <a:gd name="T50" fmla="*/ 225 w 606"/>
                <a:gd name="T51" fmla="*/ 85 h 601"/>
                <a:gd name="T52" fmla="*/ 268 w 606"/>
                <a:gd name="T53" fmla="*/ 35 h 601"/>
                <a:gd name="T54" fmla="*/ 310 w 606"/>
                <a:gd name="T55" fmla="*/ 0 h 601"/>
                <a:gd name="T56" fmla="*/ 336 w 606"/>
                <a:gd name="T57" fmla="*/ 19 h 601"/>
                <a:gd name="T58" fmla="*/ 359 w 606"/>
                <a:gd name="T59" fmla="*/ 51 h 601"/>
                <a:gd name="T60" fmla="*/ 381 w 606"/>
                <a:gd name="T61" fmla="*/ 70 h 601"/>
                <a:gd name="T62" fmla="*/ 405 w 606"/>
                <a:gd name="T63" fmla="*/ 66 h 601"/>
                <a:gd name="T64" fmla="*/ 420 w 606"/>
                <a:gd name="T65" fmla="*/ 89 h 601"/>
                <a:gd name="T66" fmla="*/ 451 w 606"/>
                <a:gd name="T67" fmla="*/ 106 h 601"/>
                <a:gd name="T68" fmla="*/ 491 w 606"/>
                <a:gd name="T69" fmla="*/ 127 h 601"/>
                <a:gd name="T70" fmla="*/ 518 w 606"/>
                <a:gd name="T71" fmla="*/ 127 h 601"/>
                <a:gd name="T72" fmla="*/ 531 w 606"/>
                <a:gd name="T73" fmla="*/ 163 h 601"/>
                <a:gd name="T74" fmla="*/ 524 w 606"/>
                <a:gd name="T75" fmla="*/ 201 h 601"/>
                <a:gd name="T76" fmla="*/ 506 w 606"/>
                <a:gd name="T77" fmla="*/ 234 h 601"/>
                <a:gd name="T78" fmla="*/ 495 w 606"/>
                <a:gd name="T79" fmla="*/ 246 h 601"/>
                <a:gd name="T80" fmla="*/ 460 w 606"/>
                <a:gd name="T81" fmla="*/ 290 h 601"/>
                <a:gd name="T82" fmla="*/ 462 w 606"/>
                <a:gd name="T83" fmla="*/ 320 h 601"/>
                <a:gd name="T84" fmla="*/ 487 w 606"/>
                <a:gd name="T85" fmla="*/ 340 h 601"/>
                <a:gd name="T86" fmla="*/ 492 w 606"/>
                <a:gd name="T87" fmla="*/ 379 h 601"/>
                <a:gd name="T88" fmla="*/ 501 w 606"/>
                <a:gd name="T89" fmla="*/ 405 h 601"/>
                <a:gd name="T90" fmla="*/ 526 w 606"/>
                <a:gd name="T91" fmla="*/ 436 h 601"/>
                <a:gd name="T92" fmla="*/ 497 w 606"/>
                <a:gd name="T93" fmla="*/ 480 h 601"/>
                <a:gd name="T94" fmla="*/ 443 w 606"/>
                <a:gd name="T95" fmla="*/ 504 h 601"/>
                <a:gd name="T96" fmla="*/ 401 w 606"/>
                <a:gd name="T97" fmla="*/ 488 h 601"/>
                <a:gd name="T98" fmla="*/ 344 w 606"/>
                <a:gd name="T99" fmla="*/ 495 h 601"/>
                <a:gd name="T100" fmla="*/ 328 w 606"/>
                <a:gd name="T101" fmla="*/ 541 h 601"/>
                <a:gd name="T102" fmla="*/ 288 w 606"/>
                <a:gd name="T103" fmla="*/ 546 h 601"/>
                <a:gd name="T104" fmla="*/ 264 w 606"/>
                <a:gd name="T105" fmla="*/ 543 h 601"/>
                <a:gd name="T106" fmla="*/ 228 w 606"/>
                <a:gd name="T107" fmla="*/ 520 h 601"/>
                <a:gd name="T108" fmla="*/ 196 w 606"/>
                <a:gd name="T109" fmla="*/ 527 h 601"/>
                <a:gd name="T110" fmla="*/ 178 w 606"/>
                <a:gd name="T111" fmla="*/ 520 h 601"/>
                <a:gd name="T112" fmla="*/ 141 w 606"/>
                <a:gd name="T113" fmla="*/ 507 h 601"/>
                <a:gd name="T114" fmla="*/ 130 w 606"/>
                <a:gd name="T115" fmla="*/ 495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6"/>
                <a:gd name="T175" fmla="*/ 0 h 601"/>
                <a:gd name="T176" fmla="*/ 606 w 606"/>
                <a:gd name="T177" fmla="*/ 601 h 6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6" h="601">
                  <a:moveTo>
                    <a:pt x="601" y="507"/>
                  </a:moveTo>
                  <a:lnTo>
                    <a:pt x="603" y="512"/>
                  </a:lnTo>
                  <a:lnTo>
                    <a:pt x="604" y="518"/>
                  </a:lnTo>
                  <a:lnTo>
                    <a:pt x="603" y="531"/>
                  </a:lnTo>
                  <a:lnTo>
                    <a:pt x="605" y="532"/>
                  </a:lnTo>
                  <a:lnTo>
                    <a:pt x="606" y="541"/>
                  </a:lnTo>
                  <a:lnTo>
                    <a:pt x="605" y="562"/>
                  </a:lnTo>
                  <a:lnTo>
                    <a:pt x="601" y="570"/>
                  </a:lnTo>
                  <a:lnTo>
                    <a:pt x="599" y="588"/>
                  </a:lnTo>
                  <a:lnTo>
                    <a:pt x="593" y="601"/>
                  </a:lnTo>
                  <a:lnTo>
                    <a:pt x="587" y="600"/>
                  </a:lnTo>
                  <a:lnTo>
                    <a:pt x="586" y="595"/>
                  </a:lnTo>
                  <a:lnTo>
                    <a:pt x="578" y="593"/>
                  </a:lnTo>
                  <a:lnTo>
                    <a:pt x="574" y="589"/>
                  </a:lnTo>
                  <a:lnTo>
                    <a:pt x="579" y="584"/>
                  </a:lnTo>
                  <a:lnTo>
                    <a:pt x="578" y="582"/>
                  </a:lnTo>
                  <a:lnTo>
                    <a:pt x="570" y="579"/>
                  </a:lnTo>
                  <a:lnTo>
                    <a:pt x="575" y="571"/>
                  </a:lnTo>
                  <a:lnTo>
                    <a:pt x="572" y="569"/>
                  </a:lnTo>
                  <a:lnTo>
                    <a:pt x="567" y="571"/>
                  </a:lnTo>
                  <a:lnTo>
                    <a:pt x="566" y="567"/>
                  </a:lnTo>
                  <a:lnTo>
                    <a:pt x="568" y="567"/>
                  </a:lnTo>
                  <a:lnTo>
                    <a:pt x="571" y="563"/>
                  </a:lnTo>
                  <a:lnTo>
                    <a:pt x="570" y="559"/>
                  </a:lnTo>
                  <a:lnTo>
                    <a:pt x="565" y="557"/>
                  </a:lnTo>
                  <a:lnTo>
                    <a:pt x="565" y="552"/>
                  </a:lnTo>
                  <a:lnTo>
                    <a:pt x="570" y="549"/>
                  </a:lnTo>
                  <a:lnTo>
                    <a:pt x="564" y="544"/>
                  </a:lnTo>
                  <a:lnTo>
                    <a:pt x="569" y="536"/>
                  </a:lnTo>
                  <a:lnTo>
                    <a:pt x="580" y="528"/>
                  </a:lnTo>
                  <a:lnTo>
                    <a:pt x="586" y="528"/>
                  </a:lnTo>
                  <a:lnTo>
                    <a:pt x="586" y="524"/>
                  </a:lnTo>
                  <a:lnTo>
                    <a:pt x="592" y="523"/>
                  </a:lnTo>
                  <a:lnTo>
                    <a:pt x="596" y="526"/>
                  </a:lnTo>
                  <a:lnTo>
                    <a:pt x="598" y="522"/>
                  </a:lnTo>
                  <a:lnTo>
                    <a:pt x="597" y="513"/>
                  </a:lnTo>
                  <a:lnTo>
                    <a:pt x="599" y="508"/>
                  </a:lnTo>
                  <a:lnTo>
                    <a:pt x="601" y="507"/>
                  </a:lnTo>
                  <a:close/>
                  <a:moveTo>
                    <a:pt x="121" y="489"/>
                  </a:moveTo>
                  <a:lnTo>
                    <a:pt x="129" y="486"/>
                  </a:lnTo>
                  <a:lnTo>
                    <a:pt x="136" y="476"/>
                  </a:lnTo>
                  <a:lnTo>
                    <a:pt x="147" y="415"/>
                  </a:lnTo>
                  <a:lnTo>
                    <a:pt x="155" y="412"/>
                  </a:lnTo>
                  <a:lnTo>
                    <a:pt x="150" y="404"/>
                  </a:lnTo>
                  <a:lnTo>
                    <a:pt x="146" y="411"/>
                  </a:lnTo>
                  <a:lnTo>
                    <a:pt x="149" y="381"/>
                  </a:lnTo>
                  <a:lnTo>
                    <a:pt x="153" y="358"/>
                  </a:lnTo>
                  <a:lnTo>
                    <a:pt x="155" y="362"/>
                  </a:lnTo>
                  <a:lnTo>
                    <a:pt x="165" y="370"/>
                  </a:lnTo>
                  <a:lnTo>
                    <a:pt x="168" y="381"/>
                  </a:lnTo>
                  <a:lnTo>
                    <a:pt x="172" y="387"/>
                  </a:lnTo>
                  <a:lnTo>
                    <a:pt x="167" y="369"/>
                  </a:lnTo>
                  <a:lnTo>
                    <a:pt x="155" y="353"/>
                  </a:lnTo>
                  <a:lnTo>
                    <a:pt x="150" y="347"/>
                  </a:lnTo>
                  <a:lnTo>
                    <a:pt x="150" y="340"/>
                  </a:lnTo>
                  <a:lnTo>
                    <a:pt x="157" y="327"/>
                  </a:lnTo>
                  <a:lnTo>
                    <a:pt x="153" y="316"/>
                  </a:lnTo>
                  <a:lnTo>
                    <a:pt x="149" y="309"/>
                  </a:lnTo>
                  <a:lnTo>
                    <a:pt x="143" y="303"/>
                  </a:lnTo>
                  <a:lnTo>
                    <a:pt x="130" y="300"/>
                  </a:lnTo>
                  <a:lnTo>
                    <a:pt x="120" y="284"/>
                  </a:lnTo>
                  <a:lnTo>
                    <a:pt x="112" y="275"/>
                  </a:lnTo>
                  <a:lnTo>
                    <a:pt x="118" y="263"/>
                  </a:lnTo>
                  <a:lnTo>
                    <a:pt x="113" y="258"/>
                  </a:lnTo>
                  <a:lnTo>
                    <a:pt x="107" y="254"/>
                  </a:lnTo>
                  <a:lnTo>
                    <a:pt x="97" y="250"/>
                  </a:lnTo>
                  <a:lnTo>
                    <a:pt x="93" y="245"/>
                  </a:lnTo>
                  <a:lnTo>
                    <a:pt x="98" y="235"/>
                  </a:lnTo>
                  <a:lnTo>
                    <a:pt x="92" y="230"/>
                  </a:lnTo>
                  <a:lnTo>
                    <a:pt x="82" y="235"/>
                  </a:lnTo>
                  <a:lnTo>
                    <a:pt x="73" y="228"/>
                  </a:lnTo>
                  <a:lnTo>
                    <a:pt x="57" y="221"/>
                  </a:lnTo>
                  <a:lnTo>
                    <a:pt x="45" y="215"/>
                  </a:lnTo>
                  <a:lnTo>
                    <a:pt x="39" y="216"/>
                  </a:lnTo>
                  <a:lnTo>
                    <a:pt x="35" y="209"/>
                  </a:lnTo>
                  <a:lnTo>
                    <a:pt x="17" y="214"/>
                  </a:lnTo>
                  <a:lnTo>
                    <a:pt x="16" y="206"/>
                  </a:lnTo>
                  <a:lnTo>
                    <a:pt x="11" y="203"/>
                  </a:lnTo>
                  <a:lnTo>
                    <a:pt x="4" y="202"/>
                  </a:lnTo>
                  <a:lnTo>
                    <a:pt x="3" y="199"/>
                  </a:lnTo>
                  <a:lnTo>
                    <a:pt x="20" y="196"/>
                  </a:lnTo>
                  <a:lnTo>
                    <a:pt x="18" y="190"/>
                  </a:lnTo>
                  <a:lnTo>
                    <a:pt x="8" y="187"/>
                  </a:lnTo>
                  <a:lnTo>
                    <a:pt x="16" y="184"/>
                  </a:lnTo>
                  <a:lnTo>
                    <a:pt x="18" y="178"/>
                  </a:lnTo>
                  <a:lnTo>
                    <a:pt x="13" y="178"/>
                  </a:lnTo>
                  <a:lnTo>
                    <a:pt x="8" y="178"/>
                  </a:lnTo>
                  <a:lnTo>
                    <a:pt x="0" y="180"/>
                  </a:lnTo>
                  <a:lnTo>
                    <a:pt x="0" y="168"/>
                  </a:lnTo>
                  <a:lnTo>
                    <a:pt x="6" y="168"/>
                  </a:lnTo>
                  <a:lnTo>
                    <a:pt x="12" y="164"/>
                  </a:lnTo>
                  <a:lnTo>
                    <a:pt x="22" y="161"/>
                  </a:lnTo>
                  <a:lnTo>
                    <a:pt x="33" y="156"/>
                  </a:lnTo>
                  <a:lnTo>
                    <a:pt x="37" y="162"/>
                  </a:lnTo>
                  <a:lnTo>
                    <a:pt x="40" y="157"/>
                  </a:lnTo>
                  <a:lnTo>
                    <a:pt x="49" y="158"/>
                  </a:lnTo>
                  <a:lnTo>
                    <a:pt x="52" y="151"/>
                  </a:lnTo>
                  <a:lnTo>
                    <a:pt x="57" y="149"/>
                  </a:lnTo>
                  <a:lnTo>
                    <a:pt x="71" y="147"/>
                  </a:lnTo>
                  <a:lnTo>
                    <a:pt x="79" y="157"/>
                  </a:lnTo>
                  <a:lnTo>
                    <a:pt x="84" y="165"/>
                  </a:lnTo>
                  <a:lnTo>
                    <a:pt x="91" y="168"/>
                  </a:lnTo>
                  <a:lnTo>
                    <a:pt x="103" y="160"/>
                  </a:lnTo>
                  <a:lnTo>
                    <a:pt x="109" y="164"/>
                  </a:lnTo>
                  <a:lnTo>
                    <a:pt x="115" y="161"/>
                  </a:lnTo>
                  <a:lnTo>
                    <a:pt x="123" y="157"/>
                  </a:lnTo>
                  <a:lnTo>
                    <a:pt x="124" y="164"/>
                  </a:lnTo>
                  <a:lnTo>
                    <a:pt x="135" y="162"/>
                  </a:lnTo>
                  <a:lnTo>
                    <a:pt x="141" y="159"/>
                  </a:lnTo>
                  <a:lnTo>
                    <a:pt x="136" y="154"/>
                  </a:lnTo>
                  <a:lnTo>
                    <a:pt x="135" y="146"/>
                  </a:lnTo>
                  <a:lnTo>
                    <a:pt x="136" y="136"/>
                  </a:lnTo>
                  <a:lnTo>
                    <a:pt x="136" y="124"/>
                  </a:lnTo>
                  <a:lnTo>
                    <a:pt x="133" y="124"/>
                  </a:lnTo>
                  <a:lnTo>
                    <a:pt x="122" y="104"/>
                  </a:lnTo>
                  <a:lnTo>
                    <a:pt x="120" y="92"/>
                  </a:lnTo>
                  <a:lnTo>
                    <a:pt x="138" y="96"/>
                  </a:lnTo>
                  <a:lnTo>
                    <a:pt x="150" y="93"/>
                  </a:lnTo>
                  <a:lnTo>
                    <a:pt x="148" y="105"/>
                  </a:lnTo>
                  <a:lnTo>
                    <a:pt x="153" y="117"/>
                  </a:lnTo>
                  <a:lnTo>
                    <a:pt x="159" y="113"/>
                  </a:lnTo>
                  <a:lnTo>
                    <a:pt x="183" y="116"/>
                  </a:lnTo>
                  <a:lnTo>
                    <a:pt x="193" y="120"/>
                  </a:lnTo>
                  <a:lnTo>
                    <a:pt x="194" y="120"/>
                  </a:lnTo>
                  <a:lnTo>
                    <a:pt x="204" y="117"/>
                  </a:lnTo>
                  <a:lnTo>
                    <a:pt x="217" y="109"/>
                  </a:lnTo>
                  <a:lnTo>
                    <a:pt x="207" y="105"/>
                  </a:lnTo>
                  <a:lnTo>
                    <a:pt x="208" y="99"/>
                  </a:lnTo>
                  <a:lnTo>
                    <a:pt x="211" y="94"/>
                  </a:lnTo>
                  <a:lnTo>
                    <a:pt x="225" y="85"/>
                  </a:lnTo>
                  <a:lnTo>
                    <a:pt x="240" y="79"/>
                  </a:lnTo>
                  <a:lnTo>
                    <a:pt x="257" y="73"/>
                  </a:lnTo>
                  <a:lnTo>
                    <a:pt x="263" y="66"/>
                  </a:lnTo>
                  <a:lnTo>
                    <a:pt x="269" y="58"/>
                  </a:lnTo>
                  <a:lnTo>
                    <a:pt x="268" y="35"/>
                  </a:lnTo>
                  <a:lnTo>
                    <a:pt x="270" y="18"/>
                  </a:lnTo>
                  <a:lnTo>
                    <a:pt x="280" y="11"/>
                  </a:lnTo>
                  <a:lnTo>
                    <a:pt x="289" y="6"/>
                  </a:lnTo>
                  <a:lnTo>
                    <a:pt x="307" y="3"/>
                  </a:lnTo>
                  <a:lnTo>
                    <a:pt x="310" y="0"/>
                  </a:lnTo>
                  <a:lnTo>
                    <a:pt x="314" y="14"/>
                  </a:lnTo>
                  <a:lnTo>
                    <a:pt x="320" y="24"/>
                  </a:lnTo>
                  <a:lnTo>
                    <a:pt x="325" y="28"/>
                  </a:lnTo>
                  <a:lnTo>
                    <a:pt x="328" y="25"/>
                  </a:lnTo>
                  <a:lnTo>
                    <a:pt x="336" y="19"/>
                  </a:lnTo>
                  <a:lnTo>
                    <a:pt x="339" y="24"/>
                  </a:lnTo>
                  <a:lnTo>
                    <a:pt x="342" y="38"/>
                  </a:lnTo>
                  <a:lnTo>
                    <a:pt x="346" y="42"/>
                  </a:lnTo>
                  <a:lnTo>
                    <a:pt x="356" y="42"/>
                  </a:lnTo>
                  <a:lnTo>
                    <a:pt x="359" y="51"/>
                  </a:lnTo>
                  <a:lnTo>
                    <a:pt x="364" y="51"/>
                  </a:lnTo>
                  <a:lnTo>
                    <a:pt x="375" y="52"/>
                  </a:lnTo>
                  <a:lnTo>
                    <a:pt x="382" y="57"/>
                  </a:lnTo>
                  <a:lnTo>
                    <a:pt x="379" y="64"/>
                  </a:lnTo>
                  <a:lnTo>
                    <a:pt x="381" y="70"/>
                  </a:lnTo>
                  <a:lnTo>
                    <a:pt x="380" y="75"/>
                  </a:lnTo>
                  <a:lnTo>
                    <a:pt x="385" y="79"/>
                  </a:lnTo>
                  <a:lnTo>
                    <a:pt x="393" y="77"/>
                  </a:lnTo>
                  <a:lnTo>
                    <a:pt x="401" y="76"/>
                  </a:lnTo>
                  <a:lnTo>
                    <a:pt x="405" y="66"/>
                  </a:lnTo>
                  <a:lnTo>
                    <a:pt x="410" y="64"/>
                  </a:lnTo>
                  <a:lnTo>
                    <a:pt x="408" y="75"/>
                  </a:lnTo>
                  <a:lnTo>
                    <a:pt x="410" y="81"/>
                  </a:lnTo>
                  <a:lnTo>
                    <a:pt x="410" y="87"/>
                  </a:lnTo>
                  <a:lnTo>
                    <a:pt x="420" y="89"/>
                  </a:lnTo>
                  <a:lnTo>
                    <a:pt x="426" y="94"/>
                  </a:lnTo>
                  <a:lnTo>
                    <a:pt x="433" y="101"/>
                  </a:lnTo>
                  <a:lnTo>
                    <a:pt x="436" y="107"/>
                  </a:lnTo>
                  <a:lnTo>
                    <a:pt x="449" y="102"/>
                  </a:lnTo>
                  <a:lnTo>
                    <a:pt x="451" y="106"/>
                  </a:lnTo>
                  <a:lnTo>
                    <a:pt x="463" y="107"/>
                  </a:lnTo>
                  <a:lnTo>
                    <a:pt x="474" y="108"/>
                  </a:lnTo>
                  <a:lnTo>
                    <a:pt x="476" y="109"/>
                  </a:lnTo>
                  <a:lnTo>
                    <a:pt x="485" y="119"/>
                  </a:lnTo>
                  <a:lnTo>
                    <a:pt x="491" y="127"/>
                  </a:lnTo>
                  <a:lnTo>
                    <a:pt x="499" y="126"/>
                  </a:lnTo>
                  <a:lnTo>
                    <a:pt x="500" y="130"/>
                  </a:lnTo>
                  <a:lnTo>
                    <a:pt x="512" y="128"/>
                  </a:lnTo>
                  <a:lnTo>
                    <a:pt x="514" y="127"/>
                  </a:lnTo>
                  <a:lnTo>
                    <a:pt x="518" y="127"/>
                  </a:lnTo>
                  <a:lnTo>
                    <a:pt x="520" y="132"/>
                  </a:lnTo>
                  <a:lnTo>
                    <a:pt x="529" y="135"/>
                  </a:lnTo>
                  <a:lnTo>
                    <a:pt x="538" y="134"/>
                  </a:lnTo>
                  <a:lnTo>
                    <a:pt x="550" y="140"/>
                  </a:lnTo>
                  <a:lnTo>
                    <a:pt x="531" y="163"/>
                  </a:lnTo>
                  <a:lnTo>
                    <a:pt x="530" y="170"/>
                  </a:lnTo>
                  <a:lnTo>
                    <a:pt x="529" y="180"/>
                  </a:lnTo>
                  <a:lnTo>
                    <a:pt x="523" y="191"/>
                  </a:lnTo>
                  <a:lnTo>
                    <a:pt x="522" y="199"/>
                  </a:lnTo>
                  <a:lnTo>
                    <a:pt x="524" y="201"/>
                  </a:lnTo>
                  <a:lnTo>
                    <a:pt x="519" y="221"/>
                  </a:lnTo>
                  <a:lnTo>
                    <a:pt x="522" y="228"/>
                  </a:lnTo>
                  <a:lnTo>
                    <a:pt x="515" y="237"/>
                  </a:lnTo>
                  <a:lnTo>
                    <a:pt x="505" y="236"/>
                  </a:lnTo>
                  <a:lnTo>
                    <a:pt x="506" y="234"/>
                  </a:lnTo>
                  <a:lnTo>
                    <a:pt x="497" y="234"/>
                  </a:lnTo>
                  <a:lnTo>
                    <a:pt x="493" y="242"/>
                  </a:lnTo>
                  <a:lnTo>
                    <a:pt x="496" y="243"/>
                  </a:lnTo>
                  <a:lnTo>
                    <a:pt x="498" y="245"/>
                  </a:lnTo>
                  <a:lnTo>
                    <a:pt x="495" y="246"/>
                  </a:lnTo>
                  <a:lnTo>
                    <a:pt x="485" y="260"/>
                  </a:lnTo>
                  <a:lnTo>
                    <a:pt x="485" y="262"/>
                  </a:lnTo>
                  <a:lnTo>
                    <a:pt x="473" y="269"/>
                  </a:lnTo>
                  <a:lnTo>
                    <a:pt x="474" y="278"/>
                  </a:lnTo>
                  <a:lnTo>
                    <a:pt x="460" y="290"/>
                  </a:lnTo>
                  <a:lnTo>
                    <a:pt x="459" y="298"/>
                  </a:lnTo>
                  <a:lnTo>
                    <a:pt x="460" y="302"/>
                  </a:lnTo>
                  <a:lnTo>
                    <a:pt x="460" y="311"/>
                  </a:lnTo>
                  <a:lnTo>
                    <a:pt x="455" y="317"/>
                  </a:lnTo>
                  <a:lnTo>
                    <a:pt x="462" y="320"/>
                  </a:lnTo>
                  <a:lnTo>
                    <a:pt x="479" y="301"/>
                  </a:lnTo>
                  <a:lnTo>
                    <a:pt x="491" y="297"/>
                  </a:lnTo>
                  <a:lnTo>
                    <a:pt x="497" y="320"/>
                  </a:lnTo>
                  <a:lnTo>
                    <a:pt x="499" y="331"/>
                  </a:lnTo>
                  <a:lnTo>
                    <a:pt x="487" y="340"/>
                  </a:lnTo>
                  <a:lnTo>
                    <a:pt x="497" y="349"/>
                  </a:lnTo>
                  <a:lnTo>
                    <a:pt x="497" y="357"/>
                  </a:lnTo>
                  <a:lnTo>
                    <a:pt x="505" y="362"/>
                  </a:lnTo>
                  <a:lnTo>
                    <a:pt x="502" y="370"/>
                  </a:lnTo>
                  <a:lnTo>
                    <a:pt x="492" y="379"/>
                  </a:lnTo>
                  <a:lnTo>
                    <a:pt x="488" y="376"/>
                  </a:lnTo>
                  <a:lnTo>
                    <a:pt x="480" y="381"/>
                  </a:lnTo>
                  <a:lnTo>
                    <a:pt x="486" y="391"/>
                  </a:lnTo>
                  <a:lnTo>
                    <a:pt x="498" y="396"/>
                  </a:lnTo>
                  <a:lnTo>
                    <a:pt x="501" y="405"/>
                  </a:lnTo>
                  <a:lnTo>
                    <a:pt x="497" y="405"/>
                  </a:lnTo>
                  <a:lnTo>
                    <a:pt x="491" y="415"/>
                  </a:lnTo>
                  <a:lnTo>
                    <a:pt x="495" y="427"/>
                  </a:lnTo>
                  <a:lnTo>
                    <a:pt x="509" y="438"/>
                  </a:lnTo>
                  <a:lnTo>
                    <a:pt x="526" y="436"/>
                  </a:lnTo>
                  <a:lnTo>
                    <a:pt x="527" y="443"/>
                  </a:lnTo>
                  <a:lnTo>
                    <a:pt x="524" y="456"/>
                  </a:lnTo>
                  <a:lnTo>
                    <a:pt x="517" y="462"/>
                  </a:lnTo>
                  <a:lnTo>
                    <a:pt x="513" y="467"/>
                  </a:lnTo>
                  <a:lnTo>
                    <a:pt x="497" y="480"/>
                  </a:lnTo>
                  <a:lnTo>
                    <a:pt x="480" y="498"/>
                  </a:lnTo>
                  <a:lnTo>
                    <a:pt x="472" y="500"/>
                  </a:lnTo>
                  <a:lnTo>
                    <a:pt x="466" y="501"/>
                  </a:lnTo>
                  <a:lnTo>
                    <a:pt x="451" y="505"/>
                  </a:lnTo>
                  <a:lnTo>
                    <a:pt x="443" y="504"/>
                  </a:lnTo>
                  <a:lnTo>
                    <a:pt x="434" y="500"/>
                  </a:lnTo>
                  <a:lnTo>
                    <a:pt x="418" y="487"/>
                  </a:lnTo>
                  <a:lnTo>
                    <a:pt x="412" y="485"/>
                  </a:lnTo>
                  <a:lnTo>
                    <a:pt x="405" y="486"/>
                  </a:lnTo>
                  <a:lnTo>
                    <a:pt x="401" y="488"/>
                  </a:lnTo>
                  <a:lnTo>
                    <a:pt x="391" y="486"/>
                  </a:lnTo>
                  <a:lnTo>
                    <a:pt x="376" y="478"/>
                  </a:lnTo>
                  <a:lnTo>
                    <a:pt x="365" y="479"/>
                  </a:lnTo>
                  <a:lnTo>
                    <a:pt x="351" y="488"/>
                  </a:lnTo>
                  <a:lnTo>
                    <a:pt x="344" y="495"/>
                  </a:lnTo>
                  <a:lnTo>
                    <a:pt x="333" y="510"/>
                  </a:lnTo>
                  <a:lnTo>
                    <a:pt x="331" y="520"/>
                  </a:lnTo>
                  <a:lnTo>
                    <a:pt x="332" y="533"/>
                  </a:lnTo>
                  <a:lnTo>
                    <a:pt x="334" y="543"/>
                  </a:lnTo>
                  <a:lnTo>
                    <a:pt x="328" y="541"/>
                  </a:lnTo>
                  <a:lnTo>
                    <a:pt x="313" y="544"/>
                  </a:lnTo>
                  <a:lnTo>
                    <a:pt x="313" y="548"/>
                  </a:lnTo>
                  <a:lnTo>
                    <a:pt x="303" y="547"/>
                  </a:lnTo>
                  <a:lnTo>
                    <a:pt x="295" y="542"/>
                  </a:lnTo>
                  <a:lnTo>
                    <a:pt x="288" y="546"/>
                  </a:lnTo>
                  <a:lnTo>
                    <a:pt x="283" y="546"/>
                  </a:lnTo>
                  <a:lnTo>
                    <a:pt x="282" y="542"/>
                  </a:lnTo>
                  <a:lnTo>
                    <a:pt x="276" y="540"/>
                  </a:lnTo>
                  <a:lnTo>
                    <a:pt x="271" y="541"/>
                  </a:lnTo>
                  <a:lnTo>
                    <a:pt x="264" y="543"/>
                  </a:lnTo>
                  <a:lnTo>
                    <a:pt x="261" y="541"/>
                  </a:lnTo>
                  <a:lnTo>
                    <a:pt x="260" y="533"/>
                  </a:lnTo>
                  <a:lnTo>
                    <a:pt x="259" y="528"/>
                  </a:lnTo>
                  <a:lnTo>
                    <a:pt x="234" y="520"/>
                  </a:lnTo>
                  <a:lnTo>
                    <a:pt x="228" y="520"/>
                  </a:lnTo>
                  <a:lnTo>
                    <a:pt x="228" y="528"/>
                  </a:lnTo>
                  <a:lnTo>
                    <a:pt x="218" y="528"/>
                  </a:lnTo>
                  <a:lnTo>
                    <a:pt x="211" y="529"/>
                  </a:lnTo>
                  <a:lnTo>
                    <a:pt x="211" y="526"/>
                  </a:lnTo>
                  <a:lnTo>
                    <a:pt x="196" y="527"/>
                  </a:lnTo>
                  <a:lnTo>
                    <a:pt x="194" y="524"/>
                  </a:lnTo>
                  <a:lnTo>
                    <a:pt x="194" y="523"/>
                  </a:lnTo>
                  <a:lnTo>
                    <a:pt x="185" y="519"/>
                  </a:lnTo>
                  <a:lnTo>
                    <a:pt x="183" y="521"/>
                  </a:lnTo>
                  <a:lnTo>
                    <a:pt x="178" y="520"/>
                  </a:lnTo>
                  <a:lnTo>
                    <a:pt x="177" y="522"/>
                  </a:lnTo>
                  <a:lnTo>
                    <a:pt x="167" y="512"/>
                  </a:lnTo>
                  <a:lnTo>
                    <a:pt x="164" y="513"/>
                  </a:lnTo>
                  <a:lnTo>
                    <a:pt x="143" y="505"/>
                  </a:lnTo>
                  <a:lnTo>
                    <a:pt x="141" y="507"/>
                  </a:lnTo>
                  <a:lnTo>
                    <a:pt x="139" y="507"/>
                  </a:lnTo>
                  <a:lnTo>
                    <a:pt x="137" y="504"/>
                  </a:lnTo>
                  <a:lnTo>
                    <a:pt x="141" y="497"/>
                  </a:lnTo>
                  <a:lnTo>
                    <a:pt x="140" y="494"/>
                  </a:lnTo>
                  <a:lnTo>
                    <a:pt x="130" y="495"/>
                  </a:lnTo>
                  <a:lnTo>
                    <a:pt x="121" y="489"/>
                  </a:lnTo>
                  <a:close/>
                </a:path>
              </a:pathLst>
            </a:custGeom>
            <a:grpFill/>
            <a:ln>
              <a:noFill/>
            </a:ln>
            <a:extLst/>
          </p:spPr>
          <p:txBody>
            <a:bodyPr/>
            <a:lstStyle/>
            <a:p>
              <a:pPr eaLnBrk="1" hangingPunct="1">
                <a:defRPr/>
              </a:pPr>
              <a:endParaRPr lang="en-GB">
                <a:latin typeface="Arial" charset="0"/>
              </a:endParaRPr>
            </a:p>
          </p:txBody>
        </p:sp>
        <p:sp>
          <p:nvSpPr>
            <p:cNvPr id="15479" name="Freeform 24">
              <a:extLst>
                <a:ext uri="{FF2B5EF4-FFF2-40B4-BE49-F238E27FC236}">
                  <a16:creationId xmlns:a16="http://schemas.microsoft.com/office/drawing/2014/main" id="{51CDE8E7-D546-4D53-A9E3-D2BDBBD23319}"/>
                </a:ext>
              </a:extLst>
            </p:cNvPr>
            <p:cNvSpPr>
              <a:spLocks/>
            </p:cNvSpPr>
            <p:nvPr/>
          </p:nvSpPr>
          <p:spPr bwMode="auto">
            <a:xfrm>
              <a:off x="2797" y="3563"/>
              <a:ext cx="42" cy="94"/>
            </a:xfrm>
            <a:custGeom>
              <a:avLst/>
              <a:gdLst>
                <a:gd name="T0" fmla="*/ 37 w 42"/>
                <a:gd name="T1" fmla="*/ 0 h 94"/>
                <a:gd name="T2" fmla="*/ 39 w 42"/>
                <a:gd name="T3" fmla="*/ 5 h 94"/>
                <a:gd name="T4" fmla="*/ 40 w 42"/>
                <a:gd name="T5" fmla="*/ 11 h 94"/>
                <a:gd name="T6" fmla="*/ 39 w 42"/>
                <a:gd name="T7" fmla="*/ 24 h 94"/>
                <a:gd name="T8" fmla="*/ 41 w 42"/>
                <a:gd name="T9" fmla="*/ 25 h 94"/>
                <a:gd name="T10" fmla="*/ 42 w 42"/>
                <a:gd name="T11" fmla="*/ 34 h 94"/>
                <a:gd name="T12" fmla="*/ 41 w 42"/>
                <a:gd name="T13" fmla="*/ 55 h 94"/>
                <a:gd name="T14" fmla="*/ 37 w 42"/>
                <a:gd name="T15" fmla="*/ 63 h 94"/>
                <a:gd name="T16" fmla="*/ 35 w 42"/>
                <a:gd name="T17" fmla="*/ 81 h 94"/>
                <a:gd name="T18" fmla="*/ 29 w 42"/>
                <a:gd name="T19" fmla="*/ 94 h 94"/>
                <a:gd name="T20" fmla="*/ 23 w 42"/>
                <a:gd name="T21" fmla="*/ 93 h 94"/>
                <a:gd name="T22" fmla="*/ 22 w 42"/>
                <a:gd name="T23" fmla="*/ 88 h 94"/>
                <a:gd name="T24" fmla="*/ 14 w 42"/>
                <a:gd name="T25" fmla="*/ 86 h 94"/>
                <a:gd name="T26" fmla="*/ 10 w 42"/>
                <a:gd name="T27" fmla="*/ 82 h 94"/>
                <a:gd name="T28" fmla="*/ 15 w 42"/>
                <a:gd name="T29" fmla="*/ 77 h 94"/>
                <a:gd name="T30" fmla="*/ 14 w 42"/>
                <a:gd name="T31" fmla="*/ 75 h 94"/>
                <a:gd name="T32" fmla="*/ 6 w 42"/>
                <a:gd name="T33" fmla="*/ 72 h 94"/>
                <a:gd name="T34" fmla="*/ 11 w 42"/>
                <a:gd name="T35" fmla="*/ 64 h 94"/>
                <a:gd name="T36" fmla="*/ 8 w 42"/>
                <a:gd name="T37" fmla="*/ 62 h 94"/>
                <a:gd name="T38" fmla="*/ 3 w 42"/>
                <a:gd name="T39" fmla="*/ 64 h 94"/>
                <a:gd name="T40" fmla="*/ 2 w 42"/>
                <a:gd name="T41" fmla="*/ 60 h 94"/>
                <a:gd name="T42" fmla="*/ 4 w 42"/>
                <a:gd name="T43" fmla="*/ 60 h 94"/>
                <a:gd name="T44" fmla="*/ 7 w 42"/>
                <a:gd name="T45" fmla="*/ 56 h 94"/>
                <a:gd name="T46" fmla="*/ 6 w 42"/>
                <a:gd name="T47" fmla="*/ 52 h 94"/>
                <a:gd name="T48" fmla="*/ 1 w 42"/>
                <a:gd name="T49" fmla="*/ 50 h 94"/>
                <a:gd name="T50" fmla="*/ 1 w 42"/>
                <a:gd name="T51" fmla="*/ 45 h 94"/>
                <a:gd name="T52" fmla="*/ 6 w 42"/>
                <a:gd name="T53" fmla="*/ 42 h 94"/>
                <a:gd name="T54" fmla="*/ 0 w 42"/>
                <a:gd name="T55" fmla="*/ 37 h 94"/>
                <a:gd name="T56" fmla="*/ 5 w 42"/>
                <a:gd name="T57" fmla="*/ 29 h 94"/>
                <a:gd name="T58" fmla="*/ 16 w 42"/>
                <a:gd name="T59" fmla="*/ 21 h 94"/>
                <a:gd name="T60" fmla="*/ 22 w 42"/>
                <a:gd name="T61" fmla="*/ 21 h 94"/>
                <a:gd name="T62" fmla="*/ 22 w 42"/>
                <a:gd name="T63" fmla="*/ 17 h 94"/>
                <a:gd name="T64" fmla="*/ 28 w 42"/>
                <a:gd name="T65" fmla="*/ 16 h 94"/>
                <a:gd name="T66" fmla="*/ 32 w 42"/>
                <a:gd name="T67" fmla="*/ 19 h 94"/>
                <a:gd name="T68" fmla="*/ 34 w 42"/>
                <a:gd name="T69" fmla="*/ 15 h 94"/>
                <a:gd name="T70" fmla="*/ 33 w 42"/>
                <a:gd name="T71" fmla="*/ 6 h 94"/>
                <a:gd name="T72" fmla="*/ 35 w 42"/>
                <a:gd name="T73" fmla="*/ 1 h 94"/>
                <a:gd name="T74" fmla="*/ 37 w 42"/>
                <a:gd name="T75" fmla="*/ 0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94"/>
                <a:gd name="T116" fmla="*/ 42 w 42"/>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94">
                  <a:moveTo>
                    <a:pt x="37" y="0"/>
                  </a:moveTo>
                  <a:lnTo>
                    <a:pt x="39" y="5"/>
                  </a:lnTo>
                  <a:lnTo>
                    <a:pt x="40" y="11"/>
                  </a:lnTo>
                  <a:lnTo>
                    <a:pt x="39" y="24"/>
                  </a:lnTo>
                  <a:lnTo>
                    <a:pt x="41" y="25"/>
                  </a:lnTo>
                  <a:lnTo>
                    <a:pt x="42" y="34"/>
                  </a:lnTo>
                  <a:lnTo>
                    <a:pt x="41" y="55"/>
                  </a:lnTo>
                  <a:lnTo>
                    <a:pt x="37" y="63"/>
                  </a:lnTo>
                  <a:lnTo>
                    <a:pt x="35" y="81"/>
                  </a:lnTo>
                  <a:lnTo>
                    <a:pt x="29" y="94"/>
                  </a:lnTo>
                  <a:lnTo>
                    <a:pt x="23" y="93"/>
                  </a:lnTo>
                  <a:lnTo>
                    <a:pt x="22" y="88"/>
                  </a:lnTo>
                  <a:lnTo>
                    <a:pt x="14" y="86"/>
                  </a:lnTo>
                  <a:lnTo>
                    <a:pt x="10" y="82"/>
                  </a:lnTo>
                  <a:lnTo>
                    <a:pt x="15" y="77"/>
                  </a:lnTo>
                  <a:lnTo>
                    <a:pt x="14" y="75"/>
                  </a:lnTo>
                  <a:lnTo>
                    <a:pt x="6" y="72"/>
                  </a:lnTo>
                  <a:lnTo>
                    <a:pt x="11" y="64"/>
                  </a:lnTo>
                  <a:lnTo>
                    <a:pt x="8" y="62"/>
                  </a:lnTo>
                  <a:lnTo>
                    <a:pt x="3" y="64"/>
                  </a:lnTo>
                  <a:lnTo>
                    <a:pt x="2" y="60"/>
                  </a:lnTo>
                  <a:lnTo>
                    <a:pt x="4" y="60"/>
                  </a:lnTo>
                  <a:lnTo>
                    <a:pt x="7" y="56"/>
                  </a:lnTo>
                  <a:lnTo>
                    <a:pt x="6" y="52"/>
                  </a:lnTo>
                  <a:lnTo>
                    <a:pt x="1" y="50"/>
                  </a:lnTo>
                  <a:lnTo>
                    <a:pt x="1" y="45"/>
                  </a:lnTo>
                  <a:lnTo>
                    <a:pt x="6" y="42"/>
                  </a:lnTo>
                  <a:lnTo>
                    <a:pt x="0" y="37"/>
                  </a:lnTo>
                  <a:lnTo>
                    <a:pt x="5" y="29"/>
                  </a:lnTo>
                  <a:lnTo>
                    <a:pt x="16" y="21"/>
                  </a:lnTo>
                  <a:lnTo>
                    <a:pt x="22" y="21"/>
                  </a:lnTo>
                  <a:lnTo>
                    <a:pt x="22" y="17"/>
                  </a:lnTo>
                  <a:lnTo>
                    <a:pt x="28" y="16"/>
                  </a:lnTo>
                  <a:lnTo>
                    <a:pt x="32" y="19"/>
                  </a:lnTo>
                  <a:lnTo>
                    <a:pt x="34" y="15"/>
                  </a:lnTo>
                  <a:lnTo>
                    <a:pt x="33" y="6"/>
                  </a:lnTo>
                  <a:lnTo>
                    <a:pt x="35" y="1"/>
                  </a:lnTo>
                  <a:lnTo>
                    <a:pt x="37" y="0"/>
                  </a:lnTo>
                  <a:close/>
                </a:path>
              </a:pathLst>
            </a:custGeom>
            <a:grpFill/>
            <a:ln w="0" cap="rnd">
              <a:solidFill>
                <a:srgbClr val="000000"/>
              </a:solidFill>
              <a:round/>
              <a:headEnd/>
              <a:tailEnd/>
            </a:ln>
          </p:spPr>
          <p:txBody>
            <a:bodyPr/>
            <a:lstStyle/>
            <a:p>
              <a:pPr eaLnBrk="1" hangingPunct="1">
                <a:defRPr/>
              </a:pPr>
              <a:endParaRPr lang="en-GB">
                <a:latin typeface="Arial" charset="0"/>
              </a:endParaRPr>
            </a:p>
          </p:txBody>
        </p:sp>
      </p:grpSp>
      <p:sp>
        <p:nvSpPr>
          <p:cNvPr id="167956" name="Freeform 25">
            <a:extLst>
              <a:ext uri="{FF2B5EF4-FFF2-40B4-BE49-F238E27FC236}">
                <a16:creationId xmlns:a16="http://schemas.microsoft.com/office/drawing/2014/main" id="{98F8226A-6D72-4EBD-B82A-A2CC3E1405E6}"/>
              </a:ext>
            </a:extLst>
          </p:cNvPr>
          <p:cNvSpPr>
            <a:spLocks/>
          </p:cNvSpPr>
          <p:nvPr/>
        </p:nvSpPr>
        <p:spPr bwMode="auto">
          <a:xfrm>
            <a:off x="4492626" y="4627563"/>
            <a:ext cx="873125" cy="869950"/>
          </a:xfrm>
          <a:custGeom>
            <a:avLst/>
            <a:gdLst>
              <a:gd name="T0" fmla="*/ 2147483646 w 550"/>
              <a:gd name="T1" fmla="*/ 2147483646 h 548"/>
              <a:gd name="T2" fmla="*/ 2147483646 w 550"/>
              <a:gd name="T3" fmla="*/ 2147483646 h 548"/>
              <a:gd name="T4" fmla="*/ 2147483646 w 550"/>
              <a:gd name="T5" fmla="*/ 2147483646 h 548"/>
              <a:gd name="T6" fmla="*/ 2147483646 w 550"/>
              <a:gd name="T7" fmla="*/ 2147483646 h 548"/>
              <a:gd name="T8" fmla="*/ 2147483646 w 550"/>
              <a:gd name="T9" fmla="*/ 2147483646 h 548"/>
              <a:gd name="T10" fmla="*/ 2147483646 w 550"/>
              <a:gd name="T11" fmla="*/ 2147483646 h 548"/>
              <a:gd name="T12" fmla="*/ 2147483646 w 550"/>
              <a:gd name="T13" fmla="*/ 2147483646 h 548"/>
              <a:gd name="T14" fmla="*/ 2147483646 w 550"/>
              <a:gd name="T15" fmla="*/ 2147483646 h 548"/>
              <a:gd name="T16" fmla="*/ 2147483646 w 550"/>
              <a:gd name="T17" fmla="*/ 2147483646 h 548"/>
              <a:gd name="T18" fmla="*/ 2147483646 w 550"/>
              <a:gd name="T19" fmla="*/ 2147483646 h 548"/>
              <a:gd name="T20" fmla="*/ 2147483646 w 550"/>
              <a:gd name="T21" fmla="*/ 2147483646 h 548"/>
              <a:gd name="T22" fmla="*/ 2147483646 w 550"/>
              <a:gd name="T23" fmla="*/ 2147483646 h 548"/>
              <a:gd name="T24" fmla="*/ 2147483646 w 550"/>
              <a:gd name="T25" fmla="*/ 2147483646 h 548"/>
              <a:gd name="T26" fmla="*/ 2147483646 w 550"/>
              <a:gd name="T27" fmla="*/ 2147483646 h 548"/>
              <a:gd name="T28" fmla="*/ 2147483646 w 550"/>
              <a:gd name="T29" fmla="*/ 2147483646 h 548"/>
              <a:gd name="T30" fmla="*/ 2147483646 w 550"/>
              <a:gd name="T31" fmla="*/ 2147483646 h 548"/>
              <a:gd name="T32" fmla="*/ 2147483646 w 550"/>
              <a:gd name="T33" fmla="*/ 2147483646 h 548"/>
              <a:gd name="T34" fmla="*/ 2147483646 w 550"/>
              <a:gd name="T35" fmla="*/ 2147483646 h 548"/>
              <a:gd name="T36" fmla="*/ 2147483646 w 550"/>
              <a:gd name="T37" fmla="*/ 2147483646 h 548"/>
              <a:gd name="T38" fmla="*/ 2147483646 w 550"/>
              <a:gd name="T39" fmla="*/ 2147483646 h 548"/>
              <a:gd name="T40" fmla="*/ 2147483646 w 550"/>
              <a:gd name="T41" fmla="*/ 2147483646 h 548"/>
              <a:gd name="T42" fmla="*/ 2147483646 w 550"/>
              <a:gd name="T43" fmla="*/ 2147483646 h 548"/>
              <a:gd name="T44" fmla="*/ 2147483646 w 550"/>
              <a:gd name="T45" fmla="*/ 2147483646 h 548"/>
              <a:gd name="T46" fmla="*/ 2147483646 w 550"/>
              <a:gd name="T47" fmla="*/ 2147483646 h 548"/>
              <a:gd name="T48" fmla="*/ 2147483646 w 550"/>
              <a:gd name="T49" fmla="*/ 2147483646 h 548"/>
              <a:gd name="T50" fmla="*/ 2147483646 w 550"/>
              <a:gd name="T51" fmla="*/ 2147483646 h 548"/>
              <a:gd name="T52" fmla="*/ 2147483646 w 550"/>
              <a:gd name="T53" fmla="*/ 2147483646 h 548"/>
              <a:gd name="T54" fmla="*/ 2147483646 w 550"/>
              <a:gd name="T55" fmla="*/ 2147483646 h 548"/>
              <a:gd name="T56" fmla="*/ 2147483646 w 550"/>
              <a:gd name="T57" fmla="*/ 2147483646 h 548"/>
              <a:gd name="T58" fmla="*/ 2147483646 w 550"/>
              <a:gd name="T59" fmla="*/ 2147483646 h 548"/>
              <a:gd name="T60" fmla="*/ 2147483646 w 550"/>
              <a:gd name="T61" fmla="*/ 2147483646 h 548"/>
              <a:gd name="T62" fmla="*/ 2147483646 w 550"/>
              <a:gd name="T63" fmla="*/ 2147483646 h 548"/>
              <a:gd name="T64" fmla="*/ 2147483646 w 550"/>
              <a:gd name="T65" fmla="*/ 2147483646 h 548"/>
              <a:gd name="T66" fmla="*/ 2147483646 w 550"/>
              <a:gd name="T67" fmla="*/ 2147483646 h 548"/>
              <a:gd name="T68" fmla="*/ 2147483646 w 550"/>
              <a:gd name="T69" fmla="*/ 2147483646 h 548"/>
              <a:gd name="T70" fmla="*/ 2147483646 w 550"/>
              <a:gd name="T71" fmla="*/ 2147483646 h 548"/>
              <a:gd name="T72" fmla="*/ 2147483646 w 550"/>
              <a:gd name="T73" fmla="*/ 2147483646 h 548"/>
              <a:gd name="T74" fmla="*/ 2147483646 w 550"/>
              <a:gd name="T75" fmla="*/ 2147483646 h 548"/>
              <a:gd name="T76" fmla="*/ 2147483646 w 550"/>
              <a:gd name="T77" fmla="*/ 2147483646 h 548"/>
              <a:gd name="T78" fmla="*/ 2147483646 w 550"/>
              <a:gd name="T79" fmla="*/ 2147483646 h 548"/>
              <a:gd name="T80" fmla="*/ 2147483646 w 550"/>
              <a:gd name="T81" fmla="*/ 2147483646 h 548"/>
              <a:gd name="T82" fmla="*/ 2147483646 w 550"/>
              <a:gd name="T83" fmla="*/ 2147483646 h 548"/>
              <a:gd name="T84" fmla="*/ 2147483646 w 550"/>
              <a:gd name="T85" fmla="*/ 2147483646 h 548"/>
              <a:gd name="T86" fmla="*/ 2147483646 w 550"/>
              <a:gd name="T87" fmla="*/ 2147483646 h 548"/>
              <a:gd name="T88" fmla="*/ 2147483646 w 550"/>
              <a:gd name="T89" fmla="*/ 2147483646 h 548"/>
              <a:gd name="T90" fmla="*/ 2147483646 w 550"/>
              <a:gd name="T91" fmla="*/ 2147483646 h 548"/>
              <a:gd name="T92" fmla="*/ 2147483646 w 550"/>
              <a:gd name="T93" fmla="*/ 2147483646 h 548"/>
              <a:gd name="T94" fmla="*/ 2147483646 w 550"/>
              <a:gd name="T95" fmla="*/ 2147483646 h 548"/>
              <a:gd name="T96" fmla="*/ 2147483646 w 550"/>
              <a:gd name="T97" fmla="*/ 2147483646 h 548"/>
              <a:gd name="T98" fmla="*/ 2147483646 w 550"/>
              <a:gd name="T99" fmla="*/ 2147483646 h 548"/>
              <a:gd name="T100" fmla="*/ 2147483646 w 550"/>
              <a:gd name="T101" fmla="*/ 2147483646 h 548"/>
              <a:gd name="T102" fmla="*/ 2147483646 w 550"/>
              <a:gd name="T103" fmla="*/ 2147483646 h 548"/>
              <a:gd name="T104" fmla="*/ 2147483646 w 550"/>
              <a:gd name="T105" fmla="*/ 2147483646 h 548"/>
              <a:gd name="T106" fmla="*/ 2147483646 w 550"/>
              <a:gd name="T107" fmla="*/ 2147483646 h 548"/>
              <a:gd name="T108" fmla="*/ 2147483646 w 550"/>
              <a:gd name="T109" fmla="*/ 2147483646 h 548"/>
              <a:gd name="T110" fmla="*/ 2147483646 w 550"/>
              <a:gd name="T111" fmla="*/ 2147483646 h 548"/>
              <a:gd name="T112" fmla="*/ 2147483646 w 550"/>
              <a:gd name="T113" fmla="*/ 2147483646 h 548"/>
              <a:gd name="T114" fmla="*/ 2147483646 w 550"/>
              <a:gd name="T115" fmla="*/ 2147483646 h 548"/>
              <a:gd name="T116" fmla="*/ 2147483646 w 550"/>
              <a:gd name="T117" fmla="*/ 2147483646 h 548"/>
              <a:gd name="T118" fmla="*/ 2147483646 w 550"/>
              <a:gd name="T119" fmla="*/ 2147483646 h 548"/>
              <a:gd name="T120" fmla="*/ 2147483646 w 550"/>
              <a:gd name="T121" fmla="*/ 2147483646 h 548"/>
              <a:gd name="T122" fmla="*/ 2147483646 w 550"/>
              <a:gd name="T123" fmla="*/ 2147483646 h 548"/>
              <a:gd name="T124" fmla="*/ 2147483646 w 550"/>
              <a:gd name="T125" fmla="*/ 2147483646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48"/>
              <a:gd name="T191" fmla="*/ 550 w 550"/>
              <a:gd name="T192" fmla="*/ 548 h 5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48">
                <a:moveTo>
                  <a:pt x="121" y="489"/>
                </a:moveTo>
                <a:lnTo>
                  <a:pt x="129" y="486"/>
                </a:lnTo>
                <a:lnTo>
                  <a:pt x="136" y="476"/>
                </a:lnTo>
                <a:lnTo>
                  <a:pt x="147" y="415"/>
                </a:lnTo>
                <a:lnTo>
                  <a:pt x="155" y="412"/>
                </a:lnTo>
                <a:lnTo>
                  <a:pt x="150" y="404"/>
                </a:lnTo>
                <a:lnTo>
                  <a:pt x="146" y="411"/>
                </a:lnTo>
                <a:lnTo>
                  <a:pt x="149" y="381"/>
                </a:lnTo>
                <a:lnTo>
                  <a:pt x="153" y="358"/>
                </a:lnTo>
                <a:lnTo>
                  <a:pt x="155" y="362"/>
                </a:lnTo>
                <a:lnTo>
                  <a:pt x="165" y="370"/>
                </a:lnTo>
                <a:lnTo>
                  <a:pt x="168" y="381"/>
                </a:lnTo>
                <a:lnTo>
                  <a:pt x="172" y="387"/>
                </a:lnTo>
                <a:lnTo>
                  <a:pt x="167" y="369"/>
                </a:lnTo>
                <a:lnTo>
                  <a:pt x="155" y="353"/>
                </a:lnTo>
                <a:lnTo>
                  <a:pt x="150" y="347"/>
                </a:lnTo>
                <a:lnTo>
                  <a:pt x="150" y="340"/>
                </a:lnTo>
                <a:lnTo>
                  <a:pt x="157" y="327"/>
                </a:lnTo>
                <a:lnTo>
                  <a:pt x="153" y="316"/>
                </a:lnTo>
                <a:lnTo>
                  <a:pt x="149" y="309"/>
                </a:lnTo>
                <a:lnTo>
                  <a:pt x="143" y="303"/>
                </a:lnTo>
                <a:lnTo>
                  <a:pt x="130" y="300"/>
                </a:lnTo>
                <a:lnTo>
                  <a:pt x="120" y="284"/>
                </a:lnTo>
                <a:lnTo>
                  <a:pt x="112" y="275"/>
                </a:lnTo>
                <a:lnTo>
                  <a:pt x="118" y="263"/>
                </a:lnTo>
                <a:lnTo>
                  <a:pt x="113" y="258"/>
                </a:lnTo>
                <a:lnTo>
                  <a:pt x="107" y="254"/>
                </a:lnTo>
                <a:lnTo>
                  <a:pt x="97" y="250"/>
                </a:lnTo>
                <a:lnTo>
                  <a:pt x="93" y="245"/>
                </a:lnTo>
                <a:lnTo>
                  <a:pt x="98" y="235"/>
                </a:lnTo>
                <a:lnTo>
                  <a:pt x="92" y="230"/>
                </a:lnTo>
                <a:lnTo>
                  <a:pt x="82" y="235"/>
                </a:lnTo>
                <a:lnTo>
                  <a:pt x="73" y="228"/>
                </a:lnTo>
                <a:lnTo>
                  <a:pt x="57" y="221"/>
                </a:lnTo>
                <a:lnTo>
                  <a:pt x="45" y="215"/>
                </a:lnTo>
                <a:lnTo>
                  <a:pt x="39" y="216"/>
                </a:lnTo>
                <a:lnTo>
                  <a:pt x="35" y="209"/>
                </a:lnTo>
                <a:lnTo>
                  <a:pt x="17" y="214"/>
                </a:lnTo>
                <a:lnTo>
                  <a:pt x="16" y="206"/>
                </a:lnTo>
                <a:lnTo>
                  <a:pt x="11" y="203"/>
                </a:lnTo>
                <a:lnTo>
                  <a:pt x="4" y="202"/>
                </a:lnTo>
                <a:lnTo>
                  <a:pt x="3" y="199"/>
                </a:lnTo>
                <a:lnTo>
                  <a:pt x="20" y="196"/>
                </a:lnTo>
                <a:lnTo>
                  <a:pt x="18" y="190"/>
                </a:lnTo>
                <a:lnTo>
                  <a:pt x="8" y="187"/>
                </a:lnTo>
                <a:lnTo>
                  <a:pt x="16" y="184"/>
                </a:lnTo>
                <a:lnTo>
                  <a:pt x="18" y="178"/>
                </a:lnTo>
                <a:lnTo>
                  <a:pt x="13" y="178"/>
                </a:lnTo>
                <a:lnTo>
                  <a:pt x="8" y="178"/>
                </a:lnTo>
                <a:lnTo>
                  <a:pt x="0" y="180"/>
                </a:lnTo>
                <a:lnTo>
                  <a:pt x="0" y="168"/>
                </a:lnTo>
                <a:lnTo>
                  <a:pt x="6" y="168"/>
                </a:lnTo>
                <a:lnTo>
                  <a:pt x="12" y="164"/>
                </a:lnTo>
                <a:lnTo>
                  <a:pt x="22" y="161"/>
                </a:lnTo>
                <a:lnTo>
                  <a:pt x="33" y="156"/>
                </a:lnTo>
                <a:lnTo>
                  <a:pt x="37" y="162"/>
                </a:lnTo>
                <a:lnTo>
                  <a:pt x="40" y="157"/>
                </a:lnTo>
                <a:lnTo>
                  <a:pt x="49" y="158"/>
                </a:lnTo>
                <a:lnTo>
                  <a:pt x="52" y="151"/>
                </a:lnTo>
                <a:lnTo>
                  <a:pt x="57" y="149"/>
                </a:lnTo>
                <a:lnTo>
                  <a:pt x="71" y="147"/>
                </a:lnTo>
                <a:lnTo>
                  <a:pt x="79" y="157"/>
                </a:lnTo>
                <a:lnTo>
                  <a:pt x="84" y="165"/>
                </a:lnTo>
                <a:lnTo>
                  <a:pt x="91" y="168"/>
                </a:lnTo>
                <a:lnTo>
                  <a:pt x="103" y="160"/>
                </a:lnTo>
                <a:lnTo>
                  <a:pt x="109" y="164"/>
                </a:lnTo>
                <a:lnTo>
                  <a:pt x="115" y="161"/>
                </a:lnTo>
                <a:lnTo>
                  <a:pt x="123" y="157"/>
                </a:lnTo>
                <a:lnTo>
                  <a:pt x="124" y="164"/>
                </a:lnTo>
                <a:lnTo>
                  <a:pt x="135" y="162"/>
                </a:lnTo>
                <a:lnTo>
                  <a:pt x="141" y="159"/>
                </a:lnTo>
                <a:lnTo>
                  <a:pt x="136" y="154"/>
                </a:lnTo>
                <a:lnTo>
                  <a:pt x="135" y="146"/>
                </a:lnTo>
                <a:lnTo>
                  <a:pt x="136" y="136"/>
                </a:lnTo>
                <a:lnTo>
                  <a:pt x="136" y="124"/>
                </a:lnTo>
                <a:lnTo>
                  <a:pt x="133" y="124"/>
                </a:lnTo>
                <a:lnTo>
                  <a:pt x="122" y="104"/>
                </a:lnTo>
                <a:lnTo>
                  <a:pt x="120" y="92"/>
                </a:lnTo>
                <a:lnTo>
                  <a:pt x="138" y="96"/>
                </a:lnTo>
                <a:lnTo>
                  <a:pt x="150" y="93"/>
                </a:lnTo>
                <a:lnTo>
                  <a:pt x="148" y="105"/>
                </a:lnTo>
                <a:lnTo>
                  <a:pt x="153" y="117"/>
                </a:lnTo>
                <a:lnTo>
                  <a:pt x="159" y="113"/>
                </a:lnTo>
                <a:lnTo>
                  <a:pt x="183" y="116"/>
                </a:lnTo>
                <a:lnTo>
                  <a:pt x="193" y="120"/>
                </a:lnTo>
                <a:lnTo>
                  <a:pt x="194" y="120"/>
                </a:lnTo>
                <a:lnTo>
                  <a:pt x="204" y="117"/>
                </a:lnTo>
                <a:lnTo>
                  <a:pt x="217" y="109"/>
                </a:lnTo>
                <a:lnTo>
                  <a:pt x="207" y="105"/>
                </a:lnTo>
                <a:lnTo>
                  <a:pt x="208" y="99"/>
                </a:lnTo>
                <a:lnTo>
                  <a:pt x="211" y="94"/>
                </a:lnTo>
                <a:lnTo>
                  <a:pt x="225" y="85"/>
                </a:lnTo>
                <a:lnTo>
                  <a:pt x="240" y="79"/>
                </a:lnTo>
                <a:lnTo>
                  <a:pt x="257" y="73"/>
                </a:lnTo>
                <a:lnTo>
                  <a:pt x="263" y="66"/>
                </a:lnTo>
                <a:lnTo>
                  <a:pt x="269" y="58"/>
                </a:lnTo>
                <a:lnTo>
                  <a:pt x="268" y="35"/>
                </a:lnTo>
                <a:lnTo>
                  <a:pt x="270" y="18"/>
                </a:lnTo>
                <a:lnTo>
                  <a:pt x="280" y="11"/>
                </a:lnTo>
                <a:lnTo>
                  <a:pt x="289" y="6"/>
                </a:lnTo>
                <a:lnTo>
                  <a:pt x="307" y="3"/>
                </a:lnTo>
                <a:lnTo>
                  <a:pt x="310" y="0"/>
                </a:lnTo>
                <a:lnTo>
                  <a:pt x="314" y="14"/>
                </a:lnTo>
                <a:lnTo>
                  <a:pt x="320" y="24"/>
                </a:lnTo>
                <a:lnTo>
                  <a:pt x="325" y="28"/>
                </a:lnTo>
                <a:lnTo>
                  <a:pt x="328" y="25"/>
                </a:lnTo>
                <a:lnTo>
                  <a:pt x="336" y="19"/>
                </a:lnTo>
                <a:lnTo>
                  <a:pt x="339" y="24"/>
                </a:lnTo>
                <a:lnTo>
                  <a:pt x="342" y="38"/>
                </a:lnTo>
                <a:lnTo>
                  <a:pt x="346" y="42"/>
                </a:lnTo>
                <a:lnTo>
                  <a:pt x="356" y="42"/>
                </a:lnTo>
                <a:lnTo>
                  <a:pt x="359" y="51"/>
                </a:lnTo>
                <a:lnTo>
                  <a:pt x="364" y="51"/>
                </a:lnTo>
                <a:lnTo>
                  <a:pt x="375" y="52"/>
                </a:lnTo>
                <a:lnTo>
                  <a:pt x="382" y="57"/>
                </a:lnTo>
                <a:lnTo>
                  <a:pt x="379" y="64"/>
                </a:lnTo>
                <a:lnTo>
                  <a:pt x="381" y="70"/>
                </a:lnTo>
                <a:lnTo>
                  <a:pt x="380" y="75"/>
                </a:lnTo>
                <a:lnTo>
                  <a:pt x="385" y="79"/>
                </a:lnTo>
                <a:lnTo>
                  <a:pt x="393" y="77"/>
                </a:lnTo>
                <a:lnTo>
                  <a:pt x="401" y="76"/>
                </a:lnTo>
                <a:lnTo>
                  <a:pt x="405" y="66"/>
                </a:lnTo>
                <a:lnTo>
                  <a:pt x="410" y="64"/>
                </a:lnTo>
                <a:lnTo>
                  <a:pt x="408" y="75"/>
                </a:lnTo>
                <a:lnTo>
                  <a:pt x="410" y="81"/>
                </a:lnTo>
                <a:lnTo>
                  <a:pt x="410" y="87"/>
                </a:lnTo>
                <a:lnTo>
                  <a:pt x="420" y="89"/>
                </a:lnTo>
                <a:lnTo>
                  <a:pt x="426" y="94"/>
                </a:lnTo>
                <a:lnTo>
                  <a:pt x="433" y="101"/>
                </a:lnTo>
                <a:lnTo>
                  <a:pt x="436" y="107"/>
                </a:lnTo>
                <a:lnTo>
                  <a:pt x="449" y="102"/>
                </a:lnTo>
                <a:lnTo>
                  <a:pt x="451" y="106"/>
                </a:lnTo>
                <a:lnTo>
                  <a:pt x="463" y="107"/>
                </a:lnTo>
                <a:lnTo>
                  <a:pt x="474" y="108"/>
                </a:lnTo>
                <a:lnTo>
                  <a:pt x="476" y="109"/>
                </a:lnTo>
                <a:lnTo>
                  <a:pt x="485" y="119"/>
                </a:lnTo>
                <a:lnTo>
                  <a:pt x="491" y="127"/>
                </a:lnTo>
                <a:lnTo>
                  <a:pt x="499" y="126"/>
                </a:lnTo>
                <a:lnTo>
                  <a:pt x="500" y="130"/>
                </a:lnTo>
                <a:lnTo>
                  <a:pt x="512" y="128"/>
                </a:lnTo>
                <a:lnTo>
                  <a:pt x="514" y="127"/>
                </a:lnTo>
                <a:lnTo>
                  <a:pt x="518" y="127"/>
                </a:lnTo>
                <a:lnTo>
                  <a:pt x="520" y="132"/>
                </a:lnTo>
                <a:lnTo>
                  <a:pt x="529" y="135"/>
                </a:lnTo>
                <a:lnTo>
                  <a:pt x="538" y="134"/>
                </a:lnTo>
                <a:lnTo>
                  <a:pt x="550" y="140"/>
                </a:lnTo>
                <a:lnTo>
                  <a:pt x="531" y="163"/>
                </a:lnTo>
                <a:lnTo>
                  <a:pt x="530" y="170"/>
                </a:lnTo>
                <a:lnTo>
                  <a:pt x="529" y="180"/>
                </a:lnTo>
                <a:lnTo>
                  <a:pt x="523" y="191"/>
                </a:lnTo>
                <a:lnTo>
                  <a:pt x="522" y="199"/>
                </a:lnTo>
                <a:lnTo>
                  <a:pt x="524" y="201"/>
                </a:lnTo>
                <a:lnTo>
                  <a:pt x="519" y="221"/>
                </a:lnTo>
                <a:lnTo>
                  <a:pt x="522" y="228"/>
                </a:lnTo>
                <a:lnTo>
                  <a:pt x="515" y="237"/>
                </a:lnTo>
                <a:lnTo>
                  <a:pt x="505" y="236"/>
                </a:lnTo>
                <a:lnTo>
                  <a:pt x="506" y="234"/>
                </a:lnTo>
                <a:lnTo>
                  <a:pt x="497" y="234"/>
                </a:lnTo>
                <a:lnTo>
                  <a:pt x="493" y="242"/>
                </a:lnTo>
                <a:lnTo>
                  <a:pt x="496" y="243"/>
                </a:lnTo>
                <a:lnTo>
                  <a:pt x="498" y="245"/>
                </a:lnTo>
                <a:lnTo>
                  <a:pt x="495" y="246"/>
                </a:lnTo>
                <a:lnTo>
                  <a:pt x="485" y="260"/>
                </a:lnTo>
                <a:lnTo>
                  <a:pt x="485" y="262"/>
                </a:lnTo>
                <a:lnTo>
                  <a:pt x="473" y="269"/>
                </a:lnTo>
                <a:lnTo>
                  <a:pt x="474" y="278"/>
                </a:lnTo>
                <a:lnTo>
                  <a:pt x="460" y="290"/>
                </a:lnTo>
                <a:lnTo>
                  <a:pt x="459" y="298"/>
                </a:lnTo>
                <a:lnTo>
                  <a:pt x="460" y="302"/>
                </a:lnTo>
                <a:lnTo>
                  <a:pt x="460" y="311"/>
                </a:lnTo>
                <a:lnTo>
                  <a:pt x="455" y="317"/>
                </a:lnTo>
                <a:lnTo>
                  <a:pt x="462" y="320"/>
                </a:lnTo>
                <a:lnTo>
                  <a:pt x="479" y="301"/>
                </a:lnTo>
                <a:lnTo>
                  <a:pt x="491" y="297"/>
                </a:lnTo>
                <a:lnTo>
                  <a:pt x="497" y="320"/>
                </a:lnTo>
                <a:lnTo>
                  <a:pt x="499" y="331"/>
                </a:lnTo>
                <a:lnTo>
                  <a:pt x="487" y="340"/>
                </a:lnTo>
                <a:lnTo>
                  <a:pt x="497" y="349"/>
                </a:lnTo>
                <a:lnTo>
                  <a:pt x="497" y="357"/>
                </a:lnTo>
                <a:lnTo>
                  <a:pt x="505" y="362"/>
                </a:lnTo>
                <a:lnTo>
                  <a:pt x="502" y="370"/>
                </a:lnTo>
                <a:lnTo>
                  <a:pt x="492" y="379"/>
                </a:lnTo>
                <a:lnTo>
                  <a:pt x="488" y="376"/>
                </a:lnTo>
                <a:lnTo>
                  <a:pt x="480" y="381"/>
                </a:lnTo>
                <a:lnTo>
                  <a:pt x="486" y="391"/>
                </a:lnTo>
                <a:lnTo>
                  <a:pt x="498" y="396"/>
                </a:lnTo>
                <a:lnTo>
                  <a:pt x="501" y="405"/>
                </a:lnTo>
                <a:lnTo>
                  <a:pt x="497" y="405"/>
                </a:lnTo>
                <a:lnTo>
                  <a:pt x="491" y="415"/>
                </a:lnTo>
                <a:lnTo>
                  <a:pt x="495" y="427"/>
                </a:lnTo>
                <a:lnTo>
                  <a:pt x="509" y="438"/>
                </a:lnTo>
                <a:lnTo>
                  <a:pt x="526" y="436"/>
                </a:lnTo>
                <a:lnTo>
                  <a:pt x="527" y="443"/>
                </a:lnTo>
                <a:lnTo>
                  <a:pt x="524" y="456"/>
                </a:lnTo>
                <a:lnTo>
                  <a:pt x="517" y="462"/>
                </a:lnTo>
                <a:lnTo>
                  <a:pt x="513" y="467"/>
                </a:lnTo>
                <a:lnTo>
                  <a:pt x="497" y="480"/>
                </a:lnTo>
                <a:lnTo>
                  <a:pt x="480" y="498"/>
                </a:lnTo>
                <a:lnTo>
                  <a:pt x="472" y="500"/>
                </a:lnTo>
                <a:lnTo>
                  <a:pt x="466" y="501"/>
                </a:lnTo>
                <a:lnTo>
                  <a:pt x="451" y="505"/>
                </a:lnTo>
                <a:lnTo>
                  <a:pt x="443" y="504"/>
                </a:lnTo>
                <a:lnTo>
                  <a:pt x="434" y="500"/>
                </a:lnTo>
                <a:lnTo>
                  <a:pt x="418" y="487"/>
                </a:lnTo>
                <a:lnTo>
                  <a:pt x="412" y="485"/>
                </a:lnTo>
                <a:lnTo>
                  <a:pt x="405" y="486"/>
                </a:lnTo>
                <a:lnTo>
                  <a:pt x="401" y="488"/>
                </a:lnTo>
                <a:lnTo>
                  <a:pt x="391" y="486"/>
                </a:lnTo>
                <a:lnTo>
                  <a:pt x="376" y="478"/>
                </a:lnTo>
                <a:lnTo>
                  <a:pt x="365" y="479"/>
                </a:lnTo>
                <a:lnTo>
                  <a:pt x="351" y="488"/>
                </a:lnTo>
                <a:lnTo>
                  <a:pt x="344" y="495"/>
                </a:lnTo>
                <a:lnTo>
                  <a:pt x="333" y="510"/>
                </a:lnTo>
                <a:lnTo>
                  <a:pt x="331" y="520"/>
                </a:lnTo>
                <a:lnTo>
                  <a:pt x="332" y="533"/>
                </a:lnTo>
                <a:lnTo>
                  <a:pt x="334" y="543"/>
                </a:lnTo>
                <a:lnTo>
                  <a:pt x="328" y="541"/>
                </a:lnTo>
                <a:lnTo>
                  <a:pt x="313" y="544"/>
                </a:lnTo>
                <a:lnTo>
                  <a:pt x="313" y="548"/>
                </a:lnTo>
                <a:lnTo>
                  <a:pt x="303" y="547"/>
                </a:lnTo>
                <a:lnTo>
                  <a:pt x="295" y="542"/>
                </a:lnTo>
                <a:lnTo>
                  <a:pt x="288" y="546"/>
                </a:lnTo>
                <a:lnTo>
                  <a:pt x="283" y="546"/>
                </a:lnTo>
                <a:lnTo>
                  <a:pt x="282" y="542"/>
                </a:lnTo>
                <a:lnTo>
                  <a:pt x="276" y="540"/>
                </a:lnTo>
                <a:lnTo>
                  <a:pt x="271" y="541"/>
                </a:lnTo>
                <a:lnTo>
                  <a:pt x="264" y="543"/>
                </a:lnTo>
                <a:lnTo>
                  <a:pt x="261" y="541"/>
                </a:lnTo>
                <a:lnTo>
                  <a:pt x="260" y="533"/>
                </a:lnTo>
                <a:lnTo>
                  <a:pt x="259" y="528"/>
                </a:lnTo>
                <a:lnTo>
                  <a:pt x="234" y="520"/>
                </a:lnTo>
                <a:lnTo>
                  <a:pt x="228" y="520"/>
                </a:lnTo>
                <a:lnTo>
                  <a:pt x="228" y="528"/>
                </a:lnTo>
                <a:lnTo>
                  <a:pt x="218" y="528"/>
                </a:lnTo>
                <a:lnTo>
                  <a:pt x="211" y="529"/>
                </a:lnTo>
                <a:lnTo>
                  <a:pt x="211" y="526"/>
                </a:lnTo>
                <a:lnTo>
                  <a:pt x="196" y="527"/>
                </a:lnTo>
                <a:lnTo>
                  <a:pt x="194" y="524"/>
                </a:lnTo>
                <a:lnTo>
                  <a:pt x="194" y="523"/>
                </a:lnTo>
                <a:lnTo>
                  <a:pt x="185" y="519"/>
                </a:lnTo>
                <a:lnTo>
                  <a:pt x="183" y="521"/>
                </a:lnTo>
                <a:lnTo>
                  <a:pt x="178" y="520"/>
                </a:lnTo>
                <a:lnTo>
                  <a:pt x="177" y="522"/>
                </a:lnTo>
                <a:lnTo>
                  <a:pt x="167" y="512"/>
                </a:lnTo>
                <a:lnTo>
                  <a:pt x="164" y="513"/>
                </a:lnTo>
                <a:lnTo>
                  <a:pt x="143" y="505"/>
                </a:lnTo>
                <a:lnTo>
                  <a:pt x="141" y="507"/>
                </a:lnTo>
                <a:lnTo>
                  <a:pt x="139" y="507"/>
                </a:lnTo>
                <a:lnTo>
                  <a:pt x="137" y="504"/>
                </a:lnTo>
                <a:lnTo>
                  <a:pt x="141" y="497"/>
                </a:lnTo>
                <a:lnTo>
                  <a:pt x="140" y="494"/>
                </a:lnTo>
                <a:lnTo>
                  <a:pt x="130" y="495"/>
                </a:lnTo>
                <a:lnTo>
                  <a:pt x="121" y="489"/>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382" name="Freeform 26">
            <a:extLst>
              <a:ext uri="{FF2B5EF4-FFF2-40B4-BE49-F238E27FC236}">
                <a16:creationId xmlns:a16="http://schemas.microsoft.com/office/drawing/2014/main" id="{3168FB4A-70CA-460C-99E8-D2AC3DD31714}"/>
              </a:ext>
            </a:extLst>
          </p:cNvPr>
          <p:cNvSpPr>
            <a:spLocks noEditPoints="1"/>
          </p:cNvSpPr>
          <p:nvPr/>
        </p:nvSpPr>
        <p:spPr bwMode="auto">
          <a:xfrm>
            <a:off x="5214938" y="4195763"/>
            <a:ext cx="614362" cy="823912"/>
          </a:xfrm>
          <a:custGeom>
            <a:avLst/>
            <a:gdLst>
              <a:gd name="T0" fmla="*/ 2147483647 w 387"/>
              <a:gd name="T1" fmla="*/ 2147483647 h 519"/>
              <a:gd name="T2" fmla="*/ 2147483647 w 387"/>
              <a:gd name="T3" fmla="*/ 2147483647 h 519"/>
              <a:gd name="T4" fmla="*/ 2147483647 w 387"/>
              <a:gd name="T5" fmla="*/ 2147483647 h 519"/>
              <a:gd name="T6" fmla="*/ 2147483647 w 387"/>
              <a:gd name="T7" fmla="*/ 2147483647 h 519"/>
              <a:gd name="T8" fmla="*/ 2147483647 w 387"/>
              <a:gd name="T9" fmla="*/ 2147483647 h 519"/>
              <a:gd name="T10" fmla="*/ 2147483647 w 387"/>
              <a:gd name="T11" fmla="*/ 2147483647 h 519"/>
              <a:gd name="T12" fmla="*/ 2147483647 w 387"/>
              <a:gd name="T13" fmla="*/ 2147483647 h 519"/>
              <a:gd name="T14" fmla="*/ 2147483647 w 387"/>
              <a:gd name="T15" fmla="*/ 2147483647 h 519"/>
              <a:gd name="T16" fmla="*/ 2147483647 w 387"/>
              <a:gd name="T17" fmla="*/ 2147483647 h 519"/>
              <a:gd name="T18" fmla="*/ 2147483647 w 387"/>
              <a:gd name="T19" fmla="*/ 2147483647 h 519"/>
              <a:gd name="T20" fmla="*/ 2147483647 w 387"/>
              <a:gd name="T21" fmla="*/ 2147483647 h 519"/>
              <a:gd name="T22" fmla="*/ 2147483647 w 387"/>
              <a:gd name="T23" fmla="*/ 2147483647 h 519"/>
              <a:gd name="T24" fmla="*/ 2147483647 w 387"/>
              <a:gd name="T25" fmla="*/ 2147483647 h 519"/>
              <a:gd name="T26" fmla="*/ 2147483647 w 387"/>
              <a:gd name="T27" fmla="*/ 2147483647 h 519"/>
              <a:gd name="T28" fmla="*/ 2147483647 w 387"/>
              <a:gd name="T29" fmla="*/ 2147483647 h 519"/>
              <a:gd name="T30" fmla="*/ 2147483647 w 387"/>
              <a:gd name="T31" fmla="*/ 2147483647 h 519"/>
              <a:gd name="T32" fmla="*/ 2147483647 w 387"/>
              <a:gd name="T33" fmla="*/ 2147483647 h 519"/>
              <a:gd name="T34" fmla="*/ 2147483647 w 387"/>
              <a:gd name="T35" fmla="*/ 2147483647 h 519"/>
              <a:gd name="T36" fmla="*/ 2147483647 w 387"/>
              <a:gd name="T37" fmla="*/ 2147483647 h 519"/>
              <a:gd name="T38" fmla="*/ 2147483647 w 387"/>
              <a:gd name="T39" fmla="*/ 2147483647 h 519"/>
              <a:gd name="T40" fmla="*/ 2147483647 w 387"/>
              <a:gd name="T41" fmla="*/ 2147483647 h 519"/>
              <a:gd name="T42" fmla="*/ 2147483647 w 387"/>
              <a:gd name="T43" fmla="*/ 2147483647 h 519"/>
              <a:gd name="T44" fmla="*/ 2147483647 w 387"/>
              <a:gd name="T45" fmla="*/ 2147483647 h 519"/>
              <a:gd name="T46" fmla="*/ 2147483647 w 387"/>
              <a:gd name="T47" fmla="*/ 2147483647 h 519"/>
              <a:gd name="T48" fmla="*/ 2147483647 w 387"/>
              <a:gd name="T49" fmla="*/ 2147483647 h 519"/>
              <a:gd name="T50" fmla="*/ 2147483647 w 387"/>
              <a:gd name="T51" fmla="*/ 2147483647 h 519"/>
              <a:gd name="T52" fmla="*/ 2147483647 w 387"/>
              <a:gd name="T53" fmla="*/ 2147483647 h 519"/>
              <a:gd name="T54" fmla="*/ 2147483647 w 387"/>
              <a:gd name="T55" fmla="*/ 2147483647 h 519"/>
              <a:gd name="T56" fmla="*/ 2147483647 w 387"/>
              <a:gd name="T57" fmla="*/ 2147483647 h 519"/>
              <a:gd name="T58" fmla="*/ 2147483647 w 387"/>
              <a:gd name="T59" fmla="*/ 2147483647 h 519"/>
              <a:gd name="T60" fmla="*/ 2147483647 w 387"/>
              <a:gd name="T61" fmla="*/ 2147483647 h 519"/>
              <a:gd name="T62" fmla="*/ 2147483647 w 387"/>
              <a:gd name="T63" fmla="*/ 2147483647 h 519"/>
              <a:gd name="T64" fmla="*/ 2147483647 w 387"/>
              <a:gd name="T65" fmla="*/ 2147483647 h 519"/>
              <a:gd name="T66" fmla="*/ 2147483647 w 387"/>
              <a:gd name="T67" fmla="*/ 2147483647 h 519"/>
              <a:gd name="T68" fmla="*/ 2147483647 w 387"/>
              <a:gd name="T69" fmla="*/ 2147483647 h 519"/>
              <a:gd name="T70" fmla="*/ 2147483647 w 387"/>
              <a:gd name="T71" fmla="*/ 2147483647 h 519"/>
              <a:gd name="T72" fmla="*/ 2147483647 w 387"/>
              <a:gd name="T73" fmla="*/ 2147483647 h 519"/>
              <a:gd name="T74" fmla="*/ 2147483647 w 387"/>
              <a:gd name="T75" fmla="*/ 2147483647 h 519"/>
              <a:gd name="T76" fmla="*/ 2147483647 w 387"/>
              <a:gd name="T77" fmla="*/ 2147483647 h 519"/>
              <a:gd name="T78" fmla="*/ 2147483647 w 387"/>
              <a:gd name="T79" fmla="*/ 2147483647 h 519"/>
              <a:gd name="T80" fmla="*/ 2147483647 w 387"/>
              <a:gd name="T81" fmla="*/ 2147483647 h 519"/>
              <a:gd name="T82" fmla="*/ 2147483647 w 387"/>
              <a:gd name="T83" fmla="*/ 2147483647 h 519"/>
              <a:gd name="T84" fmla="*/ 2147483647 w 387"/>
              <a:gd name="T85" fmla="*/ 2147483647 h 519"/>
              <a:gd name="T86" fmla="*/ 2147483647 w 387"/>
              <a:gd name="T87" fmla="*/ 2147483647 h 519"/>
              <a:gd name="T88" fmla="*/ 2147483647 w 387"/>
              <a:gd name="T89" fmla="*/ 2147483647 h 519"/>
              <a:gd name="T90" fmla="*/ 2147483647 w 387"/>
              <a:gd name="T91" fmla="*/ 2147483647 h 519"/>
              <a:gd name="T92" fmla="*/ 2147483647 w 387"/>
              <a:gd name="T93" fmla="*/ 2147483647 h 519"/>
              <a:gd name="T94" fmla="*/ 2147483647 w 387"/>
              <a:gd name="T95" fmla="*/ 2147483647 h 519"/>
              <a:gd name="T96" fmla="*/ 2147483647 w 387"/>
              <a:gd name="T97" fmla="*/ 2147483647 h 519"/>
              <a:gd name="T98" fmla="*/ 2147483647 w 387"/>
              <a:gd name="T99" fmla="*/ 2147483647 h 519"/>
              <a:gd name="T100" fmla="*/ 2147483647 w 387"/>
              <a:gd name="T101" fmla="*/ 2147483647 h 5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7"/>
              <a:gd name="T154" fmla="*/ 0 h 519"/>
              <a:gd name="T155" fmla="*/ 387 w 387"/>
              <a:gd name="T156" fmla="*/ 519 h 5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7" h="519">
                <a:moveTo>
                  <a:pt x="67" y="500"/>
                </a:moveTo>
                <a:lnTo>
                  <a:pt x="64" y="493"/>
                </a:lnTo>
                <a:lnTo>
                  <a:pt x="69" y="473"/>
                </a:lnTo>
                <a:lnTo>
                  <a:pt x="67" y="471"/>
                </a:lnTo>
                <a:lnTo>
                  <a:pt x="68" y="463"/>
                </a:lnTo>
                <a:lnTo>
                  <a:pt x="74" y="452"/>
                </a:lnTo>
                <a:lnTo>
                  <a:pt x="75" y="442"/>
                </a:lnTo>
                <a:lnTo>
                  <a:pt x="76" y="435"/>
                </a:lnTo>
                <a:lnTo>
                  <a:pt x="95" y="412"/>
                </a:lnTo>
                <a:lnTo>
                  <a:pt x="83" y="406"/>
                </a:lnTo>
                <a:lnTo>
                  <a:pt x="74" y="407"/>
                </a:lnTo>
                <a:lnTo>
                  <a:pt x="65" y="404"/>
                </a:lnTo>
                <a:lnTo>
                  <a:pt x="63" y="399"/>
                </a:lnTo>
                <a:lnTo>
                  <a:pt x="59" y="399"/>
                </a:lnTo>
                <a:lnTo>
                  <a:pt x="57" y="400"/>
                </a:lnTo>
                <a:lnTo>
                  <a:pt x="45" y="402"/>
                </a:lnTo>
                <a:lnTo>
                  <a:pt x="44" y="398"/>
                </a:lnTo>
                <a:lnTo>
                  <a:pt x="36" y="399"/>
                </a:lnTo>
                <a:lnTo>
                  <a:pt x="30" y="391"/>
                </a:lnTo>
                <a:lnTo>
                  <a:pt x="21" y="381"/>
                </a:lnTo>
                <a:lnTo>
                  <a:pt x="20" y="371"/>
                </a:lnTo>
                <a:lnTo>
                  <a:pt x="25" y="367"/>
                </a:lnTo>
                <a:lnTo>
                  <a:pt x="26" y="358"/>
                </a:lnTo>
                <a:lnTo>
                  <a:pt x="17" y="356"/>
                </a:lnTo>
                <a:lnTo>
                  <a:pt x="9" y="346"/>
                </a:lnTo>
                <a:lnTo>
                  <a:pt x="7" y="337"/>
                </a:lnTo>
                <a:lnTo>
                  <a:pt x="16" y="326"/>
                </a:lnTo>
                <a:lnTo>
                  <a:pt x="15" y="312"/>
                </a:lnTo>
                <a:lnTo>
                  <a:pt x="10" y="301"/>
                </a:lnTo>
                <a:lnTo>
                  <a:pt x="3" y="296"/>
                </a:lnTo>
                <a:lnTo>
                  <a:pt x="6" y="287"/>
                </a:lnTo>
                <a:lnTo>
                  <a:pt x="3" y="281"/>
                </a:lnTo>
                <a:lnTo>
                  <a:pt x="0" y="280"/>
                </a:lnTo>
                <a:lnTo>
                  <a:pt x="2" y="276"/>
                </a:lnTo>
                <a:lnTo>
                  <a:pt x="6" y="273"/>
                </a:lnTo>
                <a:lnTo>
                  <a:pt x="11" y="268"/>
                </a:lnTo>
                <a:lnTo>
                  <a:pt x="7" y="265"/>
                </a:lnTo>
                <a:lnTo>
                  <a:pt x="11" y="256"/>
                </a:lnTo>
                <a:lnTo>
                  <a:pt x="12" y="252"/>
                </a:lnTo>
                <a:lnTo>
                  <a:pt x="10" y="243"/>
                </a:lnTo>
                <a:lnTo>
                  <a:pt x="8" y="235"/>
                </a:lnTo>
                <a:lnTo>
                  <a:pt x="1" y="229"/>
                </a:lnTo>
                <a:lnTo>
                  <a:pt x="2" y="223"/>
                </a:lnTo>
                <a:lnTo>
                  <a:pt x="9" y="221"/>
                </a:lnTo>
                <a:lnTo>
                  <a:pt x="12" y="218"/>
                </a:lnTo>
                <a:lnTo>
                  <a:pt x="19" y="222"/>
                </a:lnTo>
                <a:lnTo>
                  <a:pt x="32" y="218"/>
                </a:lnTo>
                <a:lnTo>
                  <a:pt x="38" y="213"/>
                </a:lnTo>
                <a:lnTo>
                  <a:pt x="40" y="201"/>
                </a:lnTo>
                <a:lnTo>
                  <a:pt x="48" y="195"/>
                </a:lnTo>
                <a:lnTo>
                  <a:pt x="48" y="184"/>
                </a:lnTo>
                <a:lnTo>
                  <a:pt x="45" y="179"/>
                </a:lnTo>
                <a:lnTo>
                  <a:pt x="42" y="181"/>
                </a:lnTo>
                <a:lnTo>
                  <a:pt x="33" y="177"/>
                </a:lnTo>
                <a:lnTo>
                  <a:pt x="34" y="171"/>
                </a:lnTo>
                <a:lnTo>
                  <a:pt x="36" y="165"/>
                </a:lnTo>
                <a:lnTo>
                  <a:pt x="47" y="167"/>
                </a:lnTo>
                <a:lnTo>
                  <a:pt x="49" y="154"/>
                </a:lnTo>
                <a:lnTo>
                  <a:pt x="55" y="142"/>
                </a:lnTo>
                <a:lnTo>
                  <a:pt x="52" y="128"/>
                </a:lnTo>
                <a:lnTo>
                  <a:pt x="54" y="124"/>
                </a:lnTo>
                <a:lnTo>
                  <a:pt x="45" y="118"/>
                </a:lnTo>
                <a:lnTo>
                  <a:pt x="47" y="104"/>
                </a:lnTo>
                <a:lnTo>
                  <a:pt x="53" y="98"/>
                </a:lnTo>
                <a:lnTo>
                  <a:pt x="60" y="97"/>
                </a:lnTo>
                <a:lnTo>
                  <a:pt x="81" y="95"/>
                </a:lnTo>
                <a:lnTo>
                  <a:pt x="87" y="95"/>
                </a:lnTo>
                <a:lnTo>
                  <a:pt x="89" y="100"/>
                </a:lnTo>
                <a:lnTo>
                  <a:pt x="92" y="109"/>
                </a:lnTo>
                <a:lnTo>
                  <a:pt x="89" y="113"/>
                </a:lnTo>
                <a:lnTo>
                  <a:pt x="95" y="117"/>
                </a:lnTo>
                <a:lnTo>
                  <a:pt x="98" y="115"/>
                </a:lnTo>
                <a:lnTo>
                  <a:pt x="99" y="109"/>
                </a:lnTo>
                <a:lnTo>
                  <a:pt x="96" y="102"/>
                </a:lnTo>
                <a:lnTo>
                  <a:pt x="101" y="103"/>
                </a:lnTo>
                <a:lnTo>
                  <a:pt x="109" y="108"/>
                </a:lnTo>
                <a:lnTo>
                  <a:pt x="106" y="96"/>
                </a:lnTo>
                <a:lnTo>
                  <a:pt x="111" y="83"/>
                </a:lnTo>
                <a:lnTo>
                  <a:pt x="124" y="86"/>
                </a:lnTo>
                <a:lnTo>
                  <a:pt x="136" y="84"/>
                </a:lnTo>
                <a:lnTo>
                  <a:pt x="124" y="78"/>
                </a:lnTo>
                <a:lnTo>
                  <a:pt x="123" y="71"/>
                </a:lnTo>
                <a:lnTo>
                  <a:pt x="128" y="67"/>
                </a:lnTo>
                <a:lnTo>
                  <a:pt x="123" y="64"/>
                </a:lnTo>
                <a:lnTo>
                  <a:pt x="121" y="59"/>
                </a:lnTo>
                <a:lnTo>
                  <a:pt x="124" y="56"/>
                </a:lnTo>
                <a:lnTo>
                  <a:pt x="126" y="52"/>
                </a:lnTo>
                <a:lnTo>
                  <a:pt x="113" y="54"/>
                </a:lnTo>
                <a:lnTo>
                  <a:pt x="112" y="48"/>
                </a:lnTo>
                <a:lnTo>
                  <a:pt x="124" y="44"/>
                </a:lnTo>
                <a:lnTo>
                  <a:pt x="129" y="38"/>
                </a:lnTo>
                <a:lnTo>
                  <a:pt x="119" y="24"/>
                </a:lnTo>
                <a:lnTo>
                  <a:pt x="113" y="13"/>
                </a:lnTo>
                <a:lnTo>
                  <a:pt x="114" y="4"/>
                </a:lnTo>
                <a:lnTo>
                  <a:pt x="116" y="4"/>
                </a:lnTo>
                <a:lnTo>
                  <a:pt x="152" y="0"/>
                </a:lnTo>
                <a:lnTo>
                  <a:pt x="156" y="4"/>
                </a:lnTo>
                <a:lnTo>
                  <a:pt x="167" y="15"/>
                </a:lnTo>
                <a:lnTo>
                  <a:pt x="173" y="25"/>
                </a:lnTo>
                <a:lnTo>
                  <a:pt x="172" y="33"/>
                </a:lnTo>
                <a:lnTo>
                  <a:pt x="167" y="39"/>
                </a:lnTo>
                <a:lnTo>
                  <a:pt x="176" y="37"/>
                </a:lnTo>
                <a:lnTo>
                  <a:pt x="179" y="44"/>
                </a:lnTo>
                <a:lnTo>
                  <a:pt x="182" y="41"/>
                </a:lnTo>
                <a:lnTo>
                  <a:pt x="188" y="42"/>
                </a:lnTo>
                <a:lnTo>
                  <a:pt x="192" y="47"/>
                </a:lnTo>
                <a:lnTo>
                  <a:pt x="201" y="50"/>
                </a:lnTo>
                <a:lnTo>
                  <a:pt x="217" y="46"/>
                </a:lnTo>
                <a:lnTo>
                  <a:pt x="219" y="53"/>
                </a:lnTo>
                <a:lnTo>
                  <a:pt x="217" y="57"/>
                </a:lnTo>
                <a:lnTo>
                  <a:pt x="216" y="61"/>
                </a:lnTo>
                <a:lnTo>
                  <a:pt x="203" y="71"/>
                </a:lnTo>
                <a:lnTo>
                  <a:pt x="210" y="77"/>
                </a:lnTo>
                <a:lnTo>
                  <a:pt x="222" y="73"/>
                </a:lnTo>
                <a:lnTo>
                  <a:pt x="224" y="79"/>
                </a:lnTo>
                <a:lnTo>
                  <a:pt x="233" y="79"/>
                </a:lnTo>
                <a:lnTo>
                  <a:pt x="240" y="66"/>
                </a:lnTo>
                <a:lnTo>
                  <a:pt x="260" y="61"/>
                </a:lnTo>
                <a:lnTo>
                  <a:pt x="271" y="54"/>
                </a:lnTo>
                <a:lnTo>
                  <a:pt x="286" y="45"/>
                </a:lnTo>
                <a:lnTo>
                  <a:pt x="290" y="49"/>
                </a:lnTo>
                <a:lnTo>
                  <a:pt x="298" y="43"/>
                </a:lnTo>
                <a:lnTo>
                  <a:pt x="302" y="49"/>
                </a:lnTo>
                <a:lnTo>
                  <a:pt x="303" y="54"/>
                </a:lnTo>
                <a:lnTo>
                  <a:pt x="315" y="64"/>
                </a:lnTo>
                <a:lnTo>
                  <a:pt x="319" y="66"/>
                </a:lnTo>
                <a:lnTo>
                  <a:pt x="329" y="62"/>
                </a:lnTo>
                <a:lnTo>
                  <a:pt x="332" y="66"/>
                </a:lnTo>
                <a:lnTo>
                  <a:pt x="333" y="77"/>
                </a:lnTo>
                <a:lnTo>
                  <a:pt x="334" y="85"/>
                </a:lnTo>
                <a:lnTo>
                  <a:pt x="337" y="88"/>
                </a:lnTo>
                <a:lnTo>
                  <a:pt x="344" y="92"/>
                </a:lnTo>
                <a:lnTo>
                  <a:pt x="351" y="91"/>
                </a:lnTo>
                <a:lnTo>
                  <a:pt x="351" y="96"/>
                </a:lnTo>
                <a:lnTo>
                  <a:pt x="355" y="96"/>
                </a:lnTo>
                <a:lnTo>
                  <a:pt x="361" y="123"/>
                </a:lnTo>
                <a:lnTo>
                  <a:pt x="357" y="140"/>
                </a:lnTo>
                <a:lnTo>
                  <a:pt x="350" y="144"/>
                </a:lnTo>
                <a:lnTo>
                  <a:pt x="349" y="155"/>
                </a:lnTo>
                <a:lnTo>
                  <a:pt x="356" y="158"/>
                </a:lnTo>
                <a:lnTo>
                  <a:pt x="369" y="171"/>
                </a:lnTo>
                <a:lnTo>
                  <a:pt x="365" y="184"/>
                </a:lnTo>
                <a:lnTo>
                  <a:pt x="367" y="190"/>
                </a:lnTo>
                <a:lnTo>
                  <a:pt x="373" y="194"/>
                </a:lnTo>
                <a:lnTo>
                  <a:pt x="372" y="204"/>
                </a:lnTo>
                <a:lnTo>
                  <a:pt x="375" y="207"/>
                </a:lnTo>
                <a:lnTo>
                  <a:pt x="372" y="216"/>
                </a:lnTo>
                <a:lnTo>
                  <a:pt x="368" y="220"/>
                </a:lnTo>
                <a:lnTo>
                  <a:pt x="368" y="226"/>
                </a:lnTo>
                <a:lnTo>
                  <a:pt x="374" y="234"/>
                </a:lnTo>
                <a:lnTo>
                  <a:pt x="372" y="242"/>
                </a:lnTo>
                <a:lnTo>
                  <a:pt x="381" y="248"/>
                </a:lnTo>
                <a:lnTo>
                  <a:pt x="387" y="262"/>
                </a:lnTo>
                <a:lnTo>
                  <a:pt x="378" y="284"/>
                </a:lnTo>
                <a:lnTo>
                  <a:pt x="376" y="287"/>
                </a:lnTo>
                <a:lnTo>
                  <a:pt x="369" y="285"/>
                </a:lnTo>
                <a:lnTo>
                  <a:pt x="368" y="277"/>
                </a:lnTo>
                <a:lnTo>
                  <a:pt x="363" y="273"/>
                </a:lnTo>
                <a:lnTo>
                  <a:pt x="354" y="275"/>
                </a:lnTo>
                <a:lnTo>
                  <a:pt x="360" y="282"/>
                </a:lnTo>
                <a:lnTo>
                  <a:pt x="355" y="284"/>
                </a:lnTo>
                <a:lnTo>
                  <a:pt x="349" y="287"/>
                </a:lnTo>
                <a:lnTo>
                  <a:pt x="339" y="289"/>
                </a:lnTo>
                <a:lnTo>
                  <a:pt x="337" y="294"/>
                </a:lnTo>
                <a:lnTo>
                  <a:pt x="323" y="295"/>
                </a:lnTo>
                <a:lnTo>
                  <a:pt x="321" y="301"/>
                </a:lnTo>
                <a:lnTo>
                  <a:pt x="317" y="299"/>
                </a:lnTo>
                <a:lnTo>
                  <a:pt x="310" y="301"/>
                </a:lnTo>
                <a:lnTo>
                  <a:pt x="309" y="308"/>
                </a:lnTo>
                <a:lnTo>
                  <a:pt x="301" y="308"/>
                </a:lnTo>
                <a:lnTo>
                  <a:pt x="300" y="314"/>
                </a:lnTo>
                <a:lnTo>
                  <a:pt x="291" y="314"/>
                </a:lnTo>
                <a:lnTo>
                  <a:pt x="283" y="319"/>
                </a:lnTo>
                <a:lnTo>
                  <a:pt x="278" y="319"/>
                </a:lnTo>
                <a:lnTo>
                  <a:pt x="273" y="324"/>
                </a:lnTo>
                <a:lnTo>
                  <a:pt x="268" y="329"/>
                </a:lnTo>
                <a:lnTo>
                  <a:pt x="269" y="331"/>
                </a:lnTo>
                <a:lnTo>
                  <a:pt x="274" y="342"/>
                </a:lnTo>
                <a:lnTo>
                  <a:pt x="282" y="345"/>
                </a:lnTo>
                <a:lnTo>
                  <a:pt x="279" y="352"/>
                </a:lnTo>
                <a:lnTo>
                  <a:pt x="277" y="364"/>
                </a:lnTo>
                <a:lnTo>
                  <a:pt x="280" y="367"/>
                </a:lnTo>
                <a:lnTo>
                  <a:pt x="281" y="374"/>
                </a:lnTo>
                <a:lnTo>
                  <a:pt x="286" y="379"/>
                </a:lnTo>
                <a:lnTo>
                  <a:pt x="295" y="387"/>
                </a:lnTo>
                <a:lnTo>
                  <a:pt x="298" y="385"/>
                </a:lnTo>
                <a:lnTo>
                  <a:pt x="309" y="400"/>
                </a:lnTo>
                <a:lnTo>
                  <a:pt x="317" y="405"/>
                </a:lnTo>
                <a:lnTo>
                  <a:pt x="321" y="411"/>
                </a:lnTo>
                <a:lnTo>
                  <a:pt x="325" y="408"/>
                </a:lnTo>
                <a:lnTo>
                  <a:pt x="328" y="413"/>
                </a:lnTo>
                <a:lnTo>
                  <a:pt x="332" y="414"/>
                </a:lnTo>
                <a:lnTo>
                  <a:pt x="341" y="433"/>
                </a:lnTo>
                <a:lnTo>
                  <a:pt x="328" y="440"/>
                </a:lnTo>
                <a:lnTo>
                  <a:pt x="320" y="436"/>
                </a:lnTo>
                <a:lnTo>
                  <a:pt x="317" y="437"/>
                </a:lnTo>
                <a:lnTo>
                  <a:pt x="316" y="447"/>
                </a:lnTo>
                <a:lnTo>
                  <a:pt x="313" y="451"/>
                </a:lnTo>
                <a:lnTo>
                  <a:pt x="295" y="460"/>
                </a:lnTo>
                <a:lnTo>
                  <a:pt x="288" y="466"/>
                </a:lnTo>
                <a:lnTo>
                  <a:pt x="298" y="483"/>
                </a:lnTo>
                <a:lnTo>
                  <a:pt x="294" y="491"/>
                </a:lnTo>
                <a:lnTo>
                  <a:pt x="301" y="492"/>
                </a:lnTo>
                <a:lnTo>
                  <a:pt x="302" y="496"/>
                </a:lnTo>
                <a:lnTo>
                  <a:pt x="300" y="506"/>
                </a:lnTo>
                <a:lnTo>
                  <a:pt x="298" y="507"/>
                </a:lnTo>
                <a:lnTo>
                  <a:pt x="290" y="502"/>
                </a:lnTo>
                <a:lnTo>
                  <a:pt x="290" y="498"/>
                </a:lnTo>
                <a:lnTo>
                  <a:pt x="288" y="494"/>
                </a:lnTo>
                <a:lnTo>
                  <a:pt x="277" y="496"/>
                </a:lnTo>
                <a:lnTo>
                  <a:pt x="273" y="492"/>
                </a:lnTo>
                <a:lnTo>
                  <a:pt x="265" y="493"/>
                </a:lnTo>
                <a:lnTo>
                  <a:pt x="263" y="498"/>
                </a:lnTo>
                <a:lnTo>
                  <a:pt x="239" y="499"/>
                </a:lnTo>
                <a:lnTo>
                  <a:pt x="237" y="504"/>
                </a:lnTo>
                <a:lnTo>
                  <a:pt x="231" y="505"/>
                </a:lnTo>
                <a:lnTo>
                  <a:pt x="230" y="508"/>
                </a:lnTo>
                <a:lnTo>
                  <a:pt x="223" y="511"/>
                </a:lnTo>
                <a:lnTo>
                  <a:pt x="211" y="512"/>
                </a:lnTo>
                <a:lnTo>
                  <a:pt x="210" y="508"/>
                </a:lnTo>
                <a:lnTo>
                  <a:pt x="209" y="504"/>
                </a:lnTo>
                <a:lnTo>
                  <a:pt x="199" y="501"/>
                </a:lnTo>
                <a:lnTo>
                  <a:pt x="194" y="502"/>
                </a:lnTo>
                <a:lnTo>
                  <a:pt x="190" y="501"/>
                </a:lnTo>
                <a:lnTo>
                  <a:pt x="190" y="509"/>
                </a:lnTo>
                <a:lnTo>
                  <a:pt x="182" y="519"/>
                </a:lnTo>
                <a:lnTo>
                  <a:pt x="177" y="519"/>
                </a:lnTo>
                <a:lnTo>
                  <a:pt x="179" y="513"/>
                </a:lnTo>
                <a:lnTo>
                  <a:pt x="174" y="512"/>
                </a:lnTo>
                <a:lnTo>
                  <a:pt x="174" y="508"/>
                </a:lnTo>
                <a:lnTo>
                  <a:pt x="170" y="506"/>
                </a:lnTo>
                <a:lnTo>
                  <a:pt x="168" y="502"/>
                </a:lnTo>
                <a:lnTo>
                  <a:pt x="164" y="502"/>
                </a:lnTo>
                <a:lnTo>
                  <a:pt x="162" y="499"/>
                </a:lnTo>
                <a:lnTo>
                  <a:pt x="159" y="503"/>
                </a:lnTo>
                <a:lnTo>
                  <a:pt x="152" y="502"/>
                </a:lnTo>
                <a:lnTo>
                  <a:pt x="139" y="495"/>
                </a:lnTo>
                <a:lnTo>
                  <a:pt x="123" y="495"/>
                </a:lnTo>
                <a:lnTo>
                  <a:pt x="120" y="492"/>
                </a:lnTo>
                <a:lnTo>
                  <a:pt x="116" y="493"/>
                </a:lnTo>
                <a:lnTo>
                  <a:pt x="116" y="488"/>
                </a:lnTo>
                <a:lnTo>
                  <a:pt x="102" y="494"/>
                </a:lnTo>
                <a:lnTo>
                  <a:pt x="105" y="500"/>
                </a:lnTo>
                <a:lnTo>
                  <a:pt x="99" y="500"/>
                </a:lnTo>
                <a:lnTo>
                  <a:pt x="94" y="497"/>
                </a:lnTo>
                <a:lnTo>
                  <a:pt x="83" y="502"/>
                </a:lnTo>
                <a:lnTo>
                  <a:pt x="77" y="499"/>
                </a:lnTo>
                <a:lnTo>
                  <a:pt x="72" y="502"/>
                </a:lnTo>
                <a:lnTo>
                  <a:pt x="67" y="500"/>
                </a:lnTo>
                <a:close/>
                <a:moveTo>
                  <a:pt x="349" y="81"/>
                </a:moveTo>
                <a:lnTo>
                  <a:pt x="346" y="80"/>
                </a:lnTo>
                <a:lnTo>
                  <a:pt x="344" y="78"/>
                </a:lnTo>
                <a:lnTo>
                  <a:pt x="336" y="81"/>
                </a:lnTo>
                <a:lnTo>
                  <a:pt x="334" y="72"/>
                </a:lnTo>
                <a:lnTo>
                  <a:pt x="334" y="65"/>
                </a:lnTo>
                <a:lnTo>
                  <a:pt x="346" y="74"/>
                </a:lnTo>
                <a:lnTo>
                  <a:pt x="349" y="81"/>
                </a:lnTo>
                <a:close/>
              </a:path>
            </a:pathLst>
          </a:custGeom>
          <a:solidFill>
            <a:schemeClr val="accent1">
              <a:lumMod val="50000"/>
            </a:schemeClr>
          </a:solidFill>
          <a:ln w="9525">
            <a:solidFill>
              <a:srgbClr val="000000"/>
            </a:solidFill>
            <a:round/>
            <a:headEnd/>
            <a:tailEnd/>
          </a:ln>
          <a:extLst/>
        </p:spPr>
        <p:txBody>
          <a:bodyPr/>
          <a:lstStyle/>
          <a:p>
            <a:pPr eaLnBrk="1" hangingPunct="1">
              <a:defRPr/>
            </a:pPr>
            <a:endParaRPr lang="en-GB">
              <a:latin typeface="Arial" charset="0"/>
            </a:endParaRPr>
          </a:p>
        </p:txBody>
      </p:sp>
      <p:sp>
        <p:nvSpPr>
          <p:cNvPr id="167958" name="Freeform 27">
            <a:extLst>
              <a:ext uri="{FF2B5EF4-FFF2-40B4-BE49-F238E27FC236}">
                <a16:creationId xmlns:a16="http://schemas.microsoft.com/office/drawing/2014/main" id="{2787D3E2-BDCD-46CE-96DE-4A9B2D801F18}"/>
              </a:ext>
            </a:extLst>
          </p:cNvPr>
          <p:cNvSpPr>
            <a:spLocks/>
          </p:cNvSpPr>
          <p:nvPr/>
        </p:nvSpPr>
        <p:spPr bwMode="auto">
          <a:xfrm>
            <a:off x="5214938" y="4195763"/>
            <a:ext cx="614362" cy="823912"/>
          </a:xfrm>
          <a:custGeom>
            <a:avLst/>
            <a:gdLst>
              <a:gd name="T0" fmla="*/ 2147483646 w 387"/>
              <a:gd name="T1" fmla="*/ 2147483646 h 519"/>
              <a:gd name="T2" fmla="*/ 2147483646 w 387"/>
              <a:gd name="T3" fmla="*/ 2147483646 h 519"/>
              <a:gd name="T4" fmla="*/ 2147483646 w 387"/>
              <a:gd name="T5" fmla="*/ 2147483646 h 519"/>
              <a:gd name="T6" fmla="*/ 2147483646 w 387"/>
              <a:gd name="T7" fmla="*/ 2147483646 h 519"/>
              <a:gd name="T8" fmla="*/ 2147483646 w 387"/>
              <a:gd name="T9" fmla="*/ 2147483646 h 519"/>
              <a:gd name="T10" fmla="*/ 2147483646 w 387"/>
              <a:gd name="T11" fmla="*/ 2147483646 h 519"/>
              <a:gd name="T12" fmla="*/ 2147483646 w 387"/>
              <a:gd name="T13" fmla="*/ 2147483646 h 519"/>
              <a:gd name="T14" fmla="*/ 2147483646 w 387"/>
              <a:gd name="T15" fmla="*/ 2147483646 h 519"/>
              <a:gd name="T16" fmla="*/ 2147483646 w 387"/>
              <a:gd name="T17" fmla="*/ 2147483646 h 519"/>
              <a:gd name="T18" fmla="*/ 2147483646 w 387"/>
              <a:gd name="T19" fmla="*/ 2147483646 h 519"/>
              <a:gd name="T20" fmla="*/ 2147483646 w 387"/>
              <a:gd name="T21" fmla="*/ 2147483646 h 519"/>
              <a:gd name="T22" fmla="*/ 2147483646 w 387"/>
              <a:gd name="T23" fmla="*/ 2147483646 h 519"/>
              <a:gd name="T24" fmla="*/ 2147483646 w 387"/>
              <a:gd name="T25" fmla="*/ 2147483646 h 519"/>
              <a:gd name="T26" fmla="*/ 2147483646 w 387"/>
              <a:gd name="T27" fmla="*/ 2147483646 h 519"/>
              <a:gd name="T28" fmla="*/ 2147483646 w 387"/>
              <a:gd name="T29" fmla="*/ 2147483646 h 519"/>
              <a:gd name="T30" fmla="*/ 2147483646 w 387"/>
              <a:gd name="T31" fmla="*/ 2147483646 h 519"/>
              <a:gd name="T32" fmla="*/ 2147483646 w 387"/>
              <a:gd name="T33" fmla="*/ 2147483646 h 519"/>
              <a:gd name="T34" fmla="*/ 2147483646 w 387"/>
              <a:gd name="T35" fmla="*/ 2147483646 h 519"/>
              <a:gd name="T36" fmla="*/ 2147483646 w 387"/>
              <a:gd name="T37" fmla="*/ 2147483646 h 519"/>
              <a:gd name="T38" fmla="*/ 2147483646 w 387"/>
              <a:gd name="T39" fmla="*/ 2147483646 h 519"/>
              <a:gd name="T40" fmla="*/ 2147483646 w 387"/>
              <a:gd name="T41" fmla="*/ 2147483646 h 519"/>
              <a:gd name="T42" fmla="*/ 2147483646 w 387"/>
              <a:gd name="T43" fmla="*/ 2147483646 h 519"/>
              <a:gd name="T44" fmla="*/ 2147483646 w 387"/>
              <a:gd name="T45" fmla="*/ 2147483646 h 519"/>
              <a:gd name="T46" fmla="*/ 2147483646 w 387"/>
              <a:gd name="T47" fmla="*/ 0 h 519"/>
              <a:gd name="T48" fmla="*/ 2147483646 w 387"/>
              <a:gd name="T49" fmla="*/ 2147483646 h 519"/>
              <a:gd name="T50" fmla="*/ 2147483646 w 387"/>
              <a:gd name="T51" fmla="*/ 2147483646 h 519"/>
              <a:gd name="T52" fmla="*/ 2147483646 w 387"/>
              <a:gd name="T53" fmla="*/ 2147483646 h 519"/>
              <a:gd name="T54" fmla="*/ 2147483646 w 387"/>
              <a:gd name="T55" fmla="*/ 2147483646 h 519"/>
              <a:gd name="T56" fmla="*/ 2147483646 w 387"/>
              <a:gd name="T57" fmla="*/ 2147483646 h 519"/>
              <a:gd name="T58" fmla="*/ 2147483646 w 387"/>
              <a:gd name="T59" fmla="*/ 2147483646 h 519"/>
              <a:gd name="T60" fmla="*/ 2147483646 w 387"/>
              <a:gd name="T61" fmla="*/ 2147483646 h 519"/>
              <a:gd name="T62" fmla="*/ 2147483646 w 387"/>
              <a:gd name="T63" fmla="*/ 2147483646 h 519"/>
              <a:gd name="T64" fmla="*/ 2147483646 w 387"/>
              <a:gd name="T65" fmla="*/ 2147483646 h 519"/>
              <a:gd name="T66" fmla="*/ 2147483646 w 387"/>
              <a:gd name="T67" fmla="*/ 2147483646 h 519"/>
              <a:gd name="T68" fmla="*/ 2147483646 w 387"/>
              <a:gd name="T69" fmla="*/ 2147483646 h 519"/>
              <a:gd name="T70" fmla="*/ 2147483646 w 387"/>
              <a:gd name="T71" fmla="*/ 2147483646 h 519"/>
              <a:gd name="T72" fmla="*/ 2147483646 w 387"/>
              <a:gd name="T73" fmla="*/ 2147483646 h 519"/>
              <a:gd name="T74" fmla="*/ 2147483646 w 387"/>
              <a:gd name="T75" fmla="*/ 2147483646 h 519"/>
              <a:gd name="T76" fmla="*/ 2147483646 w 387"/>
              <a:gd name="T77" fmla="*/ 2147483646 h 519"/>
              <a:gd name="T78" fmla="*/ 2147483646 w 387"/>
              <a:gd name="T79" fmla="*/ 2147483646 h 519"/>
              <a:gd name="T80" fmla="*/ 2147483646 w 387"/>
              <a:gd name="T81" fmla="*/ 2147483646 h 519"/>
              <a:gd name="T82" fmla="*/ 2147483646 w 387"/>
              <a:gd name="T83" fmla="*/ 2147483646 h 519"/>
              <a:gd name="T84" fmla="*/ 2147483646 w 387"/>
              <a:gd name="T85" fmla="*/ 2147483646 h 519"/>
              <a:gd name="T86" fmla="*/ 2147483646 w 387"/>
              <a:gd name="T87" fmla="*/ 2147483646 h 519"/>
              <a:gd name="T88" fmla="*/ 2147483646 w 387"/>
              <a:gd name="T89" fmla="*/ 2147483646 h 519"/>
              <a:gd name="T90" fmla="*/ 2147483646 w 387"/>
              <a:gd name="T91" fmla="*/ 2147483646 h 519"/>
              <a:gd name="T92" fmla="*/ 2147483646 w 387"/>
              <a:gd name="T93" fmla="*/ 2147483646 h 519"/>
              <a:gd name="T94" fmla="*/ 2147483646 w 387"/>
              <a:gd name="T95" fmla="*/ 2147483646 h 519"/>
              <a:gd name="T96" fmla="*/ 2147483646 w 387"/>
              <a:gd name="T97" fmla="*/ 2147483646 h 519"/>
              <a:gd name="T98" fmla="*/ 2147483646 w 387"/>
              <a:gd name="T99" fmla="*/ 2147483646 h 519"/>
              <a:gd name="T100" fmla="*/ 2147483646 w 387"/>
              <a:gd name="T101" fmla="*/ 2147483646 h 519"/>
              <a:gd name="T102" fmla="*/ 2147483646 w 387"/>
              <a:gd name="T103" fmla="*/ 2147483646 h 519"/>
              <a:gd name="T104" fmla="*/ 2147483646 w 387"/>
              <a:gd name="T105" fmla="*/ 2147483646 h 519"/>
              <a:gd name="T106" fmla="*/ 2147483646 w 387"/>
              <a:gd name="T107" fmla="*/ 2147483646 h 519"/>
              <a:gd name="T108" fmla="*/ 2147483646 w 387"/>
              <a:gd name="T109" fmla="*/ 2147483646 h 519"/>
              <a:gd name="T110" fmla="*/ 2147483646 w 387"/>
              <a:gd name="T111" fmla="*/ 2147483646 h 519"/>
              <a:gd name="T112" fmla="*/ 2147483646 w 387"/>
              <a:gd name="T113" fmla="*/ 2147483646 h 519"/>
              <a:gd name="T114" fmla="*/ 2147483646 w 387"/>
              <a:gd name="T115" fmla="*/ 2147483646 h 519"/>
              <a:gd name="T116" fmla="*/ 2147483646 w 387"/>
              <a:gd name="T117" fmla="*/ 2147483646 h 519"/>
              <a:gd name="T118" fmla="*/ 2147483646 w 387"/>
              <a:gd name="T119" fmla="*/ 2147483646 h 519"/>
              <a:gd name="T120" fmla="*/ 2147483646 w 387"/>
              <a:gd name="T121" fmla="*/ 2147483646 h 519"/>
              <a:gd name="T122" fmla="*/ 2147483646 w 387"/>
              <a:gd name="T123" fmla="*/ 2147483646 h 5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
              <a:gd name="T187" fmla="*/ 0 h 519"/>
              <a:gd name="T188" fmla="*/ 387 w 387"/>
              <a:gd name="T189" fmla="*/ 519 h 5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 h="519">
                <a:moveTo>
                  <a:pt x="67" y="500"/>
                </a:moveTo>
                <a:lnTo>
                  <a:pt x="64" y="493"/>
                </a:lnTo>
                <a:lnTo>
                  <a:pt x="69" y="473"/>
                </a:lnTo>
                <a:lnTo>
                  <a:pt x="67" y="471"/>
                </a:lnTo>
                <a:lnTo>
                  <a:pt x="68" y="463"/>
                </a:lnTo>
                <a:lnTo>
                  <a:pt x="74" y="452"/>
                </a:lnTo>
                <a:lnTo>
                  <a:pt x="75" y="442"/>
                </a:lnTo>
                <a:lnTo>
                  <a:pt x="76" y="435"/>
                </a:lnTo>
                <a:lnTo>
                  <a:pt x="95" y="412"/>
                </a:lnTo>
                <a:lnTo>
                  <a:pt x="83" y="406"/>
                </a:lnTo>
                <a:lnTo>
                  <a:pt x="74" y="407"/>
                </a:lnTo>
                <a:lnTo>
                  <a:pt x="65" y="404"/>
                </a:lnTo>
                <a:lnTo>
                  <a:pt x="63" y="399"/>
                </a:lnTo>
                <a:lnTo>
                  <a:pt x="59" y="399"/>
                </a:lnTo>
                <a:lnTo>
                  <a:pt x="57" y="400"/>
                </a:lnTo>
                <a:lnTo>
                  <a:pt x="45" y="402"/>
                </a:lnTo>
                <a:lnTo>
                  <a:pt x="44" y="398"/>
                </a:lnTo>
                <a:lnTo>
                  <a:pt x="36" y="399"/>
                </a:lnTo>
                <a:lnTo>
                  <a:pt x="30" y="391"/>
                </a:lnTo>
                <a:lnTo>
                  <a:pt x="21" y="381"/>
                </a:lnTo>
                <a:lnTo>
                  <a:pt x="20" y="371"/>
                </a:lnTo>
                <a:lnTo>
                  <a:pt x="25" y="367"/>
                </a:lnTo>
                <a:lnTo>
                  <a:pt x="26" y="358"/>
                </a:lnTo>
                <a:lnTo>
                  <a:pt x="17" y="356"/>
                </a:lnTo>
                <a:lnTo>
                  <a:pt x="9" y="346"/>
                </a:lnTo>
                <a:lnTo>
                  <a:pt x="7" y="337"/>
                </a:lnTo>
                <a:lnTo>
                  <a:pt x="16" y="326"/>
                </a:lnTo>
                <a:lnTo>
                  <a:pt x="15" y="312"/>
                </a:lnTo>
                <a:lnTo>
                  <a:pt x="10" y="301"/>
                </a:lnTo>
                <a:lnTo>
                  <a:pt x="3" y="296"/>
                </a:lnTo>
                <a:lnTo>
                  <a:pt x="6" y="287"/>
                </a:lnTo>
                <a:lnTo>
                  <a:pt x="3" y="281"/>
                </a:lnTo>
                <a:lnTo>
                  <a:pt x="0" y="280"/>
                </a:lnTo>
                <a:lnTo>
                  <a:pt x="2" y="276"/>
                </a:lnTo>
                <a:lnTo>
                  <a:pt x="6" y="273"/>
                </a:lnTo>
                <a:lnTo>
                  <a:pt x="11" y="268"/>
                </a:lnTo>
                <a:lnTo>
                  <a:pt x="7" y="265"/>
                </a:lnTo>
                <a:lnTo>
                  <a:pt x="11" y="256"/>
                </a:lnTo>
                <a:lnTo>
                  <a:pt x="12" y="252"/>
                </a:lnTo>
                <a:lnTo>
                  <a:pt x="10" y="243"/>
                </a:lnTo>
                <a:lnTo>
                  <a:pt x="8" y="235"/>
                </a:lnTo>
                <a:lnTo>
                  <a:pt x="1" y="229"/>
                </a:lnTo>
                <a:lnTo>
                  <a:pt x="2" y="223"/>
                </a:lnTo>
                <a:lnTo>
                  <a:pt x="9" y="221"/>
                </a:lnTo>
                <a:lnTo>
                  <a:pt x="12" y="218"/>
                </a:lnTo>
                <a:lnTo>
                  <a:pt x="19" y="222"/>
                </a:lnTo>
                <a:lnTo>
                  <a:pt x="32" y="218"/>
                </a:lnTo>
                <a:lnTo>
                  <a:pt x="38" y="213"/>
                </a:lnTo>
                <a:lnTo>
                  <a:pt x="40" y="201"/>
                </a:lnTo>
                <a:lnTo>
                  <a:pt x="48" y="195"/>
                </a:lnTo>
                <a:lnTo>
                  <a:pt x="48" y="184"/>
                </a:lnTo>
                <a:lnTo>
                  <a:pt x="45" y="179"/>
                </a:lnTo>
                <a:lnTo>
                  <a:pt x="42" y="181"/>
                </a:lnTo>
                <a:lnTo>
                  <a:pt x="33" y="177"/>
                </a:lnTo>
                <a:lnTo>
                  <a:pt x="34" y="171"/>
                </a:lnTo>
                <a:lnTo>
                  <a:pt x="36" y="165"/>
                </a:lnTo>
                <a:lnTo>
                  <a:pt x="47" y="167"/>
                </a:lnTo>
                <a:lnTo>
                  <a:pt x="49" y="154"/>
                </a:lnTo>
                <a:lnTo>
                  <a:pt x="55" y="142"/>
                </a:lnTo>
                <a:lnTo>
                  <a:pt x="52" y="128"/>
                </a:lnTo>
                <a:lnTo>
                  <a:pt x="54" y="124"/>
                </a:lnTo>
                <a:lnTo>
                  <a:pt x="45" y="118"/>
                </a:lnTo>
                <a:lnTo>
                  <a:pt x="47" y="104"/>
                </a:lnTo>
                <a:lnTo>
                  <a:pt x="53" y="98"/>
                </a:lnTo>
                <a:lnTo>
                  <a:pt x="60" y="97"/>
                </a:lnTo>
                <a:lnTo>
                  <a:pt x="81" y="95"/>
                </a:lnTo>
                <a:lnTo>
                  <a:pt x="87" y="95"/>
                </a:lnTo>
                <a:lnTo>
                  <a:pt x="89" y="100"/>
                </a:lnTo>
                <a:lnTo>
                  <a:pt x="92" y="109"/>
                </a:lnTo>
                <a:lnTo>
                  <a:pt x="89" y="113"/>
                </a:lnTo>
                <a:lnTo>
                  <a:pt x="95" y="117"/>
                </a:lnTo>
                <a:lnTo>
                  <a:pt x="98" y="115"/>
                </a:lnTo>
                <a:lnTo>
                  <a:pt x="99" y="109"/>
                </a:lnTo>
                <a:lnTo>
                  <a:pt x="96" y="102"/>
                </a:lnTo>
                <a:lnTo>
                  <a:pt x="101" y="103"/>
                </a:lnTo>
                <a:lnTo>
                  <a:pt x="109" y="108"/>
                </a:lnTo>
                <a:lnTo>
                  <a:pt x="106" y="96"/>
                </a:lnTo>
                <a:lnTo>
                  <a:pt x="111" y="83"/>
                </a:lnTo>
                <a:lnTo>
                  <a:pt x="124" y="86"/>
                </a:lnTo>
                <a:lnTo>
                  <a:pt x="136" y="84"/>
                </a:lnTo>
                <a:lnTo>
                  <a:pt x="124" y="78"/>
                </a:lnTo>
                <a:lnTo>
                  <a:pt x="123" y="71"/>
                </a:lnTo>
                <a:lnTo>
                  <a:pt x="128" y="67"/>
                </a:lnTo>
                <a:lnTo>
                  <a:pt x="123" y="64"/>
                </a:lnTo>
                <a:lnTo>
                  <a:pt x="121" y="59"/>
                </a:lnTo>
                <a:lnTo>
                  <a:pt x="124" y="56"/>
                </a:lnTo>
                <a:lnTo>
                  <a:pt x="126" y="52"/>
                </a:lnTo>
                <a:lnTo>
                  <a:pt x="113" y="54"/>
                </a:lnTo>
                <a:lnTo>
                  <a:pt x="112" y="48"/>
                </a:lnTo>
                <a:lnTo>
                  <a:pt x="124" y="44"/>
                </a:lnTo>
                <a:lnTo>
                  <a:pt x="129" y="38"/>
                </a:lnTo>
                <a:lnTo>
                  <a:pt x="119" y="24"/>
                </a:lnTo>
                <a:lnTo>
                  <a:pt x="113" y="13"/>
                </a:lnTo>
                <a:lnTo>
                  <a:pt x="114" y="4"/>
                </a:lnTo>
                <a:lnTo>
                  <a:pt x="116" y="4"/>
                </a:lnTo>
                <a:lnTo>
                  <a:pt x="152" y="0"/>
                </a:lnTo>
                <a:lnTo>
                  <a:pt x="156" y="4"/>
                </a:lnTo>
                <a:lnTo>
                  <a:pt x="167" y="15"/>
                </a:lnTo>
                <a:lnTo>
                  <a:pt x="173" y="25"/>
                </a:lnTo>
                <a:lnTo>
                  <a:pt x="172" y="33"/>
                </a:lnTo>
                <a:lnTo>
                  <a:pt x="167" y="39"/>
                </a:lnTo>
                <a:lnTo>
                  <a:pt x="176" y="37"/>
                </a:lnTo>
                <a:lnTo>
                  <a:pt x="179" y="44"/>
                </a:lnTo>
                <a:lnTo>
                  <a:pt x="182" y="41"/>
                </a:lnTo>
                <a:lnTo>
                  <a:pt x="188" y="42"/>
                </a:lnTo>
                <a:lnTo>
                  <a:pt x="192" y="47"/>
                </a:lnTo>
                <a:lnTo>
                  <a:pt x="201" y="50"/>
                </a:lnTo>
                <a:lnTo>
                  <a:pt x="217" y="46"/>
                </a:lnTo>
                <a:lnTo>
                  <a:pt x="219" y="53"/>
                </a:lnTo>
                <a:lnTo>
                  <a:pt x="217" y="57"/>
                </a:lnTo>
                <a:lnTo>
                  <a:pt x="216" y="61"/>
                </a:lnTo>
                <a:lnTo>
                  <a:pt x="203" y="71"/>
                </a:lnTo>
                <a:lnTo>
                  <a:pt x="210" y="77"/>
                </a:lnTo>
                <a:lnTo>
                  <a:pt x="222" y="73"/>
                </a:lnTo>
                <a:lnTo>
                  <a:pt x="224" y="79"/>
                </a:lnTo>
                <a:lnTo>
                  <a:pt x="233" y="79"/>
                </a:lnTo>
                <a:lnTo>
                  <a:pt x="240" y="66"/>
                </a:lnTo>
                <a:lnTo>
                  <a:pt x="260" y="61"/>
                </a:lnTo>
                <a:lnTo>
                  <a:pt x="271" y="54"/>
                </a:lnTo>
                <a:lnTo>
                  <a:pt x="286" y="45"/>
                </a:lnTo>
                <a:lnTo>
                  <a:pt x="290" y="49"/>
                </a:lnTo>
                <a:lnTo>
                  <a:pt x="298" y="43"/>
                </a:lnTo>
                <a:lnTo>
                  <a:pt x="302" y="49"/>
                </a:lnTo>
                <a:lnTo>
                  <a:pt x="303" y="54"/>
                </a:lnTo>
                <a:lnTo>
                  <a:pt x="315" y="64"/>
                </a:lnTo>
                <a:lnTo>
                  <a:pt x="319" y="66"/>
                </a:lnTo>
                <a:lnTo>
                  <a:pt x="329" y="62"/>
                </a:lnTo>
                <a:lnTo>
                  <a:pt x="332" y="66"/>
                </a:lnTo>
                <a:lnTo>
                  <a:pt x="333" y="77"/>
                </a:lnTo>
                <a:lnTo>
                  <a:pt x="334" y="85"/>
                </a:lnTo>
                <a:lnTo>
                  <a:pt x="337" y="88"/>
                </a:lnTo>
                <a:lnTo>
                  <a:pt x="344" y="92"/>
                </a:lnTo>
                <a:lnTo>
                  <a:pt x="351" y="91"/>
                </a:lnTo>
                <a:lnTo>
                  <a:pt x="351" y="96"/>
                </a:lnTo>
                <a:lnTo>
                  <a:pt x="355" y="96"/>
                </a:lnTo>
                <a:lnTo>
                  <a:pt x="361" y="123"/>
                </a:lnTo>
                <a:lnTo>
                  <a:pt x="357" y="140"/>
                </a:lnTo>
                <a:lnTo>
                  <a:pt x="350" y="144"/>
                </a:lnTo>
                <a:lnTo>
                  <a:pt x="349" y="155"/>
                </a:lnTo>
                <a:lnTo>
                  <a:pt x="356" y="158"/>
                </a:lnTo>
                <a:lnTo>
                  <a:pt x="369" y="171"/>
                </a:lnTo>
                <a:lnTo>
                  <a:pt x="365" y="184"/>
                </a:lnTo>
                <a:lnTo>
                  <a:pt x="367" y="190"/>
                </a:lnTo>
                <a:lnTo>
                  <a:pt x="373" y="194"/>
                </a:lnTo>
                <a:lnTo>
                  <a:pt x="372" y="204"/>
                </a:lnTo>
                <a:lnTo>
                  <a:pt x="375" y="207"/>
                </a:lnTo>
                <a:lnTo>
                  <a:pt x="372" y="216"/>
                </a:lnTo>
                <a:lnTo>
                  <a:pt x="368" y="220"/>
                </a:lnTo>
                <a:lnTo>
                  <a:pt x="368" y="226"/>
                </a:lnTo>
                <a:lnTo>
                  <a:pt x="374" y="234"/>
                </a:lnTo>
                <a:lnTo>
                  <a:pt x="372" y="242"/>
                </a:lnTo>
                <a:lnTo>
                  <a:pt x="381" y="248"/>
                </a:lnTo>
                <a:lnTo>
                  <a:pt x="387" y="262"/>
                </a:lnTo>
                <a:lnTo>
                  <a:pt x="378" y="284"/>
                </a:lnTo>
                <a:lnTo>
                  <a:pt x="376" y="287"/>
                </a:lnTo>
                <a:lnTo>
                  <a:pt x="369" y="285"/>
                </a:lnTo>
                <a:lnTo>
                  <a:pt x="368" y="277"/>
                </a:lnTo>
                <a:lnTo>
                  <a:pt x="363" y="273"/>
                </a:lnTo>
                <a:lnTo>
                  <a:pt x="354" y="275"/>
                </a:lnTo>
                <a:lnTo>
                  <a:pt x="360" y="282"/>
                </a:lnTo>
                <a:lnTo>
                  <a:pt x="355" y="284"/>
                </a:lnTo>
                <a:lnTo>
                  <a:pt x="349" y="287"/>
                </a:lnTo>
                <a:lnTo>
                  <a:pt x="339" y="289"/>
                </a:lnTo>
                <a:lnTo>
                  <a:pt x="337" y="294"/>
                </a:lnTo>
                <a:lnTo>
                  <a:pt x="323" y="295"/>
                </a:lnTo>
                <a:lnTo>
                  <a:pt x="321" y="301"/>
                </a:lnTo>
                <a:lnTo>
                  <a:pt x="317" y="299"/>
                </a:lnTo>
                <a:lnTo>
                  <a:pt x="310" y="301"/>
                </a:lnTo>
                <a:lnTo>
                  <a:pt x="309" y="308"/>
                </a:lnTo>
                <a:lnTo>
                  <a:pt x="301" y="308"/>
                </a:lnTo>
                <a:lnTo>
                  <a:pt x="300" y="314"/>
                </a:lnTo>
                <a:lnTo>
                  <a:pt x="291" y="314"/>
                </a:lnTo>
                <a:lnTo>
                  <a:pt x="283" y="319"/>
                </a:lnTo>
                <a:lnTo>
                  <a:pt x="278" y="319"/>
                </a:lnTo>
                <a:lnTo>
                  <a:pt x="273" y="324"/>
                </a:lnTo>
                <a:lnTo>
                  <a:pt x="268" y="329"/>
                </a:lnTo>
                <a:lnTo>
                  <a:pt x="269" y="331"/>
                </a:lnTo>
                <a:lnTo>
                  <a:pt x="274" y="342"/>
                </a:lnTo>
                <a:lnTo>
                  <a:pt x="282" y="345"/>
                </a:lnTo>
                <a:lnTo>
                  <a:pt x="279" y="352"/>
                </a:lnTo>
                <a:lnTo>
                  <a:pt x="277" y="364"/>
                </a:lnTo>
                <a:lnTo>
                  <a:pt x="280" y="367"/>
                </a:lnTo>
                <a:lnTo>
                  <a:pt x="281" y="374"/>
                </a:lnTo>
                <a:lnTo>
                  <a:pt x="286" y="379"/>
                </a:lnTo>
                <a:lnTo>
                  <a:pt x="295" y="387"/>
                </a:lnTo>
                <a:lnTo>
                  <a:pt x="298" y="385"/>
                </a:lnTo>
                <a:lnTo>
                  <a:pt x="309" y="400"/>
                </a:lnTo>
                <a:lnTo>
                  <a:pt x="317" y="405"/>
                </a:lnTo>
                <a:lnTo>
                  <a:pt x="321" y="411"/>
                </a:lnTo>
                <a:lnTo>
                  <a:pt x="325" y="408"/>
                </a:lnTo>
                <a:lnTo>
                  <a:pt x="328" y="413"/>
                </a:lnTo>
                <a:lnTo>
                  <a:pt x="332" y="414"/>
                </a:lnTo>
                <a:lnTo>
                  <a:pt x="341" y="433"/>
                </a:lnTo>
                <a:lnTo>
                  <a:pt x="328" y="440"/>
                </a:lnTo>
                <a:lnTo>
                  <a:pt x="320" y="436"/>
                </a:lnTo>
                <a:lnTo>
                  <a:pt x="317" y="437"/>
                </a:lnTo>
                <a:lnTo>
                  <a:pt x="316" y="447"/>
                </a:lnTo>
                <a:lnTo>
                  <a:pt x="313" y="451"/>
                </a:lnTo>
                <a:lnTo>
                  <a:pt x="295" y="460"/>
                </a:lnTo>
                <a:lnTo>
                  <a:pt x="288" y="466"/>
                </a:lnTo>
                <a:lnTo>
                  <a:pt x="298" y="483"/>
                </a:lnTo>
                <a:lnTo>
                  <a:pt x="294" y="491"/>
                </a:lnTo>
                <a:lnTo>
                  <a:pt x="301" y="492"/>
                </a:lnTo>
                <a:lnTo>
                  <a:pt x="302" y="496"/>
                </a:lnTo>
                <a:lnTo>
                  <a:pt x="300" y="506"/>
                </a:lnTo>
                <a:lnTo>
                  <a:pt x="298" y="507"/>
                </a:lnTo>
                <a:lnTo>
                  <a:pt x="290" y="502"/>
                </a:lnTo>
                <a:lnTo>
                  <a:pt x="290" y="498"/>
                </a:lnTo>
                <a:lnTo>
                  <a:pt x="288" y="494"/>
                </a:lnTo>
                <a:lnTo>
                  <a:pt x="277" y="496"/>
                </a:lnTo>
                <a:lnTo>
                  <a:pt x="273" y="492"/>
                </a:lnTo>
                <a:lnTo>
                  <a:pt x="265" y="493"/>
                </a:lnTo>
                <a:lnTo>
                  <a:pt x="263" y="498"/>
                </a:lnTo>
                <a:lnTo>
                  <a:pt x="239" y="499"/>
                </a:lnTo>
                <a:lnTo>
                  <a:pt x="237" y="504"/>
                </a:lnTo>
                <a:lnTo>
                  <a:pt x="231" y="505"/>
                </a:lnTo>
                <a:lnTo>
                  <a:pt x="230" y="508"/>
                </a:lnTo>
                <a:lnTo>
                  <a:pt x="223" y="511"/>
                </a:lnTo>
                <a:lnTo>
                  <a:pt x="211" y="512"/>
                </a:lnTo>
                <a:lnTo>
                  <a:pt x="210" y="508"/>
                </a:lnTo>
                <a:lnTo>
                  <a:pt x="209" y="504"/>
                </a:lnTo>
                <a:lnTo>
                  <a:pt x="199" y="501"/>
                </a:lnTo>
                <a:lnTo>
                  <a:pt x="194" y="502"/>
                </a:lnTo>
                <a:lnTo>
                  <a:pt x="190" y="501"/>
                </a:lnTo>
                <a:lnTo>
                  <a:pt x="190" y="509"/>
                </a:lnTo>
                <a:lnTo>
                  <a:pt x="182" y="519"/>
                </a:lnTo>
                <a:lnTo>
                  <a:pt x="177" y="519"/>
                </a:lnTo>
                <a:lnTo>
                  <a:pt x="179" y="513"/>
                </a:lnTo>
                <a:lnTo>
                  <a:pt x="174" y="512"/>
                </a:lnTo>
                <a:lnTo>
                  <a:pt x="174" y="508"/>
                </a:lnTo>
                <a:lnTo>
                  <a:pt x="170" y="506"/>
                </a:lnTo>
                <a:lnTo>
                  <a:pt x="168" y="502"/>
                </a:lnTo>
                <a:lnTo>
                  <a:pt x="164" y="502"/>
                </a:lnTo>
                <a:lnTo>
                  <a:pt x="162" y="499"/>
                </a:lnTo>
                <a:lnTo>
                  <a:pt x="159" y="503"/>
                </a:lnTo>
                <a:lnTo>
                  <a:pt x="152" y="502"/>
                </a:lnTo>
                <a:lnTo>
                  <a:pt x="139" y="495"/>
                </a:lnTo>
                <a:lnTo>
                  <a:pt x="123" y="495"/>
                </a:lnTo>
                <a:lnTo>
                  <a:pt x="120" y="492"/>
                </a:lnTo>
                <a:lnTo>
                  <a:pt x="116" y="493"/>
                </a:lnTo>
                <a:lnTo>
                  <a:pt x="116" y="488"/>
                </a:lnTo>
                <a:lnTo>
                  <a:pt x="102" y="494"/>
                </a:lnTo>
                <a:lnTo>
                  <a:pt x="105" y="500"/>
                </a:lnTo>
                <a:lnTo>
                  <a:pt x="99" y="500"/>
                </a:lnTo>
                <a:lnTo>
                  <a:pt x="94" y="497"/>
                </a:lnTo>
                <a:lnTo>
                  <a:pt x="83" y="502"/>
                </a:lnTo>
                <a:lnTo>
                  <a:pt x="77" y="499"/>
                </a:lnTo>
                <a:lnTo>
                  <a:pt x="72" y="502"/>
                </a:lnTo>
                <a:lnTo>
                  <a:pt x="67" y="500"/>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59" name="Freeform 28">
            <a:extLst>
              <a:ext uri="{FF2B5EF4-FFF2-40B4-BE49-F238E27FC236}">
                <a16:creationId xmlns:a16="http://schemas.microsoft.com/office/drawing/2014/main" id="{65313E6D-8747-4F91-B701-4CACBAED8A38}"/>
              </a:ext>
            </a:extLst>
          </p:cNvPr>
          <p:cNvSpPr>
            <a:spLocks/>
          </p:cNvSpPr>
          <p:nvPr/>
        </p:nvSpPr>
        <p:spPr bwMode="auto">
          <a:xfrm>
            <a:off x="5745163" y="4298950"/>
            <a:ext cx="23812" cy="25400"/>
          </a:xfrm>
          <a:custGeom>
            <a:avLst/>
            <a:gdLst>
              <a:gd name="T0" fmla="*/ 2147483646 w 15"/>
              <a:gd name="T1" fmla="*/ 2147483646 h 16"/>
              <a:gd name="T2" fmla="*/ 2147483646 w 15"/>
              <a:gd name="T3" fmla="*/ 2147483646 h 16"/>
              <a:gd name="T4" fmla="*/ 2147483646 w 15"/>
              <a:gd name="T5" fmla="*/ 2147483646 h 16"/>
              <a:gd name="T6" fmla="*/ 2147483646 w 15"/>
              <a:gd name="T7" fmla="*/ 2147483646 h 16"/>
              <a:gd name="T8" fmla="*/ 0 w 15"/>
              <a:gd name="T9" fmla="*/ 2147483646 h 16"/>
              <a:gd name="T10" fmla="*/ 0 w 15"/>
              <a:gd name="T11" fmla="*/ 0 h 16"/>
              <a:gd name="T12" fmla="*/ 2147483646 w 15"/>
              <a:gd name="T13" fmla="*/ 2147483646 h 16"/>
              <a:gd name="T14" fmla="*/ 2147483646 w 15"/>
              <a:gd name="T15" fmla="*/ 2147483646 h 1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6"/>
              <a:gd name="T26" fmla="*/ 15 w 1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6">
                <a:moveTo>
                  <a:pt x="15" y="16"/>
                </a:moveTo>
                <a:lnTo>
                  <a:pt x="12" y="15"/>
                </a:lnTo>
                <a:lnTo>
                  <a:pt x="10" y="13"/>
                </a:lnTo>
                <a:lnTo>
                  <a:pt x="2" y="16"/>
                </a:lnTo>
                <a:lnTo>
                  <a:pt x="0" y="7"/>
                </a:lnTo>
                <a:lnTo>
                  <a:pt x="0" y="0"/>
                </a:lnTo>
                <a:lnTo>
                  <a:pt x="12" y="9"/>
                </a:lnTo>
                <a:lnTo>
                  <a:pt x="15" y="16"/>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60" name="Freeform 29">
            <a:extLst>
              <a:ext uri="{FF2B5EF4-FFF2-40B4-BE49-F238E27FC236}">
                <a16:creationId xmlns:a16="http://schemas.microsoft.com/office/drawing/2014/main" id="{8A70F839-0558-40FA-9BDF-D8238D204874}"/>
              </a:ext>
            </a:extLst>
          </p:cNvPr>
          <p:cNvSpPr>
            <a:spLocks noEditPoints="1"/>
          </p:cNvSpPr>
          <p:nvPr/>
        </p:nvSpPr>
        <p:spPr bwMode="auto">
          <a:xfrm>
            <a:off x="6172201" y="5554663"/>
            <a:ext cx="441325" cy="577850"/>
          </a:xfrm>
          <a:custGeom>
            <a:avLst/>
            <a:gdLst>
              <a:gd name="T0" fmla="*/ 2147483646 w 278"/>
              <a:gd name="T1" fmla="*/ 2147483646 h 364"/>
              <a:gd name="T2" fmla="*/ 2147483646 w 278"/>
              <a:gd name="T3" fmla="*/ 2147483646 h 364"/>
              <a:gd name="T4" fmla="*/ 2147483646 w 278"/>
              <a:gd name="T5" fmla="*/ 2147483646 h 364"/>
              <a:gd name="T6" fmla="*/ 2147483646 w 278"/>
              <a:gd name="T7" fmla="*/ 2147483646 h 364"/>
              <a:gd name="T8" fmla="*/ 2147483646 w 278"/>
              <a:gd name="T9" fmla="*/ 2147483646 h 364"/>
              <a:gd name="T10" fmla="*/ 2147483646 w 278"/>
              <a:gd name="T11" fmla="*/ 2147483646 h 364"/>
              <a:gd name="T12" fmla="*/ 2147483646 w 278"/>
              <a:gd name="T13" fmla="*/ 2147483646 h 364"/>
              <a:gd name="T14" fmla="*/ 2147483646 w 278"/>
              <a:gd name="T15" fmla="*/ 2147483646 h 364"/>
              <a:gd name="T16" fmla="*/ 2147483646 w 278"/>
              <a:gd name="T17" fmla="*/ 2147483646 h 364"/>
              <a:gd name="T18" fmla="*/ 2147483646 w 278"/>
              <a:gd name="T19" fmla="*/ 2147483646 h 364"/>
              <a:gd name="T20" fmla="*/ 2147483646 w 278"/>
              <a:gd name="T21" fmla="*/ 2147483646 h 364"/>
              <a:gd name="T22" fmla="*/ 2147483646 w 278"/>
              <a:gd name="T23" fmla="*/ 2147483646 h 364"/>
              <a:gd name="T24" fmla="*/ 2147483646 w 278"/>
              <a:gd name="T25" fmla="*/ 2147483646 h 364"/>
              <a:gd name="T26" fmla="*/ 2147483646 w 278"/>
              <a:gd name="T27" fmla="*/ 2147483646 h 364"/>
              <a:gd name="T28" fmla="*/ 2147483646 w 278"/>
              <a:gd name="T29" fmla="*/ 2147483646 h 364"/>
              <a:gd name="T30" fmla="*/ 2147483646 w 278"/>
              <a:gd name="T31" fmla="*/ 2147483646 h 364"/>
              <a:gd name="T32" fmla="*/ 2147483646 w 278"/>
              <a:gd name="T33" fmla="*/ 2147483646 h 364"/>
              <a:gd name="T34" fmla="*/ 2147483646 w 278"/>
              <a:gd name="T35" fmla="*/ 2147483646 h 364"/>
              <a:gd name="T36" fmla="*/ 2147483646 w 278"/>
              <a:gd name="T37" fmla="*/ 2147483646 h 364"/>
              <a:gd name="T38" fmla="*/ 2147483646 w 278"/>
              <a:gd name="T39" fmla="*/ 2147483646 h 364"/>
              <a:gd name="T40" fmla="*/ 2147483646 w 278"/>
              <a:gd name="T41" fmla="*/ 2147483646 h 364"/>
              <a:gd name="T42" fmla="*/ 2147483646 w 278"/>
              <a:gd name="T43" fmla="*/ 2147483646 h 364"/>
              <a:gd name="T44" fmla="*/ 2147483646 w 278"/>
              <a:gd name="T45" fmla="*/ 2147483646 h 364"/>
              <a:gd name="T46" fmla="*/ 2147483646 w 278"/>
              <a:gd name="T47" fmla="*/ 2147483646 h 364"/>
              <a:gd name="T48" fmla="*/ 2147483646 w 278"/>
              <a:gd name="T49" fmla="*/ 2147483646 h 364"/>
              <a:gd name="T50" fmla="*/ 2147483646 w 278"/>
              <a:gd name="T51" fmla="*/ 2147483646 h 364"/>
              <a:gd name="T52" fmla="*/ 2147483646 w 278"/>
              <a:gd name="T53" fmla="*/ 2147483646 h 364"/>
              <a:gd name="T54" fmla="*/ 2147483646 w 278"/>
              <a:gd name="T55" fmla="*/ 2147483646 h 364"/>
              <a:gd name="T56" fmla="*/ 2147483646 w 278"/>
              <a:gd name="T57" fmla="*/ 2147483646 h 364"/>
              <a:gd name="T58" fmla="*/ 2147483646 w 278"/>
              <a:gd name="T59" fmla="*/ 2147483646 h 364"/>
              <a:gd name="T60" fmla="*/ 2147483646 w 278"/>
              <a:gd name="T61" fmla="*/ 2147483646 h 364"/>
              <a:gd name="T62" fmla="*/ 2147483646 w 278"/>
              <a:gd name="T63" fmla="*/ 2147483646 h 364"/>
              <a:gd name="T64" fmla="*/ 2147483646 w 278"/>
              <a:gd name="T65" fmla="*/ 2147483646 h 364"/>
              <a:gd name="T66" fmla="*/ 2147483646 w 278"/>
              <a:gd name="T67" fmla="*/ 2147483646 h 364"/>
              <a:gd name="T68" fmla="*/ 2147483646 w 278"/>
              <a:gd name="T69" fmla="*/ 2147483646 h 364"/>
              <a:gd name="T70" fmla="*/ 2147483646 w 278"/>
              <a:gd name="T71" fmla="*/ 2147483646 h 364"/>
              <a:gd name="T72" fmla="*/ 2147483646 w 278"/>
              <a:gd name="T73" fmla="*/ 2147483646 h 364"/>
              <a:gd name="T74" fmla="*/ 2147483646 w 278"/>
              <a:gd name="T75" fmla="*/ 2147483646 h 364"/>
              <a:gd name="T76" fmla="*/ 2147483646 w 278"/>
              <a:gd name="T77" fmla="*/ 2147483646 h 364"/>
              <a:gd name="T78" fmla="*/ 2147483646 w 278"/>
              <a:gd name="T79" fmla="*/ 2147483646 h 364"/>
              <a:gd name="T80" fmla="*/ 2147483646 w 278"/>
              <a:gd name="T81" fmla="*/ 2147483646 h 364"/>
              <a:gd name="T82" fmla="*/ 2147483646 w 278"/>
              <a:gd name="T83" fmla="*/ 2147483646 h 364"/>
              <a:gd name="T84" fmla="*/ 2147483646 w 278"/>
              <a:gd name="T85" fmla="*/ 2147483646 h 364"/>
              <a:gd name="T86" fmla="*/ 2147483646 w 278"/>
              <a:gd name="T87" fmla="*/ 2147483646 h 364"/>
              <a:gd name="T88" fmla="*/ 2147483646 w 278"/>
              <a:gd name="T89" fmla="*/ 2147483646 h 364"/>
              <a:gd name="T90" fmla="*/ 2147483646 w 278"/>
              <a:gd name="T91" fmla="*/ 2147483646 h 364"/>
              <a:gd name="T92" fmla="*/ 2147483646 w 278"/>
              <a:gd name="T93" fmla="*/ 2147483646 h 364"/>
              <a:gd name="T94" fmla="*/ 2147483646 w 278"/>
              <a:gd name="T95" fmla="*/ 2147483646 h 364"/>
              <a:gd name="T96" fmla="*/ 2147483646 w 278"/>
              <a:gd name="T97" fmla="*/ 2147483646 h 364"/>
              <a:gd name="T98" fmla="*/ 2147483646 w 278"/>
              <a:gd name="T99" fmla="*/ 2147483646 h 364"/>
              <a:gd name="T100" fmla="*/ 2147483646 w 278"/>
              <a:gd name="T101" fmla="*/ 2147483646 h 364"/>
              <a:gd name="T102" fmla="*/ 2147483646 w 278"/>
              <a:gd name="T103" fmla="*/ 2147483646 h 364"/>
              <a:gd name="T104" fmla="*/ 2147483646 w 278"/>
              <a:gd name="T105" fmla="*/ 2147483646 h 364"/>
              <a:gd name="T106" fmla="*/ 2147483646 w 278"/>
              <a:gd name="T107" fmla="*/ 2147483646 h 364"/>
              <a:gd name="T108" fmla="*/ 2147483646 w 278"/>
              <a:gd name="T109" fmla="*/ 2147483646 h 364"/>
              <a:gd name="T110" fmla="*/ 2147483646 w 278"/>
              <a:gd name="T111" fmla="*/ 2147483646 h 364"/>
              <a:gd name="T112" fmla="*/ 2147483646 w 278"/>
              <a:gd name="T113" fmla="*/ 2147483646 h 364"/>
              <a:gd name="T114" fmla="*/ 2147483646 w 278"/>
              <a:gd name="T115" fmla="*/ 2147483646 h 364"/>
              <a:gd name="T116" fmla="*/ 2147483646 w 278"/>
              <a:gd name="T117" fmla="*/ 2147483646 h 364"/>
              <a:gd name="T118" fmla="*/ 2147483646 w 278"/>
              <a:gd name="T119" fmla="*/ 2147483646 h 364"/>
              <a:gd name="T120" fmla="*/ 2147483646 w 278"/>
              <a:gd name="T121" fmla="*/ 2147483646 h 364"/>
              <a:gd name="T122" fmla="*/ 2147483646 w 278"/>
              <a:gd name="T123" fmla="*/ 2147483646 h 364"/>
              <a:gd name="T124" fmla="*/ 2147483646 w 278"/>
              <a:gd name="T125" fmla="*/ 2147483646 h 3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8"/>
              <a:gd name="T190" fmla="*/ 0 h 364"/>
              <a:gd name="T191" fmla="*/ 278 w 278"/>
              <a:gd name="T192" fmla="*/ 364 h 3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8" h="364">
                <a:moveTo>
                  <a:pt x="195" y="364"/>
                </a:moveTo>
                <a:lnTo>
                  <a:pt x="196" y="359"/>
                </a:lnTo>
                <a:lnTo>
                  <a:pt x="195" y="356"/>
                </a:lnTo>
                <a:lnTo>
                  <a:pt x="179" y="350"/>
                </a:lnTo>
                <a:lnTo>
                  <a:pt x="166" y="350"/>
                </a:lnTo>
                <a:lnTo>
                  <a:pt x="156" y="347"/>
                </a:lnTo>
                <a:lnTo>
                  <a:pt x="147" y="348"/>
                </a:lnTo>
                <a:lnTo>
                  <a:pt x="145" y="347"/>
                </a:lnTo>
                <a:lnTo>
                  <a:pt x="143" y="345"/>
                </a:lnTo>
                <a:lnTo>
                  <a:pt x="145" y="332"/>
                </a:lnTo>
                <a:lnTo>
                  <a:pt x="151" y="331"/>
                </a:lnTo>
                <a:lnTo>
                  <a:pt x="151" y="329"/>
                </a:lnTo>
                <a:lnTo>
                  <a:pt x="151" y="326"/>
                </a:lnTo>
                <a:lnTo>
                  <a:pt x="152" y="325"/>
                </a:lnTo>
                <a:lnTo>
                  <a:pt x="154" y="328"/>
                </a:lnTo>
                <a:lnTo>
                  <a:pt x="154" y="332"/>
                </a:lnTo>
                <a:lnTo>
                  <a:pt x="160" y="332"/>
                </a:lnTo>
                <a:lnTo>
                  <a:pt x="163" y="334"/>
                </a:lnTo>
                <a:lnTo>
                  <a:pt x="167" y="332"/>
                </a:lnTo>
                <a:lnTo>
                  <a:pt x="167" y="330"/>
                </a:lnTo>
                <a:lnTo>
                  <a:pt x="169" y="329"/>
                </a:lnTo>
                <a:lnTo>
                  <a:pt x="172" y="332"/>
                </a:lnTo>
                <a:lnTo>
                  <a:pt x="171" y="334"/>
                </a:lnTo>
                <a:lnTo>
                  <a:pt x="169" y="334"/>
                </a:lnTo>
                <a:lnTo>
                  <a:pt x="169" y="335"/>
                </a:lnTo>
                <a:lnTo>
                  <a:pt x="170" y="336"/>
                </a:lnTo>
                <a:lnTo>
                  <a:pt x="173" y="337"/>
                </a:lnTo>
                <a:lnTo>
                  <a:pt x="175" y="338"/>
                </a:lnTo>
                <a:lnTo>
                  <a:pt x="175" y="341"/>
                </a:lnTo>
                <a:lnTo>
                  <a:pt x="182" y="342"/>
                </a:lnTo>
                <a:lnTo>
                  <a:pt x="198" y="339"/>
                </a:lnTo>
                <a:lnTo>
                  <a:pt x="208" y="339"/>
                </a:lnTo>
                <a:lnTo>
                  <a:pt x="208" y="342"/>
                </a:lnTo>
                <a:lnTo>
                  <a:pt x="212" y="343"/>
                </a:lnTo>
                <a:lnTo>
                  <a:pt x="224" y="345"/>
                </a:lnTo>
                <a:lnTo>
                  <a:pt x="230" y="346"/>
                </a:lnTo>
                <a:lnTo>
                  <a:pt x="236" y="343"/>
                </a:lnTo>
                <a:lnTo>
                  <a:pt x="238" y="344"/>
                </a:lnTo>
                <a:lnTo>
                  <a:pt x="236" y="352"/>
                </a:lnTo>
                <a:lnTo>
                  <a:pt x="239" y="354"/>
                </a:lnTo>
                <a:lnTo>
                  <a:pt x="241" y="354"/>
                </a:lnTo>
                <a:lnTo>
                  <a:pt x="248" y="350"/>
                </a:lnTo>
                <a:lnTo>
                  <a:pt x="253" y="349"/>
                </a:lnTo>
                <a:lnTo>
                  <a:pt x="255" y="350"/>
                </a:lnTo>
                <a:lnTo>
                  <a:pt x="257" y="348"/>
                </a:lnTo>
                <a:lnTo>
                  <a:pt x="262" y="345"/>
                </a:lnTo>
                <a:lnTo>
                  <a:pt x="260" y="349"/>
                </a:lnTo>
                <a:lnTo>
                  <a:pt x="261" y="354"/>
                </a:lnTo>
                <a:lnTo>
                  <a:pt x="257" y="360"/>
                </a:lnTo>
                <a:lnTo>
                  <a:pt x="246" y="359"/>
                </a:lnTo>
                <a:lnTo>
                  <a:pt x="239" y="361"/>
                </a:lnTo>
                <a:lnTo>
                  <a:pt x="233" y="360"/>
                </a:lnTo>
                <a:lnTo>
                  <a:pt x="195" y="364"/>
                </a:lnTo>
                <a:close/>
                <a:moveTo>
                  <a:pt x="0" y="118"/>
                </a:moveTo>
                <a:lnTo>
                  <a:pt x="11" y="96"/>
                </a:lnTo>
                <a:lnTo>
                  <a:pt x="21" y="84"/>
                </a:lnTo>
                <a:lnTo>
                  <a:pt x="29" y="74"/>
                </a:lnTo>
                <a:lnTo>
                  <a:pt x="37" y="53"/>
                </a:lnTo>
                <a:lnTo>
                  <a:pt x="39" y="52"/>
                </a:lnTo>
                <a:lnTo>
                  <a:pt x="54" y="50"/>
                </a:lnTo>
                <a:lnTo>
                  <a:pt x="66" y="47"/>
                </a:lnTo>
                <a:lnTo>
                  <a:pt x="74" y="36"/>
                </a:lnTo>
                <a:lnTo>
                  <a:pt x="81" y="32"/>
                </a:lnTo>
                <a:lnTo>
                  <a:pt x="88" y="33"/>
                </a:lnTo>
                <a:lnTo>
                  <a:pt x="100" y="34"/>
                </a:lnTo>
                <a:lnTo>
                  <a:pt x="110" y="28"/>
                </a:lnTo>
                <a:lnTo>
                  <a:pt x="119" y="24"/>
                </a:lnTo>
                <a:lnTo>
                  <a:pt x="121" y="23"/>
                </a:lnTo>
                <a:lnTo>
                  <a:pt x="157" y="18"/>
                </a:lnTo>
                <a:lnTo>
                  <a:pt x="172" y="11"/>
                </a:lnTo>
                <a:lnTo>
                  <a:pt x="183" y="10"/>
                </a:lnTo>
                <a:lnTo>
                  <a:pt x="211" y="23"/>
                </a:lnTo>
                <a:lnTo>
                  <a:pt x="223" y="28"/>
                </a:lnTo>
                <a:lnTo>
                  <a:pt x="230" y="28"/>
                </a:lnTo>
                <a:lnTo>
                  <a:pt x="252" y="21"/>
                </a:lnTo>
                <a:lnTo>
                  <a:pt x="254" y="14"/>
                </a:lnTo>
                <a:lnTo>
                  <a:pt x="252" y="5"/>
                </a:lnTo>
                <a:lnTo>
                  <a:pt x="258" y="0"/>
                </a:lnTo>
                <a:lnTo>
                  <a:pt x="265" y="1"/>
                </a:lnTo>
                <a:lnTo>
                  <a:pt x="267" y="1"/>
                </a:lnTo>
                <a:lnTo>
                  <a:pt x="275" y="6"/>
                </a:lnTo>
                <a:lnTo>
                  <a:pt x="278" y="11"/>
                </a:lnTo>
                <a:lnTo>
                  <a:pt x="265" y="28"/>
                </a:lnTo>
                <a:lnTo>
                  <a:pt x="257" y="42"/>
                </a:lnTo>
                <a:lnTo>
                  <a:pt x="251" y="56"/>
                </a:lnTo>
                <a:lnTo>
                  <a:pt x="250" y="45"/>
                </a:lnTo>
                <a:lnTo>
                  <a:pt x="235" y="44"/>
                </a:lnTo>
                <a:lnTo>
                  <a:pt x="221" y="43"/>
                </a:lnTo>
                <a:lnTo>
                  <a:pt x="210" y="40"/>
                </a:lnTo>
                <a:lnTo>
                  <a:pt x="209" y="36"/>
                </a:lnTo>
                <a:lnTo>
                  <a:pt x="200" y="41"/>
                </a:lnTo>
                <a:lnTo>
                  <a:pt x="195" y="44"/>
                </a:lnTo>
                <a:lnTo>
                  <a:pt x="187" y="44"/>
                </a:lnTo>
                <a:lnTo>
                  <a:pt x="187" y="38"/>
                </a:lnTo>
                <a:lnTo>
                  <a:pt x="180" y="39"/>
                </a:lnTo>
                <a:lnTo>
                  <a:pt x="175" y="46"/>
                </a:lnTo>
                <a:lnTo>
                  <a:pt x="166" y="51"/>
                </a:lnTo>
                <a:lnTo>
                  <a:pt x="160" y="52"/>
                </a:lnTo>
                <a:lnTo>
                  <a:pt x="155" y="48"/>
                </a:lnTo>
                <a:lnTo>
                  <a:pt x="150" y="50"/>
                </a:lnTo>
                <a:lnTo>
                  <a:pt x="150" y="53"/>
                </a:lnTo>
                <a:lnTo>
                  <a:pt x="153" y="58"/>
                </a:lnTo>
                <a:lnTo>
                  <a:pt x="156" y="66"/>
                </a:lnTo>
                <a:lnTo>
                  <a:pt x="162" y="68"/>
                </a:lnTo>
                <a:lnTo>
                  <a:pt x="178" y="83"/>
                </a:lnTo>
                <a:lnTo>
                  <a:pt x="175" y="85"/>
                </a:lnTo>
                <a:lnTo>
                  <a:pt x="168" y="78"/>
                </a:lnTo>
                <a:lnTo>
                  <a:pt x="167" y="76"/>
                </a:lnTo>
                <a:lnTo>
                  <a:pt x="162" y="74"/>
                </a:lnTo>
                <a:lnTo>
                  <a:pt x="156" y="71"/>
                </a:lnTo>
                <a:lnTo>
                  <a:pt x="153" y="73"/>
                </a:lnTo>
                <a:lnTo>
                  <a:pt x="149" y="74"/>
                </a:lnTo>
                <a:lnTo>
                  <a:pt x="151" y="77"/>
                </a:lnTo>
                <a:lnTo>
                  <a:pt x="150" y="80"/>
                </a:lnTo>
                <a:lnTo>
                  <a:pt x="157" y="84"/>
                </a:lnTo>
                <a:lnTo>
                  <a:pt x="160" y="84"/>
                </a:lnTo>
                <a:lnTo>
                  <a:pt x="162" y="90"/>
                </a:lnTo>
                <a:lnTo>
                  <a:pt x="161" y="93"/>
                </a:lnTo>
                <a:lnTo>
                  <a:pt x="157" y="94"/>
                </a:lnTo>
                <a:lnTo>
                  <a:pt x="148" y="82"/>
                </a:lnTo>
                <a:lnTo>
                  <a:pt x="142" y="79"/>
                </a:lnTo>
                <a:lnTo>
                  <a:pt x="138" y="77"/>
                </a:lnTo>
                <a:lnTo>
                  <a:pt x="135" y="77"/>
                </a:lnTo>
                <a:lnTo>
                  <a:pt x="135" y="79"/>
                </a:lnTo>
                <a:lnTo>
                  <a:pt x="134" y="80"/>
                </a:lnTo>
                <a:lnTo>
                  <a:pt x="136" y="84"/>
                </a:lnTo>
                <a:lnTo>
                  <a:pt x="138" y="87"/>
                </a:lnTo>
                <a:lnTo>
                  <a:pt x="141" y="91"/>
                </a:lnTo>
                <a:lnTo>
                  <a:pt x="145" y="92"/>
                </a:lnTo>
                <a:lnTo>
                  <a:pt x="148" y="93"/>
                </a:lnTo>
                <a:lnTo>
                  <a:pt x="150" y="95"/>
                </a:lnTo>
                <a:lnTo>
                  <a:pt x="148" y="96"/>
                </a:lnTo>
                <a:lnTo>
                  <a:pt x="139" y="95"/>
                </a:lnTo>
                <a:lnTo>
                  <a:pt x="134" y="95"/>
                </a:lnTo>
                <a:lnTo>
                  <a:pt x="135" y="90"/>
                </a:lnTo>
                <a:lnTo>
                  <a:pt x="132" y="83"/>
                </a:lnTo>
                <a:lnTo>
                  <a:pt x="129" y="78"/>
                </a:lnTo>
                <a:lnTo>
                  <a:pt x="121" y="75"/>
                </a:lnTo>
                <a:lnTo>
                  <a:pt x="112" y="66"/>
                </a:lnTo>
                <a:lnTo>
                  <a:pt x="117" y="63"/>
                </a:lnTo>
                <a:lnTo>
                  <a:pt x="117" y="60"/>
                </a:lnTo>
                <a:lnTo>
                  <a:pt x="116" y="57"/>
                </a:lnTo>
                <a:lnTo>
                  <a:pt x="113" y="56"/>
                </a:lnTo>
                <a:lnTo>
                  <a:pt x="110" y="61"/>
                </a:lnTo>
                <a:lnTo>
                  <a:pt x="101" y="65"/>
                </a:lnTo>
                <a:lnTo>
                  <a:pt x="106" y="71"/>
                </a:lnTo>
                <a:lnTo>
                  <a:pt x="101" y="80"/>
                </a:lnTo>
                <a:lnTo>
                  <a:pt x="100" y="86"/>
                </a:lnTo>
                <a:lnTo>
                  <a:pt x="103" y="89"/>
                </a:lnTo>
                <a:lnTo>
                  <a:pt x="104" y="94"/>
                </a:lnTo>
                <a:lnTo>
                  <a:pt x="110" y="102"/>
                </a:lnTo>
                <a:lnTo>
                  <a:pt x="112" y="103"/>
                </a:lnTo>
                <a:lnTo>
                  <a:pt x="115" y="115"/>
                </a:lnTo>
                <a:lnTo>
                  <a:pt x="126" y="125"/>
                </a:lnTo>
                <a:lnTo>
                  <a:pt x="133" y="137"/>
                </a:lnTo>
                <a:lnTo>
                  <a:pt x="130" y="140"/>
                </a:lnTo>
                <a:lnTo>
                  <a:pt x="125" y="142"/>
                </a:lnTo>
                <a:lnTo>
                  <a:pt x="127" y="138"/>
                </a:lnTo>
                <a:lnTo>
                  <a:pt x="125" y="133"/>
                </a:lnTo>
                <a:lnTo>
                  <a:pt x="122" y="130"/>
                </a:lnTo>
                <a:lnTo>
                  <a:pt x="119" y="129"/>
                </a:lnTo>
                <a:lnTo>
                  <a:pt x="116" y="128"/>
                </a:lnTo>
                <a:lnTo>
                  <a:pt x="111" y="132"/>
                </a:lnTo>
                <a:lnTo>
                  <a:pt x="113" y="137"/>
                </a:lnTo>
                <a:lnTo>
                  <a:pt x="116" y="139"/>
                </a:lnTo>
                <a:lnTo>
                  <a:pt x="117" y="147"/>
                </a:lnTo>
                <a:lnTo>
                  <a:pt x="114" y="151"/>
                </a:lnTo>
                <a:lnTo>
                  <a:pt x="101" y="155"/>
                </a:lnTo>
                <a:lnTo>
                  <a:pt x="106" y="156"/>
                </a:lnTo>
                <a:lnTo>
                  <a:pt x="111" y="159"/>
                </a:lnTo>
                <a:lnTo>
                  <a:pt x="118" y="161"/>
                </a:lnTo>
                <a:lnTo>
                  <a:pt x="122" y="166"/>
                </a:lnTo>
                <a:lnTo>
                  <a:pt x="127" y="166"/>
                </a:lnTo>
                <a:lnTo>
                  <a:pt x="130" y="166"/>
                </a:lnTo>
                <a:lnTo>
                  <a:pt x="131" y="169"/>
                </a:lnTo>
                <a:lnTo>
                  <a:pt x="138" y="176"/>
                </a:lnTo>
                <a:lnTo>
                  <a:pt x="144" y="176"/>
                </a:lnTo>
                <a:lnTo>
                  <a:pt x="146" y="183"/>
                </a:lnTo>
                <a:lnTo>
                  <a:pt x="152" y="184"/>
                </a:lnTo>
                <a:lnTo>
                  <a:pt x="157" y="184"/>
                </a:lnTo>
                <a:lnTo>
                  <a:pt x="164" y="191"/>
                </a:lnTo>
                <a:lnTo>
                  <a:pt x="164" y="194"/>
                </a:lnTo>
                <a:lnTo>
                  <a:pt x="160" y="196"/>
                </a:lnTo>
                <a:lnTo>
                  <a:pt x="165" y="215"/>
                </a:lnTo>
                <a:lnTo>
                  <a:pt x="162" y="219"/>
                </a:lnTo>
                <a:lnTo>
                  <a:pt x="158" y="219"/>
                </a:lnTo>
                <a:lnTo>
                  <a:pt x="154" y="210"/>
                </a:lnTo>
                <a:lnTo>
                  <a:pt x="150" y="209"/>
                </a:lnTo>
                <a:lnTo>
                  <a:pt x="146" y="202"/>
                </a:lnTo>
                <a:lnTo>
                  <a:pt x="144" y="199"/>
                </a:lnTo>
                <a:lnTo>
                  <a:pt x="141" y="199"/>
                </a:lnTo>
                <a:lnTo>
                  <a:pt x="131" y="202"/>
                </a:lnTo>
                <a:lnTo>
                  <a:pt x="122" y="205"/>
                </a:lnTo>
                <a:lnTo>
                  <a:pt x="118" y="208"/>
                </a:lnTo>
                <a:lnTo>
                  <a:pt x="124" y="210"/>
                </a:lnTo>
                <a:lnTo>
                  <a:pt x="125" y="215"/>
                </a:lnTo>
                <a:lnTo>
                  <a:pt x="125" y="222"/>
                </a:lnTo>
                <a:lnTo>
                  <a:pt x="129" y="225"/>
                </a:lnTo>
                <a:lnTo>
                  <a:pt x="132" y="224"/>
                </a:lnTo>
                <a:lnTo>
                  <a:pt x="136" y="222"/>
                </a:lnTo>
                <a:lnTo>
                  <a:pt x="136" y="227"/>
                </a:lnTo>
                <a:lnTo>
                  <a:pt x="141" y="231"/>
                </a:lnTo>
                <a:lnTo>
                  <a:pt x="131" y="233"/>
                </a:lnTo>
                <a:lnTo>
                  <a:pt x="131" y="236"/>
                </a:lnTo>
                <a:lnTo>
                  <a:pt x="127" y="237"/>
                </a:lnTo>
                <a:lnTo>
                  <a:pt x="122" y="235"/>
                </a:lnTo>
                <a:lnTo>
                  <a:pt x="124" y="230"/>
                </a:lnTo>
                <a:lnTo>
                  <a:pt x="120" y="228"/>
                </a:lnTo>
                <a:lnTo>
                  <a:pt x="110" y="227"/>
                </a:lnTo>
                <a:lnTo>
                  <a:pt x="108" y="225"/>
                </a:lnTo>
                <a:lnTo>
                  <a:pt x="107" y="230"/>
                </a:lnTo>
                <a:lnTo>
                  <a:pt x="111" y="241"/>
                </a:lnTo>
                <a:lnTo>
                  <a:pt x="115" y="245"/>
                </a:lnTo>
                <a:lnTo>
                  <a:pt x="114" y="249"/>
                </a:lnTo>
                <a:lnTo>
                  <a:pt x="118" y="254"/>
                </a:lnTo>
                <a:lnTo>
                  <a:pt x="122" y="276"/>
                </a:lnTo>
                <a:lnTo>
                  <a:pt x="109" y="269"/>
                </a:lnTo>
                <a:lnTo>
                  <a:pt x="102" y="271"/>
                </a:lnTo>
                <a:lnTo>
                  <a:pt x="97" y="281"/>
                </a:lnTo>
                <a:lnTo>
                  <a:pt x="88" y="264"/>
                </a:lnTo>
                <a:lnTo>
                  <a:pt x="80" y="255"/>
                </a:lnTo>
                <a:lnTo>
                  <a:pt x="71" y="265"/>
                </a:lnTo>
                <a:lnTo>
                  <a:pt x="63" y="257"/>
                </a:lnTo>
                <a:lnTo>
                  <a:pt x="60" y="250"/>
                </a:lnTo>
                <a:lnTo>
                  <a:pt x="64" y="240"/>
                </a:lnTo>
                <a:lnTo>
                  <a:pt x="64" y="234"/>
                </a:lnTo>
                <a:lnTo>
                  <a:pt x="60" y="227"/>
                </a:lnTo>
                <a:lnTo>
                  <a:pt x="50" y="217"/>
                </a:lnTo>
                <a:lnTo>
                  <a:pt x="47" y="212"/>
                </a:lnTo>
                <a:lnTo>
                  <a:pt x="47" y="207"/>
                </a:lnTo>
                <a:lnTo>
                  <a:pt x="57" y="193"/>
                </a:lnTo>
                <a:lnTo>
                  <a:pt x="68" y="195"/>
                </a:lnTo>
                <a:lnTo>
                  <a:pt x="76" y="188"/>
                </a:lnTo>
                <a:lnTo>
                  <a:pt x="80" y="189"/>
                </a:lnTo>
                <a:lnTo>
                  <a:pt x="112" y="205"/>
                </a:lnTo>
                <a:lnTo>
                  <a:pt x="118" y="202"/>
                </a:lnTo>
                <a:lnTo>
                  <a:pt x="128" y="194"/>
                </a:lnTo>
                <a:lnTo>
                  <a:pt x="123" y="193"/>
                </a:lnTo>
                <a:lnTo>
                  <a:pt x="117" y="191"/>
                </a:lnTo>
                <a:lnTo>
                  <a:pt x="94" y="179"/>
                </a:lnTo>
                <a:lnTo>
                  <a:pt x="73" y="177"/>
                </a:lnTo>
                <a:lnTo>
                  <a:pt x="66" y="179"/>
                </a:lnTo>
                <a:lnTo>
                  <a:pt x="53" y="180"/>
                </a:lnTo>
                <a:lnTo>
                  <a:pt x="45" y="184"/>
                </a:lnTo>
                <a:lnTo>
                  <a:pt x="28" y="156"/>
                </a:lnTo>
                <a:lnTo>
                  <a:pt x="33" y="154"/>
                </a:lnTo>
                <a:lnTo>
                  <a:pt x="38" y="155"/>
                </a:lnTo>
                <a:lnTo>
                  <a:pt x="42" y="152"/>
                </a:lnTo>
                <a:lnTo>
                  <a:pt x="45" y="148"/>
                </a:lnTo>
                <a:lnTo>
                  <a:pt x="38" y="142"/>
                </a:lnTo>
                <a:lnTo>
                  <a:pt x="33" y="145"/>
                </a:lnTo>
                <a:lnTo>
                  <a:pt x="24" y="144"/>
                </a:lnTo>
                <a:lnTo>
                  <a:pt x="4" y="126"/>
                </a:lnTo>
                <a:lnTo>
                  <a:pt x="0" y="118"/>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3" name="Group 30">
            <a:extLst>
              <a:ext uri="{FF2B5EF4-FFF2-40B4-BE49-F238E27FC236}">
                <a16:creationId xmlns:a16="http://schemas.microsoft.com/office/drawing/2014/main" id="{55F0733E-9B33-44B4-AA6F-3FB74E101454}"/>
              </a:ext>
            </a:extLst>
          </p:cNvPr>
          <p:cNvGrpSpPr>
            <a:grpSpLocks/>
          </p:cNvGrpSpPr>
          <p:nvPr/>
        </p:nvGrpSpPr>
        <p:grpSpPr bwMode="auto">
          <a:xfrm>
            <a:off x="6172201" y="5554663"/>
            <a:ext cx="441325" cy="577850"/>
            <a:chOff x="3291" y="3640"/>
            <a:chExt cx="278" cy="364"/>
          </a:xfrm>
          <a:solidFill>
            <a:schemeClr val="accent1">
              <a:lumMod val="75000"/>
            </a:schemeClr>
          </a:solidFill>
        </p:grpSpPr>
        <p:sp>
          <p:nvSpPr>
            <p:cNvPr id="15476" name="Freeform 31">
              <a:extLst>
                <a:ext uri="{FF2B5EF4-FFF2-40B4-BE49-F238E27FC236}">
                  <a16:creationId xmlns:a16="http://schemas.microsoft.com/office/drawing/2014/main" id="{B9760845-E823-4E35-BADE-D9151E29748F}"/>
                </a:ext>
              </a:extLst>
            </p:cNvPr>
            <p:cNvSpPr>
              <a:spLocks/>
            </p:cNvSpPr>
            <p:nvPr/>
          </p:nvSpPr>
          <p:spPr bwMode="auto">
            <a:xfrm>
              <a:off x="3434" y="3965"/>
              <a:ext cx="119" cy="39"/>
            </a:xfrm>
            <a:custGeom>
              <a:avLst/>
              <a:gdLst>
                <a:gd name="T0" fmla="*/ 52 w 119"/>
                <a:gd name="T1" fmla="*/ 39 h 39"/>
                <a:gd name="T2" fmla="*/ 53 w 119"/>
                <a:gd name="T3" fmla="*/ 34 h 39"/>
                <a:gd name="T4" fmla="*/ 52 w 119"/>
                <a:gd name="T5" fmla="*/ 31 h 39"/>
                <a:gd name="T6" fmla="*/ 36 w 119"/>
                <a:gd name="T7" fmla="*/ 25 h 39"/>
                <a:gd name="T8" fmla="*/ 23 w 119"/>
                <a:gd name="T9" fmla="*/ 25 h 39"/>
                <a:gd name="T10" fmla="*/ 13 w 119"/>
                <a:gd name="T11" fmla="*/ 22 h 39"/>
                <a:gd name="T12" fmla="*/ 4 w 119"/>
                <a:gd name="T13" fmla="*/ 23 h 39"/>
                <a:gd name="T14" fmla="*/ 2 w 119"/>
                <a:gd name="T15" fmla="*/ 22 h 39"/>
                <a:gd name="T16" fmla="*/ 0 w 119"/>
                <a:gd name="T17" fmla="*/ 20 h 39"/>
                <a:gd name="T18" fmla="*/ 2 w 119"/>
                <a:gd name="T19" fmla="*/ 7 h 39"/>
                <a:gd name="T20" fmla="*/ 8 w 119"/>
                <a:gd name="T21" fmla="*/ 6 h 39"/>
                <a:gd name="T22" fmla="*/ 8 w 119"/>
                <a:gd name="T23" fmla="*/ 4 h 39"/>
                <a:gd name="T24" fmla="*/ 8 w 119"/>
                <a:gd name="T25" fmla="*/ 1 h 39"/>
                <a:gd name="T26" fmla="*/ 9 w 119"/>
                <a:gd name="T27" fmla="*/ 0 h 39"/>
                <a:gd name="T28" fmla="*/ 11 w 119"/>
                <a:gd name="T29" fmla="*/ 3 h 39"/>
                <a:gd name="T30" fmla="*/ 11 w 119"/>
                <a:gd name="T31" fmla="*/ 7 h 39"/>
                <a:gd name="T32" fmla="*/ 17 w 119"/>
                <a:gd name="T33" fmla="*/ 7 h 39"/>
                <a:gd name="T34" fmla="*/ 20 w 119"/>
                <a:gd name="T35" fmla="*/ 9 h 39"/>
                <a:gd name="T36" fmla="*/ 24 w 119"/>
                <a:gd name="T37" fmla="*/ 7 h 39"/>
                <a:gd name="T38" fmla="*/ 24 w 119"/>
                <a:gd name="T39" fmla="*/ 5 h 39"/>
                <a:gd name="T40" fmla="*/ 26 w 119"/>
                <a:gd name="T41" fmla="*/ 4 h 39"/>
                <a:gd name="T42" fmla="*/ 29 w 119"/>
                <a:gd name="T43" fmla="*/ 7 h 39"/>
                <a:gd name="T44" fmla="*/ 28 w 119"/>
                <a:gd name="T45" fmla="*/ 9 h 39"/>
                <a:gd name="T46" fmla="*/ 26 w 119"/>
                <a:gd name="T47" fmla="*/ 9 h 39"/>
                <a:gd name="T48" fmla="*/ 26 w 119"/>
                <a:gd name="T49" fmla="*/ 10 h 39"/>
                <a:gd name="T50" fmla="*/ 27 w 119"/>
                <a:gd name="T51" fmla="*/ 11 h 39"/>
                <a:gd name="T52" fmla="*/ 30 w 119"/>
                <a:gd name="T53" fmla="*/ 12 h 39"/>
                <a:gd name="T54" fmla="*/ 32 w 119"/>
                <a:gd name="T55" fmla="*/ 13 h 39"/>
                <a:gd name="T56" fmla="*/ 32 w 119"/>
                <a:gd name="T57" fmla="*/ 16 h 39"/>
                <a:gd name="T58" fmla="*/ 39 w 119"/>
                <a:gd name="T59" fmla="*/ 17 h 39"/>
                <a:gd name="T60" fmla="*/ 55 w 119"/>
                <a:gd name="T61" fmla="*/ 14 h 39"/>
                <a:gd name="T62" fmla="*/ 65 w 119"/>
                <a:gd name="T63" fmla="*/ 14 h 39"/>
                <a:gd name="T64" fmla="*/ 65 w 119"/>
                <a:gd name="T65" fmla="*/ 17 h 39"/>
                <a:gd name="T66" fmla="*/ 69 w 119"/>
                <a:gd name="T67" fmla="*/ 18 h 39"/>
                <a:gd name="T68" fmla="*/ 81 w 119"/>
                <a:gd name="T69" fmla="*/ 20 h 39"/>
                <a:gd name="T70" fmla="*/ 87 w 119"/>
                <a:gd name="T71" fmla="*/ 21 h 39"/>
                <a:gd name="T72" fmla="*/ 93 w 119"/>
                <a:gd name="T73" fmla="*/ 18 h 39"/>
                <a:gd name="T74" fmla="*/ 95 w 119"/>
                <a:gd name="T75" fmla="*/ 19 h 39"/>
                <a:gd name="T76" fmla="*/ 93 w 119"/>
                <a:gd name="T77" fmla="*/ 27 h 39"/>
                <a:gd name="T78" fmla="*/ 96 w 119"/>
                <a:gd name="T79" fmla="*/ 29 h 39"/>
                <a:gd name="T80" fmla="*/ 98 w 119"/>
                <a:gd name="T81" fmla="*/ 29 h 39"/>
                <a:gd name="T82" fmla="*/ 105 w 119"/>
                <a:gd name="T83" fmla="*/ 25 h 39"/>
                <a:gd name="T84" fmla="*/ 110 w 119"/>
                <a:gd name="T85" fmla="*/ 24 h 39"/>
                <a:gd name="T86" fmla="*/ 112 w 119"/>
                <a:gd name="T87" fmla="*/ 25 h 39"/>
                <a:gd name="T88" fmla="*/ 114 w 119"/>
                <a:gd name="T89" fmla="*/ 23 h 39"/>
                <a:gd name="T90" fmla="*/ 119 w 119"/>
                <a:gd name="T91" fmla="*/ 20 h 39"/>
                <a:gd name="T92" fmla="*/ 117 w 119"/>
                <a:gd name="T93" fmla="*/ 24 h 39"/>
                <a:gd name="T94" fmla="*/ 118 w 119"/>
                <a:gd name="T95" fmla="*/ 29 h 39"/>
                <a:gd name="T96" fmla="*/ 114 w 119"/>
                <a:gd name="T97" fmla="*/ 35 h 39"/>
                <a:gd name="T98" fmla="*/ 103 w 119"/>
                <a:gd name="T99" fmla="*/ 34 h 39"/>
                <a:gd name="T100" fmla="*/ 96 w 119"/>
                <a:gd name="T101" fmla="*/ 36 h 39"/>
                <a:gd name="T102" fmla="*/ 90 w 119"/>
                <a:gd name="T103" fmla="*/ 35 h 39"/>
                <a:gd name="T104" fmla="*/ 52 w 119"/>
                <a:gd name="T105" fmla="*/ 39 h 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9"/>
                <a:gd name="T160" fmla="*/ 0 h 39"/>
                <a:gd name="T161" fmla="*/ 119 w 119"/>
                <a:gd name="T162" fmla="*/ 39 h 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9" h="39">
                  <a:moveTo>
                    <a:pt x="52" y="39"/>
                  </a:moveTo>
                  <a:lnTo>
                    <a:pt x="53" y="34"/>
                  </a:lnTo>
                  <a:lnTo>
                    <a:pt x="52" y="31"/>
                  </a:lnTo>
                  <a:lnTo>
                    <a:pt x="36" y="25"/>
                  </a:lnTo>
                  <a:lnTo>
                    <a:pt x="23" y="25"/>
                  </a:lnTo>
                  <a:lnTo>
                    <a:pt x="13" y="22"/>
                  </a:lnTo>
                  <a:lnTo>
                    <a:pt x="4" y="23"/>
                  </a:lnTo>
                  <a:lnTo>
                    <a:pt x="2" y="22"/>
                  </a:lnTo>
                  <a:lnTo>
                    <a:pt x="0" y="20"/>
                  </a:lnTo>
                  <a:lnTo>
                    <a:pt x="2" y="7"/>
                  </a:lnTo>
                  <a:lnTo>
                    <a:pt x="8" y="6"/>
                  </a:lnTo>
                  <a:lnTo>
                    <a:pt x="8" y="4"/>
                  </a:lnTo>
                  <a:lnTo>
                    <a:pt x="8" y="1"/>
                  </a:lnTo>
                  <a:lnTo>
                    <a:pt x="9" y="0"/>
                  </a:lnTo>
                  <a:lnTo>
                    <a:pt x="11" y="3"/>
                  </a:lnTo>
                  <a:lnTo>
                    <a:pt x="11" y="7"/>
                  </a:lnTo>
                  <a:lnTo>
                    <a:pt x="17" y="7"/>
                  </a:lnTo>
                  <a:lnTo>
                    <a:pt x="20" y="9"/>
                  </a:lnTo>
                  <a:lnTo>
                    <a:pt x="24" y="7"/>
                  </a:lnTo>
                  <a:lnTo>
                    <a:pt x="24" y="5"/>
                  </a:lnTo>
                  <a:lnTo>
                    <a:pt x="26" y="4"/>
                  </a:lnTo>
                  <a:lnTo>
                    <a:pt x="29" y="7"/>
                  </a:lnTo>
                  <a:lnTo>
                    <a:pt x="28" y="9"/>
                  </a:lnTo>
                  <a:lnTo>
                    <a:pt x="26" y="9"/>
                  </a:lnTo>
                  <a:lnTo>
                    <a:pt x="26" y="10"/>
                  </a:lnTo>
                  <a:lnTo>
                    <a:pt x="27" y="11"/>
                  </a:lnTo>
                  <a:lnTo>
                    <a:pt x="30" y="12"/>
                  </a:lnTo>
                  <a:lnTo>
                    <a:pt x="32" y="13"/>
                  </a:lnTo>
                  <a:lnTo>
                    <a:pt x="32" y="16"/>
                  </a:lnTo>
                  <a:lnTo>
                    <a:pt x="39" y="17"/>
                  </a:lnTo>
                  <a:lnTo>
                    <a:pt x="55" y="14"/>
                  </a:lnTo>
                  <a:lnTo>
                    <a:pt x="65" y="14"/>
                  </a:lnTo>
                  <a:lnTo>
                    <a:pt x="65" y="17"/>
                  </a:lnTo>
                  <a:lnTo>
                    <a:pt x="69" y="18"/>
                  </a:lnTo>
                  <a:lnTo>
                    <a:pt x="81" y="20"/>
                  </a:lnTo>
                  <a:lnTo>
                    <a:pt x="87" y="21"/>
                  </a:lnTo>
                  <a:lnTo>
                    <a:pt x="93" y="18"/>
                  </a:lnTo>
                  <a:lnTo>
                    <a:pt x="95" y="19"/>
                  </a:lnTo>
                  <a:lnTo>
                    <a:pt x="93" y="27"/>
                  </a:lnTo>
                  <a:lnTo>
                    <a:pt x="96" y="29"/>
                  </a:lnTo>
                  <a:lnTo>
                    <a:pt x="98" y="29"/>
                  </a:lnTo>
                  <a:lnTo>
                    <a:pt x="105" y="25"/>
                  </a:lnTo>
                  <a:lnTo>
                    <a:pt x="110" y="24"/>
                  </a:lnTo>
                  <a:lnTo>
                    <a:pt x="112" y="25"/>
                  </a:lnTo>
                  <a:lnTo>
                    <a:pt x="114" y="23"/>
                  </a:lnTo>
                  <a:lnTo>
                    <a:pt x="119" y="20"/>
                  </a:lnTo>
                  <a:lnTo>
                    <a:pt x="117" y="24"/>
                  </a:lnTo>
                  <a:lnTo>
                    <a:pt x="118" y="29"/>
                  </a:lnTo>
                  <a:lnTo>
                    <a:pt x="114" y="35"/>
                  </a:lnTo>
                  <a:lnTo>
                    <a:pt x="103" y="34"/>
                  </a:lnTo>
                  <a:lnTo>
                    <a:pt x="96" y="36"/>
                  </a:lnTo>
                  <a:lnTo>
                    <a:pt x="90" y="35"/>
                  </a:lnTo>
                  <a:lnTo>
                    <a:pt x="52" y="39"/>
                  </a:lnTo>
                  <a:close/>
                </a:path>
              </a:pathLst>
            </a:custGeom>
            <a:grpFill/>
            <a:ln w="0" cap="rnd">
              <a:solidFill>
                <a:srgbClr val="000000"/>
              </a:solidFill>
              <a:round/>
              <a:headEnd/>
              <a:tailEnd/>
            </a:ln>
          </p:spPr>
          <p:txBody>
            <a:bodyPr/>
            <a:lstStyle/>
            <a:p>
              <a:pPr eaLnBrk="1" hangingPunct="1">
                <a:defRPr/>
              </a:pPr>
              <a:endParaRPr lang="en-GB">
                <a:latin typeface="Arial" charset="0"/>
              </a:endParaRPr>
            </a:p>
          </p:txBody>
        </p:sp>
        <p:sp>
          <p:nvSpPr>
            <p:cNvPr id="15477" name="Freeform 32">
              <a:extLst>
                <a:ext uri="{FF2B5EF4-FFF2-40B4-BE49-F238E27FC236}">
                  <a16:creationId xmlns:a16="http://schemas.microsoft.com/office/drawing/2014/main" id="{7B03B51E-CD85-4F04-8D6E-B72DBA2056EC}"/>
                </a:ext>
              </a:extLst>
            </p:cNvPr>
            <p:cNvSpPr>
              <a:spLocks/>
            </p:cNvSpPr>
            <p:nvPr/>
          </p:nvSpPr>
          <p:spPr bwMode="auto">
            <a:xfrm>
              <a:off x="3291" y="3640"/>
              <a:ext cx="278" cy="281"/>
            </a:xfrm>
            <a:custGeom>
              <a:avLst/>
              <a:gdLst>
                <a:gd name="T0" fmla="*/ 29 w 278"/>
                <a:gd name="T1" fmla="*/ 74 h 281"/>
                <a:gd name="T2" fmla="*/ 66 w 278"/>
                <a:gd name="T3" fmla="*/ 47 h 281"/>
                <a:gd name="T4" fmla="*/ 100 w 278"/>
                <a:gd name="T5" fmla="*/ 34 h 281"/>
                <a:gd name="T6" fmla="*/ 157 w 278"/>
                <a:gd name="T7" fmla="*/ 18 h 281"/>
                <a:gd name="T8" fmla="*/ 223 w 278"/>
                <a:gd name="T9" fmla="*/ 28 h 281"/>
                <a:gd name="T10" fmla="*/ 252 w 278"/>
                <a:gd name="T11" fmla="*/ 5 h 281"/>
                <a:gd name="T12" fmla="*/ 275 w 278"/>
                <a:gd name="T13" fmla="*/ 6 h 281"/>
                <a:gd name="T14" fmla="*/ 251 w 278"/>
                <a:gd name="T15" fmla="*/ 56 h 281"/>
                <a:gd name="T16" fmla="*/ 210 w 278"/>
                <a:gd name="T17" fmla="*/ 40 h 281"/>
                <a:gd name="T18" fmla="*/ 187 w 278"/>
                <a:gd name="T19" fmla="*/ 44 h 281"/>
                <a:gd name="T20" fmla="*/ 166 w 278"/>
                <a:gd name="T21" fmla="*/ 51 h 281"/>
                <a:gd name="T22" fmla="*/ 150 w 278"/>
                <a:gd name="T23" fmla="*/ 53 h 281"/>
                <a:gd name="T24" fmla="*/ 178 w 278"/>
                <a:gd name="T25" fmla="*/ 83 h 281"/>
                <a:gd name="T26" fmla="*/ 162 w 278"/>
                <a:gd name="T27" fmla="*/ 74 h 281"/>
                <a:gd name="T28" fmla="*/ 151 w 278"/>
                <a:gd name="T29" fmla="*/ 77 h 281"/>
                <a:gd name="T30" fmla="*/ 162 w 278"/>
                <a:gd name="T31" fmla="*/ 90 h 281"/>
                <a:gd name="T32" fmla="*/ 142 w 278"/>
                <a:gd name="T33" fmla="*/ 79 h 281"/>
                <a:gd name="T34" fmla="*/ 134 w 278"/>
                <a:gd name="T35" fmla="*/ 80 h 281"/>
                <a:gd name="T36" fmla="*/ 145 w 278"/>
                <a:gd name="T37" fmla="*/ 92 h 281"/>
                <a:gd name="T38" fmla="*/ 139 w 278"/>
                <a:gd name="T39" fmla="*/ 95 h 281"/>
                <a:gd name="T40" fmla="*/ 129 w 278"/>
                <a:gd name="T41" fmla="*/ 78 h 281"/>
                <a:gd name="T42" fmla="*/ 117 w 278"/>
                <a:gd name="T43" fmla="*/ 60 h 281"/>
                <a:gd name="T44" fmla="*/ 101 w 278"/>
                <a:gd name="T45" fmla="*/ 65 h 281"/>
                <a:gd name="T46" fmla="*/ 103 w 278"/>
                <a:gd name="T47" fmla="*/ 89 h 281"/>
                <a:gd name="T48" fmla="*/ 115 w 278"/>
                <a:gd name="T49" fmla="*/ 115 h 281"/>
                <a:gd name="T50" fmla="*/ 125 w 278"/>
                <a:gd name="T51" fmla="*/ 142 h 281"/>
                <a:gd name="T52" fmla="*/ 119 w 278"/>
                <a:gd name="T53" fmla="*/ 129 h 281"/>
                <a:gd name="T54" fmla="*/ 116 w 278"/>
                <a:gd name="T55" fmla="*/ 139 h 281"/>
                <a:gd name="T56" fmla="*/ 106 w 278"/>
                <a:gd name="T57" fmla="*/ 156 h 281"/>
                <a:gd name="T58" fmla="*/ 127 w 278"/>
                <a:gd name="T59" fmla="*/ 166 h 281"/>
                <a:gd name="T60" fmla="*/ 144 w 278"/>
                <a:gd name="T61" fmla="*/ 176 h 281"/>
                <a:gd name="T62" fmla="*/ 164 w 278"/>
                <a:gd name="T63" fmla="*/ 191 h 281"/>
                <a:gd name="T64" fmla="*/ 162 w 278"/>
                <a:gd name="T65" fmla="*/ 219 h 281"/>
                <a:gd name="T66" fmla="*/ 146 w 278"/>
                <a:gd name="T67" fmla="*/ 202 h 281"/>
                <a:gd name="T68" fmla="*/ 122 w 278"/>
                <a:gd name="T69" fmla="*/ 205 h 281"/>
                <a:gd name="T70" fmla="*/ 125 w 278"/>
                <a:gd name="T71" fmla="*/ 222 h 281"/>
                <a:gd name="T72" fmla="*/ 136 w 278"/>
                <a:gd name="T73" fmla="*/ 227 h 281"/>
                <a:gd name="T74" fmla="*/ 127 w 278"/>
                <a:gd name="T75" fmla="*/ 237 h 281"/>
                <a:gd name="T76" fmla="*/ 110 w 278"/>
                <a:gd name="T77" fmla="*/ 227 h 281"/>
                <a:gd name="T78" fmla="*/ 115 w 278"/>
                <a:gd name="T79" fmla="*/ 245 h 281"/>
                <a:gd name="T80" fmla="*/ 109 w 278"/>
                <a:gd name="T81" fmla="*/ 269 h 281"/>
                <a:gd name="T82" fmla="*/ 80 w 278"/>
                <a:gd name="T83" fmla="*/ 255 h 281"/>
                <a:gd name="T84" fmla="*/ 64 w 278"/>
                <a:gd name="T85" fmla="*/ 240 h 281"/>
                <a:gd name="T86" fmla="*/ 47 w 278"/>
                <a:gd name="T87" fmla="*/ 212 h 281"/>
                <a:gd name="T88" fmla="*/ 76 w 278"/>
                <a:gd name="T89" fmla="*/ 188 h 281"/>
                <a:gd name="T90" fmla="*/ 128 w 278"/>
                <a:gd name="T91" fmla="*/ 194 h 281"/>
                <a:gd name="T92" fmla="*/ 73 w 278"/>
                <a:gd name="T93" fmla="*/ 177 h 281"/>
                <a:gd name="T94" fmla="*/ 28 w 278"/>
                <a:gd name="T95" fmla="*/ 156 h 281"/>
                <a:gd name="T96" fmla="*/ 45 w 278"/>
                <a:gd name="T97" fmla="*/ 148 h 281"/>
                <a:gd name="T98" fmla="*/ 4 w 278"/>
                <a:gd name="T99" fmla="*/ 126 h 2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81"/>
                <a:gd name="T152" fmla="*/ 278 w 278"/>
                <a:gd name="T153" fmla="*/ 281 h 2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81">
                  <a:moveTo>
                    <a:pt x="0" y="118"/>
                  </a:moveTo>
                  <a:lnTo>
                    <a:pt x="11" y="96"/>
                  </a:lnTo>
                  <a:lnTo>
                    <a:pt x="21" y="84"/>
                  </a:lnTo>
                  <a:lnTo>
                    <a:pt x="29" y="74"/>
                  </a:lnTo>
                  <a:lnTo>
                    <a:pt x="37" y="53"/>
                  </a:lnTo>
                  <a:lnTo>
                    <a:pt x="39" y="52"/>
                  </a:lnTo>
                  <a:lnTo>
                    <a:pt x="54" y="50"/>
                  </a:lnTo>
                  <a:lnTo>
                    <a:pt x="66" y="47"/>
                  </a:lnTo>
                  <a:lnTo>
                    <a:pt x="74" y="36"/>
                  </a:lnTo>
                  <a:lnTo>
                    <a:pt x="81" y="32"/>
                  </a:lnTo>
                  <a:lnTo>
                    <a:pt x="88" y="33"/>
                  </a:lnTo>
                  <a:lnTo>
                    <a:pt x="100" y="34"/>
                  </a:lnTo>
                  <a:lnTo>
                    <a:pt x="110" y="28"/>
                  </a:lnTo>
                  <a:lnTo>
                    <a:pt x="119" y="24"/>
                  </a:lnTo>
                  <a:lnTo>
                    <a:pt x="121" y="23"/>
                  </a:lnTo>
                  <a:lnTo>
                    <a:pt x="157" y="18"/>
                  </a:lnTo>
                  <a:lnTo>
                    <a:pt x="172" y="11"/>
                  </a:lnTo>
                  <a:lnTo>
                    <a:pt x="183" y="10"/>
                  </a:lnTo>
                  <a:lnTo>
                    <a:pt x="211" y="23"/>
                  </a:lnTo>
                  <a:lnTo>
                    <a:pt x="223" y="28"/>
                  </a:lnTo>
                  <a:lnTo>
                    <a:pt x="230" y="28"/>
                  </a:lnTo>
                  <a:lnTo>
                    <a:pt x="252" y="21"/>
                  </a:lnTo>
                  <a:lnTo>
                    <a:pt x="254" y="14"/>
                  </a:lnTo>
                  <a:lnTo>
                    <a:pt x="252" y="5"/>
                  </a:lnTo>
                  <a:lnTo>
                    <a:pt x="258" y="0"/>
                  </a:lnTo>
                  <a:lnTo>
                    <a:pt x="265" y="1"/>
                  </a:lnTo>
                  <a:lnTo>
                    <a:pt x="267" y="1"/>
                  </a:lnTo>
                  <a:lnTo>
                    <a:pt x="275" y="6"/>
                  </a:lnTo>
                  <a:lnTo>
                    <a:pt x="278" y="11"/>
                  </a:lnTo>
                  <a:lnTo>
                    <a:pt x="265" y="28"/>
                  </a:lnTo>
                  <a:lnTo>
                    <a:pt x="257" y="42"/>
                  </a:lnTo>
                  <a:lnTo>
                    <a:pt x="251" y="56"/>
                  </a:lnTo>
                  <a:lnTo>
                    <a:pt x="250" y="45"/>
                  </a:lnTo>
                  <a:lnTo>
                    <a:pt x="235" y="44"/>
                  </a:lnTo>
                  <a:lnTo>
                    <a:pt x="221" y="43"/>
                  </a:lnTo>
                  <a:lnTo>
                    <a:pt x="210" y="40"/>
                  </a:lnTo>
                  <a:lnTo>
                    <a:pt x="209" y="36"/>
                  </a:lnTo>
                  <a:lnTo>
                    <a:pt x="200" y="41"/>
                  </a:lnTo>
                  <a:lnTo>
                    <a:pt x="195" y="44"/>
                  </a:lnTo>
                  <a:lnTo>
                    <a:pt x="187" y="44"/>
                  </a:lnTo>
                  <a:lnTo>
                    <a:pt x="187" y="38"/>
                  </a:lnTo>
                  <a:lnTo>
                    <a:pt x="180" y="39"/>
                  </a:lnTo>
                  <a:lnTo>
                    <a:pt x="175" y="46"/>
                  </a:lnTo>
                  <a:lnTo>
                    <a:pt x="166" y="51"/>
                  </a:lnTo>
                  <a:lnTo>
                    <a:pt x="160" y="52"/>
                  </a:lnTo>
                  <a:lnTo>
                    <a:pt x="155" y="48"/>
                  </a:lnTo>
                  <a:lnTo>
                    <a:pt x="150" y="50"/>
                  </a:lnTo>
                  <a:lnTo>
                    <a:pt x="150" y="53"/>
                  </a:lnTo>
                  <a:lnTo>
                    <a:pt x="153" y="58"/>
                  </a:lnTo>
                  <a:lnTo>
                    <a:pt x="156" y="66"/>
                  </a:lnTo>
                  <a:lnTo>
                    <a:pt x="162" y="68"/>
                  </a:lnTo>
                  <a:lnTo>
                    <a:pt x="178" y="83"/>
                  </a:lnTo>
                  <a:lnTo>
                    <a:pt x="175" y="85"/>
                  </a:lnTo>
                  <a:lnTo>
                    <a:pt x="168" y="78"/>
                  </a:lnTo>
                  <a:lnTo>
                    <a:pt x="167" y="76"/>
                  </a:lnTo>
                  <a:lnTo>
                    <a:pt x="162" y="74"/>
                  </a:lnTo>
                  <a:lnTo>
                    <a:pt x="156" y="71"/>
                  </a:lnTo>
                  <a:lnTo>
                    <a:pt x="153" y="73"/>
                  </a:lnTo>
                  <a:lnTo>
                    <a:pt x="149" y="74"/>
                  </a:lnTo>
                  <a:lnTo>
                    <a:pt x="151" y="77"/>
                  </a:lnTo>
                  <a:lnTo>
                    <a:pt x="150" y="80"/>
                  </a:lnTo>
                  <a:lnTo>
                    <a:pt x="157" y="84"/>
                  </a:lnTo>
                  <a:lnTo>
                    <a:pt x="160" y="84"/>
                  </a:lnTo>
                  <a:lnTo>
                    <a:pt x="162" y="90"/>
                  </a:lnTo>
                  <a:lnTo>
                    <a:pt x="161" y="93"/>
                  </a:lnTo>
                  <a:lnTo>
                    <a:pt x="157" y="94"/>
                  </a:lnTo>
                  <a:lnTo>
                    <a:pt x="148" y="82"/>
                  </a:lnTo>
                  <a:lnTo>
                    <a:pt x="142" y="79"/>
                  </a:lnTo>
                  <a:lnTo>
                    <a:pt x="138" y="77"/>
                  </a:lnTo>
                  <a:lnTo>
                    <a:pt x="135" y="77"/>
                  </a:lnTo>
                  <a:lnTo>
                    <a:pt x="135" y="79"/>
                  </a:lnTo>
                  <a:lnTo>
                    <a:pt x="134" y="80"/>
                  </a:lnTo>
                  <a:lnTo>
                    <a:pt x="136" y="84"/>
                  </a:lnTo>
                  <a:lnTo>
                    <a:pt x="138" y="87"/>
                  </a:lnTo>
                  <a:lnTo>
                    <a:pt x="141" y="91"/>
                  </a:lnTo>
                  <a:lnTo>
                    <a:pt x="145" y="92"/>
                  </a:lnTo>
                  <a:lnTo>
                    <a:pt x="148" y="93"/>
                  </a:lnTo>
                  <a:lnTo>
                    <a:pt x="150" y="95"/>
                  </a:lnTo>
                  <a:lnTo>
                    <a:pt x="148" y="96"/>
                  </a:lnTo>
                  <a:lnTo>
                    <a:pt x="139" y="95"/>
                  </a:lnTo>
                  <a:lnTo>
                    <a:pt x="134" y="95"/>
                  </a:lnTo>
                  <a:lnTo>
                    <a:pt x="135" y="90"/>
                  </a:lnTo>
                  <a:lnTo>
                    <a:pt x="132" y="83"/>
                  </a:lnTo>
                  <a:lnTo>
                    <a:pt x="129" y="78"/>
                  </a:lnTo>
                  <a:lnTo>
                    <a:pt x="121" y="75"/>
                  </a:lnTo>
                  <a:lnTo>
                    <a:pt x="112" y="66"/>
                  </a:lnTo>
                  <a:lnTo>
                    <a:pt x="117" y="63"/>
                  </a:lnTo>
                  <a:lnTo>
                    <a:pt x="117" y="60"/>
                  </a:lnTo>
                  <a:lnTo>
                    <a:pt x="116" y="57"/>
                  </a:lnTo>
                  <a:lnTo>
                    <a:pt x="113" y="56"/>
                  </a:lnTo>
                  <a:lnTo>
                    <a:pt x="110" y="61"/>
                  </a:lnTo>
                  <a:lnTo>
                    <a:pt x="101" y="65"/>
                  </a:lnTo>
                  <a:lnTo>
                    <a:pt x="106" y="71"/>
                  </a:lnTo>
                  <a:lnTo>
                    <a:pt x="101" y="80"/>
                  </a:lnTo>
                  <a:lnTo>
                    <a:pt x="100" y="86"/>
                  </a:lnTo>
                  <a:lnTo>
                    <a:pt x="103" y="89"/>
                  </a:lnTo>
                  <a:lnTo>
                    <a:pt x="104" y="94"/>
                  </a:lnTo>
                  <a:lnTo>
                    <a:pt x="110" y="102"/>
                  </a:lnTo>
                  <a:lnTo>
                    <a:pt x="112" y="103"/>
                  </a:lnTo>
                  <a:lnTo>
                    <a:pt x="115" y="115"/>
                  </a:lnTo>
                  <a:lnTo>
                    <a:pt x="126" y="125"/>
                  </a:lnTo>
                  <a:lnTo>
                    <a:pt x="133" y="137"/>
                  </a:lnTo>
                  <a:lnTo>
                    <a:pt x="130" y="140"/>
                  </a:lnTo>
                  <a:lnTo>
                    <a:pt x="125" y="142"/>
                  </a:lnTo>
                  <a:lnTo>
                    <a:pt x="127" y="138"/>
                  </a:lnTo>
                  <a:lnTo>
                    <a:pt x="125" y="133"/>
                  </a:lnTo>
                  <a:lnTo>
                    <a:pt x="122" y="130"/>
                  </a:lnTo>
                  <a:lnTo>
                    <a:pt x="119" y="129"/>
                  </a:lnTo>
                  <a:lnTo>
                    <a:pt x="116" y="128"/>
                  </a:lnTo>
                  <a:lnTo>
                    <a:pt x="111" y="132"/>
                  </a:lnTo>
                  <a:lnTo>
                    <a:pt x="113" y="137"/>
                  </a:lnTo>
                  <a:lnTo>
                    <a:pt x="116" y="139"/>
                  </a:lnTo>
                  <a:lnTo>
                    <a:pt x="117" y="147"/>
                  </a:lnTo>
                  <a:lnTo>
                    <a:pt x="114" y="151"/>
                  </a:lnTo>
                  <a:lnTo>
                    <a:pt x="101" y="155"/>
                  </a:lnTo>
                  <a:lnTo>
                    <a:pt x="106" y="156"/>
                  </a:lnTo>
                  <a:lnTo>
                    <a:pt x="111" y="159"/>
                  </a:lnTo>
                  <a:lnTo>
                    <a:pt x="118" y="161"/>
                  </a:lnTo>
                  <a:lnTo>
                    <a:pt x="122" y="166"/>
                  </a:lnTo>
                  <a:lnTo>
                    <a:pt x="127" y="166"/>
                  </a:lnTo>
                  <a:lnTo>
                    <a:pt x="130" y="166"/>
                  </a:lnTo>
                  <a:lnTo>
                    <a:pt x="131" y="169"/>
                  </a:lnTo>
                  <a:lnTo>
                    <a:pt x="138" y="176"/>
                  </a:lnTo>
                  <a:lnTo>
                    <a:pt x="144" y="176"/>
                  </a:lnTo>
                  <a:lnTo>
                    <a:pt x="146" y="183"/>
                  </a:lnTo>
                  <a:lnTo>
                    <a:pt x="152" y="184"/>
                  </a:lnTo>
                  <a:lnTo>
                    <a:pt x="157" y="184"/>
                  </a:lnTo>
                  <a:lnTo>
                    <a:pt x="164" y="191"/>
                  </a:lnTo>
                  <a:lnTo>
                    <a:pt x="164" y="194"/>
                  </a:lnTo>
                  <a:lnTo>
                    <a:pt x="160" y="196"/>
                  </a:lnTo>
                  <a:lnTo>
                    <a:pt x="165" y="215"/>
                  </a:lnTo>
                  <a:lnTo>
                    <a:pt x="162" y="219"/>
                  </a:lnTo>
                  <a:lnTo>
                    <a:pt x="158" y="219"/>
                  </a:lnTo>
                  <a:lnTo>
                    <a:pt x="154" y="210"/>
                  </a:lnTo>
                  <a:lnTo>
                    <a:pt x="150" y="209"/>
                  </a:lnTo>
                  <a:lnTo>
                    <a:pt x="146" y="202"/>
                  </a:lnTo>
                  <a:lnTo>
                    <a:pt x="144" y="199"/>
                  </a:lnTo>
                  <a:lnTo>
                    <a:pt x="141" y="199"/>
                  </a:lnTo>
                  <a:lnTo>
                    <a:pt x="131" y="202"/>
                  </a:lnTo>
                  <a:lnTo>
                    <a:pt x="122" y="205"/>
                  </a:lnTo>
                  <a:lnTo>
                    <a:pt x="118" y="208"/>
                  </a:lnTo>
                  <a:lnTo>
                    <a:pt x="124" y="210"/>
                  </a:lnTo>
                  <a:lnTo>
                    <a:pt x="125" y="215"/>
                  </a:lnTo>
                  <a:lnTo>
                    <a:pt x="125" y="222"/>
                  </a:lnTo>
                  <a:lnTo>
                    <a:pt x="129" y="225"/>
                  </a:lnTo>
                  <a:lnTo>
                    <a:pt x="132" y="224"/>
                  </a:lnTo>
                  <a:lnTo>
                    <a:pt x="136" y="222"/>
                  </a:lnTo>
                  <a:lnTo>
                    <a:pt x="136" y="227"/>
                  </a:lnTo>
                  <a:lnTo>
                    <a:pt x="141" y="231"/>
                  </a:lnTo>
                  <a:lnTo>
                    <a:pt x="131" y="233"/>
                  </a:lnTo>
                  <a:lnTo>
                    <a:pt x="131" y="236"/>
                  </a:lnTo>
                  <a:lnTo>
                    <a:pt x="127" y="237"/>
                  </a:lnTo>
                  <a:lnTo>
                    <a:pt x="122" y="235"/>
                  </a:lnTo>
                  <a:lnTo>
                    <a:pt x="124" y="230"/>
                  </a:lnTo>
                  <a:lnTo>
                    <a:pt x="120" y="228"/>
                  </a:lnTo>
                  <a:lnTo>
                    <a:pt x="110" y="227"/>
                  </a:lnTo>
                  <a:lnTo>
                    <a:pt x="108" y="225"/>
                  </a:lnTo>
                  <a:lnTo>
                    <a:pt x="107" y="230"/>
                  </a:lnTo>
                  <a:lnTo>
                    <a:pt x="111" y="241"/>
                  </a:lnTo>
                  <a:lnTo>
                    <a:pt x="115" y="245"/>
                  </a:lnTo>
                  <a:lnTo>
                    <a:pt x="114" y="249"/>
                  </a:lnTo>
                  <a:lnTo>
                    <a:pt x="118" y="254"/>
                  </a:lnTo>
                  <a:lnTo>
                    <a:pt x="122" y="276"/>
                  </a:lnTo>
                  <a:lnTo>
                    <a:pt x="109" y="269"/>
                  </a:lnTo>
                  <a:lnTo>
                    <a:pt x="102" y="271"/>
                  </a:lnTo>
                  <a:lnTo>
                    <a:pt x="97" y="281"/>
                  </a:lnTo>
                  <a:lnTo>
                    <a:pt x="88" y="264"/>
                  </a:lnTo>
                  <a:lnTo>
                    <a:pt x="80" y="255"/>
                  </a:lnTo>
                  <a:lnTo>
                    <a:pt x="71" y="265"/>
                  </a:lnTo>
                  <a:lnTo>
                    <a:pt x="63" y="257"/>
                  </a:lnTo>
                  <a:lnTo>
                    <a:pt x="60" y="250"/>
                  </a:lnTo>
                  <a:lnTo>
                    <a:pt x="64" y="240"/>
                  </a:lnTo>
                  <a:lnTo>
                    <a:pt x="64" y="234"/>
                  </a:lnTo>
                  <a:lnTo>
                    <a:pt x="60" y="227"/>
                  </a:lnTo>
                  <a:lnTo>
                    <a:pt x="50" y="217"/>
                  </a:lnTo>
                  <a:lnTo>
                    <a:pt x="47" y="212"/>
                  </a:lnTo>
                  <a:lnTo>
                    <a:pt x="47" y="207"/>
                  </a:lnTo>
                  <a:lnTo>
                    <a:pt x="57" y="193"/>
                  </a:lnTo>
                  <a:lnTo>
                    <a:pt x="68" y="195"/>
                  </a:lnTo>
                  <a:lnTo>
                    <a:pt x="76" y="188"/>
                  </a:lnTo>
                  <a:lnTo>
                    <a:pt x="80" y="189"/>
                  </a:lnTo>
                  <a:lnTo>
                    <a:pt x="112" y="205"/>
                  </a:lnTo>
                  <a:lnTo>
                    <a:pt x="118" y="202"/>
                  </a:lnTo>
                  <a:lnTo>
                    <a:pt x="128" y="194"/>
                  </a:lnTo>
                  <a:lnTo>
                    <a:pt x="123" y="193"/>
                  </a:lnTo>
                  <a:lnTo>
                    <a:pt x="117" y="191"/>
                  </a:lnTo>
                  <a:lnTo>
                    <a:pt x="94" y="179"/>
                  </a:lnTo>
                  <a:lnTo>
                    <a:pt x="73" y="177"/>
                  </a:lnTo>
                  <a:lnTo>
                    <a:pt x="66" y="179"/>
                  </a:lnTo>
                  <a:lnTo>
                    <a:pt x="53" y="180"/>
                  </a:lnTo>
                  <a:lnTo>
                    <a:pt x="45" y="184"/>
                  </a:lnTo>
                  <a:lnTo>
                    <a:pt x="28" y="156"/>
                  </a:lnTo>
                  <a:lnTo>
                    <a:pt x="33" y="154"/>
                  </a:lnTo>
                  <a:lnTo>
                    <a:pt x="38" y="155"/>
                  </a:lnTo>
                  <a:lnTo>
                    <a:pt x="42" y="152"/>
                  </a:lnTo>
                  <a:lnTo>
                    <a:pt x="45" y="148"/>
                  </a:lnTo>
                  <a:lnTo>
                    <a:pt x="38" y="142"/>
                  </a:lnTo>
                  <a:lnTo>
                    <a:pt x="33" y="145"/>
                  </a:lnTo>
                  <a:lnTo>
                    <a:pt x="24" y="144"/>
                  </a:lnTo>
                  <a:lnTo>
                    <a:pt x="4" y="126"/>
                  </a:lnTo>
                  <a:lnTo>
                    <a:pt x="0" y="118"/>
                  </a:lnTo>
                </a:path>
              </a:pathLst>
            </a:custGeom>
            <a:grpFill/>
            <a:ln w="0" cap="rnd">
              <a:solidFill>
                <a:srgbClr val="000000"/>
              </a:solidFill>
              <a:round/>
              <a:headEnd/>
              <a:tailEnd/>
            </a:ln>
          </p:spPr>
          <p:txBody>
            <a:bodyPr/>
            <a:lstStyle/>
            <a:p>
              <a:pPr eaLnBrk="1" hangingPunct="1">
                <a:defRPr/>
              </a:pPr>
              <a:endParaRPr lang="en-GB">
                <a:latin typeface="Arial" charset="0"/>
              </a:endParaRPr>
            </a:p>
          </p:txBody>
        </p:sp>
      </p:grpSp>
      <p:sp>
        <p:nvSpPr>
          <p:cNvPr id="167962" name="Freeform 33">
            <a:extLst>
              <a:ext uri="{FF2B5EF4-FFF2-40B4-BE49-F238E27FC236}">
                <a16:creationId xmlns:a16="http://schemas.microsoft.com/office/drawing/2014/main" id="{6ADBC0E9-F5A1-41E2-838F-36D6F0121396}"/>
              </a:ext>
            </a:extLst>
          </p:cNvPr>
          <p:cNvSpPr>
            <a:spLocks/>
          </p:cNvSpPr>
          <p:nvPr/>
        </p:nvSpPr>
        <p:spPr bwMode="auto">
          <a:xfrm>
            <a:off x="3357563" y="2413001"/>
            <a:ext cx="722312" cy="498475"/>
          </a:xfrm>
          <a:custGeom>
            <a:avLst/>
            <a:gdLst>
              <a:gd name="T0" fmla="*/ 2147483646 w 455"/>
              <a:gd name="T1" fmla="*/ 2147483646 h 314"/>
              <a:gd name="T2" fmla="*/ 2147483646 w 455"/>
              <a:gd name="T3" fmla="*/ 2147483646 h 314"/>
              <a:gd name="T4" fmla="*/ 2147483646 w 455"/>
              <a:gd name="T5" fmla="*/ 2147483646 h 314"/>
              <a:gd name="T6" fmla="*/ 2147483646 w 455"/>
              <a:gd name="T7" fmla="*/ 2147483646 h 314"/>
              <a:gd name="T8" fmla="*/ 2147483646 w 455"/>
              <a:gd name="T9" fmla="*/ 2147483646 h 314"/>
              <a:gd name="T10" fmla="*/ 2147483646 w 455"/>
              <a:gd name="T11" fmla="*/ 2147483646 h 314"/>
              <a:gd name="T12" fmla="*/ 2147483646 w 455"/>
              <a:gd name="T13" fmla="*/ 2147483646 h 314"/>
              <a:gd name="T14" fmla="*/ 2147483646 w 455"/>
              <a:gd name="T15" fmla="*/ 2147483646 h 314"/>
              <a:gd name="T16" fmla="*/ 2147483646 w 455"/>
              <a:gd name="T17" fmla="*/ 2147483646 h 314"/>
              <a:gd name="T18" fmla="*/ 2147483646 w 455"/>
              <a:gd name="T19" fmla="*/ 2147483646 h 314"/>
              <a:gd name="T20" fmla="*/ 2147483646 w 455"/>
              <a:gd name="T21" fmla="*/ 2147483646 h 314"/>
              <a:gd name="T22" fmla="*/ 2147483646 w 455"/>
              <a:gd name="T23" fmla="*/ 2147483646 h 314"/>
              <a:gd name="T24" fmla="*/ 2147483646 w 455"/>
              <a:gd name="T25" fmla="*/ 2147483646 h 314"/>
              <a:gd name="T26" fmla="*/ 2147483646 w 455"/>
              <a:gd name="T27" fmla="*/ 2147483646 h 314"/>
              <a:gd name="T28" fmla="*/ 2147483646 w 455"/>
              <a:gd name="T29" fmla="*/ 2147483646 h 314"/>
              <a:gd name="T30" fmla="*/ 2147483646 w 455"/>
              <a:gd name="T31" fmla="*/ 2147483646 h 314"/>
              <a:gd name="T32" fmla="*/ 2147483646 w 455"/>
              <a:gd name="T33" fmla="*/ 2147483646 h 314"/>
              <a:gd name="T34" fmla="*/ 2147483646 w 455"/>
              <a:gd name="T35" fmla="*/ 2147483646 h 314"/>
              <a:gd name="T36" fmla="*/ 2147483646 w 455"/>
              <a:gd name="T37" fmla="*/ 2147483646 h 314"/>
              <a:gd name="T38" fmla="*/ 2147483646 w 455"/>
              <a:gd name="T39" fmla="*/ 2147483646 h 314"/>
              <a:gd name="T40" fmla="*/ 2147483646 w 455"/>
              <a:gd name="T41" fmla="*/ 2147483646 h 314"/>
              <a:gd name="T42" fmla="*/ 2147483646 w 455"/>
              <a:gd name="T43" fmla="*/ 2147483646 h 314"/>
              <a:gd name="T44" fmla="*/ 2147483646 w 455"/>
              <a:gd name="T45" fmla="*/ 2147483646 h 314"/>
              <a:gd name="T46" fmla="*/ 2147483646 w 455"/>
              <a:gd name="T47" fmla="*/ 0 h 314"/>
              <a:gd name="T48" fmla="*/ 2147483646 w 455"/>
              <a:gd name="T49" fmla="*/ 2147483646 h 314"/>
              <a:gd name="T50" fmla="*/ 2147483646 w 455"/>
              <a:gd name="T51" fmla="*/ 2147483646 h 314"/>
              <a:gd name="T52" fmla="*/ 2147483646 w 455"/>
              <a:gd name="T53" fmla="*/ 2147483646 h 314"/>
              <a:gd name="T54" fmla="*/ 2147483646 w 455"/>
              <a:gd name="T55" fmla="*/ 2147483646 h 314"/>
              <a:gd name="T56" fmla="*/ 2147483646 w 455"/>
              <a:gd name="T57" fmla="*/ 2147483646 h 314"/>
              <a:gd name="T58" fmla="*/ 2147483646 w 455"/>
              <a:gd name="T59" fmla="*/ 2147483646 h 314"/>
              <a:gd name="T60" fmla="*/ 2147483646 w 455"/>
              <a:gd name="T61" fmla="*/ 2147483646 h 314"/>
              <a:gd name="T62" fmla="*/ 2147483646 w 455"/>
              <a:gd name="T63" fmla="*/ 2147483646 h 314"/>
              <a:gd name="T64" fmla="*/ 2147483646 w 455"/>
              <a:gd name="T65" fmla="*/ 2147483646 h 314"/>
              <a:gd name="T66" fmla="*/ 2147483646 w 455"/>
              <a:gd name="T67" fmla="*/ 2147483646 h 314"/>
              <a:gd name="T68" fmla="*/ 2147483646 w 455"/>
              <a:gd name="T69" fmla="*/ 2147483646 h 314"/>
              <a:gd name="T70" fmla="*/ 2147483646 w 455"/>
              <a:gd name="T71" fmla="*/ 2147483646 h 314"/>
              <a:gd name="T72" fmla="*/ 2147483646 w 455"/>
              <a:gd name="T73" fmla="*/ 2147483646 h 314"/>
              <a:gd name="T74" fmla="*/ 2147483646 w 455"/>
              <a:gd name="T75" fmla="*/ 2147483646 h 314"/>
              <a:gd name="T76" fmla="*/ 2147483646 w 455"/>
              <a:gd name="T77" fmla="*/ 2147483646 h 314"/>
              <a:gd name="T78" fmla="*/ 2147483646 w 455"/>
              <a:gd name="T79" fmla="*/ 2147483646 h 314"/>
              <a:gd name="T80" fmla="*/ 2147483646 w 455"/>
              <a:gd name="T81" fmla="*/ 2147483646 h 314"/>
              <a:gd name="T82" fmla="*/ 2147483646 w 455"/>
              <a:gd name="T83" fmla="*/ 2147483646 h 314"/>
              <a:gd name="T84" fmla="*/ 2147483646 w 455"/>
              <a:gd name="T85" fmla="*/ 2147483646 h 314"/>
              <a:gd name="T86" fmla="*/ 2147483646 w 455"/>
              <a:gd name="T87" fmla="*/ 2147483646 h 314"/>
              <a:gd name="T88" fmla="*/ 2147483646 w 455"/>
              <a:gd name="T89" fmla="*/ 2147483646 h 314"/>
              <a:gd name="T90" fmla="*/ 2147483646 w 455"/>
              <a:gd name="T91" fmla="*/ 2147483646 h 314"/>
              <a:gd name="T92" fmla="*/ 2147483646 w 455"/>
              <a:gd name="T93" fmla="*/ 2147483646 h 314"/>
              <a:gd name="T94" fmla="*/ 2147483646 w 455"/>
              <a:gd name="T95" fmla="*/ 2147483646 h 314"/>
              <a:gd name="T96" fmla="*/ 2147483646 w 455"/>
              <a:gd name="T97" fmla="*/ 2147483646 h 314"/>
              <a:gd name="T98" fmla="*/ 2147483646 w 455"/>
              <a:gd name="T99" fmla="*/ 2147483646 h 314"/>
              <a:gd name="T100" fmla="*/ 2147483646 w 455"/>
              <a:gd name="T101" fmla="*/ 2147483646 h 314"/>
              <a:gd name="T102" fmla="*/ 2147483646 w 455"/>
              <a:gd name="T103" fmla="*/ 2147483646 h 314"/>
              <a:gd name="T104" fmla="*/ 2147483646 w 455"/>
              <a:gd name="T105" fmla="*/ 2147483646 h 314"/>
              <a:gd name="T106" fmla="*/ 2147483646 w 455"/>
              <a:gd name="T107" fmla="*/ 2147483646 h 314"/>
              <a:gd name="T108" fmla="*/ 2147483646 w 455"/>
              <a:gd name="T109" fmla="*/ 2147483646 h 314"/>
              <a:gd name="T110" fmla="*/ 2147483646 w 455"/>
              <a:gd name="T111" fmla="*/ 2147483646 h 314"/>
              <a:gd name="T112" fmla="*/ 2147483646 w 455"/>
              <a:gd name="T113" fmla="*/ 2147483646 h 314"/>
              <a:gd name="T114" fmla="*/ 0 w 455"/>
              <a:gd name="T115" fmla="*/ 2147483646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314"/>
              <a:gd name="T176" fmla="*/ 455 w 455"/>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314">
                <a:moveTo>
                  <a:pt x="0" y="96"/>
                </a:moveTo>
                <a:lnTo>
                  <a:pt x="3" y="89"/>
                </a:lnTo>
                <a:lnTo>
                  <a:pt x="10" y="81"/>
                </a:lnTo>
                <a:lnTo>
                  <a:pt x="28" y="81"/>
                </a:lnTo>
                <a:lnTo>
                  <a:pt x="41" y="77"/>
                </a:lnTo>
                <a:lnTo>
                  <a:pt x="34" y="66"/>
                </a:lnTo>
                <a:lnTo>
                  <a:pt x="26" y="50"/>
                </a:lnTo>
                <a:lnTo>
                  <a:pt x="32" y="34"/>
                </a:lnTo>
                <a:lnTo>
                  <a:pt x="37" y="34"/>
                </a:lnTo>
                <a:lnTo>
                  <a:pt x="56" y="54"/>
                </a:lnTo>
                <a:lnTo>
                  <a:pt x="69" y="56"/>
                </a:lnTo>
                <a:lnTo>
                  <a:pt x="74" y="48"/>
                </a:lnTo>
                <a:lnTo>
                  <a:pt x="71" y="36"/>
                </a:lnTo>
                <a:lnTo>
                  <a:pt x="59" y="18"/>
                </a:lnTo>
                <a:lnTo>
                  <a:pt x="66" y="7"/>
                </a:lnTo>
                <a:lnTo>
                  <a:pt x="86" y="18"/>
                </a:lnTo>
                <a:lnTo>
                  <a:pt x="104" y="21"/>
                </a:lnTo>
                <a:lnTo>
                  <a:pt x="118" y="34"/>
                </a:lnTo>
                <a:lnTo>
                  <a:pt x="127" y="60"/>
                </a:lnTo>
                <a:lnTo>
                  <a:pt x="125" y="79"/>
                </a:lnTo>
                <a:lnTo>
                  <a:pt x="116" y="93"/>
                </a:lnTo>
                <a:lnTo>
                  <a:pt x="134" y="130"/>
                </a:lnTo>
                <a:lnTo>
                  <a:pt x="144" y="113"/>
                </a:lnTo>
                <a:lnTo>
                  <a:pt x="151" y="107"/>
                </a:lnTo>
                <a:lnTo>
                  <a:pt x="163" y="102"/>
                </a:lnTo>
                <a:lnTo>
                  <a:pt x="172" y="94"/>
                </a:lnTo>
                <a:lnTo>
                  <a:pt x="173" y="84"/>
                </a:lnTo>
                <a:lnTo>
                  <a:pt x="170" y="48"/>
                </a:lnTo>
                <a:lnTo>
                  <a:pt x="181" y="36"/>
                </a:lnTo>
                <a:lnTo>
                  <a:pt x="190" y="58"/>
                </a:lnTo>
                <a:lnTo>
                  <a:pt x="198" y="72"/>
                </a:lnTo>
                <a:lnTo>
                  <a:pt x="208" y="82"/>
                </a:lnTo>
                <a:lnTo>
                  <a:pt x="212" y="83"/>
                </a:lnTo>
                <a:lnTo>
                  <a:pt x="215" y="77"/>
                </a:lnTo>
                <a:lnTo>
                  <a:pt x="210" y="55"/>
                </a:lnTo>
                <a:lnTo>
                  <a:pt x="215" y="48"/>
                </a:lnTo>
                <a:lnTo>
                  <a:pt x="220" y="46"/>
                </a:lnTo>
                <a:lnTo>
                  <a:pt x="236" y="39"/>
                </a:lnTo>
                <a:lnTo>
                  <a:pt x="249" y="59"/>
                </a:lnTo>
                <a:lnTo>
                  <a:pt x="259" y="70"/>
                </a:lnTo>
                <a:lnTo>
                  <a:pt x="269" y="73"/>
                </a:lnTo>
                <a:lnTo>
                  <a:pt x="270" y="65"/>
                </a:lnTo>
                <a:lnTo>
                  <a:pt x="264" y="40"/>
                </a:lnTo>
                <a:lnTo>
                  <a:pt x="283" y="47"/>
                </a:lnTo>
                <a:lnTo>
                  <a:pt x="310" y="50"/>
                </a:lnTo>
                <a:lnTo>
                  <a:pt x="325" y="45"/>
                </a:lnTo>
                <a:lnTo>
                  <a:pt x="334" y="34"/>
                </a:lnTo>
                <a:lnTo>
                  <a:pt x="333" y="0"/>
                </a:lnTo>
                <a:lnTo>
                  <a:pt x="355" y="4"/>
                </a:lnTo>
                <a:lnTo>
                  <a:pt x="368" y="26"/>
                </a:lnTo>
                <a:lnTo>
                  <a:pt x="389" y="42"/>
                </a:lnTo>
                <a:lnTo>
                  <a:pt x="402" y="42"/>
                </a:lnTo>
                <a:lnTo>
                  <a:pt x="407" y="54"/>
                </a:lnTo>
                <a:lnTo>
                  <a:pt x="403" y="79"/>
                </a:lnTo>
                <a:lnTo>
                  <a:pt x="418" y="93"/>
                </a:lnTo>
                <a:lnTo>
                  <a:pt x="450" y="100"/>
                </a:lnTo>
                <a:lnTo>
                  <a:pt x="452" y="107"/>
                </a:lnTo>
                <a:lnTo>
                  <a:pt x="455" y="132"/>
                </a:lnTo>
                <a:lnTo>
                  <a:pt x="453" y="150"/>
                </a:lnTo>
                <a:lnTo>
                  <a:pt x="451" y="161"/>
                </a:lnTo>
                <a:lnTo>
                  <a:pt x="448" y="173"/>
                </a:lnTo>
                <a:lnTo>
                  <a:pt x="439" y="178"/>
                </a:lnTo>
                <a:lnTo>
                  <a:pt x="424" y="179"/>
                </a:lnTo>
                <a:lnTo>
                  <a:pt x="420" y="184"/>
                </a:lnTo>
                <a:lnTo>
                  <a:pt x="419" y="203"/>
                </a:lnTo>
                <a:lnTo>
                  <a:pt x="409" y="223"/>
                </a:lnTo>
                <a:lnTo>
                  <a:pt x="400" y="230"/>
                </a:lnTo>
                <a:lnTo>
                  <a:pt x="389" y="229"/>
                </a:lnTo>
                <a:lnTo>
                  <a:pt x="381" y="222"/>
                </a:lnTo>
                <a:lnTo>
                  <a:pt x="365" y="244"/>
                </a:lnTo>
                <a:lnTo>
                  <a:pt x="355" y="250"/>
                </a:lnTo>
                <a:lnTo>
                  <a:pt x="327" y="270"/>
                </a:lnTo>
                <a:lnTo>
                  <a:pt x="311" y="275"/>
                </a:lnTo>
                <a:lnTo>
                  <a:pt x="297" y="275"/>
                </a:lnTo>
                <a:lnTo>
                  <a:pt x="282" y="279"/>
                </a:lnTo>
                <a:lnTo>
                  <a:pt x="267" y="305"/>
                </a:lnTo>
                <a:lnTo>
                  <a:pt x="258" y="310"/>
                </a:lnTo>
                <a:lnTo>
                  <a:pt x="237" y="314"/>
                </a:lnTo>
                <a:lnTo>
                  <a:pt x="224" y="313"/>
                </a:lnTo>
                <a:lnTo>
                  <a:pt x="199" y="306"/>
                </a:lnTo>
                <a:lnTo>
                  <a:pt x="187" y="300"/>
                </a:lnTo>
                <a:lnTo>
                  <a:pt x="162" y="279"/>
                </a:lnTo>
                <a:lnTo>
                  <a:pt x="142" y="274"/>
                </a:lnTo>
                <a:lnTo>
                  <a:pt x="134" y="277"/>
                </a:lnTo>
                <a:lnTo>
                  <a:pt x="114" y="277"/>
                </a:lnTo>
                <a:lnTo>
                  <a:pt x="79" y="271"/>
                </a:lnTo>
                <a:lnTo>
                  <a:pt x="73" y="262"/>
                </a:lnTo>
                <a:lnTo>
                  <a:pt x="81" y="254"/>
                </a:lnTo>
                <a:lnTo>
                  <a:pt x="103" y="239"/>
                </a:lnTo>
                <a:lnTo>
                  <a:pt x="116" y="213"/>
                </a:lnTo>
                <a:lnTo>
                  <a:pt x="101" y="212"/>
                </a:lnTo>
                <a:lnTo>
                  <a:pt x="91" y="206"/>
                </a:lnTo>
                <a:lnTo>
                  <a:pt x="83" y="189"/>
                </a:lnTo>
                <a:lnTo>
                  <a:pt x="78" y="184"/>
                </a:lnTo>
                <a:lnTo>
                  <a:pt x="71" y="188"/>
                </a:lnTo>
                <a:lnTo>
                  <a:pt x="41" y="193"/>
                </a:lnTo>
                <a:lnTo>
                  <a:pt x="30" y="195"/>
                </a:lnTo>
                <a:lnTo>
                  <a:pt x="23" y="185"/>
                </a:lnTo>
                <a:lnTo>
                  <a:pt x="26" y="176"/>
                </a:lnTo>
                <a:lnTo>
                  <a:pt x="33" y="170"/>
                </a:lnTo>
                <a:lnTo>
                  <a:pt x="46" y="166"/>
                </a:lnTo>
                <a:lnTo>
                  <a:pt x="61" y="165"/>
                </a:lnTo>
                <a:lnTo>
                  <a:pt x="75" y="160"/>
                </a:lnTo>
                <a:lnTo>
                  <a:pt x="95" y="156"/>
                </a:lnTo>
                <a:lnTo>
                  <a:pt x="102" y="147"/>
                </a:lnTo>
                <a:lnTo>
                  <a:pt x="106" y="132"/>
                </a:lnTo>
                <a:lnTo>
                  <a:pt x="103" y="120"/>
                </a:lnTo>
                <a:lnTo>
                  <a:pt x="97" y="112"/>
                </a:lnTo>
                <a:lnTo>
                  <a:pt x="88" y="112"/>
                </a:lnTo>
                <a:lnTo>
                  <a:pt x="79" y="105"/>
                </a:lnTo>
                <a:lnTo>
                  <a:pt x="60" y="103"/>
                </a:lnTo>
                <a:lnTo>
                  <a:pt x="44" y="107"/>
                </a:lnTo>
                <a:lnTo>
                  <a:pt x="36" y="115"/>
                </a:lnTo>
                <a:lnTo>
                  <a:pt x="23" y="119"/>
                </a:lnTo>
                <a:lnTo>
                  <a:pt x="3" y="106"/>
                </a:lnTo>
                <a:lnTo>
                  <a:pt x="0"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63" name="Freeform 34">
            <a:extLst>
              <a:ext uri="{FF2B5EF4-FFF2-40B4-BE49-F238E27FC236}">
                <a16:creationId xmlns:a16="http://schemas.microsoft.com/office/drawing/2014/main" id="{BC489E55-AF73-465D-BE45-E93537F26B98}"/>
              </a:ext>
            </a:extLst>
          </p:cNvPr>
          <p:cNvSpPr>
            <a:spLocks/>
          </p:cNvSpPr>
          <p:nvPr/>
        </p:nvSpPr>
        <p:spPr bwMode="auto">
          <a:xfrm>
            <a:off x="3359151" y="2413001"/>
            <a:ext cx="722313" cy="498475"/>
          </a:xfrm>
          <a:custGeom>
            <a:avLst/>
            <a:gdLst>
              <a:gd name="T0" fmla="*/ 2147483646 w 455"/>
              <a:gd name="T1" fmla="*/ 2147483646 h 314"/>
              <a:gd name="T2" fmla="*/ 2147483646 w 455"/>
              <a:gd name="T3" fmla="*/ 2147483646 h 314"/>
              <a:gd name="T4" fmla="*/ 2147483646 w 455"/>
              <a:gd name="T5" fmla="*/ 2147483646 h 314"/>
              <a:gd name="T6" fmla="*/ 2147483646 w 455"/>
              <a:gd name="T7" fmla="*/ 2147483646 h 314"/>
              <a:gd name="T8" fmla="*/ 2147483646 w 455"/>
              <a:gd name="T9" fmla="*/ 2147483646 h 314"/>
              <a:gd name="T10" fmla="*/ 2147483646 w 455"/>
              <a:gd name="T11" fmla="*/ 2147483646 h 314"/>
              <a:gd name="T12" fmla="*/ 2147483646 w 455"/>
              <a:gd name="T13" fmla="*/ 2147483646 h 314"/>
              <a:gd name="T14" fmla="*/ 2147483646 w 455"/>
              <a:gd name="T15" fmla="*/ 2147483646 h 314"/>
              <a:gd name="T16" fmla="*/ 2147483646 w 455"/>
              <a:gd name="T17" fmla="*/ 2147483646 h 314"/>
              <a:gd name="T18" fmla="*/ 2147483646 w 455"/>
              <a:gd name="T19" fmla="*/ 2147483646 h 314"/>
              <a:gd name="T20" fmla="*/ 2147483646 w 455"/>
              <a:gd name="T21" fmla="*/ 2147483646 h 314"/>
              <a:gd name="T22" fmla="*/ 2147483646 w 455"/>
              <a:gd name="T23" fmla="*/ 2147483646 h 314"/>
              <a:gd name="T24" fmla="*/ 2147483646 w 455"/>
              <a:gd name="T25" fmla="*/ 2147483646 h 314"/>
              <a:gd name="T26" fmla="*/ 2147483646 w 455"/>
              <a:gd name="T27" fmla="*/ 2147483646 h 314"/>
              <a:gd name="T28" fmla="*/ 2147483646 w 455"/>
              <a:gd name="T29" fmla="*/ 2147483646 h 314"/>
              <a:gd name="T30" fmla="*/ 2147483646 w 455"/>
              <a:gd name="T31" fmla="*/ 2147483646 h 314"/>
              <a:gd name="T32" fmla="*/ 2147483646 w 455"/>
              <a:gd name="T33" fmla="*/ 2147483646 h 314"/>
              <a:gd name="T34" fmla="*/ 2147483646 w 455"/>
              <a:gd name="T35" fmla="*/ 2147483646 h 314"/>
              <a:gd name="T36" fmla="*/ 2147483646 w 455"/>
              <a:gd name="T37" fmla="*/ 2147483646 h 314"/>
              <a:gd name="T38" fmla="*/ 2147483646 w 455"/>
              <a:gd name="T39" fmla="*/ 2147483646 h 314"/>
              <a:gd name="T40" fmla="*/ 2147483646 w 455"/>
              <a:gd name="T41" fmla="*/ 2147483646 h 314"/>
              <a:gd name="T42" fmla="*/ 2147483646 w 455"/>
              <a:gd name="T43" fmla="*/ 2147483646 h 314"/>
              <a:gd name="T44" fmla="*/ 2147483646 w 455"/>
              <a:gd name="T45" fmla="*/ 2147483646 h 314"/>
              <a:gd name="T46" fmla="*/ 2147483646 w 455"/>
              <a:gd name="T47" fmla="*/ 0 h 314"/>
              <a:gd name="T48" fmla="*/ 2147483646 w 455"/>
              <a:gd name="T49" fmla="*/ 2147483646 h 314"/>
              <a:gd name="T50" fmla="*/ 2147483646 w 455"/>
              <a:gd name="T51" fmla="*/ 2147483646 h 314"/>
              <a:gd name="T52" fmla="*/ 2147483646 w 455"/>
              <a:gd name="T53" fmla="*/ 2147483646 h 314"/>
              <a:gd name="T54" fmla="*/ 2147483646 w 455"/>
              <a:gd name="T55" fmla="*/ 2147483646 h 314"/>
              <a:gd name="T56" fmla="*/ 2147483646 w 455"/>
              <a:gd name="T57" fmla="*/ 2147483646 h 314"/>
              <a:gd name="T58" fmla="*/ 2147483646 w 455"/>
              <a:gd name="T59" fmla="*/ 2147483646 h 314"/>
              <a:gd name="T60" fmla="*/ 2147483646 w 455"/>
              <a:gd name="T61" fmla="*/ 2147483646 h 314"/>
              <a:gd name="T62" fmla="*/ 2147483646 w 455"/>
              <a:gd name="T63" fmla="*/ 2147483646 h 314"/>
              <a:gd name="T64" fmla="*/ 2147483646 w 455"/>
              <a:gd name="T65" fmla="*/ 2147483646 h 314"/>
              <a:gd name="T66" fmla="*/ 2147483646 w 455"/>
              <a:gd name="T67" fmla="*/ 2147483646 h 314"/>
              <a:gd name="T68" fmla="*/ 2147483646 w 455"/>
              <a:gd name="T69" fmla="*/ 2147483646 h 314"/>
              <a:gd name="T70" fmla="*/ 2147483646 w 455"/>
              <a:gd name="T71" fmla="*/ 2147483646 h 314"/>
              <a:gd name="T72" fmla="*/ 2147483646 w 455"/>
              <a:gd name="T73" fmla="*/ 2147483646 h 314"/>
              <a:gd name="T74" fmla="*/ 2147483646 w 455"/>
              <a:gd name="T75" fmla="*/ 2147483646 h 314"/>
              <a:gd name="T76" fmla="*/ 2147483646 w 455"/>
              <a:gd name="T77" fmla="*/ 2147483646 h 314"/>
              <a:gd name="T78" fmla="*/ 2147483646 w 455"/>
              <a:gd name="T79" fmla="*/ 2147483646 h 314"/>
              <a:gd name="T80" fmla="*/ 2147483646 w 455"/>
              <a:gd name="T81" fmla="*/ 2147483646 h 314"/>
              <a:gd name="T82" fmla="*/ 2147483646 w 455"/>
              <a:gd name="T83" fmla="*/ 2147483646 h 314"/>
              <a:gd name="T84" fmla="*/ 2147483646 w 455"/>
              <a:gd name="T85" fmla="*/ 2147483646 h 314"/>
              <a:gd name="T86" fmla="*/ 2147483646 w 455"/>
              <a:gd name="T87" fmla="*/ 2147483646 h 314"/>
              <a:gd name="T88" fmla="*/ 2147483646 w 455"/>
              <a:gd name="T89" fmla="*/ 2147483646 h 314"/>
              <a:gd name="T90" fmla="*/ 2147483646 w 455"/>
              <a:gd name="T91" fmla="*/ 2147483646 h 314"/>
              <a:gd name="T92" fmla="*/ 2147483646 w 455"/>
              <a:gd name="T93" fmla="*/ 2147483646 h 314"/>
              <a:gd name="T94" fmla="*/ 2147483646 w 455"/>
              <a:gd name="T95" fmla="*/ 2147483646 h 314"/>
              <a:gd name="T96" fmla="*/ 2147483646 w 455"/>
              <a:gd name="T97" fmla="*/ 2147483646 h 314"/>
              <a:gd name="T98" fmla="*/ 2147483646 w 455"/>
              <a:gd name="T99" fmla="*/ 2147483646 h 314"/>
              <a:gd name="T100" fmla="*/ 2147483646 w 455"/>
              <a:gd name="T101" fmla="*/ 2147483646 h 314"/>
              <a:gd name="T102" fmla="*/ 2147483646 w 455"/>
              <a:gd name="T103" fmla="*/ 2147483646 h 314"/>
              <a:gd name="T104" fmla="*/ 2147483646 w 455"/>
              <a:gd name="T105" fmla="*/ 2147483646 h 314"/>
              <a:gd name="T106" fmla="*/ 2147483646 w 455"/>
              <a:gd name="T107" fmla="*/ 2147483646 h 314"/>
              <a:gd name="T108" fmla="*/ 2147483646 w 455"/>
              <a:gd name="T109" fmla="*/ 2147483646 h 314"/>
              <a:gd name="T110" fmla="*/ 2147483646 w 455"/>
              <a:gd name="T111" fmla="*/ 2147483646 h 314"/>
              <a:gd name="T112" fmla="*/ 2147483646 w 455"/>
              <a:gd name="T113" fmla="*/ 2147483646 h 314"/>
              <a:gd name="T114" fmla="*/ 0 w 455"/>
              <a:gd name="T115" fmla="*/ 2147483646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314"/>
              <a:gd name="T176" fmla="*/ 455 w 455"/>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314">
                <a:moveTo>
                  <a:pt x="0" y="96"/>
                </a:moveTo>
                <a:lnTo>
                  <a:pt x="3" y="89"/>
                </a:lnTo>
                <a:lnTo>
                  <a:pt x="10" y="81"/>
                </a:lnTo>
                <a:lnTo>
                  <a:pt x="28" y="81"/>
                </a:lnTo>
                <a:lnTo>
                  <a:pt x="41" y="77"/>
                </a:lnTo>
                <a:lnTo>
                  <a:pt x="34" y="66"/>
                </a:lnTo>
                <a:lnTo>
                  <a:pt x="26" y="50"/>
                </a:lnTo>
                <a:lnTo>
                  <a:pt x="32" y="34"/>
                </a:lnTo>
                <a:lnTo>
                  <a:pt x="37" y="34"/>
                </a:lnTo>
                <a:lnTo>
                  <a:pt x="56" y="54"/>
                </a:lnTo>
                <a:lnTo>
                  <a:pt x="69" y="56"/>
                </a:lnTo>
                <a:lnTo>
                  <a:pt x="74" y="48"/>
                </a:lnTo>
                <a:lnTo>
                  <a:pt x="71" y="36"/>
                </a:lnTo>
                <a:lnTo>
                  <a:pt x="59" y="18"/>
                </a:lnTo>
                <a:lnTo>
                  <a:pt x="66" y="7"/>
                </a:lnTo>
                <a:lnTo>
                  <a:pt x="86" y="18"/>
                </a:lnTo>
                <a:lnTo>
                  <a:pt x="104" y="21"/>
                </a:lnTo>
                <a:lnTo>
                  <a:pt x="118" y="34"/>
                </a:lnTo>
                <a:lnTo>
                  <a:pt x="127" y="60"/>
                </a:lnTo>
                <a:lnTo>
                  <a:pt x="125" y="79"/>
                </a:lnTo>
                <a:lnTo>
                  <a:pt x="116" y="93"/>
                </a:lnTo>
                <a:lnTo>
                  <a:pt x="134" y="130"/>
                </a:lnTo>
                <a:lnTo>
                  <a:pt x="144" y="113"/>
                </a:lnTo>
                <a:lnTo>
                  <a:pt x="151" y="107"/>
                </a:lnTo>
                <a:lnTo>
                  <a:pt x="163" y="102"/>
                </a:lnTo>
                <a:lnTo>
                  <a:pt x="172" y="94"/>
                </a:lnTo>
                <a:lnTo>
                  <a:pt x="173" y="84"/>
                </a:lnTo>
                <a:lnTo>
                  <a:pt x="170" y="48"/>
                </a:lnTo>
                <a:lnTo>
                  <a:pt x="181" y="36"/>
                </a:lnTo>
                <a:lnTo>
                  <a:pt x="190" y="58"/>
                </a:lnTo>
                <a:lnTo>
                  <a:pt x="198" y="72"/>
                </a:lnTo>
                <a:lnTo>
                  <a:pt x="208" y="82"/>
                </a:lnTo>
                <a:lnTo>
                  <a:pt x="212" y="83"/>
                </a:lnTo>
                <a:lnTo>
                  <a:pt x="215" y="77"/>
                </a:lnTo>
                <a:lnTo>
                  <a:pt x="210" y="55"/>
                </a:lnTo>
                <a:lnTo>
                  <a:pt x="215" y="48"/>
                </a:lnTo>
                <a:lnTo>
                  <a:pt x="220" y="46"/>
                </a:lnTo>
                <a:lnTo>
                  <a:pt x="236" y="39"/>
                </a:lnTo>
                <a:lnTo>
                  <a:pt x="249" y="59"/>
                </a:lnTo>
                <a:lnTo>
                  <a:pt x="259" y="70"/>
                </a:lnTo>
                <a:lnTo>
                  <a:pt x="269" y="73"/>
                </a:lnTo>
                <a:lnTo>
                  <a:pt x="270" y="65"/>
                </a:lnTo>
                <a:lnTo>
                  <a:pt x="264" y="40"/>
                </a:lnTo>
                <a:lnTo>
                  <a:pt x="283" y="47"/>
                </a:lnTo>
                <a:lnTo>
                  <a:pt x="310" y="50"/>
                </a:lnTo>
                <a:lnTo>
                  <a:pt x="325" y="45"/>
                </a:lnTo>
                <a:lnTo>
                  <a:pt x="334" y="34"/>
                </a:lnTo>
                <a:lnTo>
                  <a:pt x="333" y="0"/>
                </a:lnTo>
                <a:lnTo>
                  <a:pt x="355" y="4"/>
                </a:lnTo>
                <a:lnTo>
                  <a:pt x="368" y="26"/>
                </a:lnTo>
                <a:lnTo>
                  <a:pt x="389" y="42"/>
                </a:lnTo>
                <a:lnTo>
                  <a:pt x="402" y="42"/>
                </a:lnTo>
                <a:lnTo>
                  <a:pt x="407" y="54"/>
                </a:lnTo>
                <a:lnTo>
                  <a:pt x="403" y="79"/>
                </a:lnTo>
                <a:lnTo>
                  <a:pt x="418" y="93"/>
                </a:lnTo>
                <a:lnTo>
                  <a:pt x="450" y="100"/>
                </a:lnTo>
                <a:lnTo>
                  <a:pt x="452" y="107"/>
                </a:lnTo>
                <a:lnTo>
                  <a:pt x="455" y="132"/>
                </a:lnTo>
                <a:lnTo>
                  <a:pt x="453" y="150"/>
                </a:lnTo>
                <a:lnTo>
                  <a:pt x="451" y="161"/>
                </a:lnTo>
                <a:lnTo>
                  <a:pt x="448" y="173"/>
                </a:lnTo>
                <a:lnTo>
                  <a:pt x="439" y="178"/>
                </a:lnTo>
                <a:lnTo>
                  <a:pt x="424" y="179"/>
                </a:lnTo>
                <a:lnTo>
                  <a:pt x="420" y="184"/>
                </a:lnTo>
                <a:lnTo>
                  <a:pt x="419" y="203"/>
                </a:lnTo>
                <a:lnTo>
                  <a:pt x="409" y="223"/>
                </a:lnTo>
                <a:lnTo>
                  <a:pt x="400" y="230"/>
                </a:lnTo>
                <a:lnTo>
                  <a:pt x="389" y="229"/>
                </a:lnTo>
                <a:lnTo>
                  <a:pt x="381" y="222"/>
                </a:lnTo>
                <a:lnTo>
                  <a:pt x="365" y="244"/>
                </a:lnTo>
                <a:lnTo>
                  <a:pt x="355" y="250"/>
                </a:lnTo>
                <a:lnTo>
                  <a:pt x="327" y="270"/>
                </a:lnTo>
                <a:lnTo>
                  <a:pt x="311" y="275"/>
                </a:lnTo>
                <a:lnTo>
                  <a:pt x="297" y="275"/>
                </a:lnTo>
                <a:lnTo>
                  <a:pt x="282" y="279"/>
                </a:lnTo>
                <a:lnTo>
                  <a:pt x="267" y="305"/>
                </a:lnTo>
                <a:lnTo>
                  <a:pt x="258" y="310"/>
                </a:lnTo>
                <a:lnTo>
                  <a:pt x="237" y="314"/>
                </a:lnTo>
                <a:lnTo>
                  <a:pt x="224" y="313"/>
                </a:lnTo>
                <a:lnTo>
                  <a:pt x="199" y="306"/>
                </a:lnTo>
                <a:lnTo>
                  <a:pt x="187" y="300"/>
                </a:lnTo>
                <a:lnTo>
                  <a:pt x="162" y="279"/>
                </a:lnTo>
                <a:lnTo>
                  <a:pt x="142" y="274"/>
                </a:lnTo>
                <a:lnTo>
                  <a:pt x="134" y="277"/>
                </a:lnTo>
                <a:lnTo>
                  <a:pt x="114" y="277"/>
                </a:lnTo>
                <a:lnTo>
                  <a:pt x="79" y="271"/>
                </a:lnTo>
                <a:lnTo>
                  <a:pt x="73" y="262"/>
                </a:lnTo>
                <a:lnTo>
                  <a:pt x="81" y="254"/>
                </a:lnTo>
                <a:lnTo>
                  <a:pt x="103" y="239"/>
                </a:lnTo>
                <a:lnTo>
                  <a:pt x="116" y="213"/>
                </a:lnTo>
                <a:lnTo>
                  <a:pt x="101" y="212"/>
                </a:lnTo>
                <a:lnTo>
                  <a:pt x="91" y="206"/>
                </a:lnTo>
                <a:lnTo>
                  <a:pt x="83" y="189"/>
                </a:lnTo>
                <a:lnTo>
                  <a:pt x="78" y="184"/>
                </a:lnTo>
                <a:lnTo>
                  <a:pt x="71" y="188"/>
                </a:lnTo>
                <a:lnTo>
                  <a:pt x="41" y="193"/>
                </a:lnTo>
                <a:lnTo>
                  <a:pt x="30" y="195"/>
                </a:lnTo>
                <a:lnTo>
                  <a:pt x="23" y="185"/>
                </a:lnTo>
                <a:lnTo>
                  <a:pt x="26" y="176"/>
                </a:lnTo>
                <a:lnTo>
                  <a:pt x="33" y="170"/>
                </a:lnTo>
                <a:lnTo>
                  <a:pt x="46" y="166"/>
                </a:lnTo>
                <a:lnTo>
                  <a:pt x="61" y="165"/>
                </a:lnTo>
                <a:lnTo>
                  <a:pt x="75" y="160"/>
                </a:lnTo>
                <a:lnTo>
                  <a:pt x="95" y="156"/>
                </a:lnTo>
                <a:lnTo>
                  <a:pt x="102" y="147"/>
                </a:lnTo>
                <a:lnTo>
                  <a:pt x="106" y="132"/>
                </a:lnTo>
                <a:lnTo>
                  <a:pt x="103" y="120"/>
                </a:lnTo>
                <a:lnTo>
                  <a:pt x="97" y="112"/>
                </a:lnTo>
                <a:lnTo>
                  <a:pt x="88" y="112"/>
                </a:lnTo>
                <a:lnTo>
                  <a:pt x="79" y="105"/>
                </a:lnTo>
                <a:lnTo>
                  <a:pt x="60" y="103"/>
                </a:lnTo>
                <a:lnTo>
                  <a:pt x="44" y="107"/>
                </a:lnTo>
                <a:lnTo>
                  <a:pt x="36" y="115"/>
                </a:lnTo>
                <a:lnTo>
                  <a:pt x="23" y="119"/>
                </a:lnTo>
                <a:lnTo>
                  <a:pt x="3" y="106"/>
                </a:lnTo>
                <a:lnTo>
                  <a:pt x="0" y="96"/>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64" name="Freeform 35">
            <a:extLst>
              <a:ext uri="{FF2B5EF4-FFF2-40B4-BE49-F238E27FC236}">
                <a16:creationId xmlns:a16="http://schemas.microsoft.com/office/drawing/2014/main" id="{67774F2A-9F32-43BD-8732-232FACCA199C}"/>
              </a:ext>
            </a:extLst>
          </p:cNvPr>
          <p:cNvSpPr>
            <a:spLocks/>
          </p:cNvSpPr>
          <p:nvPr/>
        </p:nvSpPr>
        <p:spPr bwMode="auto">
          <a:xfrm>
            <a:off x="4106864" y="4157664"/>
            <a:ext cx="300037" cy="433387"/>
          </a:xfrm>
          <a:custGeom>
            <a:avLst/>
            <a:gdLst>
              <a:gd name="T0" fmla="*/ 2147483646 w 189"/>
              <a:gd name="T1" fmla="*/ 2147483646 h 273"/>
              <a:gd name="T2" fmla="*/ 2147483646 w 189"/>
              <a:gd name="T3" fmla="*/ 2147483646 h 273"/>
              <a:gd name="T4" fmla="*/ 2147483646 w 189"/>
              <a:gd name="T5" fmla="*/ 2147483646 h 273"/>
              <a:gd name="T6" fmla="*/ 2147483646 w 189"/>
              <a:gd name="T7" fmla="*/ 2147483646 h 273"/>
              <a:gd name="T8" fmla="*/ 2147483646 w 189"/>
              <a:gd name="T9" fmla="*/ 2147483646 h 273"/>
              <a:gd name="T10" fmla="*/ 2147483646 w 189"/>
              <a:gd name="T11" fmla="*/ 2147483646 h 273"/>
              <a:gd name="T12" fmla="*/ 2147483646 w 189"/>
              <a:gd name="T13" fmla="*/ 2147483646 h 273"/>
              <a:gd name="T14" fmla="*/ 2147483646 w 189"/>
              <a:gd name="T15" fmla="*/ 2147483646 h 273"/>
              <a:gd name="T16" fmla="*/ 2147483646 w 189"/>
              <a:gd name="T17" fmla="*/ 2147483646 h 273"/>
              <a:gd name="T18" fmla="*/ 2147483646 w 189"/>
              <a:gd name="T19" fmla="*/ 2147483646 h 273"/>
              <a:gd name="T20" fmla="*/ 2147483646 w 189"/>
              <a:gd name="T21" fmla="*/ 2147483646 h 273"/>
              <a:gd name="T22" fmla="*/ 2147483646 w 189"/>
              <a:gd name="T23" fmla="*/ 2147483646 h 273"/>
              <a:gd name="T24" fmla="*/ 2147483646 w 189"/>
              <a:gd name="T25" fmla="*/ 2147483646 h 273"/>
              <a:gd name="T26" fmla="*/ 0 w 189"/>
              <a:gd name="T27" fmla="*/ 2147483646 h 273"/>
              <a:gd name="T28" fmla="*/ 2147483646 w 189"/>
              <a:gd name="T29" fmla="*/ 2147483646 h 273"/>
              <a:gd name="T30" fmla="*/ 2147483646 w 189"/>
              <a:gd name="T31" fmla="*/ 2147483646 h 273"/>
              <a:gd name="T32" fmla="*/ 2147483646 w 189"/>
              <a:gd name="T33" fmla="*/ 2147483646 h 273"/>
              <a:gd name="T34" fmla="*/ 2147483646 w 189"/>
              <a:gd name="T35" fmla="*/ 2147483646 h 273"/>
              <a:gd name="T36" fmla="*/ 2147483646 w 189"/>
              <a:gd name="T37" fmla="*/ 2147483646 h 273"/>
              <a:gd name="T38" fmla="*/ 2147483646 w 189"/>
              <a:gd name="T39" fmla="*/ 2147483646 h 273"/>
              <a:gd name="T40" fmla="*/ 2147483646 w 189"/>
              <a:gd name="T41" fmla="*/ 2147483646 h 273"/>
              <a:gd name="T42" fmla="*/ 2147483646 w 189"/>
              <a:gd name="T43" fmla="*/ 2147483646 h 273"/>
              <a:gd name="T44" fmla="*/ 2147483646 w 189"/>
              <a:gd name="T45" fmla="*/ 2147483646 h 273"/>
              <a:gd name="T46" fmla="*/ 2147483646 w 189"/>
              <a:gd name="T47" fmla="*/ 2147483646 h 273"/>
              <a:gd name="T48" fmla="*/ 2147483646 w 189"/>
              <a:gd name="T49" fmla="*/ 2147483646 h 273"/>
              <a:gd name="T50" fmla="*/ 2147483646 w 189"/>
              <a:gd name="T51" fmla="*/ 2147483646 h 273"/>
              <a:gd name="T52" fmla="*/ 2147483646 w 189"/>
              <a:gd name="T53" fmla="*/ 2147483646 h 273"/>
              <a:gd name="T54" fmla="*/ 2147483646 w 189"/>
              <a:gd name="T55" fmla="*/ 2147483646 h 273"/>
              <a:gd name="T56" fmla="*/ 2147483646 w 189"/>
              <a:gd name="T57" fmla="*/ 2147483646 h 273"/>
              <a:gd name="T58" fmla="*/ 2147483646 w 189"/>
              <a:gd name="T59" fmla="*/ 2147483646 h 273"/>
              <a:gd name="T60" fmla="*/ 2147483646 w 189"/>
              <a:gd name="T61" fmla="*/ 2147483646 h 273"/>
              <a:gd name="T62" fmla="*/ 2147483646 w 189"/>
              <a:gd name="T63" fmla="*/ 2147483646 h 273"/>
              <a:gd name="T64" fmla="*/ 2147483646 w 189"/>
              <a:gd name="T65" fmla="*/ 2147483646 h 273"/>
              <a:gd name="T66" fmla="*/ 2147483646 w 189"/>
              <a:gd name="T67" fmla="*/ 2147483646 h 273"/>
              <a:gd name="T68" fmla="*/ 2147483646 w 189"/>
              <a:gd name="T69" fmla="*/ 2147483646 h 273"/>
              <a:gd name="T70" fmla="*/ 2147483646 w 189"/>
              <a:gd name="T71" fmla="*/ 2147483646 h 273"/>
              <a:gd name="T72" fmla="*/ 2147483646 w 189"/>
              <a:gd name="T73" fmla="*/ 0 h 273"/>
              <a:gd name="T74" fmla="*/ 2147483646 w 189"/>
              <a:gd name="T75" fmla="*/ 2147483646 h 273"/>
              <a:gd name="T76" fmla="*/ 2147483646 w 189"/>
              <a:gd name="T77" fmla="*/ 2147483646 h 273"/>
              <a:gd name="T78" fmla="*/ 2147483646 w 189"/>
              <a:gd name="T79" fmla="*/ 2147483646 h 273"/>
              <a:gd name="T80" fmla="*/ 2147483646 w 189"/>
              <a:gd name="T81" fmla="*/ 2147483646 h 273"/>
              <a:gd name="T82" fmla="*/ 2147483646 w 189"/>
              <a:gd name="T83" fmla="*/ 2147483646 h 273"/>
              <a:gd name="T84" fmla="*/ 2147483646 w 189"/>
              <a:gd name="T85" fmla="*/ 2147483646 h 273"/>
              <a:gd name="T86" fmla="*/ 2147483646 w 189"/>
              <a:gd name="T87" fmla="*/ 2147483646 h 273"/>
              <a:gd name="T88" fmla="*/ 2147483646 w 189"/>
              <a:gd name="T89" fmla="*/ 2147483646 h 273"/>
              <a:gd name="T90" fmla="*/ 2147483646 w 189"/>
              <a:gd name="T91" fmla="*/ 2147483646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9"/>
              <a:gd name="T139" fmla="*/ 0 h 273"/>
              <a:gd name="T140" fmla="*/ 189 w 189"/>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9" h="273">
                <a:moveTo>
                  <a:pt x="182" y="95"/>
                </a:moveTo>
                <a:lnTo>
                  <a:pt x="176" y="97"/>
                </a:lnTo>
                <a:lnTo>
                  <a:pt x="172" y="100"/>
                </a:lnTo>
                <a:lnTo>
                  <a:pt x="177" y="108"/>
                </a:lnTo>
                <a:lnTo>
                  <a:pt x="184" y="133"/>
                </a:lnTo>
                <a:lnTo>
                  <a:pt x="189" y="171"/>
                </a:lnTo>
                <a:lnTo>
                  <a:pt x="188" y="180"/>
                </a:lnTo>
                <a:lnTo>
                  <a:pt x="181" y="191"/>
                </a:lnTo>
                <a:lnTo>
                  <a:pt x="176" y="204"/>
                </a:lnTo>
                <a:lnTo>
                  <a:pt x="173" y="219"/>
                </a:lnTo>
                <a:lnTo>
                  <a:pt x="170" y="220"/>
                </a:lnTo>
                <a:lnTo>
                  <a:pt x="165" y="219"/>
                </a:lnTo>
                <a:lnTo>
                  <a:pt x="153" y="220"/>
                </a:lnTo>
                <a:lnTo>
                  <a:pt x="150" y="226"/>
                </a:lnTo>
                <a:lnTo>
                  <a:pt x="132" y="227"/>
                </a:lnTo>
                <a:lnTo>
                  <a:pt x="116" y="232"/>
                </a:lnTo>
                <a:lnTo>
                  <a:pt x="112" y="236"/>
                </a:lnTo>
                <a:lnTo>
                  <a:pt x="99" y="245"/>
                </a:lnTo>
                <a:lnTo>
                  <a:pt x="82" y="260"/>
                </a:lnTo>
                <a:lnTo>
                  <a:pt x="70" y="261"/>
                </a:lnTo>
                <a:lnTo>
                  <a:pt x="53" y="270"/>
                </a:lnTo>
                <a:lnTo>
                  <a:pt x="28" y="273"/>
                </a:lnTo>
                <a:lnTo>
                  <a:pt x="29" y="261"/>
                </a:lnTo>
                <a:lnTo>
                  <a:pt x="28" y="247"/>
                </a:lnTo>
                <a:lnTo>
                  <a:pt x="11" y="250"/>
                </a:lnTo>
                <a:lnTo>
                  <a:pt x="8" y="235"/>
                </a:lnTo>
                <a:lnTo>
                  <a:pt x="22" y="227"/>
                </a:lnTo>
                <a:lnTo>
                  <a:pt x="0" y="227"/>
                </a:lnTo>
                <a:lnTo>
                  <a:pt x="1" y="220"/>
                </a:lnTo>
                <a:lnTo>
                  <a:pt x="25" y="220"/>
                </a:lnTo>
                <a:lnTo>
                  <a:pt x="29" y="217"/>
                </a:lnTo>
                <a:lnTo>
                  <a:pt x="30" y="210"/>
                </a:lnTo>
                <a:lnTo>
                  <a:pt x="32" y="200"/>
                </a:lnTo>
                <a:lnTo>
                  <a:pt x="42" y="196"/>
                </a:lnTo>
                <a:lnTo>
                  <a:pt x="55" y="195"/>
                </a:lnTo>
                <a:lnTo>
                  <a:pt x="58" y="186"/>
                </a:lnTo>
                <a:lnTo>
                  <a:pt x="37" y="190"/>
                </a:lnTo>
                <a:lnTo>
                  <a:pt x="44" y="176"/>
                </a:lnTo>
                <a:lnTo>
                  <a:pt x="41" y="171"/>
                </a:lnTo>
                <a:lnTo>
                  <a:pt x="50" y="156"/>
                </a:lnTo>
                <a:lnTo>
                  <a:pt x="63" y="155"/>
                </a:lnTo>
                <a:lnTo>
                  <a:pt x="66" y="152"/>
                </a:lnTo>
                <a:lnTo>
                  <a:pt x="63" y="143"/>
                </a:lnTo>
                <a:lnTo>
                  <a:pt x="57" y="148"/>
                </a:lnTo>
                <a:lnTo>
                  <a:pt x="51" y="144"/>
                </a:lnTo>
                <a:lnTo>
                  <a:pt x="45" y="145"/>
                </a:lnTo>
                <a:lnTo>
                  <a:pt x="37" y="140"/>
                </a:lnTo>
                <a:lnTo>
                  <a:pt x="29" y="140"/>
                </a:lnTo>
                <a:lnTo>
                  <a:pt x="26" y="143"/>
                </a:lnTo>
                <a:lnTo>
                  <a:pt x="14" y="137"/>
                </a:lnTo>
                <a:lnTo>
                  <a:pt x="20" y="128"/>
                </a:lnTo>
                <a:lnTo>
                  <a:pt x="14" y="123"/>
                </a:lnTo>
                <a:lnTo>
                  <a:pt x="29" y="119"/>
                </a:lnTo>
                <a:lnTo>
                  <a:pt x="26" y="109"/>
                </a:lnTo>
                <a:lnTo>
                  <a:pt x="34" y="102"/>
                </a:lnTo>
                <a:lnTo>
                  <a:pt x="24" y="95"/>
                </a:lnTo>
                <a:lnTo>
                  <a:pt x="13" y="99"/>
                </a:lnTo>
                <a:lnTo>
                  <a:pt x="14" y="83"/>
                </a:lnTo>
                <a:lnTo>
                  <a:pt x="21" y="74"/>
                </a:lnTo>
                <a:lnTo>
                  <a:pt x="25" y="69"/>
                </a:lnTo>
                <a:lnTo>
                  <a:pt x="43" y="75"/>
                </a:lnTo>
                <a:lnTo>
                  <a:pt x="50" y="72"/>
                </a:lnTo>
                <a:lnTo>
                  <a:pt x="60" y="74"/>
                </a:lnTo>
                <a:lnTo>
                  <a:pt x="81" y="78"/>
                </a:lnTo>
                <a:lnTo>
                  <a:pt x="76" y="66"/>
                </a:lnTo>
                <a:lnTo>
                  <a:pt x="93" y="57"/>
                </a:lnTo>
                <a:lnTo>
                  <a:pt x="97" y="46"/>
                </a:lnTo>
                <a:lnTo>
                  <a:pt x="71" y="46"/>
                </a:lnTo>
                <a:lnTo>
                  <a:pt x="73" y="41"/>
                </a:lnTo>
                <a:lnTo>
                  <a:pt x="84" y="38"/>
                </a:lnTo>
                <a:lnTo>
                  <a:pt x="86" y="28"/>
                </a:lnTo>
                <a:lnTo>
                  <a:pt x="91" y="12"/>
                </a:lnTo>
                <a:lnTo>
                  <a:pt x="101" y="6"/>
                </a:lnTo>
                <a:lnTo>
                  <a:pt x="116" y="0"/>
                </a:lnTo>
                <a:lnTo>
                  <a:pt x="120" y="10"/>
                </a:lnTo>
                <a:lnTo>
                  <a:pt x="127" y="16"/>
                </a:lnTo>
                <a:lnTo>
                  <a:pt x="130" y="14"/>
                </a:lnTo>
                <a:lnTo>
                  <a:pt x="131" y="22"/>
                </a:lnTo>
                <a:lnTo>
                  <a:pt x="123" y="38"/>
                </a:lnTo>
                <a:lnTo>
                  <a:pt x="108" y="42"/>
                </a:lnTo>
                <a:lnTo>
                  <a:pt x="117" y="50"/>
                </a:lnTo>
                <a:lnTo>
                  <a:pt x="100" y="60"/>
                </a:lnTo>
                <a:lnTo>
                  <a:pt x="102" y="69"/>
                </a:lnTo>
                <a:lnTo>
                  <a:pt x="110" y="78"/>
                </a:lnTo>
                <a:lnTo>
                  <a:pt x="125" y="84"/>
                </a:lnTo>
                <a:lnTo>
                  <a:pt x="139" y="76"/>
                </a:lnTo>
                <a:lnTo>
                  <a:pt x="144" y="64"/>
                </a:lnTo>
                <a:lnTo>
                  <a:pt x="151" y="67"/>
                </a:lnTo>
                <a:lnTo>
                  <a:pt x="156" y="76"/>
                </a:lnTo>
                <a:lnTo>
                  <a:pt x="163" y="81"/>
                </a:lnTo>
                <a:lnTo>
                  <a:pt x="160" y="89"/>
                </a:lnTo>
                <a:lnTo>
                  <a:pt x="179" y="87"/>
                </a:lnTo>
                <a:lnTo>
                  <a:pt x="182" y="9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390" name="Freeform 36">
            <a:extLst>
              <a:ext uri="{FF2B5EF4-FFF2-40B4-BE49-F238E27FC236}">
                <a16:creationId xmlns:a16="http://schemas.microsoft.com/office/drawing/2014/main" id="{225B1F47-E9AF-4AC3-839C-1D6BE6620CC5}"/>
              </a:ext>
            </a:extLst>
          </p:cNvPr>
          <p:cNvSpPr>
            <a:spLocks/>
          </p:cNvSpPr>
          <p:nvPr/>
        </p:nvSpPr>
        <p:spPr bwMode="auto">
          <a:xfrm>
            <a:off x="4106864" y="4157664"/>
            <a:ext cx="300037" cy="433387"/>
          </a:xfrm>
          <a:custGeom>
            <a:avLst/>
            <a:gdLst>
              <a:gd name="T0" fmla="*/ 2147483647 w 189"/>
              <a:gd name="T1" fmla="*/ 2147483647 h 273"/>
              <a:gd name="T2" fmla="*/ 2147483647 w 189"/>
              <a:gd name="T3" fmla="*/ 2147483647 h 273"/>
              <a:gd name="T4" fmla="*/ 2147483647 w 189"/>
              <a:gd name="T5" fmla="*/ 2147483647 h 273"/>
              <a:gd name="T6" fmla="*/ 2147483647 w 189"/>
              <a:gd name="T7" fmla="*/ 2147483647 h 273"/>
              <a:gd name="T8" fmla="*/ 2147483647 w 189"/>
              <a:gd name="T9" fmla="*/ 2147483647 h 273"/>
              <a:gd name="T10" fmla="*/ 2147483647 w 189"/>
              <a:gd name="T11" fmla="*/ 2147483647 h 273"/>
              <a:gd name="T12" fmla="*/ 2147483647 w 189"/>
              <a:gd name="T13" fmla="*/ 2147483647 h 273"/>
              <a:gd name="T14" fmla="*/ 2147483647 w 189"/>
              <a:gd name="T15" fmla="*/ 2147483647 h 273"/>
              <a:gd name="T16" fmla="*/ 2147483647 w 189"/>
              <a:gd name="T17" fmla="*/ 2147483647 h 273"/>
              <a:gd name="T18" fmla="*/ 2147483647 w 189"/>
              <a:gd name="T19" fmla="*/ 2147483647 h 273"/>
              <a:gd name="T20" fmla="*/ 2147483647 w 189"/>
              <a:gd name="T21" fmla="*/ 2147483647 h 273"/>
              <a:gd name="T22" fmla="*/ 2147483647 w 189"/>
              <a:gd name="T23" fmla="*/ 2147483647 h 273"/>
              <a:gd name="T24" fmla="*/ 2147483647 w 189"/>
              <a:gd name="T25" fmla="*/ 2147483647 h 273"/>
              <a:gd name="T26" fmla="*/ 0 w 189"/>
              <a:gd name="T27" fmla="*/ 2147483647 h 273"/>
              <a:gd name="T28" fmla="*/ 2147483647 w 189"/>
              <a:gd name="T29" fmla="*/ 2147483647 h 273"/>
              <a:gd name="T30" fmla="*/ 2147483647 w 189"/>
              <a:gd name="T31" fmla="*/ 2147483647 h 273"/>
              <a:gd name="T32" fmla="*/ 2147483647 w 189"/>
              <a:gd name="T33" fmla="*/ 2147483647 h 273"/>
              <a:gd name="T34" fmla="*/ 2147483647 w 189"/>
              <a:gd name="T35" fmla="*/ 2147483647 h 273"/>
              <a:gd name="T36" fmla="*/ 2147483647 w 189"/>
              <a:gd name="T37" fmla="*/ 2147483647 h 273"/>
              <a:gd name="T38" fmla="*/ 2147483647 w 189"/>
              <a:gd name="T39" fmla="*/ 2147483647 h 273"/>
              <a:gd name="T40" fmla="*/ 2147483647 w 189"/>
              <a:gd name="T41" fmla="*/ 2147483647 h 273"/>
              <a:gd name="T42" fmla="*/ 2147483647 w 189"/>
              <a:gd name="T43" fmla="*/ 2147483647 h 273"/>
              <a:gd name="T44" fmla="*/ 2147483647 w 189"/>
              <a:gd name="T45" fmla="*/ 2147483647 h 273"/>
              <a:gd name="T46" fmla="*/ 2147483647 w 189"/>
              <a:gd name="T47" fmla="*/ 2147483647 h 273"/>
              <a:gd name="T48" fmla="*/ 2147483647 w 189"/>
              <a:gd name="T49" fmla="*/ 2147483647 h 273"/>
              <a:gd name="T50" fmla="*/ 2147483647 w 189"/>
              <a:gd name="T51" fmla="*/ 2147483647 h 273"/>
              <a:gd name="T52" fmla="*/ 2147483647 w 189"/>
              <a:gd name="T53" fmla="*/ 2147483647 h 273"/>
              <a:gd name="T54" fmla="*/ 2147483647 w 189"/>
              <a:gd name="T55" fmla="*/ 2147483647 h 273"/>
              <a:gd name="T56" fmla="*/ 2147483647 w 189"/>
              <a:gd name="T57" fmla="*/ 2147483647 h 273"/>
              <a:gd name="T58" fmla="*/ 2147483647 w 189"/>
              <a:gd name="T59" fmla="*/ 2147483647 h 273"/>
              <a:gd name="T60" fmla="*/ 2147483647 w 189"/>
              <a:gd name="T61" fmla="*/ 2147483647 h 273"/>
              <a:gd name="T62" fmla="*/ 2147483647 w 189"/>
              <a:gd name="T63" fmla="*/ 2147483647 h 273"/>
              <a:gd name="T64" fmla="*/ 2147483647 w 189"/>
              <a:gd name="T65" fmla="*/ 2147483647 h 273"/>
              <a:gd name="T66" fmla="*/ 2147483647 w 189"/>
              <a:gd name="T67" fmla="*/ 2147483647 h 273"/>
              <a:gd name="T68" fmla="*/ 2147483647 w 189"/>
              <a:gd name="T69" fmla="*/ 2147483647 h 273"/>
              <a:gd name="T70" fmla="*/ 2147483647 w 189"/>
              <a:gd name="T71" fmla="*/ 2147483647 h 273"/>
              <a:gd name="T72" fmla="*/ 2147483647 w 189"/>
              <a:gd name="T73" fmla="*/ 0 h 273"/>
              <a:gd name="T74" fmla="*/ 2147483647 w 189"/>
              <a:gd name="T75" fmla="*/ 2147483647 h 273"/>
              <a:gd name="T76" fmla="*/ 2147483647 w 189"/>
              <a:gd name="T77" fmla="*/ 2147483647 h 273"/>
              <a:gd name="T78" fmla="*/ 2147483647 w 189"/>
              <a:gd name="T79" fmla="*/ 2147483647 h 273"/>
              <a:gd name="T80" fmla="*/ 2147483647 w 189"/>
              <a:gd name="T81" fmla="*/ 2147483647 h 273"/>
              <a:gd name="T82" fmla="*/ 2147483647 w 189"/>
              <a:gd name="T83" fmla="*/ 2147483647 h 273"/>
              <a:gd name="T84" fmla="*/ 2147483647 w 189"/>
              <a:gd name="T85" fmla="*/ 2147483647 h 273"/>
              <a:gd name="T86" fmla="*/ 2147483647 w 189"/>
              <a:gd name="T87" fmla="*/ 2147483647 h 273"/>
              <a:gd name="T88" fmla="*/ 2147483647 w 189"/>
              <a:gd name="T89" fmla="*/ 2147483647 h 273"/>
              <a:gd name="T90" fmla="*/ 2147483647 w 189"/>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9"/>
              <a:gd name="T139" fmla="*/ 0 h 273"/>
              <a:gd name="T140" fmla="*/ 189 w 189"/>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9" h="273">
                <a:moveTo>
                  <a:pt x="182" y="95"/>
                </a:moveTo>
                <a:lnTo>
                  <a:pt x="176" y="97"/>
                </a:lnTo>
                <a:lnTo>
                  <a:pt x="172" y="100"/>
                </a:lnTo>
                <a:lnTo>
                  <a:pt x="177" y="108"/>
                </a:lnTo>
                <a:lnTo>
                  <a:pt x="184" y="133"/>
                </a:lnTo>
                <a:lnTo>
                  <a:pt x="189" y="171"/>
                </a:lnTo>
                <a:lnTo>
                  <a:pt x="188" y="180"/>
                </a:lnTo>
                <a:lnTo>
                  <a:pt x="181" y="191"/>
                </a:lnTo>
                <a:lnTo>
                  <a:pt x="176" y="204"/>
                </a:lnTo>
                <a:lnTo>
                  <a:pt x="173" y="219"/>
                </a:lnTo>
                <a:lnTo>
                  <a:pt x="170" y="220"/>
                </a:lnTo>
                <a:lnTo>
                  <a:pt x="165" y="219"/>
                </a:lnTo>
                <a:lnTo>
                  <a:pt x="153" y="220"/>
                </a:lnTo>
                <a:lnTo>
                  <a:pt x="150" y="226"/>
                </a:lnTo>
                <a:lnTo>
                  <a:pt x="132" y="227"/>
                </a:lnTo>
                <a:lnTo>
                  <a:pt x="116" y="232"/>
                </a:lnTo>
                <a:lnTo>
                  <a:pt x="112" y="236"/>
                </a:lnTo>
                <a:lnTo>
                  <a:pt x="99" y="245"/>
                </a:lnTo>
                <a:lnTo>
                  <a:pt x="82" y="260"/>
                </a:lnTo>
                <a:lnTo>
                  <a:pt x="70" y="261"/>
                </a:lnTo>
                <a:lnTo>
                  <a:pt x="53" y="270"/>
                </a:lnTo>
                <a:lnTo>
                  <a:pt x="28" y="273"/>
                </a:lnTo>
                <a:lnTo>
                  <a:pt x="29" y="261"/>
                </a:lnTo>
                <a:lnTo>
                  <a:pt x="28" y="247"/>
                </a:lnTo>
                <a:lnTo>
                  <a:pt x="11" y="250"/>
                </a:lnTo>
                <a:lnTo>
                  <a:pt x="8" y="235"/>
                </a:lnTo>
                <a:lnTo>
                  <a:pt x="22" y="227"/>
                </a:lnTo>
                <a:lnTo>
                  <a:pt x="0" y="227"/>
                </a:lnTo>
                <a:lnTo>
                  <a:pt x="1" y="220"/>
                </a:lnTo>
                <a:lnTo>
                  <a:pt x="25" y="220"/>
                </a:lnTo>
                <a:lnTo>
                  <a:pt x="29" y="217"/>
                </a:lnTo>
                <a:lnTo>
                  <a:pt x="30" y="210"/>
                </a:lnTo>
                <a:lnTo>
                  <a:pt x="32" y="200"/>
                </a:lnTo>
                <a:lnTo>
                  <a:pt x="42" y="196"/>
                </a:lnTo>
                <a:lnTo>
                  <a:pt x="55" y="195"/>
                </a:lnTo>
                <a:lnTo>
                  <a:pt x="58" y="186"/>
                </a:lnTo>
                <a:lnTo>
                  <a:pt x="37" y="190"/>
                </a:lnTo>
                <a:lnTo>
                  <a:pt x="44" y="176"/>
                </a:lnTo>
                <a:lnTo>
                  <a:pt x="41" y="171"/>
                </a:lnTo>
                <a:lnTo>
                  <a:pt x="50" y="156"/>
                </a:lnTo>
                <a:lnTo>
                  <a:pt x="63" y="155"/>
                </a:lnTo>
                <a:lnTo>
                  <a:pt x="66" y="152"/>
                </a:lnTo>
                <a:lnTo>
                  <a:pt x="63" y="143"/>
                </a:lnTo>
                <a:lnTo>
                  <a:pt x="57" y="148"/>
                </a:lnTo>
                <a:lnTo>
                  <a:pt x="51" y="144"/>
                </a:lnTo>
                <a:lnTo>
                  <a:pt x="45" y="145"/>
                </a:lnTo>
                <a:lnTo>
                  <a:pt x="37" y="140"/>
                </a:lnTo>
                <a:lnTo>
                  <a:pt x="29" y="140"/>
                </a:lnTo>
                <a:lnTo>
                  <a:pt x="26" y="143"/>
                </a:lnTo>
                <a:lnTo>
                  <a:pt x="14" y="137"/>
                </a:lnTo>
                <a:lnTo>
                  <a:pt x="20" y="128"/>
                </a:lnTo>
                <a:lnTo>
                  <a:pt x="14" y="123"/>
                </a:lnTo>
                <a:lnTo>
                  <a:pt x="29" y="119"/>
                </a:lnTo>
                <a:lnTo>
                  <a:pt x="26" y="109"/>
                </a:lnTo>
                <a:lnTo>
                  <a:pt x="34" y="102"/>
                </a:lnTo>
                <a:lnTo>
                  <a:pt x="24" y="95"/>
                </a:lnTo>
                <a:lnTo>
                  <a:pt x="13" y="99"/>
                </a:lnTo>
                <a:lnTo>
                  <a:pt x="14" y="83"/>
                </a:lnTo>
                <a:lnTo>
                  <a:pt x="21" y="74"/>
                </a:lnTo>
                <a:lnTo>
                  <a:pt x="25" y="69"/>
                </a:lnTo>
                <a:lnTo>
                  <a:pt x="43" y="75"/>
                </a:lnTo>
                <a:lnTo>
                  <a:pt x="50" y="72"/>
                </a:lnTo>
                <a:lnTo>
                  <a:pt x="60" y="74"/>
                </a:lnTo>
                <a:lnTo>
                  <a:pt x="81" y="78"/>
                </a:lnTo>
                <a:lnTo>
                  <a:pt x="76" y="66"/>
                </a:lnTo>
                <a:lnTo>
                  <a:pt x="93" y="57"/>
                </a:lnTo>
                <a:lnTo>
                  <a:pt x="97" y="46"/>
                </a:lnTo>
                <a:lnTo>
                  <a:pt x="71" y="46"/>
                </a:lnTo>
                <a:lnTo>
                  <a:pt x="73" y="41"/>
                </a:lnTo>
                <a:lnTo>
                  <a:pt x="84" y="38"/>
                </a:lnTo>
                <a:lnTo>
                  <a:pt x="86" y="28"/>
                </a:lnTo>
                <a:lnTo>
                  <a:pt x="91" y="12"/>
                </a:lnTo>
                <a:lnTo>
                  <a:pt x="101" y="6"/>
                </a:lnTo>
                <a:lnTo>
                  <a:pt x="116" y="0"/>
                </a:lnTo>
                <a:lnTo>
                  <a:pt x="120" y="10"/>
                </a:lnTo>
                <a:lnTo>
                  <a:pt x="127" y="16"/>
                </a:lnTo>
                <a:lnTo>
                  <a:pt x="130" y="14"/>
                </a:lnTo>
                <a:lnTo>
                  <a:pt x="131" y="22"/>
                </a:lnTo>
                <a:lnTo>
                  <a:pt x="123" y="38"/>
                </a:lnTo>
                <a:lnTo>
                  <a:pt x="108" y="42"/>
                </a:lnTo>
                <a:lnTo>
                  <a:pt x="117" y="50"/>
                </a:lnTo>
                <a:lnTo>
                  <a:pt x="100" y="60"/>
                </a:lnTo>
                <a:lnTo>
                  <a:pt x="102" y="69"/>
                </a:lnTo>
                <a:lnTo>
                  <a:pt x="110" y="78"/>
                </a:lnTo>
                <a:lnTo>
                  <a:pt x="125" y="84"/>
                </a:lnTo>
                <a:lnTo>
                  <a:pt x="139" y="76"/>
                </a:lnTo>
                <a:lnTo>
                  <a:pt x="144" y="64"/>
                </a:lnTo>
                <a:lnTo>
                  <a:pt x="151" y="67"/>
                </a:lnTo>
                <a:lnTo>
                  <a:pt x="156" y="76"/>
                </a:lnTo>
                <a:lnTo>
                  <a:pt x="163" y="81"/>
                </a:lnTo>
                <a:lnTo>
                  <a:pt x="160" y="89"/>
                </a:lnTo>
                <a:lnTo>
                  <a:pt x="179" y="87"/>
                </a:lnTo>
                <a:lnTo>
                  <a:pt x="182" y="95"/>
                </a:lnTo>
                <a:close/>
              </a:path>
            </a:pathLst>
          </a:custGeom>
          <a:solidFill>
            <a:schemeClr val="accent1">
              <a:lumMod val="75000"/>
            </a:schemeClr>
          </a:solidFill>
          <a:ln w="0" cap="rnd">
            <a:solidFill>
              <a:srgbClr val="000000"/>
            </a:solidFill>
            <a:round/>
            <a:headEnd/>
            <a:tailEnd/>
          </a:ln>
        </p:spPr>
        <p:txBody>
          <a:bodyPr/>
          <a:lstStyle/>
          <a:p>
            <a:pPr eaLnBrk="1" hangingPunct="1">
              <a:defRPr/>
            </a:pPr>
            <a:endParaRPr lang="en-GB">
              <a:latin typeface="Arial" charset="0"/>
            </a:endParaRPr>
          </a:p>
        </p:txBody>
      </p:sp>
      <p:grpSp>
        <p:nvGrpSpPr>
          <p:cNvPr id="4" name="Group 37">
            <a:extLst>
              <a:ext uri="{FF2B5EF4-FFF2-40B4-BE49-F238E27FC236}">
                <a16:creationId xmlns:a16="http://schemas.microsoft.com/office/drawing/2014/main" id="{BADB428B-A047-4058-9870-670EA5FBCD43}"/>
              </a:ext>
            </a:extLst>
          </p:cNvPr>
          <p:cNvGrpSpPr>
            <a:grpSpLocks/>
          </p:cNvGrpSpPr>
          <p:nvPr/>
        </p:nvGrpSpPr>
        <p:grpSpPr bwMode="auto">
          <a:xfrm>
            <a:off x="5254626" y="5040314"/>
            <a:ext cx="809625" cy="942975"/>
            <a:chOff x="2713" y="3316"/>
            <a:chExt cx="510" cy="594"/>
          </a:xfrm>
          <a:solidFill>
            <a:schemeClr val="accent1">
              <a:lumMod val="75000"/>
            </a:schemeClr>
          </a:solidFill>
        </p:grpSpPr>
        <p:sp>
          <p:nvSpPr>
            <p:cNvPr id="15473" name="Freeform 38">
              <a:extLst>
                <a:ext uri="{FF2B5EF4-FFF2-40B4-BE49-F238E27FC236}">
                  <a16:creationId xmlns:a16="http://schemas.microsoft.com/office/drawing/2014/main" id="{2C0C2372-6B31-484D-8DCD-5CA997C7CC06}"/>
                </a:ext>
              </a:extLst>
            </p:cNvPr>
            <p:cNvSpPr>
              <a:spLocks/>
            </p:cNvSpPr>
            <p:nvPr/>
          </p:nvSpPr>
          <p:spPr bwMode="auto">
            <a:xfrm>
              <a:off x="2713" y="3316"/>
              <a:ext cx="510" cy="531"/>
            </a:xfrm>
            <a:custGeom>
              <a:avLst/>
              <a:gdLst>
                <a:gd name="T0" fmla="*/ 294 w 510"/>
                <a:gd name="T1" fmla="*/ 89 h 531"/>
                <a:gd name="T2" fmla="*/ 271 w 510"/>
                <a:gd name="T3" fmla="*/ 94 h 531"/>
                <a:gd name="T4" fmla="*/ 244 w 510"/>
                <a:gd name="T5" fmla="*/ 111 h 531"/>
                <a:gd name="T6" fmla="*/ 247 w 510"/>
                <a:gd name="T7" fmla="*/ 126 h 531"/>
                <a:gd name="T8" fmla="*/ 245 w 510"/>
                <a:gd name="T9" fmla="*/ 148 h 531"/>
                <a:gd name="T10" fmla="*/ 301 w 510"/>
                <a:gd name="T11" fmla="*/ 215 h 531"/>
                <a:gd name="T12" fmla="*/ 322 w 510"/>
                <a:gd name="T13" fmla="*/ 269 h 531"/>
                <a:gd name="T14" fmla="*/ 349 w 510"/>
                <a:gd name="T15" fmla="*/ 302 h 531"/>
                <a:gd name="T16" fmla="*/ 411 w 510"/>
                <a:gd name="T17" fmla="*/ 313 h 531"/>
                <a:gd name="T18" fmla="*/ 403 w 510"/>
                <a:gd name="T19" fmla="*/ 338 h 531"/>
                <a:gd name="T20" fmla="*/ 490 w 510"/>
                <a:gd name="T21" fmla="*/ 384 h 531"/>
                <a:gd name="T22" fmla="*/ 507 w 510"/>
                <a:gd name="T23" fmla="*/ 423 h 531"/>
                <a:gd name="T24" fmla="*/ 487 w 510"/>
                <a:gd name="T25" fmla="*/ 408 h 531"/>
                <a:gd name="T26" fmla="*/ 454 w 510"/>
                <a:gd name="T27" fmla="*/ 395 h 531"/>
                <a:gd name="T28" fmla="*/ 439 w 510"/>
                <a:gd name="T29" fmla="*/ 397 h 531"/>
                <a:gd name="T30" fmla="*/ 426 w 510"/>
                <a:gd name="T31" fmla="*/ 426 h 531"/>
                <a:gd name="T32" fmla="*/ 450 w 510"/>
                <a:gd name="T33" fmla="*/ 457 h 531"/>
                <a:gd name="T34" fmla="*/ 437 w 510"/>
                <a:gd name="T35" fmla="*/ 476 h 531"/>
                <a:gd name="T36" fmla="*/ 417 w 510"/>
                <a:gd name="T37" fmla="*/ 509 h 531"/>
                <a:gd name="T38" fmla="*/ 387 w 510"/>
                <a:gd name="T39" fmla="*/ 526 h 531"/>
                <a:gd name="T40" fmla="*/ 396 w 510"/>
                <a:gd name="T41" fmla="*/ 493 h 531"/>
                <a:gd name="T42" fmla="*/ 411 w 510"/>
                <a:gd name="T43" fmla="*/ 476 h 531"/>
                <a:gd name="T44" fmla="*/ 393 w 510"/>
                <a:gd name="T45" fmla="*/ 420 h 531"/>
                <a:gd name="T46" fmla="*/ 362 w 510"/>
                <a:gd name="T47" fmla="*/ 405 h 531"/>
                <a:gd name="T48" fmla="*/ 350 w 510"/>
                <a:gd name="T49" fmla="*/ 377 h 531"/>
                <a:gd name="T50" fmla="*/ 334 w 510"/>
                <a:gd name="T51" fmla="*/ 369 h 531"/>
                <a:gd name="T52" fmla="*/ 312 w 510"/>
                <a:gd name="T53" fmla="*/ 356 h 531"/>
                <a:gd name="T54" fmla="*/ 275 w 510"/>
                <a:gd name="T55" fmla="*/ 340 h 531"/>
                <a:gd name="T56" fmla="*/ 212 w 510"/>
                <a:gd name="T57" fmla="*/ 283 h 531"/>
                <a:gd name="T58" fmla="*/ 161 w 510"/>
                <a:gd name="T59" fmla="*/ 205 h 531"/>
                <a:gd name="T60" fmla="*/ 112 w 510"/>
                <a:gd name="T61" fmla="*/ 166 h 531"/>
                <a:gd name="T62" fmla="*/ 62 w 510"/>
                <a:gd name="T63" fmla="*/ 190 h 531"/>
                <a:gd name="T64" fmla="*/ 46 w 510"/>
                <a:gd name="T65" fmla="*/ 176 h 531"/>
                <a:gd name="T66" fmla="*/ 17 w 510"/>
                <a:gd name="T67" fmla="*/ 145 h 531"/>
                <a:gd name="T68" fmla="*/ 0 w 510"/>
                <a:gd name="T69" fmla="*/ 121 h 531"/>
                <a:gd name="T70" fmla="*/ 25 w 510"/>
                <a:gd name="T71" fmla="*/ 102 h 531"/>
                <a:gd name="T72" fmla="*/ 19 w 510"/>
                <a:gd name="T73" fmla="*/ 71 h 531"/>
                <a:gd name="T74" fmla="*/ 59 w 510"/>
                <a:gd name="T75" fmla="*/ 68 h 531"/>
                <a:gd name="T76" fmla="*/ 79 w 510"/>
                <a:gd name="T77" fmla="*/ 50 h 531"/>
                <a:gd name="T78" fmla="*/ 101 w 510"/>
                <a:gd name="T79" fmla="*/ 76 h 531"/>
                <a:gd name="T80" fmla="*/ 114 w 510"/>
                <a:gd name="T81" fmla="*/ 37 h 531"/>
                <a:gd name="T82" fmla="*/ 133 w 510"/>
                <a:gd name="T83" fmla="*/ 47 h 531"/>
                <a:gd name="T84" fmla="*/ 152 w 510"/>
                <a:gd name="T85" fmla="*/ 40 h 531"/>
                <a:gd name="T86" fmla="*/ 158 w 510"/>
                <a:gd name="T87" fmla="*/ 31 h 531"/>
                <a:gd name="T88" fmla="*/ 165 w 510"/>
                <a:gd name="T89" fmla="*/ 13 h 531"/>
                <a:gd name="T90" fmla="*/ 202 w 510"/>
                <a:gd name="T91" fmla="*/ 4 h 531"/>
                <a:gd name="T92" fmla="*/ 236 w 510"/>
                <a:gd name="T93" fmla="*/ 0 h 531"/>
                <a:gd name="T94" fmla="*/ 274 w 510"/>
                <a:gd name="T95" fmla="*/ 31 h 531"/>
                <a:gd name="T96" fmla="*/ 290 w 510"/>
                <a:gd name="T97" fmla="*/ 50 h 531"/>
                <a:gd name="T98" fmla="*/ 294 w 510"/>
                <a:gd name="T99" fmla="*/ 67 h 531"/>
                <a:gd name="T100" fmla="*/ 311 w 510"/>
                <a:gd name="T101" fmla="*/ 88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0"/>
                <a:gd name="T154" fmla="*/ 0 h 531"/>
                <a:gd name="T155" fmla="*/ 510 w 510"/>
                <a:gd name="T156" fmla="*/ 531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0" h="531">
                  <a:moveTo>
                    <a:pt x="310" y="94"/>
                  </a:moveTo>
                  <a:lnTo>
                    <a:pt x="304" y="85"/>
                  </a:lnTo>
                  <a:lnTo>
                    <a:pt x="300" y="84"/>
                  </a:lnTo>
                  <a:lnTo>
                    <a:pt x="294" y="89"/>
                  </a:lnTo>
                  <a:lnTo>
                    <a:pt x="291" y="86"/>
                  </a:lnTo>
                  <a:lnTo>
                    <a:pt x="282" y="84"/>
                  </a:lnTo>
                  <a:lnTo>
                    <a:pt x="280" y="93"/>
                  </a:lnTo>
                  <a:lnTo>
                    <a:pt x="271" y="94"/>
                  </a:lnTo>
                  <a:lnTo>
                    <a:pt x="252" y="105"/>
                  </a:lnTo>
                  <a:lnTo>
                    <a:pt x="254" y="100"/>
                  </a:lnTo>
                  <a:lnTo>
                    <a:pt x="245" y="104"/>
                  </a:lnTo>
                  <a:lnTo>
                    <a:pt x="244" y="111"/>
                  </a:lnTo>
                  <a:lnTo>
                    <a:pt x="241" y="112"/>
                  </a:lnTo>
                  <a:lnTo>
                    <a:pt x="241" y="115"/>
                  </a:lnTo>
                  <a:lnTo>
                    <a:pt x="246" y="117"/>
                  </a:lnTo>
                  <a:lnTo>
                    <a:pt x="247" y="126"/>
                  </a:lnTo>
                  <a:lnTo>
                    <a:pt x="250" y="129"/>
                  </a:lnTo>
                  <a:lnTo>
                    <a:pt x="255" y="135"/>
                  </a:lnTo>
                  <a:lnTo>
                    <a:pt x="253" y="141"/>
                  </a:lnTo>
                  <a:lnTo>
                    <a:pt x="245" y="148"/>
                  </a:lnTo>
                  <a:lnTo>
                    <a:pt x="245" y="155"/>
                  </a:lnTo>
                  <a:lnTo>
                    <a:pt x="248" y="170"/>
                  </a:lnTo>
                  <a:lnTo>
                    <a:pt x="263" y="192"/>
                  </a:lnTo>
                  <a:lnTo>
                    <a:pt x="301" y="215"/>
                  </a:lnTo>
                  <a:lnTo>
                    <a:pt x="307" y="225"/>
                  </a:lnTo>
                  <a:lnTo>
                    <a:pt x="309" y="239"/>
                  </a:lnTo>
                  <a:lnTo>
                    <a:pt x="314" y="254"/>
                  </a:lnTo>
                  <a:lnTo>
                    <a:pt x="322" y="269"/>
                  </a:lnTo>
                  <a:lnTo>
                    <a:pt x="335" y="284"/>
                  </a:lnTo>
                  <a:lnTo>
                    <a:pt x="340" y="291"/>
                  </a:lnTo>
                  <a:lnTo>
                    <a:pt x="349" y="296"/>
                  </a:lnTo>
                  <a:lnTo>
                    <a:pt x="349" y="302"/>
                  </a:lnTo>
                  <a:lnTo>
                    <a:pt x="357" y="306"/>
                  </a:lnTo>
                  <a:lnTo>
                    <a:pt x="380" y="312"/>
                  </a:lnTo>
                  <a:lnTo>
                    <a:pt x="404" y="310"/>
                  </a:lnTo>
                  <a:lnTo>
                    <a:pt x="411" y="313"/>
                  </a:lnTo>
                  <a:lnTo>
                    <a:pt x="412" y="319"/>
                  </a:lnTo>
                  <a:lnTo>
                    <a:pt x="403" y="325"/>
                  </a:lnTo>
                  <a:lnTo>
                    <a:pt x="398" y="333"/>
                  </a:lnTo>
                  <a:lnTo>
                    <a:pt x="403" y="338"/>
                  </a:lnTo>
                  <a:lnTo>
                    <a:pt x="421" y="345"/>
                  </a:lnTo>
                  <a:lnTo>
                    <a:pt x="443" y="356"/>
                  </a:lnTo>
                  <a:lnTo>
                    <a:pt x="459" y="365"/>
                  </a:lnTo>
                  <a:lnTo>
                    <a:pt x="490" y="384"/>
                  </a:lnTo>
                  <a:lnTo>
                    <a:pt x="491" y="388"/>
                  </a:lnTo>
                  <a:lnTo>
                    <a:pt x="504" y="400"/>
                  </a:lnTo>
                  <a:lnTo>
                    <a:pt x="510" y="412"/>
                  </a:lnTo>
                  <a:lnTo>
                    <a:pt x="507" y="423"/>
                  </a:lnTo>
                  <a:lnTo>
                    <a:pt x="504" y="431"/>
                  </a:lnTo>
                  <a:lnTo>
                    <a:pt x="495" y="424"/>
                  </a:lnTo>
                  <a:lnTo>
                    <a:pt x="489" y="420"/>
                  </a:lnTo>
                  <a:lnTo>
                    <a:pt x="487" y="408"/>
                  </a:lnTo>
                  <a:lnTo>
                    <a:pt x="482" y="403"/>
                  </a:lnTo>
                  <a:lnTo>
                    <a:pt x="472" y="401"/>
                  </a:lnTo>
                  <a:lnTo>
                    <a:pt x="463" y="401"/>
                  </a:lnTo>
                  <a:lnTo>
                    <a:pt x="454" y="395"/>
                  </a:lnTo>
                  <a:lnTo>
                    <a:pt x="456" y="389"/>
                  </a:lnTo>
                  <a:lnTo>
                    <a:pt x="449" y="388"/>
                  </a:lnTo>
                  <a:lnTo>
                    <a:pt x="444" y="390"/>
                  </a:lnTo>
                  <a:lnTo>
                    <a:pt x="439" y="397"/>
                  </a:lnTo>
                  <a:lnTo>
                    <a:pt x="434" y="407"/>
                  </a:lnTo>
                  <a:lnTo>
                    <a:pt x="429" y="412"/>
                  </a:lnTo>
                  <a:lnTo>
                    <a:pt x="430" y="419"/>
                  </a:lnTo>
                  <a:lnTo>
                    <a:pt x="426" y="426"/>
                  </a:lnTo>
                  <a:lnTo>
                    <a:pt x="426" y="434"/>
                  </a:lnTo>
                  <a:lnTo>
                    <a:pt x="440" y="442"/>
                  </a:lnTo>
                  <a:lnTo>
                    <a:pt x="452" y="449"/>
                  </a:lnTo>
                  <a:lnTo>
                    <a:pt x="450" y="457"/>
                  </a:lnTo>
                  <a:lnTo>
                    <a:pt x="451" y="467"/>
                  </a:lnTo>
                  <a:lnTo>
                    <a:pt x="453" y="471"/>
                  </a:lnTo>
                  <a:lnTo>
                    <a:pt x="450" y="477"/>
                  </a:lnTo>
                  <a:lnTo>
                    <a:pt x="437" y="476"/>
                  </a:lnTo>
                  <a:lnTo>
                    <a:pt x="429" y="481"/>
                  </a:lnTo>
                  <a:lnTo>
                    <a:pt x="425" y="487"/>
                  </a:lnTo>
                  <a:lnTo>
                    <a:pt x="427" y="502"/>
                  </a:lnTo>
                  <a:lnTo>
                    <a:pt x="417" y="509"/>
                  </a:lnTo>
                  <a:lnTo>
                    <a:pt x="405" y="530"/>
                  </a:lnTo>
                  <a:lnTo>
                    <a:pt x="394" y="531"/>
                  </a:lnTo>
                  <a:lnTo>
                    <a:pt x="391" y="530"/>
                  </a:lnTo>
                  <a:lnTo>
                    <a:pt x="387" y="526"/>
                  </a:lnTo>
                  <a:lnTo>
                    <a:pt x="387" y="514"/>
                  </a:lnTo>
                  <a:lnTo>
                    <a:pt x="394" y="510"/>
                  </a:lnTo>
                  <a:lnTo>
                    <a:pt x="400" y="497"/>
                  </a:lnTo>
                  <a:lnTo>
                    <a:pt x="396" y="493"/>
                  </a:lnTo>
                  <a:lnTo>
                    <a:pt x="403" y="487"/>
                  </a:lnTo>
                  <a:lnTo>
                    <a:pt x="410" y="488"/>
                  </a:lnTo>
                  <a:lnTo>
                    <a:pt x="412" y="484"/>
                  </a:lnTo>
                  <a:lnTo>
                    <a:pt x="411" y="476"/>
                  </a:lnTo>
                  <a:lnTo>
                    <a:pt x="407" y="471"/>
                  </a:lnTo>
                  <a:lnTo>
                    <a:pt x="403" y="448"/>
                  </a:lnTo>
                  <a:lnTo>
                    <a:pt x="396" y="436"/>
                  </a:lnTo>
                  <a:lnTo>
                    <a:pt x="393" y="420"/>
                  </a:lnTo>
                  <a:lnTo>
                    <a:pt x="389" y="412"/>
                  </a:lnTo>
                  <a:lnTo>
                    <a:pt x="383" y="413"/>
                  </a:lnTo>
                  <a:lnTo>
                    <a:pt x="379" y="418"/>
                  </a:lnTo>
                  <a:lnTo>
                    <a:pt x="362" y="405"/>
                  </a:lnTo>
                  <a:lnTo>
                    <a:pt x="356" y="403"/>
                  </a:lnTo>
                  <a:lnTo>
                    <a:pt x="360" y="396"/>
                  </a:lnTo>
                  <a:lnTo>
                    <a:pt x="359" y="386"/>
                  </a:lnTo>
                  <a:lnTo>
                    <a:pt x="350" y="377"/>
                  </a:lnTo>
                  <a:lnTo>
                    <a:pt x="332" y="384"/>
                  </a:lnTo>
                  <a:lnTo>
                    <a:pt x="333" y="381"/>
                  </a:lnTo>
                  <a:lnTo>
                    <a:pt x="339" y="376"/>
                  </a:lnTo>
                  <a:lnTo>
                    <a:pt x="334" y="369"/>
                  </a:lnTo>
                  <a:lnTo>
                    <a:pt x="328" y="369"/>
                  </a:lnTo>
                  <a:lnTo>
                    <a:pt x="320" y="374"/>
                  </a:lnTo>
                  <a:lnTo>
                    <a:pt x="316" y="361"/>
                  </a:lnTo>
                  <a:lnTo>
                    <a:pt x="312" y="356"/>
                  </a:lnTo>
                  <a:lnTo>
                    <a:pt x="310" y="350"/>
                  </a:lnTo>
                  <a:lnTo>
                    <a:pt x="297" y="344"/>
                  </a:lnTo>
                  <a:lnTo>
                    <a:pt x="287" y="343"/>
                  </a:lnTo>
                  <a:lnTo>
                    <a:pt x="275" y="340"/>
                  </a:lnTo>
                  <a:lnTo>
                    <a:pt x="260" y="331"/>
                  </a:lnTo>
                  <a:lnTo>
                    <a:pt x="250" y="320"/>
                  </a:lnTo>
                  <a:lnTo>
                    <a:pt x="232" y="304"/>
                  </a:lnTo>
                  <a:lnTo>
                    <a:pt x="212" y="283"/>
                  </a:lnTo>
                  <a:lnTo>
                    <a:pt x="195" y="273"/>
                  </a:lnTo>
                  <a:lnTo>
                    <a:pt x="180" y="255"/>
                  </a:lnTo>
                  <a:lnTo>
                    <a:pt x="169" y="233"/>
                  </a:lnTo>
                  <a:lnTo>
                    <a:pt x="161" y="205"/>
                  </a:lnTo>
                  <a:lnTo>
                    <a:pt x="154" y="193"/>
                  </a:lnTo>
                  <a:lnTo>
                    <a:pt x="144" y="181"/>
                  </a:lnTo>
                  <a:lnTo>
                    <a:pt x="135" y="175"/>
                  </a:lnTo>
                  <a:lnTo>
                    <a:pt x="112" y="166"/>
                  </a:lnTo>
                  <a:lnTo>
                    <a:pt x="101" y="162"/>
                  </a:lnTo>
                  <a:lnTo>
                    <a:pt x="92" y="163"/>
                  </a:lnTo>
                  <a:lnTo>
                    <a:pt x="71" y="180"/>
                  </a:lnTo>
                  <a:lnTo>
                    <a:pt x="62" y="190"/>
                  </a:lnTo>
                  <a:lnTo>
                    <a:pt x="50" y="194"/>
                  </a:lnTo>
                  <a:lnTo>
                    <a:pt x="44" y="196"/>
                  </a:lnTo>
                  <a:lnTo>
                    <a:pt x="47" y="183"/>
                  </a:lnTo>
                  <a:lnTo>
                    <a:pt x="46" y="176"/>
                  </a:lnTo>
                  <a:lnTo>
                    <a:pt x="29" y="178"/>
                  </a:lnTo>
                  <a:lnTo>
                    <a:pt x="15" y="167"/>
                  </a:lnTo>
                  <a:lnTo>
                    <a:pt x="11" y="155"/>
                  </a:lnTo>
                  <a:lnTo>
                    <a:pt x="17" y="145"/>
                  </a:lnTo>
                  <a:lnTo>
                    <a:pt x="21" y="145"/>
                  </a:lnTo>
                  <a:lnTo>
                    <a:pt x="18" y="136"/>
                  </a:lnTo>
                  <a:lnTo>
                    <a:pt x="6" y="131"/>
                  </a:lnTo>
                  <a:lnTo>
                    <a:pt x="0" y="121"/>
                  </a:lnTo>
                  <a:lnTo>
                    <a:pt x="8" y="116"/>
                  </a:lnTo>
                  <a:lnTo>
                    <a:pt x="12" y="119"/>
                  </a:lnTo>
                  <a:lnTo>
                    <a:pt x="22" y="110"/>
                  </a:lnTo>
                  <a:lnTo>
                    <a:pt x="25" y="102"/>
                  </a:lnTo>
                  <a:lnTo>
                    <a:pt x="17" y="97"/>
                  </a:lnTo>
                  <a:lnTo>
                    <a:pt x="17" y="89"/>
                  </a:lnTo>
                  <a:lnTo>
                    <a:pt x="7" y="80"/>
                  </a:lnTo>
                  <a:lnTo>
                    <a:pt x="19" y="71"/>
                  </a:lnTo>
                  <a:lnTo>
                    <a:pt x="30" y="73"/>
                  </a:lnTo>
                  <a:lnTo>
                    <a:pt x="42" y="67"/>
                  </a:lnTo>
                  <a:lnTo>
                    <a:pt x="54" y="72"/>
                  </a:lnTo>
                  <a:lnTo>
                    <a:pt x="59" y="68"/>
                  </a:lnTo>
                  <a:lnTo>
                    <a:pt x="66" y="56"/>
                  </a:lnTo>
                  <a:lnTo>
                    <a:pt x="64" y="50"/>
                  </a:lnTo>
                  <a:lnTo>
                    <a:pt x="79" y="39"/>
                  </a:lnTo>
                  <a:lnTo>
                    <a:pt x="79" y="50"/>
                  </a:lnTo>
                  <a:lnTo>
                    <a:pt x="90" y="60"/>
                  </a:lnTo>
                  <a:lnTo>
                    <a:pt x="95" y="62"/>
                  </a:lnTo>
                  <a:lnTo>
                    <a:pt x="93" y="67"/>
                  </a:lnTo>
                  <a:lnTo>
                    <a:pt x="101" y="76"/>
                  </a:lnTo>
                  <a:lnTo>
                    <a:pt x="106" y="72"/>
                  </a:lnTo>
                  <a:lnTo>
                    <a:pt x="107" y="57"/>
                  </a:lnTo>
                  <a:lnTo>
                    <a:pt x="115" y="46"/>
                  </a:lnTo>
                  <a:lnTo>
                    <a:pt x="114" y="37"/>
                  </a:lnTo>
                  <a:lnTo>
                    <a:pt x="122" y="35"/>
                  </a:lnTo>
                  <a:lnTo>
                    <a:pt x="124" y="44"/>
                  </a:lnTo>
                  <a:lnTo>
                    <a:pt x="129" y="48"/>
                  </a:lnTo>
                  <a:lnTo>
                    <a:pt x="133" y="47"/>
                  </a:lnTo>
                  <a:lnTo>
                    <a:pt x="134" y="44"/>
                  </a:lnTo>
                  <a:lnTo>
                    <a:pt x="143" y="43"/>
                  </a:lnTo>
                  <a:lnTo>
                    <a:pt x="148" y="52"/>
                  </a:lnTo>
                  <a:lnTo>
                    <a:pt x="152" y="40"/>
                  </a:lnTo>
                  <a:lnTo>
                    <a:pt x="148" y="37"/>
                  </a:lnTo>
                  <a:lnTo>
                    <a:pt x="149" y="29"/>
                  </a:lnTo>
                  <a:lnTo>
                    <a:pt x="155" y="27"/>
                  </a:lnTo>
                  <a:lnTo>
                    <a:pt x="158" y="31"/>
                  </a:lnTo>
                  <a:lnTo>
                    <a:pt x="164" y="33"/>
                  </a:lnTo>
                  <a:lnTo>
                    <a:pt x="165" y="27"/>
                  </a:lnTo>
                  <a:lnTo>
                    <a:pt x="162" y="21"/>
                  </a:lnTo>
                  <a:lnTo>
                    <a:pt x="165" y="13"/>
                  </a:lnTo>
                  <a:lnTo>
                    <a:pt x="177" y="17"/>
                  </a:lnTo>
                  <a:lnTo>
                    <a:pt x="188" y="18"/>
                  </a:lnTo>
                  <a:lnTo>
                    <a:pt x="195" y="7"/>
                  </a:lnTo>
                  <a:lnTo>
                    <a:pt x="202" y="4"/>
                  </a:lnTo>
                  <a:lnTo>
                    <a:pt x="205" y="7"/>
                  </a:lnTo>
                  <a:lnTo>
                    <a:pt x="214" y="3"/>
                  </a:lnTo>
                  <a:lnTo>
                    <a:pt x="219" y="6"/>
                  </a:lnTo>
                  <a:lnTo>
                    <a:pt x="236" y="0"/>
                  </a:lnTo>
                  <a:lnTo>
                    <a:pt x="236" y="10"/>
                  </a:lnTo>
                  <a:lnTo>
                    <a:pt x="242" y="13"/>
                  </a:lnTo>
                  <a:lnTo>
                    <a:pt x="248" y="24"/>
                  </a:lnTo>
                  <a:lnTo>
                    <a:pt x="274" y="31"/>
                  </a:lnTo>
                  <a:lnTo>
                    <a:pt x="291" y="33"/>
                  </a:lnTo>
                  <a:lnTo>
                    <a:pt x="300" y="36"/>
                  </a:lnTo>
                  <a:lnTo>
                    <a:pt x="302" y="42"/>
                  </a:lnTo>
                  <a:lnTo>
                    <a:pt x="290" y="50"/>
                  </a:lnTo>
                  <a:lnTo>
                    <a:pt x="292" y="54"/>
                  </a:lnTo>
                  <a:lnTo>
                    <a:pt x="298" y="54"/>
                  </a:lnTo>
                  <a:lnTo>
                    <a:pt x="301" y="59"/>
                  </a:lnTo>
                  <a:lnTo>
                    <a:pt x="294" y="67"/>
                  </a:lnTo>
                  <a:lnTo>
                    <a:pt x="301" y="70"/>
                  </a:lnTo>
                  <a:lnTo>
                    <a:pt x="298" y="80"/>
                  </a:lnTo>
                  <a:lnTo>
                    <a:pt x="305" y="83"/>
                  </a:lnTo>
                  <a:lnTo>
                    <a:pt x="311" y="88"/>
                  </a:lnTo>
                  <a:lnTo>
                    <a:pt x="310" y="94"/>
                  </a:lnTo>
                </a:path>
              </a:pathLst>
            </a:custGeom>
            <a:grpFill/>
            <a:ln w="6350" cap="rnd">
              <a:solidFill>
                <a:srgbClr val="000000"/>
              </a:solidFill>
              <a:round/>
              <a:headEnd/>
              <a:tailEnd/>
            </a:ln>
          </p:spPr>
          <p:txBody>
            <a:bodyPr/>
            <a:lstStyle/>
            <a:p>
              <a:pPr eaLnBrk="1" hangingPunct="1">
                <a:defRPr/>
              </a:pPr>
              <a:endParaRPr lang="en-GB">
                <a:latin typeface="Arial" charset="0"/>
              </a:endParaRPr>
            </a:p>
          </p:txBody>
        </p:sp>
        <p:sp>
          <p:nvSpPr>
            <p:cNvPr id="15474" name="Freeform 39">
              <a:extLst>
                <a:ext uri="{FF2B5EF4-FFF2-40B4-BE49-F238E27FC236}">
                  <a16:creationId xmlns:a16="http://schemas.microsoft.com/office/drawing/2014/main" id="{39B59BE4-6A53-41BF-BB86-13B7CF95BCC8}"/>
                </a:ext>
              </a:extLst>
            </p:cNvPr>
            <p:cNvSpPr>
              <a:spLocks/>
            </p:cNvSpPr>
            <p:nvPr/>
          </p:nvSpPr>
          <p:spPr bwMode="auto">
            <a:xfrm>
              <a:off x="2783" y="3666"/>
              <a:ext cx="69" cy="123"/>
            </a:xfrm>
            <a:custGeom>
              <a:avLst/>
              <a:gdLst>
                <a:gd name="T0" fmla="*/ 28 w 69"/>
                <a:gd name="T1" fmla="*/ 123 h 123"/>
                <a:gd name="T2" fmla="*/ 23 w 69"/>
                <a:gd name="T3" fmla="*/ 122 h 123"/>
                <a:gd name="T4" fmla="*/ 18 w 69"/>
                <a:gd name="T5" fmla="*/ 118 h 123"/>
                <a:gd name="T6" fmla="*/ 11 w 69"/>
                <a:gd name="T7" fmla="*/ 110 h 123"/>
                <a:gd name="T8" fmla="*/ 9 w 69"/>
                <a:gd name="T9" fmla="*/ 105 h 123"/>
                <a:gd name="T10" fmla="*/ 13 w 69"/>
                <a:gd name="T11" fmla="*/ 87 h 123"/>
                <a:gd name="T12" fmla="*/ 15 w 69"/>
                <a:gd name="T13" fmla="*/ 70 h 123"/>
                <a:gd name="T14" fmla="*/ 14 w 69"/>
                <a:gd name="T15" fmla="*/ 55 h 123"/>
                <a:gd name="T16" fmla="*/ 11 w 69"/>
                <a:gd name="T17" fmla="*/ 41 h 123"/>
                <a:gd name="T18" fmla="*/ 2 w 69"/>
                <a:gd name="T19" fmla="*/ 30 h 123"/>
                <a:gd name="T20" fmla="*/ 0 w 69"/>
                <a:gd name="T21" fmla="*/ 23 h 123"/>
                <a:gd name="T22" fmla="*/ 3 w 69"/>
                <a:gd name="T23" fmla="*/ 19 h 123"/>
                <a:gd name="T24" fmla="*/ 10 w 69"/>
                <a:gd name="T25" fmla="*/ 19 h 123"/>
                <a:gd name="T26" fmla="*/ 25 w 69"/>
                <a:gd name="T27" fmla="*/ 19 h 123"/>
                <a:gd name="T28" fmla="*/ 32 w 69"/>
                <a:gd name="T29" fmla="*/ 14 h 123"/>
                <a:gd name="T30" fmla="*/ 49 w 69"/>
                <a:gd name="T31" fmla="*/ 0 h 123"/>
                <a:gd name="T32" fmla="*/ 61 w 69"/>
                <a:gd name="T33" fmla="*/ 17 h 123"/>
                <a:gd name="T34" fmla="*/ 69 w 69"/>
                <a:gd name="T35" fmla="*/ 35 h 123"/>
                <a:gd name="T36" fmla="*/ 69 w 69"/>
                <a:gd name="T37" fmla="*/ 42 h 123"/>
                <a:gd name="T38" fmla="*/ 65 w 69"/>
                <a:gd name="T39" fmla="*/ 49 h 123"/>
                <a:gd name="T40" fmla="*/ 62 w 69"/>
                <a:gd name="T41" fmla="*/ 62 h 123"/>
                <a:gd name="T42" fmla="*/ 65 w 69"/>
                <a:gd name="T43" fmla="*/ 84 h 123"/>
                <a:gd name="T44" fmla="*/ 63 w 69"/>
                <a:gd name="T45" fmla="*/ 97 h 123"/>
                <a:gd name="T46" fmla="*/ 56 w 69"/>
                <a:gd name="T47" fmla="*/ 114 h 123"/>
                <a:gd name="T48" fmla="*/ 48 w 69"/>
                <a:gd name="T49" fmla="*/ 109 h 123"/>
                <a:gd name="T50" fmla="*/ 38 w 69"/>
                <a:gd name="T51" fmla="*/ 110 h 123"/>
                <a:gd name="T52" fmla="*/ 36 w 69"/>
                <a:gd name="T53" fmla="*/ 112 h 123"/>
                <a:gd name="T54" fmla="*/ 33 w 69"/>
                <a:gd name="T55" fmla="*/ 119 h 123"/>
                <a:gd name="T56" fmla="*/ 28 w 69"/>
                <a:gd name="T57" fmla="*/ 12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123"/>
                <a:gd name="T89" fmla="*/ 69 w 6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123">
                  <a:moveTo>
                    <a:pt x="28" y="123"/>
                  </a:moveTo>
                  <a:lnTo>
                    <a:pt x="23" y="122"/>
                  </a:lnTo>
                  <a:lnTo>
                    <a:pt x="18" y="118"/>
                  </a:lnTo>
                  <a:lnTo>
                    <a:pt x="11" y="110"/>
                  </a:lnTo>
                  <a:lnTo>
                    <a:pt x="9" y="105"/>
                  </a:lnTo>
                  <a:lnTo>
                    <a:pt x="13" y="87"/>
                  </a:lnTo>
                  <a:lnTo>
                    <a:pt x="15" y="70"/>
                  </a:lnTo>
                  <a:lnTo>
                    <a:pt x="14" y="55"/>
                  </a:lnTo>
                  <a:lnTo>
                    <a:pt x="11" y="41"/>
                  </a:lnTo>
                  <a:lnTo>
                    <a:pt x="2" y="30"/>
                  </a:lnTo>
                  <a:lnTo>
                    <a:pt x="0" y="23"/>
                  </a:lnTo>
                  <a:lnTo>
                    <a:pt x="3" y="19"/>
                  </a:lnTo>
                  <a:lnTo>
                    <a:pt x="10" y="19"/>
                  </a:lnTo>
                  <a:lnTo>
                    <a:pt x="25" y="19"/>
                  </a:lnTo>
                  <a:lnTo>
                    <a:pt x="32" y="14"/>
                  </a:lnTo>
                  <a:lnTo>
                    <a:pt x="49" y="0"/>
                  </a:lnTo>
                  <a:lnTo>
                    <a:pt x="61" y="17"/>
                  </a:lnTo>
                  <a:lnTo>
                    <a:pt x="69" y="35"/>
                  </a:lnTo>
                  <a:lnTo>
                    <a:pt x="69" y="42"/>
                  </a:lnTo>
                  <a:lnTo>
                    <a:pt x="65" y="49"/>
                  </a:lnTo>
                  <a:lnTo>
                    <a:pt x="62" y="62"/>
                  </a:lnTo>
                  <a:lnTo>
                    <a:pt x="65" y="84"/>
                  </a:lnTo>
                  <a:lnTo>
                    <a:pt x="63" y="97"/>
                  </a:lnTo>
                  <a:lnTo>
                    <a:pt x="56" y="114"/>
                  </a:lnTo>
                  <a:lnTo>
                    <a:pt x="48" y="109"/>
                  </a:lnTo>
                  <a:lnTo>
                    <a:pt x="38" y="110"/>
                  </a:lnTo>
                  <a:lnTo>
                    <a:pt x="36" y="112"/>
                  </a:lnTo>
                  <a:lnTo>
                    <a:pt x="33" y="119"/>
                  </a:lnTo>
                  <a:lnTo>
                    <a:pt x="28" y="123"/>
                  </a:lnTo>
                  <a:close/>
                </a:path>
              </a:pathLst>
            </a:custGeom>
            <a:grpFill/>
            <a:ln w="0" cap="rnd">
              <a:solidFill>
                <a:srgbClr val="000000"/>
              </a:solidFill>
              <a:round/>
              <a:headEnd/>
              <a:tailEnd/>
            </a:ln>
          </p:spPr>
          <p:txBody>
            <a:bodyPr/>
            <a:lstStyle/>
            <a:p>
              <a:pPr eaLnBrk="1" hangingPunct="1">
                <a:defRPr/>
              </a:pPr>
              <a:endParaRPr lang="en-GB">
                <a:latin typeface="Arial" charset="0"/>
              </a:endParaRPr>
            </a:p>
          </p:txBody>
        </p:sp>
        <p:sp>
          <p:nvSpPr>
            <p:cNvPr id="15475" name="Freeform 40">
              <a:extLst>
                <a:ext uri="{FF2B5EF4-FFF2-40B4-BE49-F238E27FC236}">
                  <a16:creationId xmlns:a16="http://schemas.microsoft.com/office/drawing/2014/main" id="{A05343F6-70F3-473F-8BFF-B0F49C59129E}"/>
                </a:ext>
              </a:extLst>
            </p:cNvPr>
            <p:cNvSpPr>
              <a:spLocks/>
            </p:cNvSpPr>
            <p:nvPr/>
          </p:nvSpPr>
          <p:spPr bwMode="auto">
            <a:xfrm>
              <a:off x="2965" y="3831"/>
              <a:ext cx="129" cy="79"/>
            </a:xfrm>
            <a:custGeom>
              <a:avLst/>
              <a:gdLst>
                <a:gd name="T0" fmla="*/ 106 w 129"/>
                <a:gd name="T1" fmla="*/ 79 h 79"/>
                <a:gd name="T2" fmla="*/ 93 w 129"/>
                <a:gd name="T3" fmla="*/ 77 h 79"/>
                <a:gd name="T4" fmla="*/ 75 w 129"/>
                <a:gd name="T5" fmla="*/ 62 h 79"/>
                <a:gd name="T6" fmla="*/ 60 w 129"/>
                <a:gd name="T7" fmla="*/ 57 h 79"/>
                <a:gd name="T8" fmla="*/ 24 w 129"/>
                <a:gd name="T9" fmla="*/ 37 h 79"/>
                <a:gd name="T10" fmla="*/ 8 w 129"/>
                <a:gd name="T11" fmla="*/ 34 h 79"/>
                <a:gd name="T12" fmla="*/ 4 w 129"/>
                <a:gd name="T13" fmla="*/ 31 h 79"/>
                <a:gd name="T14" fmla="*/ 0 w 129"/>
                <a:gd name="T15" fmla="*/ 24 h 79"/>
                <a:gd name="T16" fmla="*/ 3 w 129"/>
                <a:gd name="T17" fmla="*/ 16 h 79"/>
                <a:gd name="T18" fmla="*/ 9 w 129"/>
                <a:gd name="T19" fmla="*/ 7 h 79"/>
                <a:gd name="T20" fmla="*/ 14 w 129"/>
                <a:gd name="T21" fmla="*/ 5 h 79"/>
                <a:gd name="T22" fmla="*/ 26 w 129"/>
                <a:gd name="T23" fmla="*/ 8 h 79"/>
                <a:gd name="T24" fmla="*/ 37 w 129"/>
                <a:gd name="T25" fmla="*/ 0 h 79"/>
                <a:gd name="T26" fmla="*/ 50 w 129"/>
                <a:gd name="T27" fmla="*/ 10 h 79"/>
                <a:gd name="T28" fmla="*/ 58 w 129"/>
                <a:gd name="T29" fmla="*/ 13 h 79"/>
                <a:gd name="T30" fmla="*/ 72 w 129"/>
                <a:gd name="T31" fmla="*/ 13 h 79"/>
                <a:gd name="T32" fmla="*/ 99 w 129"/>
                <a:gd name="T33" fmla="*/ 8 h 79"/>
                <a:gd name="T34" fmla="*/ 125 w 129"/>
                <a:gd name="T35" fmla="*/ 0 h 79"/>
                <a:gd name="T36" fmla="*/ 128 w 129"/>
                <a:gd name="T37" fmla="*/ 2 h 79"/>
                <a:gd name="T38" fmla="*/ 129 w 129"/>
                <a:gd name="T39" fmla="*/ 6 h 79"/>
                <a:gd name="T40" fmla="*/ 126 w 129"/>
                <a:gd name="T41" fmla="*/ 9 h 79"/>
                <a:gd name="T42" fmla="*/ 116 w 129"/>
                <a:gd name="T43" fmla="*/ 29 h 79"/>
                <a:gd name="T44" fmla="*/ 113 w 129"/>
                <a:gd name="T45" fmla="*/ 41 h 79"/>
                <a:gd name="T46" fmla="*/ 114 w 129"/>
                <a:gd name="T47" fmla="*/ 50 h 79"/>
                <a:gd name="T48" fmla="*/ 122 w 129"/>
                <a:gd name="T49" fmla="*/ 62 h 79"/>
                <a:gd name="T50" fmla="*/ 118 w 129"/>
                <a:gd name="T51" fmla="*/ 65 h 79"/>
                <a:gd name="T52" fmla="*/ 110 w 129"/>
                <a:gd name="T53" fmla="*/ 79 h 79"/>
                <a:gd name="T54" fmla="*/ 106 w 129"/>
                <a:gd name="T55" fmla="*/ 79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9"/>
                <a:gd name="T85" fmla="*/ 0 h 79"/>
                <a:gd name="T86" fmla="*/ 129 w 129"/>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9" h="79">
                  <a:moveTo>
                    <a:pt x="106" y="79"/>
                  </a:moveTo>
                  <a:lnTo>
                    <a:pt x="93" y="77"/>
                  </a:lnTo>
                  <a:lnTo>
                    <a:pt x="75" y="62"/>
                  </a:lnTo>
                  <a:lnTo>
                    <a:pt x="60" y="57"/>
                  </a:lnTo>
                  <a:lnTo>
                    <a:pt x="24" y="37"/>
                  </a:lnTo>
                  <a:lnTo>
                    <a:pt x="8" y="34"/>
                  </a:lnTo>
                  <a:lnTo>
                    <a:pt x="4" y="31"/>
                  </a:lnTo>
                  <a:lnTo>
                    <a:pt x="0" y="24"/>
                  </a:lnTo>
                  <a:lnTo>
                    <a:pt x="3" y="16"/>
                  </a:lnTo>
                  <a:lnTo>
                    <a:pt x="9" y="7"/>
                  </a:lnTo>
                  <a:lnTo>
                    <a:pt x="14" y="5"/>
                  </a:lnTo>
                  <a:lnTo>
                    <a:pt x="26" y="8"/>
                  </a:lnTo>
                  <a:lnTo>
                    <a:pt x="37" y="0"/>
                  </a:lnTo>
                  <a:lnTo>
                    <a:pt x="50" y="10"/>
                  </a:lnTo>
                  <a:lnTo>
                    <a:pt x="58" y="13"/>
                  </a:lnTo>
                  <a:lnTo>
                    <a:pt x="72" y="13"/>
                  </a:lnTo>
                  <a:lnTo>
                    <a:pt x="99" y="8"/>
                  </a:lnTo>
                  <a:lnTo>
                    <a:pt x="125" y="0"/>
                  </a:lnTo>
                  <a:lnTo>
                    <a:pt x="128" y="2"/>
                  </a:lnTo>
                  <a:lnTo>
                    <a:pt x="129" y="6"/>
                  </a:lnTo>
                  <a:lnTo>
                    <a:pt x="126" y="9"/>
                  </a:lnTo>
                  <a:lnTo>
                    <a:pt x="116" y="29"/>
                  </a:lnTo>
                  <a:lnTo>
                    <a:pt x="113" y="41"/>
                  </a:lnTo>
                  <a:lnTo>
                    <a:pt x="114" y="50"/>
                  </a:lnTo>
                  <a:lnTo>
                    <a:pt x="122" y="62"/>
                  </a:lnTo>
                  <a:lnTo>
                    <a:pt x="118" y="65"/>
                  </a:lnTo>
                  <a:lnTo>
                    <a:pt x="110" y="79"/>
                  </a:lnTo>
                  <a:lnTo>
                    <a:pt x="106" y="79"/>
                  </a:lnTo>
                </a:path>
              </a:pathLst>
            </a:custGeom>
            <a:grpFill/>
            <a:ln w="0" cap="rnd">
              <a:solidFill>
                <a:srgbClr val="000000"/>
              </a:solidFill>
              <a:round/>
              <a:headEnd/>
              <a:tailEnd/>
            </a:ln>
          </p:spPr>
          <p:txBody>
            <a:bodyPr/>
            <a:lstStyle/>
            <a:p>
              <a:pPr eaLnBrk="1" hangingPunct="1">
                <a:defRPr/>
              </a:pPr>
              <a:endParaRPr lang="en-GB">
                <a:latin typeface="Arial" charset="0"/>
              </a:endParaRPr>
            </a:p>
          </p:txBody>
        </p:sp>
      </p:grpSp>
      <p:sp>
        <p:nvSpPr>
          <p:cNvPr id="167967" name="Freeform 41">
            <a:extLst>
              <a:ext uri="{FF2B5EF4-FFF2-40B4-BE49-F238E27FC236}">
                <a16:creationId xmlns:a16="http://schemas.microsoft.com/office/drawing/2014/main" id="{F161F4D8-2025-4A9F-9B82-56055FDB10E6}"/>
              </a:ext>
            </a:extLst>
          </p:cNvPr>
          <p:cNvSpPr>
            <a:spLocks/>
          </p:cNvSpPr>
          <p:nvPr/>
        </p:nvSpPr>
        <p:spPr bwMode="auto">
          <a:xfrm>
            <a:off x="5911850" y="4889500"/>
            <a:ext cx="457200" cy="280988"/>
          </a:xfrm>
          <a:custGeom>
            <a:avLst/>
            <a:gdLst>
              <a:gd name="T0" fmla="*/ 2147483646 w 288"/>
              <a:gd name="T1" fmla="*/ 2147483646 h 177"/>
              <a:gd name="T2" fmla="*/ 2147483646 w 288"/>
              <a:gd name="T3" fmla="*/ 2147483646 h 177"/>
              <a:gd name="T4" fmla="*/ 2147483646 w 288"/>
              <a:gd name="T5" fmla="*/ 2147483646 h 177"/>
              <a:gd name="T6" fmla="*/ 2147483646 w 288"/>
              <a:gd name="T7" fmla="*/ 2147483646 h 177"/>
              <a:gd name="T8" fmla="*/ 2147483646 w 288"/>
              <a:gd name="T9" fmla="*/ 2147483646 h 177"/>
              <a:gd name="T10" fmla="*/ 2147483646 w 288"/>
              <a:gd name="T11" fmla="*/ 2147483646 h 177"/>
              <a:gd name="T12" fmla="*/ 2147483646 w 288"/>
              <a:gd name="T13" fmla="*/ 2147483646 h 177"/>
              <a:gd name="T14" fmla="*/ 2147483646 w 288"/>
              <a:gd name="T15" fmla="*/ 2147483646 h 177"/>
              <a:gd name="T16" fmla="*/ 2147483646 w 288"/>
              <a:gd name="T17" fmla="*/ 2147483646 h 177"/>
              <a:gd name="T18" fmla="*/ 0 w 288"/>
              <a:gd name="T19" fmla="*/ 2147483646 h 177"/>
              <a:gd name="T20" fmla="*/ 2147483646 w 288"/>
              <a:gd name="T21" fmla="*/ 2147483646 h 177"/>
              <a:gd name="T22" fmla="*/ 2147483646 w 288"/>
              <a:gd name="T23" fmla="*/ 2147483646 h 177"/>
              <a:gd name="T24" fmla="*/ 2147483646 w 288"/>
              <a:gd name="T25" fmla="*/ 2147483646 h 177"/>
              <a:gd name="T26" fmla="*/ 2147483646 w 288"/>
              <a:gd name="T27" fmla="*/ 2147483646 h 177"/>
              <a:gd name="T28" fmla="*/ 2147483646 w 288"/>
              <a:gd name="T29" fmla="*/ 2147483646 h 177"/>
              <a:gd name="T30" fmla="*/ 2147483646 w 288"/>
              <a:gd name="T31" fmla="*/ 2147483646 h 177"/>
              <a:gd name="T32" fmla="*/ 2147483646 w 288"/>
              <a:gd name="T33" fmla="*/ 2147483646 h 177"/>
              <a:gd name="T34" fmla="*/ 2147483646 w 288"/>
              <a:gd name="T35" fmla="*/ 2147483646 h 177"/>
              <a:gd name="T36" fmla="*/ 2147483646 w 288"/>
              <a:gd name="T37" fmla="*/ 2147483646 h 177"/>
              <a:gd name="T38" fmla="*/ 2147483646 w 288"/>
              <a:gd name="T39" fmla="*/ 2147483646 h 177"/>
              <a:gd name="T40" fmla="*/ 2147483646 w 288"/>
              <a:gd name="T41" fmla="*/ 2147483646 h 177"/>
              <a:gd name="T42" fmla="*/ 2147483646 w 288"/>
              <a:gd name="T43" fmla="*/ 2147483646 h 177"/>
              <a:gd name="T44" fmla="*/ 2147483646 w 288"/>
              <a:gd name="T45" fmla="*/ 2147483646 h 177"/>
              <a:gd name="T46" fmla="*/ 2147483646 w 288"/>
              <a:gd name="T47" fmla="*/ 2147483646 h 177"/>
              <a:gd name="T48" fmla="*/ 2147483646 w 288"/>
              <a:gd name="T49" fmla="*/ 2147483646 h 177"/>
              <a:gd name="T50" fmla="*/ 2147483646 w 288"/>
              <a:gd name="T51" fmla="*/ 2147483646 h 177"/>
              <a:gd name="T52" fmla="*/ 2147483646 w 288"/>
              <a:gd name="T53" fmla="*/ 2147483646 h 177"/>
              <a:gd name="T54" fmla="*/ 2147483646 w 288"/>
              <a:gd name="T55" fmla="*/ 2147483646 h 177"/>
              <a:gd name="T56" fmla="*/ 2147483646 w 288"/>
              <a:gd name="T57" fmla="*/ 2147483646 h 177"/>
              <a:gd name="T58" fmla="*/ 2147483646 w 288"/>
              <a:gd name="T59" fmla="*/ 2147483646 h 177"/>
              <a:gd name="T60" fmla="*/ 2147483646 w 288"/>
              <a:gd name="T61" fmla="*/ 2147483646 h 177"/>
              <a:gd name="T62" fmla="*/ 2147483646 w 288"/>
              <a:gd name="T63" fmla="*/ 2147483646 h 177"/>
              <a:gd name="T64" fmla="*/ 2147483646 w 288"/>
              <a:gd name="T65" fmla="*/ 2147483646 h 177"/>
              <a:gd name="T66" fmla="*/ 2147483646 w 288"/>
              <a:gd name="T67" fmla="*/ 2147483646 h 177"/>
              <a:gd name="T68" fmla="*/ 2147483646 w 288"/>
              <a:gd name="T69" fmla="*/ 2147483646 h 177"/>
              <a:gd name="T70" fmla="*/ 2147483646 w 288"/>
              <a:gd name="T71" fmla="*/ 2147483646 h 177"/>
              <a:gd name="T72" fmla="*/ 2147483646 w 288"/>
              <a:gd name="T73" fmla="*/ 2147483646 h 177"/>
              <a:gd name="T74" fmla="*/ 2147483646 w 288"/>
              <a:gd name="T75" fmla="*/ 0 h 177"/>
              <a:gd name="T76" fmla="*/ 2147483646 w 288"/>
              <a:gd name="T77" fmla="*/ 2147483646 h 177"/>
              <a:gd name="T78" fmla="*/ 2147483646 w 288"/>
              <a:gd name="T79" fmla="*/ 2147483646 h 177"/>
              <a:gd name="T80" fmla="*/ 2147483646 w 288"/>
              <a:gd name="T81" fmla="*/ 2147483646 h 177"/>
              <a:gd name="T82" fmla="*/ 2147483646 w 288"/>
              <a:gd name="T83" fmla="*/ 2147483646 h 177"/>
              <a:gd name="T84" fmla="*/ 2147483646 w 288"/>
              <a:gd name="T85" fmla="*/ 2147483646 h 177"/>
              <a:gd name="T86" fmla="*/ 2147483646 w 288"/>
              <a:gd name="T87" fmla="*/ 2147483646 h 177"/>
              <a:gd name="T88" fmla="*/ 2147483646 w 288"/>
              <a:gd name="T89" fmla="*/ 2147483646 h 177"/>
              <a:gd name="T90" fmla="*/ 2147483646 w 288"/>
              <a:gd name="T91" fmla="*/ 2147483646 h 177"/>
              <a:gd name="T92" fmla="*/ 2147483646 w 288"/>
              <a:gd name="T93" fmla="*/ 2147483646 h 177"/>
              <a:gd name="T94" fmla="*/ 2147483646 w 288"/>
              <a:gd name="T95" fmla="*/ 2147483646 h 177"/>
              <a:gd name="T96" fmla="*/ 2147483646 w 288"/>
              <a:gd name="T97" fmla="*/ 2147483646 h 177"/>
              <a:gd name="T98" fmla="*/ 2147483646 w 288"/>
              <a:gd name="T99" fmla="*/ 2147483646 h 177"/>
              <a:gd name="T100" fmla="*/ 2147483646 w 288"/>
              <a:gd name="T101" fmla="*/ 2147483646 h 177"/>
              <a:gd name="T102" fmla="*/ 2147483646 w 288"/>
              <a:gd name="T103" fmla="*/ 2147483646 h 177"/>
              <a:gd name="T104" fmla="*/ 2147483646 w 288"/>
              <a:gd name="T105" fmla="*/ 2147483646 h 177"/>
              <a:gd name="T106" fmla="*/ 2147483646 w 288"/>
              <a:gd name="T107" fmla="*/ 2147483646 h 177"/>
              <a:gd name="T108" fmla="*/ 2147483646 w 288"/>
              <a:gd name="T109" fmla="*/ 2147483646 h 177"/>
              <a:gd name="T110" fmla="*/ 2147483646 w 288"/>
              <a:gd name="T111" fmla="*/ 2147483646 h 177"/>
              <a:gd name="T112" fmla="*/ 2147483646 w 288"/>
              <a:gd name="T113" fmla="*/ 2147483646 h 177"/>
              <a:gd name="T114" fmla="*/ 2147483646 w 288"/>
              <a:gd name="T115" fmla="*/ 2147483646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177"/>
              <a:gd name="T176" fmla="*/ 288 w 288"/>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177">
                <a:moveTo>
                  <a:pt x="109" y="169"/>
                </a:moveTo>
                <a:lnTo>
                  <a:pt x="98" y="175"/>
                </a:lnTo>
                <a:lnTo>
                  <a:pt x="89" y="176"/>
                </a:lnTo>
                <a:lnTo>
                  <a:pt x="76" y="177"/>
                </a:lnTo>
                <a:lnTo>
                  <a:pt x="66" y="174"/>
                </a:lnTo>
                <a:lnTo>
                  <a:pt x="44" y="156"/>
                </a:lnTo>
                <a:lnTo>
                  <a:pt x="17" y="139"/>
                </a:lnTo>
                <a:lnTo>
                  <a:pt x="13" y="133"/>
                </a:lnTo>
                <a:lnTo>
                  <a:pt x="6" y="124"/>
                </a:lnTo>
                <a:lnTo>
                  <a:pt x="0" y="108"/>
                </a:lnTo>
                <a:lnTo>
                  <a:pt x="7" y="99"/>
                </a:lnTo>
                <a:lnTo>
                  <a:pt x="10" y="91"/>
                </a:lnTo>
                <a:lnTo>
                  <a:pt x="6" y="86"/>
                </a:lnTo>
                <a:lnTo>
                  <a:pt x="7" y="75"/>
                </a:lnTo>
                <a:lnTo>
                  <a:pt x="15" y="73"/>
                </a:lnTo>
                <a:lnTo>
                  <a:pt x="17" y="68"/>
                </a:lnTo>
                <a:lnTo>
                  <a:pt x="15" y="62"/>
                </a:lnTo>
                <a:lnTo>
                  <a:pt x="6" y="60"/>
                </a:lnTo>
                <a:lnTo>
                  <a:pt x="10" y="55"/>
                </a:lnTo>
                <a:lnTo>
                  <a:pt x="17" y="55"/>
                </a:lnTo>
                <a:lnTo>
                  <a:pt x="20" y="58"/>
                </a:lnTo>
                <a:lnTo>
                  <a:pt x="33" y="57"/>
                </a:lnTo>
                <a:lnTo>
                  <a:pt x="34" y="46"/>
                </a:lnTo>
                <a:lnTo>
                  <a:pt x="46" y="38"/>
                </a:lnTo>
                <a:lnTo>
                  <a:pt x="51" y="34"/>
                </a:lnTo>
                <a:lnTo>
                  <a:pt x="58" y="39"/>
                </a:lnTo>
                <a:lnTo>
                  <a:pt x="70" y="44"/>
                </a:lnTo>
                <a:lnTo>
                  <a:pt x="78" y="45"/>
                </a:lnTo>
                <a:lnTo>
                  <a:pt x="109" y="46"/>
                </a:lnTo>
                <a:lnTo>
                  <a:pt x="116" y="29"/>
                </a:lnTo>
                <a:lnTo>
                  <a:pt x="121" y="29"/>
                </a:lnTo>
                <a:lnTo>
                  <a:pt x="135" y="25"/>
                </a:lnTo>
                <a:lnTo>
                  <a:pt x="145" y="24"/>
                </a:lnTo>
                <a:lnTo>
                  <a:pt x="156" y="26"/>
                </a:lnTo>
                <a:lnTo>
                  <a:pt x="164" y="24"/>
                </a:lnTo>
                <a:lnTo>
                  <a:pt x="184" y="2"/>
                </a:lnTo>
                <a:lnTo>
                  <a:pt x="197" y="1"/>
                </a:lnTo>
                <a:lnTo>
                  <a:pt x="218" y="0"/>
                </a:lnTo>
                <a:lnTo>
                  <a:pt x="228" y="10"/>
                </a:lnTo>
                <a:lnTo>
                  <a:pt x="236" y="14"/>
                </a:lnTo>
                <a:lnTo>
                  <a:pt x="249" y="12"/>
                </a:lnTo>
                <a:lnTo>
                  <a:pt x="252" y="12"/>
                </a:lnTo>
                <a:lnTo>
                  <a:pt x="264" y="20"/>
                </a:lnTo>
                <a:lnTo>
                  <a:pt x="275" y="26"/>
                </a:lnTo>
                <a:lnTo>
                  <a:pt x="288" y="37"/>
                </a:lnTo>
                <a:lnTo>
                  <a:pt x="279" y="47"/>
                </a:lnTo>
                <a:lnTo>
                  <a:pt x="258" y="54"/>
                </a:lnTo>
                <a:lnTo>
                  <a:pt x="247" y="66"/>
                </a:lnTo>
                <a:lnTo>
                  <a:pt x="228" y="107"/>
                </a:lnTo>
                <a:lnTo>
                  <a:pt x="216" y="130"/>
                </a:lnTo>
                <a:lnTo>
                  <a:pt x="202" y="146"/>
                </a:lnTo>
                <a:lnTo>
                  <a:pt x="195" y="150"/>
                </a:lnTo>
                <a:lnTo>
                  <a:pt x="181" y="152"/>
                </a:lnTo>
                <a:lnTo>
                  <a:pt x="176" y="154"/>
                </a:lnTo>
                <a:lnTo>
                  <a:pt x="173" y="154"/>
                </a:lnTo>
                <a:lnTo>
                  <a:pt x="155" y="153"/>
                </a:lnTo>
                <a:lnTo>
                  <a:pt x="138" y="155"/>
                </a:lnTo>
                <a:lnTo>
                  <a:pt x="109" y="1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68" name="Freeform 42">
            <a:extLst>
              <a:ext uri="{FF2B5EF4-FFF2-40B4-BE49-F238E27FC236}">
                <a16:creationId xmlns:a16="http://schemas.microsoft.com/office/drawing/2014/main" id="{114C2AAF-1BC7-48F8-B121-10234D666C97}"/>
              </a:ext>
            </a:extLst>
          </p:cNvPr>
          <p:cNvSpPr>
            <a:spLocks/>
          </p:cNvSpPr>
          <p:nvPr/>
        </p:nvSpPr>
        <p:spPr bwMode="auto">
          <a:xfrm>
            <a:off x="5911850" y="4889500"/>
            <a:ext cx="457200" cy="280988"/>
          </a:xfrm>
          <a:custGeom>
            <a:avLst/>
            <a:gdLst>
              <a:gd name="T0" fmla="*/ 2147483646 w 288"/>
              <a:gd name="T1" fmla="*/ 2147483646 h 177"/>
              <a:gd name="T2" fmla="*/ 2147483646 w 288"/>
              <a:gd name="T3" fmla="*/ 2147483646 h 177"/>
              <a:gd name="T4" fmla="*/ 2147483646 w 288"/>
              <a:gd name="T5" fmla="*/ 2147483646 h 177"/>
              <a:gd name="T6" fmla="*/ 2147483646 w 288"/>
              <a:gd name="T7" fmla="*/ 2147483646 h 177"/>
              <a:gd name="T8" fmla="*/ 2147483646 w 288"/>
              <a:gd name="T9" fmla="*/ 2147483646 h 177"/>
              <a:gd name="T10" fmla="*/ 2147483646 w 288"/>
              <a:gd name="T11" fmla="*/ 2147483646 h 177"/>
              <a:gd name="T12" fmla="*/ 2147483646 w 288"/>
              <a:gd name="T13" fmla="*/ 2147483646 h 177"/>
              <a:gd name="T14" fmla="*/ 2147483646 w 288"/>
              <a:gd name="T15" fmla="*/ 2147483646 h 177"/>
              <a:gd name="T16" fmla="*/ 2147483646 w 288"/>
              <a:gd name="T17" fmla="*/ 2147483646 h 177"/>
              <a:gd name="T18" fmla="*/ 0 w 288"/>
              <a:gd name="T19" fmla="*/ 2147483646 h 177"/>
              <a:gd name="T20" fmla="*/ 2147483646 w 288"/>
              <a:gd name="T21" fmla="*/ 2147483646 h 177"/>
              <a:gd name="T22" fmla="*/ 2147483646 w 288"/>
              <a:gd name="T23" fmla="*/ 2147483646 h 177"/>
              <a:gd name="T24" fmla="*/ 2147483646 w 288"/>
              <a:gd name="T25" fmla="*/ 2147483646 h 177"/>
              <a:gd name="T26" fmla="*/ 2147483646 w 288"/>
              <a:gd name="T27" fmla="*/ 2147483646 h 177"/>
              <a:gd name="T28" fmla="*/ 2147483646 w 288"/>
              <a:gd name="T29" fmla="*/ 2147483646 h 177"/>
              <a:gd name="T30" fmla="*/ 2147483646 w 288"/>
              <a:gd name="T31" fmla="*/ 2147483646 h 177"/>
              <a:gd name="T32" fmla="*/ 2147483646 w 288"/>
              <a:gd name="T33" fmla="*/ 2147483646 h 177"/>
              <a:gd name="T34" fmla="*/ 2147483646 w 288"/>
              <a:gd name="T35" fmla="*/ 2147483646 h 177"/>
              <a:gd name="T36" fmla="*/ 2147483646 w 288"/>
              <a:gd name="T37" fmla="*/ 2147483646 h 177"/>
              <a:gd name="T38" fmla="*/ 2147483646 w 288"/>
              <a:gd name="T39" fmla="*/ 2147483646 h 177"/>
              <a:gd name="T40" fmla="*/ 2147483646 w 288"/>
              <a:gd name="T41" fmla="*/ 2147483646 h 177"/>
              <a:gd name="T42" fmla="*/ 2147483646 w 288"/>
              <a:gd name="T43" fmla="*/ 2147483646 h 177"/>
              <a:gd name="T44" fmla="*/ 2147483646 w 288"/>
              <a:gd name="T45" fmla="*/ 2147483646 h 177"/>
              <a:gd name="T46" fmla="*/ 2147483646 w 288"/>
              <a:gd name="T47" fmla="*/ 2147483646 h 177"/>
              <a:gd name="T48" fmla="*/ 2147483646 w 288"/>
              <a:gd name="T49" fmla="*/ 2147483646 h 177"/>
              <a:gd name="T50" fmla="*/ 2147483646 w 288"/>
              <a:gd name="T51" fmla="*/ 2147483646 h 177"/>
              <a:gd name="T52" fmla="*/ 2147483646 w 288"/>
              <a:gd name="T53" fmla="*/ 2147483646 h 177"/>
              <a:gd name="T54" fmla="*/ 2147483646 w 288"/>
              <a:gd name="T55" fmla="*/ 2147483646 h 177"/>
              <a:gd name="T56" fmla="*/ 2147483646 w 288"/>
              <a:gd name="T57" fmla="*/ 2147483646 h 177"/>
              <a:gd name="T58" fmla="*/ 2147483646 w 288"/>
              <a:gd name="T59" fmla="*/ 2147483646 h 177"/>
              <a:gd name="T60" fmla="*/ 2147483646 w 288"/>
              <a:gd name="T61" fmla="*/ 2147483646 h 177"/>
              <a:gd name="T62" fmla="*/ 2147483646 w 288"/>
              <a:gd name="T63" fmla="*/ 2147483646 h 177"/>
              <a:gd name="T64" fmla="*/ 2147483646 w 288"/>
              <a:gd name="T65" fmla="*/ 2147483646 h 177"/>
              <a:gd name="T66" fmla="*/ 2147483646 w 288"/>
              <a:gd name="T67" fmla="*/ 2147483646 h 177"/>
              <a:gd name="T68" fmla="*/ 2147483646 w 288"/>
              <a:gd name="T69" fmla="*/ 2147483646 h 177"/>
              <a:gd name="T70" fmla="*/ 2147483646 w 288"/>
              <a:gd name="T71" fmla="*/ 2147483646 h 177"/>
              <a:gd name="T72" fmla="*/ 2147483646 w 288"/>
              <a:gd name="T73" fmla="*/ 2147483646 h 177"/>
              <a:gd name="T74" fmla="*/ 2147483646 w 288"/>
              <a:gd name="T75" fmla="*/ 0 h 177"/>
              <a:gd name="T76" fmla="*/ 2147483646 w 288"/>
              <a:gd name="T77" fmla="*/ 2147483646 h 177"/>
              <a:gd name="T78" fmla="*/ 2147483646 w 288"/>
              <a:gd name="T79" fmla="*/ 2147483646 h 177"/>
              <a:gd name="T80" fmla="*/ 2147483646 w 288"/>
              <a:gd name="T81" fmla="*/ 2147483646 h 177"/>
              <a:gd name="T82" fmla="*/ 2147483646 w 288"/>
              <a:gd name="T83" fmla="*/ 2147483646 h 177"/>
              <a:gd name="T84" fmla="*/ 2147483646 w 288"/>
              <a:gd name="T85" fmla="*/ 2147483646 h 177"/>
              <a:gd name="T86" fmla="*/ 2147483646 w 288"/>
              <a:gd name="T87" fmla="*/ 2147483646 h 177"/>
              <a:gd name="T88" fmla="*/ 2147483646 w 288"/>
              <a:gd name="T89" fmla="*/ 2147483646 h 177"/>
              <a:gd name="T90" fmla="*/ 2147483646 w 288"/>
              <a:gd name="T91" fmla="*/ 2147483646 h 177"/>
              <a:gd name="T92" fmla="*/ 2147483646 w 288"/>
              <a:gd name="T93" fmla="*/ 2147483646 h 177"/>
              <a:gd name="T94" fmla="*/ 2147483646 w 288"/>
              <a:gd name="T95" fmla="*/ 2147483646 h 177"/>
              <a:gd name="T96" fmla="*/ 2147483646 w 288"/>
              <a:gd name="T97" fmla="*/ 2147483646 h 177"/>
              <a:gd name="T98" fmla="*/ 2147483646 w 288"/>
              <a:gd name="T99" fmla="*/ 2147483646 h 177"/>
              <a:gd name="T100" fmla="*/ 2147483646 w 288"/>
              <a:gd name="T101" fmla="*/ 2147483646 h 177"/>
              <a:gd name="T102" fmla="*/ 2147483646 w 288"/>
              <a:gd name="T103" fmla="*/ 2147483646 h 177"/>
              <a:gd name="T104" fmla="*/ 2147483646 w 288"/>
              <a:gd name="T105" fmla="*/ 2147483646 h 177"/>
              <a:gd name="T106" fmla="*/ 2147483646 w 288"/>
              <a:gd name="T107" fmla="*/ 2147483646 h 177"/>
              <a:gd name="T108" fmla="*/ 2147483646 w 288"/>
              <a:gd name="T109" fmla="*/ 2147483646 h 177"/>
              <a:gd name="T110" fmla="*/ 2147483646 w 288"/>
              <a:gd name="T111" fmla="*/ 2147483646 h 177"/>
              <a:gd name="T112" fmla="*/ 2147483646 w 288"/>
              <a:gd name="T113" fmla="*/ 2147483646 h 177"/>
              <a:gd name="T114" fmla="*/ 2147483646 w 288"/>
              <a:gd name="T115" fmla="*/ 2147483646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177"/>
              <a:gd name="T176" fmla="*/ 288 w 288"/>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177">
                <a:moveTo>
                  <a:pt x="109" y="169"/>
                </a:moveTo>
                <a:lnTo>
                  <a:pt x="98" y="175"/>
                </a:lnTo>
                <a:lnTo>
                  <a:pt x="89" y="176"/>
                </a:lnTo>
                <a:lnTo>
                  <a:pt x="76" y="177"/>
                </a:lnTo>
                <a:lnTo>
                  <a:pt x="66" y="174"/>
                </a:lnTo>
                <a:lnTo>
                  <a:pt x="44" y="156"/>
                </a:lnTo>
                <a:lnTo>
                  <a:pt x="17" y="139"/>
                </a:lnTo>
                <a:lnTo>
                  <a:pt x="13" y="133"/>
                </a:lnTo>
                <a:lnTo>
                  <a:pt x="6" y="124"/>
                </a:lnTo>
                <a:lnTo>
                  <a:pt x="0" y="108"/>
                </a:lnTo>
                <a:lnTo>
                  <a:pt x="7" y="99"/>
                </a:lnTo>
                <a:lnTo>
                  <a:pt x="10" y="91"/>
                </a:lnTo>
                <a:lnTo>
                  <a:pt x="6" y="86"/>
                </a:lnTo>
                <a:lnTo>
                  <a:pt x="7" y="75"/>
                </a:lnTo>
                <a:lnTo>
                  <a:pt x="15" y="73"/>
                </a:lnTo>
                <a:lnTo>
                  <a:pt x="17" y="68"/>
                </a:lnTo>
                <a:lnTo>
                  <a:pt x="15" y="62"/>
                </a:lnTo>
                <a:lnTo>
                  <a:pt x="6" y="60"/>
                </a:lnTo>
                <a:lnTo>
                  <a:pt x="10" y="55"/>
                </a:lnTo>
                <a:lnTo>
                  <a:pt x="17" y="55"/>
                </a:lnTo>
                <a:lnTo>
                  <a:pt x="20" y="58"/>
                </a:lnTo>
                <a:lnTo>
                  <a:pt x="33" y="57"/>
                </a:lnTo>
                <a:lnTo>
                  <a:pt x="34" y="46"/>
                </a:lnTo>
                <a:lnTo>
                  <a:pt x="46" y="38"/>
                </a:lnTo>
                <a:lnTo>
                  <a:pt x="51" y="34"/>
                </a:lnTo>
                <a:lnTo>
                  <a:pt x="58" y="39"/>
                </a:lnTo>
                <a:lnTo>
                  <a:pt x="70" y="44"/>
                </a:lnTo>
                <a:lnTo>
                  <a:pt x="78" y="45"/>
                </a:lnTo>
                <a:lnTo>
                  <a:pt x="109" y="46"/>
                </a:lnTo>
                <a:lnTo>
                  <a:pt x="116" y="29"/>
                </a:lnTo>
                <a:lnTo>
                  <a:pt x="121" y="29"/>
                </a:lnTo>
                <a:lnTo>
                  <a:pt x="135" y="25"/>
                </a:lnTo>
                <a:lnTo>
                  <a:pt x="145" y="24"/>
                </a:lnTo>
                <a:lnTo>
                  <a:pt x="156" y="26"/>
                </a:lnTo>
                <a:lnTo>
                  <a:pt x="164" y="24"/>
                </a:lnTo>
                <a:lnTo>
                  <a:pt x="184" y="2"/>
                </a:lnTo>
                <a:lnTo>
                  <a:pt x="197" y="1"/>
                </a:lnTo>
                <a:lnTo>
                  <a:pt x="218" y="0"/>
                </a:lnTo>
                <a:lnTo>
                  <a:pt x="228" y="10"/>
                </a:lnTo>
                <a:lnTo>
                  <a:pt x="236" y="14"/>
                </a:lnTo>
                <a:lnTo>
                  <a:pt x="249" y="12"/>
                </a:lnTo>
                <a:lnTo>
                  <a:pt x="252" y="12"/>
                </a:lnTo>
                <a:lnTo>
                  <a:pt x="264" y="20"/>
                </a:lnTo>
                <a:lnTo>
                  <a:pt x="275" y="26"/>
                </a:lnTo>
                <a:lnTo>
                  <a:pt x="288" y="37"/>
                </a:lnTo>
                <a:lnTo>
                  <a:pt x="279" y="47"/>
                </a:lnTo>
                <a:lnTo>
                  <a:pt x="258" y="54"/>
                </a:lnTo>
                <a:lnTo>
                  <a:pt x="247" y="66"/>
                </a:lnTo>
                <a:lnTo>
                  <a:pt x="228" y="107"/>
                </a:lnTo>
                <a:lnTo>
                  <a:pt x="216" y="130"/>
                </a:lnTo>
                <a:lnTo>
                  <a:pt x="202" y="146"/>
                </a:lnTo>
                <a:lnTo>
                  <a:pt x="195" y="150"/>
                </a:lnTo>
                <a:lnTo>
                  <a:pt x="181" y="152"/>
                </a:lnTo>
                <a:lnTo>
                  <a:pt x="176" y="154"/>
                </a:lnTo>
                <a:lnTo>
                  <a:pt x="173" y="154"/>
                </a:lnTo>
                <a:lnTo>
                  <a:pt x="155" y="153"/>
                </a:lnTo>
                <a:lnTo>
                  <a:pt x="138" y="155"/>
                </a:lnTo>
                <a:lnTo>
                  <a:pt x="109" y="169"/>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69" name="Freeform 43">
            <a:extLst>
              <a:ext uri="{FF2B5EF4-FFF2-40B4-BE49-F238E27FC236}">
                <a16:creationId xmlns:a16="http://schemas.microsoft.com/office/drawing/2014/main" id="{0B266455-05B8-44F3-9024-8CA984E4DFFC}"/>
              </a:ext>
            </a:extLst>
          </p:cNvPr>
          <p:cNvSpPr>
            <a:spLocks/>
          </p:cNvSpPr>
          <p:nvPr/>
        </p:nvSpPr>
        <p:spPr bwMode="auto">
          <a:xfrm>
            <a:off x="6226175" y="3813176"/>
            <a:ext cx="490538" cy="295275"/>
          </a:xfrm>
          <a:custGeom>
            <a:avLst/>
            <a:gdLst>
              <a:gd name="T0" fmla="*/ 2147483646 w 309"/>
              <a:gd name="T1" fmla="*/ 2147483646 h 186"/>
              <a:gd name="T2" fmla="*/ 2147483646 w 309"/>
              <a:gd name="T3" fmla="*/ 2147483646 h 186"/>
              <a:gd name="T4" fmla="*/ 2147483646 w 309"/>
              <a:gd name="T5" fmla="*/ 2147483646 h 186"/>
              <a:gd name="T6" fmla="*/ 2147483646 w 309"/>
              <a:gd name="T7" fmla="*/ 2147483646 h 186"/>
              <a:gd name="T8" fmla="*/ 2147483646 w 309"/>
              <a:gd name="T9" fmla="*/ 2147483646 h 186"/>
              <a:gd name="T10" fmla="*/ 2147483646 w 309"/>
              <a:gd name="T11" fmla="*/ 2147483646 h 186"/>
              <a:gd name="T12" fmla="*/ 2147483646 w 309"/>
              <a:gd name="T13" fmla="*/ 2147483646 h 186"/>
              <a:gd name="T14" fmla="*/ 2147483646 w 309"/>
              <a:gd name="T15" fmla="*/ 2147483646 h 186"/>
              <a:gd name="T16" fmla="*/ 2147483646 w 309"/>
              <a:gd name="T17" fmla="*/ 2147483646 h 186"/>
              <a:gd name="T18" fmla="*/ 2147483646 w 309"/>
              <a:gd name="T19" fmla="*/ 2147483646 h 186"/>
              <a:gd name="T20" fmla="*/ 2147483646 w 309"/>
              <a:gd name="T21" fmla="*/ 2147483646 h 186"/>
              <a:gd name="T22" fmla="*/ 2147483646 w 309"/>
              <a:gd name="T23" fmla="*/ 2147483646 h 186"/>
              <a:gd name="T24" fmla="*/ 2147483646 w 309"/>
              <a:gd name="T25" fmla="*/ 2147483646 h 186"/>
              <a:gd name="T26" fmla="*/ 2147483646 w 309"/>
              <a:gd name="T27" fmla="*/ 2147483646 h 186"/>
              <a:gd name="T28" fmla="*/ 2147483646 w 309"/>
              <a:gd name="T29" fmla="*/ 2147483646 h 186"/>
              <a:gd name="T30" fmla="*/ 2147483646 w 309"/>
              <a:gd name="T31" fmla="*/ 2147483646 h 186"/>
              <a:gd name="T32" fmla="*/ 2147483646 w 309"/>
              <a:gd name="T33" fmla="*/ 2147483646 h 186"/>
              <a:gd name="T34" fmla="*/ 2147483646 w 309"/>
              <a:gd name="T35" fmla="*/ 2147483646 h 186"/>
              <a:gd name="T36" fmla="*/ 2147483646 w 309"/>
              <a:gd name="T37" fmla="*/ 2147483646 h 186"/>
              <a:gd name="T38" fmla="*/ 2147483646 w 309"/>
              <a:gd name="T39" fmla="*/ 2147483646 h 186"/>
              <a:gd name="T40" fmla="*/ 2147483646 w 309"/>
              <a:gd name="T41" fmla="*/ 2147483646 h 186"/>
              <a:gd name="T42" fmla="*/ 2147483646 w 309"/>
              <a:gd name="T43" fmla="*/ 2147483646 h 186"/>
              <a:gd name="T44" fmla="*/ 2147483646 w 309"/>
              <a:gd name="T45" fmla="*/ 2147483646 h 186"/>
              <a:gd name="T46" fmla="*/ 2147483646 w 309"/>
              <a:gd name="T47" fmla="*/ 2147483646 h 186"/>
              <a:gd name="T48" fmla="*/ 2147483646 w 309"/>
              <a:gd name="T49" fmla="*/ 2147483646 h 186"/>
              <a:gd name="T50" fmla="*/ 2147483646 w 309"/>
              <a:gd name="T51" fmla="*/ 2147483646 h 186"/>
              <a:gd name="T52" fmla="*/ 2147483646 w 309"/>
              <a:gd name="T53" fmla="*/ 2147483646 h 186"/>
              <a:gd name="T54" fmla="*/ 2147483646 w 309"/>
              <a:gd name="T55" fmla="*/ 2147483646 h 186"/>
              <a:gd name="T56" fmla="*/ 2147483646 w 309"/>
              <a:gd name="T57" fmla="*/ 2147483646 h 186"/>
              <a:gd name="T58" fmla="*/ 2147483646 w 309"/>
              <a:gd name="T59" fmla="*/ 2147483646 h 186"/>
              <a:gd name="T60" fmla="*/ 2147483646 w 309"/>
              <a:gd name="T61" fmla="*/ 2147483646 h 186"/>
              <a:gd name="T62" fmla="*/ 2147483646 w 309"/>
              <a:gd name="T63" fmla="*/ 2147483646 h 186"/>
              <a:gd name="T64" fmla="*/ 2147483646 w 309"/>
              <a:gd name="T65" fmla="*/ 2147483646 h 186"/>
              <a:gd name="T66" fmla="*/ 2147483646 w 309"/>
              <a:gd name="T67" fmla="*/ 2147483646 h 186"/>
              <a:gd name="T68" fmla="*/ 2147483646 w 309"/>
              <a:gd name="T69" fmla="*/ 2147483646 h 186"/>
              <a:gd name="T70" fmla="*/ 2147483646 w 309"/>
              <a:gd name="T71" fmla="*/ 2147483646 h 186"/>
              <a:gd name="T72" fmla="*/ 2147483646 w 309"/>
              <a:gd name="T73" fmla="*/ 2147483646 h 186"/>
              <a:gd name="T74" fmla="*/ 2147483646 w 309"/>
              <a:gd name="T75" fmla="*/ 2147483646 h 186"/>
              <a:gd name="T76" fmla="*/ 2147483646 w 309"/>
              <a:gd name="T77" fmla="*/ 2147483646 h 186"/>
              <a:gd name="T78" fmla="*/ 2147483646 w 309"/>
              <a:gd name="T79" fmla="*/ 2147483646 h 186"/>
              <a:gd name="T80" fmla="*/ 2147483646 w 309"/>
              <a:gd name="T81" fmla="*/ 2147483646 h 186"/>
              <a:gd name="T82" fmla="*/ 2147483646 w 309"/>
              <a:gd name="T83" fmla="*/ 2147483646 h 186"/>
              <a:gd name="T84" fmla="*/ 2147483646 w 309"/>
              <a:gd name="T85" fmla="*/ 2147483646 h 186"/>
              <a:gd name="T86" fmla="*/ 2147483646 w 309"/>
              <a:gd name="T87" fmla="*/ 2147483646 h 186"/>
              <a:gd name="T88" fmla="*/ 2147483646 w 309"/>
              <a:gd name="T89" fmla="*/ 0 h 186"/>
              <a:gd name="T90" fmla="*/ 2147483646 w 309"/>
              <a:gd name="T91" fmla="*/ 2147483646 h 186"/>
              <a:gd name="T92" fmla="*/ 2147483646 w 309"/>
              <a:gd name="T93" fmla="*/ 2147483646 h 186"/>
              <a:gd name="T94" fmla="*/ 2147483646 w 309"/>
              <a:gd name="T95" fmla="*/ 2147483646 h 186"/>
              <a:gd name="T96" fmla="*/ 2147483646 w 309"/>
              <a:gd name="T97" fmla="*/ 2147483646 h 186"/>
              <a:gd name="T98" fmla="*/ 2147483646 w 309"/>
              <a:gd name="T99" fmla="*/ 2147483646 h 186"/>
              <a:gd name="T100" fmla="*/ 2147483646 w 309"/>
              <a:gd name="T101" fmla="*/ 2147483646 h 186"/>
              <a:gd name="T102" fmla="*/ 2147483646 w 309"/>
              <a:gd name="T103" fmla="*/ 2147483646 h 186"/>
              <a:gd name="T104" fmla="*/ 2147483646 w 309"/>
              <a:gd name="T105" fmla="*/ 2147483646 h 186"/>
              <a:gd name="T106" fmla="*/ 2147483646 w 309"/>
              <a:gd name="T107" fmla="*/ 2147483646 h 186"/>
              <a:gd name="T108" fmla="*/ 2147483646 w 309"/>
              <a:gd name="T109" fmla="*/ 2147483646 h 186"/>
              <a:gd name="T110" fmla="*/ 2147483646 w 309"/>
              <a:gd name="T111" fmla="*/ 214748364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9"/>
              <a:gd name="T169" fmla="*/ 0 h 186"/>
              <a:gd name="T170" fmla="*/ 309 w 309"/>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9" h="186">
                <a:moveTo>
                  <a:pt x="274" y="43"/>
                </a:moveTo>
                <a:lnTo>
                  <a:pt x="281" y="42"/>
                </a:lnTo>
                <a:lnTo>
                  <a:pt x="280" y="46"/>
                </a:lnTo>
                <a:lnTo>
                  <a:pt x="280" y="51"/>
                </a:lnTo>
                <a:lnTo>
                  <a:pt x="285" y="53"/>
                </a:lnTo>
                <a:lnTo>
                  <a:pt x="289" y="56"/>
                </a:lnTo>
                <a:lnTo>
                  <a:pt x="291" y="59"/>
                </a:lnTo>
                <a:lnTo>
                  <a:pt x="294" y="61"/>
                </a:lnTo>
                <a:lnTo>
                  <a:pt x="294" y="64"/>
                </a:lnTo>
                <a:lnTo>
                  <a:pt x="294" y="68"/>
                </a:lnTo>
                <a:lnTo>
                  <a:pt x="293" y="71"/>
                </a:lnTo>
                <a:lnTo>
                  <a:pt x="291" y="74"/>
                </a:lnTo>
                <a:lnTo>
                  <a:pt x="290" y="74"/>
                </a:lnTo>
                <a:lnTo>
                  <a:pt x="288" y="76"/>
                </a:lnTo>
                <a:lnTo>
                  <a:pt x="290" y="79"/>
                </a:lnTo>
                <a:lnTo>
                  <a:pt x="289" y="83"/>
                </a:lnTo>
                <a:lnTo>
                  <a:pt x="289" y="87"/>
                </a:lnTo>
                <a:lnTo>
                  <a:pt x="288" y="90"/>
                </a:lnTo>
                <a:lnTo>
                  <a:pt x="286" y="93"/>
                </a:lnTo>
                <a:lnTo>
                  <a:pt x="285" y="97"/>
                </a:lnTo>
                <a:lnTo>
                  <a:pt x="289" y="94"/>
                </a:lnTo>
                <a:lnTo>
                  <a:pt x="292" y="94"/>
                </a:lnTo>
                <a:lnTo>
                  <a:pt x="294" y="97"/>
                </a:lnTo>
                <a:lnTo>
                  <a:pt x="296" y="97"/>
                </a:lnTo>
                <a:lnTo>
                  <a:pt x="298" y="98"/>
                </a:lnTo>
                <a:lnTo>
                  <a:pt x="296" y="101"/>
                </a:lnTo>
                <a:lnTo>
                  <a:pt x="295" y="104"/>
                </a:lnTo>
                <a:lnTo>
                  <a:pt x="298" y="108"/>
                </a:lnTo>
                <a:lnTo>
                  <a:pt x="300" y="110"/>
                </a:lnTo>
                <a:lnTo>
                  <a:pt x="301" y="115"/>
                </a:lnTo>
                <a:lnTo>
                  <a:pt x="303" y="119"/>
                </a:lnTo>
                <a:lnTo>
                  <a:pt x="307" y="120"/>
                </a:lnTo>
                <a:lnTo>
                  <a:pt x="306" y="123"/>
                </a:lnTo>
                <a:lnTo>
                  <a:pt x="308" y="127"/>
                </a:lnTo>
                <a:lnTo>
                  <a:pt x="308" y="134"/>
                </a:lnTo>
                <a:lnTo>
                  <a:pt x="309" y="142"/>
                </a:lnTo>
                <a:lnTo>
                  <a:pt x="309" y="145"/>
                </a:lnTo>
                <a:lnTo>
                  <a:pt x="308" y="149"/>
                </a:lnTo>
                <a:lnTo>
                  <a:pt x="307" y="150"/>
                </a:lnTo>
                <a:lnTo>
                  <a:pt x="302" y="152"/>
                </a:lnTo>
                <a:lnTo>
                  <a:pt x="298" y="154"/>
                </a:lnTo>
                <a:lnTo>
                  <a:pt x="296" y="158"/>
                </a:lnTo>
                <a:lnTo>
                  <a:pt x="291" y="159"/>
                </a:lnTo>
                <a:lnTo>
                  <a:pt x="289" y="164"/>
                </a:lnTo>
                <a:lnTo>
                  <a:pt x="286" y="167"/>
                </a:lnTo>
                <a:lnTo>
                  <a:pt x="285" y="171"/>
                </a:lnTo>
                <a:lnTo>
                  <a:pt x="284" y="178"/>
                </a:lnTo>
                <a:lnTo>
                  <a:pt x="280" y="179"/>
                </a:lnTo>
                <a:lnTo>
                  <a:pt x="275" y="178"/>
                </a:lnTo>
                <a:lnTo>
                  <a:pt x="271" y="177"/>
                </a:lnTo>
                <a:lnTo>
                  <a:pt x="265" y="175"/>
                </a:lnTo>
                <a:lnTo>
                  <a:pt x="258" y="175"/>
                </a:lnTo>
                <a:lnTo>
                  <a:pt x="254" y="178"/>
                </a:lnTo>
                <a:lnTo>
                  <a:pt x="252" y="182"/>
                </a:lnTo>
                <a:lnTo>
                  <a:pt x="248" y="185"/>
                </a:lnTo>
                <a:lnTo>
                  <a:pt x="245" y="185"/>
                </a:lnTo>
                <a:lnTo>
                  <a:pt x="243" y="185"/>
                </a:lnTo>
                <a:lnTo>
                  <a:pt x="242" y="186"/>
                </a:lnTo>
                <a:lnTo>
                  <a:pt x="234" y="185"/>
                </a:lnTo>
                <a:lnTo>
                  <a:pt x="229" y="183"/>
                </a:lnTo>
                <a:lnTo>
                  <a:pt x="226" y="177"/>
                </a:lnTo>
                <a:lnTo>
                  <a:pt x="224" y="172"/>
                </a:lnTo>
                <a:lnTo>
                  <a:pt x="217" y="167"/>
                </a:lnTo>
                <a:lnTo>
                  <a:pt x="208" y="160"/>
                </a:lnTo>
                <a:lnTo>
                  <a:pt x="201" y="151"/>
                </a:lnTo>
                <a:lnTo>
                  <a:pt x="194" y="150"/>
                </a:lnTo>
                <a:lnTo>
                  <a:pt x="183" y="149"/>
                </a:lnTo>
                <a:lnTo>
                  <a:pt x="177" y="145"/>
                </a:lnTo>
                <a:lnTo>
                  <a:pt x="171" y="138"/>
                </a:lnTo>
                <a:lnTo>
                  <a:pt x="169" y="129"/>
                </a:lnTo>
                <a:lnTo>
                  <a:pt x="166" y="130"/>
                </a:lnTo>
                <a:lnTo>
                  <a:pt x="162" y="132"/>
                </a:lnTo>
                <a:lnTo>
                  <a:pt x="156" y="138"/>
                </a:lnTo>
                <a:lnTo>
                  <a:pt x="148" y="139"/>
                </a:lnTo>
                <a:lnTo>
                  <a:pt x="144" y="139"/>
                </a:lnTo>
                <a:lnTo>
                  <a:pt x="138" y="142"/>
                </a:lnTo>
                <a:lnTo>
                  <a:pt x="134" y="139"/>
                </a:lnTo>
                <a:lnTo>
                  <a:pt x="128" y="135"/>
                </a:lnTo>
                <a:lnTo>
                  <a:pt x="116" y="135"/>
                </a:lnTo>
                <a:lnTo>
                  <a:pt x="111" y="137"/>
                </a:lnTo>
                <a:lnTo>
                  <a:pt x="104" y="135"/>
                </a:lnTo>
                <a:lnTo>
                  <a:pt x="98" y="133"/>
                </a:lnTo>
                <a:lnTo>
                  <a:pt x="95" y="134"/>
                </a:lnTo>
                <a:lnTo>
                  <a:pt x="90" y="136"/>
                </a:lnTo>
                <a:lnTo>
                  <a:pt x="88" y="135"/>
                </a:lnTo>
                <a:lnTo>
                  <a:pt x="86" y="130"/>
                </a:lnTo>
                <a:lnTo>
                  <a:pt x="83" y="130"/>
                </a:lnTo>
                <a:lnTo>
                  <a:pt x="78" y="132"/>
                </a:lnTo>
                <a:lnTo>
                  <a:pt x="74" y="132"/>
                </a:lnTo>
                <a:lnTo>
                  <a:pt x="60" y="132"/>
                </a:lnTo>
                <a:lnTo>
                  <a:pt x="52" y="129"/>
                </a:lnTo>
                <a:lnTo>
                  <a:pt x="37" y="135"/>
                </a:lnTo>
                <a:lnTo>
                  <a:pt x="26" y="140"/>
                </a:lnTo>
                <a:lnTo>
                  <a:pt x="17" y="144"/>
                </a:lnTo>
                <a:lnTo>
                  <a:pt x="12" y="148"/>
                </a:lnTo>
                <a:lnTo>
                  <a:pt x="11" y="155"/>
                </a:lnTo>
                <a:lnTo>
                  <a:pt x="1" y="156"/>
                </a:lnTo>
                <a:lnTo>
                  <a:pt x="0" y="154"/>
                </a:lnTo>
                <a:lnTo>
                  <a:pt x="2" y="125"/>
                </a:lnTo>
                <a:lnTo>
                  <a:pt x="2" y="114"/>
                </a:lnTo>
                <a:lnTo>
                  <a:pt x="5" y="108"/>
                </a:lnTo>
                <a:lnTo>
                  <a:pt x="18" y="95"/>
                </a:lnTo>
                <a:lnTo>
                  <a:pt x="18" y="70"/>
                </a:lnTo>
                <a:lnTo>
                  <a:pt x="23" y="64"/>
                </a:lnTo>
                <a:lnTo>
                  <a:pt x="28" y="55"/>
                </a:lnTo>
                <a:lnTo>
                  <a:pt x="33" y="48"/>
                </a:lnTo>
                <a:lnTo>
                  <a:pt x="38" y="46"/>
                </a:lnTo>
                <a:lnTo>
                  <a:pt x="58" y="39"/>
                </a:lnTo>
                <a:lnTo>
                  <a:pt x="62" y="38"/>
                </a:lnTo>
                <a:lnTo>
                  <a:pt x="65" y="36"/>
                </a:lnTo>
                <a:lnTo>
                  <a:pt x="70" y="36"/>
                </a:lnTo>
                <a:lnTo>
                  <a:pt x="71" y="44"/>
                </a:lnTo>
                <a:lnTo>
                  <a:pt x="84" y="58"/>
                </a:lnTo>
                <a:lnTo>
                  <a:pt x="92" y="64"/>
                </a:lnTo>
                <a:lnTo>
                  <a:pt x="96" y="80"/>
                </a:lnTo>
                <a:lnTo>
                  <a:pt x="98" y="85"/>
                </a:lnTo>
                <a:lnTo>
                  <a:pt x="107" y="92"/>
                </a:lnTo>
                <a:lnTo>
                  <a:pt x="121" y="94"/>
                </a:lnTo>
                <a:lnTo>
                  <a:pt x="138" y="86"/>
                </a:lnTo>
                <a:lnTo>
                  <a:pt x="143" y="82"/>
                </a:lnTo>
                <a:lnTo>
                  <a:pt x="146" y="71"/>
                </a:lnTo>
                <a:lnTo>
                  <a:pt x="145" y="58"/>
                </a:lnTo>
                <a:lnTo>
                  <a:pt x="141" y="27"/>
                </a:lnTo>
                <a:lnTo>
                  <a:pt x="145" y="18"/>
                </a:lnTo>
                <a:lnTo>
                  <a:pt x="146" y="16"/>
                </a:lnTo>
                <a:lnTo>
                  <a:pt x="148" y="16"/>
                </a:lnTo>
                <a:lnTo>
                  <a:pt x="150" y="12"/>
                </a:lnTo>
                <a:lnTo>
                  <a:pt x="155" y="9"/>
                </a:lnTo>
                <a:lnTo>
                  <a:pt x="160" y="8"/>
                </a:lnTo>
                <a:lnTo>
                  <a:pt x="163" y="6"/>
                </a:lnTo>
                <a:lnTo>
                  <a:pt x="167" y="6"/>
                </a:lnTo>
                <a:lnTo>
                  <a:pt x="170" y="5"/>
                </a:lnTo>
                <a:lnTo>
                  <a:pt x="172" y="4"/>
                </a:lnTo>
                <a:lnTo>
                  <a:pt x="177" y="0"/>
                </a:lnTo>
                <a:lnTo>
                  <a:pt x="179" y="0"/>
                </a:lnTo>
                <a:lnTo>
                  <a:pt x="180" y="1"/>
                </a:lnTo>
                <a:lnTo>
                  <a:pt x="181" y="4"/>
                </a:lnTo>
                <a:lnTo>
                  <a:pt x="183" y="6"/>
                </a:lnTo>
                <a:lnTo>
                  <a:pt x="186" y="3"/>
                </a:lnTo>
                <a:lnTo>
                  <a:pt x="186" y="0"/>
                </a:lnTo>
                <a:lnTo>
                  <a:pt x="189" y="3"/>
                </a:lnTo>
                <a:lnTo>
                  <a:pt x="191" y="7"/>
                </a:lnTo>
                <a:lnTo>
                  <a:pt x="196" y="8"/>
                </a:lnTo>
                <a:lnTo>
                  <a:pt x="198" y="12"/>
                </a:lnTo>
                <a:lnTo>
                  <a:pt x="203" y="13"/>
                </a:lnTo>
                <a:lnTo>
                  <a:pt x="204" y="13"/>
                </a:lnTo>
                <a:lnTo>
                  <a:pt x="208" y="17"/>
                </a:lnTo>
                <a:lnTo>
                  <a:pt x="213" y="19"/>
                </a:lnTo>
                <a:lnTo>
                  <a:pt x="216" y="19"/>
                </a:lnTo>
                <a:lnTo>
                  <a:pt x="217" y="23"/>
                </a:lnTo>
                <a:lnTo>
                  <a:pt x="220" y="24"/>
                </a:lnTo>
                <a:lnTo>
                  <a:pt x="224" y="28"/>
                </a:lnTo>
                <a:lnTo>
                  <a:pt x="227" y="35"/>
                </a:lnTo>
                <a:lnTo>
                  <a:pt x="230" y="39"/>
                </a:lnTo>
                <a:lnTo>
                  <a:pt x="234" y="39"/>
                </a:lnTo>
                <a:lnTo>
                  <a:pt x="236" y="40"/>
                </a:lnTo>
                <a:lnTo>
                  <a:pt x="239" y="43"/>
                </a:lnTo>
                <a:lnTo>
                  <a:pt x="242" y="42"/>
                </a:lnTo>
                <a:lnTo>
                  <a:pt x="245" y="39"/>
                </a:lnTo>
                <a:lnTo>
                  <a:pt x="247" y="38"/>
                </a:lnTo>
                <a:lnTo>
                  <a:pt x="251" y="39"/>
                </a:lnTo>
                <a:lnTo>
                  <a:pt x="253" y="35"/>
                </a:lnTo>
                <a:lnTo>
                  <a:pt x="257" y="37"/>
                </a:lnTo>
                <a:lnTo>
                  <a:pt x="261" y="39"/>
                </a:lnTo>
                <a:lnTo>
                  <a:pt x="264" y="41"/>
                </a:lnTo>
                <a:lnTo>
                  <a:pt x="270" y="43"/>
                </a:lnTo>
                <a:lnTo>
                  <a:pt x="271" y="43"/>
                </a:lnTo>
                <a:lnTo>
                  <a:pt x="274" y="43"/>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70" name="Freeform 44">
            <a:extLst>
              <a:ext uri="{FF2B5EF4-FFF2-40B4-BE49-F238E27FC236}">
                <a16:creationId xmlns:a16="http://schemas.microsoft.com/office/drawing/2014/main" id="{B1F40298-3FDB-4311-B8CD-1B1D6AF95122}"/>
              </a:ext>
            </a:extLst>
          </p:cNvPr>
          <p:cNvSpPr>
            <a:spLocks/>
          </p:cNvSpPr>
          <p:nvPr/>
        </p:nvSpPr>
        <p:spPr bwMode="auto">
          <a:xfrm>
            <a:off x="6226175" y="3813176"/>
            <a:ext cx="490538" cy="295275"/>
          </a:xfrm>
          <a:custGeom>
            <a:avLst/>
            <a:gdLst>
              <a:gd name="T0" fmla="*/ 2147483646 w 309"/>
              <a:gd name="T1" fmla="*/ 2147483646 h 186"/>
              <a:gd name="T2" fmla="*/ 2147483646 w 309"/>
              <a:gd name="T3" fmla="*/ 2147483646 h 186"/>
              <a:gd name="T4" fmla="*/ 2147483646 w 309"/>
              <a:gd name="T5" fmla="*/ 2147483646 h 186"/>
              <a:gd name="T6" fmla="*/ 2147483646 w 309"/>
              <a:gd name="T7" fmla="*/ 2147483646 h 186"/>
              <a:gd name="T8" fmla="*/ 2147483646 w 309"/>
              <a:gd name="T9" fmla="*/ 2147483646 h 186"/>
              <a:gd name="T10" fmla="*/ 2147483646 w 309"/>
              <a:gd name="T11" fmla="*/ 2147483646 h 186"/>
              <a:gd name="T12" fmla="*/ 2147483646 w 309"/>
              <a:gd name="T13" fmla="*/ 2147483646 h 186"/>
              <a:gd name="T14" fmla="*/ 2147483646 w 309"/>
              <a:gd name="T15" fmla="*/ 2147483646 h 186"/>
              <a:gd name="T16" fmla="*/ 2147483646 w 309"/>
              <a:gd name="T17" fmla="*/ 2147483646 h 186"/>
              <a:gd name="T18" fmla="*/ 2147483646 w 309"/>
              <a:gd name="T19" fmla="*/ 2147483646 h 186"/>
              <a:gd name="T20" fmla="*/ 2147483646 w 309"/>
              <a:gd name="T21" fmla="*/ 2147483646 h 186"/>
              <a:gd name="T22" fmla="*/ 2147483646 w 309"/>
              <a:gd name="T23" fmla="*/ 2147483646 h 186"/>
              <a:gd name="T24" fmla="*/ 2147483646 w 309"/>
              <a:gd name="T25" fmla="*/ 2147483646 h 186"/>
              <a:gd name="T26" fmla="*/ 2147483646 w 309"/>
              <a:gd name="T27" fmla="*/ 2147483646 h 186"/>
              <a:gd name="T28" fmla="*/ 2147483646 w 309"/>
              <a:gd name="T29" fmla="*/ 2147483646 h 186"/>
              <a:gd name="T30" fmla="*/ 2147483646 w 309"/>
              <a:gd name="T31" fmla="*/ 2147483646 h 186"/>
              <a:gd name="T32" fmla="*/ 2147483646 w 309"/>
              <a:gd name="T33" fmla="*/ 2147483646 h 186"/>
              <a:gd name="T34" fmla="*/ 2147483646 w 309"/>
              <a:gd name="T35" fmla="*/ 2147483646 h 186"/>
              <a:gd name="T36" fmla="*/ 2147483646 w 309"/>
              <a:gd name="T37" fmla="*/ 2147483646 h 186"/>
              <a:gd name="T38" fmla="*/ 2147483646 w 309"/>
              <a:gd name="T39" fmla="*/ 2147483646 h 186"/>
              <a:gd name="T40" fmla="*/ 2147483646 w 309"/>
              <a:gd name="T41" fmla="*/ 2147483646 h 186"/>
              <a:gd name="T42" fmla="*/ 2147483646 w 309"/>
              <a:gd name="T43" fmla="*/ 2147483646 h 186"/>
              <a:gd name="T44" fmla="*/ 2147483646 w 309"/>
              <a:gd name="T45" fmla="*/ 2147483646 h 186"/>
              <a:gd name="T46" fmla="*/ 2147483646 w 309"/>
              <a:gd name="T47" fmla="*/ 2147483646 h 186"/>
              <a:gd name="T48" fmla="*/ 2147483646 w 309"/>
              <a:gd name="T49" fmla="*/ 2147483646 h 186"/>
              <a:gd name="T50" fmla="*/ 2147483646 w 309"/>
              <a:gd name="T51" fmla="*/ 2147483646 h 186"/>
              <a:gd name="T52" fmla="*/ 2147483646 w 309"/>
              <a:gd name="T53" fmla="*/ 2147483646 h 186"/>
              <a:gd name="T54" fmla="*/ 2147483646 w 309"/>
              <a:gd name="T55" fmla="*/ 2147483646 h 186"/>
              <a:gd name="T56" fmla="*/ 2147483646 w 309"/>
              <a:gd name="T57" fmla="*/ 2147483646 h 186"/>
              <a:gd name="T58" fmla="*/ 2147483646 w 309"/>
              <a:gd name="T59" fmla="*/ 2147483646 h 186"/>
              <a:gd name="T60" fmla="*/ 2147483646 w 309"/>
              <a:gd name="T61" fmla="*/ 2147483646 h 186"/>
              <a:gd name="T62" fmla="*/ 2147483646 w 309"/>
              <a:gd name="T63" fmla="*/ 2147483646 h 186"/>
              <a:gd name="T64" fmla="*/ 2147483646 w 309"/>
              <a:gd name="T65" fmla="*/ 2147483646 h 186"/>
              <a:gd name="T66" fmla="*/ 2147483646 w 309"/>
              <a:gd name="T67" fmla="*/ 2147483646 h 186"/>
              <a:gd name="T68" fmla="*/ 2147483646 w 309"/>
              <a:gd name="T69" fmla="*/ 2147483646 h 186"/>
              <a:gd name="T70" fmla="*/ 2147483646 w 309"/>
              <a:gd name="T71" fmla="*/ 2147483646 h 186"/>
              <a:gd name="T72" fmla="*/ 2147483646 w 309"/>
              <a:gd name="T73" fmla="*/ 2147483646 h 186"/>
              <a:gd name="T74" fmla="*/ 2147483646 w 309"/>
              <a:gd name="T75" fmla="*/ 2147483646 h 186"/>
              <a:gd name="T76" fmla="*/ 2147483646 w 309"/>
              <a:gd name="T77" fmla="*/ 2147483646 h 186"/>
              <a:gd name="T78" fmla="*/ 2147483646 w 309"/>
              <a:gd name="T79" fmla="*/ 2147483646 h 186"/>
              <a:gd name="T80" fmla="*/ 2147483646 w 309"/>
              <a:gd name="T81" fmla="*/ 2147483646 h 186"/>
              <a:gd name="T82" fmla="*/ 2147483646 w 309"/>
              <a:gd name="T83" fmla="*/ 2147483646 h 186"/>
              <a:gd name="T84" fmla="*/ 2147483646 w 309"/>
              <a:gd name="T85" fmla="*/ 2147483646 h 186"/>
              <a:gd name="T86" fmla="*/ 2147483646 w 309"/>
              <a:gd name="T87" fmla="*/ 2147483646 h 186"/>
              <a:gd name="T88" fmla="*/ 2147483646 w 309"/>
              <a:gd name="T89" fmla="*/ 0 h 186"/>
              <a:gd name="T90" fmla="*/ 2147483646 w 309"/>
              <a:gd name="T91" fmla="*/ 2147483646 h 186"/>
              <a:gd name="T92" fmla="*/ 2147483646 w 309"/>
              <a:gd name="T93" fmla="*/ 2147483646 h 186"/>
              <a:gd name="T94" fmla="*/ 2147483646 w 309"/>
              <a:gd name="T95" fmla="*/ 2147483646 h 186"/>
              <a:gd name="T96" fmla="*/ 2147483646 w 309"/>
              <a:gd name="T97" fmla="*/ 2147483646 h 186"/>
              <a:gd name="T98" fmla="*/ 2147483646 w 309"/>
              <a:gd name="T99" fmla="*/ 2147483646 h 186"/>
              <a:gd name="T100" fmla="*/ 2147483646 w 309"/>
              <a:gd name="T101" fmla="*/ 2147483646 h 186"/>
              <a:gd name="T102" fmla="*/ 2147483646 w 309"/>
              <a:gd name="T103" fmla="*/ 2147483646 h 186"/>
              <a:gd name="T104" fmla="*/ 2147483646 w 309"/>
              <a:gd name="T105" fmla="*/ 2147483646 h 186"/>
              <a:gd name="T106" fmla="*/ 2147483646 w 309"/>
              <a:gd name="T107" fmla="*/ 2147483646 h 186"/>
              <a:gd name="T108" fmla="*/ 2147483646 w 309"/>
              <a:gd name="T109" fmla="*/ 2147483646 h 186"/>
              <a:gd name="T110" fmla="*/ 2147483646 w 309"/>
              <a:gd name="T111" fmla="*/ 214748364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9"/>
              <a:gd name="T169" fmla="*/ 0 h 186"/>
              <a:gd name="T170" fmla="*/ 309 w 309"/>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9" h="186">
                <a:moveTo>
                  <a:pt x="274" y="43"/>
                </a:moveTo>
                <a:lnTo>
                  <a:pt x="281" y="42"/>
                </a:lnTo>
                <a:lnTo>
                  <a:pt x="280" y="46"/>
                </a:lnTo>
                <a:lnTo>
                  <a:pt x="280" y="51"/>
                </a:lnTo>
                <a:lnTo>
                  <a:pt x="285" y="53"/>
                </a:lnTo>
                <a:lnTo>
                  <a:pt x="289" y="56"/>
                </a:lnTo>
                <a:lnTo>
                  <a:pt x="291" y="59"/>
                </a:lnTo>
                <a:lnTo>
                  <a:pt x="294" y="61"/>
                </a:lnTo>
                <a:lnTo>
                  <a:pt x="294" y="64"/>
                </a:lnTo>
                <a:lnTo>
                  <a:pt x="294" y="68"/>
                </a:lnTo>
                <a:lnTo>
                  <a:pt x="293" y="71"/>
                </a:lnTo>
                <a:lnTo>
                  <a:pt x="291" y="74"/>
                </a:lnTo>
                <a:lnTo>
                  <a:pt x="290" y="74"/>
                </a:lnTo>
                <a:lnTo>
                  <a:pt x="288" y="76"/>
                </a:lnTo>
                <a:lnTo>
                  <a:pt x="290" y="79"/>
                </a:lnTo>
                <a:lnTo>
                  <a:pt x="289" y="83"/>
                </a:lnTo>
                <a:lnTo>
                  <a:pt x="289" y="87"/>
                </a:lnTo>
                <a:lnTo>
                  <a:pt x="288" y="90"/>
                </a:lnTo>
                <a:lnTo>
                  <a:pt x="286" y="93"/>
                </a:lnTo>
                <a:lnTo>
                  <a:pt x="285" y="97"/>
                </a:lnTo>
                <a:lnTo>
                  <a:pt x="289" y="94"/>
                </a:lnTo>
                <a:lnTo>
                  <a:pt x="292" y="94"/>
                </a:lnTo>
                <a:lnTo>
                  <a:pt x="294" y="97"/>
                </a:lnTo>
                <a:lnTo>
                  <a:pt x="296" y="97"/>
                </a:lnTo>
                <a:lnTo>
                  <a:pt x="298" y="98"/>
                </a:lnTo>
                <a:lnTo>
                  <a:pt x="296" y="101"/>
                </a:lnTo>
                <a:lnTo>
                  <a:pt x="295" y="104"/>
                </a:lnTo>
                <a:lnTo>
                  <a:pt x="298" y="108"/>
                </a:lnTo>
                <a:lnTo>
                  <a:pt x="300" y="110"/>
                </a:lnTo>
                <a:lnTo>
                  <a:pt x="301" y="115"/>
                </a:lnTo>
                <a:lnTo>
                  <a:pt x="303" y="119"/>
                </a:lnTo>
                <a:lnTo>
                  <a:pt x="307" y="120"/>
                </a:lnTo>
                <a:lnTo>
                  <a:pt x="306" y="123"/>
                </a:lnTo>
                <a:lnTo>
                  <a:pt x="308" y="127"/>
                </a:lnTo>
                <a:lnTo>
                  <a:pt x="308" y="134"/>
                </a:lnTo>
                <a:lnTo>
                  <a:pt x="309" y="142"/>
                </a:lnTo>
                <a:lnTo>
                  <a:pt x="309" y="145"/>
                </a:lnTo>
                <a:lnTo>
                  <a:pt x="308" y="149"/>
                </a:lnTo>
                <a:lnTo>
                  <a:pt x="307" y="150"/>
                </a:lnTo>
                <a:lnTo>
                  <a:pt x="302" y="152"/>
                </a:lnTo>
                <a:lnTo>
                  <a:pt x="298" y="154"/>
                </a:lnTo>
                <a:lnTo>
                  <a:pt x="296" y="158"/>
                </a:lnTo>
                <a:lnTo>
                  <a:pt x="291" y="159"/>
                </a:lnTo>
                <a:lnTo>
                  <a:pt x="289" y="164"/>
                </a:lnTo>
                <a:lnTo>
                  <a:pt x="286" y="167"/>
                </a:lnTo>
                <a:lnTo>
                  <a:pt x="285" y="171"/>
                </a:lnTo>
                <a:lnTo>
                  <a:pt x="284" y="178"/>
                </a:lnTo>
                <a:lnTo>
                  <a:pt x="280" y="179"/>
                </a:lnTo>
                <a:lnTo>
                  <a:pt x="275" y="178"/>
                </a:lnTo>
                <a:lnTo>
                  <a:pt x="271" y="177"/>
                </a:lnTo>
                <a:lnTo>
                  <a:pt x="265" y="175"/>
                </a:lnTo>
                <a:lnTo>
                  <a:pt x="258" y="175"/>
                </a:lnTo>
                <a:lnTo>
                  <a:pt x="254" y="178"/>
                </a:lnTo>
                <a:lnTo>
                  <a:pt x="252" y="182"/>
                </a:lnTo>
                <a:lnTo>
                  <a:pt x="248" y="185"/>
                </a:lnTo>
                <a:lnTo>
                  <a:pt x="245" y="185"/>
                </a:lnTo>
                <a:lnTo>
                  <a:pt x="243" y="185"/>
                </a:lnTo>
                <a:lnTo>
                  <a:pt x="242" y="186"/>
                </a:lnTo>
                <a:lnTo>
                  <a:pt x="234" y="185"/>
                </a:lnTo>
                <a:lnTo>
                  <a:pt x="229" y="183"/>
                </a:lnTo>
                <a:lnTo>
                  <a:pt x="226" y="177"/>
                </a:lnTo>
                <a:lnTo>
                  <a:pt x="224" y="172"/>
                </a:lnTo>
                <a:lnTo>
                  <a:pt x="217" y="167"/>
                </a:lnTo>
                <a:lnTo>
                  <a:pt x="208" y="160"/>
                </a:lnTo>
                <a:lnTo>
                  <a:pt x="201" y="151"/>
                </a:lnTo>
                <a:lnTo>
                  <a:pt x="194" y="150"/>
                </a:lnTo>
                <a:lnTo>
                  <a:pt x="183" y="149"/>
                </a:lnTo>
                <a:lnTo>
                  <a:pt x="177" y="145"/>
                </a:lnTo>
                <a:lnTo>
                  <a:pt x="171" y="138"/>
                </a:lnTo>
                <a:lnTo>
                  <a:pt x="169" y="129"/>
                </a:lnTo>
                <a:lnTo>
                  <a:pt x="166" y="130"/>
                </a:lnTo>
                <a:lnTo>
                  <a:pt x="162" y="132"/>
                </a:lnTo>
                <a:lnTo>
                  <a:pt x="156" y="138"/>
                </a:lnTo>
                <a:lnTo>
                  <a:pt x="148" y="139"/>
                </a:lnTo>
                <a:lnTo>
                  <a:pt x="144" y="139"/>
                </a:lnTo>
                <a:lnTo>
                  <a:pt x="138" y="142"/>
                </a:lnTo>
                <a:lnTo>
                  <a:pt x="134" y="139"/>
                </a:lnTo>
                <a:lnTo>
                  <a:pt x="128" y="135"/>
                </a:lnTo>
                <a:lnTo>
                  <a:pt x="116" y="135"/>
                </a:lnTo>
                <a:lnTo>
                  <a:pt x="111" y="137"/>
                </a:lnTo>
                <a:lnTo>
                  <a:pt x="104" y="135"/>
                </a:lnTo>
                <a:lnTo>
                  <a:pt x="98" y="133"/>
                </a:lnTo>
                <a:lnTo>
                  <a:pt x="95" y="134"/>
                </a:lnTo>
                <a:lnTo>
                  <a:pt x="90" y="136"/>
                </a:lnTo>
                <a:lnTo>
                  <a:pt x="88" y="135"/>
                </a:lnTo>
                <a:lnTo>
                  <a:pt x="86" y="130"/>
                </a:lnTo>
                <a:lnTo>
                  <a:pt x="83" y="130"/>
                </a:lnTo>
                <a:lnTo>
                  <a:pt x="78" y="132"/>
                </a:lnTo>
                <a:lnTo>
                  <a:pt x="74" y="132"/>
                </a:lnTo>
                <a:lnTo>
                  <a:pt x="60" y="132"/>
                </a:lnTo>
                <a:lnTo>
                  <a:pt x="52" y="129"/>
                </a:lnTo>
                <a:lnTo>
                  <a:pt x="37" y="135"/>
                </a:lnTo>
                <a:lnTo>
                  <a:pt x="26" y="140"/>
                </a:lnTo>
                <a:lnTo>
                  <a:pt x="17" y="144"/>
                </a:lnTo>
                <a:lnTo>
                  <a:pt x="12" y="148"/>
                </a:lnTo>
                <a:lnTo>
                  <a:pt x="11" y="155"/>
                </a:lnTo>
                <a:lnTo>
                  <a:pt x="1" y="156"/>
                </a:lnTo>
                <a:lnTo>
                  <a:pt x="0" y="154"/>
                </a:lnTo>
                <a:lnTo>
                  <a:pt x="2" y="125"/>
                </a:lnTo>
                <a:lnTo>
                  <a:pt x="2" y="114"/>
                </a:lnTo>
                <a:lnTo>
                  <a:pt x="5" y="108"/>
                </a:lnTo>
                <a:lnTo>
                  <a:pt x="18" y="95"/>
                </a:lnTo>
                <a:lnTo>
                  <a:pt x="18" y="70"/>
                </a:lnTo>
                <a:lnTo>
                  <a:pt x="23" y="64"/>
                </a:lnTo>
                <a:lnTo>
                  <a:pt x="28" y="55"/>
                </a:lnTo>
                <a:lnTo>
                  <a:pt x="33" y="48"/>
                </a:lnTo>
                <a:lnTo>
                  <a:pt x="38" y="46"/>
                </a:lnTo>
                <a:lnTo>
                  <a:pt x="58" y="39"/>
                </a:lnTo>
                <a:lnTo>
                  <a:pt x="62" y="38"/>
                </a:lnTo>
                <a:lnTo>
                  <a:pt x="65" y="36"/>
                </a:lnTo>
                <a:lnTo>
                  <a:pt x="70" y="36"/>
                </a:lnTo>
                <a:lnTo>
                  <a:pt x="71" y="44"/>
                </a:lnTo>
                <a:lnTo>
                  <a:pt x="84" y="58"/>
                </a:lnTo>
                <a:lnTo>
                  <a:pt x="92" y="64"/>
                </a:lnTo>
                <a:lnTo>
                  <a:pt x="96" y="80"/>
                </a:lnTo>
                <a:lnTo>
                  <a:pt x="98" y="85"/>
                </a:lnTo>
                <a:lnTo>
                  <a:pt x="107" y="92"/>
                </a:lnTo>
                <a:lnTo>
                  <a:pt x="121" y="94"/>
                </a:lnTo>
                <a:lnTo>
                  <a:pt x="138" y="86"/>
                </a:lnTo>
                <a:lnTo>
                  <a:pt x="143" y="82"/>
                </a:lnTo>
                <a:lnTo>
                  <a:pt x="146" y="71"/>
                </a:lnTo>
                <a:lnTo>
                  <a:pt x="145" y="58"/>
                </a:lnTo>
                <a:lnTo>
                  <a:pt x="141" y="27"/>
                </a:lnTo>
                <a:lnTo>
                  <a:pt x="145" y="18"/>
                </a:lnTo>
                <a:lnTo>
                  <a:pt x="146" y="16"/>
                </a:lnTo>
                <a:lnTo>
                  <a:pt x="148" y="16"/>
                </a:lnTo>
                <a:lnTo>
                  <a:pt x="150" y="12"/>
                </a:lnTo>
                <a:lnTo>
                  <a:pt x="155" y="9"/>
                </a:lnTo>
                <a:lnTo>
                  <a:pt x="160" y="8"/>
                </a:lnTo>
                <a:lnTo>
                  <a:pt x="163" y="6"/>
                </a:lnTo>
                <a:lnTo>
                  <a:pt x="167" y="6"/>
                </a:lnTo>
                <a:lnTo>
                  <a:pt x="170" y="5"/>
                </a:lnTo>
                <a:lnTo>
                  <a:pt x="172" y="4"/>
                </a:lnTo>
                <a:lnTo>
                  <a:pt x="177" y="0"/>
                </a:lnTo>
                <a:lnTo>
                  <a:pt x="179" y="0"/>
                </a:lnTo>
                <a:lnTo>
                  <a:pt x="180" y="1"/>
                </a:lnTo>
                <a:lnTo>
                  <a:pt x="181" y="4"/>
                </a:lnTo>
                <a:lnTo>
                  <a:pt x="183" y="6"/>
                </a:lnTo>
                <a:lnTo>
                  <a:pt x="186" y="3"/>
                </a:lnTo>
                <a:lnTo>
                  <a:pt x="186" y="0"/>
                </a:lnTo>
                <a:lnTo>
                  <a:pt x="189" y="3"/>
                </a:lnTo>
                <a:lnTo>
                  <a:pt x="191" y="7"/>
                </a:lnTo>
                <a:lnTo>
                  <a:pt x="196" y="8"/>
                </a:lnTo>
                <a:lnTo>
                  <a:pt x="198" y="12"/>
                </a:lnTo>
                <a:lnTo>
                  <a:pt x="203" y="13"/>
                </a:lnTo>
                <a:lnTo>
                  <a:pt x="204" y="13"/>
                </a:lnTo>
                <a:lnTo>
                  <a:pt x="208" y="17"/>
                </a:lnTo>
                <a:lnTo>
                  <a:pt x="213" y="19"/>
                </a:lnTo>
                <a:lnTo>
                  <a:pt x="216" y="19"/>
                </a:lnTo>
                <a:lnTo>
                  <a:pt x="217" y="23"/>
                </a:lnTo>
                <a:lnTo>
                  <a:pt x="220" y="24"/>
                </a:lnTo>
                <a:lnTo>
                  <a:pt x="224" y="28"/>
                </a:lnTo>
                <a:lnTo>
                  <a:pt x="227" y="35"/>
                </a:lnTo>
                <a:lnTo>
                  <a:pt x="230" y="39"/>
                </a:lnTo>
                <a:lnTo>
                  <a:pt x="234" y="39"/>
                </a:lnTo>
                <a:lnTo>
                  <a:pt x="236" y="40"/>
                </a:lnTo>
                <a:lnTo>
                  <a:pt x="239" y="43"/>
                </a:lnTo>
                <a:lnTo>
                  <a:pt x="242" y="42"/>
                </a:lnTo>
                <a:lnTo>
                  <a:pt x="245" y="39"/>
                </a:lnTo>
                <a:lnTo>
                  <a:pt x="247" y="38"/>
                </a:lnTo>
                <a:lnTo>
                  <a:pt x="251" y="39"/>
                </a:lnTo>
                <a:lnTo>
                  <a:pt x="253" y="35"/>
                </a:lnTo>
                <a:lnTo>
                  <a:pt x="257" y="37"/>
                </a:lnTo>
                <a:lnTo>
                  <a:pt x="261" y="39"/>
                </a:lnTo>
                <a:lnTo>
                  <a:pt x="264" y="41"/>
                </a:lnTo>
                <a:lnTo>
                  <a:pt x="270" y="43"/>
                </a:lnTo>
                <a:lnTo>
                  <a:pt x="271" y="43"/>
                </a:lnTo>
                <a:lnTo>
                  <a:pt x="274" y="43"/>
                </a:lnTo>
                <a:close/>
              </a:path>
            </a:pathLst>
          </a:custGeom>
          <a:solidFill>
            <a:schemeClr val="bg1"/>
          </a:solidFill>
          <a:ln w="0" cap="rnd">
            <a:solidFill>
              <a:srgbClr val="000000"/>
            </a:solidFill>
            <a:round/>
            <a:headEnd/>
            <a:tailEnd/>
          </a:ln>
        </p:spPr>
        <p:txBody>
          <a:bodyPr/>
          <a:lstStyle/>
          <a:p>
            <a:endParaRPr lang="nl-NL"/>
          </a:p>
        </p:txBody>
      </p:sp>
      <p:sp>
        <p:nvSpPr>
          <p:cNvPr id="167971" name="Freeform 45">
            <a:extLst>
              <a:ext uri="{FF2B5EF4-FFF2-40B4-BE49-F238E27FC236}">
                <a16:creationId xmlns:a16="http://schemas.microsoft.com/office/drawing/2014/main" id="{78729035-E8C7-4A02-80AC-E8862A95710F}"/>
              </a:ext>
            </a:extLst>
          </p:cNvPr>
          <p:cNvSpPr>
            <a:spLocks/>
          </p:cNvSpPr>
          <p:nvPr/>
        </p:nvSpPr>
        <p:spPr bwMode="auto">
          <a:xfrm>
            <a:off x="6200776" y="5491163"/>
            <a:ext cx="163513" cy="146050"/>
          </a:xfrm>
          <a:custGeom>
            <a:avLst/>
            <a:gdLst>
              <a:gd name="T0" fmla="*/ 2147483646 w 103"/>
              <a:gd name="T1" fmla="*/ 2147483646 h 92"/>
              <a:gd name="T2" fmla="*/ 2147483646 w 103"/>
              <a:gd name="T3" fmla="*/ 2147483646 h 92"/>
              <a:gd name="T4" fmla="*/ 2147483646 w 103"/>
              <a:gd name="T5" fmla="*/ 2147483646 h 92"/>
              <a:gd name="T6" fmla="*/ 2147483646 w 103"/>
              <a:gd name="T7" fmla="*/ 2147483646 h 92"/>
              <a:gd name="T8" fmla="*/ 2147483646 w 103"/>
              <a:gd name="T9" fmla="*/ 2147483646 h 92"/>
              <a:gd name="T10" fmla="*/ 2147483646 w 103"/>
              <a:gd name="T11" fmla="*/ 2147483646 h 92"/>
              <a:gd name="T12" fmla="*/ 2147483646 w 103"/>
              <a:gd name="T13" fmla="*/ 2147483646 h 92"/>
              <a:gd name="T14" fmla="*/ 2147483646 w 103"/>
              <a:gd name="T15" fmla="*/ 2147483646 h 92"/>
              <a:gd name="T16" fmla="*/ 2147483646 w 103"/>
              <a:gd name="T17" fmla="*/ 2147483646 h 92"/>
              <a:gd name="T18" fmla="*/ 2147483646 w 103"/>
              <a:gd name="T19" fmla="*/ 2147483646 h 92"/>
              <a:gd name="T20" fmla="*/ 2147483646 w 103"/>
              <a:gd name="T21" fmla="*/ 2147483646 h 92"/>
              <a:gd name="T22" fmla="*/ 0 w 103"/>
              <a:gd name="T23" fmla="*/ 2147483646 h 92"/>
              <a:gd name="T24" fmla="*/ 2147483646 w 103"/>
              <a:gd name="T25" fmla="*/ 2147483646 h 92"/>
              <a:gd name="T26" fmla="*/ 2147483646 w 103"/>
              <a:gd name="T27" fmla="*/ 2147483646 h 92"/>
              <a:gd name="T28" fmla="*/ 2147483646 w 103"/>
              <a:gd name="T29" fmla="*/ 2147483646 h 92"/>
              <a:gd name="T30" fmla="*/ 2147483646 w 103"/>
              <a:gd name="T31" fmla="*/ 2147483646 h 92"/>
              <a:gd name="T32" fmla="*/ 2147483646 w 103"/>
              <a:gd name="T33" fmla="*/ 2147483646 h 92"/>
              <a:gd name="T34" fmla="*/ 2147483646 w 103"/>
              <a:gd name="T35" fmla="*/ 2147483646 h 92"/>
              <a:gd name="T36" fmla="*/ 2147483646 w 103"/>
              <a:gd name="T37" fmla="*/ 2147483646 h 92"/>
              <a:gd name="T38" fmla="*/ 2147483646 w 103"/>
              <a:gd name="T39" fmla="*/ 2147483646 h 92"/>
              <a:gd name="T40" fmla="*/ 2147483646 w 103"/>
              <a:gd name="T41" fmla="*/ 2147483646 h 92"/>
              <a:gd name="T42" fmla="*/ 2147483646 w 103"/>
              <a:gd name="T43" fmla="*/ 2147483646 h 92"/>
              <a:gd name="T44" fmla="*/ 2147483646 w 103"/>
              <a:gd name="T45" fmla="*/ 2147483646 h 92"/>
              <a:gd name="T46" fmla="*/ 2147483646 w 103"/>
              <a:gd name="T47" fmla="*/ 2147483646 h 92"/>
              <a:gd name="T48" fmla="*/ 2147483646 w 103"/>
              <a:gd name="T49" fmla="*/ 2147483646 h 92"/>
              <a:gd name="T50" fmla="*/ 2147483646 w 103"/>
              <a:gd name="T51" fmla="*/ 2147483646 h 92"/>
              <a:gd name="T52" fmla="*/ 2147483646 w 103"/>
              <a:gd name="T53" fmla="*/ 2147483646 h 92"/>
              <a:gd name="T54" fmla="*/ 2147483646 w 103"/>
              <a:gd name="T55" fmla="*/ 2147483646 h 92"/>
              <a:gd name="T56" fmla="*/ 2147483646 w 103"/>
              <a:gd name="T57" fmla="*/ 2147483646 h 92"/>
              <a:gd name="T58" fmla="*/ 2147483646 w 103"/>
              <a:gd name="T59" fmla="*/ 2147483646 h 92"/>
              <a:gd name="T60" fmla="*/ 2147483646 w 103"/>
              <a:gd name="T61" fmla="*/ 2147483646 h 92"/>
              <a:gd name="T62" fmla="*/ 2147483646 w 103"/>
              <a:gd name="T63" fmla="*/ 2147483646 h 92"/>
              <a:gd name="T64" fmla="*/ 2147483646 w 103"/>
              <a:gd name="T65" fmla="*/ 2147483646 h 92"/>
              <a:gd name="T66" fmla="*/ 2147483646 w 103"/>
              <a:gd name="T67" fmla="*/ 2147483646 h 92"/>
              <a:gd name="T68" fmla="*/ 2147483646 w 103"/>
              <a:gd name="T69" fmla="*/ 2147483646 h 92"/>
              <a:gd name="T70" fmla="*/ 2147483646 w 103"/>
              <a:gd name="T71" fmla="*/ 2147483646 h 92"/>
              <a:gd name="T72" fmla="*/ 2147483646 w 103"/>
              <a:gd name="T73" fmla="*/ 2147483646 h 92"/>
              <a:gd name="T74" fmla="*/ 2147483646 w 103"/>
              <a:gd name="T75" fmla="*/ 2147483646 h 92"/>
              <a:gd name="T76" fmla="*/ 2147483646 w 103"/>
              <a:gd name="T77" fmla="*/ 2147483646 h 92"/>
              <a:gd name="T78" fmla="*/ 2147483646 w 103"/>
              <a:gd name="T79" fmla="*/ 2147483646 h 92"/>
              <a:gd name="T80" fmla="*/ 2147483646 w 103"/>
              <a:gd name="T81" fmla="*/ 2147483646 h 92"/>
              <a:gd name="T82" fmla="*/ 2147483646 w 103"/>
              <a:gd name="T83" fmla="*/ 2147483646 h 92"/>
              <a:gd name="T84" fmla="*/ 2147483646 w 103"/>
              <a:gd name="T85" fmla="*/ 2147483646 h 92"/>
              <a:gd name="T86" fmla="*/ 2147483646 w 103"/>
              <a:gd name="T87" fmla="*/ 2147483646 h 92"/>
              <a:gd name="T88" fmla="*/ 2147483646 w 103"/>
              <a:gd name="T89" fmla="*/ 2147483646 h 92"/>
              <a:gd name="T90" fmla="*/ 2147483646 w 103"/>
              <a:gd name="T91" fmla="*/ 2147483646 h 92"/>
              <a:gd name="T92" fmla="*/ 2147483646 w 103"/>
              <a:gd name="T93" fmla="*/ 2147483646 h 92"/>
              <a:gd name="T94" fmla="*/ 2147483646 w 103"/>
              <a:gd name="T95" fmla="*/ 2147483646 h 92"/>
              <a:gd name="T96" fmla="*/ 2147483646 w 103"/>
              <a:gd name="T97" fmla="*/ 2147483646 h 92"/>
              <a:gd name="T98" fmla="*/ 2147483646 w 103"/>
              <a:gd name="T99" fmla="*/ 0 h 92"/>
              <a:gd name="T100" fmla="*/ 2147483646 w 103"/>
              <a:gd name="T101" fmla="*/ 2147483646 h 92"/>
              <a:gd name="T102" fmla="*/ 2147483646 w 103"/>
              <a:gd name="T103" fmla="*/ 2147483646 h 92"/>
              <a:gd name="T104" fmla="*/ 2147483646 w 103"/>
              <a:gd name="T105" fmla="*/ 2147483646 h 92"/>
              <a:gd name="T106" fmla="*/ 2147483646 w 103"/>
              <a:gd name="T107" fmla="*/ 2147483646 h 92"/>
              <a:gd name="T108" fmla="*/ 2147483646 w 103"/>
              <a:gd name="T109" fmla="*/ 2147483646 h 92"/>
              <a:gd name="T110" fmla="*/ 2147483646 w 103"/>
              <a:gd name="T111" fmla="*/ 2147483646 h 92"/>
              <a:gd name="T112" fmla="*/ 2147483646 w 103"/>
              <a:gd name="T113" fmla="*/ 2147483646 h 92"/>
              <a:gd name="T114" fmla="*/ 2147483646 w 103"/>
              <a:gd name="T115" fmla="*/ 2147483646 h 92"/>
              <a:gd name="T116" fmla="*/ 2147483646 w 103"/>
              <a:gd name="T117" fmla="*/ 2147483646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92"/>
              <a:gd name="T179" fmla="*/ 103 w 103"/>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92">
                <a:moveTo>
                  <a:pt x="101" y="64"/>
                </a:moveTo>
                <a:lnTo>
                  <a:pt x="92" y="68"/>
                </a:lnTo>
                <a:lnTo>
                  <a:pt x="82" y="74"/>
                </a:lnTo>
                <a:lnTo>
                  <a:pt x="70" y="73"/>
                </a:lnTo>
                <a:lnTo>
                  <a:pt x="63" y="72"/>
                </a:lnTo>
                <a:lnTo>
                  <a:pt x="56" y="76"/>
                </a:lnTo>
                <a:lnTo>
                  <a:pt x="48" y="87"/>
                </a:lnTo>
                <a:lnTo>
                  <a:pt x="36" y="90"/>
                </a:lnTo>
                <a:lnTo>
                  <a:pt x="21" y="92"/>
                </a:lnTo>
                <a:lnTo>
                  <a:pt x="7" y="77"/>
                </a:lnTo>
                <a:lnTo>
                  <a:pt x="1" y="60"/>
                </a:lnTo>
                <a:lnTo>
                  <a:pt x="0" y="44"/>
                </a:lnTo>
                <a:lnTo>
                  <a:pt x="3" y="33"/>
                </a:lnTo>
                <a:lnTo>
                  <a:pt x="2" y="27"/>
                </a:lnTo>
                <a:lnTo>
                  <a:pt x="5" y="28"/>
                </a:lnTo>
                <a:lnTo>
                  <a:pt x="8" y="28"/>
                </a:lnTo>
                <a:lnTo>
                  <a:pt x="10" y="26"/>
                </a:lnTo>
                <a:lnTo>
                  <a:pt x="10" y="24"/>
                </a:lnTo>
                <a:lnTo>
                  <a:pt x="10" y="21"/>
                </a:lnTo>
                <a:lnTo>
                  <a:pt x="11" y="16"/>
                </a:lnTo>
                <a:lnTo>
                  <a:pt x="12" y="15"/>
                </a:lnTo>
                <a:lnTo>
                  <a:pt x="17" y="14"/>
                </a:lnTo>
                <a:lnTo>
                  <a:pt x="21" y="12"/>
                </a:lnTo>
                <a:lnTo>
                  <a:pt x="24" y="11"/>
                </a:lnTo>
                <a:lnTo>
                  <a:pt x="25" y="9"/>
                </a:lnTo>
                <a:lnTo>
                  <a:pt x="27" y="11"/>
                </a:lnTo>
                <a:lnTo>
                  <a:pt x="29" y="12"/>
                </a:lnTo>
                <a:lnTo>
                  <a:pt x="31" y="15"/>
                </a:lnTo>
                <a:lnTo>
                  <a:pt x="33" y="15"/>
                </a:lnTo>
                <a:lnTo>
                  <a:pt x="34" y="14"/>
                </a:lnTo>
                <a:lnTo>
                  <a:pt x="33" y="12"/>
                </a:lnTo>
                <a:lnTo>
                  <a:pt x="35" y="10"/>
                </a:lnTo>
                <a:lnTo>
                  <a:pt x="38" y="8"/>
                </a:lnTo>
                <a:lnTo>
                  <a:pt x="41" y="5"/>
                </a:lnTo>
                <a:lnTo>
                  <a:pt x="44" y="6"/>
                </a:lnTo>
                <a:lnTo>
                  <a:pt x="45" y="6"/>
                </a:lnTo>
                <a:lnTo>
                  <a:pt x="49" y="6"/>
                </a:lnTo>
                <a:lnTo>
                  <a:pt x="52" y="7"/>
                </a:lnTo>
                <a:lnTo>
                  <a:pt x="54" y="5"/>
                </a:lnTo>
                <a:lnTo>
                  <a:pt x="56" y="2"/>
                </a:lnTo>
                <a:lnTo>
                  <a:pt x="57" y="2"/>
                </a:lnTo>
                <a:lnTo>
                  <a:pt x="59" y="4"/>
                </a:lnTo>
                <a:lnTo>
                  <a:pt x="61" y="3"/>
                </a:lnTo>
                <a:lnTo>
                  <a:pt x="63" y="2"/>
                </a:lnTo>
                <a:lnTo>
                  <a:pt x="65" y="3"/>
                </a:lnTo>
                <a:lnTo>
                  <a:pt x="66" y="3"/>
                </a:lnTo>
                <a:lnTo>
                  <a:pt x="68" y="2"/>
                </a:lnTo>
                <a:lnTo>
                  <a:pt x="71" y="1"/>
                </a:lnTo>
                <a:lnTo>
                  <a:pt x="74" y="1"/>
                </a:lnTo>
                <a:lnTo>
                  <a:pt x="75" y="0"/>
                </a:lnTo>
                <a:lnTo>
                  <a:pt x="76" y="1"/>
                </a:lnTo>
                <a:lnTo>
                  <a:pt x="76" y="4"/>
                </a:lnTo>
                <a:lnTo>
                  <a:pt x="79" y="9"/>
                </a:lnTo>
                <a:lnTo>
                  <a:pt x="91" y="16"/>
                </a:lnTo>
                <a:lnTo>
                  <a:pt x="98" y="26"/>
                </a:lnTo>
                <a:lnTo>
                  <a:pt x="103" y="38"/>
                </a:lnTo>
                <a:lnTo>
                  <a:pt x="103" y="51"/>
                </a:lnTo>
                <a:lnTo>
                  <a:pt x="100" y="59"/>
                </a:lnTo>
                <a:lnTo>
                  <a:pt x="101" y="6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72" name="Freeform 46">
            <a:extLst>
              <a:ext uri="{FF2B5EF4-FFF2-40B4-BE49-F238E27FC236}">
                <a16:creationId xmlns:a16="http://schemas.microsoft.com/office/drawing/2014/main" id="{D02F36A6-3442-4B64-9346-74132204E2FF}"/>
              </a:ext>
            </a:extLst>
          </p:cNvPr>
          <p:cNvSpPr>
            <a:spLocks/>
          </p:cNvSpPr>
          <p:nvPr/>
        </p:nvSpPr>
        <p:spPr bwMode="auto">
          <a:xfrm>
            <a:off x="6200776" y="5491163"/>
            <a:ext cx="163513" cy="146050"/>
          </a:xfrm>
          <a:custGeom>
            <a:avLst/>
            <a:gdLst>
              <a:gd name="T0" fmla="*/ 2147483646 w 103"/>
              <a:gd name="T1" fmla="*/ 2147483646 h 92"/>
              <a:gd name="T2" fmla="*/ 2147483646 w 103"/>
              <a:gd name="T3" fmla="*/ 2147483646 h 92"/>
              <a:gd name="T4" fmla="*/ 2147483646 w 103"/>
              <a:gd name="T5" fmla="*/ 2147483646 h 92"/>
              <a:gd name="T6" fmla="*/ 2147483646 w 103"/>
              <a:gd name="T7" fmla="*/ 2147483646 h 92"/>
              <a:gd name="T8" fmla="*/ 2147483646 w 103"/>
              <a:gd name="T9" fmla="*/ 2147483646 h 92"/>
              <a:gd name="T10" fmla="*/ 2147483646 w 103"/>
              <a:gd name="T11" fmla="*/ 2147483646 h 92"/>
              <a:gd name="T12" fmla="*/ 2147483646 w 103"/>
              <a:gd name="T13" fmla="*/ 2147483646 h 92"/>
              <a:gd name="T14" fmla="*/ 2147483646 w 103"/>
              <a:gd name="T15" fmla="*/ 2147483646 h 92"/>
              <a:gd name="T16" fmla="*/ 2147483646 w 103"/>
              <a:gd name="T17" fmla="*/ 2147483646 h 92"/>
              <a:gd name="T18" fmla="*/ 2147483646 w 103"/>
              <a:gd name="T19" fmla="*/ 2147483646 h 92"/>
              <a:gd name="T20" fmla="*/ 2147483646 w 103"/>
              <a:gd name="T21" fmla="*/ 2147483646 h 92"/>
              <a:gd name="T22" fmla="*/ 0 w 103"/>
              <a:gd name="T23" fmla="*/ 2147483646 h 92"/>
              <a:gd name="T24" fmla="*/ 2147483646 w 103"/>
              <a:gd name="T25" fmla="*/ 2147483646 h 92"/>
              <a:gd name="T26" fmla="*/ 2147483646 w 103"/>
              <a:gd name="T27" fmla="*/ 2147483646 h 92"/>
              <a:gd name="T28" fmla="*/ 2147483646 w 103"/>
              <a:gd name="T29" fmla="*/ 2147483646 h 92"/>
              <a:gd name="T30" fmla="*/ 2147483646 w 103"/>
              <a:gd name="T31" fmla="*/ 2147483646 h 92"/>
              <a:gd name="T32" fmla="*/ 2147483646 w 103"/>
              <a:gd name="T33" fmla="*/ 2147483646 h 92"/>
              <a:gd name="T34" fmla="*/ 2147483646 w 103"/>
              <a:gd name="T35" fmla="*/ 2147483646 h 92"/>
              <a:gd name="T36" fmla="*/ 2147483646 w 103"/>
              <a:gd name="T37" fmla="*/ 2147483646 h 92"/>
              <a:gd name="T38" fmla="*/ 2147483646 w 103"/>
              <a:gd name="T39" fmla="*/ 2147483646 h 92"/>
              <a:gd name="T40" fmla="*/ 2147483646 w 103"/>
              <a:gd name="T41" fmla="*/ 2147483646 h 92"/>
              <a:gd name="T42" fmla="*/ 2147483646 w 103"/>
              <a:gd name="T43" fmla="*/ 2147483646 h 92"/>
              <a:gd name="T44" fmla="*/ 2147483646 w 103"/>
              <a:gd name="T45" fmla="*/ 2147483646 h 92"/>
              <a:gd name="T46" fmla="*/ 2147483646 w 103"/>
              <a:gd name="T47" fmla="*/ 2147483646 h 92"/>
              <a:gd name="T48" fmla="*/ 2147483646 w 103"/>
              <a:gd name="T49" fmla="*/ 2147483646 h 92"/>
              <a:gd name="T50" fmla="*/ 2147483646 w 103"/>
              <a:gd name="T51" fmla="*/ 2147483646 h 92"/>
              <a:gd name="T52" fmla="*/ 2147483646 w 103"/>
              <a:gd name="T53" fmla="*/ 2147483646 h 92"/>
              <a:gd name="T54" fmla="*/ 2147483646 w 103"/>
              <a:gd name="T55" fmla="*/ 2147483646 h 92"/>
              <a:gd name="T56" fmla="*/ 2147483646 w 103"/>
              <a:gd name="T57" fmla="*/ 2147483646 h 92"/>
              <a:gd name="T58" fmla="*/ 2147483646 w 103"/>
              <a:gd name="T59" fmla="*/ 2147483646 h 92"/>
              <a:gd name="T60" fmla="*/ 2147483646 w 103"/>
              <a:gd name="T61" fmla="*/ 2147483646 h 92"/>
              <a:gd name="T62" fmla="*/ 2147483646 w 103"/>
              <a:gd name="T63" fmla="*/ 2147483646 h 92"/>
              <a:gd name="T64" fmla="*/ 2147483646 w 103"/>
              <a:gd name="T65" fmla="*/ 2147483646 h 92"/>
              <a:gd name="T66" fmla="*/ 2147483646 w 103"/>
              <a:gd name="T67" fmla="*/ 2147483646 h 92"/>
              <a:gd name="T68" fmla="*/ 2147483646 w 103"/>
              <a:gd name="T69" fmla="*/ 2147483646 h 92"/>
              <a:gd name="T70" fmla="*/ 2147483646 w 103"/>
              <a:gd name="T71" fmla="*/ 2147483646 h 92"/>
              <a:gd name="T72" fmla="*/ 2147483646 w 103"/>
              <a:gd name="T73" fmla="*/ 2147483646 h 92"/>
              <a:gd name="T74" fmla="*/ 2147483646 w 103"/>
              <a:gd name="T75" fmla="*/ 2147483646 h 92"/>
              <a:gd name="T76" fmla="*/ 2147483646 w 103"/>
              <a:gd name="T77" fmla="*/ 2147483646 h 92"/>
              <a:gd name="T78" fmla="*/ 2147483646 w 103"/>
              <a:gd name="T79" fmla="*/ 2147483646 h 92"/>
              <a:gd name="T80" fmla="*/ 2147483646 w 103"/>
              <a:gd name="T81" fmla="*/ 2147483646 h 92"/>
              <a:gd name="T82" fmla="*/ 2147483646 w 103"/>
              <a:gd name="T83" fmla="*/ 2147483646 h 92"/>
              <a:gd name="T84" fmla="*/ 2147483646 w 103"/>
              <a:gd name="T85" fmla="*/ 2147483646 h 92"/>
              <a:gd name="T86" fmla="*/ 2147483646 w 103"/>
              <a:gd name="T87" fmla="*/ 2147483646 h 92"/>
              <a:gd name="T88" fmla="*/ 2147483646 w 103"/>
              <a:gd name="T89" fmla="*/ 2147483646 h 92"/>
              <a:gd name="T90" fmla="*/ 2147483646 w 103"/>
              <a:gd name="T91" fmla="*/ 2147483646 h 92"/>
              <a:gd name="T92" fmla="*/ 2147483646 w 103"/>
              <a:gd name="T93" fmla="*/ 2147483646 h 92"/>
              <a:gd name="T94" fmla="*/ 2147483646 w 103"/>
              <a:gd name="T95" fmla="*/ 2147483646 h 92"/>
              <a:gd name="T96" fmla="*/ 2147483646 w 103"/>
              <a:gd name="T97" fmla="*/ 2147483646 h 92"/>
              <a:gd name="T98" fmla="*/ 2147483646 w 103"/>
              <a:gd name="T99" fmla="*/ 0 h 92"/>
              <a:gd name="T100" fmla="*/ 2147483646 w 103"/>
              <a:gd name="T101" fmla="*/ 2147483646 h 92"/>
              <a:gd name="T102" fmla="*/ 2147483646 w 103"/>
              <a:gd name="T103" fmla="*/ 2147483646 h 92"/>
              <a:gd name="T104" fmla="*/ 2147483646 w 103"/>
              <a:gd name="T105" fmla="*/ 2147483646 h 92"/>
              <a:gd name="T106" fmla="*/ 2147483646 w 103"/>
              <a:gd name="T107" fmla="*/ 2147483646 h 92"/>
              <a:gd name="T108" fmla="*/ 2147483646 w 103"/>
              <a:gd name="T109" fmla="*/ 2147483646 h 92"/>
              <a:gd name="T110" fmla="*/ 2147483646 w 103"/>
              <a:gd name="T111" fmla="*/ 2147483646 h 92"/>
              <a:gd name="T112" fmla="*/ 2147483646 w 103"/>
              <a:gd name="T113" fmla="*/ 2147483646 h 92"/>
              <a:gd name="T114" fmla="*/ 2147483646 w 103"/>
              <a:gd name="T115" fmla="*/ 2147483646 h 92"/>
              <a:gd name="T116" fmla="*/ 2147483646 w 103"/>
              <a:gd name="T117" fmla="*/ 2147483646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92"/>
              <a:gd name="T179" fmla="*/ 103 w 103"/>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92">
                <a:moveTo>
                  <a:pt x="101" y="64"/>
                </a:moveTo>
                <a:lnTo>
                  <a:pt x="92" y="68"/>
                </a:lnTo>
                <a:lnTo>
                  <a:pt x="82" y="74"/>
                </a:lnTo>
                <a:lnTo>
                  <a:pt x="70" y="73"/>
                </a:lnTo>
                <a:lnTo>
                  <a:pt x="63" y="72"/>
                </a:lnTo>
                <a:lnTo>
                  <a:pt x="56" y="76"/>
                </a:lnTo>
                <a:lnTo>
                  <a:pt x="48" y="87"/>
                </a:lnTo>
                <a:lnTo>
                  <a:pt x="36" y="90"/>
                </a:lnTo>
                <a:lnTo>
                  <a:pt x="21" y="92"/>
                </a:lnTo>
                <a:lnTo>
                  <a:pt x="7" y="77"/>
                </a:lnTo>
                <a:lnTo>
                  <a:pt x="1" y="60"/>
                </a:lnTo>
                <a:lnTo>
                  <a:pt x="0" y="44"/>
                </a:lnTo>
                <a:lnTo>
                  <a:pt x="3" y="33"/>
                </a:lnTo>
                <a:lnTo>
                  <a:pt x="2" y="27"/>
                </a:lnTo>
                <a:lnTo>
                  <a:pt x="5" y="28"/>
                </a:lnTo>
                <a:lnTo>
                  <a:pt x="8" y="28"/>
                </a:lnTo>
                <a:lnTo>
                  <a:pt x="10" y="26"/>
                </a:lnTo>
                <a:lnTo>
                  <a:pt x="10" y="24"/>
                </a:lnTo>
                <a:lnTo>
                  <a:pt x="10" y="21"/>
                </a:lnTo>
                <a:lnTo>
                  <a:pt x="11" y="16"/>
                </a:lnTo>
                <a:lnTo>
                  <a:pt x="12" y="15"/>
                </a:lnTo>
                <a:lnTo>
                  <a:pt x="17" y="14"/>
                </a:lnTo>
                <a:lnTo>
                  <a:pt x="21" y="12"/>
                </a:lnTo>
                <a:lnTo>
                  <a:pt x="24" y="11"/>
                </a:lnTo>
                <a:lnTo>
                  <a:pt x="25" y="9"/>
                </a:lnTo>
                <a:lnTo>
                  <a:pt x="27" y="11"/>
                </a:lnTo>
                <a:lnTo>
                  <a:pt x="29" y="12"/>
                </a:lnTo>
                <a:lnTo>
                  <a:pt x="31" y="15"/>
                </a:lnTo>
                <a:lnTo>
                  <a:pt x="33" y="15"/>
                </a:lnTo>
                <a:lnTo>
                  <a:pt x="34" y="14"/>
                </a:lnTo>
                <a:lnTo>
                  <a:pt x="33" y="12"/>
                </a:lnTo>
                <a:lnTo>
                  <a:pt x="35" y="10"/>
                </a:lnTo>
                <a:lnTo>
                  <a:pt x="38" y="8"/>
                </a:lnTo>
                <a:lnTo>
                  <a:pt x="41" y="5"/>
                </a:lnTo>
                <a:lnTo>
                  <a:pt x="44" y="6"/>
                </a:lnTo>
                <a:lnTo>
                  <a:pt x="45" y="6"/>
                </a:lnTo>
                <a:lnTo>
                  <a:pt x="49" y="6"/>
                </a:lnTo>
                <a:lnTo>
                  <a:pt x="52" y="7"/>
                </a:lnTo>
                <a:lnTo>
                  <a:pt x="54" y="5"/>
                </a:lnTo>
                <a:lnTo>
                  <a:pt x="56" y="2"/>
                </a:lnTo>
                <a:lnTo>
                  <a:pt x="57" y="2"/>
                </a:lnTo>
                <a:lnTo>
                  <a:pt x="59" y="4"/>
                </a:lnTo>
                <a:lnTo>
                  <a:pt x="61" y="3"/>
                </a:lnTo>
                <a:lnTo>
                  <a:pt x="63" y="2"/>
                </a:lnTo>
                <a:lnTo>
                  <a:pt x="65" y="3"/>
                </a:lnTo>
                <a:lnTo>
                  <a:pt x="66" y="3"/>
                </a:lnTo>
                <a:lnTo>
                  <a:pt x="68" y="2"/>
                </a:lnTo>
                <a:lnTo>
                  <a:pt x="71" y="1"/>
                </a:lnTo>
                <a:lnTo>
                  <a:pt x="74" y="1"/>
                </a:lnTo>
                <a:lnTo>
                  <a:pt x="75" y="0"/>
                </a:lnTo>
                <a:lnTo>
                  <a:pt x="76" y="1"/>
                </a:lnTo>
                <a:lnTo>
                  <a:pt x="76" y="4"/>
                </a:lnTo>
                <a:lnTo>
                  <a:pt x="79" y="9"/>
                </a:lnTo>
                <a:lnTo>
                  <a:pt x="91" y="16"/>
                </a:lnTo>
                <a:lnTo>
                  <a:pt x="98" y="26"/>
                </a:lnTo>
                <a:lnTo>
                  <a:pt x="103" y="38"/>
                </a:lnTo>
                <a:lnTo>
                  <a:pt x="103" y="51"/>
                </a:lnTo>
                <a:lnTo>
                  <a:pt x="100" y="59"/>
                </a:lnTo>
                <a:lnTo>
                  <a:pt x="101" y="64"/>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73" name="Freeform 47">
            <a:extLst>
              <a:ext uri="{FF2B5EF4-FFF2-40B4-BE49-F238E27FC236}">
                <a16:creationId xmlns:a16="http://schemas.microsoft.com/office/drawing/2014/main" id="{76CB5176-D791-4DFD-BF89-975E44E2D7E6}"/>
              </a:ext>
            </a:extLst>
          </p:cNvPr>
          <p:cNvSpPr>
            <a:spLocks/>
          </p:cNvSpPr>
          <p:nvPr/>
        </p:nvSpPr>
        <p:spPr bwMode="auto">
          <a:xfrm>
            <a:off x="5151438" y="1733550"/>
            <a:ext cx="1758950" cy="2090738"/>
          </a:xfrm>
          <a:custGeom>
            <a:avLst/>
            <a:gdLst>
              <a:gd name="T0" fmla="*/ 2147483646 w 1108"/>
              <a:gd name="T1" fmla="*/ 2147483646 h 1317"/>
              <a:gd name="T2" fmla="*/ 2147483646 w 1108"/>
              <a:gd name="T3" fmla="*/ 2147483646 h 1317"/>
              <a:gd name="T4" fmla="*/ 2147483646 w 1108"/>
              <a:gd name="T5" fmla="*/ 2147483646 h 1317"/>
              <a:gd name="T6" fmla="*/ 2147483646 w 1108"/>
              <a:gd name="T7" fmla="*/ 2147483646 h 1317"/>
              <a:gd name="T8" fmla="*/ 2147483646 w 1108"/>
              <a:gd name="T9" fmla="*/ 2147483646 h 1317"/>
              <a:gd name="T10" fmla="*/ 2147483646 w 1108"/>
              <a:gd name="T11" fmla="*/ 2147483646 h 1317"/>
              <a:gd name="T12" fmla="*/ 2147483646 w 1108"/>
              <a:gd name="T13" fmla="*/ 2147483646 h 1317"/>
              <a:gd name="T14" fmla="*/ 2147483646 w 1108"/>
              <a:gd name="T15" fmla="*/ 2147483646 h 1317"/>
              <a:gd name="T16" fmla="*/ 2147483646 w 1108"/>
              <a:gd name="T17" fmla="*/ 2147483646 h 1317"/>
              <a:gd name="T18" fmla="*/ 2147483646 w 1108"/>
              <a:gd name="T19" fmla="*/ 2147483646 h 1317"/>
              <a:gd name="T20" fmla="*/ 2147483646 w 1108"/>
              <a:gd name="T21" fmla="*/ 2147483646 h 1317"/>
              <a:gd name="T22" fmla="*/ 2147483646 w 1108"/>
              <a:gd name="T23" fmla="*/ 2147483646 h 1317"/>
              <a:gd name="T24" fmla="*/ 2147483646 w 1108"/>
              <a:gd name="T25" fmla="*/ 2147483646 h 1317"/>
              <a:gd name="T26" fmla="*/ 2147483646 w 1108"/>
              <a:gd name="T27" fmla="*/ 2147483646 h 1317"/>
              <a:gd name="T28" fmla="*/ 2147483646 w 1108"/>
              <a:gd name="T29" fmla="*/ 2147483646 h 1317"/>
              <a:gd name="T30" fmla="*/ 2147483646 w 1108"/>
              <a:gd name="T31" fmla="*/ 2147483646 h 1317"/>
              <a:gd name="T32" fmla="*/ 2147483646 w 1108"/>
              <a:gd name="T33" fmla="*/ 2147483646 h 1317"/>
              <a:gd name="T34" fmla="*/ 2147483646 w 1108"/>
              <a:gd name="T35" fmla="*/ 2147483646 h 1317"/>
              <a:gd name="T36" fmla="*/ 2147483646 w 1108"/>
              <a:gd name="T37" fmla="*/ 2147483646 h 1317"/>
              <a:gd name="T38" fmla="*/ 2147483646 w 1108"/>
              <a:gd name="T39" fmla="*/ 2147483646 h 1317"/>
              <a:gd name="T40" fmla="*/ 2147483646 w 1108"/>
              <a:gd name="T41" fmla="*/ 2147483646 h 1317"/>
              <a:gd name="T42" fmla="*/ 2147483646 w 1108"/>
              <a:gd name="T43" fmla="*/ 2147483646 h 1317"/>
              <a:gd name="T44" fmla="*/ 2147483646 w 1108"/>
              <a:gd name="T45" fmla="*/ 2147483646 h 1317"/>
              <a:gd name="T46" fmla="*/ 2147483646 w 1108"/>
              <a:gd name="T47" fmla="*/ 2147483646 h 1317"/>
              <a:gd name="T48" fmla="*/ 2147483646 w 1108"/>
              <a:gd name="T49" fmla="*/ 2147483646 h 1317"/>
              <a:gd name="T50" fmla="*/ 2147483646 w 1108"/>
              <a:gd name="T51" fmla="*/ 2147483646 h 1317"/>
              <a:gd name="T52" fmla="*/ 2147483646 w 1108"/>
              <a:gd name="T53" fmla="*/ 2147483646 h 1317"/>
              <a:gd name="T54" fmla="*/ 2147483646 w 1108"/>
              <a:gd name="T55" fmla="*/ 2147483646 h 1317"/>
              <a:gd name="T56" fmla="*/ 2147483646 w 1108"/>
              <a:gd name="T57" fmla="*/ 2147483646 h 1317"/>
              <a:gd name="T58" fmla="*/ 2147483646 w 1108"/>
              <a:gd name="T59" fmla="*/ 2147483646 h 1317"/>
              <a:gd name="T60" fmla="*/ 2147483646 w 1108"/>
              <a:gd name="T61" fmla="*/ 2147483646 h 1317"/>
              <a:gd name="T62" fmla="*/ 2147483646 w 1108"/>
              <a:gd name="T63" fmla="*/ 2147483646 h 1317"/>
              <a:gd name="T64" fmla="*/ 2147483646 w 1108"/>
              <a:gd name="T65" fmla="*/ 2147483646 h 1317"/>
              <a:gd name="T66" fmla="*/ 2147483646 w 1108"/>
              <a:gd name="T67" fmla="*/ 2147483646 h 1317"/>
              <a:gd name="T68" fmla="*/ 2147483646 w 1108"/>
              <a:gd name="T69" fmla="*/ 2147483646 h 1317"/>
              <a:gd name="T70" fmla="*/ 2147483646 w 1108"/>
              <a:gd name="T71" fmla="*/ 2147483646 h 1317"/>
              <a:gd name="T72" fmla="*/ 2147483646 w 1108"/>
              <a:gd name="T73" fmla="*/ 2147483646 h 1317"/>
              <a:gd name="T74" fmla="*/ 2147483646 w 1108"/>
              <a:gd name="T75" fmla="*/ 2147483646 h 1317"/>
              <a:gd name="T76" fmla="*/ 2147483646 w 1108"/>
              <a:gd name="T77" fmla="*/ 2147483646 h 1317"/>
              <a:gd name="T78" fmla="*/ 2147483646 w 1108"/>
              <a:gd name="T79" fmla="*/ 2147483646 h 1317"/>
              <a:gd name="T80" fmla="*/ 2147483646 w 1108"/>
              <a:gd name="T81" fmla="*/ 2147483646 h 1317"/>
              <a:gd name="T82" fmla="*/ 2147483646 w 1108"/>
              <a:gd name="T83" fmla="*/ 2147483646 h 1317"/>
              <a:gd name="T84" fmla="*/ 2147483646 w 1108"/>
              <a:gd name="T85" fmla="*/ 2147483646 h 1317"/>
              <a:gd name="T86" fmla="*/ 2147483646 w 1108"/>
              <a:gd name="T87" fmla="*/ 2147483646 h 1317"/>
              <a:gd name="T88" fmla="*/ 2147483646 w 1108"/>
              <a:gd name="T89" fmla="*/ 2147483646 h 1317"/>
              <a:gd name="T90" fmla="*/ 2147483646 w 1108"/>
              <a:gd name="T91" fmla="*/ 2147483646 h 1317"/>
              <a:gd name="T92" fmla="*/ 2147483646 w 1108"/>
              <a:gd name="T93" fmla="*/ 2147483646 h 1317"/>
              <a:gd name="T94" fmla="*/ 2147483646 w 1108"/>
              <a:gd name="T95" fmla="*/ 2147483646 h 1317"/>
              <a:gd name="T96" fmla="*/ 2147483646 w 1108"/>
              <a:gd name="T97" fmla="*/ 2147483646 h 1317"/>
              <a:gd name="T98" fmla="*/ 2147483646 w 1108"/>
              <a:gd name="T99" fmla="*/ 2147483646 h 1317"/>
              <a:gd name="T100" fmla="*/ 2147483646 w 1108"/>
              <a:gd name="T101" fmla="*/ 2147483646 h 1317"/>
              <a:gd name="T102" fmla="*/ 2147483646 w 1108"/>
              <a:gd name="T103" fmla="*/ 2147483646 h 1317"/>
              <a:gd name="T104" fmla="*/ 2147483646 w 1108"/>
              <a:gd name="T105" fmla="*/ 2147483646 h 1317"/>
              <a:gd name="T106" fmla="*/ 2147483646 w 1108"/>
              <a:gd name="T107" fmla="*/ 2147483646 h 1317"/>
              <a:gd name="T108" fmla="*/ 2147483646 w 1108"/>
              <a:gd name="T109" fmla="*/ 2147483646 h 1317"/>
              <a:gd name="T110" fmla="*/ 2147483646 w 1108"/>
              <a:gd name="T111" fmla="*/ 2147483646 h 1317"/>
              <a:gd name="T112" fmla="*/ 2147483646 w 1108"/>
              <a:gd name="T113" fmla="*/ 2147483646 h 1317"/>
              <a:gd name="T114" fmla="*/ 2147483646 w 1108"/>
              <a:gd name="T115" fmla="*/ 2147483646 h 1317"/>
              <a:gd name="T116" fmla="*/ 2147483646 w 1108"/>
              <a:gd name="T117" fmla="*/ 2147483646 h 1317"/>
              <a:gd name="T118" fmla="*/ 2147483646 w 1108"/>
              <a:gd name="T119" fmla="*/ 2147483646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8"/>
              <a:gd name="T181" fmla="*/ 0 h 1317"/>
              <a:gd name="T182" fmla="*/ 1108 w 1108"/>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8" h="1317">
                <a:moveTo>
                  <a:pt x="263" y="1228"/>
                </a:moveTo>
                <a:lnTo>
                  <a:pt x="260" y="1220"/>
                </a:lnTo>
                <a:lnTo>
                  <a:pt x="248" y="1225"/>
                </a:lnTo>
                <a:lnTo>
                  <a:pt x="246" y="1224"/>
                </a:lnTo>
                <a:lnTo>
                  <a:pt x="241" y="1215"/>
                </a:lnTo>
                <a:lnTo>
                  <a:pt x="236" y="1202"/>
                </a:lnTo>
                <a:lnTo>
                  <a:pt x="240" y="1196"/>
                </a:lnTo>
                <a:lnTo>
                  <a:pt x="237" y="1185"/>
                </a:lnTo>
                <a:lnTo>
                  <a:pt x="230" y="1192"/>
                </a:lnTo>
                <a:lnTo>
                  <a:pt x="229" y="1203"/>
                </a:lnTo>
                <a:lnTo>
                  <a:pt x="231" y="1212"/>
                </a:lnTo>
                <a:lnTo>
                  <a:pt x="228" y="1216"/>
                </a:lnTo>
                <a:lnTo>
                  <a:pt x="222" y="1228"/>
                </a:lnTo>
                <a:lnTo>
                  <a:pt x="220" y="1234"/>
                </a:lnTo>
                <a:lnTo>
                  <a:pt x="210" y="1238"/>
                </a:lnTo>
                <a:lnTo>
                  <a:pt x="200" y="1233"/>
                </a:lnTo>
                <a:lnTo>
                  <a:pt x="185" y="1246"/>
                </a:lnTo>
                <a:lnTo>
                  <a:pt x="186" y="1251"/>
                </a:lnTo>
                <a:lnTo>
                  <a:pt x="177" y="1262"/>
                </a:lnTo>
                <a:lnTo>
                  <a:pt x="167" y="1271"/>
                </a:lnTo>
                <a:lnTo>
                  <a:pt x="135" y="1301"/>
                </a:lnTo>
                <a:lnTo>
                  <a:pt x="135" y="1308"/>
                </a:lnTo>
                <a:lnTo>
                  <a:pt x="129" y="1310"/>
                </a:lnTo>
                <a:lnTo>
                  <a:pt x="124" y="1310"/>
                </a:lnTo>
                <a:lnTo>
                  <a:pt x="84" y="1317"/>
                </a:lnTo>
                <a:lnTo>
                  <a:pt x="80" y="1309"/>
                </a:lnTo>
                <a:lnTo>
                  <a:pt x="74" y="1304"/>
                </a:lnTo>
                <a:lnTo>
                  <a:pt x="70" y="1311"/>
                </a:lnTo>
                <a:lnTo>
                  <a:pt x="63" y="1308"/>
                </a:lnTo>
                <a:lnTo>
                  <a:pt x="71" y="1301"/>
                </a:lnTo>
                <a:lnTo>
                  <a:pt x="53" y="1292"/>
                </a:lnTo>
                <a:lnTo>
                  <a:pt x="38" y="1280"/>
                </a:lnTo>
                <a:lnTo>
                  <a:pt x="27" y="1278"/>
                </a:lnTo>
                <a:lnTo>
                  <a:pt x="17" y="1257"/>
                </a:lnTo>
                <a:lnTo>
                  <a:pt x="23" y="1243"/>
                </a:lnTo>
                <a:lnTo>
                  <a:pt x="21" y="1235"/>
                </a:lnTo>
                <a:lnTo>
                  <a:pt x="27" y="1236"/>
                </a:lnTo>
                <a:lnTo>
                  <a:pt x="29" y="1248"/>
                </a:lnTo>
                <a:lnTo>
                  <a:pt x="34" y="1240"/>
                </a:lnTo>
                <a:lnTo>
                  <a:pt x="47" y="1250"/>
                </a:lnTo>
                <a:lnTo>
                  <a:pt x="42" y="1243"/>
                </a:lnTo>
                <a:lnTo>
                  <a:pt x="45" y="1237"/>
                </a:lnTo>
                <a:lnTo>
                  <a:pt x="54" y="1234"/>
                </a:lnTo>
                <a:lnTo>
                  <a:pt x="45" y="1235"/>
                </a:lnTo>
                <a:lnTo>
                  <a:pt x="40" y="1239"/>
                </a:lnTo>
                <a:lnTo>
                  <a:pt x="35" y="1232"/>
                </a:lnTo>
                <a:lnTo>
                  <a:pt x="33" y="1227"/>
                </a:lnTo>
                <a:lnTo>
                  <a:pt x="44" y="1217"/>
                </a:lnTo>
                <a:lnTo>
                  <a:pt x="53" y="1210"/>
                </a:lnTo>
                <a:lnTo>
                  <a:pt x="44" y="1212"/>
                </a:lnTo>
                <a:lnTo>
                  <a:pt x="38" y="1207"/>
                </a:lnTo>
                <a:lnTo>
                  <a:pt x="46" y="1198"/>
                </a:lnTo>
                <a:lnTo>
                  <a:pt x="48" y="1190"/>
                </a:lnTo>
                <a:lnTo>
                  <a:pt x="35" y="1207"/>
                </a:lnTo>
                <a:lnTo>
                  <a:pt x="35" y="1197"/>
                </a:lnTo>
                <a:lnTo>
                  <a:pt x="29" y="1191"/>
                </a:lnTo>
                <a:lnTo>
                  <a:pt x="30" y="1199"/>
                </a:lnTo>
                <a:lnTo>
                  <a:pt x="31" y="1205"/>
                </a:lnTo>
                <a:lnTo>
                  <a:pt x="23" y="1211"/>
                </a:lnTo>
                <a:lnTo>
                  <a:pt x="15" y="1211"/>
                </a:lnTo>
                <a:lnTo>
                  <a:pt x="15" y="1201"/>
                </a:lnTo>
                <a:lnTo>
                  <a:pt x="12" y="1211"/>
                </a:lnTo>
                <a:lnTo>
                  <a:pt x="8" y="1208"/>
                </a:lnTo>
                <a:lnTo>
                  <a:pt x="4" y="1191"/>
                </a:lnTo>
                <a:lnTo>
                  <a:pt x="17" y="1174"/>
                </a:lnTo>
                <a:lnTo>
                  <a:pt x="18" y="1191"/>
                </a:lnTo>
                <a:lnTo>
                  <a:pt x="19" y="1178"/>
                </a:lnTo>
                <a:lnTo>
                  <a:pt x="28" y="1184"/>
                </a:lnTo>
                <a:lnTo>
                  <a:pt x="32" y="1181"/>
                </a:lnTo>
                <a:lnTo>
                  <a:pt x="29" y="1177"/>
                </a:lnTo>
                <a:lnTo>
                  <a:pt x="42" y="1174"/>
                </a:lnTo>
                <a:lnTo>
                  <a:pt x="51" y="1164"/>
                </a:lnTo>
                <a:lnTo>
                  <a:pt x="39" y="1170"/>
                </a:lnTo>
                <a:lnTo>
                  <a:pt x="30" y="1170"/>
                </a:lnTo>
                <a:lnTo>
                  <a:pt x="24" y="1164"/>
                </a:lnTo>
                <a:lnTo>
                  <a:pt x="27" y="1160"/>
                </a:lnTo>
                <a:lnTo>
                  <a:pt x="35" y="1154"/>
                </a:lnTo>
                <a:lnTo>
                  <a:pt x="38" y="1136"/>
                </a:lnTo>
                <a:lnTo>
                  <a:pt x="23" y="1135"/>
                </a:lnTo>
                <a:lnTo>
                  <a:pt x="12" y="1139"/>
                </a:lnTo>
                <a:lnTo>
                  <a:pt x="4" y="1127"/>
                </a:lnTo>
                <a:lnTo>
                  <a:pt x="11" y="1122"/>
                </a:lnTo>
                <a:lnTo>
                  <a:pt x="24" y="1106"/>
                </a:lnTo>
                <a:lnTo>
                  <a:pt x="20" y="1099"/>
                </a:lnTo>
                <a:lnTo>
                  <a:pt x="11" y="1101"/>
                </a:lnTo>
                <a:lnTo>
                  <a:pt x="4" y="1099"/>
                </a:lnTo>
                <a:lnTo>
                  <a:pt x="0" y="1090"/>
                </a:lnTo>
                <a:lnTo>
                  <a:pt x="5" y="1071"/>
                </a:lnTo>
                <a:lnTo>
                  <a:pt x="17" y="1061"/>
                </a:lnTo>
                <a:lnTo>
                  <a:pt x="5" y="1051"/>
                </a:lnTo>
                <a:lnTo>
                  <a:pt x="1" y="1036"/>
                </a:lnTo>
                <a:lnTo>
                  <a:pt x="7" y="1029"/>
                </a:lnTo>
                <a:lnTo>
                  <a:pt x="5" y="1001"/>
                </a:lnTo>
                <a:lnTo>
                  <a:pt x="7" y="997"/>
                </a:lnTo>
                <a:lnTo>
                  <a:pt x="18" y="995"/>
                </a:lnTo>
                <a:lnTo>
                  <a:pt x="26" y="993"/>
                </a:lnTo>
                <a:lnTo>
                  <a:pt x="34" y="995"/>
                </a:lnTo>
                <a:lnTo>
                  <a:pt x="36" y="990"/>
                </a:lnTo>
                <a:lnTo>
                  <a:pt x="31" y="985"/>
                </a:lnTo>
                <a:lnTo>
                  <a:pt x="23" y="980"/>
                </a:lnTo>
                <a:lnTo>
                  <a:pt x="18" y="973"/>
                </a:lnTo>
                <a:lnTo>
                  <a:pt x="21" y="965"/>
                </a:lnTo>
                <a:lnTo>
                  <a:pt x="24" y="960"/>
                </a:lnTo>
                <a:lnTo>
                  <a:pt x="36" y="958"/>
                </a:lnTo>
                <a:lnTo>
                  <a:pt x="45" y="943"/>
                </a:lnTo>
                <a:lnTo>
                  <a:pt x="56" y="948"/>
                </a:lnTo>
                <a:lnTo>
                  <a:pt x="66" y="943"/>
                </a:lnTo>
                <a:lnTo>
                  <a:pt x="69" y="921"/>
                </a:lnTo>
                <a:lnTo>
                  <a:pt x="85" y="924"/>
                </a:lnTo>
                <a:lnTo>
                  <a:pt x="98" y="930"/>
                </a:lnTo>
                <a:lnTo>
                  <a:pt x="109" y="919"/>
                </a:lnTo>
                <a:lnTo>
                  <a:pt x="90" y="909"/>
                </a:lnTo>
                <a:lnTo>
                  <a:pt x="85" y="896"/>
                </a:lnTo>
                <a:lnTo>
                  <a:pt x="89" y="890"/>
                </a:lnTo>
                <a:lnTo>
                  <a:pt x="111" y="891"/>
                </a:lnTo>
                <a:lnTo>
                  <a:pt x="128" y="887"/>
                </a:lnTo>
                <a:lnTo>
                  <a:pt x="138" y="897"/>
                </a:lnTo>
                <a:lnTo>
                  <a:pt x="139" y="877"/>
                </a:lnTo>
                <a:lnTo>
                  <a:pt x="148" y="865"/>
                </a:lnTo>
                <a:lnTo>
                  <a:pt x="154" y="851"/>
                </a:lnTo>
                <a:lnTo>
                  <a:pt x="169" y="844"/>
                </a:lnTo>
                <a:lnTo>
                  <a:pt x="177" y="852"/>
                </a:lnTo>
                <a:lnTo>
                  <a:pt x="180" y="855"/>
                </a:lnTo>
                <a:lnTo>
                  <a:pt x="189" y="835"/>
                </a:lnTo>
                <a:lnTo>
                  <a:pt x="206" y="817"/>
                </a:lnTo>
                <a:lnTo>
                  <a:pt x="208" y="798"/>
                </a:lnTo>
                <a:lnTo>
                  <a:pt x="216" y="781"/>
                </a:lnTo>
                <a:lnTo>
                  <a:pt x="244" y="749"/>
                </a:lnTo>
                <a:lnTo>
                  <a:pt x="251" y="740"/>
                </a:lnTo>
                <a:lnTo>
                  <a:pt x="255" y="738"/>
                </a:lnTo>
                <a:lnTo>
                  <a:pt x="265" y="746"/>
                </a:lnTo>
                <a:lnTo>
                  <a:pt x="271" y="746"/>
                </a:lnTo>
                <a:lnTo>
                  <a:pt x="277" y="736"/>
                </a:lnTo>
                <a:lnTo>
                  <a:pt x="273" y="726"/>
                </a:lnTo>
                <a:lnTo>
                  <a:pt x="276" y="720"/>
                </a:lnTo>
                <a:lnTo>
                  <a:pt x="285" y="710"/>
                </a:lnTo>
                <a:lnTo>
                  <a:pt x="294" y="696"/>
                </a:lnTo>
                <a:lnTo>
                  <a:pt x="303" y="675"/>
                </a:lnTo>
                <a:lnTo>
                  <a:pt x="307" y="677"/>
                </a:lnTo>
                <a:lnTo>
                  <a:pt x="320" y="677"/>
                </a:lnTo>
                <a:lnTo>
                  <a:pt x="319" y="649"/>
                </a:lnTo>
                <a:lnTo>
                  <a:pt x="310" y="643"/>
                </a:lnTo>
                <a:lnTo>
                  <a:pt x="319" y="625"/>
                </a:lnTo>
                <a:lnTo>
                  <a:pt x="328" y="594"/>
                </a:lnTo>
                <a:lnTo>
                  <a:pt x="344" y="598"/>
                </a:lnTo>
                <a:lnTo>
                  <a:pt x="345" y="581"/>
                </a:lnTo>
                <a:lnTo>
                  <a:pt x="347" y="571"/>
                </a:lnTo>
                <a:lnTo>
                  <a:pt x="365" y="565"/>
                </a:lnTo>
                <a:lnTo>
                  <a:pt x="358" y="548"/>
                </a:lnTo>
                <a:lnTo>
                  <a:pt x="351" y="544"/>
                </a:lnTo>
                <a:lnTo>
                  <a:pt x="348" y="537"/>
                </a:lnTo>
                <a:lnTo>
                  <a:pt x="351" y="525"/>
                </a:lnTo>
                <a:lnTo>
                  <a:pt x="357" y="513"/>
                </a:lnTo>
                <a:lnTo>
                  <a:pt x="366" y="515"/>
                </a:lnTo>
                <a:lnTo>
                  <a:pt x="383" y="512"/>
                </a:lnTo>
                <a:lnTo>
                  <a:pt x="372" y="487"/>
                </a:lnTo>
                <a:lnTo>
                  <a:pt x="377" y="483"/>
                </a:lnTo>
                <a:lnTo>
                  <a:pt x="385" y="481"/>
                </a:lnTo>
                <a:lnTo>
                  <a:pt x="399" y="468"/>
                </a:lnTo>
                <a:lnTo>
                  <a:pt x="410" y="465"/>
                </a:lnTo>
                <a:lnTo>
                  <a:pt x="416" y="454"/>
                </a:lnTo>
                <a:lnTo>
                  <a:pt x="409" y="451"/>
                </a:lnTo>
                <a:lnTo>
                  <a:pt x="407" y="442"/>
                </a:lnTo>
                <a:lnTo>
                  <a:pt x="413" y="437"/>
                </a:lnTo>
                <a:lnTo>
                  <a:pt x="425" y="421"/>
                </a:lnTo>
                <a:lnTo>
                  <a:pt x="435" y="422"/>
                </a:lnTo>
                <a:lnTo>
                  <a:pt x="442" y="427"/>
                </a:lnTo>
                <a:lnTo>
                  <a:pt x="450" y="414"/>
                </a:lnTo>
                <a:lnTo>
                  <a:pt x="457" y="412"/>
                </a:lnTo>
                <a:lnTo>
                  <a:pt x="458" y="403"/>
                </a:lnTo>
                <a:lnTo>
                  <a:pt x="450" y="387"/>
                </a:lnTo>
                <a:lnTo>
                  <a:pt x="462" y="375"/>
                </a:lnTo>
                <a:lnTo>
                  <a:pt x="465" y="361"/>
                </a:lnTo>
                <a:lnTo>
                  <a:pt x="471" y="362"/>
                </a:lnTo>
                <a:lnTo>
                  <a:pt x="478" y="377"/>
                </a:lnTo>
                <a:lnTo>
                  <a:pt x="486" y="381"/>
                </a:lnTo>
                <a:lnTo>
                  <a:pt x="496" y="362"/>
                </a:lnTo>
                <a:lnTo>
                  <a:pt x="490" y="328"/>
                </a:lnTo>
                <a:lnTo>
                  <a:pt x="499" y="331"/>
                </a:lnTo>
                <a:lnTo>
                  <a:pt x="512" y="328"/>
                </a:lnTo>
                <a:lnTo>
                  <a:pt x="516" y="319"/>
                </a:lnTo>
                <a:lnTo>
                  <a:pt x="504" y="303"/>
                </a:lnTo>
                <a:lnTo>
                  <a:pt x="512" y="291"/>
                </a:lnTo>
                <a:lnTo>
                  <a:pt x="528" y="278"/>
                </a:lnTo>
                <a:lnTo>
                  <a:pt x="530" y="264"/>
                </a:lnTo>
                <a:lnTo>
                  <a:pt x="535" y="254"/>
                </a:lnTo>
                <a:lnTo>
                  <a:pt x="549" y="247"/>
                </a:lnTo>
                <a:lnTo>
                  <a:pt x="550" y="250"/>
                </a:lnTo>
                <a:lnTo>
                  <a:pt x="555" y="248"/>
                </a:lnTo>
                <a:lnTo>
                  <a:pt x="557" y="244"/>
                </a:lnTo>
                <a:lnTo>
                  <a:pt x="567" y="208"/>
                </a:lnTo>
                <a:lnTo>
                  <a:pt x="577" y="221"/>
                </a:lnTo>
                <a:lnTo>
                  <a:pt x="595" y="213"/>
                </a:lnTo>
                <a:lnTo>
                  <a:pt x="603" y="220"/>
                </a:lnTo>
                <a:lnTo>
                  <a:pt x="608" y="226"/>
                </a:lnTo>
                <a:lnTo>
                  <a:pt x="620" y="229"/>
                </a:lnTo>
                <a:lnTo>
                  <a:pt x="631" y="207"/>
                </a:lnTo>
                <a:lnTo>
                  <a:pt x="645" y="161"/>
                </a:lnTo>
                <a:lnTo>
                  <a:pt x="650" y="156"/>
                </a:lnTo>
                <a:lnTo>
                  <a:pt x="653" y="165"/>
                </a:lnTo>
                <a:lnTo>
                  <a:pt x="650" y="181"/>
                </a:lnTo>
                <a:lnTo>
                  <a:pt x="647" y="213"/>
                </a:lnTo>
                <a:lnTo>
                  <a:pt x="662" y="188"/>
                </a:lnTo>
                <a:lnTo>
                  <a:pt x="669" y="157"/>
                </a:lnTo>
                <a:lnTo>
                  <a:pt x="685" y="152"/>
                </a:lnTo>
                <a:lnTo>
                  <a:pt x="698" y="127"/>
                </a:lnTo>
                <a:lnTo>
                  <a:pt x="707" y="134"/>
                </a:lnTo>
                <a:lnTo>
                  <a:pt x="719" y="154"/>
                </a:lnTo>
                <a:lnTo>
                  <a:pt x="730" y="118"/>
                </a:lnTo>
                <a:lnTo>
                  <a:pt x="736" y="102"/>
                </a:lnTo>
                <a:lnTo>
                  <a:pt x="755" y="108"/>
                </a:lnTo>
                <a:lnTo>
                  <a:pt x="774" y="136"/>
                </a:lnTo>
                <a:lnTo>
                  <a:pt x="778" y="128"/>
                </a:lnTo>
                <a:lnTo>
                  <a:pt x="787" y="94"/>
                </a:lnTo>
                <a:lnTo>
                  <a:pt x="801" y="69"/>
                </a:lnTo>
                <a:lnTo>
                  <a:pt x="806" y="66"/>
                </a:lnTo>
                <a:lnTo>
                  <a:pt x="817" y="70"/>
                </a:lnTo>
                <a:lnTo>
                  <a:pt x="824" y="52"/>
                </a:lnTo>
                <a:lnTo>
                  <a:pt x="832" y="35"/>
                </a:lnTo>
                <a:lnTo>
                  <a:pt x="844" y="24"/>
                </a:lnTo>
                <a:lnTo>
                  <a:pt x="867" y="14"/>
                </a:lnTo>
                <a:lnTo>
                  <a:pt x="886" y="15"/>
                </a:lnTo>
                <a:lnTo>
                  <a:pt x="860" y="59"/>
                </a:lnTo>
                <a:lnTo>
                  <a:pt x="856" y="74"/>
                </a:lnTo>
                <a:lnTo>
                  <a:pt x="854" y="111"/>
                </a:lnTo>
                <a:lnTo>
                  <a:pt x="862" y="116"/>
                </a:lnTo>
                <a:lnTo>
                  <a:pt x="875" y="83"/>
                </a:lnTo>
                <a:lnTo>
                  <a:pt x="905" y="29"/>
                </a:lnTo>
                <a:lnTo>
                  <a:pt x="919" y="13"/>
                </a:lnTo>
                <a:lnTo>
                  <a:pt x="920" y="28"/>
                </a:lnTo>
                <a:lnTo>
                  <a:pt x="920" y="80"/>
                </a:lnTo>
                <a:lnTo>
                  <a:pt x="933" y="70"/>
                </a:lnTo>
                <a:lnTo>
                  <a:pt x="941" y="57"/>
                </a:lnTo>
                <a:lnTo>
                  <a:pt x="958" y="6"/>
                </a:lnTo>
                <a:lnTo>
                  <a:pt x="976" y="0"/>
                </a:lnTo>
                <a:lnTo>
                  <a:pt x="987" y="0"/>
                </a:lnTo>
                <a:lnTo>
                  <a:pt x="991" y="9"/>
                </a:lnTo>
                <a:lnTo>
                  <a:pt x="984" y="24"/>
                </a:lnTo>
                <a:lnTo>
                  <a:pt x="978" y="38"/>
                </a:lnTo>
                <a:lnTo>
                  <a:pt x="979" y="52"/>
                </a:lnTo>
                <a:lnTo>
                  <a:pt x="973" y="76"/>
                </a:lnTo>
                <a:lnTo>
                  <a:pt x="991" y="83"/>
                </a:lnTo>
                <a:lnTo>
                  <a:pt x="995" y="57"/>
                </a:lnTo>
                <a:lnTo>
                  <a:pt x="1012" y="20"/>
                </a:lnTo>
                <a:lnTo>
                  <a:pt x="1020" y="20"/>
                </a:lnTo>
                <a:lnTo>
                  <a:pt x="1052" y="53"/>
                </a:lnTo>
                <a:lnTo>
                  <a:pt x="1065" y="61"/>
                </a:lnTo>
                <a:lnTo>
                  <a:pt x="1083" y="62"/>
                </a:lnTo>
                <a:lnTo>
                  <a:pt x="1096" y="75"/>
                </a:lnTo>
                <a:lnTo>
                  <a:pt x="1097" y="91"/>
                </a:lnTo>
                <a:lnTo>
                  <a:pt x="1074" y="113"/>
                </a:lnTo>
                <a:lnTo>
                  <a:pt x="1052" y="115"/>
                </a:lnTo>
                <a:lnTo>
                  <a:pt x="1010" y="112"/>
                </a:lnTo>
                <a:lnTo>
                  <a:pt x="1013" y="117"/>
                </a:lnTo>
                <a:lnTo>
                  <a:pt x="1024" y="134"/>
                </a:lnTo>
                <a:lnTo>
                  <a:pt x="1044" y="150"/>
                </a:lnTo>
                <a:lnTo>
                  <a:pt x="1052" y="167"/>
                </a:lnTo>
                <a:lnTo>
                  <a:pt x="1066" y="164"/>
                </a:lnTo>
                <a:lnTo>
                  <a:pt x="1079" y="158"/>
                </a:lnTo>
                <a:lnTo>
                  <a:pt x="1095" y="160"/>
                </a:lnTo>
                <a:lnTo>
                  <a:pt x="1108" y="174"/>
                </a:lnTo>
                <a:lnTo>
                  <a:pt x="1100" y="190"/>
                </a:lnTo>
                <a:lnTo>
                  <a:pt x="1091" y="201"/>
                </a:lnTo>
                <a:lnTo>
                  <a:pt x="1075" y="202"/>
                </a:lnTo>
                <a:lnTo>
                  <a:pt x="1060" y="208"/>
                </a:lnTo>
                <a:lnTo>
                  <a:pt x="1041" y="235"/>
                </a:lnTo>
                <a:lnTo>
                  <a:pt x="1021" y="271"/>
                </a:lnTo>
                <a:lnTo>
                  <a:pt x="1008" y="287"/>
                </a:lnTo>
                <a:lnTo>
                  <a:pt x="1008" y="276"/>
                </a:lnTo>
                <a:lnTo>
                  <a:pt x="1010" y="257"/>
                </a:lnTo>
                <a:lnTo>
                  <a:pt x="1027" y="207"/>
                </a:lnTo>
                <a:lnTo>
                  <a:pt x="1026" y="192"/>
                </a:lnTo>
                <a:lnTo>
                  <a:pt x="1009" y="173"/>
                </a:lnTo>
                <a:lnTo>
                  <a:pt x="996" y="167"/>
                </a:lnTo>
                <a:lnTo>
                  <a:pt x="975" y="143"/>
                </a:lnTo>
                <a:lnTo>
                  <a:pt x="964" y="143"/>
                </a:lnTo>
                <a:lnTo>
                  <a:pt x="953" y="147"/>
                </a:lnTo>
                <a:lnTo>
                  <a:pt x="915" y="152"/>
                </a:lnTo>
                <a:lnTo>
                  <a:pt x="898" y="173"/>
                </a:lnTo>
                <a:lnTo>
                  <a:pt x="887" y="196"/>
                </a:lnTo>
                <a:lnTo>
                  <a:pt x="883" y="220"/>
                </a:lnTo>
                <a:lnTo>
                  <a:pt x="881" y="247"/>
                </a:lnTo>
                <a:lnTo>
                  <a:pt x="877" y="274"/>
                </a:lnTo>
                <a:lnTo>
                  <a:pt x="853" y="299"/>
                </a:lnTo>
                <a:lnTo>
                  <a:pt x="842" y="318"/>
                </a:lnTo>
                <a:lnTo>
                  <a:pt x="836" y="310"/>
                </a:lnTo>
                <a:lnTo>
                  <a:pt x="812" y="284"/>
                </a:lnTo>
                <a:lnTo>
                  <a:pt x="780" y="296"/>
                </a:lnTo>
                <a:lnTo>
                  <a:pt x="753" y="294"/>
                </a:lnTo>
                <a:lnTo>
                  <a:pt x="743" y="287"/>
                </a:lnTo>
                <a:lnTo>
                  <a:pt x="726" y="255"/>
                </a:lnTo>
                <a:lnTo>
                  <a:pt x="707" y="222"/>
                </a:lnTo>
                <a:lnTo>
                  <a:pt x="698" y="218"/>
                </a:lnTo>
                <a:lnTo>
                  <a:pt x="691" y="224"/>
                </a:lnTo>
                <a:lnTo>
                  <a:pt x="672" y="259"/>
                </a:lnTo>
                <a:lnTo>
                  <a:pt x="670" y="255"/>
                </a:lnTo>
                <a:lnTo>
                  <a:pt x="662" y="254"/>
                </a:lnTo>
                <a:lnTo>
                  <a:pt x="645" y="256"/>
                </a:lnTo>
                <a:lnTo>
                  <a:pt x="640" y="312"/>
                </a:lnTo>
                <a:lnTo>
                  <a:pt x="637" y="335"/>
                </a:lnTo>
                <a:lnTo>
                  <a:pt x="632" y="348"/>
                </a:lnTo>
                <a:lnTo>
                  <a:pt x="625" y="347"/>
                </a:lnTo>
                <a:lnTo>
                  <a:pt x="612" y="341"/>
                </a:lnTo>
                <a:lnTo>
                  <a:pt x="594" y="333"/>
                </a:lnTo>
                <a:lnTo>
                  <a:pt x="561" y="313"/>
                </a:lnTo>
                <a:lnTo>
                  <a:pt x="558" y="323"/>
                </a:lnTo>
                <a:lnTo>
                  <a:pt x="557" y="357"/>
                </a:lnTo>
                <a:lnTo>
                  <a:pt x="556" y="367"/>
                </a:lnTo>
                <a:lnTo>
                  <a:pt x="549" y="382"/>
                </a:lnTo>
                <a:lnTo>
                  <a:pt x="536" y="383"/>
                </a:lnTo>
                <a:lnTo>
                  <a:pt x="519" y="378"/>
                </a:lnTo>
                <a:lnTo>
                  <a:pt x="514" y="377"/>
                </a:lnTo>
                <a:lnTo>
                  <a:pt x="505" y="386"/>
                </a:lnTo>
                <a:lnTo>
                  <a:pt x="477" y="445"/>
                </a:lnTo>
                <a:lnTo>
                  <a:pt x="478" y="455"/>
                </a:lnTo>
                <a:lnTo>
                  <a:pt x="481" y="480"/>
                </a:lnTo>
                <a:lnTo>
                  <a:pt x="477" y="497"/>
                </a:lnTo>
                <a:lnTo>
                  <a:pt x="466" y="514"/>
                </a:lnTo>
                <a:lnTo>
                  <a:pt x="440" y="558"/>
                </a:lnTo>
                <a:lnTo>
                  <a:pt x="427" y="579"/>
                </a:lnTo>
                <a:lnTo>
                  <a:pt x="408" y="580"/>
                </a:lnTo>
                <a:lnTo>
                  <a:pt x="406" y="591"/>
                </a:lnTo>
                <a:lnTo>
                  <a:pt x="405" y="636"/>
                </a:lnTo>
                <a:lnTo>
                  <a:pt x="399" y="664"/>
                </a:lnTo>
                <a:lnTo>
                  <a:pt x="392" y="685"/>
                </a:lnTo>
                <a:lnTo>
                  <a:pt x="381" y="708"/>
                </a:lnTo>
                <a:lnTo>
                  <a:pt x="371" y="732"/>
                </a:lnTo>
                <a:lnTo>
                  <a:pt x="378" y="738"/>
                </a:lnTo>
                <a:lnTo>
                  <a:pt x="385" y="750"/>
                </a:lnTo>
                <a:lnTo>
                  <a:pt x="390" y="776"/>
                </a:lnTo>
                <a:lnTo>
                  <a:pt x="386" y="783"/>
                </a:lnTo>
                <a:lnTo>
                  <a:pt x="378" y="791"/>
                </a:lnTo>
                <a:lnTo>
                  <a:pt x="364" y="792"/>
                </a:lnTo>
                <a:lnTo>
                  <a:pt x="346" y="791"/>
                </a:lnTo>
                <a:lnTo>
                  <a:pt x="334" y="796"/>
                </a:lnTo>
                <a:lnTo>
                  <a:pt x="323" y="808"/>
                </a:lnTo>
                <a:lnTo>
                  <a:pt x="311" y="828"/>
                </a:lnTo>
                <a:lnTo>
                  <a:pt x="303" y="849"/>
                </a:lnTo>
                <a:lnTo>
                  <a:pt x="302" y="877"/>
                </a:lnTo>
                <a:lnTo>
                  <a:pt x="295" y="923"/>
                </a:lnTo>
                <a:lnTo>
                  <a:pt x="308" y="953"/>
                </a:lnTo>
                <a:lnTo>
                  <a:pt x="301" y="1001"/>
                </a:lnTo>
                <a:lnTo>
                  <a:pt x="312" y="1017"/>
                </a:lnTo>
                <a:lnTo>
                  <a:pt x="326" y="1024"/>
                </a:lnTo>
                <a:lnTo>
                  <a:pt x="332" y="1034"/>
                </a:lnTo>
                <a:lnTo>
                  <a:pt x="323" y="1060"/>
                </a:lnTo>
                <a:lnTo>
                  <a:pt x="305" y="1067"/>
                </a:lnTo>
                <a:lnTo>
                  <a:pt x="316" y="1096"/>
                </a:lnTo>
                <a:lnTo>
                  <a:pt x="321" y="1112"/>
                </a:lnTo>
                <a:lnTo>
                  <a:pt x="316" y="1126"/>
                </a:lnTo>
                <a:lnTo>
                  <a:pt x="316" y="1146"/>
                </a:lnTo>
                <a:lnTo>
                  <a:pt x="301" y="1161"/>
                </a:lnTo>
                <a:lnTo>
                  <a:pt x="293" y="1161"/>
                </a:lnTo>
                <a:lnTo>
                  <a:pt x="291" y="1177"/>
                </a:lnTo>
                <a:lnTo>
                  <a:pt x="282" y="1186"/>
                </a:lnTo>
                <a:lnTo>
                  <a:pt x="286" y="1217"/>
                </a:lnTo>
                <a:lnTo>
                  <a:pt x="279" y="1245"/>
                </a:lnTo>
                <a:lnTo>
                  <a:pt x="272" y="1245"/>
                </a:lnTo>
                <a:lnTo>
                  <a:pt x="269" y="1232"/>
                </a:lnTo>
                <a:lnTo>
                  <a:pt x="263" y="122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399" name="Freeform 48">
            <a:extLst>
              <a:ext uri="{FF2B5EF4-FFF2-40B4-BE49-F238E27FC236}">
                <a16:creationId xmlns:a16="http://schemas.microsoft.com/office/drawing/2014/main" id="{83546B35-B4C7-47F4-992D-264F07B4705A}"/>
              </a:ext>
            </a:extLst>
          </p:cNvPr>
          <p:cNvSpPr>
            <a:spLocks/>
          </p:cNvSpPr>
          <p:nvPr/>
        </p:nvSpPr>
        <p:spPr bwMode="auto">
          <a:xfrm>
            <a:off x="5151438" y="1733550"/>
            <a:ext cx="1758950" cy="2090738"/>
          </a:xfrm>
          <a:custGeom>
            <a:avLst/>
            <a:gdLst>
              <a:gd name="T0" fmla="*/ 2147483647 w 1108"/>
              <a:gd name="T1" fmla="*/ 2147483647 h 1317"/>
              <a:gd name="T2" fmla="*/ 2147483647 w 1108"/>
              <a:gd name="T3" fmla="*/ 2147483647 h 1317"/>
              <a:gd name="T4" fmla="*/ 2147483647 w 1108"/>
              <a:gd name="T5" fmla="*/ 2147483647 h 1317"/>
              <a:gd name="T6" fmla="*/ 2147483647 w 1108"/>
              <a:gd name="T7" fmla="*/ 2147483647 h 1317"/>
              <a:gd name="T8" fmla="*/ 2147483647 w 1108"/>
              <a:gd name="T9" fmla="*/ 2147483647 h 1317"/>
              <a:gd name="T10" fmla="*/ 2147483647 w 1108"/>
              <a:gd name="T11" fmla="*/ 2147483647 h 1317"/>
              <a:gd name="T12" fmla="*/ 2147483647 w 1108"/>
              <a:gd name="T13" fmla="*/ 2147483647 h 1317"/>
              <a:gd name="T14" fmla="*/ 2147483647 w 1108"/>
              <a:gd name="T15" fmla="*/ 2147483647 h 1317"/>
              <a:gd name="T16" fmla="*/ 2147483647 w 1108"/>
              <a:gd name="T17" fmla="*/ 2147483647 h 1317"/>
              <a:gd name="T18" fmla="*/ 2147483647 w 1108"/>
              <a:gd name="T19" fmla="*/ 2147483647 h 1317"/>
              <a:gd name="T20" fmla="*/ 2147483647 w 1108"/>
              <a:gd name="T21" fmla="*/ 2147483647 h 1317"/>
              <a:gd name="T22" fmla="*/ 2147483647 w 1108"/>
              <a:gd name="T23" fmla="*/ 2147483647 h 1317"/>
              <a:gd name="T24" fmla="*/ 2147483647 w 1108"/>
              <a:gd name="T25" fmla="*/ 2147483647 h 1317"/>
              <a:gd name="T26" fmla="*/ 2147483647 w 1108"/>
              <a:gd name="T27" fmla="*/ 2147483647 h 1317"/>
              <a:gd name="T28" fmla="*/ 2147483647 w 1108"/>
              <a:gd name="T29" fmla="*/ 2147483647 h 1317"/>
              <a:gd name="T30" fmla="*/ 2147483647 w 1108"/>
              <a:gd name="T31" fmla="*/ 2147483647 h 1317"/>
              <a:gd name="T32" fmla="*/ 2147483647 w 1108"/>
              <a:gd name="T33" fmla="*/ 2147483647 h 1317"/>
              <a:gd name="T34" fmla="*/ 2147483647 w 1108"/>
              <a:gd name="T35" fmla="*/ 2147483647 h 1317"/>
              <a:gd name="T36" fmla="*/ 2147483647 w 1108"/>
              <a:gd name="T37" fmla="*/ 2147483647 h 1317"/>
              <a:gd name="T38" fmla="*/ 2147483647 w 1108"/>
              <a:gd name="T39" fmla="*/ 2147483647 h 1317"/>
              <a:gd name="T40" fmla="*/ 2147483647 w 1108"/>
              <a:gd name="T41" fmla="*/ 2147483647 h 1317"/>
              <a:gd name="T42" fmla="*/ 2147483647 w 1108"/>
              <a:gd name="T43" fmla="*/ 2147483647 h 1317"/>
              <a:gd name="T44" fmla="*/ 2147483647 w 1108"/>
              <a:gd name="T45" fmla="*/ 2147483647 h 1317"/>
              <a:gd name="T46" fmla="*/ 2147483647 w 1108"/>
              <a:gd name="T47" fmla="*/ 2147483647 h 1317"/>
              <a:gd name="T48" fmla="*/ 2147483647 w 1108"/>
              <a:gd name="T49" fmla="*/ 2147483647 h 1317"/>
              <a:gd name="T50" fmla="*/ 2147483647 w 1108"/>
              <a:gd name="T51" fmla="*/ 2147483647 h 1317"/>
              <a:gd name="T52" fmla="*/ 2147483647 w 1108"/>
              <a:gd name="T53" fmla="*/ 2147483647 h 1317"/>
              <a:gd name="T54" fmla="*/ 2147483647 w 1108"/>
              <a:gd name="T55" fmla="*/ 2147483647 h 1317"/>
              <a:gd name="T56" fmla="*/ 2147483647 w 1108"/>
              <a:gd name="T57" fmla="*/ 2147483647 h 1317"/>
              <a:gd name="T58" fmla="*/ 2147483647 w 1108"/>
              <a:gd name="T59" fmla="*/ 2147483647 h 1317"/>
              <a:gd name="T60" fmla="*/ 2147483647 w 1108"/>
              <a:gd name="T61" fmla="*/ 2147483647 h 1317"/>
              <a:gd name="T62" fmla="*/ 2147483647 w 1108"/>
              <a:gd name="T63" fmla="*/ 2147483647 h 1317"/>
              <a:gd name="T64" fmla="*/ 2147483647 w 1108"/>
              <a:gd name="T65" fmla="*/ 2147483647 h 1317"/>
              <a:gd name="T66" fmla="*/ 2147483647 w 1108"/>
              <a:gd name="T67" fmla="*/ 2147483647 h 1317"/>
              <a:gd name="T68" fmla="*/ 2147483647 w 1108"/>
              <a:gd name="T69" fmla="*/ 2147483647 h 1317"/>
              <a:gd name="T70" fmla="*/ 2147483647 w 1108"/>
              <a:gd name="T71" fmla="*/ 2147483647 h 1317"/>
              <a:gd name="T72" fmla="*/ 2147483647 w 1108"/>
              <a:gd name="T73" fmla="*/ 2147483647 h 1317"/>
              <a:gd name="T74" fmla="*/ 2147483647 w 1108"/>
              <a:gd name="T75" fmla="*/ 2147483647 h 1317"/>
              <a:gd name="T76" fmla="*/ 2147483647 w 1108"/>
              <a:gd name="T77" fmla="*/ 2147483647 h 1317"/>
              <a:gd name="T78" fmla="*/ 2147483647 w 1108"/>
              <a:gd name="T79" fmla="*/ 2147483647 h 1317"/>
              <a:gd name="T80" fmla="*/ 2147483647 w 1108"/>
              <a:gd name="T81" fmla="*/ 2147483647 h 1317"/>
              <a:gd name="T82" fmla="*/ 2147483647 w 1108"/>
              <a:gd name="T83" fmla="*/ 2147483647 h 1317"/>
              <a:gd name="T84" fmla="*/ 2147483647 w 1108"/>
              <a:gd name="T85" fmla="*/ 2147483647 h 1317"/>
              <a:gd name="T86" fmla="*/ 2147483647 w 1108"/>
              <a:gd name="T87" fmla="*/ 2147483647 h 1317"/>
              <a:gd name="T88" fmla="*/ 2147483647 w 1108"/>
              <a:gd name="T89" fmla="*/ 2147483647 h 1317"/>
              <a:gd name="T90" fmla="*/ 2147483647 w 1108"/>
              <a:gd name="T91" fmla="*/ 2147483647 h 1317"/>
              <a:gd name="T92" fmla="*/ 2147483647 w 1108"/>
              <a:gd name="T93" fmla="*/ 2147483647 h 1317"/>
              <a:gd name="T94" fmla="*/ 2147483647 w 1108"/>
              <a:gd name="T95" fmla="*/ 2147483647 h 1317"/>
              <a:gd name="T96" fmla="*/ 2147483647 w 1108"/>
              <a:gd name="T97" fmla="*/ 2147483647 h 1317"/>
              <a:gd name="T98" fmla="*/ 2147483647 w 1108"/>
              <a:gd name="T99" fmla="*/ 2147483647 h 1317"/>
              <a:gd name="T100" fmla="*/ 2147483647 w 1108"/>
              <a:gd name="T101" fmla="*/ 2147483647 h 1317"/>
              <a:gd name="T102" fmla="*/ 2147483647 w 1108"/>
              <a:gd name="T103" fmla="*/ 2147483647 h 1317"/>
              <a:gd name="T104" fmla="*/ 2147483647 w 1108"/>
              <a:gd name="T105" fmla="*/ 2147483647 h 1317"/>
              <a:gd name="T106" fmla="*/ 2147483647 w 1108"/>
              <a:gd name="T107" fmla="*/ 2147483647 h 1317"/>
              <a:gd name="T108" fmla="*/ 2147483647 w 1108"/>
              <a:gd name="T109" fmla="*/ 2147483647 h 1317"/>
              <a:gd name="T110" fmla="*/ 2147483647 w 1108"/>
              <a:gd name="T111" fmla="*/ 2147483647 h 1317"/>
              <a:gd name="T112" fmla="*/ 2147483647 w 1108"/>
              <a:gd name="T113" fmla="*/ 2147483647 h 1317"/>
              <a:gd name="T114" fmla="*/ 2147483647 w 1108"/>
              <a:gd name="T115" fmla="*/ 2147483647 h 1317"/>
              <a:gd name="T116" fmla="*/ 2147483647 w 1108"/>
              <a:gd name="T117" fmla="*/ 2147483647 h 1317"/>
              <a:gd name="T118" fmla="*/ 2147483647 w 1108"/>
              <a:gd name="T119" fmla="*/ 2147483647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8"/>
              <a:gd name="T181" fmla="*/ 0 h 1317"/>
              <a:gd name="T182" fmla="*/ 1108 w 1108"/>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8" h="1317">
                <a:moveTo>
                  <a:pt x="263" y="1228"/>
                </a:moveTo>
                <a:lnTo>
                  <a:pt x="260" y="1220"/>
                </a:lnTo>
                <a:lnTo>
                  <a:pt x="248" y="1225"/>
                </a:lnTo>
                <a:lnTo>
                  <a:pt x="246" y="1224"/>
                </a:lnTo>
                <a:lnTo>
                  <a:pt x="241" y="1215"/>
                </a:lnTo>
                <a:lnTo>
                  <a:pt x="236" y="1202"/>
                </a:lnTo>
                <a:lnTo>
                  <a:pt x="240" y="1196"/>
                </a:lnTo>
                <a:lnTo>
                  <a:pt x="237" y="1185"/>
                </a:lnTo>
                <a:lnTo>
                  <a:pt x="230" y="1192"/>
                </a:lnTo>
                <a:lnTo>
                  <a:pt x="229" y="1203"/>
                </a:lnTo>
                <a:lnTo>
                  <a:pt x="231" y="1212"/>
                </a:lnTo>
                <a:lnTo>
                  <a:pt x="228" y="1216"/>
                </a:lnTo>
                <a:lnTo>
                  <a:pt x="222" y="1228"/>
                </a:lnTo>
                <a:lnTo>
                  <a:pt x="220" y="1234"/>
                </a:lnTo>
                <a:lnTo>
                  <a:pt x="210" y="1238"/>
                </a:lnTo>
                <a:lnTo>
                  <a:pt x="200" y="1233"/>
                </a:lnTo>
                <a:lnTo>
                  <a:pt x="185" y="1246"/>
                </a:lnTo>
                <a:lnTo>
                  <a:pt x="186" y="1251"/>
                </a:lnTo>
                <a:lnTo>
                  <a:pt x="177" y="1262"/>
                </a:lnTo>
                <a:lnTo>
                  <a:pt x="167" y="1271"/>
                </a:lnTo>
                <a:lnTo>
                  <a:pt x="135" y="1301"/>
                </a:lnTo>
                <a:lnTo>
                  <a:pt x="135" y="1308"/>
                </a:lnTo>
                <a:lnTo>
                  <a:pt x="129" y="1310"/>
                </a:lnTo>
                <a:lnTo>
                  <a:pt x="124" y="1310"/>
                </a:lnTo>
                <a:lnTo>
                  <a:pt x="84" y="1317"/>
                </a:lnTo>
                <a:lnTo>
                  <a:pt x="80" y="1309"/>
                </a:lnTo>
                <a:lnTo>
                  <a:pt x="74" y="1304"/>
                </a:lnTo>
                <a:lnTo>
                  <a:pt x="70" y="1311"/>
                </a:lnTo>
                <a:lnTo>
                  <a:pt x="63" y="1308"/>
                </a:lnTo>
                <a:lnTo>
                  <a:pt x="71" y="1301"/>
                </a:lnTo>
                <a:lnTo>
                  <a:pt x="53" y="1292"/>
                </a:lnTo>
                <a:lnTo>
                  <a:pt x="38" y="1280"/>
                </a:lnTo>
                <a:lnTo>
                  <a:pt x="27" y="1278"/>
                </a:lnTo>
                <a:lnTo>
                  <a:pt x="17" y="1257"/>
                </a:lnTo>
                <a:lnTo>
                  <a:pt x="23" y="1243"/>
                </a:lnTo>
                <a:lnTo>
                  <a:pt x="21" y="1235"/>
                </a:lnTo>
                <a:lnTo>
                  <a:pt x="27" y="1236"/>
                </a:lnTo>
                <a:lnTo>
                  <a:pt x="29" y="1248"/>
                </a:lnTo>
                <a:lnTo>
                  <a:pt x="34" y="1240"/>
                </a:lnTo>
                <a:lnTo>
                  <a:pt x="47" y="1250"/>
                </a:lnTo>
                <a:lnTo>
                  <a:pt x="42" y="1243"/>
                </a:lnTo>
                <a:lnTo>
                  <a:pt x="45" y="1237"/>
                </a:lnTo>
                <a:lnTo>
                  <a:pt x="54" y="1234"/>
                </a:lnTo>
                <a:lnTo>
                  <a:pt x="45" y="1235"/>
                </a:lnTo>
                <a:lnTo>
                  <a:pt x="40" y="1239"/>
                </a:lnTo>
                <a:lnTo>
                  <a:pt x="35" y="1232"/>
                </a:lnTo>
                <a:lnTo>
                  <a:pt x="33" y="1227"/>
                </a:lnTo>
                <a:lnTo>
                  <a:pt x="44" y="1217"/>
                </a:lnTo>
                <a:lnTo>
                  <a:pt x="53" y="1210"/>
                </a:lnTo>
                <a:lnTo>
                  <a:pt x="44" y="1212"/>
                </a:lnTo>
                <a:lnTo>
                  <a:pt x="38" y="1207"/>
                </a:lnTo>
                <a:lnTo>
                  <a:pt x="46" y="1198"/>
                </a:lnTo>
                <a:lnTo>
                  <a:pt x="48" y="1190"/>
                </a:lnTo>
                <a:lnTo>
                  <a:pt x="35" y="1207"/>
                </a:lnTo>
                <a:lnTo>
                  <a:pt x="35" y="1197"/>
                </a:lnTo>
                <a:lnTo>
                  <a:pt x="29" y="1191"/>
                </a:lnTo>
                <a:lnTo>
                  <a:pt x="30" y="1199"/>
                </a:lnTo>
                <a:lnTo>
                  <a:pt x="31" y="1205"/>
                </a:lnTo>
                <a:lnTo>
                  <a:pt x="23" y="1211"/>
                </a:lnTo>
                <a:lnTo>
                  <a:pt x="15" y="1211"/>
                </a:lnTo>
                <a:lnTo>
                  <a:pt x="15" y="1201"/>
                </a:lnTo>
                <a:lnTo>
                  <a:pt x="12" y="1211"/>
                </a:lnTo>
                <a:lnTo>
                  <a:pt x="8" y="1208"/>
                </a:lnTo>
                <a:lnTo>
                  <a:pt x="4" y="1191"/>
                </a:lnTo>
                <a:lnTo>
                  <a:pt x="17" y="1174"/>
                </a:lnTo>
                <a:lnTo>
                  <a:pt x="18" y="1191"/>
                </a:lnTo>
                <a:lnTo>
                  <a:pt x="19" y="1178"/>
                </a:lnTo>
                <a:lnTo>
                  <a:pt x="28" y="1184"/>
                </a:lnTo>
                <a:lnTo>
                  <a:pt x="32" y="1181"/>
                </a:lnTo>
                <a:lnTo>
                  <a:pt x="29" y="1177"/>
                </a:lnTo>
                <a:lnTo>
                  <a:pt x="42" y="1174"/>
                </a:lnTo>
                <a:lnTo>
                  <a:pt x="51" y="1164"/>
                </a:lnTo>
                <a:lnTo>
                  <a:pt x="39" y="1170"/>
                </a:lnTo>
                <a:lnTo>
                  <a:pt x="30" y="1170"/>
                </a:lnTo>
                <a:lnTo>
                  <a:pt x="24" y="1164"/>
                </a:lnTo>
                <a:lnTo>
                  <a:pt x="27" y="1160"/>
                </a:lnTo>
                <a:lnTo>
                  <a:pt x="35" y="1154"/>
                </a:lnTo>
                <a:lnTo>
                  <a:pt x="38" y="1136"/>
                </a:lnTo>
                <a:lnTo>
                  <a:pt x="23" y="1135"/>
                </a:lnTo>
                <a:lnTo>
                  <a:pt x="12" y="1139"/>
                </a:lnTo>
                <a:lnTo>
                  <a:pt x="4" y="1127"/>
                </a:lnTo>
                <a:lnTo>
                  <a:pt x="11" y="1122"/>
                </a:lnTo>
                <a:lnTo>
                  <a:pt x="24" y="1106"/>
                </a:lnTo>
                <a:lnTo>
                  <a:pt x="20" y="1099"/>
                </a:lnTo>
                <a:lnTo>
                  <a:pt x="11" y="1101"/>
                </a:lnTo>
                <a:lnTo>
                  <a:pt x="4" y="1099"/>
                </a:lnTo>
                <a:lnTo>
                  <a:pt x="0" y="1090"/>
                </a:lnTo>
                <a:lnTo>
                  <a:pt x="5" y="1071"/>
                </a:lnTo>
                <a:lnTo>
                  <a:pt x="17" y="1061"/>
                </a:lnTo>
                <a:lnTo>
                  <a:pt x="5" y="1051"/>
                </a:lnTo>
                <a:lnTo>
                  <a:pt x="1" y="1036"/>
                </a:lnTo>
                <a:lnTo>
                  <a:pt x="7" y="1029"/>
                </a:lnTo>
                <a:lnTo>
                  <a:pt x="5" y="1001"/>
                </a:lnTo>
                <a:lnTo>
                  <a:pt x="7" y="997"/>
                </a:lnTo>
                <a:lnTo>
                  <a:pt x="18" y="995"/>
                </a:lnTo>
                <a:lnTo>
                  <a:pt x="26" y="993"/>
                </a:lnTo>
                <a:lnTo>
                  <a:pt x="34" y="995"/>
                </a:lnTo>
                <a:lnTo>
                  <a:pt x="36" y="990"/>
                </a:lnTo>
                <a:lnTo>
                  <a:pt x="31" y="985"/>
                </a:lnTo>
                <a:lnTo>
                  <a:pt x="23" y="980"/>
                </a:lnTo>
                <a:lnTo>
                  <a:pt x="18" y="973"/>
                </a:lnTo>
                <a:lnTo>
                  <a:pt x="21" y="965"/>
                </a:lnTo>
                <a:lnTo>
                  <a:pt x="24" y="960"/>
                </a:lnTo>
                <a:lnTo>
                  <a:pt x="36" y="958"/>
                </a:lnTo>
                <a:lnTo>
                  <a:pt x="45" y="943"/>
                </a:lnTo>
                <a:lnTo>
                  <a:pt x="56" y="948"/>
                </a:lnTo>
                <a:lnTo>
                  <a:pt x="66" y="943"/>
                </a:lnTo>
                <a:lnTo>
                  <a:pt x="69" y="921"/>
                </a:lnTo>
                <a:lnTo>
                  <a:pt x="85" y="924"/>
                </a:lnTo>
                <a:lnTo>
                  <a:pt x="98" y="930"/>
                </a:lnTo>
                <a:lnTo>
                  <a:pt x="109" y="919"/>
                </a:lnTo>
                <a:lnTo>
                  <a:pt x="90" y="909"/>
                </a:lnTo>
                <a:lnTo>
                  <a:pt x="85" y="896"/>
                </a:lnTo>
                <a:lnTo>
                  <a:pt x="89" y="890"/>
                </a:lnTo>
                <a:lnTo>
                  <a:pt x="111" y="891"/>
                </a:lnTo>
                <a:lnTo>
                  <a:pt x="128" y="887"/>
                </a:lnTo>
                <a:lnTo>
                  <a:pt x="138" y="897"/>
                </a:lnTo>
                <a:lnTo>
                  <a:pt x="139" y="877"/>
                </a:lnTo>
                <a:lnTo>
                  <a:pt x="148" y="865"/>
                </a:lnTo>
                <a:lnTo>
                  <a:pt x="154" y="851"/>
                </a:lnTo>
                <a:lnTo>
                  <a:pt x="169" y="844"/>
                </a:lnTo>
                <a:lnTo>
                  <a:pt x="177" y="852"/>
                </a:lnTo>
                <a:lnTo>
                  <a:pt x="180" y="855"/>
                </a:lnTo>
                <a:lnTo>
                  <a:pt x="189" y="835"/>
                </a:lnTo>
                <a:lnTo>
                  <a:pt x="206" y="817"/>
                </a:lnTo>
                <a:lnTo>
                  <a:pt x="208" y="798"/>
                </a:lnTo>
                <a:lnTo>
                  <a:pt x="216" y="781"/>
                </a:lnTo>
                <a:lnTo>
                  <a:pt x="244" y="749"/>
                </a:lnTo>
                <a:lnTo>
                  <a:pt x="251" y="740"/>
                </a:lnTo>
                <a:lnTo>
                  <a:pt x="255" y="738"/>
                </a:lnTo>
                <a:lnTo>
                  <a:pt x="265" y="746"/>
                </a:lnTo>
                <a:lnTo>
                  <a:pt x="271" y="746"/>
                </a:lnTo>
                <a:lnTo>
                  <a:pt x="277" y="736"/>
                </a:lnTo>
                <a:lnTo>
                  <a:pt x="273" y="726"/>
                </a:lnTo>
                <a:lnTo>
                  <a:pt x="276" y="720"/>
                </a:lnTo>
                <a:lnTo>
                  <a:pt x="285" y="710"/>
                </a:lnTo>
                <a:lnTo>
                  <a:pt x="294" y="696"/>
                </a:lnTo>
                <a:lnTo>
                  <a:pt x="303" y="675"/>
                </a:lnTo>
                <a:lnTo>
                  <a:pt x="307" y="677"/>
                </a:lnTo>
                <a:lnTo>
                  <a:pt x="320" y="677"/>
                </a:lnTo>
                <a:lnTo>
                  <a:pt x="319" y="649"/>
                </a:lnTo>
                <a:lnTo>
                  <a:pt x="310" y="643"/>
                </a:lnTo>
                <a:lnTo>
                  <a:pt x="319" y="625"/>
                </a:lnTo>
                <a:lnTo>
                  <a:pt x="328" y="594"/>
                </a:lnTo>
                <a:lnTo>
                  <a:pt x="344" y="598"/>
                </a:lnTo>
                <a:lnTo>
                  <a:pt x="345" y="581"/>
                </a:lnTo>
                <a:lnTo>
                  <a:pt x="347" y="571"/>
                </a:lnTo>
                <a:lnTo>
                  <a:pt x="365" y="565"/>
                </a:lnTo>
                <a:lnTo>
                  <a:pt x="358" y="548"/>
                </a:lnTo>
                <a:lnTo>
                  <a:pt x="351" y="544"/>
                </a:lnTo>
                <a:lnTo>
                  <a:pt x="348" y="537"/>
                </a:lnTo>
                <a:lnTo>
                  <a:pt x="351" y="525"/>
                </a:lnTo>
                <a:lnTo>
                  <a:pt x="357" y="513"/>
                </a:lnTo>
                <a:lnTo>
                  <a:pt x="366" y="515"/>
                </a:lnTo>
                <a:lnTo>
                  <a:pt x="383" y="512"/>
                </a:lnTo>
                <a:lnTo>
                  <a:pt x="372" y="487"/>
                </a:lnTo>
                <a:lnTo>
                  <a:pt x="377" y="483"/>
                </a:lnTo>
                <a:lnTo>
                  <a:pt x="385" y="481"/>
                </a:lnTo>
                <a:lnTo>
                  <a:pt x="399" y="468"/>
                </a:lnTo>
                <a:lnTo>
                  <a:pt x="410" y="465"/>
                </a:lnTo>
                <a:lnTo>
                  <a:pt x="416" y="454"/>
                </a:lnTo>
                <a:lnTo>
                  <a:pt x="409" y="451"/>
                </a:lnTo>
                <a:lnTo>
                  <a:pt x="407" y="442"/>
                </a:lnTo>
                <a:lnTo>
                  <a:pt x="413" y="437"/>
                </a:lnTo>
                <a:lnTo>
                  <a:pt x="425" y="421"/>
                </a:lnTo>
                <a:lnTo>
                  <a:pt x="435" y="422"/>
                </a:lnTo>
                <a:lnTo>
                  <a:pt x="442" y="427"/>
                </a:lnTo>
                <a:lnTo>
                  <a:pt x="450" y="414"/>
                </a:lnTo>
                <a:lnTo>
                  <a:pt x="457" y="412"/>
                </a:lnTo>
                <a:lnTo>
                  <a:pt x="458" y="403"/>
                </a:lnTo>
                <a:lnTo>
                  <a:pt x="450" y="387"/>
                </a:lnTo>
                <a:lnTo>
                  <a:pt x="462" y="375"/>
                </a:lnTo>
                <a:lnTo>
                  <a:pt x="465" y="361"/>
                </a:lnTo>
                <a:lnTo>
                  <a:pt x="471" y="362"/>
                </a:lnTo>
                <a:lnTo>
                  <a:pt x="478" y="377"/>
                </a:lnTo>
                <a:lnTo>
                  <a:pt x="486" y="381"/>
                </a:lnTo>
                <a:lnTo>
                  <a:pt x="496" y="362"/>
                </a:lnTo>
                <a:lnTo>
                  <a:pt x="490" y="328"/>
                </a:lnTo>
                <a:lnTo>
                  <a:pt x="499" y="331"/>
                </a:lnTo>
                <a:lnTo>
                  <a:pt x="512" y="328"/>
                </a:lnTo>
                <a:lnTo>
                  <a:pt x="516" y="319"/>
                </a:lnTo>
                <a:lnTo>
                  <a:pt x="504" y="303"/>
                </a:lnTo>
                <a:lnTo>
                  <a:pt x="512" y="291"/>
                </a:lnTo>
                <a:lnTo>
                  <a:pt x="528" y="278"/>
                </a:lnTo>
                <a:lnTo>
                  <a:pt x="530" y="264"/>
                </a:lnTo>
                <a:lnTo>
                  <a:pt x="535" y="254"/>
                </a:lnTo>
                <a:lnTo>
                  <a:pt x="549" y="247"/>
                </a:lnTo>
                <a:lnTo>
                  <a:pt x="550" y="250"/>
                </a:lnTo>
                <a:lnTo>
                  <a:pt x="555" y="248"/>
                </a:lnTo>
                <a:lnTo>
                  <a:pt x="557" y="244"/>
                </a:lnTo>
                <a:lnTo>
                  <a:pt x="567" y="208"/>
                </a:lnTo>
                <a:lnTo>
                  <a:pt x="577" y="221"/>
                </a:lnTo>
                <a:lnTo>
                  <a:pt x="595" y="213"/>
                </a:lnTo>
                <a:lnTo>
                  <a:pt x="603" y="220"/>
                </a:lnTo>
                <a:lnTo>
                  <a:pt x="608" y="226"/>
                </a:lnTo>
                <a:lnTo>
                  <a:pt x="620" y="229"/>
                </a:lnTo>
                <a:lnTo>
                  <a:pt x="631" y="207"/>
                </a:lnTo>
                <a:lnTo>
                  <a:pt x="645" y="161"/>
                </a:lnTo>
                <a:lnTo>
                  <a:pt x="650" y="156"/>
                </a:lnTo>
                <a:lnTo>
                  <a:pt x="653" y="165"/>
                </a:lnTo>
                <a:lnTo>
                  <a:pt x="650" y="181"/>
                </a:lnTo>
                <a:lnTo>
                  <a:pt x="647" y="213"/>
                </a:lnTo>
                <a:lnTo>
                  <a:pt x="662" y="188"/>
                </a:lnTo>
                <a:lnTo>
                  <a:pt x="669" y="157"/>
                </a:lnTo>
                <a:lnTo>
                  <a:pt x="685" y="152"/>
                </a:lnTo>
                <a:lnTo>
                  <a:pt x="698" y="127"/>
                </a:lnTo>
                <a:lnTo>
                  <a:pt x="707" y="134"/>
                </a:lnTo>
                <a:lnTo>
                  <a:pt x="719" y="154"/>
                </a:lnTo>
                <a:lnTo>
                  <a:pt x="730" y="118"/>
                </a:lnTo>
                <a:lnTo>
                  <a:pt x="736" y="102"/>
                </a:lnTo>
                <a:lnTo>
                  <a:pt x="755" y="108"/>
                </a:lnTo>
                <a:lnTo>
                  <a:pt x="774" y="136"/>
                </a:lnTo>
                <a:lnTo>
                  <a:pt x="778" y="128"/>
                </a:lnTo>
                <a:lnTo>
                  <a:pt x="787" y="94"/>
                </a:lnTo>
                <a:lnTo>
                  <a:pt x="801" y="69"/>
                </a:lnTo>
                <a:lnTo>
                  <a:pt x="806" y="66"/>
                </a:lnTo>
                <a:lnTo>
                  <a:pt x="817" y="70"/>
                </a:lnTo>
                <a:lnTo>
                  <a:pt x="824" y="52"/>
                </a:lnTo>
                <a:lnTo>
                  <a:pt x="832" y="35"/>
                </a:lnTo>
                <a:lnTo>
                  <a:pt x="844" y="24"/>
                </a:lnTo>
                <a:lnTo>
                  <a:pt x="867" y="14"/>
                </a:lnTo>
                <a:lnTo>
                  <a:pt x="886" y="15"/>
                </a:lnTo>
                <a:lnTo>
                  <a:pt x="860" y="59"/>
                </a:lnTo>
                <a:lnTo>
                  <a:pt x="856" y="74"/>
                </a:lnTo>
                <a:lnTo>
                  <a:pt x="854" y="111"/>
                </a:lnTo>
                <a:lnTo>
                  <a:pt x="862" y="116"/>
                </a:lnTo>
                <a:lnTo>
                  <a:pt x="875" y="83"/>
                </a:lnTo>
                <a:lnTo>
                  <a:pt x="905" y="29"/>
                </a:lnTo>
                <a:lnTo>
                  <a:pt x="919" y="13"/>
                </a:lnTo>
                <a:lnTo>
                  <a:pt x="920" y="28"/>
                </a:lnTo>
                <a:lnTo>
                  <a:pt x="920" y="80"/>
                </a:lnTo>
                <a:lnTo>
                  <a:pt x="933" y="70"/>
                </a:lnTo>
                <a:lnTo>
                  <a:pt x="941" y="57"/>
                </a:lnTo>
                <a:lnTo>
                  <a:pt x="958" y="6"/>
                </a:lnTo>
                <a:lnTo>
                  <a:pt x="976" y="0"/>
                </a:lnTo>
                <a:lnTo>
                  <a:pt x="987" y="0"/>
                </a:lnTo>
                <a:lnTo>
                  <a:pt x="991" y="9"/>
                </a:lnTo>
                <a:lnTo>
                  <a:pt x="984" y="24"/>
                </a:lnTo>
                <a:lnTo>
                  <a:pt x="978" y="38"/>
                </a:lnTo>
                <a:lnTo>
                  <a:pt x="979" y="52"/>
                </a:lnTo>
                <a:lnTo>
                  <a:pt x="973" y="76"/>
                </a:lnTo>
                <a:lnTo>
                  <a:pt x="991" y="83"/>
                </a:lnTo>
                <a:lnTo>
                  <a:pt x="995" y="57"/>
                </a:lnTo>
                <a:lnTo>
                  <a:pt x="1012" y="20"/>
                </a:lnTo>
                <a:lnTo>
                  <a:pt x="1020" y="20"/>
                </a:lnTo>
                <a:lnTo>
                  <a:pt x="1052" y="53"/>
                </a:lnTo>
                <a:lnTo>
                  <a:pt x="1065" y="61"/>
                </a:lnTo>
                <a:lnTo>
                  <a:pt x="1083" y="62"/>
                </a:lnTo>
                <a:lnTo>
                  <a:pt x="1096" y="75"/>
                </a:lnTo>
                <a:lnTo>
                  <a:pt x="1097" y="91"/>
                </a:lnTo>
                <a:lnTo>
                  <a:pt x="1074" y="113"/>
                </a:lnTo>
                <a:lnTo>
                  <a:pt x="1052" y="115"/>
                </a:lnTo>
                <a:lnTo>
                  <a:pt x="1010" y="112"/>
                </a:lnTo>
                <a:lnTo>
                  <a:pt x="1013" y="117"/>
                </a:lnTo>
                <a:lnTo>
                  <a:pt x="1024" y="134"/>
                </a:lnTo>
                <a:lnTo>
                  <a:pt x="1044" y="150"/>
                </a:lnTo>
                <a:lnTo>
                  <a:pt x="1052" y="167"/>
                </a:lnTo>
                <a:lnTo>
                  <a:pt x="1066" y="164"/>
                </a:lnTo>
                <a:lnTo>
                  <a:pt x="1079" y="158"/>
                </a:lnTo>
                <a:lnTo>
                  <a:pt x="1095" y="160"/>
                </a:lnTo>
                <a:lnTo>
                  <a:pt x="1108" y="174"/>
                </a:lnTo>
                <a:lnTo>
                  <a:pt x="1100" y="190"/>
                </a:lnTo>
                <a:lnTo>
                  <a:pt x="1091" y="201"/>
                </a:lnTo>
                <a:lnTo>
                  <a:pt x="1075" y="202"/>
                </a:lnTo>
                <a:lnTo>
                  <a:pt x="1060" y="208"/>
                </a:lnTo>
                <a:lnTo>
                  <a:pt x="1041" y="235"/>
                </a:lnTo>
                <a:lnTo>
                  <a:pt x="1021" y="271"/>
                </a:lnTo>
                <a:lnTo>
                  <a:pt x="1008" y="287"/>
                </a:lnTo>
                <a:lnTo>
                  <a:pt x="1008" y="276"/>
                </a:lnTo>
                <a:lnTo>
                  <a:pt x="1010" y="257"/>
                </a:lnTo>
                <a:lnTo>
                  <a:pt x="1027" y="207"/>
                </a:lnTo>
                <a:lnTo>
                  <a:pt x="1026" y="192"/>
                </a:lnTo>
                <a:lnTo>
                  <a:pt x="1009" y="173"/>
                </a:lnTo>
                <a:lnTo>
                  <a:pt x="996" y="167"/>
                </a:lnTo>
                <a:lnTo>
                  <a:pt x="975" y="143"/>
                </a:lnTo>
                <a:lnTo>
                  <a:pt x="964" y="143"/>
                </a:lnTo>
                <a:lnTo>
                  <a:pt x="953" y="147"/>
                </a:lnTo>
                <a:lnTo>
                  <a:pt x="915" y="152"/>
                </a:lnTo>
                <a:lnTo>
                  <a:pt x="898" y="173"/>
                </a:lnTo>
                <a:lnTo>
                  <a:pt x="887" y="196"/>
                </a:lnTo>
                <a:lnTo>
                  <a:pt x="883" y="220"/>
                </a:lnTo>
                <a:lnTo>
                  <a:pt x="881" y="247"/>
                </a:lnTo>
                <a:lnTo>
                  <a:pt x="877" y="274"/>
                </a:lnTo>
                <a:lnTo>
                  <a:pt x="853" y="299"/>
                </a:lnTo>
                <a:lnTo>
                  <a:pt x="842" y="318"/>
                </a:lnTo>
                <a:lnTo>
                  <a:pt x="836" y="310"/>
                </a:lnTo>
                <a:lnTo>
                  <a:pt x="812" y="284"/>
                </a:lnTo>
                <a:lnTo>
                  <a:pt x="780" y="296"/>
                </a:lnTo>
                <a:lnTo>
                  <a:pt x="753" y="294"/>
                </a:lnTo>
                <a:lnTo>
                  <a:pt x="743" y="287"/>
                </a:lnTo>
                <a:lnTo>
                  <a:pt x="726" y="255"/>
                </a:lnTo>
                <a:lnTo>
                  <a:pt x="707" y="222"/>
                </a:lnTo>
                <a:lnTo>
                  <a:pt x="698" y="218"/>
                </a:lnTo>
                <a:lnTo>
                  <a:pt x="691" y="224"/>
                </a:lnTo>
                <a:lnTo>
                  <a:pt x="672" y="259"/>
                </a:lnTo>
                <a:lnTo>
                  <a:pt x="670" y="255"/>
                </a:lnTo>
                <a:lnTo>
                  <a:pt x="662" y="254"/>
                </a:lnTo>
                <a:lnTo>
                  <a:pt x="645" y="256"/>
                </a:lnTo>
                <a:lnTo>
                  <a:pt x="640" y="312"/>
                </a:lnTo>
                <a:lnTo>
                  <a:pt x="637" y="335"/>
                </a:lnTo>
                <a:lnTo>
                  <a:pt x="632" y="348"/>
                </a:lnTo>
                <a:lnTo>
                  <a:pt x="625" y="347"/>
                </a:lnTo>
                <a:lnTo>
                  <a:pt x="612" y="341"/>
                </a:lnTo>
                <a:lnTo>
                  <a:pt x="594" y="333"/>
                </a:lnTo>
                <a:lnTo>
                  <a:pt x="561" y="313"/>
                </a:lnTo>
                <a:lnTo>
                  <a:pt x="558" y="323"/>
                </a:lnTo>
                <a:lnTo>
                  <a:pt x="557" y="357"/>
                </a:lnTo>
                <a:lnTo>
                  <a:pt x="556" y="367"/>
                </a:lnTo>
                <a:lnTo>
                  <a:pt x="549" y="382"/>
                </a:lnTo>
                <a:lnTo>
                  <a:pt x="536" y="383"/>
                </a:lnTo>
                <a:lnTo>
                  <a:pt x="519" y="378"/>
                </a:lnTo>
                <a:lnTo>
                  <a:pt x="514" y="377"/>
                </a:lnTo>
                <a:lnTo>
                  <a:pt x="505" y="386"/>
                </a:lnTo>
                <a:lnTo>
                  <a:pt x="477" y="445"/>
                </a:lnTo>
                <a:lnTo>
                  <a:pt x="478" y="455"/>
                </a:lnTo>
                <a:lnTo>
                  <a:pt x="481" y="480"/>
                </a:lnTo>
                <a:lnTo>
                  <a:pt x="477" y="497"/>
                </a:lnTo>
                <a:lnTo>
                  <a:pt x="466" y="514"/>
                </a:lnTo>
                <a:lnTo>
                  <a:pt x="440" y="558"/>
                </a:lnTo>
                <a:lnTo>
                  <a:pt x="427" y="579"/>
                </a:lnTo>
                <a:lnTo>
                  <a:pt x="408" y="580"/>
                </a:lnTo>
                <a:lnTo>
                  <a:pt x="406" y="591"/>
                </a:lnTo>
                <a:lnTo>
                  <a:pt x="405" y="636"/>
                </a:lnTo>
                <a:lnTo>
                  <a:pt x="399" y="664"/>
                </a:lnTo>
                <a:lnTo>
                  <a:pt x="392" y="685"/>
                </a:lnTo>
                <a:lnTo>
                  <a:pt x="381" y="708"/>
                </a:lnTo>
                <a:lnTo>
                  <a:pt x="371" y="732"/>
                </a:lnTo>
                <a:lnTo>
                  <a:pt x="378" y="738"/>
                </a:lnTo>
                <a:lnTo>
                  <a:pt x="385" y="750"/>
                </a:lnTo>
                <a:lnTo>
                  <a:pt x="390" y="776"/>
                </a:lnTo>
                <a:lnTo>
                  <a:pt x="386" y="783"/>
                </a:lnTo>
                <a:lnTo>
                  <a:pt x="378" y="791"/>
                </a:lnTo>
                <a:lnTo>
                  <a:pt x="364" y="792"/>
                </a:lnTo>
                <a:lnTo>
                  <a:pt x="346" y="791"/>
                </a:lnTo>
                <a:lnTo>
                  <a:pt x="334" y="796"/>
                </a:lnTo>
                <a:lnTo>
                  <a:pt x="323" y="808"/>
                </a:lnTo>
                <a:lnTo>
                  <a:pt x="311" y="828"/>
                </a:lnTo>
                <a:lnTo>
                  <a:pt x="303" y="849"/>
                </a:lnTo>
                <a:lnTo>
                  <a:pt x="302" y="877"/>
                </a:lnTo>
                <a:lnTo>
                  <a:pt x="295" y="923"/>
                </a:lnTo>
                <a:lnTo>
                  <a:pt x="308" y="953"/>
                </a:lnTo>
                <a:lnTo>
                  <a:pt x="301" y="1001"/>
                </a:lnTo>
                <a:lnTo>
                  <a:pt x="312" y="1017"/>
                </a:lnTo>
                <a:lnTo>
                  <a:pt x="326" y="1024"/>
                </a:lnTo>
                <a:lnTo>
                  <a:pt x="332" y="1034"/>
                </a:lnTo>
                <a:lnTo>
                  <a:pt x="323" y="1060"/>
                </a:lnTo>
                <a:lnTo>
                  <a:pt x="305" y="1067"/>
                </a:lnTo>
                <a:lnTo>
                  <a:pt x="316" y="1096"/>
                </a:lnTo>
                <a:lnTo>
                  <a:pt x="321" y="1112"/>
                </a:lnTo>
                <a:lnTo>
                  <a:pt x="316" y="1126"/>
                </a:lnTo>
                <a:lnTo>
                  <a:pt x="316" y="1146"/>
                </a:lnTo>
                <a:lnTo>
                  <a:pt x="301" y="1161"/>
                </a:lnTo>
                <a:lnTo>
                  <a:pt x="293" y="1161"/>
                </a:lnTo>
                <a:lnTo>
                  <a:pt x="291" y="1177"/>
                </a:lnTo>
                <a:lnTo>
                  <a:pt x="282" y="1186"/>
                </a:lnTo>
                <a:lnTo>
                  <a:pt x="286" y="1217"/>
                </a:lnTo>
                <a:lnTo>
                  <a:pt x="279" y="1245"/>
                </a:lnTo>
                <a:lnTo>
                  <a:pt x="272" y="1245"/>
                </a:lnTo>
                <a:lnTo>
                  <a:pt x="269" y="1232"/>
                </a:lnTo>
                <a:lnTo>
                  <a:pt x="263" y="1228"/>
                </a:lnTo>
                <a:close/>
              </a:path>
            </a:pathLst>
          </a:custGeom>
          <a:solidFill>
            <a:schemeClr val="accent1">
              <a:lumMod val="5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67975" name="Freeform 49">
            <a:extLst>
              <a:ext uri="{FF2B5EF4-FFF2-40B4-BE49-F238E27FC236}">
                <a16:creationId xmlns:a16="http://schemas.microsoft.com/office/drawing/2014/main" id="{62CBF140-467D-4C8A-835F-98C1ABAF0FA8}"/>
              </a:ext>
            </a:extLst>
          </p:cNvPr>
          <p:cNvSpPr>
            <a:spLocks noEditPoints="1"/>
          </p:cNvSpPr>
          <p:nvPr/>
        </p:nvSpPr>
        <p:spPr bwMode="auto">
          <a:xfrm>
            <a:off x="5764213" y="4219575"/>
            <a:ext cx="679450" cy="622300"/>
          </a:xfrm>
          <a:custGeom>
            <a:avLst/>
            <a:gdLst>
              <a:gd name="T0" fmla="*/ 2147483646 w 428"/>
              <a:gd name="T1" fmla="*/ 2147483646 h 392"/>
              <a:gd name="T2" fmla="*/ 2147483646 w 428"/>
              <a:gd name="T3" fmla="*/ 2147483646 h 392"/>
              <a:gd name="T4" fmla="*/ 2147483646 w 428"/>
              <a:gd name="T5" fmla="*/ 2147483646 h 392"/>
              <a:gd name="T6" fmla="*/ 2147483646 w 428"/>
              <a:gd name="T7" fmla="*/ 2147483646 h 392"/>
              <a:gd name="T8" fmla="*/ 2147483646 w 428"/>
              <a:gd name="T9" fmla="*/ 2147483646 h 392"/>
              <a:gd name="T10" fmla="*/ 2147483646 w 428"/>
              <a:gd name="T11" fmla="*/ 2147483646 h 392"/>
              <a:gd name="T12" fmla="*/ 2147483646 w 428"/>
              <a:gd name="T13" fmla="*/ 2147483646 h 392"/>
              <a:gd name="T14" fmla="*/ 2147483646 w 428"/>
              <a:gd name="T15" fmla="*/ 2147483646 h 392"/>
              <a:gd name="T16" fmla="*/ 2147483646 w 428"/>
              <a:gd name="T17" fmla="*/ 2147483646 h 392"/>
              <a:gd name="T18" fmla="*/ 2147483646 w 428"/>
              <a:gd name="T19" fmla="*/ 2147483646 h 392"/>
              <a:gd name="T20" fmla="*/ 2147483646 w 428"/>
              <a:gd name="T21" fmla="*/ 2147483646 h 392"/>
              <a:gd name="T22" fmla="*/ 2147483646 w 428"/>
              <a:gd name="T23" fmla="*/ 2147483646 h 392"/>
              <a:gd name="T24" fmla="*/ 2147483646 w 428"/>
              <a:gd name="T25" fmla="*/ 2147483646 h 392"/>
              <a:gd name="T26" fmla="*/ 2147483646 w 428"/>
              <a:gd name="T27" fmla="*/ 2147483646 h 392"/>
              <a:gd name="T28" fmla="*/ 2147483646 w 428"/>
              <a:gd name="T29" fmla="*/ 2147483646 h 392"/>
              <a:gd name="T30" fmla="*/ 2147483646 w 428"/>
              <a:gd name="T31" fmla="*/ 2147483646 h 392"/>
              <a:gd name="T32" fmla="*/ 2147483646 w 428"/>
              <a:gd name="T33" fmla="*/ 2147483646 h 392"/>
              <a:gd name="T34" fmla="*/ 2147483646 w 428"/>
              <a:gd name="T35" fmla="*/ 2147483646 h 392"/>
              <a:gd name="T36" fmla="*/ 2147483646 w 428"/>
              <a:gd name="T37" fmla="*/ 2147483646 h 392"/>
              <a:gd name="T38" fmla="*/ 2147483646 w 428"/>
              <a:gd name="T39" fmla="*/ 2147483646 h 392"/>
              <a:gd name="T40" fmla="*/ 2147483646 w 428"/>
              <a:gd name="T41" fmla="*/ 2147483646 h 392"/>
              <a:gd name="T42" fmla="*/ 2147483646 w 428"/>
              <a:gd name="T43" fmla="*/ 2147483646 h 392"/>
              <a:gd name="T44" fmla="*/ 2147483646 w 428"/>
              <a:gd name="T45" fmla="*/ 2147483646 h 392"/>
              <a:gd name="T46" fmla="*/ 2147483646 w 428"/>
              <a:gd name="T47" fmla="*/ 2147483646 h 392"/>
              <a:gd name="T48" fmla="*/ 2147483646 w 428"/>
              <a:gd name="T49" fmla="*/ 2147483646 h 392"/>
              <a:gd name="T50" fmla="*/ 2147483646 w 428"/>
              <a:gd name="T51" fmla="*/ 2147483646 h 392"/>
              <a:gd name="T52" fmla="*/ 2147483646 w 428"/>
              <a:gd name="T53" fmla="*/ 2147483646 h 392"/>
              <a:gd name="T54" fmla="*/ 2147483646 w 428"/>
              <a:gd name="T55" fmla="*/ 2147483646 h 392"/>
              <a:gd name="T56" fmla="*/ 2147483646 w 428"/>
              <a:gd name="T57" fmla="*/ 2147483646 h 392"/>
              <a:gd name="T58" fmla="*/ 2147483646 w 428"/>
              <a:gd name="T59" fmla="*/ 2147483646 h 392"/>
              <a:gd name="T60" fmla="*/ 2147483646 w 428"/>
              <a:gd name="T61" fmla="*/ 2147483646 h 392"/>
              <a:gd name="T62" fmla="*/ 2147483646 w 428"/>
              <a:gd name="T63" fmla="*/ 2147483646 h 392"/>
              <a:gd name="T64" fmla="*/ 2147483646 w 428"/>
              <a:gd name="T65" fmla="*/ 2147483646 h 392"/>
              <a:gd name="T66" fmla="*/ 2147483646 w 428"/>
              <a:gd name="T67" fmla="*/ 2147483646 h 392"/>
              <a:gd name="T68" fmla="*/ 2147483646 w 428"/>
              <a:gd name="T69" fmla="*/ 2147483646 h 392"/>
              <a:gd name="T70" fmla="*/ 2147483646 w 428"/>
              <a:gd name="T71" fmla="*/ 2147483646 h 392"/>
              <a:gd name="T72" fmla="*/ 2147483646 w 428"/>
              <a:gd name="T73" fmla="*/ 2147483646 h 392"/>
              <a:gd name="T74" fmla="*/ 2147483646 w 428"/>
              <a:gd name="T75" fmla="*/ 2147483646 h 392"/>
              <a:gd name="T76" fmla="*/ 2147483646 w 428"/>
              <a:gd name="T77" fmla="*/ 2147483646 h 392"/>
              <a:gd name="T78" fmla="*/ 2147483646 w 428"/>
              <a:gd name="T79" fmla="*/ 2147483646 h 392"/>
              <a:gd name="T80" fmla="*/ 2147483646 w 428"/>
              <a:gd name="T81" fmla="*/ 2147483646 h 392"/>
              <a:gd name="T82" fmla="*/ 2147483646 w 428"/>
              <a:gd name="T83" fmla="*/ 2147483646 h 392"/>
              <a:gd name="T84" fmla="*/ 2147483646 w 428"/>
              <a:gd name="T85" fmla="*/ 2147483646 h 392"/>
              <a:gd name="T86" fmla="*/ 2147483646 w 428"/>
              <a:gd name="T87" fmla="*/ 2147483646 h 392"/>
              <a:gd name="T88" fmla="*/ 2147483646 w 428"/>
              <a:gd name="T89" fmla="*/ 2147483646 h 392"/>
              <a:gd name="T90" fmla="*/ 2147483646 w 428"/>
              <a:gd name="T91" fmla="*/ 2147483646 h 392"/>
              <a:gd name="T92" fmla="*/ 2147483646 w 428"/>
              <a:gd name="T93" fmla="*/ 2147483646 h 392"/>
              <a:gd name="T94" fmla="*/ 2147483646 w 428"/>
              <a:gd name="T95" fmla="*/ 2147483646 h 392"/>
              <a:gd name="T96" fmla="*/ 2147483646 w 428"/>
              <a:gd name="T97" fmla="*/ 2147483646 h 392"/>
              <a:gd name="T98" fmla="*/ 2147483646 w 428"/>
              <a:gd name="T99" fmla="*/ 2147483646 h 392"/>
              <a:gd name="T100" fmla="*/ 2147483646 w 428"/>
              <a:gd name="T101" fmla="*/ 2147483646 h 392"/>
              <a:gd name="T102" fmla="*/ 2147483646 w 428"/>
              <a:gd name="T103" fmla="*/ 2147483646 h 392"/>
              <a:gd name="T104" fmla="*/ 2147483646 w 428"/>
              <a:gd name="T105" fmla="*/ 2147483646 h 392"/>
              <a:gd name="T106" fmla="*/ 2147483646 w 428"/>
              <a:gd name="T107" fmla="*/ 2147483646 h 392"/>
              <a:gd name="T108" fmla="*/ 2147483646 w 428"/>
              <a:gd name="T109" fmla="*/ 2147483646 h 392"/>
              <a:gd name="T110" fmla="*/ 2147483646 w 428"/>
              <a:gd name="T111" fmla="*/ 2147483646 h 392"/>
              <a:gd name="T112" fmla="*/ 2147483646 w 428"/>
              <a:gd name="T113" fmla="*/ 2147483646 h 392"/>
              <a:gd name="T114" fmla="*/ 2147483646 w 428"/>
              <a:gd name="T115" fmla="*/ 2147483646 h 392"/>
              <a:gd name="T116" fmla="*/ 2147483646 w 428"/>
              <a:gd name="T117" fmla="*/ 2147483646 h 392"/>
              <a:gd name="T118" fmla="*/ 2147483646 w 428"/>
              <a:gd name="T119" fmla="*/ 2147483646 h 392"/>
              <a:gd name="T120" fmla="*/ 0 w 428"/>
              <a:gd name="T121" fmla="*/ 2147483646 h 3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392"/>
              <a:gd name="T185" fmla="*/ 428 w 428"/>
              <a:gd name="T186" fmla="*/ 392 h 3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392">
                <a:moveTo>
                  <a:pt x="361" y="391"/>
                </a:moveTo>
                <a:lnTo>
                  <a:pt x="346" y="381"/>
                </a:lnTo>
                <a:lnTo>
                  <a:pt x="337" y="379"/>
                </a:lnTo>
                <a:lnTo>
                  <a:pt x="336" y="372"/>
                </a:lnTo>
                <a:lnTo>
                  <a:pt x="322" y="367"/>
                </a:lnTo>
                <a:lnTo>
                  <a:pt x="320" y="363"/>
                </a:lnTo>
                <a:lnTo>
                  <a:pt x="309" y="365"/>
                </a:lnTo>
                <a:lnTo>
                  <a:pt x="299" y="364"/>
                </a:lnTo>
                <a:lnTo>
                  <a:pt x="298" y="368"/>
                </a:lnTo>
                <a:lnTo>
                  <a:pt x="291" y="373"/>
                </a:lnTo>
                <a:lnTo>
                  <a:pt x="282" y="366"/>
                </a:lnTo>
                <a:lnTo>
                  <a:pt x="273" y="367"/>
                </a:lnTo>
                <a:lnTo>
                  <a:pt x="269" y="366"/>
                </a:lnTo>
                <a:lnTo>
                  <a:pt x="259" y="372"/>
                </a:lnTo>
                <a:lnTo>
                  <a:pt x="257" y="377"/>
                </a:lnTo>
                <a:lnTo>
                  <a:pt x="254" y="381"/>
                </a:lnTo>
                <a:lnTo>
                  <a:pt x="250" y="377"/>
                </a:lnTo>
                <a:lnTo>
                  <a:pt x="243" y="380"/>
                </a:lnTo>
                <a:lnTo>
                  <a:pt x="243" y="374"/>
                </a:lnTo>
                <a:lnTo>
                  <a:pt x="243" y="371"/>
                </a:lnTo>
                <a:lnTo>
                  <a:pt x="242" y="366"/>
                </a:lnTo>
                <a:lnTo>
                  <a:pt x="236" y="367"/>
                </a:lnTo>
                <a:lnTo>
                  <a:pt x="234" y="362"/>
                </a:lnTo>
                <a:lnTo>
                  <a:pt x="231" y="355"/>
                </a:lnTo>
                <a:lnTo>
                  <a:pt x="226" y="355"/>
                </a:lnTo>
                <a:lnTo>
                  <a:pt x="224" y="359"/>
                </a:lnTo>
                <a:lnTo>
                  <a:pt x="221" y="358"/>
                </a:lnTo>
                <a:lnTo>
                  <a:pt x="217" y="365"/>
                </a:lnTo>
                <a:lnTo>
                  <a:pt x="209" y="367"/>
                </a:lnTo>
                <a:lnTo>
                  <a:pt x="209" y="360"/>
                </a:lnTo>
                <a:lnTo>
                  <a:pt x="203" y="359"/>
                </a:lnTo>
                <a:lnTo>
                  <a:pt x="201" y="349"/>
                </a:lnTo>
                <a:lnTo>
                  <a:pt x="194" y="346"/>
                </a:lnTo>
                <a:lnTo>
                  <a:pt x="190" y="340"/>
                </a:lnTo>
                <a:lnTo>
                  <a:pt x="190" y="332"/>
                </a:lnTo>
                <a:lnTo>
                  <a:pt x="175" y="329"/>
                </a:lnTo>
                <a:lnTo>
                  <a:pt x="169" y="323"/>
                </a:lnTo>
                <a:lnTo>
                  <a:pt x="162" y="328"/>
                </a:lnTo>
                <a:lnTo>
                  <a:pt x="156" y="328"/>
                </a:lnTo>
                <a:lnTo>
                  <a:pt x="156" y="321"/>
                </a:lnTo>
                <a:lnTo>
                  <a:pt x="156" y="314"/>
                </a:lnTo>
                <a:lnTo>
                  <a:pt x="150" y="316"/>
                </a:lnTo>
                <a:lnTo>
                  <a:pt x="154" y="308"/>
                </a:lnTo>
                <a:lnTo>
                  <a:pt x="140" y="308"/>
                </a:lnTo>
                <a:lnTo>
                  <a:pt x="135" y="304"/>
                </a:lnTo>
                <a:lnTo>
                  <a:pt x="125" y="298"/>
                </a:lnTo>
                <a:lnTo>
                  <a:pt x="120" y="298"/>
                </a:lnTo>
                <a:lnTo>
                  <a:pt x="120" y="302"/>
                </a:lnTo>
                <a:lnTo>
                  <a:pt x="125" y="311"/>
                </a:lnTo>
                <a:lnTo>
                  <a:pt x="117" y="315"/>
                </a:lnTo>
                <a:lnTo>
                  <a:pt x="113" y="320"/>
                </a:lnTo>
                <a:lnTo>
                  <a:pt x="107" y="318"/>
                </a:lnTo>
                <a:lnTo>
                  <a:pt x="101" y="307"/>
                </a:lnTo>
                <a:lnTo>
                  <a:pt x="91" y="299"/>
                </a:lnTo>
                <a:lnTo>
                  <a:pt x="95" y="293"/>
                </a:lnTo>
                <a:lnTo>
                  <a:pt x="99" y="292"/>
                </a:lnTo>
                <a:lnTo>
                  <a:pt x="101" y="288"/>
                </a:lnTo>
                <a:lnTo>
                  <a:pt x="97" y="283"/>
                </a:lnTo>
                <a:lnTo>
                  <a:pt x="92" y="282"/>
                </a:lnTo>
                <a:lnTo>
                  <a:pt x="91" y="284"/>
                </a:lnTo>
                <a:lnTo>
                  <a:pt x="82" y="286"/>
                </a:lnTo>
                <a:lnTo>
                  <a:pt x="82" y="281"/>
                </a:lnTo>
                <a:lnTo>
                  <a:pt x="77" y="282"/>
                </a:lnTo>
                <a:lnTo>
                  <a:pt x="74" y="277"/>
                </a:lnTo>
                <a:lnTo>
                  <a:pt x="63" y="275"/>
                </a:lnTo>
                <a:lnTo>
                  <a:pt x="60" y="274"/>
                </a:lnTo>
                <a:lnTo>
                  <a:pt x="53" y="270"/>
                </a:lnTo>
                <a:lnTo>
                  <a:pt x="51" y="262"/>
                </a:lnTo>
                <a:lnTo>
                  <a:pt x="47" y="259"/>
                </a:lnTo>
                <a:lnTo>
                  <a:pt x="40" y="259"/>
                </a:lnTo>
                <a:lnTo>
                  <a:pt x="39" y="262"/>
                </a:lnTo>
                <a:lnTo>
                  <a:pt x="40" y="264"/>
                </a:lnTo>
                <a:lnTo>
                  <a:pt x="40" y="269"/>
                </a:lnTo>
                <a:lnTo>
                  <a:pt x="32" y="269"/>
                </a:lnTo>
                <a:lnTo>
                  <a:pt x="41" y="247"/>
                </a:lnTo>
                <a:lnTo>
                  <a:pt x="35" y="233"/>
                </a:lnTo>
                <a:lnTo>
                  <a:pt x="26" y="227"/>
                </a:lnTo>
                <a:lnTo>
                  <a:pt x="28" y="219"/>
                </a:lnTo>
                <a:lnTo>
                  <a:pt x="22" y="211"/>
                </a:lnTo>
                <a:lnTo>
                  <a:pt x="22" y="205"/>
                </a:lnTo>
                <a:lnTo>
                  <a:pt x="26" y="201"/>
                </a:lnTo>
                <a:lnTo>
                  <a:pt x="29" y="192"/>
                </a:lnTo>
                <a:lnTo>
                  <a:pt x="26" y="189"/>
                </a:lnTo>
                <a:lnTo>
                  <a:pt x="27" y="179"/>
                </a:lnTo>
                <a:lnTo>
                  <a:pt x="21" y="175"/>
                </a:lnTo>
                <a:lnTo>
                  <a:pt x="19" y="169"/>
                </a:lnTo>
                <a:lnTo>
                  <a:pt x="23" y="156"/>
                </a:lnTo>
                <a:lnTo>
                  <a:pt x="10" y="143"/>
                </a:lnTo>
                <a:lnTo>
                  <a:pt x="3" y="140"/>
                </a:lnTo>
                <a:lnTo>
                  <a:pt x="4" y="129"/>
                </a:lnTo>
                <a:lnTo>
                  <a:pt x="11" y="125"/>
                </a:lnTo>
                <a:lnTo>
                  <a:pt x="15" y="108"/>
                </a:lnTo>
                <a:lnTo>
                  <a:pt x="9" y="81"/>
                </a:lnTo>
                <a:lnTo>
                  <a:pt x="16" y="83"/>
                </a:lnTo>
                <a:lnTo>
                  <a:pt x="20" y="87"/>
                </a:lnTo>
                <a:lnTo>
                  <a:pt x="18" y="81"/>
                </a:lnTo>
                <a:lnTo>
                  <a:pt x="21" y="76"/>
                </a:lnTo>
                <a:lnTo>
                  <a:pt x="21" y="71"/>
                </a:lnTo>
                <a:lnTo>
                  <a:pt x="18" y="67"/>
                </a:lnTo>
                <a:lnTo>
                  <a:pt x="17" y="62"/>
                </a:lnTo>
                <a:lnTo>
                  <a:pt x="17" y="60"/>
                </a:lnTo>
                <a:lnTo>
                  <a:pt x="35" y="55"/>
                </a:lnTo>
                <a:lnTo>
                  <a:pt x="43" y="53"/>
                </a:lnTo>
                <a:lnTo>
                  <a:pt x="53" y="48"/>
                </a:lnTo>
                <a:lnTo>
                  <a:pt x="78" y="44"/>
                </a:lnTo>
                <a:lnTo>
                  <a:pt x="87" y="39"/>
                </a:lnTo>
                <a:lnTo>
                  <a:pt x="102" y="23"/>
                </a:lnTo>
                <a:lnTo>
                  <a:pt x="124" y="13"/>
                </a:lnTo>
                <a:lnTo>
                  <a:pt x="153" y="3"/>
                </a:lnTo>
                <a:lnTo>
                  <a:pt x="179" y="0"/>
                </a:lnTo>
                <a:lnTo>
                  <a:pt x="200" y="14"/>
                </a:lnTo>
                <a:lnTo>
                  <a:pt x="183" y="5"/>
                </a:lnTo>
                <a:lnTo>
                  <a:pt x="182" y="10"/>
                </a:lnTo>
                <a:lnTo>
                  <a:pt x="187" y="15"/>
                </a:lnTo>
                <a:lnTo>
                  <a:pt x="189" y="31"/>
                </a:lnTo>
                <a:lnTo>
                  <a:pt x="196" y="35"/>
                </a:lnTo>
                <a:lnTo>
                  <a:pt x="208" y="37"/>
                </a:lnTo>
                <a:lnTo>
                  <a:pt x="221" y="33"/>
                </a:lnTo>
                <a:lnTo>
                  <a:pt x="241" y="20"/>
                </a:lnTo>
                <a:lnTo>
                  <a:pt x="242" y="20"/>
                </a:lnTo>
                <a:lnTo>
                  <a:pt x="223" y="34"/>
                </a:lnTo>
                <a:lnTo>
                  <a:pt x="219" y="37"/>
                </a:lnTo>
                <a:lnTo>
                  <a:pt x="219" y="41"/>
                </a:lnTo>
                <a:lnTo>
                  <a:pt x="224" y="42"/>
                </a:lnTo>
                <a:lnTo>
                  <a:pt x="229" y="38"/>
                </a:lnTo>
                <a:lnTo>
                  <a:pt x="241" y="31"/>
                </a:lnTo>
                <a:lnTo>
                  <a:pt x="251" y="22"/>
                </a:lnTo>
                <a:lnTo>
                  <a:pt x="267" y="23"/>
                </a:lnTo>
                <a:lnTo>
                  <a:pt x="310" y="27"/>
                </a:lnTo>
                <a:lnTo>
                  <a:pt x="367" y="23"/>
                </a:lnTo>
                <a:lnTo>
                  <a:pt x="379" y="22"/>
                </a:lnTo>
                <a:lnTo>
                  <a:pt x="380" y="23"/>
                </a:lnTo>
                <a:lnTo>
                  <a:pt x="393" y="31"/>
                </a:lnTo>
                <a:lnTo>
                  <a:pt x="398" y="47"/>
                </a:lnTo>
                <a:lnTo>
                  <a:pt x="400" y="53"/>
                </a:lnTo>
                <a:lnTo>
                  <a:pt x="401" y="54"/>
                </a:lnTo>
                <a:lnTo>
                  <a:pt x="402" y="60"/>
                </a:lnTo>
                <a:lnTo>
                  <a:pt x="405" y="69"/>
                </a:lnTo>
                <a:lnTo>
                  <a:pt x="417" y="118"/>
                </a:lnTo>
                <a:lnTo>
                  <a:pt x="420" y="133"/>
                </a:lnTo>
                <a:lnTo>
                  <a:pt x="420" y="141"/>
                </a:lnTo>
                <a:lnTo>
                  <a:pt x="415" y="147"/>
                </a:lnTo>
                <a:lnTo>
                  <a:pt x="407" y="148"/>
                </a:lnTo>
                <a:lnTo>
                  <a:pt x="396" y="156"/>
                </a:lnTo>
                <a:lnTo>
                  <a:pt x="390" y="166"/>
                </a:lnTo>
                <a:lnTo>
                  <a:pt x="388" y="176"/>
                </a:lnTo>
                <a:lnTo>
                  <a:pt x="393" y="176"/>
                </a:lnTo>
                <a:lnTo>
                  <a:pt x="401" y="181"/>
                </a:lnTo>
                <a:lnTo>
                  <a:pt x="404" y="186"/>
                </a:lnTo>
                <a:lnTo>
                  <a:pt x="408" y="191"/>
                </a:lnTo>
                <a:lnTo>
                  <a:pt x="408" y="198"/>
                </a:lnTo>
                <a:lnTo>
                  <a:pt x="402" y="222"/>
                </a:lnTo>
                <a:lnTo>
                  <a:pt x="405" y="226"/>
                </a:lnTo>
                <a:lnTo>
                  <a:pt x="408" y="231"/>
                </a:lnTo>
                <a:lnTo>
                  <a:pt x="407" y="239"/>
                </a:lnTo>
                <a:lnTo>
                  <a:pt x="422" y="264"/>
                </a:lnTo>
                <a:lnTo>
                  <a:pt x="428" y="270"/>
                </a:lnTo>
                <a:lnTo>
                  <a:pt x="422" y="272"/>
                </a:lnTo>
                <a:lnTo>
                  <a:pt x="421" y="275"/>
                </a:lnTo>
                <a:lnTo>
                  <a:pt x="427" y="285"/>
                </a:lnTo>
                <a:lnTo>
                  <a:pt x="427" y="294"/>
                </a:lnTo>
                <a:lnTo>
                  <a:pt x="422" y="301"/>
                </a:lnTo>
                <a:lnTo>
                  <a:pt x="414" y="302"/>
                </a:lnTo>
                <a:lnTo>
                  <a:pt x="408" y="307"/>
                </a:lnTo>
                <a:lnTo>
                  <a:pt x="397" y="319"/>
                </a:lnTo>
                <a:lnTo>
                  <a:pt x="368" y="355"/>
                </a:lnTo>
                <a:lnTo>
                  <a:pt x="366" y="364"/>
                </a:lnTo>
                <a:lnTo>
                  <a:pt x="367" y="380"/>
                </a:lnTo>
                <a:lnTo>
                  <a:pt x="374" y="392"/>
                </a:lnTo>
                <a:lnTo>
                  <a:pt x="361" y="391"/>
                </a:lnTo>
                <a:close/>
                <a:moveTo>
                  <a:pt x="17" y="62"/>
                </a:moveTo>
                <a:lnTo>
                  <a:pt x="17" y="67"/>
                </a:lnTo>
                <a:lnTo>
                  <a:pt x="11" y="66"/>
                </a:lnTo>
                <a:lnTo>
                  <a:pt x="8" y="67"/>
                </a:lnTo>
                <a:lnTo>
                  <a:pt x="7" y="60"/>
                </a:lnTo>
                <a:lnTo>
                  <a:pt x="10" y="60"/>
                </a:lnTo>
                <a:lnTo>
                  <a:pt x="15" y="60"/>
                </a:lnTo>
                <a:lnTo>
                  <a:pt x="17" y="62"/>
                </a:lnTo>
                <a:close/>
                <a:moveTo>
                  <a:pt x="0" y="59"/>
                </a:moveTo>
                <a:lnTo>
                  <a:pt x="5" y="60"/>
                </a:lnTo>
                <a:lnTo>
                  <a:pt x="6" y="67"/>
                </a:lnTo>
                <a:lnTo>
                  <a:pt x="3" y="66"/>
                </a:lnTo>
                <a:lnTo>
                  <a:pt x="0" y="5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76" name="Freeform 50">
            <a:extLst>
              <a:ext uri="{FF2B5EF4-FFF2-40B4-BE49-F238E27FC236}">
                <a16:creationId xmlns:a16="http://schemas.microsoft.com/office/drawing/2014/main" id="{C0EA2FCF-364F-4825-8535-094F3365223A}"/>
              </a:ext>
            </a:extLst>
          </p:cNvPr>
          <p:cNvSpPr>
            <a:spLocks/>
          </p:cNvSpPr>
          <p:nvPr/>
        </p:nvSpPr>
        <p:spPr bwMode="auto">
          <a:xfrm>
            <a:off x="5768975" y="4219575"/>
            <a:ext cx="674688" cy="622300"/>
          </a:xfrm>
          <a:custGeom>
            <a:avLst/>
            <a:gdLst>
              <a:gd name="T0" fmla="*/ 2147483646 w 425"/>
              <a:gd name="T1" fmla="*/ 2147483646 h 392"/>
              <a:gd name="T2" fmla="*/ 2147483646 w 425"/>
              <a:gd name="T3" fmla="*/ 2147483646 h 392"/>
              <a:gd name="T4" fmla="*/ 2147483646 w 425"/>
              <a:gd name="T5" fmla="*/ 2147483646 h 392"/>
              <a:gd name="T6" fmla="*/ 2147483646 w 425"/>
              <a:gd name="T7" fmla="*/ 2147483646 h 392"/>
              <a:gd name="T8" fmla="*/ 2147483646 w 425"/>
              <a:gd name="T9" fmla="*/ 2147483646 h 392"/>
              <a:gd name="T10" fmla="*/ 2147483646 w 425"/>
              <a:gd name="T11" fmla="*/ 2147483646 h 392"/>
              <a:gd name="T12" fmla="*/ 2147483646 w 425"/>
              <a:gd name="T13" fmla="*/ 2147483646 h 392"/>
              <a:gd name="T14" fmla="*/ 2147483646 w 425"/>
              <a:gd name="T15" fmla="*/ 2147483646 h 392"/>
              <a:gd name="T16" fmla="*/ 2147483646 w 425"/>
              <a:gd name="T17" fmla="*/ 2147483646 h 392"/>
              <a:gd name="T18" fmla="*/ 2147483646 w 425"/>
              <a:gd name="T19" fmla="*/ 2147483646 h 392"/>
              <a:gd name="T20" fmla="*/ 2147483646 w 425"/>
              <a:gd name="T21" fmla="*/ 2147483646 h 392"/>
              <a:gd name="T22" fmla="*/ 2147483646 w 425"/>
              <a:gd name="T23" fmla="*/ 2147483646 h 392"/>
              <a:gd name="T24" fmla="*/ 2147483646 w 425"/>
              <a:gd name="T25" fmla="*/ 2147483646 h 392"/>
              <a:gd name="T26" fmla="*/ 2147483646 w 425"/>
              <a:gd name="T27" fmla="*/ 2147483646 h 392"/>
              <a:gd name="T28" fmla="*/ 2147483646 w 425"/>
              <a:gd name="T29" fmla="*/ 2147483646 h 392"/>
              <a:gd name="T30" fmla="*/ 2147483646 w 425"/>
              <a:gd name="T31" fmla="*/ 2147483646 h 392"/>
              <a:gd name="T32" fmla="*/ 2147483646 w 425"/>
              <a:gd name="T33" fmla="*/ 2147483646 h 392"/>
              <a:gd name="T34" fmla="*/ 2147483646 w 425"/>
              <a:gd name="T35" fmla="*/ 2147483646 h 392"/>
              <a:gd name="T36" fmla="*/ 2147483646 w 425"/>
              <a:gd name="T37" fmla="*/ 2147483646 h 392"/>
              <a:gd name="T38" fmla="*/ 2147483646 w 425"/>
              <a:gd name="T39" fmla="*/ 2147483646 h 392"/>
              <a:gd name="T40" fmla="*/ 2147483646 w 425"/>
              <a:gd name="T41" fmla="*/ 2147483646 h 392"/>
              <a:gd name="T42" fmla="*/ 2147483646 w 425"/>
              <a:gd name="T43" fmla="*/ 2147483646 h 392"/>
              <a:gd name="T44" fmla="*/ 2147483646 w 425"/>
              <a:gd name="T45" fmla="*/ 2147483646 h 392"/>
              <a:gd name="T46" fmla="*/ 2147483646 w 425"/>
              <a:gd name="T47" fmla="*/ 2147483646 h 392"/>
              <a:gd name="T48" fmla="*/ 2147483646 w 425"/>
              <a:gd name="T49" fmla="*/ 2147483646 h 392"/>
              <a:gd name="T50" fmla="*/ 2147483646 w 425"/>
              <a:gd name="T51" fmla="*/ 2147483646 h 392"/>
              <a:gd name="T52" fmla="*/ 2147483646 w 425"/>
              <a:gd name="T53" fmla="*/ 2147483646 h 392"/>
              <a:gd name="T54" fmla="*/ 2147483646 w 425"/>
              <a:gd name="T55" fmla="*/ 2147483646 h 392"/>
              <a:gd name="T56" fmla="*/ 2147483646 w 425"/>
              <a:gd name="T57" fmla="*/ 2147483646 h 392"/>
              <a:gd name="T58" fmla="*/ 2147483646 w 425"/>
              <a:gd name="T59" fmla="*/ 2147483646 h 392"/>
              <a:gd name="T60" fmla="*/ 2147483646 w 425"/>
              <a:gd name="T61" fmla="*/ 2147483646 h 392"/>
              <a:gd name="T62" fmla="*/ 2147483646 w 425"/>
              <a:gd name="T63" fmla="*/ 2147483646 h 392"/>
              <a:gd name="T64" fmla="*/ 2147483646 w 425"/>
              <a:gd name="T65" fmla="*/ 2147483646 h 392"/>
              <a:gd name="T66" fmla="*/ 2147483646 w 425"/>
              <a:gd name="T67" fmla="*/ 2147483646 h 392"/>
              <a:gd name="T68" fmla="*/ 2147483646 w 425"/>
              <a:gd name="T69" fmla="*/ 2147483646 h 392"/>
              <a:gd name="T70" fmla="*/ 2147483646 w 425"/>
              <a:gd name="T71" fmla="*/ 2147483646 h 392"/>
              <a:gd name="T72" fmla="*/ 2147483646 w 425"/>
              <a:gd name="T73" fmla="*/ 2147483646 h 392"/>
              <a:gd name="T74" fmla="*/ 2147483646 w 425"/>
              <a:gd name="T75" fmla="*/ 2147483646 h 392"/>
              <a:gd name="T76" fmla="*/ 2147483646 w 425"/>
              <a:gd name="T77" fmla="*/ 2147483646 h 392"/>
              <a:gd name="T78" fmla="*/ 2147483646 w 425"/>
              <a:gd name="T79" fmla="*/ 2147483646 h 392"/>
              <a:gd name="T80" fmla="*/ 2147483646 w 425"/>
              <a:gd name="T81" fmla="*/ 2147483646 h 392"/>
              <a:gd name="T82" fmla="*/ 2147483646 w 425"/>
              <a:gd name="T83" fmla="*/ 2147483646 h 392"/>
              <a:gd name="T84" fmla="*/ 2147483646 w 425"/>
              <a:gd name="T85" fmla="*/ 2147483646 h 392"/>
              <a:gd name="T86" fmla="*/ 2147483646 w 425"/>
              <a:gd name="T87" fmla="*/ 2147483646 h 392"/>
              <a:gd name="T88" fmla="*/ 2147483646 w 425"/>
              <a:gd name="T89" fmla="*/ 2147483646 h 392"/>
              <a:gd name="T90" fmla="*/ 2147483646 w 425"/>
              <a:gd name="T91" fmla="*/ 2147483646 h 392"/>
              <a:gd name="T92" fmla="*/ 2147483646 w 425"/>
              <a:gd name="T93" fmla="*/ 2147483646 h 392"/>
              <a:gd name="T94" fmla="*/ 2147483646 w 425"/>
              <a:gd name="T95" fmla="*/ 2147483646 h 392"/>
              <a:gd name="T96" fmla="*/ 2147483646 w 425"/>
              <a:gd name="T97" fmla="*/ 2147483646 h 392"/>
              <a:gd name="T98" fmla="*/ 2147483646 w 425"/>
              <a:gd name="T99" fmla="*/ 2147483646 h 392"/>
              <a:gd name="T100" fmla="*/ 2147483646 w 425"/>
              <a:gd name="T101" fmla="*/ 2147483646 h 392"/>
              <a:gd name="T102" fmla="*/ 2147483646 w 425"/>
              <a:gd name="T103" fmla="*/ 2147483646 h 392"/>
              <a:gd name="T104" fmla="*/ 2147483646 w 425"/>
              <a:gd name="T105" fmla="*/ 2147483646 h 392"/>
              <a:gd name="T106" fmla="*/ 2147483646 w 425"/>
              <a:gd name="T107" fmla="*/ 2147483646 h 392"/>
              <a:gd name="T108" fmla="*/ 2147483646 w 425"/>
              <a:gd name="T109" fmla="*/ 2147483646 h 392"/>
              <a:gd name="T110" fmla="*/ 2147483646 w 425"/>
              <a:gd name="T111" fmla="*/ 2147483646 h 3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5"/>
              <a:gd name="T169" fmla="*/ 0 h 392"/>
              <a:gd name="T170" fmla="*/ 425 w 425"/>
              <a:gd name="T171" fmla="*/ 392 h 3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5" h="392">
                <a:moveTo>
                  <a:pt x="358" y="391"/>
                </a:moveTo>
                <a:lnTo>
                  <a:pt x="343" y="381"/>
                </a:lnTo>
                <a:lnTo>
                  <a:pt x="334" y="379"/>
                </a:lnTo>
                <a:lnTo>
                  <a:pt x="333" y="372"/>
                </a:lnTo>
                <a:lnTo>
                  <a:pt x="319" y="367"/>
                </a:lnTo>
                <a:lnTo>
                  <a:pt x="317" y="363"/>
                </a:lnTo>
                <a:lnTo>
                  <a:pt x="306" y="365"/>
                </a:lnTo>
                <a:lnTo>
                  <a:pt x="296" y="364"/>
                </a:lnTo>
                <a:lnTo>
                  <a:pt x="295" y="368"/>
                </a:lnTo>
                <a:lnTo>
                  <a:pt x="288" y="373"/>
                </a:lnTo>
                <a:lnTo>
                  <a:pt x="279" y="366"/>
                </a:lnTo>
                <a:lnTo>
                  <a:pt x="270" y="367"/>
                </a:lnTo>
                <a:lnTo>
                  <a:pt x="266" y="366"/>
                </a:lnTo>
                <a:lnTo>
                  <a:pt x="256" y="372"/>
                </a:lnTo>
                <a:lnTo>
                  <a:pt x="254" y="377"/>
                </a:lnTo>
                <a:lnTo>
                  <a:pt x="251" y="381"/>
                </a:lnTo>
                <a:lnTo>
                  <a:pt x="247" y="377"/>
                </a:lnTo>
                <a:lnTo>
                  <a:pt x="240" y="380"/>
                </a:lnTo>
                <a:lnTo>
                  <a:pt x="240" y="374"/>
                </a:lnTo>
                <a:lnTo>
                  <a:pt x="240" y="371"/>
                </a:lnTo>
                <a:lnTo>
                  <a:pt x="239" y="366"/>
                </a:lnTo>
                <a:lnTo>
                  <a:pt x="233" y="367"/>
                </a:lnTo>
                <a:lnTo>
                  <a:pt x="231" y="362"/>
                </a:lnTo>
                <a:lnTo>
                  <a:pt x="228" y="355"/>
                </a:lnTo>
                <a:lnTo>
                  <a:pt x="223" y="355"/>
                </a:lnTo>
                <a:lnTo>
                  <a:pt x="221" y="359"/>
                </a:lnTo>
                <a:lnTo>
                  <a:pt x="218" y="358"/>
                </a:lnTo>
                <a:lnTo>
                  <a:pt x="214" y="365"/>
                </a:lnTo>
                <a:lnTo>
                  <a:pt x="206" y="367"/>
                </a:lnTo>
                <a:lnTo>
                  <a:pt x="206" y="360"/>
                </a:lnTo>
                <a:lnTo>
                  <a:pt x="200" y="359"/>
                </a:lnTo>
                <a:lnTo>
                  <a:pt x="198" y="349"/>
                </a:lnTo>
                <a:lnTo>
                  <a:pt x="191" y="346"/>
                </a:lnTo>
                <a:lnTo>
                  <a:pt x="187" y="340"/>
                </a:lnTo>
                <a:lnTo>
                  <a:pt x="187" y="332"/>
                </a:lnTo>
                <a:lnTo>
                  <a:pt x="172" y="329"/>
                </a:lnTo>
                <a:lnTo>
                  <a:pt x="166" y="323"/>
                </a:lnTo>
                <a:lnTo>
                  <a:pt x="159" y="328"/>
                </a:lnTo>
                <a:lnTo>
                  <a:pt x="153" y="328"/>
                </a:lnTo>
                <a:lnTo>
                  <a:pt x="153" y="321"/>
                </a:lnTo>
                <a:lnTo>
                  <a:pt x="153" y="314"/>
                </a:lnTo>
                <a:lnTo>
                  <a:pt x="147" y="316"/>
                </a:lnTo>
                <a:lnTo>
                  <a:pt x="151" y="308"/>
                </a:lnTo>
                <a:lnTo>
                  <a:pt x="137" y="308"/>
                </a:lnTo>
                <a:lnTo>
                  <a:pt x="132" y="304"/>
                </a:lnTo>
                <a:lnTo>
                  <a:pt x="122" y="298"/>
                </a:lnTo>
                <a:lnTo>
                  <a:pt x="117" y="298"/>
                </a:lnTo>
                <a:lnTo>
                  <a:pt x="117" y="302"/>
                </a:lnTo>
                <a:lnTo>
                  <a:pt x="122" y="311"/>
                </a:lnTo>
                <a:lnTo>
                  <a:pt x="114" y="315"/>
                </a:lnTo>
                <a:lnTo>
                  <a:pt x="110" y="320"/>
                </a:lnTo>
                <a:lnTo>
                  <a:pt x="104" y="318"/>
                </a:lnTo>
                <a:lnTo>
                  <a:pt x="98" y="307"/>
                </a:lnTo>
                <a:lnTo>
                  <a:pt x="88" y="299"/>
                </a:lnTo>
                <a:lnTo>
                  <a:pt x="92" y="293"/>
                </a:lnTo>
                <a:lnTo>
                  <a:pt x="96" y="292"/>
                </a:lnTo>
                <a:lnTo>
                  <a:pt x="98" y="288"/>
                </a:lnTo>
                <a:lnTo>
                  <a:pt x="94" y="283"/>
                </a:lnTo>
                <a:lnTo>
                  <a:pt x="89" y="282"/>
                </a:lnTo>
                <a:lnTo>
                  <a:pt x="88" y="284"/>
                </a:lnTo>
                <a:lnTo>
                  <a:pt x="79" y="286"/>
                </a:lnTo>
                <a:lnTo>
                  <a:pt x="79" y="281"/>
                </a:lnTo>
                <a:lnTo>
                  <a:pt x="74" y="282"/>
                </a:lnTo>
                <a:lnTo>
                  <a:pt x="71" y="277"/>
                </a:lnTo>
                <a:lnTo>
                  <a:pt x="60" y="275"/>
                </a:lnTo>
                <a:lnTo>
                  <a:pt x="57" y="274"/>
                </a:lnTo>
                <a:lnTo>
                  <a:pt x="50" y="270"/>
                </a:lnTo>
                <a:lnTo>
                  <a:pt x="48" y="262"/>
                </a:lnTo>
                <a:lnTo>
                  <a:pt x="44" y="259"/>
                </a:lnTo>
                <a:lnTo>
                  <a:pt x="37" y="259"/>
                </a:lnTo>
                <a:lnTo>
                  <a:pt x="36" y="262"/>
                </a:lnTo>
                <a:lnTo>
                  <a:pt x="37" y="264"/>
                </a:lnTo>
                <a:lnTo>
                  <a:pt x="37" y="269"/>
                </a:lnTo>
                <a:lnTo>
                  <a:pt x="29" y="269"/>
                </a:lnTo>
                <a:lnTo>
                  <a:pt x="38" y="247"/>
                </a:lnTo>
                <a:lnTo>
                  <a:pt x="32" y="233"/>
                </a:lnTo>
                <a:lnTo>
                  <a:pt x="23" y="227"/>
                </a:lnTo>
                <a:lnTo>
                  <a:pt x="25" y="219"/>
                </a:lnTo>
                <a:lnTo>
                  <a:pt x="19" y="211"/>
                </a:lnTo>
                <a:lnTo>
                  <a:pt x="19" y="205"/>
                </a:lnTo>
                <a:lnTo>
                  <a:pt x="23" y="201"/>
                </a:lnTo>
                <a:lnTo>
                  <a:pt x="26" y="192"/>
                </a:lnTo>
                <a:lnTo>
                  <a:pt x="23" y="189"/>
                </a:lnTo>
                <a:lnTo>
                  <a:pt x="24" y="179"/>
                </a:lnTo>
                <a:lnTo>
                  <a:pt x="18" y="175"/>
                </a:lnTo>
                <a:lnTo>
                  <a:pt x="16" y="169"/>
                </a:lnTo>
                <a:lnTo>
                  <a:pt x="20" y="156"/>
                </a:lnTo>
                <a:lnTo>
                  <a:pt x="7" y="143"/>
                </a:lnTo>
                <a:lnTo>
                  <a:pt x="0" y="140"/>
                </a:lnTo>
                <a:lnTo>
                  <a:pt x="1" y="129"/>
                </a:lnTo>
                <a:lnTo>
                  <a:pt x="8" y="125"/>
                </a:lnTo>
                <a:lnTo>
                  <a:pt x="12" y="108"/>
                </a:lnTo>
                <a:lnTo>
                  <a:pt x="6" y="81"/>
                </a:lnTo>
                <a:lnTo>
                  <a:pt x="13" y="83"/>
                </a:lnTo>
                <a:lnTo>
                  <a:pt x="17" y="87"/>
                </a:lnTo>
                <a:lnTo>
                  <a:pt x="15" y="81"/>
                </a:lnTo>
                <a:lnTo>
                  <a:pt x="18" y="76"/>
                </a:lnTo>
                <a:lnTo>
                  <a:pt x="18" y="71"/>
                </a:lnTo>
                <a:lnTo>
                  <a:pt x="15" y="67"/>
                </a:lnTo>
                <a:lnTo>
                  <a:pt x="14" y="62"/>
                </a:lnTo>
                <a:lnTo>
                  <a:pt x="14" y="60"/>
                </a:lnTo>
                <a:lnTo>
                  <a:pt x="32" y="55"/>
                </a:lnTo>
                <a:lnTo>
                  <a:pt x="40" y="53"/>
                </a:lnTo>
                <a:lnTo>
                  <a:pt x="50" y="48"/>
                </a:lnTo>
                <a:lnTo>
                  <a:pt x="75" y="44"/>
                </a:lnTo>
                <a:lnTo>
                  <a:pt x="84" y="39"/>
                </a:lnTo>
                <a:lnTo>
                  <a:pt x="99" y="23"/>
                </a:lnTo>
                <a:lnTo>
                  <a:pt x="121" y="13"/>
                </a:lnTo>
                <a:lnTo>
                  <a:pt x="150" y="3"/>
                </a:lnTo>
                <a:lnTo>
                  <a:pt x="176" y="0"/>
                </a:lnTo>
                <a:lnTo>
                  <a:pt x="197" y="14"/>
                </a:lnTo>
                <a:lnTo>
                  <a:pt x="180" y="5"/>
                </a:lnTo>
                <a:lnTo>
                  <a:pt x="179" y="10"/>
                </a:lnTo>
                <a:lnTo>
                  <a:pt x="184" y="15"/>
                </a:lnTo>
                <a:lnTo>
                  <a:pt x="186" y="31"/>
                </a:lnTo>
                <a:lnTo>
                  <a:pt x="193" y="35"/>
                </a:lnTo>
                <a:lnTo>
                  <a:pt x="205" y="37"/>
                </a:lnTo>
                <a:lnTo>
                  <a:pt x="218" y="33"/>
                </a:lnTo>
                <a:lnTo>
                  <a:pt x="238" y="20"/>
                </a:lnTo>
                <a:lnTo>
                  <a:pt x="239" y="20"/>
                </a:lnTo>
                <a:lnTo>
                  <a:pt x="220" y="34"/>
                </a:lnTo>
                <a:lnTo>
                  <a:pt x="216" y="37"/>
                </a:lnTo>
                <a:lnTo>
                  <a:pt x="216" y="41"/>
                </a:lnTo>
                <a:lnTo>
                  <a:pt x="221" y="42"/>
                </a:lnTo>
                <a:lnTo>
                  <a:pt x="226" y="38"/>
                </a:lnTo>
                <a:lnTo>
                  <a:pt x="238" y="31"/>
                </a:lnTo>
                <a:lnTo>
                  <a:pt x="248" y="22"/>
                </a:lnTo>
                <a:lnTo>
                  <a:pt x="264" y="23"/>
                </a:lnTo>
                <a:lnTo>
                  <a:pt x="307" y="27"/>
                </a:lnTo>
                <a:lnTo>
                  <a:pt x="364" y="23"/>
                </a:lnTo>
                <a:lnTo>
                  <a:pt x="376" y="22"/>
                </a:lnTo>
                <a:lnTo>
                  <a:pt x="377" y="23"/>
                </a:lnTo>
                <a:lnTo>
                  <a:pt x="390" y="31"/>
                </a:lnTo>
                <a:lnTo>
                  <a:pt x="395" y="47"/>
                </a:lnTo>
                <a:lnTo>
                  <a:pt x="397" y="53"/>
                </a:lnTo>
                <a:lnTo>
                  <a:pt x="398" y="54"/>
                </a:lnTo>
                <a:lnTo>
                  <a:pt x="399" y="60"/>
                </a:lnTo>
                <a:lnTo>
                  <a:pt x="402" y="69"/>
                </a:lnTo>
                <a:lnTo>
                  <a:pt x="414" y="118"/>
                </a:lnTo>
                <a:lnTo>
                  <a:pt x="417" y="133"/>
                </a:lnTo>
                <a:lnTo>
                  <a:pt x="417" y="141"/>
                </a:lnTo>
                <a:lnTo>
                  <a:pt x="412" y="147"/>
                </a:lnTo>
                <a:lnTo>
                  <a:pt x="404" y="148"/>
                </a:lnTo>
                <a:lnTo>
                  <a:pt x="393" y="156"/>
                </a:lnTo>
                <a:lnTo>
                  <a:pt x="387" y="166"/>
                </a:lnTo>
                <a:lnTo>
                  <a:pt x="385" y="176"/>
                </a:lnTo>
                <a:lnTo>
                  <a:pt x="390" y="176"/>
                </a:lnTo>
                <a:lnTo>
                  <a:pt x="398" y="181"/>
                </a:lnTo>
                <a:lnTo>
                  <a:pt x="401" y="186"/>
                </a:lnTo>
                <a:lnTo>
                  <a:pt x="405" y="191"/>
                </a:lnTo>
                <a:lnTo>
                  <a:pt x="405" y="198"/>
                </a:lnTo>
                <a:lnTo>
                  <a:pt x="399" y="222"/>
                </a:lnTo>
                <a:lnTo>
                  <a:pt x="402" y="226"/>
                </a:lnTo>
                <a:lnTo>
                  <a:pt x="405" y="231"/>
                </a:lnTo>
                <a:lnTo>
                  <a:pt x="404" y="239"/>
                </a:lnTo>
                <a:lnTo>
                  <a:pt x="419" y="264"/>
                </a:lnTo>
                <a:lnTo>
                  <a:pt x="425" y="270"/>
                </a:lnTo>
                <a:lnTo>
                  <a:pt x="419" y="272"/>
                </a:lnTo>
                <a:lnTo>
                  <a:pt x="418" y="275"/>
                </a:lnTo>
                <a:lnTo>
                  <a:pt x="424" y="285"/>
                </a:lnTo>
                <a:lnTo>
                  <a:pt x="424" y="294"/>
                </a:lnTo>
                <a:lnTo>
                  <a:pt x="419" y="301"/>
                </a:lnTo>
                <a:lnTo>
                  <a:pt x="411" y="302"/>
                </a:lnTo>
                <a:lnTo>
                  <a:pt x="405" y="307"/>
                </a:lnTo>
                <a:lnTo>
                  <a:pt x="394" y="319"/>
                </a:lnTo>
                <a:lnTo>
                  <a:pt x="365" y="355"/>
                </a:lnTo>
                <a:lnTo>
                  <a:pt x="363" y="364"/>
                </a:lnTo>
                <a:lnTo>
                  <a:pt x="364" y="380"/>
                </a:lnTo>
                <a:lnTo>
                  <a:pt x="371" y="392"/>
                </a:lnTo>
                <a:lnTo>
                  <a:pt x="358" y="391"/>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77" name="Freeform 51">
            <a:extLst>
              <a:ext uri="{FF2B5EF4-FFF2-40B4-BE49-F238E27FC236}">
                <a16:creationId xmlns:a16="http://schemas.microsoft.com/office/drawing/2014/main" id="{B1DDFE2B-82F6-411F-8F42-E038379DB36C}"/>
              </a:ext>
            </a:extLst>
          </p:cNvPr>
          <p:cNvSpPr>
            <a:spLocks/>
          </p:cNvSpPr>
          <p:nvPr/>
        </p:nvSpPr>
        <p:spPr bwMode="auto">
          <a:xfrm>
            <a:off x="5775326" y="4314826"/>
            <a:ext cx="15875" cy="11113"/>
          </a:xfrm>
          <a:custGeom>
            <a:avLst/>
            <a:gdLst>
              <a:gd name="T0" fmla="*/ 2147483646 w 10"/>
              <a:gd name="T1" fmla="*/ 2147483646 h 7"/>
              <a:gd name="T2" fmla="*/ 2147483646 w 10"/>
              <a:gd name="T3" fmla="*/ 2147483646 h 7"/>
              <a:gd name="T4" fmla="*/ 2147483646 w 10"/>
              <a:gd name="T5" fmla="*/ 2147483646 h 7"/>
              <a:gd name="T6" fmla="*/ 2147483646 w 10"/>
              <a:gd name="T7" fmla="*/ 2147483646 h 7"/>
              <a:gd name="T8" fmla="*/ 0 w 10"/>
              <a:gd name="T9" fmla="*/ 0 h 7"/>
              <a:gd name="T10" fmla="*/ 2147483646 w 10"/>
              <a:gd name="T11" fmla="*/ 0 h 7"/>
              <a:gd name="T12" fmla="*/ 2147483646 w 10"/>
              <a:gd name="T13" fmla="*/ 0 h 7"/>
              <a:gd name="T14" fmla="*/ 2147483646 w 10"/>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0" y="2"/>
                </a:moveTo>
                <a:lnTo>
                  <a:pt x="10" y="7"/>
                </a:lnTo>
                <a:lnTo>
                  <a:pt x="4" y="6"/>
                </a:lnTo>
                <a:lnTo>
                  <a:pt x="1" y="7"/>
                </a:lnTo>
                <a:lnTo>
                  <a:pt x="0" y="0"/>
                </a:lnTo>
                <a:lnTo>
                  <a:pt x="3" y="0"/>
                </a:lnTo>
                <a:lnTo>
                  <a:pt x="8" y="0"/>
                </a:lnTo>
                <a:lnTo>
                  <a:pt x="10" y="2"/>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78" name="Freeform 52">
            <a:extLst>
              <a:ext uri="{FF2B5EF4-FFF2-40B4-BE49-F238E27FC236}">
                <a16:creationId xmlns:a16="http://schemas.microsoft.com/office/drawing/2014/main" id="{66D7C566-1547-4779-BAAD-14DDC2619EC0}"/>
              </a:ext>
            </a:extLst>
          </p:cNvPr>
          <p:cNvSpPr>
            <a:spLocks/>
          </p:cNvSpPr>
          <p:nvPr/>
        </p:nvSpPr>
        <p:spPr bwMode="auto">
          <a:xfrm>
            <a:off x="5764214" y="4313238"/>
            <a:ext cx="9525" cy="12700"/>
          </a:xfrm>
          <a:custGeom>
            <a:avLst/>
            <a:gdLst>
              <a:gd name="T0" fmla="*/ 0 w 6"/>
              <a:gd name="T1" fmla="*/ 0 h 8"/>
              <a:gd name="T2" fmla="*/ 2147483646 w 6"/>
              <a:gd name="T3" fmla="*/ 2147483646 h 8"/>
              <a:gd name="T4" fmla="*/ 2147483646 w 6"/>
              <a:gd name="T5" fmla="*/ 2147483646 h 8"/>
              <a:gd name="T6" fmla="*/ 2147483646 w 6"/>
              <a:gd name="T7" fmla="*/ 2147483646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0"/>
                </a:moveTo>
                <a:lnTo>
                  <a:pt x="5" y="1"/>
                </a:lnTo>
                <a:lnTo>
                  <a:pt x="6" y="8"/>
                </a:lnTo>
                <a:lnTo>
                  <a:pt x="3" y="7"/>
                </a:lnTo>
                <a:lnTo>
                  <a:pt x="0" y="0"/>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79" name="Freeform 53">
            <a:extLst>
              <a:ext uri="{FF2B5EF4-FFF2-40B4-BE49-F238E27FC236}">
                <a16:creationId xmlns:a16="http://schemas.microsoft.com/office/drawing/2014/main" id="{457A548C-AD67-46F3-8A15-F23420A38E7A}"/>
              </a:ext>
            </a:extLst>
          </p:cNvPr>
          <p:cNvSpPr>
            <a:spLocks/>
          </p:cNvSpPr>
          <p:nvPr/>
        </p:nvSpPr>
        <p:spPr bwMode="auto">
          <a:xfrm>
            <a:off x="6084888" y="5132389"/>
            <a:ext cx="277812" cy="403225"/>
          </a:xfrm>
          <a:custGeom>
            <a:avLst/>
            <a:gdLst>
              <a:gd name="T0" fmla="*/ 2147483646 w 175"/>
              <a:gd name="T1" fmla="*/ 2147483646 h 254"/>
              <a:gd name="T2" fmla="*/ 2147483646 w 175"/>
              <a:gd name="T3" fmla="*/ 2147483646 h 254"/>
              <a:gd name="T4" fmla="*/ 2147483646 w 175"/>
              <a:gd name="T5" fmla="*/ 2147483646 h 254"/>
              <a:gd name="T6" fmla="*/ 2147483646 w 175"/>
              <a:gd name="T7" fmla="*/ 2147483646 h 254"/>
              <a:gd name="T8" fmla="*/ 2147483646 w 175"/>
              <a:gd name="T9" fmla="*/ 2147483646 h 254"/>
              <a:gd name="T10" fmla="*/ 2147483646 w 175"/>
              <a:gd name="T11" fmla="*/ 2147483646 h 254"/>
              <a:gd name="T12" fmla="*/ 2147483646 w 175"/>
              <a:gd name="T13" fmla="*/ 2147483646 h 254"/>
              <a:gd name="T14" fmla="*/ 2147483646 w 175"/>
              <a:gd name="T15" fmla="*/ 2147483646 h 254"/>
              <a:gd name="T16" fmla="*/ 2147483646 w 175"/>
              <a:gd name="T17" fmla="*/ 2147483646 h 254"/>
              <a:gd name="T18" fmla="*/ 2147483646 w 175"/>
              <a:gd name="T19" fmla="*/ 2147483646 h 254"/>
              <a:gd name="T20" fmla="*/ 2147483646 w 175"/>
              <a:gd name="T21" fmla="*/ 2147483646 h 254"/>
              <a:gd name="T22" fmla="*/ 2147483646 w 175"/>
              <a:gd name="T23" fmla="*/ 2147483646 h 254"/>
              <a:gd name="T24" fmla="*/ 2147483646 w 175"/>
              <a:gd name="T25" fmla="*/ 2147483646 h 254"/>
              <a:gd name="T26" fmla="*/ 2147483646 w 175"/>
              <a:gd name="T27" fmla="*/ 2147483646 h 254"/>
              <a:gd name="T28" fmla="*/ 2147483646 w 175"/>
              <a:gd name="T29" fmla="*/ 2147483646 h 254"/>
              <a:gd name="T30" fmla="*/ 2147483646 w 175"/>
              <a:gd name="T31" fmla="*/ 2147483646 h 254"/>
              <a:gd name="T32" fmla="*/ 2147483646 w 175"/>
              <a:gd name="T33" fmla="*/ 2147483646 h 254"/>
              <a:gd name="T34" fmla="*/ 2147483646 w 175"/>
              <a:gd name="T35" fmla="*/ 2147483646 h 254"/>
              <a:gd name="T36" fmla="*/ 2147483646 w 175"/>
              <a:gd name="T37" fmla="*/ 2147483646 h 254"/>
              <a:gd name="T38" fmla="*/ 2147483646 w 175"/>
              <a:gd name="T39" fmla="*/ 2147483646 h 254"/>
              <a:gd name="T40" fmla="*/ 2147483646 w 175"/>
              <a:gd name="T41" fmla="*/ 2147483646 h 254"/>
              <a:gd name="T42" fmla="*/ 2147483646 w 175"/>
              <a:gd name="T43" fmla="*/ 2147483646 h 254"/>
              <a:gd name="T44" fmla="*/ 2147483646 w 175"/>
              <a:gd name="T45" fmla="*/ 2147483646 h 254"/>
              <a:gd name="T46" fmla="*/ 2147483646 w 175"/>
              <a:gd name="T47" fmla="*/ 2147483646 h 254"/>
              <a:gd name="T48" fmla="*/ 2147483646 w 175"/>
              <a:gd name="T49" fmla="*/ 2147483646 h 254"/>
              <a:gd name="T50" fmla="*/ 2147483646 w 175"/>
              <a:gd name="T51" fmla="*/ 2147483646 h 254"/>
              <a:gd name="T52" fmla="*/ 2147483646 w 175"/>
              <a:gd name="T53" fmla="*/ 2147483646 h 254"/>
              <a:gd name="T54" fmla="*/ 2147483646 w 175"/>
              <a:gd name="T55" fmla="*/ 2147483646 h 254"/>
              <a:gd name="T56" fmla="*/ 2147483646 w 175"/>
              <a:gd name="T57" fmla="*/ 2147483646 h 254"/>
              <a:gd name="T58" fmla="*/ 2147483646 w 175"/>
              <a:gd name="T59" fmla="*/ 2147483646 h 254"/>
              <a:gd name="T60" fmla="*/ 2147483646 w 175"/>
              <a:gd name="T61" fmla="*/ 2147483646 h 254"/>
              <a:gd name="T62" fmla="*/ 2147483646 w 175"/>
              <a:gd name="T63" fmla="*/ 2147483646 h 254"/>
              <a:gd name="T64" fmla="*/ 2147483646 w 175"/>
              <a:gd name="T65" fmla="*/ 2147483646 h 254"/>
              <a:gd name="T66" fmla="*/ 2147483646 w 175"/>
              <a:gd name="T67" fmla="*/ 2147483646 h 254"/>
              <a:gd name="T68" fmla="*/ 2147483646 w 175"/>
              <a:gd name="T69" fmla="*/ 2147483646 h 254"/>
              <a:gd name="T70" fmla="*/ 2147483646 w 175"/>
              <a:gd name="T71" fmla="*/ 2147483646 h 254"/>
              <a:gd name="T72" fmla="*/ 2147483646 w 175"/>
              <a:gd name="T73" fmla="*/ 2147483646 h 254"/>
              <a:gd name="T74" fmla="*/ 2147483646 w 175"/>
              <a:gd name="T75" fmla="*/ 2147483646 h 254"/>
              <a:gd name="T76" fmla="*/ 2147483646 w 175"/>
              <a:gd name="T77" fmla="*/ 2147483646 h 254"/>
              <a:gd name="T78" fmla="*/ 2147483646 w 175"/>
              <a:gd name="T79" fmla="*/ 2147483646 h 254"/>
              <a:gd name="T80" fmla="*/ 2147483646 w 175"/>
              <a:gd name="T81" fmla="*/ 2147483646 h 254"/>
              <a:gd name="T82" fmla="*/ 2147483646 w 175"/>
              <a:gd name="T83" fmla="*/ 2147483646 h 254"/>
              <a:gd name="T84" fmla="*/ 2147483646 w 175"/>
              <a:gd name="T85" fmla="*/ 2147483646 h 254"/>
              <a:gd name="T86" fmla="*/ 2147483646 w 175"/>
              <a:gd name="T87" fmla="*/ 2147483646 h 254"/>
              <a:gd name="T88" fmla="*/ 2147483646 w 175"/>
              <a:gd name="T89" fmla="*/ 2147483646 h 254"/>
              <a:gd name="T90" fmla="*/ 0 w 175"/>
              <a:gd name="T91" fmla="*/ 2147483646 h 254"/>
              <a:gd name="T92" fmla="*/ 2147483646 w 175"/>
              <a:gd name="T93" fmla="*/ 2147483646 h 254"/>
              <a:gd name="T94" fmla="*/ 2147483646 w 175"/>
              <a:gd name="T95" fmla="*/ 2147483646 h 254"/>
              <a:gd name="T96" fmla="*/ 2147483646 w 175"/>
              <a:gd name="T97" fmla="*/ 2147483646 h 254"/>
              <a:gd name="T98" fmla="*/ 2147483646 w 175"/>
              <a:gd name="T99" fmla="*/ 2147483646 h 254"/>
              <a:gd name="T100" fmla="*/ 2147483646 w 175"/>
              <a:gd name="T101" fmla="*/ 2147483646 h 254"/>
              <a:gd name="T102" fmla="*/ 2147483646 w 175"/>
              <a:gd name="T103" fmla="*/ 2147483646 h 254"/>
              <a:gd name="T104" fmla="*/ 2147483646 w 175"/>
              <a:gd name="T105" fmla="*/ 2147483646 h 254"/>
              <a:gd name="T106" fmla="*/ 2147483646 w 175"/>
              <a:gd name="T107" fmla="*/ 2147483646 h 254"/>
              <a:gd name="T108" fmla="*/ 2147483646 w 175"/>
              <a:gd name="T109" fmla="*/ 2147483646 h 2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254"/>
              <a:gd name="T167" fmla="*/ 175 w 175"/>
              <a:gd name="T168" fmla="*/ 254 h 2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254">
                <a:moveTo>
                  <a:pt x="165" y="114"/>
                </a:moveTo>
                <a:lnTo>
                  <a:pt x="158" y="123"/>
                </a:lnTo>
                <a:lnTo>
                  <a:pt x="151" y="133"/>
                </a:lnTo>
                <a:lnTo>
                  <a:pt x="148" y="141"/>
                </a:lnTo>
                <a:lnTo>
                  <a:pt x="149" y="149"/>
                </a:lnTo>
                <a:lnTo>
                  <a:pt x="174" y="178"/>
                </a:lnTo>
                <a:lnTo>
                  <a:pt x="175" y="183"/>
                </a:lnTo>
                <a:lnTo>
                  <a:pt x="169" y="191"/>
                </a:lnTo>
                <a:lnTo>
                  <a:pt x="154" y="200"/>
                </a:lnTo>
                <a:lnTo>
                  <a:pt x="150" y="208"/>
                </a:lnTo>
                <a:lnTo>
                  <a:pt x="149" y="221"/>
                </a:lnTo>
                <a:lnTo>
                  <a:pt x="149" y="227"/>
                </a:lnTo>
                <a:lnTo>
                  <a:pt x="148" y="226"/>
                </a:lnTo>
                <a:lnTo>
                  <a:pt x="147" y="227"/>
                </a:lnTo>
                <a:lnTo>
                  <a:pt x="144" y="227"/>
                </a:lnTo>
                <a:lnTo>
                  <a:pt x="141" y="228"/>
                </a:lnTo>
                <a:lnTo>
                  <a:pt x="139" y="229"/>
                </a:lnTo>
                <a:lnTo>
                  <a:pt x="138" y="229"/>
                </a:lnTo>
                <a:lnTo>
                  <a:pt x="136" y="228"/>
                </a:lnTo>
                <a:lnTo>
                  <a:pt x="134" y="229"/>
                </a:lnTo>
                <a:lnTo>
                  <a:pt x="132" y="230"/>
                </a:lnTo>
                <a:lnTo>
                  <a:pt x="130" y="228"/>
                </a:lnTo>
                <a:lnTo>
                  <a:pt x="129" y="228"/>
                </a:lnTo>
                <a:lnTo>
                  <a:pt x="127" y="231"/>
                </a:lnTo>
                <a:lnTo>
                  <a:pt x="125" y="233"/>
                </a:lnTo>
                <a:lnTo>
                  <a:pt x="122" y="232"/>
                </a:lnTo>
                <a:lnTo>
                  <a:pt x="118" y="232"/>
                </a:lnTo>
                <a:lnTo>
                  <a:pt x="117" y="232"/>
                </a:lnTo>
                <a:lnTo>
                  <a:pt x="114" y="231"/>
                </a:lnTo>
                <a:lnTo>
                  <a:pt x="111" y="234"/>
                </a:lnTo>
                <a:lnTo>
                  <a:pt x="108" y="236"/>
                </a:lnTo>
                <a:lnTo>
                  <a:pt x="106" y="238"/>
                </a:lnTo>
                <a:lnTo>
                  <a:pt x="107" y="240"/>
                </a:lnTo>
                <a:lnTo>
                  <a:pt x="106" y="241"/>
                </a:lnTo>
                <a:lnTo>
                  <a:pt x="104" y="241"/>
                </a:lnTo>
                <a:lnTo>
                  <a:pt x="102" y="238"/>
                </a:lnTo>
                <a:lnTo>
                  <a:pt x="100" y="237"/>
                </a:lnTo>
                <a:lnTo>
                  <a:pt x="98" y="235"/>
                </a:lnTo>
                <a:lnTo>
                  <a:pt x="97" y="237"/>
                </a:lnTo>
                <a:lnTo>
                  <a:pt x="94" y="238"/>
                </a:lnTo>
                <a:lnTo>
                  <a:pt x="90" y="240"/>
                </a:lnTo>
                <a:lnTo>
                  <a:pt x="85" y="241"/>
                </a:lnTo>
                <a:lnTo>
                  <a:pt x="84" y="242"/>
                </a:lnTo>
                <a:lnTo>
                  <a:pt x="83" y="247"/>
                </a:lnTo>
                <a:lnTo>
                  <a:pt x="83" y="250"/>
                </a:lnTo>
                <a:lnTo>
                  <a:pt x="83" y="252"/>
                </a:lnTo>
                <a:lnTo>
                  <a:pt x="81" y="254"/>
                </a:lnTo>
                <a:lnTo>
                  <a:pt x="78" y="254"/>
                </a:lnTo>
                <a:lnTo>
                  <a:pt x="75" y="253"/>
                </a:lnTo>
                <a:lnTo>
                  <a:pt x="75" y="250"/>
                </a:lnTo>
                <a:lnTo>
                  <a:pt x="61" y="228"/>
                </a:lnTo>
                <a:lnTo>
                  <a:pt x="53" y="218"/>
                </a:lnTo>
                <a:lnTo>
                  <a:pt x="52" y="218"/>
                </a:lnTo>
                <a:lnTo>
                  <a:pt x="54" y="211"/>
                </a:lnTo>
                <a:lnTo>
                  <a:pt x="54" y="209"/>
                </a:lnTo>
                <a:lnTo>
                  <a:pt x="53" y="207"/>
                </a:lnTo>
                <a:lnTo>
                  <a:pt x="51" y="207"/>
                </a:lnTo>
                <a:lnTo>
                  <a:pt x="50" y="206"/>
                </a:lnTo>
                <a:lnTo>
                  <a:pt x="50" y="204"/>
                </a:lnTo>
                <a:lnTo>
                  <a:pt x="52" y="203"/>
                </a:lnTo>
                <a:lnTo>
                  <a:pt x="55" y="203"/>
                </a:lnTo>
                <a:lnTo>
                  <a:pt x="58" y="204"/>
                </a:lnTo>
                <a:lnTo>
                  <a:pt x="59" y="203"/>
                </a:lnTo>
                <a:lnTo>
                  <a:pt x="60" y="201"/>
                </a:lnTo>
                <a:lnTo>
                  <a:pt x="62" y="200"/>
                </a:lnTo>
                <a:lnTo>
                  <a:pt x="64" y="199"/>
                </a:lnTo>
                <a:lnTo>
                  <a:pt x="66" y="199"/>
                </a:lnTo>
                <a:lnTo>
                  <a:pt x="66" y="197"/>
                </a:lnTo>
                <a:lnTo>
                  <a:pt x="64" y="194"/>
                </a:lnTo>
                <a:lnTo>
                  <a:pt x="60" y="192"/>
                </a:lnTo>
                <a:lnTo>
                  <a:pt x="58" y="191"/>
                </a:lnTo>
                <a:lnTo>
                  <a:pt x="57" y="190"/>
                </a:lnTo>
                <a:lnTo>
                  <a:pt x="55" y="191"/>
                </a:lnTo>
                <a:lnTo>
                  <a:pt x="53" y="190"/>
                </a:lnTo>
                <a:lnTo>
                  <a:pt x="53" y="188"/>
                </a:lnTo>
                <a:lnTo>
                  <a:pt x="50" y="185"/>
                </a:lnTo>
                <a:lnTo>
                  <a:pt x="49" y="183"/>
                </a:lnTo>
                <a:lnTo>
                  <a:pt x="48" y="182"/>
                </a:lnTo>
                <a:lnTo>
                  <a:pt x="46" y="183"/>
                </a:lnTo>
                <a:lnTo>
                  <a:pt x="45" y="183"/>
                </a:lnTo>
                <a:lnTo>
                  <a:pt x="43" y="181"/>
                </a:lnTo>
                <a:lnTo>
                  <a:pt x="37" y="179"/>
                </a:lnTo>
                <a:lnTo>
                  <a:pt x="36" y="179"/>
                </a:lnTo>
                <a:lnTo>
                  <a:pt x="35" y="178"/>
                </a:lnTo>
                <a:lnTo>
                  <a:pt x="32" y="174"/>
                </a:lnTo>
                <a:lnTo>
                  <a:pt x="30" y="170"/>
                </a:lnTo>
                <a:lnTo>
                  <a:pt x="28" y="168"/>
                </a:lnTo>
                <a:lnTo>
                  <a:pt x="24" y="165"/>
                </a:lnTo>
                <a:lnTo>
                  <a:pt x="21" y="163"/>
                </a:lnTo>
                <a:lnTo>
                  <a:pt x="17" y="161"/>
                </a:lnTo>
                <a:lnTo>
                  <a:pt x="17" y="159"/>
                </a:lnTo>
                <a:lnTo>
                  <a:pt x="21" y="156"/>
                </a:lnTo>
                <a:lnTo>
                  <a:pt x="22" y="153"/>
                </a:lnTo>
                <a:lnTo>
                  <a:pt x="24" y="153"/>
                </a:lnTo>
                <a:lnTo>
                  <a:pt x="25" y="154"/>
                </a:lnTo>
                <a:lnTo>
                  <a:pt x="27" y="155"/>
                </a:lnTo>
                <a:lnTo>
                  <a:pt x="28" y="155"/>
                </a:lnTo>
                <a:lnTo>
                  <a:pt x="29" y="155"/>
                </a:lnTo>
                <a:lnTo>
                  <a:pt x="30" y="151"/>
                </a:lnTo>
                <a:lnTo>
                  <a:pt x="30" y="146"/>
                </a:lnTo>
                <a:lnTo>
                  <a:pt x="27" y="142"/>
                </a:lnTo>
                <a:lnTo>
                  <a:pt x="24" y="137"/>
                </a:lnTo>
                <a:lnTo>
                  <a:pt x="20" y="134"/>
                </a:lnTo>
                <a:lnTo>
                  <a:pt x="18" y="130"/>
                </a:lnTo>
                <a:lnTo>
                  <a:pt x="20" y="130"/>
                </a:lnTo>
                <a:lnTo>
                  <a:pt x="22" y="131"/>
                </a:lnTo>
                <a:lnTo>
                  <a:pt x="24" y="132"/>
                </a:lnTo>
                <a:lnTo>
                  <a:pt x="29" y="134"/>
                </a:lnTo>
                <a:lnTo>
                  <a:pt x="31" y="132"/>
                </a:lnTo>
                <a:lnTo>
                  <a:pt x="33" y="130"/>
                </a:lnTo>
                <a:lnTo>
                  <a:pt x="34" y="128"/>
                </a:lnTo>
                <a:lnTo>
                  <a:pt x="32" y="127"/>
                </a:lnTo>
                <a:lnTo>
                  <a:pt x="30" y="126"/>
                </a:lnTo>
                <a:lnTo>
                  <a:pt x="28" y="124"/>
                </a:lnTo>
                <a:lnTo>
                  <a:pt x="26" y="122"/>
                </a:lnTo>
                <a:lnTo>
                  <a:pt x="23" y="119"/>
                </a:lnTo>
                <a:lnTo>
                  <a:pt x="22" y="116"/>
                </a:lnTo>
                <a:lnTo>
                  <a:pt x="21" y="114"/>
                </a:lnTo>
                <a:lnTo>
                  <a:pt x="17" y="114"/>
                </a:lnTo>
                <a:lnTo>
                  <a:pt x="14" y="113"/>
                </a:lnTo>
                <a:lnTo>
                  <a:pt x="13" y="110"/>
                </a:lnTo>
                <a:lnTo>
                  <a:pt x="12" y="106"/>
                </a:lnTo>
                <a:lnTo>
                  <a:pt x="14" y="105"/>
                </a:lnTo>
                <a:lnTo>
                  <a:pt x="14" y="102"/>
                </a:lnTo>
                <a:lnTo>
                  <a:pt x="13" y="100"/>
                </a:lnTo>
                <a:lnTo>
                  <a:pt x="14" y="98"/>
                </a:lnTo>
                <a:lnTo>
                  <a:pt x="15" y="96"/>
                </a:lnTo>
                <a:lnTo>
                  <a:pt x="19" y="92"/>
                </a:lnTo>
                <a:lnTo>
                  <a:pt x="21" y="86"/>
                </a:lnTo>
                <a:lnTo>
                  <a:pt x="22" y="81"/>
                </a:lnTo>
                <a:lnTo>
                  <a:pt x="23" y="79"/>
                </a:lnTo>
                <a:lnTo>
                  <a:pt x="23" y="77"/>
                </a:lnTo>
                <a:lnTo>
                  <a:pt x="20" y="76"/>
                </a:lnTo>
                <a:lnTo>
                  <a:pt x="17" y="76"/>
                </a:lnTo>
                <a:lnTo>
                  <a:pt x="14" y="76"/>
                </a:lnTo>
                <a:lnTo>
                  <a:pt x="10" y="79"/>
                </a:lnTo>
                <a:lnTo>
                  <a:pt x="8" y="76"/>
                </a:lnTo>
                <a:lnTo>
                  <a:pt x="9" y="75"/>
                </a:lnTo>
                <a:lnTo>
                  <a:pt x="11" y="76"/>
                </a:lnTo>
                <a:lnTo>
                  <a:pt x="13" y="75"/>
                </a:lnTo>
                <a:lnTo>
                  <a:pt x="13" y="72"/>
                </a:lnTo>
                <a:lnTo>
                  <a:pt x="12" y="70"/>
                </a:lnTo>
                <a:lnTo>
                  <a:pt x="13" y="68"/>
                </a:lnTo>
                <a:lnTo>
                  <a:pt x="12" y="66"/>
                </a:lnTo>
                <a:lnTo>
                  <a:pt x="12" y="62"/>
                </a:lnTo>
                <a:lnTo>
                  <a:pt x="14" y="62"/>
                </a:lnTo>
                <a:lnTo>
                  <a:pt x="15" y="60"/>
                </a:lnTo>
                <a:lnTo>
                  <a:pt x="15" y="58"/>
                </a:lnTo>
                <a:lnTo>
                  <a:pt x="16" y="58"/>
                </a:lnTo>
                <a:lnTo>
                  <a:pt x="17" y="58"/>
                </a:lnTo>
                <a:lnTo>
                  <a:pt x="18" y="59"/>
                </a:lnTo>
                <a:lnTo>
                  <a:pt x="20" y="59"/>
                </a:lnTo>
                <a:lnTo>
                  <a:pt x="21" y="59"/>
                </a:lnTo>
                <a:lnTo>
                  <a:pt x="22" y="60"/>
                </a:lnTo>
                <a:lnTo>
                  <a:pt x="25" y="60"/>
                </a:lnTo>
                <a:lnTo>
                  <a:pt x="26" y="59"/>
                </a:lnTo>
                <a:lnTo>
                  <a:pt x="26" y="56"/>
                </a:lnTo>
                <a:lnTo>
                  <a:pt x="23" y="56"/>
                </a:lnTo>
                <a:lnTo>
                  <a:pt x="21" y="56"/>
                </a:lnTo>
                <a:lnTo>
                  <a:pt x="19" y="54"/>
                </a:lnTo>
                <a:lnTo>
                  <a:pt x="17" y="54"/>
                </a:lnTo>
                <a:lnTo>
                  <a:pt x="15" y="54"/>
                </a:lnTo>
                <a:lnTo>
                  <a:pt x="12" y="51"/>
                </a:lnTo>
                <a:lnTo>
                  <a:pt x="12" y="49"/>
                </a:lnTo>
                <a:lnTo>
                  <a:pt x="8" y="50"/>
                </a:lnTo>
                <a:lnTo>
                  <a:pt x="7" y="47"/>
                </a:lnTo>
                <a:lnTo>
                  <a:pt x="8" y="46"/>
                </a:lnTo>
                <a:lnTo>
                  <a:pt x="9" y="45"/>
                </a:lnTo>
                <a:lnTo>
                  <a:pt x="8" y="43"/>
                </a:lnTo>
                <a:lnTo>
                  <a:pt x="9" y="40"/>
                </a:lnTo>
                <a:lnTo>
                  <a:pt x="10" y="41"/>
                </a:lnTo>
                <a:lnTo>
                  <a:pt x="11" y="41"/>
                </a:lnTo>
                <a:lnTo>
                  <a:pt x="10" y="38"/>
                </a:lnTo>
                <a:lnTo>
                  <a:pt x="8" y="37"/>
                </a:lnTo>
                <a:lnTo>
                  <a:pt x="6" y="38"/>
                </a:lnTo>
                <a:lnTo>
                  <a:pt x="4" y="36"/>
                </a:lnTo>
                <a:lnTo>
                  <a:pt x="4" y="33"/>
                </a:lnTo>
                <a:lnTo>
                  <a:pt x="6" y="31"/>
                </a:lnTo>
                <a:lnTo>
                  <a:pt x="6" y="29"/>
                </a:lnTo>
                <a:lnTo>
                  <a:pt x="5" y="28"/>
                </a:lnTo>
                <a:lnTo>
                  <a:pt x="5" y="26"/>
                </a:lnTo>
                <a:lnTo>
                  <a:pt x="5" y="23"/>
                </a:lnTo>
                <a:lnTo>
                  <a:pt x="4" y="20"/>
                </a:lnTo>
                <a:lnTo>
                  <a:pt x="0" y="16"/>
                </a:lnTo>
                <a:lnTo>
                  <a:pt x="29" y="2"/>
                </a:lnTo>
                <a:lnTo>
                  <a:pt x="46" y="0"/>
                </a:lnTo>
                <a:lnTo>
                  <a:pt x="64" y="1"/>
                </a:lnTo>
                <a:lnTo>
                  <a:pt x="65" y="10"/>
                </a:lnTo>
                <a:lnTo>
                  <a:pt x="76" y="15"/>
                </a:lnTo>
                <a:lnTo>
                  <a:pt x="79" y="21"/>
                </a:lnTo>
                <a:lnTo>
                  <a:pt x="83" y="22"/>
                </a:lnTo>
                <a:lnTo>
                  <a:pt x="81" y="32"/>
                </a:lnTo>
                <a:lnTo>
                  <a:pt x="84" y="35"/>
                </a:lnTo>
                <a:lnTo>
                  <a:pt x="83" y="38"/>
                </a:lnTo>
                <a:lnTo>
                  <a:pt x="96" y="51"/>
                </a:lnTo>
                <a:lnTo>
                  <a:pt x="107" y="55"/>
                </a:lnTo>
                <a:lnTo>
                  <a:pt x="113" y="58"/>
                </a:lnTo>
                <a:lnTo>
                  <a:pt x="114" y="62"/>
                </a:lnTo>
                <a:lnTo>
                  <a:pt x="110" y="65"/>
                </a:lnTo>
                <a:lnTo>
                  <a:pt x="108" y="69"/>
                </a:lnTo>
                <a:lnTo>
                  <a:pt x="111" y="71"/>
                </a:lnTo>
                <a:lnTo>
                  <a:pt x="116" y="73"/>
                </a:lnTo>
                <a:lnTo>
                  <a:pt x="111" y="75"/>
                </a:lnTo>
                <a:lnTo>
                  <a:pt x="107" y="77"/>
                </a:lnTo>
                <a:lnTo>
                  <a:pt x="108" y="82"/>
                </a:lnTo>
                <a:lnTo>
                  <a:pt x="113" y="83"/>
                </a:lnTo>
                <a:lnTo>
                  <a:pt x="118" y="83"/>
                </a:lnTo>
                <a:lnTo>
                  <a:pt x="118" y="88"/>
                </a:lnTo>
                <a:lnTo>
                  <a:pt x="129" y="89"/>
                </a:lnTo>
                <a:lnTo>
                  <a:pt x="133" y="93"/>
                </a:lnTo>
                <a:lnTo>
                  <a:pt x="141" y="99"/>
                </a:lnTo>
                <a:lnTo>
                  <a:pt x="144" y="96"/>
                </a:lnTo>
                <a:lnTo>
                  <a:pt x="148" y="89"/>
                </a:lnTo>
                <a:lnTo>
                  <a:pt x="153" y="85"/>
                </a:lnTo>
                <a:lnTo>
                  <a:pt x="165" y="92"/>
                </a:lnTo>
                <a:lnTo>
                  <a:pt x="167" y="95"/>
                </a:lnTo>
                <a:lnTo>
                  <a:pt x="160" y="95"/>
                </a:lnTo>
                <a:lnTo>
                  <a:pt x="154" y="100"/>
                </a:lnTo>
                <a:lnTo>
                  <a:pt x="157" y="109"/>
                </a:lnTo>
                <a:lnTo>
                  <a:pt x="165" y="1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80" name="Freeform 54">
            <a:extLst>
              <a:ext uri="{FF2B5EF4-FFF2-40B4-BE49-F238E27FC236}">
                <a16:creationId xmlns:a16="http://schemas.microsoft.com/office/drawing/2014/main" id="{CF10ECD3-D269-470F-976D-E412A8A93DE5}"/>
              </a:ext>
            </a:extLst>
          </p:cNvPr>
          <p:cNvSpPr>
            <a:spLocks/>
          </p:cNvSpPr>
          <p:nvPr/>
        </p:nvSpPr>
        <p:spPr bwMode="auto">
          <a:xfrm>
            <a:off x="6084888" y="5132389"/>
            <a:ext cx="277812" cy="403225"/>
          </a:xfrm>
          <a:custGeom>
            <a:avLst/>
            <a:gdLst>
              <a:gd name="T0" fmla="*/ 2147483646 w 175"/>
              <a:gd name="T1" fmla="*/ 2147483646 h 254"/>
              <a:gd name="T2" fmla="*/ 2147483646 w 175"/>
              <a:gd name="T3" fmla="*/ 2147483646 h 254"/>
              <a:gd name="T4" fmla="*/ 2147483646 w 175"/>
              <a:gd name="T5" fmla="*/ 2147483646 h 254"/>
              <a:gd name="T6" fmla="*/ 2147483646 w 175"/>
              <a:gd name="T7" fmla="*/ 2147483646 h 254"/>
              <a:gd name="T8" fmla="*/ 2147483646 w 175"/>
              <a:gd name="T9" fmla="*/ 2147483646 h 254"/>
              <a:gd name="T10" fmla="*/ 2147483646 w 175"/>
              <a:gd name="T11" fmla="*/ 2147483646 h 254"/>
              <a:gd name="T12" fmla="*/ 2147483646 w 175"/>
              <a:gd name="T13" fmla="*/ 2147483646 h 254"/>
              <a:gd name="T14" fmla="*/ 2147483646 w 175"/>
              <a:gd name="T15" fmla="*/ 2147483646 h 254"/>
              <a:gd name="T16" fmla="*/ 2147483646 w 175"/>
              <a:gd name="T17" fmla="*/ 2147483646 h 254"/>
              <a:gd name="T18" fmla="*/ 2147483646 w 175"/>
              <a:gd name="T19" fmla="*/ 2147483646 h 254"/>
              <a:gd name="T20" fmla="*/ 2147483646 w 175"/>
              <a:gd name="T21" fmla="*/ 2147483646 h 254"/>
              <a:gd name="T22" fmla="*/ 2147483646 w 175"/>
              <a:gd name="T23" fmla="*/ 2147483646 h 254"/>
              <a:gd name="T24" fmla="*/ 2147483646 w 175"/>
              <a:gd name="T25" fmla="*/ 2147483646 h 254"/>
              <a:gd name="T26" fmla="*/ 2147483646 w 175"/>
              <a:gd name="T27" fmla="*/ 2147483646 h 254"/>
              <a:gd name="T28" fmla="*/ 2147483646 w 175"/>
              <a:gd name="T29" fmla="*/ 2147483646 h 254"/>
              <a:gd name="T30" fmla="*/ 2147483646 w 175"/>
              <a:gd name="T31" fmla="*/ 2147483646 h 254"/>
              <a:gd name="T32" fmla="*/ 2147483646 w 175"/>
              <a:gd name="T33" fmla="*/ 2147483646 h 254"/>
              <a:gd name="T34" fmla="*/ 2147483646 w 175"/>
              <a:gd name="T35" fmla="*/ 2147483646 h 254"/>
              <a:gd name="T36" fmla="*/ 2147483646 w 175"/>
              <a:gd name="T37" fmla="*/ 2147483646 h 254"/>
              <a:gd name="T38" fmla="*/ 2147483646 w 175"/>
              <a:gd name="T39" fmla="*/ 2147483646 h 254"/>
              <a:gd name="T40" fmla="*/ 2147483646 w 175"/>
              <a:gd name="T41" fmla="*/ 2147483646 h 254"/>
              <a:gd name="T42" fmla="*/ 2147483646 w 175"/>
              <a:gd name="T43" fmla="*/ 2147483646 h 254"/>
              <a:gd name="T44" fmla="*/ 2147483646 w 175"/>
              <a:gd name="T45" fmla="*/ 2147483646 h 254"/>
              <a:gd name="T46" fmla="*/ 2147483646 w 175"/>
              <a:gd name="T47" fmla="*/ 2147483646 h 254"/>
              <a:gd name="T48" fmla="*/ 2147483646 w 175"/>
              <a:gd name="T49" fmla="*/ 2147483646 h 254"/>
              <a:gd name="T50" fmla="*/ 2147483646 w 175"/>
              <a:gd name="T51" fmla="*/ 2147483646 h 254"/>
              <a:gd name="T52" fmla="*/ 2147483646 w 175"/>
              <a:gd name="T53" fmla="*/ 2147483646 h 254"/>
              <a:gd name="T54" fmla="*/ 2147483646 w 175"/>
              <a:gd name="T55" fmla="*/ 2147483646 h 254"/>
              <a:gd name="T56" fmla="*/ 2147483646 w 175"/>
              <a:gd name="T57" fmla="*/ 2147483646 h 254"/>
              <a:gd name="T58" fmla="*/ 2147483646 w 175"/>
              <a:gd name="T59" fmla="*/ 2147483646 h 254"/>
              <a:gd name="T60" fmla="*/ 2147483646 w 175"/>
              <a:gd name="T61" fmla="*/ 2147483646 h 254"/>
              <a:gd name="T62" fmla="*/ 2147483646 w 175"/>
              <a:gd name="T63" fmla="*/ 2147483646 h 254"/>
              <a:gd name="T64" fmla="*/ 2147483646 w 175"/>
              <a:gd name="T65" fmla="*/ 2147483646 h 254"/>
              <a:gd name="T66" fmla="*/ 2147483646 w 175"/>
              <a:gd name="T67" fmla="*/ 2147483646 h 254"/>
              <a:gd name="T68" fmla="*/ 2147483646 w 175"/>
              <a:gd name="T69" fmla="*/ 2147483646 h 254"/>
              <a:gd name="T70" fmla="*/ 2147483646 w 175"/>
              <a:gd name="T71" fmla="*/ 2147483646 h 254"/>
              <a:gd name="T72" fmla="*/ 2147483646 w 175"/>
              <a:gd name="T73" fmla="*/ 2147483646 h 254"/>
              <a:gd name="T74" fmla="*/ 2147483646 w 175"/>
              <a:gd name="T75" fmla="*/ 2147483646 h 254"/>
              <a:gd name="T76" fmla="*/ 2147483646 w 175"/>
              <a:gd name="T77" fmla="*/ 2147483646 h 254"/>
              <a:gd name="T78" fmla="*/ 2147483646 w 175"/>
              <a:gd name="T79" fmla="*/ 2147483646 h 254"/>
              <a:gd name="T80" fmla="*/ 2147483646 w 175"/>
              <a:gd name="T81" fmla="*/ 2147483646 h 254"/>
              <a:gd name="T82" fmla="*/ 2147483646 w 175"/>
              <a:gd name="T83" fmla="*/ 2147483646 h 254"/>
              <a:gd name="T84" fmla="*/ 2147483646 w 175"/>
              <a:gd name="T85" fmla="*/ 2147483646 h 254"/>
              <a:gd name="T86" fmla="*/ 2147483646 w 175"/>
              <a:gd name="T87" fmla="*/ 2147483646 h 254"/>
              <a:gd name="T88" fmla="*/ 2147483646 w 175"/>
              <a:gd name="T89" fmla="*/ 2147483646 h 254"/>
              <a:gd name="T90" fmla="*/ 0 w 175"/>
              <a:gd name="T91" fmla="*/ 2147483646 h 254"/>
              <a:gd name="T92" fmla="*/ 2147483646 w 175"/>
              <a:gd name="T93" fmla="*/ 2147483646 h 254"/>
              <a:gd name="T94" fmla="*/ 2147483646 w 175"/>
              <a:gd name="T95" fmla="*/ 2147483646 h 254"/>
              <a:gd name="T96" fmla="*/ 2147483646 w 175"/>
              <a:gd name="T97" fmla="*/ 2147483646 h 254"/>
              <a:gd name="T98" fmla="*/ 2147483646 w 175"/>
              <a:gd name="T99" fmla="*/ 2147483646 h 254"/>
              <a:gd name="T100" fmla="*/ 2147483646 w 175"/>
              <a:gd name="T101" fmla="*/ 2147483646 h 254"/>
              <a:gd name="T102" fmla="*/ 2147483646 w 175"/>
              <a:gd name="T103" fmla="*/ 2147483646 h 254"/>
              <a:gd name="T104" fmla="*/ 2147483646 w 175"/>
              <a:gd name="T105" fmla="*/ 2147483646 h 254"/>
              <a:gd name="T106" fmla="*/ 2147483646 w 175"/>
              <a:gd name="T107" fmla="*/ 2147483646 h 254"/>
              <a:gd name="T108" fmla="*/ 2147483646 w 175"/>
              <a:gd name="T109" fmla="*/ 2147483646 h 2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254"/>
              <a:gd name="T167" fmla="*/ 175 w 175"/>
              <a:gd name="T168" fmla="*/ 254 h 2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254">
                <a:moveTo>
                  <a:pt x="165" y="114"/>
                </a:moveTo>
                <a:lnTo>
                  <a:pt x="158" y="123"/>
                </a:lnTo>
                <a:lnTo>
                  <a:pt x="151" y="133"/>
                </a:lnTo>
                <a:lnTo>
                  <a:pt x="148" y="141"/>
                </a:lnTo>
                <a:lnTo>
                  <a:pt x="149" y="149"/>
                </a:lnTo>
                <a:lnTo>
                  <a:pt x="174" y="178"/>
                </a:lnTo>
                <a:lnTo>
                  <a:pt x="175" y="183"/>
                </a:lnTo>
                <a:lnTo>
                  <a:pt x="169" y="191"/>
                </a:lnTo>
                <a:lnTo>
                  <a:pt x="154" y="200"/>
                </a:lnTo>
                <a:lnTo>
                  <a:pt x="150" y="208"/>
                </a:lnTo>
                <a:lnTo>
                  <a:pt x="149" y="221"/>
                </a:lnTo>
                <a:lnTo>
                  <a:pt x="149" y="227"/>
                </a:lnTo>
                <a:lnTo>
                  <a:pt x="148" y="226"/>
                </a:lnTo>
                <a:lnTo>
                  <a:pt x="147" y="227"/>
                </a:lnTo>
                <a:lnTo>
                  <a:pt x="144" y="227"/>
                </a:lnTo>
                <a:lnTo>
                  <a:pt x="141" y="228"/>
                </a:lnTo>
                <a:lnTo>
                  <a:pt x="139" y="229"/>
                </a:lnTo>
                <a:lnTo>
                  <a:pt x="138" y="229"/>
                </a:lnTo>
                <a:lnTo>
                  <a:pt x="136" y="228"/>
                </a:lnTo>
                <a:lnTo>
                  <a:pt x="134" y="229"/>
                </a:lnTo>
                <a:lnTo>
                  <a:pt x="132" y="230"/>
                </a:lnTo>
                <a:lnTo>
                  <a:pt x="130" y="228"/>
                </a:lnTo>
                <a:lnTo>
                  <a:pt x="129" y="228"/>
                </a:lnTo>
                <a:lnTo>
                  <a:pt x="127" y="231"/>
                </a:lnTo>
                <a:lnTo>
                  <a:pt x="125" y="233"/>
                </a:lnTo>
                <a:lnTo>
                  <a:pt x="122" y="232"/>
                </a:lnTo>
                <a:lnTo>
                  <a:pt x="118" y="232"/>
                </a:lnTo>
                <a:lnTo>
                  <a:pt x="117" y="232"/>
                </a:lnTo>
                <a:lnTo>
                  <a:pt x="114" y="231"/>
                </a:lnTo>
                <a:lnTo>
                  <a:pt x="111" y="234"/>
                </a:lnTo>
                <a:lnTo>
                  <a:pt x="108" y="236"/>
                </a:lnTo>
                <a:lnTo>
                  <a:pt x="106" y="238"/>
                </a:lnTo>
                <a:lnTo>
                  <a:pt x="107" y="240"/>
                </a:lnTo>
                <a:lnTo>
                  <a:pt x="106" y="241"/>
                </a:lnTo>
                <a:lnTo>
                  <a:pt x="104" y="241"/>
                </a:lnTo>
                <a:lnTo>
                  <a:pt x="102" y="238"/>
                </a:lnTo>
                <a:lnTo>
                  <a:pt x="100" y="237"/>
                </a:lnTo>
                <a:lnTo>
                  <a:pt x="98" y="235"/>
                </a:lnTo>
                <a:lnTo>
                  <a:pt x="97" y="237"/>
                </a:lnTo>
                <a:lnTo>
                  <a:pt x="94" y="238"/>
                </a:lnTo>
                <a:lnTo>
                  <a:pt x="90" y="240"/>
                </a:lnTo>
                <a:lnTo>
                  <a:pt x="85" y="241"/>
                </a:lnTo>
                <a:lnTo>
                  <a:pt x="84" y="242"/>
                </a:lnTo>
                <a:lnTo>
                  <a:pt x="83" y="247"/>
                </a:lnTo>
                <a:lnTo>
                  <a:pt x="83" y="250"/>
                </a:lnTo>
                <a:lnTo>
                  <a:pt x="83" y="252"/>
                </a:lnTo>
                <a:lnTo>
                  <a:pt x="81" y="254"/>
                </a:lnTo>
                <a:lnTo>
                  <a:pt x="78" y="254"/>
                </a:lnTo>
                <a:lnTo>
                  <a:pt x="75" y="253"/>
                </a:lnTo>
                <a:lnTo>
                  <a:pt x="75" y="250"/>
                </a:lnTo>
                <a:lnTo>
                  <a:pt x="61" y="228"/>
                </a:lnTo>
                <a:lnTo>
                  <a:pt x="53" y="218"/>
                </a:lnTo>
                <a:lnTo>
                  <a:pt x="52" y="218"/>
                </a:lnTo>
                <a:lnTo>
                  <a:pt x="54" y="211"/>
                </a:lnTo>
                <a:lnTo>
                  <a:pt x="54" y="209"/>
                </a:lnTo>
                <a:lnTo>
                  <a:pt x="53" y="207"/>
                </a:lnTo>
                <a:lnTo>
                  <a:pt x="51" y="207"/>
                </a:lnTo>
                <a:lnTo>
                  <a:pt x="50" y="206"/>
                </a:lnTo>
                <a:lnTo>
                  <a:pt x="50" y="204"/>
                </a:lnTo>
                <a:lnTo>
                  <a:pt x="52" y="203"/>
                </a:lnTo>
                <a:lnTo>
                  <a:pt x="55" y="203"/>
                </a:lnTo>
                <a:lnTo>
                  <a:pt x="58" y="204"/>
                </a:lnTo>
                <a:lnTo>
                  <a:pt x="59" y="203"/>
                </a:lnTo>
                <a:lnTo>
                  <a:pt x="60" y="201"/>
                </a:lnTo>
                <a:lnTo>
                  <a:pt x="62" y="200"/>
                </a:lnTo>
                <a:lnTo>
                  <a:pt x="64" y="199"/>
                </a:lnTo>
                <a:lnTo>
                  <a:pt x="66" y="199"/>
                </a:lnTo>
                <a:lnTo>
                  <a:pt x="66" y="197"/>
                </a:lnTo>
                <a:lnTo>
                  <a:pt x="64" y="194"/>
                </a:lnTo>
                <a:lnTo>
                  <a:pt x="60" y="192"/>
                </a:lnTo>
                <a:lnTo>
                  <a:pt x="58" y="191"/>
                </a:lnTo>
                <a:lnTo>
                  <a:pt x="57" y="190"/>
                </a:lnTo>
                <a:lnTo>
                  <a:pt x="55" y="191"/>
                </a:lnTo>
                <a:lnTo>
                  <a:pt x="53" y="190"/>
                </a:lnTo>
                <a:lnTo>
                  <a:pt x="53" y="188"/>
                </a:lnTo>
                <a:lnTo>
                  <a:pt x="50" y="185"/>
                </a:lnTo>
                <a:lnTo>
                  <a:pt x="49" y="183"/>
                </a:lnTo>
                <a:lnTo>
                  <a:pt x="48" y="182"/>
                </a:lnTo>
                <a:lnTo>
                  <a:pt x="46" y="183"/>
                </a:lnTo>
                <a:lnTo>
                  <a:pt x="45" y="183"/>
                </a:lnTo>
                <a:lnTo>
                  <a:pt x="43" y="181"/>
                </a:lnTo>
                <a:lnTo>
                  <a:pt x="37" y="179"/>
                </a:lnTo>
                <a:lnTo>
                  <a:pt x="36" y="179"/>
                </a:lnTo>
                <a:lnTo>
                  <a:pt x="35" y="178"/>
                </a:lnTo>
                <a:lnTo>
                  <a:pt x="32" y="174"/>
                </a:lnTo>
                <a:lnTo>
                  <a:pt x="30" y="170"/>
                </a:lnTo>
                <a:lnTo>
                  <a:pt x="28" y="168"/>
                </a:lnTo>
                <a:lnTo>
                  <a:pt x="24" y="165"/>
                </a:lnTo>
                <a:lnTo>
                  <a:pt x="21" y="163"/>
                </a:lnTo>
                <a:lnTo>
                  <a:pt x="17" y="161"/>
                </a:lnTo>
                <a:lnTo>
                  <a:pt x="17" y="159"/>
                </a:lnTo>
                <a:lnTo>
                  <a:pt x="21" y="156"/>
                </a:lnTo>
                <a:lnTo>
                  <a:pt x="22" y="153"/>
                </a:lnTo>
                <a:lnTo>
                  <a:pt x="24" y="153"/>
                </a:lnTo>
                <a:lnTo>
                  <a:pt x="25" y="154"/>
                </a:lnTo>
                <a:lnTo>
                  <a:pt x="27" y="155"/>
                </a:lnTo>
                <a:lnTo>
                  <a:pt x="28" y="155"/>
                </a:lnTo>
                <a:lnTo>
                  <a:pt x="29" y="155"/>
                </a:lnTo>
                <a:lnTo>
                  <a:pt x="30" y="151"/>
                </a:lnTo>
                <a:lnTo>
                  <a:pt x="30" y="146"/>
                </a:lnTo>
                <a:lnTo>
                  <a:pt x="27" y="142"/>
                </a:lnTo>
                <a:lnTo>
                  <a:pt x="24" y="137"/>
                </a:lnTo>
                <a:lnTo>
                  <a:pt x="20" y="134"/>
                </a:lnTo>
                <a:lnTo>
                  <a:pt x="18" y="130"/>
                </a:lnTo>
                <a:lnTo>
                  <a:pt x="20" y="130"/>
                </a:lnTo>
                <a:lnTo>
                  <a:pt x="22" y="131"/>
                </a:lnTo>
                <a:lnTo>
                  <a:pt x="24" y="132"/>
                </a:lnTo>
                <a:lnTo>
                  <a:pt x="29" y="134"/>
                </a:lnTo>
                <a:lnTo>
                  <a:pt x="31" y="132"/>
                </a:lnTo>
                <a:lnTo>
                  <a:pt x="33" y="130"/>
                </a:lnTo>
                <a:lnTo>
                  <a:pt x="34" y="128"/>
                </a:lnTo>
                <a:lnTo>
                  <a:pt x="32" y="127"/>
                </a:lnTo>
                <a:lnTo>
                  <a:pt x="30" y="126"/>
                </a:lnTo>
                <a:lnTo>
                  <a:pt x="28" y="124"/>
                </a:lnTo>
                <a:lnTo>
                  <a:pt x="26" y="122"/>
                </a:lnTo>
                <a:lnTo>
                  <a:pt x="23" y="119"/>
                </a:lnTo>
                <a:lnTo>
                  <a:pt x="22" y="116"/>
                </a:lnTo>
                <a:lnTo>
                  <a:pt x="21" y="114"/>
                </a:lnTo>
                <a:lnTo>
                  <a:pt x="17" y="114"/>
                </a:lnTo>
                <a:lnTo>
                  <a:pt x="14" y="113"/>
                </a:lnTo>
                <a:lnTo>
                  <a:pt x="13" y="110"/>
                </a:lnTo>
                <a:lnTo>
                  <a:pt x="12" y="106"/>
                </a:lnTo>
                <a:lnTo>
                  <a:pt x="14" y="105"/>
                </a:lnTo>
                <a:lnTo>
                  <a:pt x="14" y="102"/>
                </a:lnTo>
                <a:lnTo>
                  <a:pt x="13" y="100"/>
                </a:lnTo>
                <a:lnTo>
                  <a:pt x="14" y="98"/>
                </a:lnTo>
                <a:lnTo>
                  <a:pt x="15" y="96"/>
                </a:lnTo>
                <a:lnTo>
                  <a:pt x="19" y="92"/>
                </a:lnTo>
                <a:lnTo>
                  <a:pt x="21" y="86"/>
                </a:lnTo>
                <a:lnTo>
                  <a:pt x="22" y="81"/>
                </a:lnTo>
                <a:lnTo>
                  <a:pt x="23" y="79"/>
                </a:lnTo>
                <a:lnTo>
                  <a:pt x="23" y="77"/>
                </a:lnTo>
                <a:lnTo>
                  <a:pt x="20" y="76"/>
                </a:lnTo>
                <a:lnTo>
                  <a:pt x="17" y="76"/>
                </a:lnTo>
                <a:lnTo>
                  <a:pt x="14" y="76"/>
                </a:lnTo>
                <a:lnTo>
                  <a:pt x="10" y="79"/>
                </a:lnTo>
                <a:lnTo>
                  <a:pt x="8" y="76"/>
                </a:lnTo>
                <a:lnTo>
                  <a:pt x="9" y="75"/>
                </a:lnTo>
                <a:lnTo>
                  <a:pt x="11" y="76"/>
                </a:lnTo>
                <a:lnTo>
                  <a:pt x="13" y="75"/>
                </a:lnTo>
                <a:lnTo>
                  <a:pt x="13" y="72"/>
                </a:lnTo>
                <a:lnTo>
                  <a:pt x="12" y="70"/>
                </a:lnTo>
                <a:lnTo>
                  <a:pt x="13" y="68"/>
                </a:lnTo>
                <a:lnTo>
                  <a:pt x="12" y="66"/>
                </a:lnTo>
                <a:lnTo>
                  <a:pt x="12" y="62"/>
                </a:lnTo>
                <a:lnTo>
                  <a:pt x="14" y="62"/>
                </a:lnTo>
                <a:lnTo>
                  <a:pt x="15" y="60"/>
                </a:lnTo>
                <a:lnTo>
                  <a:pt x="15" y="58"/>
                </a:lnTo>
                <a:lnTo>
                  <a:pt x="16" y="58"/>
                </a:lnTo>
                <a:lnTo>
                  <a:pt x="17" y="58"/>
                </a:lnTo>
                <a:lnTo>
                  <a:pt x="18" y="59"/>
                </a:lnTo>
                <a:lnTo>
                  <a:pt x="20" y="59"/>
                </a:lnTo>
                <a:lnTo>
                  <a:pt x="21" y="59"/>
                </a:lnTo>
                <a:lnTo>
                  <a:pt x="22" y="60"/>
                </a:lnTo>
                <a:lnTo>
                  <a:pt x="25" y="60"/>
                </a:lnTo>
                <a:lnTo>
                  <a:pt x="26" y="59"/>
                </a:lnTo>
                <a:lnTo>
                  <a:pt x="26" y="56"/>
                </a:lnTo>
                <a:lnTo>
                  <a:pt x="23" y="56"/>
                </a:lnTo>
                <a:lnTo>
                  <a:pt x="21" y="56"/>
                </a:lnTo>
                <a:lnTo>
                  <a:pt x="19" y="54"/>
                </a:lnTo>
                <a:lnTo>
                  <a:pt x="17" y="54"/>
                </a:lnTo>
                <a:lnTo>
                  <a:pt x="15" y="54"/>
                </a:lnTo>
                <a:lnTo>
                  <a:pt x="12" y="51"/>
                </a:lnTo>
                <a:lnTo>
                  <a:pt x="12" y="49"/>
                </a:lnTo>
                <a:lnTo>
                  <a:pt x="8" y="50"/>
                </a:lnTo>
                <a:lnTo>
                  <a:pt x="7" y="47"/>
                </a:lnTo>
                <a:lnTo>
                  <a:pt x="8" y="46"/>
                </a:lnTo>
                <a:lnTo>
                  <a:pt x="9" y="45"/>
                </a:lnTo>
                <a:lnTo>
                  <a:pt x="8" y="43"/>
                </a:lnTo>
                <a:lnTo>
                  <a:pt x="9" y="40"/>
                </a:lnTo>
                <a:lnTo>
                  <a:pt x="10" y="41"/>
                </a:lnTo>
                <a:lnTo>
                  <a:pt x="11" y="41"/>
                </a:lnTo>
                <a:lnTo>
                  <a:pt x="10" y="38"/>
                </a:lnTo>
                <a:lnTo>
                  <a:pt x="8" y="37"/>
                </a:lnTo>
                <a:lnTo>
                  <a:pt x="6" y="38"/>
                </a:lnTo>
                <a:lnTo>
                  <a:pt x="4" y="36"/>
                </a:lnTo>
                <a:lnTo>
                  <a:pt x="4" y="33"/>
                </a:lnTo>
                <a:lnTo>
                  <a:pt x="6" y="31"/>
                </a:lnTo>
                <a:lnTo>
                  <a:pt x="6" y="29"/>
                </a:lnTo>
                <a:lnTo>
                  <a:pt x="5" y="28"/>
                </a:lnTo>
                <a:lnTo>
                  <a:pt x="5" y="26"/>
                </a:lnTo>
                <a:lnTo>
                  <a:pt x="5" y="23"/>
                </a:lnTo>
                <a:lnTo>
                  <a:pt x="4" y="20"/>
                </a:lnTo>
                <a:lnTo>
                  <a:pt x="0" y="16"/>
                </a:lnTo>
                <a:lnTo>
                  <a:pt x="29" y="2"/>
                </a:lnTo>
                <a:lnTo>
                  <a:pt x="46" y="0"/>
                </a:lnTo>
                <a:lnTo>
                  <a:pt x="64" y="1"/>
                </a:lnTo>
                <a:lnTo>
                  <a:pt x="65" y="10"/>
                </a:lnTo>
                <a:lnTo>
                  <a:pt x="76" y="15"/>
                </a:lnTo>
                <a:lnTo>
                  <a:pt x="79" y="21"/>
                </a:lnTo>
                <a:lnTo>
                  <a:pt x="83" y="22"/>
                </a:lnTo>
                <a:lnTo>
                  <a:pt x="81" y="32"/>
                </a:lnTo>
                <a:lnTo>
                  <a:pt x="84" y="35"/>
                </a:lnTo>
                <a:lnTo>
                  <a:pt x="83" y="38"/>
                </a:lnTo>
                <a:lnTo>
                  <a:pt x="96" y="51"/>
                </a:lnTo>
                <a:lnTo>
                  <a:pt x="107" y="55"/>
                </a:lnTo>
                <a:lnTo>
                  <a:pt x="113" y="58"/>
                </a:lnTo>
                <a:lnTo>
                  <a:pt x="114" y="62"/>
                </a:lnTo>
                <a:lnTo>
                  <a:pt x="110" y="65"/>
                </a:lnTo>
                <a:lnTo>
                  <a:pt x="108" y="69"/>
                </a:lnTo>
                <a:lnTo>
                  <a:pt x="111" y="71"/>
                </a:lnTo>
                <a:lnTo>
                  <a:pt x="116" y="73"/>
                </a:lnTo>
                <a:lnTo>
                  <a:pt x="111" y="75"/>
                </a:lnTo>
                <a:lnTo>
                  <a:pt x="107" y="77"/>
                </a:lnTo>
                <a:lnTo>
                  <a:pt x="108" y="82"/>
                </a:lnTo>
                <a:lnTo>
                  <a:pt x="113" y="83"/>
                </a:lnTo>
                <a:lnTo>
                  <a:pt x="118" y="83"/>
                </a:lnTo>
                <a:lnTo>
                  <a:pt x="118" y="88"/>
                </a:lnTo>
                <a:lnTo>
                  <a:pt x="129" y="89"/>
                </a:lnTo>
                <a:lnTo>
                  <a:pt x="133" y="93"/>
                </a:lnTo>
                <a:lnTo>
                  <a:pt x="141" y="99"/>
                </a:lnTo>
                <a:lnTo>
                  <a:pt x="144" y="96"/>
                </a:lnTo>
                <a:lnTo>
                  <a:pt x="148" y="89"/>
                </a:lnTo>
                <a:lnTo>
                  <a:pt x="153" y="85"/>
                </a:lnTo>
                <a:lnTo>
                  <a:pt x="165" y="92"/>
                </a:lnTo>
                <a:lnTo>
                  <a:pt x="167" y="95"/>
                </a:lnTo>
                <a:lnTo>
                  <a:pt x="160" y="95"/>
                </a:lnTo>
                <a:lnTo>
                  <a:pt x="154" y="100"/>
                </a:lnTo>
                <a:lnTo>
                  <a:pt x="157" y="109"/>
                </a:lnTo>
                <a:lnTo>
                  <a:pt x="165" y="114"/>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81" name="Freeform 55">
            <a:extLst>
              <a:ext uri="{FF2B5EF4-FFF2-40B4-BE49-F238E27FC236}">
                <a16:creationId xmlns:a16="http://schemas.microsoft.com/office/drawing/2014/main" id="{6E71528D-BD74-424E-8EB0-F1E2731BE290}"/>
              </a:ext>
            </a:extLst>
          </p:cNvPr>
          <p:cNvSpPr>
            <a:spLocks noEditPoints="1"/>
          </p:cNvSpPr>
          <p:nvPr/>
        </p:nvSpPr>
        <p:spPr bwMode="auto">
          <a:xfrm>
            <a:off x="6151564" y="1338264"/>
            <a:ext cx="3373437" cy="4256087"/>
          </a:xfrm>
          <a:custGeom>
            <a:avLst/>
            <a:gdLst>
              <a:gd name="T0" fmla="*/ 2147483646 w 2125"/>
              <a:gd name="T1" fmla="*/ 2147483646 h 2681"/>
              <a:gd name="T2" fmla="*/ 2147483646 w 2125"/>
              <a:gd name="T3" fmla="*/ 2147483646 h 2681"/>
              <a:gd name="T4" fmla="*/ 2147483646 w 2125"/>
              <a:gd name="T5" fmla="*/ 2147483646 h 2681"/>
              <a:gd name="T6" fmla="*/ 2147483646 w 2125"/>
              <a:gd name="T7" fmla="*/ 2147483646 h 2681"/>
              <a:gd name="T8" fmla="*/ 2147483646 w 2125"/>
              <a:gd name="T9" fmla="*/ 2147483646 h 2681"/>
              <a:gd name="T10" fmla="*/ 2147483646 w 2125"/>
              <a:gd name="T11" fmla="*/ 2147483646 h 2681"/>
              <a:gd name="T12" fmla="*/ 2147483646 w 2125"/>
              <a:gd name="T13" fmla="*/ 2147483646 h 2681"/>
              <a:gd name="T14" fmla="*/ 2147483646 w 2125"/>
              <a:gd name="T15" fmla="*/ 2147483646 h 2681"/>
              <a:gd name="T16" fmla="*/ 2147483646 w 2125"/>
              <a:gd name="T17" fmla="*/ 2147483646 h 2681"/>
              <a:gd name="T18" fmla="*/ 2147483646 w 2125"/>
              <a:gd name="T19" fmla="*/ 2147483646 h 2681"/>
              <a:gd name="T20" fmla="*/ 2147483646 w 2125"/>
              <a:gd name="T21" fmla="*/ 2147483646 h 2681"/>
              <a:gd name="T22" fmla="*/ 2147483646 w 2125"/>
              <a:gd name="T23" fmla="*/ 2147483646 h 2681"/>
              <a:gd name="T24" fmla="*/ 2147483646 w 2125"/>
              <a:gd name="T25" fmla="*/ 2147483646 h 2681"/>
              <a:gd name="T26" fmla="*/ 2147483646 w 2125"/>
              <a:gd name="T27" fmla="*/ 2147483646 h 2681"/>
              <a:gd name="T28" fmla="*/ 2147483646 w 2125"/>
              <a:gd name="T29" fmla="*/ 2147483646 h 2681"/>
              <a:gd name="T30" fmla="*/ 2147483646 w 2125"/>
              <a:gd name="T31" fmla="*/ 2147483646 h 2681"/>
              <a:gd name="T32" fmla="*/ 2147483646 w 2125"/>
              <a:gd name="T33" fmla="*/ 2147483646 h 2681"/>
              <a:gd name="T34" fmla="*/ 2147483646 w 2125"/>
              <a:gd name="T35" fmla="*/ 2147483646 h 2681"/>
              <a:gd name="T36" fmla="*/ 2147483646 w 2125"/>
              <a:gd name="T37" fmla="*/ 2147483646 h 2681"/>
              <a:gd name="T38" fmla="*/ 2147483646 w 2125"/>
              <a:gd name="T39" fmla="*/ 2147483646 h 2681"/>
              <a:gd name="T40" fmla="*/ 2147483646 w 2125"/>
              <a:gd name="T41" fmla="*/ 2147483646 h 2681"/>
              <a:gd name="T42" fmla="*/ 2147483646 w 2125"/>
              <a:gd name="T43" fmla="*/ 2147483646 h 2681"/>
              <a:gd name="T44" fmla="*/ 2147483646 w 2125"/>
              <a:gd name="T45" fmla="*/ 2147483646 h 2681"/>
              <a:gd name="T46" fmla="*/ 2147483646 w 2125"/>
              <a:gd name="T47" fmla="*/ 2147483646 h 2681"/>
              <a:gd name="T48" fmla="*/ 2147483646 w 2125"/>
              <a:gd name="T49" fmla="*/ 2147483646 h 2681"/>
              <a:gd name="T50" fmla="*/ 2147483646 w 2125"/>
              <a:gd name="T51" fmla="*/ 2147483646 h 2681"/>
              <a:gd name="T52" fmla="*/ 2147483646 w 2125"/>
              <a:gd name="T53" fmla="*/ 2147483646 h 2681"/>
              <a:gd name="T54" fmla="*/ 2147483646 w 2125"/>
              <a:gd name="T55" fmla="*/ 2147483646 h 2681"/>
              <a:gd name="T56" fmla="*/ 2147483646 w 2125"/>
              <a:gd name="T57" fmla="*/ 2147483646 h 2681"/>
              <a:gd name="T58" fmla="*/ 2147483646 w 2125"/>
              <a:gd name="T59" fmla="*/ 2147483646 h 2681"/>
              <a:gd name="T60" fmla="*/ 2147483646 w 2125"/>
              <a:gd name="T61" fmla="*/ 2147483646 h 2681"/>
              <a:gd name="T62" fmla="*/ 2147483646 w 2125"/>
              <a:gd name="T63" fmla="*/ 2147483646 h 2681"/>
              <a:gd name="T64" fmla="*/ 2147483646 w 2125"/>
              <a:gd name="T65" fmla="*/ 2147483646 h 2681"/>
              <a:gd name="T66" fmla="*/ 2147483646 w 2125"/>
              <a:gd name="T67" fmla="*/ 2147483646 h 2681"/>
              <a:gd name="T68" fmla="*/ 2147483646 w 2125"/>
              <a:gd name="T69" fmla="*/ 2147483646 h 2681"/>
              <a:gd name="T70" fmla="*/ 2147483646 w 2125"/>
              <a:gd name="T71" fmla="*/ 2147483646 h 2681"/>
              <a:gd name="T72" fmla="*/ 2147483646 w 2125"/>
              <a:gd name="T73" fmla="*/ 2147483646 h 2681"/>
              <a:gd name="T74" fmla="*/ 2147483646 w 2125"/>
              <a:gd name="T75" fmla="*/ 2147483646 h 2681"/>
              <a:gd name="T76" fmla="*/ 2147483646 w 2125"/>
              <a:gd name="T77" fmla="*/ 2147483646 h 2681"/>
              <a:gd name="T78" fmla="*/ 2147483646 w 2125"/>
              <a:gd name="T79" fmla="*/ 2147483646 h 2681"/>
              <a:gd name="T80" fmla="*/ 2147483646 w 2125"/>
              <a:gd name="T81" fmla="*/ 2147483646 h 2681"/>
              <a:gd name="T82" fmla="*/ 2147483646 w 2125"/>
              <a:gd name="T83" fmla="*/ 2147483646 h 2681"/>
              <a:gd name="T84" fmla="*/ 2147483646 w 2125"/>
              <a:gd name="T85" fmla="*/ 2147483646 h 2681"/>
              <a:gd name="T86" fmla="*/ 2147483646 w 2125"/>
              <a:gd name="T87" fmla="*/ 2147483646 h 2681"/>
              <a:gd name="T88" fmla="*/ 2147483646 w 2125"/>
              <a:gd name="T89" fmla="*/ 2147483646 h 2681"/>
              <a:gd name="T90" fmla="*/ 2147483646 w 2125"/>
              <a:gd name="T91" fmla="*/ 2147483646 h 2681"/>
              <a:gd name="T92" fmla="*/ 2147483646 w 2125"/>
              <a:gd name="T93" fmla="*/ 2147483646 h 2681"/>
              <a:gd name="T94" fmla="*/ 2147483646 w 2125"/>
              <a:gd name="T95" fmla="*/ 2147483646 h 2681"/>
              <a:gd name="T96" fmla="*/ 2147483646 w 2125"/>
              <a:gd name="T97" fmla="*/ 2147483646 h 2681"/>
              <a:gd name="T98" fmla="*/ 2147483646 w 2125"/>
              <a:gd name="T99" fmla="*/ 2147483646 h 2681"/>
              <a:gd name="T100" fmla="*/ 2147483646 w 2125"/>
              <a:gd name="T101" fmla="*/ 2147483646 h 2681"/>
              <a:gd name="T102" fmla="*/ 2147483646 w 2125"/>
              <a:gd name="T103" fmla="*/ 2147483646 h 2681"/>
              <a:gd name="T104" fmla="*/ 2147483646 w 2125"/>
              <a:gd name="T105" fmla="*/ 2147483646 h 2681"/>
              <a:gd name="T106" fmla="*/ 2147483646 w 2125"/>
              <a:gd name="T107" fmla="*/ 2147483646 h 2681"/>
              <a:gd name="T108" fmla="*/ 2147483646 w 2125"/>
              <a:gd name="T109" fmla="*/ 2147483646 h 2681"/>
              <a:gd name="T110" fmla="*/ 2147483646 w 2125"/>
              <a:gd name="T111" fmla="*/ 2147483646 h 2681"/>
              <a:gd name="T112" fmla="*/ 2147483646 w 2125"/>
              <a:gd name="T113" fmla="*/ 2147483646 h 2681"/>
              <a:gd name="T114" fmla="*/ 2147483646 w 2125"/>
              <a:gd name="T115" fmla="*/ 2147483646 h 2681"/>
              <a:gd name="T116" fmla="*/ 2147483646 w 2125"/>
              <a:gd name="T117" fmla="*/ 2147483646 h 2681"/>
              <a:gd name="T118" fmla="*/ 2147483646 w 2125"/>
              <a:gd name="T119" fmla="*/ 2147483646 h 2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5"/>
              <a:gd name="T181" fmla="*/ 0 h 2681"/>
              <a:gd name="T182" fmla="*/ 2125 w 2125"/>
              <a:gd name="T183" fmla="*/ 2681 h 2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5" h="2681">
                <a:moveTo>
                  <a:pt x="7" y="1837"/>
                </a:moveTo>
                <a:lnTo>
                  <a:pt x="23" y="1837"/>
                </a:lnTo>
                <a:lnTo>
                  <a:pt x="65" y="1841"/>
                </a:lnTo>
                <a:lnTo>
                  <a:pt x="122" y="1838"/>
                </a:lnTo>
                <a:lnTo>
                  <a:pt x="122" y="1837"/>
                </a:lnTo>
                <a:lnTo>
                  <a:pt x="121" y="1832"/>
                </a:lnTo>
                <a:lnTo>
                  <a:pt x="121" y="1827"/>
                </a:lnTo>
                <a:lnTo>
                  <a:pt x="122" y="1820"/>
                </a:lnTo>
                <a:lnTo>
                  <a:pt x="123" y="1815"/>
                </a:lnTo>
                <a:lnTo>
                  <a:pt x="127" y="1811"/>
                </a:lnTo>
                <a:lnTo>
                  <a:pt x="127" y="1807"/>
                </a:lnTo>
                <a:lnTo>
                  <a:pt x="126" y="1802"/>
                </a:lnTo>
                <a:lnTo>
                  <a:pt x="123" y="1800"/>
                </a:lnTo>
                <a:lnTo>
                  <a:pt x="119" y="1799"/>
                </a:lnTo>
                <a:lnTo>
                  <a:pt x="117" y="1795"/>
                </a:lnTo>
                <a:lnTo>
                  <a:pt x="116" y="1791"/>
                </a:lnTo>
                <a:lnTo>
                  <a:pt x="111" y="1791"/>
                </a:lnTo>
                <a:lnTo>
                  <a:pt x="98" y="1791"/>
                </a:lnTo>
                <a:lnTo>
                  <a:pt x="94" y="1793"/>
                </a:lnTo>
                <a:lnTo>
                  <a:pt x="92" y="1790"/>
                </a:lnTo>
                <a:lnTo>
                  <a:pt x="82" y="1787"/>
                </a:lnTo>
                <a:lnTo>
                  <a:pt x="77" y="1785"/>
                </a:lnTo>
                <a:lnTo>
                  <a:pt x="73" y="1781"/>
                </a:lnTo>
                <a:lnTo>
                  <a:pt x="69" y="1781"/>
                </a:lnTo>
                <a:lnTo>
                  <a:pt x="67" y="1779"/>
                </a:lnTo>
                <a:lnTo>
                  <a:pt x="66" y="1774"/>
                </a:lnTo>
                <a:lnTo>
                  <a:pt x="64" y="1775"/>
                </a:lnTo>
                <a:lnTo>
                  <a:pt x="57" y="1779"/>
                </a:lnTo>
                <a:lnTo>
                  <a:pt x="59" y="1787"/>
                </a:lnTo>
                <a:lnTo>
                  <a:pt x="55" y="1788"/>
                </a:lnTo>
                <a:lnTo>
                  <a:pt x="58" y="1798"/>
                </a:lnTo>
                <a:lnTo>
                  <a:pt x="56" y="1806"/>
                </a:lnTo>
                <a:lnTo>
                  <a:pt x="49" y="1809"/>
                </a:lnTo>
                <a:lnTo>
                  <a:pt x="41" y="1808"/>
                </a:lnTo>
                <a:lnTo>
                  <a:pt x="13" y="1806"/>
                </a:lnTo>
                <a:lnTo>
                  <a:pt x="5" y="1806"/>
                </a:lnTo>
                <a:lnTo>
                  <a:pt x="2" y="1813"/>
                </a:lnTo>
                <a:lnTo>
                  <a:pt x="0" y="1829"/>
                </a:lnTo>
                <a:lnTo>
                  <a:pt x="2" y="1830"/>
                </a:lnTo>
                <a:lnTo>
                  <a:pt x="5" y="1824"/>
                </a:lnTo>
                <a:lnTo>
                  <a:pt x="8" y="1828"/>
                </a:lnTo>
                <a:lnTo>
                  <a:pt x="16" y="1826"/>
                </a:lnTo>
                <a:lnTo>
                  <a:pt x="21" y="1827"/>
                </a:lnTo>
                <a:lnTo>
                  <a:pt x="15" y="1830"/>
                </a:lnTo>
                <a:lnTo>
                  <a:pt x="7" y="1837"/>
                </a:lnTo>
                <a:close/>
                <a:moveTo>
                  <a:pt x="2125" y="755"/>
                </a:moveTo>
                <a:lnTo>
                  <a:pt x="2125" y="9"/>
                </a:lnTo>
                <a:lnTo>
                  <a:pt x="2112" y="4"/>
                </a:lnTo>
                <a:lnTo>
                  <a:pt x="2104" y="0"/>
                </a:lnTo>
                <a:lnTo>
                  <a:pt x="2092" y="27"/>
                </a:lnTo>
                <a:lnTo>
                  <a:pt x="2082" y="104"/>
                </a:lnTo>
                <a:lnTo>
                  <a:pt x="2071" y="142"/>
                </a:lnTo>
                <a:lnTo>
                  <a:pt x="2061" y="167"/>
                </a:lnTo>
                <a:lnTo>
                  <a:pt x="2040" y="196"/>
                </a:lnTo>
                <a:lnTo>
                  <a:pt x="2011" y="221"/>
                </a:lnTo>
                <a:lnTo>
                  <a:pt x="2004" y="223"/>
                </a:lnTo>
                <a:lnTo>
                  <a:pt x="1997" y="238"/>
                </a:lnTo>
                <a:lnTo>
                  <a:pt x="1991" y="269"/>
                </a:lnTo>
                <a:lnTo>
                  <a:pt x="1995" y="286"/>
                </a:lnTo>
                <a:lnTo>
                  <a:pt x="2017" y="290"/>
                </a:lnTo>
                <a:lnTo>
                  <a:pt x="2022" y="303"/>
                </a:lnTo>
                <a:lnTo>
                  <a:pt x="2023" y="351"/>
                </a:lnTo>
                <a:lnTo>
                  <a:pt x="2021" y="362"/>
                </a:lnTo>
                <a:lnTo>
                  <a:pt x="2016" y="370"/>
                </a:lnTo>
                <a:lnTo>
                  <a:pt x="2003" y="384"/>
                </a:lnTo>
                <a:lnTo>
                  <a:pt x="1997" y="401"/>
                </a:lnTo>
                <a:lnTo>
                  <a:pt x="1996" y="411"/>
                </a:lnTo>
                <a:lnTo>
                  <a:pt x="2000" y="425"/>
                </a:lnTo>
                <a:lnTo>
                  <a:pt x="2038" y="433"/>
                </a:lnTo>
                <a:lnTo>
                  <a:pt x="2052" y="449"/>
                </a:lnTo>
                <a:lnTo>
                  <a:pt x="2051" y="484"/>
                </a:lnTo>
                <a:lnTo>
                  <a:pt x="2058" y="507"/>
                </a:lnTo>
                <a:lnTo>
                  <a:pt x="2069" y="520"/>
                </a:lnTo>
                <a:lnTo>
                  <a:pt x="2077" y="522"/>
                </a:lnTo>
                <a:lnTo>
                  <a:pt x="2094" y="520"/>
                </a:lnTo>
                <a:lnTo>
                  <a:pt x="2090" y="536"/>
                </a:lnTo>
                <a:lnTo>
                  <a:pt x="2068" y="591"/>
                </a:lnTo>
                <a:lnTo>
                  <a:pt x="2064" y="596"/>
                </a:lnTo>
                <a:lnTo>
                  <a:pt x="2056" y="594"/>
                </a:lnTo>
                <a:lnTo>
                  <a:pt x="2040" y="574"/>
                </a:lnTo>
                <a:lnTo>
                  <a:pt x="2012" y="542"/>
                </a:lnTo>
                <a:lnTo>
                  <a:pt x="1987" y="514"/>
                </a:lnTo>
                <a:lnTo>
                  <a:pt x="1968" y="501"/>
                </a:lnTo>
                <a:lnTo>
                  <a:pt x="1935" y="478"/>
                </a:lnTo>
                <a:lnTo>
                  <a:pt x="1914" y="473"/>
                </a:lnTo>
                <a:lnTo>
                  <a:pt x="1874" y="445"/>
                </a:lnTo>
                <a:lnTo>
                  <a:pt x="1852" y="434"/>
                </a:lnTo>
                <a:lnTo>
                  <a:pt x="1829" y="426"/>
                </a:lnTo>
                <a:lnTo>
                  <a:pt x="1804" y="415"/>
                </a:lnTo>
                <a:lnTo>
                  <a:pt x="1763" y="412"/>
                </a:lnTo>
                <a:lnTo>
                  <a:pt x="1751" y="411"/>
                </a:lnTo>
                <a:lnTo>
                  <a:pt x="1743" y="415"/>
                </a:lnTo>
                <a:lnTo>
                  <a:pt x="1731" y="435"/>
                </a:lnTo>
                <a:lnTo>
                  <a:pt x="1723" y="444"/>
                </a:lnTo>
                <a:lnTo>
                  <a:pt x="1749" y="500"/>
                </a:lnTo>
                <a:lnTo>
                  <a:pt x="1747" y="522"/>
                </a:lnTo>
                <a:lnTo>
                  <a:pt x="1739" y="539"/>
                </a:lnTo>
                <a:lnTo>
                  <a:pt x="1729" y="548"/>
                </a:lnTo>
                <a:lnTo>
                  <a:pt x="1711" y="545"/>
                </a:lnTo>
                <a:lnTo>
                  <a:pt x="1704" y="550"/>
                </a:lnTo>
                <a:lnTo>
                  <a:pt x="1703" y="570"/>
                </a:lnTo>
                <a:lnTo>
                  <a:pt x="1697" y="582"/>
                </a:lnTo>
                <a:lnTo>
                  <a:pt x="1686" y="583"/>
                </a:lnTo>
                <a:lnTo>
                  <a:pt x="1674" y="576"/>
                </a:lnTo>
                <a:lnTo>
                  <a:pt x="1670" y="571"/>
                </a:lnTo>
                <a:lnTo>
                  <a:pt x="1667" y="559"/>
                </a:lnTo>
                <a:lnTo>
                  <a:pt x="1679" y="536"/>
                </a:lnTo>
                <a:lnTo>
                  <a:pt x="1673" y="527"/>
                </a:lnTo>
                <a:lnTo>
                  <a:pt x="1655" y="517"/>
                </a:lnTo>
                <a:lnTo>
                  <a:pt x="1640" y="520"/>
                </a:lnTo>
                <a:lnTo>
                  <a:pt x="1620" y="535"/>
                </a:lnTo>
                <a:lnTo>
                  <a:pt x="1602" y="560"/>
                </a:lnTo>
                <a:lnTo>
                  <a:pt x="1595" y="564"/>
                </a:lnTo>
                <a:lnTo>
                  <a:pt x="1581" y="565"/>
                </a:lnTo>
                <a:lnTo>
                  <a:pt x="1560" y="553"/>
                </a:lnTo>
                <a:lnTo>
                  <a:pt x="1546" y="551"/>
                </a:lnTo>
                <a:lnTo>
                  <a:pt x="1526" y="555"/>
                </a:lnTo>
                <a:lnTo>
                  <a:pt x="1509" y="561"/>
                </a:lnTo>
                <a:lnTo>
                  <a:pt x="1500" y="570"/>
                </a:lnTo>
                <a:lnTo>
                  <a:pt x="1495" y="593"/>
                </a:lnTo>
                <a:lnTo>
                  <a:pt x="1490" y="604"/>
                </a:lnTo>
                <a:lnTo>
                  <a:pt x="1484" y="611"/>
                </a:lnTo>
                <a:lnTo>
                  <a:pt x="1480" y="608"/>
                </a:lnTo>
                <a:lnTo>
                  <a:pt x="1477" y="598"/>
                </a:lnTo>
                <a:lnTo>
                  <a:pt x="1469" y="598"/>
                </a:lnTo>
                <a:lnTo>
                  <a:pt x="1446" y="607"/>
                </a:lnTo>
                <a:lnTo>
                  <a:pt x="1436" y="611"/>
                </a:lnTo>
                <a:lnTo>
                  <a:pt x="1423" y="601"/>
                </a:lnTo>
                <a:lnTo>
                  <a:pt x="1423" y="590"/>
                </a:lnTo>
                <a:lnTo>
                  <a:pt x="1427" y="582"/>
                </a:lnTo>
                <a:lnTo>
                  <a:pt x="1443" y="578"/>
                </a:lnTo>
                <a:lnTo>
                  <a:pt x="1444" y="547"/>
                </a:lnTo>
                <a:lnTo>
                  <a:pt x="1448" y="525"/>
                </a:lnTo>
                <a:lnTo>
                  <a:pt x="1431" y="522"/>
                </a:lnTo>
                <a:lnTo>
                  <a:pt x="1417" y="529"/>
                </a:lnTo>
                <a:lnTo>
                  <a:pt x="1410" y="538"/>
                </a:lnTo>
                <a:lnTo>
                  <a:pt x="1407" y="562"/>
                </a:lnTo>
                <a:lnTo>
                  <a:pt x="1398" y="576"/>
                </a:lnTo>
                <a:lnTo>
                  <a:pt x="1387" y="582"/>
                </a:lnTo>
                <a:lnTo>
                  <a:pt x="1382" y="578"/>
                </a:lnTo>
                <a:lnTo>
                  <a:pt x="1378" y="554"/>
                </a:lnTo>
                <a:lnTo>
                  <a:pt x="1360" y="569"/>
                </a:lnTo>
                <a:lnTo>
                  <a:pt x="1331" y="586"/>
                </a:lnTo>
                <a:lnTo>
                  <a:pt x="1303" y="599"/>
                </a:lnTo>
                <a:lnTo>
                  <a:pt x="1267" y="624"/>
                </a:lnTo>
                <a:lnTo>
                  <a:pt x="1248" y="635"/>
                </a:lnTo>
                <a:lnTo>
                  <a:pt x="1224" y="656"/>
                </a:lnTo>
                <a:lnTo>
                  <a:pt x="1201" y="666"/>
                </a:lnTo>
                <a:lnTo>
                  <a:pt x="1195" y="686"/>
                </a:lnTo>
                <a:lnTo>
                  <a:pt x="1190" y="715"/>
                </a:lnTo>
                <a:lnTo>
                  <a:pt x="1185" y="739"/>
                </a:lnTo>
                <a:lnTo>
                  <a:pt x="1179" y="748"/>
                </a:lnTo>
                <a:lnTo>
                  <a:pt x="1154" y="752"/>
                </a:lnTo>
                <a:lnTo>
                  <a:pt x="1129" y="758"/>
                </a:lnTo>
                <a:lnTo>
                  <a:pt x="1116" y="753"/>
                </a:lnTo>
                <a:lnTo>
                  <a:pt x="1100" y="744"/>
                </a:lnTo>
                <a:lnTo>
                  <a:pt x="1086" y="717"/>
                </a:lnTo>
                <a:lnTo>
                  <a:pt x="1068" y="702"/>
                </a:lnTo>
                <a:lnTo>
                  <a:pt x="1064" y="693"/>
                </a:lnTo>
                <a:lnTo>
                  <a:pt x="1074" y="668"/>
                </a:lnTo>
                <a:lnTo>
                  <a:pt x="1089" y="657"/>
                </a:lnTo>
                <a:lnTo>
                  <a:pt x="1119" y="653"/>
                </a:lnTo>
                <a:lnTo>
                  <a:pt x="1139" y="650"/>
                </a:lnTo>
                <a:lnTo>
                  <a:pt x="1131" y="627"/>
                </a:lnTo>
                <a:lnTo>
                  <a:pt x="1119" y="604"/>
                </a:lnTo>
                <a:lnTo>
                  <a:pt x="1106" y="573"/>
                </a:lnTo>
                <a:lnTo>
                  <a:pt x="1095" y="566"/>
                </a:lnTo>
                <a:lnTo>
                  <a:pt x="1056" y="572"/>
                </a:lnTo>
                <a:lnTo>
                  <a:pt x="1028" y="560"/>
                </a:lnTo>
                <a:lnTo>
                  <a:pt x="1021" y="562"/>
                </a:lnTo>
                <a:lnTo>
                  <a:pt x="1020" y="579"/>
                </a:lnTo>
                <a:lnTo>
                  <a:pt x="1034" y="605"/>
                </a:lnTo>
                <a:lnTo>
                  <a:pt x="1038" y="636"/>
                </a:lnTo>
                <a:lnTo>
                  <a:pt x="1037" y="648"/>
                </a:lnTo>
                <a:lnTo>
                  <a:pt x="1015" y="699"/>
                </a:lnTo>
                <a:lnTo>
                  <a:pt x="1020" y="710"/>
                </a:lnTo>
                <a:lnTo>
                  <a:pt x="1037" y="718"/>
                </a:lnTo>
                <a:lnTo>
                  <a:pt x="1043" y="738"/>
                </a:lnTo>
                <a:lnTo>
                  <a:pt x="1043" y="770"/>
                </a:lnTo>
                <a:lnTo>
                  <a:pt x="1033" y="806"/>
                </a:lnTo>
                <a:lnTo>
                  <a:pt x="1030" y="830"/>
                </a:lnTo>
                <a:lnTo>
                  <a:pt x="1028" y="833"/>
                </a:lnTo>
                <a:lnTo>
                  <a:pt x="1022" y="833"/>
                </a:lnTo>
                <a:lnTo>
                  <a:pt x="995" y="808"/>
                </a:lnTo>
                <a:lnTo>
                  <a:pt x="960" y="794"/>
                </a:lnTo>
                <a:lnTo>
                  <a:pt x="951" y="791"/>
                </a:lnTo>
                <a:lnTo>
                  <a:pt x="948" y="793"/>
                </a:lnTo>
                <a:lnTo>
                  <a:pt x="926" y="827"/>
                </a:lnTo>
                <a:lnTo>
                  <a:pt x="915" y="839"/>
                </a:lnTo>
                <a:lnTo>
                  <a:pt x="886" y="856"/>
                </a:lnTo>
                <a:lnTo>
                  <a:pt x="859" y="875"/>
                </a:lnTo>
                <a:lnTo>
                  <a:pt x="855" y="878"/>
                </a:lnTo>
                <a:lnTo>
                  <a:pt x="850" y="893"/>
                </a:lnTo>
                <a:lnTo>
                  <a:pt x="856" y="921"/>
                </a:lnTo>
                <a:lnTo>
                  <a:pt x="873" y="951"/>
                </a:lnTo>
                <a:lnTo>
                  <a:pt x="877" y="962"/>
                </a:lnTo>
                <a:lnTo>
                  <a:pt x="876" y="980"/>
                </a:lnTo>
                <a:lnTo>
                  <a:pt x="871" y="990"/>
                </a:lnTo>
                <a:lnTo>
                  <a:pt x="857" y="983"/>
                </a:lnTo>
                <a:lnTo>
                  <a:pt x="841" y="989"/>
                </a:lnTo>
                <a:lnTo>
                  <a:pt x="823" y="985"/>
                </a:lnTo>
                <a:lnTo>
                  <a:pt x="783" y="967"/>
                </a:lnTo>
                <a:lnTo>
                  <a:pt x="756" y="952"/>
                </a:lnTo>
                <a:lnTo>
                  <a:pt x="734" y="930"/>
                </a:lnTo>
                <a:lnTo>
                  <a:pt x="725" y="930"/>
                </a:lnTo>
                <a:lnTo>
                  <a:pt x="712" y="960"/>
                </a:lnTo>
                <a:lnTo>
                  <a:pt x="730" y="996"/>
                </a:lnTo>
                <a:lnTo>
                  <a:pt x="741" y="1005"/>
                </a:lnTo>
                <a:lnTo>
                  <a:pt x="750" y="1006"/>
                </a:lnTo>
                <a:lnTo>
                  <a:pt x="758" y="1002"/>
                </a:lnTo>
                <a:lnTo>
                  <a:pt x="767" y="1006"/>
                </a:lnTo>
                <a:lnTo>
                  <a:pt x="775" y="1023"/>
                </a:lnTo>
                <a:lnTo>
                  <a:pt x="775" y="1037"/>
                </a:lnTo>
                <a:lnTo>
                  <a:pt x="770" y="1050"/>
                </a:lnTo>
                <a:lnTo>
                  <a:pt x="755" y="1054"/>
                </a:lnTo>
                <a:lnTo>
                  <a:pt x="747" y="1060"/>
                </a:lnTo>
                <a:lnTo>
                  <a:pt x="740" y="1057"/>
                </a:lnTo>
                <a:lnTo>
                  <a:pt x="729" y="1051"/>
                </a:lnTo>
                <a:lnTo>
                  <a:pt x="705" y="1048"/>
                </a:lnTo>
                <a:lnTo>
                  <a:pt x="698" y="1044"/>
                </a:lnTo>
                <a:lnTo>
                  <a:pt x="688" y="1016"/>
                </a:lnTo>
                <a:lnTo>
                  <a:pt x="671" y="1011"/>
                </a:lnTo>
                <a:lnTo>
                  <a:pt x="648" y="1008"/>
                </a:lnTo>
                <a:lnTo>
                  <a:pt x="640" y="1000"/>
                </a:lnTo>
                <a:lnTo>
                  <a:pt x="637" y="991"/>
                </a:lnTo>
                <a:lnTo>
                  <a:pt x="635" y="969"/>
                </a:lnTo>
                <a:lnTo>
                  <a:pt x="621" y="926"/>
                </a:lnTo>
                <a:lnTo>
                  <a:pt x="616" y="902"/>
                </a:lnTo>
                <a:lnTo>
                  <a:pt x="615" y="897"/>
                </a:lnTo>
                <a:lnTo>
                  <a:pt x="628" y="888"/>
                </a:lnTo>
                <a:lnTo>
                  <a:pt x="633" y="874"/>
                </a:lnTo>
                <a:lnTo>
                  <a:pt x="633" y="855"/>
                </a:lnTo>
                <a:lnTo>
                  <a:pt x="625" y="834"/>
                </a:lnTo>
                <a:lnTo>
                  <a:pt x="613" y="823"/>
                </a:lnTo>
                <a:lnTo>
                  <a:pt x="596" y="815"/>
                </a:lnTo>
                <a:lnTo>
                  <a:pt x="580" y="801"/>
                </a:lnTo>
                <a:lnTo>
                  <a:pt x="559" y="772"/>
                </a:lnTo>
                <a:lnTo>
                  <a:pt x="550" y="765"/>
                </a:lnTo>
                <a:lnTo>
                  <a:pt x="536" y="739"/>
                </a:lnTo>
                <a:lnTo>
                  <a:pt x="533" y="736"/>
                </a:lnTo>
                <a:lnTo>
                  <a:pt x="527" y="728"/>
                </a:lnTo>
                <a:lnTo>
                  <a:pt x="545" y="723"/>
                </a:lnTo>
                <a:lnTo>
                  <a:pt x="559" y="729"/>
                </a:lnTo>
                <a:lnTo>
                  <a:pt x="567" y="737"/>
                </a:lnTo>
                <a:lnTo>
                  <a:pt x="579" y="760"/>
                </a:lnTo>
                <a:lnTo>
                  <a:pt x="588" y="762"/>
                </a:lnTo>
                <a:lnTo>
                  <a:pt x="609" y="767"/>
                </a:lnTo>
                <a:lnTo>
                  <a:pt x="652" y="791"/>
                </a:lnTo>
                <a:lnTo>
                  <a:pt x="678" y="807"/>
                </a:lnTo>
                <a:lnTo>
                  <a:pt x="709" y="816"/>
                </a:lnTo>
                <a:lnTo>
                  <a:pt x="748" y="825"/>
                </a:lnTo>
                <a:lnTo>
                  <a:pt x="774" y="834"/>
                </a:lnTo>
                <a:lnTo>
                  <a:pt x="806" y="834"/>
                </a:lnTo>
                <a:lnTo>
                  <a:pt x="823" y="830"/>
                </a:lnTo>
                <a:lnTo>
                  <a:pt x="856" y="813"/>
                </a:lnTo>
                <a:lnTo>
                  <a:pt x="872" y="801"/>
                </a:lnTo>
                <a:lnTo>
                  <a:pt x="893" y="775"/>
                </a:lnTo>
                <a:lnTo>
                  <a:pt x="906" y="751"/>
                </a:lnTo>
                <a:lnTo>
                  <a:pt x="911" y="734"/>
                </a:lnTo>
                <a:lnTo>
                  <a:pt x="909" y="720"/>
                </a:lnTo>
                <a:lnTo>
                  <a:pt x="900" y="706"/>
                </a:lnTo>
                <a:lnTo>
                  <a:pt x="898" y="691"/>
                </a:lnTo>
                <a:lnTo>
                  <a:pt x="899" y="669"/>
                </a:lnTo>
                <a:lnTo>
                  <a:pt x="892" y="655"/>
                </a:lnTo>
                <a:lnTo>
                  <a:pt x="854" y="623"/>
                </a:lnTo>
                <a:lnTo>
                  <a:pt x="829" y="612"/>
                </a:lnTo>
                <a:lnTo>
                  <a:pt x="801" y="600"/>
                </a:lnTo>
                <a:lnTo>
                  <a:pt x="790" y="589"/>
                </a:lnTo>
                <a:lnTo>
                  <a:pt x="759" y="544"/>
                </a:lnTo>
                <a:lnTo>
                  <a:pt x="740" y="525"/>
                </a:lnTo>
                <a:lnTo>
                  <a:pt x="688" y="497"/>
                </a:lnTo>
                <a:lnTo>
                  <a:pt x="663" y="482"/>
                </a:lnTo>
                <a:lnTo>
                  <a:pt x="642" y="483"/>
                </a:lnTo>
                <a:lnTo>
                  <a:pt x="632" y="481"/>
                </a:lnTo>
                <a:lnTo>
                  <a:pt x="615" y="480"/>
                </a:lnTo>
                <a:lnTo>
                  <a:pt x="595" y="477"/>
                </a:lnTo>
                <a:lnTo>
                  <a:pt x="587" y="475"/>
                </a:lnTo>
                <a:lnTo>
                  <a:pt x="573" y="492"/>
                </a:lnTo>
                <a:lnTo>
                  <a:pt x="572" y="459"/>
                </a:lnTo>
                <a:lnTo>
                  <a:pt x="560" y="454"/>
                </a:lnTo>
                <a:lnTo>
                  <a:pt x="543" y="449"/>
                </a:lnTo>
                <a:lnTo>
                  <a:pt x="532" y="439"/>
                </a:lnTo>
                <a:lnTo>
                  <a:pt x="525" y="423"/>
                </a:lnTo>
                <a:lnTo>
                  <a:pt x="520" y="402"/>
                </a:lnTo>
                <a:lnTo>
                  <a:pt x="520" y="393"/>
                </a:lnTo>
                <a:lnTo>
                  <a:pt x="508" y="406"/>
                </a:lnTo>
                <a:lnTo>
                  <a:pt x="489" y="420"/>
                </a:lnTo>
                <a:lnTo>
                  <a:pt x="477" y="423"/>
                </a:lnTo>
                <a:lnTo>
                  <a:pt x="469" y="439"/>
                </a:lnTo>
                <a:lnTo>
                  <a:pt x="460" y="450"/>
                </a:lnTo>
                <a:lnTo>
                  <a:pt x="444" y="451"/>
                </a:lnTo>
                <a:lnTo>
                  <a:pt x="429" y="458"/>
                </a:lnTo>
                <a:lnTo>
                  <a:pt x="410" y="484"/>
                </a:lnTo>
                <a:lnTo>
                  <a:pt x="390" y="520"/>
                </a:lnTo>
                <a:lnTo>
                  <a:pt x="377" y="536"/>
                </a:lnTo>
                <a:lnTo>
                  <a:pt x="377" y="551"/>
                </a:lnTo>
                <a:lnTo>
                  <a:pt x="372" y="575"/>
                </a:lnTo>
                <a:lnTo>
                  <a:pt x="374" y="603"/>
                </a:lnTo>
                <a:lnTo>
                  <a:pt x="385" y="614"/>
                </a:lnTo>
                <a:lnTo>
                  <a:pt x="401" y="623"/>
                </a:lnTo>
                <a:lnTo>
                  <a:pt x="420" y="649"/>
                </a:lnTo>
                <a:lnTo>
                  <a:pt x="430" y="669"/>
                </a:lnTo>
                <a:lnTo>
                  <a:pt x="422" y="687"/>
                </a:lnTo>
                <a:lnTo>
                  <a:pt x="397" y="725"/>
                </a:lnTo>
                <a:lnTo>
                  <a:pt x="391" y="740"/>
                </a:lnTo>
                <a:lnTo>
                  <a:pt x="418" y="807"/>
                </a:lnTo>
                <a:lnTo>
                  <a:pt x="432" y="863"/>
                </a:lnTo>
                <a:lnTo>
                  <a:pt x="429" y="880"/>
                </a:lnTo>
                <a:lnTo>
                  <a:pt x="420" y="904"/>
                </a:lnTo>
                <a:lnTo>
                  <a:pt x="417" y="923"/>
                </a:lnTo>
                <a:lnTo>
                  <a:pt x="416" y="940"/>
                </a:lnTo>
                <a:lnTo>
                  <a:pt x="423" y="962"/>
                </a:lnTo>
                <a:lnTo>
                  <a:pt x="448" y="1024"/>
                </a:lnTo>
                <a:lnTo>
                  <a:pt x="451" y="1035"/>
                </a:lnTo>
                <a:lnTo>
                  <a:pt x="450" y="1046"/>
                </a:lnTo>
                <a:lnTo>
                  <a:pt x="439" y="1064"/>
                </a:lnTo>
                <a:lnTo>
                  <a:pt x="433" y="1073"/>
                </a:lnTo>
                <a:lnTo>
                  <a:pt x="441" y="1087"/>
                </a:lnTo>
                <a:lnTo>
                  <a:pt x="467" y="1108"/>
                </a:lnTo>
                <a:lnTo>
                  <a:pt x="481" y="1119"/>
                </a:lnTo>
                <a:lnTo>
                  <a:pt x="489" y="1136"/>
                </a:lnTo>
                <a:lnTo>
                  <a:pt x="492" y="1150"/>
                </a:lnTo>
                <a:lnTo>
                  <a:pt x="490" y="1167"/>
                </a:lnTo>
                <a:lnTo>
                  <a:pt x="482" y="1190"/>
                </a:lnTo>
                <a:lnTo>
                  <a:pt x="471" y="1212"/>
                </a:lnTo>
                <a:lnTo>
                  <a:pt x="444" y="1243"/>
                </a:lnTo>
                <a:lnTo>
                  <a:pt x="406" y="1291"/>
                </a:lnTo>
                <a:lnTo>
                  <a:pt x="369" y="1336"/>
                </a:lnTo>
                <a:lnTo>
                  <a:pt x="366" y="1347"/>
                </a:lnTo>
                <a:lnTo>
                  <a:pt x="370" y="1345"/>
                </a:lnTo>
                <a:lnTo>
                  <a:pt x="371" y="1353"/>
                </a:lnTo>
                <a:lnTo>
                  <a:pt x="366" y="1370"/>
                </a:lnTo>
                <a:lnTo>
                  <a:pt x="371" y="1382"/>
                </a:lnTo>
                <a:lnTo>
                  <a:pt x="377" y="1386"/>
                </a:lnTo>
                <a:lnTo>
                  <a:pt x="389" y="1389"/>
                </a:lnTo>
                <a:lnTo>
                  <a:pt x="412" y="1386"/>
                </a:lnTo>
                <a:lnTo>
                  <a:pt x="419" y="1387"/>
                </a:lnTo>
                <a:lnTo>
                  <a:pt x="430" y="1400"/>
                </a:lnTo>
                <a:lnTo>
                  <a:pt x="438" y="1415"/>
                </a:lnTo>
                <a:lnTo>
                  <a:pt x="431" y="1421"/>
                </a:lnTo>
                <a:lnTo>
                  <a:pt x="423" y="1421"/>
                </a:lnTo>
                <a:lnTo>
                  <a:pt x="408" y="1410"/>
                </a:lnTo>
                <a:lnTo>
                  <a:pt x="393" y="1406"/>
                </a:lnTo>
                <a:lnTo>
                  <a:pt x="387" y="1413"/>
                </a:lnTo>
                <a:lnTo>
                  <a:pt x="381" y="1426"/>
                </a:lnTo>
                <a:lnTo>
                  <a:pt x="376" y="1429"/>
                </a:lnTo>
                <a:lnTo>
                  <a:pt x="366" y="1421"/>
                </a:lnTo>
                <a:lnTo>
                  <a:pt x="361" y="1427"/>
                </a:lnTo>
                <a:lnTo>
                  <a:pt x="362" y="1432"/>
                </a:lnTo>
                <a:lnTo>
                  <a:pt x="359" y="1435"/>
                </a:lnTo>
                <a:lnTo>
                  <a:pt x="354" y="1433"/>
                </a:lnTo>
                <a:lnTo>
                  <a:pt x="352" y="1427"/>
                </a:lnTo>
                <a:lnTo>
                  <a:pt x="345" y="1428"/>
                </a:lnTo>
                <a:lnTo>
                  <a:pt x="343" y="1438"/>
                </a:lnTo>
                <a:lnTo>
                  <a:pt x="346" y="1439"/>
                </a:lnTo>
                <a:lnTo>
                  <a:pt x="348" y="1444"/>
                </a:lnTo>
                <a:lnTo>
                  <a:pt x="351" y="1446"/>
                </a:lnTo>
                <a:lnTo>
                  <a:pt x="354" y="1451"/>
                </a:lnTo>
                <a:lnTo>
                  <a:pt x="353" y="1458"/>
                </a:lnTo>
                <a:lnTo>
                  <a:pt x="350" y="1459"/>
                </a:lnTo>
                <a:lnTo>
                  <a:pt x="344" y="1459"/>
                </a:lnTo>
                <a:lnTo>
                  <a:pt x="342" y="1461"/>
                </a:lnTo>
                <a:lnTo>
                  <a:pt x="341" y="1466"/>
                </a:lnTo>
                <a:lnTo>
                  <a:pt x="338" y="1476"/>
                </a:lnTo>
                <a:lnTo>
                  <a:pt x="333" y="1484"/>
                </a:lnTo>
                <a:lnTo>
                  <a:pt x="327" y="1489"/>
                </a:lnTo>
                <a:lnTo>
                  <a:pt x="324" y="1494"/>
                </a:lnTo>
                <a:lnTo>
                  <a:pt x="322" y="1499"/>
                </a:lnTo>
                <a:lnTo>
                  <a:pt x="322" y="1505"/>
                </a:lnTo>
                <a:lnTo>
                  <a:pt x="325" y="1521"/>
                </a:lnTo>
                <a:lnTo>
                  <a:pt x="326" y="1528"/>
                </a:lnTo>
                <a:lnTo>
                  <a:pt x="327" y="1534"/>
                </a:lnTo>
                <a:lnTo>
                  <a:pt x="324" y="1539"/>
                </a:lnTo>
                <a:lnTo>
                  <a:pt x="324" y="1545"/>
                </a:lnTo>
                <a:lnTo>
                  <a:pt x="327" y="1554"/>
                </a:lnTo>
                <a:lnTo>
                  <a:pt x="331" y="1557"/>
                </a:lnTo>
                <a:lnTo>
                  <a:pt x="332" y="1560"/>
                </a:lnTo>
                <a:lnTo>
                  <a:pt x="332" y="1562"/>
                </a:lnTo>
                <a:lnTo>
                  <a:pt x="333" y="1565"/>
                </a:lnTo>
                <a:lnTo>
                  <a:pt x="333" y="1571"/>
                </a:lnTo>
                <a:lnTo>
                  <a:pt x="337" y="1572"/>
                </a:lnTo>
                <a:lnTo>
                  <a:pt x="338" y="1574"/>
                </a:lnTo>
                <a:lnTo>
                  <a:pt x="335" y="1577"/>
                </a:lnTo>
                <a:lnTo>
                  <a:pt x="329" y="1579"/>
                </a:lnTo>
                <a:lnTo>
                  <a:pt x="326" y="1581"/>
                </a:lnTo>
                <a:lnTo>
                  <a:pt x="325" y="1584"/>
                </a:lnTo>
                <a:lnTo>
                  <a:pt x="324" y="1588"/>
                </a:lnTo>
                <a:lnTo>
                  <a:pt x="321" y="1588"/>
                </a:lnTo>
                <a:lnTo>
                  <a:pt x="321" y="1593"/>
                </a:lnTo>
                <a:lnTo>
                  <a:pt x="320" y="1596"/>
                </a:lnTo>
                <a:lnTo>
                  <a:pt x="318" y="1598"/>
                </a:lnTo>
                <a:lnTo>
                  <a:pt x="320" y="1601"/>
                </a:lnTo>
                <a:lnTo>
                  <a:pt x="327" y="1601"/>
                </a:lnTo>
                <a:lnTo>
                  <a:pt x="326" y="1605"/>
                </a:lnTo>
                <a:lnTo>
                  <a:pt x="326" y="1610"/>
                </a:lnTo>
                <a:lnTo>
                  <a:pt x="331" y="1612"/>
                </a:lnTo>
                <a:lnTo>
                  <a:pt x="335" y="1615"/>
                </a:lnTo>
                <a:lnTo>
                  <a:pt x="336" y="1618"/>
                </a:lnTo>
                <a:lnTo>
                  <a:pt x="340" y="1620"/>
                </a:lnTo>
                <a:lnTo>
                  <a:pt x="340" y="1623"/>
                </a:lnTo>
                <a:lnTo>
                  <a:pt x="340" y="1627"/>
                </a:lnTo>
                <a:lnTo>
                  <a:pt x="339" y="1630"/>
                </a:lnTo>
                <a:lnTo>
                  <a:pt x="337" y="1633"/>
                </a:lnTo>
                <a:lnTo>
                  <a:pt x="336" y="1633"/>
                </a:lnTo>
                <a:lnTo>
                  <a:pt x="334" y="1634"/>
                </a:lnTo>
                <a:lnTo>
                  <a:pt x="336" y="1637"/>
                </a:lnTo>
                <a:lnTo>
                  <a:pt x="335" y="1642"/>
                </a:lnTo>
                <a:lnTo>
                  <a:pt x="335" y="1646"/>
                </a:lnTo>
                <a:lnTo>
                  <a:pt x="334" y="1649"/>
                </a:lnTo>
                <a:lnTo>
                  <a:pt x="332" y="1652"/>
                </a:lnTo>
                <a:lnTo>
                  <a:pt x="331" y="1655"/>
                </a:lnTo>
                <a:lnTo>
                  <a:pt x="335" y="1653"/>
                </a:lnTo>
                <a:lnTo>
                  <a:pt x="338" y="1653"/>
                </a:lnTo>
                <a:lnTo>
                  <a:pt x="340" y="1655"/>
                </a:lnTo>
                <a:lnTo>
                  <a:pt x="342" y="1656"/>
                </a:lnTo>
                <a:lnTo>
                  <a:pt x="343" y="1657"/>
                </a:lnTo>
                <a:lnTo>
                  <a:pt x="342" y="1660"/>
                </a:lnTo>
                <a:lnTo>
                  <a:pt x="341" y="1663"/>
                </a:lnTo>
                <a:lnTo>
                  <a:pt x="344" y="1666"/>
                </a:lnTo>
                <a:lnTo>
                  <a:pt x="346" y="1668"/>
                </a:lnTo>
                <a:lnTo>
                  <a:pt x="347" y="1674"/>
                </a:lnTo>
                <a:lnTo>
                  <a:pt x="350" y="1678"/>
                </a:lnTo>
                <a:lnTo>
                  <a:pt x="353" y="1679"/>
                </a:lnTo>
                <a:lnTo>
                  <a:pt x="352" y="1682"/>
                </a:lnTo>
                <a:lnTo>
                  <a:pt x="354" y="1686"/>
                </a:lnTo>
                <a:lnTo>
                  <a:pt x="354" y="1693"/>
                </a:lnTo>
                <a:lnTo>
                  <a:pt x="355" y="1701"/>
                </a:lnTo>
                <a:lnTo>
                  <a:pt x="355" y="1704"/>
                </a:lnTo>
                <a:lnTo>
                  <a:pt x="354" y="1708"/>
                </a:lnTo>
                <a:lnTo>
                  <a:pt x="353" y="1709"/>
                </a:lnTo>
                <a:lnTo>
                  <a:pt x="356" y="1714"/>
                </a:lnTo>
                <a:lnTo>
                  <a:pt x="361" y="1716"/>
                </a:lnTo>
                <a:lnTo>
                  <a:pt x="364" y="1712"/>
                </a:lnTo>
                <a:lnTo>
                  <a:pt x="368" y="1713"/>
                </a:lnTo>
                <a:lnTo>
                  <a:pt x="374" y="1714"/>
                </a:lnTo>
                <a:lnTo>
                  <a:pt x="376" y="1719"/>
                </a:lnTo>
                <a:lnTo>
                  <a:pt x="378" y="1724"/>
                </a:lnTo>
                <a:lnTo>
                  <a:pt x="382" y="1723"/>
                </a:lnTo>
                <a:lnTo>
                  <a:pt x="386" y="1721"/>
                </a:lnTo>
                <a:lnTo>
                  <a:pt x="393" y="1719"/>
                </a:lnTo>
                <a:lnTo>
                  <a:pt x="399" y="1721"/>
                </a:lnTo>
                <a:lnTo>
                  <a:pt x="404" y="1723"/>
                </a:lnTo>
                <a:lnTo>
                  <a:pt x="407" y="1723"/>
                </a:lnTo>
                <a:lnTo>
                  <a:pt x="407" y="1727"/>
                </a:lnTo>
                <a:lnTo>
                  <a:pt x="404" y="1731"/>
                </a:lnTo>
                <a:lnTo>
                  <a:pt x="404" y="1734"/>
                </a:lnTo>
                <a:lnTo>
                  <a:pt x="405" y="1739"/>
                </a:lnTo>
                <a:lnTo>
                  <a:pt x="408" y="1744"/>
                </a:lnTo>
                <a:lnTo>
                  <a:pt x="412" y="1744"/>
                </a:lnTo>
                <a:lnTo>
                  <a:pt x="416" y="1737"/>
                </a:lnTo>
                <a:lnTo>
                  <a:pt x="421" y="1737"/>
                </a:lnTo>
                <a:lnTo>
                  <a:pt x="425" y="1737"/>
                </a:lnTo>
                <a:lnTo>
                  <a:pt x="427" y="1733"/>
                </a:lnTo>
                <a:lnTo>
                  <a:pt x="432" y="1731"/>
                </a:lnTo>
                <a:lnTo>
                  <a:pt x="434" y="1732"/>
                </a:lnTo>
                <a:lnTo>
                  <a:pt x="436" y="1734"/>
                </a:lnTo>
                <a:lnTo>
                  <a:pt x="441" y="1732"/>
                </a:lnTo>
                <a:lnTo>
                  <a:pt x="451" y="1736"/>
                </a:lnTo>
                <a:lnTo>
                  <a:pt x="454" y="1741"/>
                </a:lnTo>
                <a:lnTo>
                  <a:pt x="459" y="1744"/>
                </a:lnTo>
                <a:lnTo>
                  <a:pt x="461" y="1747"/>
                </a:lnTo>
                <a:lnTo>
                  <a:pt x="464" y="1751"/>
                </a:lnTo>
                <a:lnTo>
                  <a:pt x="467" y="1752"/>
                </a:lnTo>
                <a:lnTo>
                  <a:pt x="470" y="1751"/>
                </a:lnTo>
                <a:lnTo>
                  <a:pt x="471" y="1755"/>
                </a:lnTo>
                <a:lnTo>
                  <a:pt x="469" y="1758"/>
                </a:lnTo>
                <a:lnTo>
                  <a:pt x="469" y="1761"/>
                </a:lnTo>
                <a:lnTo>
                  <a:pt x="469" y="1767"/>
                </a:lnTo>
                <a:lnTo>
                  <a:pt x="466" y="1772"/>
                </a:lnTo>
                <a:lnTo>
                  <a:pt x="470" y="1780"/>
                </a:lnTo>
                <a:lnTo>
                  <a:pt x="473" y="1784"/>
                </a:lnTo>
                <a:lnTo>
                  <a:pt x="474" y="1789"/>
                </a:lnTo>
                <a:lnTo>
                  <a:pt x="473" y="1794"/>
                </a:lnTo>
                <a:lnTo>
                  <a:pt x="470" y="1794"/>
                </a:lnTo>
                <a:lnTo>
                  <a:pt x="470" y="1797"/>
                </a:lnTo>
                <a:lnTo>
                  <a:pt x="468" y="1799"/>
                </a:lnTo>
                <a:lnTo>
                  <a:pt x="466" y="1801"/>
                </a:lnTo>
                <a:lnTo>
                  <a:pt x="466" y="1806"/>
                </a:lnTo>
                <a:lnTo>
                  <a:pt x="465" y="1811"/>
                </a:lnTo>
                <a:lnTo>
                  <a:pt x="471" y="1813"/>
                </a:lnTo>
                <a:lnTo>
                  <a:pt x="474" y="1819"/>
                </a:lnTo>
                <a:lnTo>
                  <a:pt x="475" y="1823"/>
                </a:lnTo>
                <a:lnTo>
                  <a:pt x="479" y="1821"/>
                </a:lnTo>
                <a:lnTo>
                  <a:pt x="481" y="1822"/>
                </a:lnTo>
                <a:lnTo>
                  <a:pt x="480" y="1826"/>
                </a:lnTo>
                <a:lnTo>
                  <a:pt x="478" y="1830"/>
                </a:lnTo>
                <a:lnTo>
                  <a:pt x="479" y="1834"/>
                </a:lnTo>
                <a:lnTo>
                  <a:pt x="483" y="1834"/>
                </a:lnTo>
                <a:lnTo>
                  <a:pt x="486" y="1843"/>
                </a:lnTo>
                <a:lnTo>
                  <a:pt x="488" y="1850"/>
                </a:lnTo>
                <a:lnTo>
                  <a:pt x="496" y="1857"/>
                </a:lnTo>
                <a:lnTo>
                  <a:pt x="501" y="1860"/>
                </a:lnTo>
                <a:lnTo>
                  <a:pt x="506" y="1862"/>
                </a:lnTo>
                <a:lnTo>
                  <a:pt x="509" y="1865"/>
                </a:lnTo>
                <a:lnTo>
                  <a:pt x="511" y="1870"/>
                </a:lnTo>
                <a:lnTo>
                  <a:pt x="509" y="1877"/>
                </a:lnTo>
                <a:lnTo>
                  <a:pt x="508" y="1882"/>
                </a:lnTo>
                <a:lnTo>
                  <a:pt x="511" y="1884"/>
                </a:lnTo>
                <a:lnTo>
                  <a:pt x="518" y="1882"/>
                </a:lnTo>
                <a:lnTo>
                  <a:pt x="525" y="1884"/>
                </a:lnTo>
                <a:lnTo>
                  <a:pt x="532" y="1888"/>
                </a:lnTo>
                <a:lnTo>
                  <a:pt x="537" y="1890"/>
                </a:lnTo>
                <a:lnTo>
                  <a:pt x="536" y="1892"/>
                </a:lnTo>
                <a:lnTo>
                  <a:pt x="535" y="1893"/>
                </a:lnTo>
                <a:lnTo>
                  <a:pt x="533" y="1894"/>
                </a:lnTo>
                <a:lnTo>
                  <a:pt x="536" y="1900"/>
                </a:lnTo>
                <a:lnTo>
                  <a:pt x="541" y="1905"/>
                </a:lnTo>
                <a:lnTo>
                  <a:pt x="546" y="1907"/>
                </a:lnTo>
                <a:lnTo>
                  <a:pt x="547" y="1911"/>
                </a:lnTo>
                <a:lnTo>
                  <a:pt x="546" y="1916"/>
                </a:lnTo>
                <a:lnTo>
                  <a:pt x="540" y="1916"/>
                </a:lnTo>
                <a:lnTo>
                  <a:pt x="537" y="1919"/>
                </a:lnTo>
                <a:lnTo>
                  <a:pt x="536" y="1921"/>
                </a:lnTo>
                <a:lnTo>
                  <a:pt x="528" y="1929"/>
                </a:lnTo>
                <a:lnTo>
                  <a:pt x="518" y="1932"/>
                </a:lnTo>
                <a:lnTo>
                  <a:pt x="508" y="1932"/>
                </a:lnTo>
                <a:lnTo>
                  <a:pt x="504" y="1927"/>
                </a:lnTo>
                <a:lnTo>
                  <a:pt x="498" y="1926"/>
                </a:lnTo>
                <a:lnTo>
                  <a:pt x="491" y="1926"/>
                </a:lnTo>
                <a:lnTo>
                  <a:pt x="489" y="1932"/>
                </a:lnTo>
                <a:lnTo>
                  <a:pt x="487" y="1936"/>
                </a:lnTo>
                <a:lnTo>
                  <a:pt x="487" y="1941"/>
                </a:lnTo>
                <a:lnTo>
                  <a:pt x="493" y="1949"/>
                </a:lnTo>
                <a:lnTo>
                  <a:pt x="498" y="1954"/>
                </a:lnTo>
                <a:lnTo>
                  <a:pt x="498" y="1960"/>
                </a:lnTo>
                <a:lnTo>
                  <a:pt x="496" y="1962"/>
                </a:lnTo>
                <a:lnTo>
                  <a:pt x="497" y="1966"/>
                </a:lnTo>
                <a:lnTo>
                  <a:pt x="500" y="1970"/>
                </a:lnTo>
                <a:lnTo>
                  <a:pt x="499" y="1974"/>
                </a:lnTo>
                <a:lnTo>
                  <a:pt x="499" y="1979"/>
                </a:lnTo>
                <a:lnTo>
                  <a:pt x="500" y="1986"/>
                </a:lnTo>
                <a:lnTo>
                  <a:pt x="499" y="1989"/>
                </a:lnTo>
                <a:lnTo>
                  <a:pt x="502" y="1992"/>
                </a:lnTo>
                <a:lnTo>
                  <a:pt x="504" y="1995"/>
                </a:lnTo>
                <a:lnTo>
                  <a:pt x="507" y="1997"/>
                </a:lnTo>
                <a:lnTo>
                  <a:pt x="507" y="2002"/>
                </a:lnTo>
                <a:lnTo>
                  <a:pt x="514" y="2004"/>
                </a:lnTo>
                <a:lnTo>
                  <a:pt x="523" y="2005"/>
                </a:lnTo>
                <a:lnTo>
                  <a:pt x="529" y="2000"/>
                </a:lnTo>
                <a:lnTo>
                  <a:pt x="532" y="1991"/>
                </a:lnTo>
                <a:lnTo>
                  <a:pt x="535" y="1983"/>
                </a:lnTo>
                <a:lnTo>
                  <a:pt x="545" y="1991"/>
                </a:lnTo>
                <a:lnTo>
                  <a:pt x="555" y="1990"/>
                </a:lnTo>
                <a:lnTo>
                  <a:pt x="568" y="1983"/>
                </a:lnTo>
                <a:lnTo>
                  <a:pt x="582" y="1987"/>
                </a:lnTo>
                <a:lnTo>
                  <a:pt x="592" y="1982"/>
                </a:lnTo>
                <a:lnTo>
                  <a:pt x="595" y="1991"/>
                </a:lnTo>
                <a:lnTo>
                  <a:pt x="601" y="1995"/>
                </a:lnTo>
                <a:lnTo>
                  <a:pt x="606" y="2005"/>
                </a:lnTo>
                <a:lnTo>
                  <a:pt x="608" y="2011"/>
                </a:lnTo>
                <a:lnTo>
                  <a:pt x="613" y="2016"/>
                </a:lnTo>
                <a:lnTo>
                  <a:pt x="619" y="2021"/>
                </a:lnTo>
                <a:lnTo>
                  <a:pt x="619" y="2030"/>
                </a:lnTo>
                <a:lnTo>
                  <a:pt x="613" y="2029"/>
                </a:lnTo>
                <a:lnTo>
                  <a:pt x="607" y="2033"/>
                </a:lnTo>
                <a:lnTo>
                  <a:pt x="610" y="2042"/>
                </a:lnTo>
                <a:lnTo>
                  <a:pt x="612" y="2053"/>
                </a:lnTo>
                <a:lnTo>
                  <a:pt x="617" y="2062"/>
                </a:lnTo>
                <a:lnTo>
                  <a:pt x="629" y="2062"/>
                </a:lnTo>
                <a:lnTo>
                  <a:pt x="632" y="2065"/>
                </a:lnTo>
                <a:lnTo>
                  <a:pt x="642" y="2063"/>
                </a:lnTo>
                <a:lnTo>
                  <a:pt x="650" y="2064"/>
                </a:lnTo>
                <a:lnTo>
                  <a:pt x="650" y="2073"/>
                </a:lnTo>
                <a:lnTo>
                  <a:pt x="657" y="2073"/>
                </a:lnTo>
                <a:lnTo>
                  <a:pt x="657" y="2084"/>
                </a:lnTo>
                <a:lnTo>
                  <a:pt x="661" y="2092"/>
                </a:lnTo>
                <a:lnTo>
                  <a:pt x="663" y="2100"/>
                </a:lnTo>
                <a:lnTo>
                  <a:pt x="661" y="2105"/>
                </a:lnTo>
                <a:lnTo>
                  <a:pt x="663" y="2112"/>
                </a:lnTo>
                <a:lnTo>
                  <a:pt x="667" y="2115"/>
                </a:lnTo>
                <a:lnTo>
                  <a:pt x="672" y="2123"/>
                </a:lnTo>
                <a:lnTo>
                  <a:pt x="677" y="2118"/>
                </a:lnTo>
                <a:lnTo>
                  <a:pt x="686" y="2116"/>
                </a:lnTo>
                <a:lnTo>
                  <a:pt x="691" y="2118"/>
                </a:lnTo>
                <a:lnTo>
                  <a:pt x="700" y="2126"/>
                </a:lnTo>
                <a:lnTo>
                  <a:pt x="704" y="2125"/>
                </a:lnTo>
                <a:lnTo>
                  <a:pt x="708" y="2125"/>
                </a:lnTo>
                <a:lnTo>
                  <a:pt x="711" y="2130"/>
                </a:lnTo>
                <a:lnTo>
                  <a:pt x="719" y="2126"/>
                </a:lnTo>
                <a:lnTo>
                  <a:pt x="725" y="2123"/>
                </a:lnTo>
                <a:lnTo>
                  <a:pt x="730" y="2123"/>
                </a:lnTo>
                <a:lnTo>
                  <a:pt x="741" y="2119"/>
                </a:lnTo>
                <a:lnTo>
                  <a:pt x="747" y="2117"/>
                </a:lnTo>
                <a:lnTo>
                  <a:pt x="749" y="2122"/>
                </a:lnTo>
                <a:lnTo>
                  <a:pt x="755" y="2127"/>
                </a:lnTo>
                <a:lnTo>
                  <a:pt x="755" y="2131"/>
                </a:lnTo>
                <a:lnTo>
                  <a:pt x="758" y="2137"/>
                </a:lnTo>
                <a:lnTo>
                  <a:pt x="759" y="2140"/>
                </a:lnTo>
                <a:lnTo>
                  <a:pt x="766" y="2142"/>
                </a:lnTo>
                <a:lnTo>
                  <a:pt x="770" y="2147"/>
                </a:lnTo>
                <a:lnTo>
                  <a:pt x="774" y="2151"/>
                </a:lnTo>
                <a:lnTo>
                  <a:pt x="780" y="2146"/>
                </a:lnTo>
                <a:lnTo>
                  <a:pt x="781" y="2142"/>
                </a:lnTo>
                <a:lnTo>
                  <a:pt x="785" y="2140"/>
                </a:lnTo>
                <a:lnTo>
                  <a:pt x="791" y="2148"/>
                </a:lnTo>
                <a:lnTo>
                  <a:pt x="799" y="2150"/>
                </a:lnTo>
                <a:lnTo>
                  <a:pt x="808" y="2153"/>
                </a:lnTo>
                <a:lnTo>
                  <a:pt x="813" y="2157"/>
                </a:lnTo>
                <a:lnTo>
                  <a:pt x="820" y="2154"/>
                </a:lnTo>
                <a:lnTo>
                  <a:pt x="823" y="2160"/>
                </a:lnTo>
                <a:lnTo>
                  <a:pt x="829" y="2163"/>
                </a:lnTo>
                <a:lnTo>
                  <a:pt x="838" y="2163"/>
                </a:lnTo>
                <a:lnTo>
                  <a:pt x="840" y="2170"/>
                </a:lnTo>
                <a:lnTo>
                  <a:pt x="847" y="2174"/>
                </a:lnTo>
                <a:lnTo>
                  <a:pt x="852" y="2174"/>
                </a:lnTo>
                <a:lnTo>
                  <a:pt x="855" y="2173"/>
                </a:lnTo>
                <a:lnTo>
                  <a:pt x="858" y="2170"/>
                </a:lnTo>
                <a:lnTo>
                  <a:pt x="861" y="2173"/>
                </a:lnTo>
                <a:lnTo>
                  <a:pt x="860" y="2176"/>
                </a:lnTo>
                <a:lnTo>
                  <a:pt x="859" y="2182"/>
                </a:lnTo>
                <a:lnTo>
                  <a:pt x="861" y="2184"/>
                </a:lnTo>
                <a:lnTo>
                  <a:pt x="863" y="2189"/>
                </a:lnTo>
                <a:lnTo>
                  <a:pt x="862" y="2196"/>
                </a:lnTo>
                <a:lnTo>
                  <a:pt x="858" y="2199"/>
                </a:lnTo>
                <a:lnTo>
                  <a:pt x="855" y="2201"/>
                </a:lnTo>
                <a:lnTo>
                  <a:pt x="849" y="2207"/>
                </a:lnTo>
                <a:lnTo>
                  <a:pt x="843" y="2208"/>
                </a:lnTo>
                <a:lnTo>
                  <a:pt x="847" y="2215"/>
                </a:lnTo>
                <a:lnTo>
                  <a:pt x="852" y="2217"/>
                </a:lnTo>
                <a:lnTo>
                  <a:pt x="857" y="2219"/>
                </a:lnTo>
                <a:lnTo>
                  <a:pt x="855" y="2223"/>
                </a:lnTo>
                <a:lnTo>
                  <a:pt x="844" y="2223"/>
                </a:lnTo>
                <a:lnTo>
                  <a:pt x="843" y="2229"/>
                </a:lnTo>
                <a:lnTo>
                  <a:pt x="843" y="2235"/>
                </a:lnTo>
                <a:lnTo>
                  <a:pt x="845" y="2237"/>
                </a:lnTo>
                <a:lnTo>
                  <a:pt x="849" y="2239"/>
                </a:lnTo>
                <a:lnTo>
                  <a:pt x="850" y="2243"/>
                </a:lnTo>
                <a:lnTo>
                  <a:pt x="851" y="2248"/>
                </a:lnTo>
                <a:lnTo>
                  <a:pt x="852" y="2254"/>
                </a:lnTo>
                <a:lnTo>
                  <a:pt x="854" y="2256"/>
                </a:lnTo>
                <a:lnTo>
                  <a:pt x="851" y="2270"/>
                </a:lnTo>
                <a:lnTo>
                  <a:pt x="848" y="2278"/>
                </a:lnTo>
                <a:lnTo>
                  <a:pt x="848" y="2283"/>
                </a:lnTo>
                <a:lnTo>
                  <a:pt x="841" y="2286"/>
                </a:lnTo>
                <a:lnTo>
                  <a:pt x="826" y="2282"/>
                </a:lnTo>
                <a:lnTo>
                  <a:pt x="812" y="2283"/>
                </a:lnTo>
                <a:lnTo>
                  <a:pt x="807" y="2283"/>
                </a:lnTo>
                <a:lnTo>
                  <a:pt x="806" y="2288"/>
                </a:lnTo>
                <a:lnTo>
                  <a:pt x="802" y="2293"/>
                </a:lnTo>
                <a:lnTo>
                  <a:pt x="795" y="2297"/>
                </a:lnTo>
                <a:lnTo>
                  <a:pt x="788" y="2298"/>
                </a:lnTo>
                <a:lnTo>
                  <a:pt x="784" y="2300"/>
                </a:lnTo>
                <a:lnTo>
                  <a:pt x="782" y="2315"/>
                </a:lnTo>
                <a:lnTo>
                  <a:pt x="782" y="2321"/>
                </a:lnTo>
                <a:lnTo>
                  <a:pt x="781" y="2324"/>
                </a:lnTo>
                <a:lnTo>
                  <a:pt x="781" y="2328"/>
                </a:lnTo>
                <a:lnTo>
                  <a:pt x="806" y="2323"/>
                </a:lnTo>
                <a:lnTo>
                  <a:pt x="822" y="2320"/>
                </a:lnTo>
                <a:lnTo>
                  <a:pt x="823" y="2322"/>
                </a:lnTo>
                <a:lnTo>
                  <a:pt x="827" y="2333"/>
                </a:lnTo>
                <a:lnTo>
                  <a:pt x="803" y="2345"/>
                </a:lnTo>
                <a:lnTo>
                  <a:pt x="790" y="2355"/>
                </a:lnTo>
                <a:lnTo>
                  <a:pt x="774" y="2358"/>
                </a:lnTo>
                <a:lnTo>
                  <a:pt x="767" y="2359"/>
                </a:lnTo>
                <a:lnTo>
                  <a:pt x="762" y="2362"/>
                </a:lnTo>
                <a:lnTo>
                  <a:pt x="771" y="2372"/>
                </a:lnTo>
                <a:lnTo>
                  <a:pt x="784" y="2379"/>
                </a:lnTo>
                <a:lnTo>
                  <a:pt x="792" y="2394"/>
                </a:lnTo>
                <a:lnTo>
                  <a:pt x="782" y="2398"/>
                </a:lnTo>
                <a:lnTo>
                  <a:pt x="772" y="2399"/>
                </a:lnTo>
                <a:lnTo>
                  <a:pt x="767" y="2412"/>
                </a:lnTo>
                <a:lnTo>
                  <a:pt x="760" y="2425"/>
                </a:lnTo>
                <a:lnTo>
                  <a:pt x="758" y="2439"/>
                </a:lnTo>
                <a:lnTo>
                  <a:pt x="749" y="2441"/>
                </a:lnTo>
                <a:lnTo>
                  <a:pt x="739" y="2441"/>
                </a:lnTo>
                <a:lnTo>
                  <a:pt x="728" y="2446"/>
                </a:lnTo>
                <a:lnTo>
                  <a:pt x="743" y="2464"/>
                </a:lnTo>
                <a:lnTo>
                  <a:pt x="750" y="2478"/>
                </a:lnTo>
                <a:lnTo>
                  <a:pt x="756" y="2479"/>
                </a:lnTo>
                <a:lnTo>
                  <a:pt x="763" y="2475"/>
                </a:lnTo>
                <a:lnTo>
                  <a:pt x="767" y="2476"/>
                </a:lnTo>
                <a:lnTo>
                  <a:pt x="777" y="2490"/>
                </a:lnTo>
                <a:lnTo>
                  <a:pt x="784" y="2494"/>
                </a:lnTo>
                <a:lnTo>
                  <a:pt x="796" y="2496"/>
                </a:lnTo>
                <a:lnTo>
                  <a:pt x="812" y="2507"/>
                </a:lnTo>
                <a:lnTo>
                  <a:pt x="834" y="2529"/>
                </a:lnTo>
                <a:lnTo>
                  <a:pt x="862" y="2556"/>
                </a:lnTo>
                <a:lnTo>
                  <a:pt x="864" y="2548"/>
                </a:lnTo>
                <a:lnTo>
                  <a:pt x="869" y="2543"/>
                </a:lnTo>
                <a:lnTo>
                  <a:pt x="874" y="2545"/>
                </a:lnTo>
                <a:lnTo>
                  <a:pt x="875" y="2546"/>
                </a:lnTo>
                <a:lnTo>
                  <a:pt x="883" y="2546"/>
                </a:lnTo>
                <a:lnTo>
                  <a:pt x="892" y="2547"/>
                </a:lnTo>
                <a:lnTo>
                  <a:pt x="897" y="2550"/>
                </a:lnTo>
                <a:lnTo>
                  <a:pt x="903" y="2553"/>
                </a:lnTo>
                <a:lnTo>
                  <a:pt x="906" y="2556"/>
                </a:lnTo>
                <a:lnTo>
                  <a:pt x="910" y="2557"/>
                </a:lnTo>
                <a:lnTo>
                  <a:pt x="920" y="2557"/>
                </a:lnTo>
                <a:lnTo>
                  <a:pt x="924" y="2561"/>
                </a:lnTo>
                <a:lnTo>
                  <a:pt x="929" y="2564"/>
                </a:lnTo>
                <a:lnTo>
                  <a:pt x="935" y="2566"/>
                </a:lnTo>
                <a:lnTo>
                  <a:pt x="942" y="2567"/>
                </a:lnTo>
                <a:lnTo>
                  <a:pt x="948" y="2567"/>
                </a:lnTo>
                <a:lnTo>
                  <a:pt x="956" y="2565"/>
                </a:lnTo>
                <a:lnTo>
                  <a:pt x="966" y="2565"/>
                </a:lnTo>
                <a:lnTo>
                  <a:pt x="974" y="2569"/>
                </a:lnTo>
                <a:lnTo>
                  <a:pt x="978" y="2569"/>
                </a:lnTo>
                <a:lnTo>
                  <a:pt x="983" y="2568"/>
                </a:lnTo>
                <a:lnTo>
                  <a:pt x="990" y="2572"/>
                </a:lnTo>
                <a:lnTo>
                  <a:pt x="992" y="2576"/>
                </a:lnTo>
                <a:lnTo>
                  <a:pt x="997" y="2581"/>
                </a:lnTo>
                <a:lnTo>
                  <a:pt x="1007" y="2584"/>
                </a:lnTo>
                <a:lnTo>
                  <a:pt x="1014" y="2586"/>
                </a:lnTo>
                <a:lnTo>
                  <a:pt x="1018" y="2589"/>
                </a:lnTo>
                <a:lnTo>
                  <a:pt x="1024" y="2592"/>
                </a:lnTo>
                <a:lnTo>
                  <a:pt x="1021" y="2595"/>
                </a:lnTo>
                <a:lnTo>
                  <a:pt x="1020" y="2599"/>
                </a:lnTo>
                <a:lnTo>
                  <a:pt x="1026" y="2602"/>
                </a:lnTo>
                <a:lnTo>
                  <a:pt x="1030" y="2603"/>
                </a:lnTo>
                <a:lnTo>
                  <a:pt x="1034" y="2600"/>
                </a:lnTo>
                <a:lnTo>
                  <a:pt x="1040" y="2600"/>
                </a:lnTo>
                <a:lnTo>
                  <a:pt x="1045" y="2594"/>
                </a:lnTo>
                <a:lnTo>
                  <a:pt x="1049" y="2592"/>
                </a:lnTo>
                <a:lnTo>
                  <a:pt x="1056" y="2592"/>
                </a:lnTo>
                <a:lnTo>
                  <a:pt x="1061" y="2594"/>
                </a:lnTo>
                <a:lnTo>
                  <a:pt x="1064" y="2597"/>
                </a:lnTo>
                <a:lnTo>
                  <a:pt x="1067" y="2593"/>
                </a:lnTo>
                <a:lnTo>
                  <a:pt x="1069" y="2591"/>
                </a:lnTo>
                <a:lnTo>
                  <a:pt x="1071" y="2591"/>
                </a:lnTo>
                <a:lnTo>
                  <a:pt x="1076" y="2594"/>
                </a:lnTo>
                <a:lnTo>
                  <a:pt x="1078" y="2597"/>
                </a:lnTo>
                <a:lnTo>
                  <a:pt x="1082" y="2597"/>
                </a:lnTo>
                <a:lnTo>
                  <a:pt x="1086" y="2600"/>
                </a:lnTo>
                <a:lnTo>
                  <a:pt x="1090" y="2604"/>
                </a:lnTo>
                <a:lnTo>
                  <a:pt x="1097" y="2604"/>
                </a:lnTo>
                <a:lnTo>
                  <a:pt x="1104" y="2605"/>
                </a:lnTo>
                <a:lnTo>
                  <a:pt x="1106" y="2608"/>
                </a:lnTo>
                <a:lnTo>
                  <a:pt x="1104" y="2613"/>
                </a:lnTo>
                <a:lnTo>
                  <a:pt x="1102" y="2621"/>
                </a:lnTo>
                <a:lnTo>
                  <a:pt x="1109" y="2629"/>
                </a:lnTo>
                <a:lnTo>
                  <a:pt x="1114" y="2633"/>
                </a:lnTo>
                <a:lnTo>
                  <a:pt x="1119" y="2635"/>
                </a:lnTo>
                <a:lnTo>
                  <a:pt x="1124" y="2636"/>
                </a:lnTo>
                <a:lnTo>
                  <a:pt x="1129" y="2636"/>
                </a:lnTo>
                <a:lnTo>
                  <a:pt x="1133" y="2638"/>
                </a:lnTo>
                <a:lnTo>
                  <a:pt x="1136" y="2643"/>
                </a:lnTo>
                <a:lnTo>
                  <a:pt x="1140" y="2642"/>
                </a:lnTo>
                <a:lnTo>
                  <a:pt x="1141" y="2646"/>
                </a:lnTo>
                <a:lnTo>
                  <a:pt x="1145" y="2645"/>
                </a:lnTo>
                <a:lnTo>
                  <a:pt x="1148" y="2645"/>
                </a:lnTo>
                <a:lnTo>
                  <a:pt x="1151" y="2650"/>
                </a:lnTo>
                <a:lnTo>
                  <a:pt x="1160" y="2657"/>
                </a:lnTo>
                <a:lnTo>
                  <a:pt x="1162" y="2660"/>
                </a:lnTo>
                <a:lnTo>
                  <a:pt x="1164" y="2660"/>
                </a:lnTo>
                <a:lnTo>
                  <a:pt x="1170" y="2667"/>
                </a:lnTo>
                <a:lnTo>
                  <a:pt x="1170" y="2675"/>
                </a:lnTo>
                <a:lnTo>
                  <a:pt x="1181" y="2678"/>
                </a:lnTo>
                <a:lnTo>
                  <a:pt x="1190" y="2681"/>
                </a:lnTo>
                <a:lnTo>
                  <a:pt x="1197" y="2680"/>
                </a:lnTo>
                <a:lnTo>
                  <a:pt x="1200" y="2674"/>
                </a:lnTo>
                <a:lnTo>
                  <a:pt x="1206" y="2666"/>
                </a:lnTo>
                <a:lnTo>
                  <a:pt x="1211" y="2664"/>
                </a:lnTo>
                <a:lnTo>
                  <a:pt x="1221" y="2657"/>
                </a:lnTo>
                <a:lnTo>
                  <a:pt x="1226" y="2645"/>
                </a:lnTo>
                <a:lnTo>
                  <a:pt x="1225" y="2641"/>
                </a:lnTo>
                <a:lnTo>
                  <a:pt x="1219" y="2640"/>
                </a:lnTo>
                <a:lnTo>
                  <a:pt x="1215" y="2630"/>
                </a:lnTo>
                <a:lnTo>
                  <a:pt x="1207" y="2620"/>
                </a:lnTo>
                <a:lnTo>
                  <a:pt x="1203" y="2612"/>
                </a:lnTo>
                <a:lnTo>
                  <a:pt x="1196" y="2601"/>
                </a:lnTo>
                <a:lnTo>
                  <a:pt x="1191" y="2600"/>
                </a:lnTo>
                <a:lnTo>
                  <a:pt x="1188" y="2586"/>
                </a:lnTo>
                <a:lnTo>
                  <a:pt x="1186" y="2584"/>
                </a:lnTo>
                <a:lnTo>
                  <a:pt x="1179" y="2578"/>
                </a:lnTo>
                <a:lnTo>
                  <a:pt x="1180" y="2567"/>
                </a:lnTo>
                <a:lnTo>
                  <a:pt x="1183" y="2562"/>
                </a:lnTo>
                <a:lnTo>
                  <a:pt x="1180" y="2559"/>
                </a:lnTo>
                <a:lnTo>
                  <a:pt x="1179" y="2548"/>
                </a:lnTo>
                <a:lnTo>
                  <a:pt x="1183" y="2539"/>
                </a:lnTo>
                <a:lnTo>
                  <a:pt x="1186" y="2527"/>
                </a:lnTo>
                <a:lnTo>
                  <a:pt x="1183" y="2528"/>
                </a:lnTo>
                <a:lnTo>
                  <a:pt x="1181" y="2534"/>
                </a:lnTo>
                <a:lnTo>
                  <a:pt x="1179" y="2543"/>
                </a:lnTo>
                <a:lnTo>
                  <a:pt x="1177" y="2548"/>
                </a:lnTo>
                <a:lnTo>
                  <a:pt x="1176" y="2544"/>
                </a:lnTo>
                <a:lnTo>
                  <a:pt x="1178" y="2539"/>
                </a:lnTo>
                <a:lnTo>
                  <a:pt x="1179" y="2529"/>
                </a:lnTo>
                <a:lnTo>
                  <a:pt x="1174" y="2517"/>
                </a:lnTo>
                <a:lnTo>
                  <a:pt x="1169" y="2508"/>
                </a:lnTo>
                <a:lnTo>
                  <a:pt x="1164" y="2507"/>
                </a:lnTo>
                <a:lnTo>
                  <a:pt x="1161" y="2499"/>
                </a:lnTo>
                <a:lnTo>
                  <a:pt x="1155" y="2498"/>
                </a:lnTo>
                <a:lnTo>
                  <a:pt x="1148" y="2493"/>
                </a:lnTo>
                <a:lnTo>
                  <a:pt x="1147" y="2488"/>
                </a:lnTo>
                <a:lnTo>
                  <a:pt x="1149" y="2479"/>
                </a:lnTo>
                <a:lnTo>
                  <a:pt x="1156" y="2472"/>
                </a:lnTo>
                <a:lnTo>
                  <a:pt x="1162" y="2468"/>
                </a:lnTo>
                <a:lnTo>
                  <a:pt x="1166" y="2461"/>
                </a:lnTo>
                <a:lnTo>
                  <a:pt x="1172" y="2449"/>
                </a:lnTo>
                <a:lnTo>
                  <a:pt x="1175" y="2440"/>
                </a:lnTo>
                <a:lnTo>
                  <a:pt x="1179" y="2432"/>
                </a:lnTo>
                <a:lnTo>
                  <a:pt x="1183" y="2427"/>
                </a:lnTo>
                <a:lnTo>
                  <a:pt x="1180" y="2420"/>
                </a:lnTo>
                <a:lnTo>
                  <a:pt x="1182" y="2415"/>
                </a:lnTo>
                <a:lnTo>
                  <a:pt x="1183" y="2414"/>
                </a:lnTo>
                <a:lnTo>
                  <a:pt x="1187" y="2417"/>
                </a:lnTo>
                <a:lnTo>
                  <a:pt x="1192" y="2419"/>
                </a:lnTo>
                <a:lnTo>
                  <a:pt x="1198" y="2417"/>
                </a:lnTo>
                <a:lnTo>
                  <a:pt x="1210" y="2413"/>
                </a:lnTo>
                <a:lnTo>
                  <a:pt x="1218" y="2406"/>
                </a:lnTo>
                <a:lnTo>
                  <a:pt x="1224" y="2400"/>
                </a:lnTo>
                <a:lnTo>
                  <a:pt x="1230" y="2406"/>
                </a:lnTo>
                <a:lnTo>
                  <a:pt x="1233" y="2404"/>
                </a:lnTo>
                <a:lnTo>
                  <a:pt x="1233" y="2394"/>
                </a:lnTo>
                <a:lnTo>
                  <a:pt x="1235" y="2394"/>
                </a:lnTo>
                <a:lnTo>
                  <a:pt x="1242" y="2391"/>
                </a:lnTo>
                <a:lnTo>
                  <a:pt x="1250" y="2383"/>
                </a:lnTo>
                <a:lnTo>
                  <a:pt x="1253" y="2377"/>
                </a:lnTo>
                <a:lnTo>
                  <a:pt x="1241" y="2372"/>
                </a:lnTo>
                <a:lnTo>
                  <a:pt x="1225" y="2362"/>
                </a:lnTo>
                <a:lnTo>
                  <a:pt x="1224" y="2353"/>
                </a:lnTo>
                <a:lnTo>
                  <a:pt x="1230" y="2350"/>
                </a:lnTo>
                <a:lnTo>
                  <a:pt x="1236" y="2353"/>
                </a:lnTo>
                <a:lnTo>
                  <a:pt x="1245" y="2356"/>
                </a:lnTo>
                <a:lnTo>
                  <a:pt x="1247" y="2353"/>
                </a:lnTo>
                <a:lnTo>
                  <a:pt x="1229" y="2321"/>
                </a:lnTo>
                <a:lnTo>
                  <a:pt x="1222" y="2307"/>
                </a:lnTo>
                <a:lnTo>
                  <a:pt x="1213" y="2301"/>
                </a:lnTo>
                <a:lnTo>
                  <a:pt x="1203" y="2288"/>
                </a:lnTo>
                <a:lnTo>
                  <a:pt x="1194" y="2287"/>
                </a:lnTo>
                <a:lnTo>
                  <a:pt x="1187" y="2288"/>
                </a:lnTo>
                <a:lnTo>
                  <a:pt x="1176" y="2283"/>
                </a:lnTo>
                <a:lnTo>
                  <a:pt x="1174" y="2292"/>
                </a:lnTo>
                <a:lnTo>
                  <a:pt x="1164" y="2278"/>
                </a:lnTo>
                <a:lnTo>
                  <a:pt x="1165" y="2269"/>
                </a:lnTo>
                <a:lnTo>
                  <a:pt x="1163" y="2258"/>
                </a:lnTo>
                <a:lnTo>
                  <a:pt x="1137" y="2248"/>
                </a:lnTo>
                <a:lnTo>
                  <a:pt x="1149" y="2214"/>
                </a:lnTo>
                <a:lnTo>
                  <a:pt x="1158" y="2206"/>
                </a:lnTo>
                <a:lnTo>
                  <a:pt x="1162" y="2200"/>
                </a:lnTo>
                <a:lnTo>
                  <a:pt x="1158" y="2192"/>
                </a:lnTo>
                <a:lnTo>
                  <a:pt x="1151" y="2187"/>
                </a:lnTo>
                <a:lnTo>
                  <a:pt x="1155" y="2149"/>
                </a:lnTo>
                <a:lnTo>
                  <a:pt x="1170" y="2145"/>
                </a:lnTo>
                <a:lnTo>
                  <a:pt x="1177" y="2128"/>
                </a:lnTo>
                <a:lnTo>
                  <a:pt x="1179" y="2119"/>
                </a:lnTo>
                <a:lnTo>
                  <a:pt x="1187" y="2117"/>
                </a:lnTo>
                <a:lnTo>
                  <a:pt x="1197" y="2124"/>
                </a:lnTo>
                <a:lnTo>
                  <a:pt x="1206" y="2140"/>
                </a:lnTo>
                <a:lnTo>
                  <a:pt x="1216" y="2153"/>
                </a:lnTo>
                <a:lnTo>
                  <a:pt x="1228" y="2153"/>
                </a:lnTo>
                <a:lnTo>
                  <a:pt x="1236" y="2146"/>
                </a:lnTo>
                <a:lnTo>
                  <a:pt x="1237" y="2132"/>
                </a:lnTo>
                <a:lnTo>
                  <a:pt x="1234" y="2120"/>
                </a:lnTo>
                <a:lnTo>
                  <a:pt x="1233" y="2107"/>
                </a:lnTo>
                <a:lnTo>
                  <a:pt x="1242" y="2101"/>
                </a:lnTo>
                <a:lnTo>
                  <a:pt x="1259" y="2088"/>
                </a:lnTo>
                <a:lnTo>
                  <a:pt x="1262" y="2081"/>
                </a:lnTo>
                <a:lnTo>
                  <a:pt x="1268" y="2071"/>
                </a:lnTo>
                <a:lnTo>
                  <a:pt x="1278" y="2066"/>
                </a:lnTo>
                <a:lnTo>
                  <a:pt x="1288" y="2064"/>
                </a:lnTo>
                <a:lnTo>
                  <a:pt x="1304" y="2053"/>
                </a:lnTo>
                <a:lnTo>
                  <a:pt x="1314" y="2042"/>
                </a:lnTo>
                <a:lnTo>
                  <a:pt x="1324" y="2032"/>
                </a:lnTo>
                <a:lnTo>
                  <a:pt x="1336" y="2034"/>
                </a:lnTo>
                <a:lnTo>
                  <a:pt x="1345" y="2034"/>
                </a:lnTo>
                <a:lnTo>
                  <a:pt x="1351" y="2043"/>
                </a:lnTo>
                <a:lnTo>
                  <a:pt x="1364" y="2039"/>
                </a:lnTo>
                <a:lnTo>
                  <a:pt x="1369" y="2034"/>
                </a:lnTo>
                <a:lnTo>
                  <a:pt x="1381" y="2027"/>
                </a:lnTo>
                <a:lnTo>
                  <a:pt x="1389" y="2029"/>
                </a:lnTo>
                <a:lnTo>
                  <a:pt x="1397" y="2045"/>
                </a:lnTo>
                <a:lnTo>
                  <a:pt x="1412" y="2046"/>
                </a:lnTo>
                <a:lnTo>
                  <a:pt x="1423" y="2044"/>
                </a:lnTo>
                <a:lnTo>
                  <a:pt x="1442" y="2049"/>
                </a:lnTo>
                <a:lnTo>
                  <a:pt x="1442" y="2060"/>
                </a:lnTo>
                <a:lnTo>
                  <a:pt x="1453" y="2066"/>
                </a:lnTo>
                <a:lnTo>
                  <a:pt x="1468" y="2076"/>
                </a:lnTo>
                <a:lnTo>
                  <a:pt x="1476" y="2085"/>
                </a:lnTo>
                <a:lnTo>
                  <a:pt x="1477" y="2103"/>
                </a:lnTo>
                <a:lnTo>
                  <a:pt x="1483" y="2107"/>
                </a:lnTo>
                <a:lnTo>
                  <a:pt x="1487" y="2099"/>
                </a:lnTo>
                <a:lnTo>
                  <a:pt x="1483" y="2084"/>
                </a:lnTo>
                <a:lnTo>
                  <a:pt x="1483" y="2076"/>
                </a:lnTo>
                <a:lnTo>
                  <a:pt x="1496" y="2079"/>
                </a:lnTo>
                <a:lnTo>
                  <a:pt x="1507" y="2095"/>
                </a:lnTo>
                <a:lnTo>
                  <a:pt x="1521" y="2100"/>
                </a:lnTo>
                <a:lnTo>
                  <a:pt x="1528" y="2107"/>
                </a:lnTo>
                <a:lnTo>
                  <a:pt x="1541" y="2102"/>
                </a:lnTo>
                <a:lnTo>
                  <a:pt x="1547" y="2093"/>
                </a:lnTo>
                <a:lnTo>
                  <a:pt x="1554" y="2083"/>
                </a:lnTo>
                <a:lnTo>
                  <a:pt x="1564" y="2071"/>
                </a:lnTo>
                <a:lnTo>
                  <a:pt x="1579" y="2073"/>
                </a:lnTo>
                <a:lnTo>
                  <a:pt x="1592" y="2074"/>
                </a:lnTo>
                <a:lnTo>
                  <a:pt x="1604" y="2087"/>
                </a:lnTo>
                <a:lnTo>
                  <a:pt x="1616" y="2085"/>
                </a:lnTo>
                <a:lnTo>
                  <a:pt x="1619" y="2072"/>
                </a:lnTo>
                <a:lnTo>
                  <a:pt x="1639" y="2069"/>
                </a:lnTo>
                <a:lnTo>
                  <a:pt x="1654" y="2072"/>
                </a:lnTo>
                <a:lnTo>
                  <a:pt x="1659" y="2089"/>
                </a:lnTo>
                <a:lnTo>
                  <a:pt x="1676" y="2099"/>
                </a:lnTo>
                <a:lnTo>
                  <a:pt x="1691" y="2103"/>
                </a:lnTo>
                <a:lnTo>
                  <a:pt x="1699" y="2108"/>
                </a:lnTo>
                <a:lnTo>
                  <a:pt x="1711" y="2097"/>
                </a:lnTo>
                <a:lnTo>
                  <a:pt x="1714" y="2088"/>
                </a:lnTo>
                <a:lnTo>
                  <a:pt x="1719" y="2088"/>
                </a:lnTo>
                <a:lnTo>
                  <a:pt x="1726" y="2099"/>
                </a:lnTo>
                <a:lnTo>
                  <a:pt x="1744" y="2100"/>
                </a:lnTo>
                <a:lnTo>
                  <a:pt x="1774" y="2087"/>
                </a:lnTo>
                <a:lnTo>
                  <a:pt x="1777" y="2078"/>
                </a:lnTo>
                <a:lnTo>
                  <a:pt x="1779" y="2057"/>
                </a:lnTo>
                <a:lnTo>
                  <a:pt x="1775" y="2049"/>
                </a:lnTo>
                <a:lnTo>
                  <a:pt x="1753" y="2044"/>
                </a:lnTo>
                <a:lnTo>
                  <a:pt x="1747" y="2034"/>
                </a:lnTo>
                <a:lnTo>
                  <a:pt x="1735" y="2032"/>
                </a:lnTo>
                <a:lnTo>
                  <a:pt x="1728" y="2028"/>
                </a:lnTo>
                <a:lnTo>
                  <a:pt x="1729" y="2023"/>
                </a:lnTo>
                <a:lnTo>
                  <a:pt x="1722" y="2019"/>
                </a:lnTo>
                <a:lnTo>
                  <a:pt x="1717" y="2019"/>
                </a:lnTo>
                <a:lnTo>
                  <a:pt x="1714" y="2010"/>
                </a:lnTo>
                <a:lnTo>
                  <a:pt x="1723" y="2008"/>
                </a:lnTo>
                <a:lnTo>
                  <a:pt x="1737" y="1997"/>
                </a:lnTo>
                <a:lnTo>
                  <a:pt x="1748" y="1992"/>
                </a:lnTo>
                <a:lnTo>
                  <a:pt x="1755" y="1983"/>
                </a:lnTo>
                <a:lnTo>
                  <a:pt x="1746" y="1968"/>
                </a:lnTo>
                <a:lnTo>
                  <a:pt x="1743" y="1960"/>
                </a:lnTo>
                <a:lnTo>
                  <a:pt x="1756" y="1943"/>
                </a:lnTo>
                <a:lnTo>
                  <a:pt x="1769" y="1938"/>
                </a:lnTo>
                <a:lnTo>
                  <a:pt x="1790" y="1942"/>
                </a:lnTo>
                <a:lnTo>
                  <a:pt x="1800" y="1940"/>
                </a:lnTo>
                <a:lnTo>
                  <a:pt x="1802" y="1932"/>
                </a:lnTo>
                <a:lnTo>
                  <a:pt x="1784" y="1922"/>
                </a:lnTo>
                <a:lnTo>
                  <a:pt x="1764" y="1919"/>
                </a:lnTo>
                <a:lnTo>
                  <a:pt x="1764" y="1908"/>
                </a:lnTo>
                <a:lnTo>
                  <a:pt x="1769" y="1906"/>
                </a:lnTo>
                <a:lnTo>
                  <a:pt x="1764" y="1899"/>
                </a:lnTo>
                <a:lnTo>
                  <a:pt x="1762" y="1884"/>
                </a:lnTo>
                <a:lnTo>
                  <a:pt x="1766" y="1868"/>
                </a:lnTo>
                <a:lnTo>
                  <a:pt x="1772" y="1865"/>
                </a:lnTo>
                <a:lnTo>
                  <a:pt x="1792" y="1870"/>
                </a:lnTo>
                <a:lnTo>
                  <a:pt x="1817" y="1870"/>
                </a:lnTo>
                <a:lnTo>
                  <a:pt x="1824" y="1864"/>
                </a:lnTo>
                <a:lnTo>
                  <a:pt x="1851" y="1851"/>
                </a:lnTo>
                <a:lnTo>
                  <a:pt x="1871" y="1850"/>
                </a:lnTo>
                <a:lnTo>
                  <a:pt x="1885" y="1846"/>
                </a:lnTo>
                <a:lnTo>
                  <a:pt x="1914" y="1842"/>
                </a:lnTo>
                <a:lnTo>
                  <a:pt x="1925" y="1840"/>
                </a:lnTo>
                <a:lnTo>
                  <a:pt x="1932" y="1842"/>
                </a:lnTo>
                <a:lnTo>
                  <a:pt x="1936" y="1832"/>
                </a:lnTo>
                <a:lnTo>
                  <a:pt x="1948" y="1821"/>
                </a:lnTo>
                <a:lnTo>
                  <a:pt x="1971" y="1820"/>
                </a:lnTo>
                <a:lnTo>
                  <a:pt x="2009" y="1806"/>
                </a:lnTo>
                <a:lnTo>
                  <a:pt x="2045" y="1804"/>
                </a:lnTo>
                <a:lnTo>
                  <a:pt x="2057" y="1801"/>
                </a:lnTo>
                <a:lnTo>
                  <a:pt x="2064" y="1789"/>
                </a:lnTo>
                <a:lnTo>
                  <a:pt x="2064" y="1779"/>
                </a:lnTo>
                <a:lnTo>
                  <a:pt x="2074" y="1778"/>
                </a:lnTo>
                <a:lnTo>
                  <a:pt x="2085" y="1772"/>
                </a:lnTo>
                <a:lnTo>
                  <a:pt x="2087" y="1764"/>
                </a:lnTo>
                <a:lnTo>
                  <a:pt x="2101" y="1763"/>
                </a:lnTo>
                <a:lnTo>
                  <a:pt x="2119" y="1768"/>
                </a:lnTo>
                <a:lnTo>
                  <a:pt x="2125" y="1770"/>
                </a:lnTo>
                <a:lnTo>
                  <a:pt x="2125" y="800"/>
                </a:lnTo>
                <a:lnTo>
                  <a:pt x="2122" y="800"/>
                </a:lnTo>
                <a:lnTo>
                  <a:pt x="2108" y="790"/>
                </a:lnTo>
                <a:lnTo>
                  <a:pt x="2097" y="776"/>
                </a:lnTo>
                <a:lnTo>
                  <a:pt x="2093" y="761"/>
                </a:lnTo>
                <a:lnTo>
                  <a:pt x="2105" y="756"/>
                </a:lnTo>
                <a:lnTo>
                  <a:pt x="2123" y="754"/>
                </a:lnTo>
                <a:lnTo>
                  <a:pt x="2125" y="755"/>
                </a:lnTo>
                <a:close/>
                <a:moveTo>
                  <a:pt x="2125" y="800"/>
                </a:moveTo>
                <a:lnTo>
                  <a:pt x="2125" y="755"/>
                </a:lnTo>
                <a:lnTo>
                  <a:pt x="2123" y="754"/>
                </a:lnTo>
                <a:lnTo>
                  <a:pt x="2105" y="756"/>
                </a:lnTo>
                <a:lnTo>
                  <a:pt x="2093" y="761"/>
                </a:lnTo>
                <a:lnTo>
                  <a:pt x="2097" y="776"/>
                </a:lnTo>
                <a:lnTo>
                  <a:pt x="2108" y="790"/>
                </a:lnTo>
                <a:lnTo>
                  <a:pt x="2122" y="800"/>
                </a:lnTo>
                <a:lnTo>
                  <a:pt x="2125" y="8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82" name="Freeform 56">
            <a:extLst>
              <a:ext uri="{FF2B5EF4-FFF2-40B4-BE49-F238E27FC236}">
                <a16:creationId xmlns:a16="http://schemas.microsoft.com/office/drawing/2014/main" id="{F2FD15E6-D1F2-4DAA-9B87-ADCA1512B7EE}"/>
              </a:ext>
            </a:extLst>
          </p:cNvPr>
          <p:cNvSpPr>
            <a:spLocks/>
          </p:cNvSpPr>
          <p:nvPr/>
        </p:nvSpPr>
        <p:spPr bwMode="auto">
          <a:xfrm>
            <a:off x="6151563" y="4154488"/>
            <a:ext cx="201612" cy="106362"/>
          </a:xfrm>
          <a:custGeom>
            <a:avLst/>
            <a:gdLst>
              <a:gd name="T0" fmla="*/ 2147483646 w 127"/>
              <a:gd name="T1" fmla="*/ 2147483646 h 67"/>
              <a:gd name="T2" fmla="*/ 2147483646 w 127"/>
              <a:gd name="T3" fmla="*/ 2147483646 h 67"/>
              <a:gd name="T4" fmla="*/ 2147483646 w 127"/>
              <a:gd name="T5" fmla="*/ 2147483646 h 67"/>
              <a:gd name="T6" fmla="*/ 2147483646 w 127"/>
              <a:gd name="T7" fmla="*/ 2147483646 h 67"/>
              <a:gd name="T8" fmla="*/ 2147483646 w 127"/>
              <a:gd name="T9" fmla="*/ 2147483646 h 67"/>
              <a:gd name="T10" fmla="*/ 2147483646 w 127"/>
              <a:gd name="T11" fmla="*/ 2147483646 h 67"/>
              <a:gd name="T12" fmla="*/ 2147483646 w 127"/>
              <a:gd name="T13" fmla="*/ 2147483646 h 67"/>
              <a:gd name="T14" fmla="*/ 2147483646 w 127"/>
              <a:gd name="T15" fmla="*/ 2147483646 h 67"/>
              <a:gd name="T16" fmla="*/ 2147483646 w 127"/>
              <a:gd name="T17" fmla="*/ 2147483646 h 67"/>
              <a:gd name="T18" fmla="*/ 2147483646 w 127"/>
              <a:gd name="T19" fmla="*/ 2147483646 h 67"/>
              <a:gd name="T20" fmla="*/ 2147483646 w 127"/>
              <a:gd name="T21" fmla="*/ 2147483646 h 67"/>
              <a:gd name="T22" fmla="*/ 2147483646 w 127"/>
              <a:gd name="T23" fmla="*/ 2147483646 h 67"/>
              <a:gd name="T24" fmla="*/ 2147483646 w 127"/>
              <a:gd name="T25" fmla="*/ 2147483646 h 67"/>
              <a:gd name="T26" fmla="*/ 2147483646 w 127"/>
              <a:gd name="T27" fmla="*/ 2147483646 h 67"/>
              <a:gd name="T28" fmla="*/ 2147483646 w 127"/>
              <a:gd name="T29" fmla="*/ 2147483646 h 67"/>
              <a:gd name="T30" fmla="*/ 2147483646 w 127"/>
              <a:gd name="T31" fmla="*/ 2147483646 h 67"/>
              <a:gd name="T32" fmla="*/ 2147483646 w 127"/>
              <a:gd name="T33" fmla="*/ 2147483646 h 67"/>
              <a:gd name="T34" fmla="*/ 2147483646 w 127"/>
              <a:gd name="T35" fmla="*/ 2147483646 h 67"/>
              <a:gd name="T36" fmla="*/ 2147483646 w 127"/>
              <a:gd name="T37" fmla="*/ 2147483646 h 67"/>
              <a:gd name="T38" fmla="*/ 2147483646 w 127"/>
              <a:gd name="T39" fmla="*/ 2147483646 h 67"/>
              <a:gd name="T40" fmla="*/ 2147483646 w 127"/>
              <a:gd name="T41" fmla="*/ 2147483646 h 67"/>
              <a:gd name="T42" fmla="*/ 2147483646 w 127"/>
              <a:gd name="T43" fmla="*/ 2147483646 h 67"/>
              <a:gd name="T44" fmla="*/ 2147483646 w 127"/>
              <a:gd name="T45" fmla="*/ 2147483646 h 67"/>
              <a:gd name="T46" fmla="*/ 2147483646 w 127"/>
              <a:gd name="T47" fmla="*/ 2147483646 h 67"/>
              <a:gd name="T48" fmla="*/ 2147483646 w 127"/>
              <a:gd name="T49" fmla="*/ 2147483646 h 67"/>
              <a:gd name="T50" fmla="*/ 2147483646 w 127"/>
              <a:gd name="T51" fmla="*/ 0 h 67"/>
              <a:gd name="T52" fmla="*/ 2147483646 w 127"/>
              <a:gd name="T53" fmla="*/ 2147483646 h 67"/>
              <a:gd name="T54" fmla="*/ 2147483646 w 127"/>
              <a:gd name="T55" fmla="*/ 2147483646 h 67"/>
              <a:gd name="T56" fmla="*/ 2147483646 w 127"/>
              <a:gd name="T57" fmla="*/ 2147483646 h 67"/>
              <a:gd name="T58" fmla="*/ 2147483646 w 127"/>
              <a:gd name="T59" fmla="*/ 2147483646 h 67"/>
              <a:gd name="T60" fmla="*/ 2147483646 w 127"/>
              <a:gd name="T61" fmla="*/ 2147483646 h 67"/>
              <a:gd name="T62" fmla="*/ 2147483646 w 127"/>
              <a:gd name="T63" fmla="*/ 2147483646 h 67"/>
              <a:gd name="T64" fmla="*/ 2147483646 w 127"/>
              <a:gd name="T65" fmla="*/ 2147483646 h 67"/>
              <a:gd name="T66" fmla="*/ 2147483646 w 127"/>
              <a:gd name="T67" fmla="*/ 2147483646 h 67"/>
              <a:gd name="T68" fmla="*/ 2147483646 w 127"/>
              <a:gd name="T69" fmla="*/ 2147483646 h 67"/>
              <a:gd name="T70" fmla="*/ 2147483646 w 127"/>
              <a:gd name="T71" fmla="*/ 2147483646 h 67"/>
              <a:gd name="T72" fmla="*/ 2147483646 w 127"/>
              <a:gd name="T73" fmla="*/ 2147483646 h 67"/>
              <a:gd name="T74" fmla="*/ 0 w 127"/>
              <a:gd name="T75" fmla="*/ 2147483646 h 67"/>
              <a:gd name="T76" fmla="*/ 2147483646 w 127"/>
              <a:gd name="T77" fmla="*/ 2147483646 h 67"/>
              <a:gd name="T78" fmla="*/ 2147483646 w 127"/>
              <a:gd name="T79" fmla="*/ 2147483646 h 67"/>
              <a:gd name="T80" fmla="*/ 2147483646 w 127"/>
              <a:gd name="T81" fmla="*/ 2147483646 h 67"/>
              <a:gd name="T82" fmla="*/ 2147483646 w 127"/>
              <a:gd name="T83" fmla="*/ 2147483646 h 67"/>
              <a:gd name="T84" fmla="*/ 2147483646 w 127"/>
              <a:gd name="T85" fmla="*/ 2147483646 h 67"/>
              <a:gd name="T86" fmla="*/ 2147483646 w 127"/>
              <a:gd name="T87" fmla="*/ 2147483646 h 67"/>
              <a:gd name="T88" fmla="*/ 2147483646 w 127"/>
              <a:gd name="T89" fmla="*/ 2147483646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7"/>
              <a:gd name="T137" fmla="*/ 127 w 127"/>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7">
                <a:moveTo>
                  <a:pt x="7" y="63"/>
                </a:moveTo>
                <a:lnTo>
                  <a:pt x="23" y="63"/>
                </a:lnTo>
                <a:lnTo>
                  <a:pt x="65" y="67"/>
                </a:lnTo>
                <a:lnTo>
                  <a:pt x="122" y="64"/>
                </a:lnTo>
                <a:lnTo>
                  <a:pt x="122" y="63"/>
                </a:lnTo>
                <a:lnTo>
                  <a:pt x="121" y="58"/>
                </a:lnTo>
                <a:lnTo>
                  <a:pt x="121" y="53"/>
                </a:lnTo>
                <a:lnTo>
                  <a:pt x="122" y="46"/>
                </a:lnTo>
                <a:lnTo>
                  <a:pt x="123" y="41"/>
                </a:lnTo>
                <a:lnTo>
                  <a:pt x="127" y="37"/>
                </a:lnTo>
                <a:lnTo>
                  <a:pt x="127" y="33"/>
                </a:lnTo>
                <a:lnTo>
                  <a:pt x="126" y="28"/>
                </a:lnTo>
                <a:lnTo>
                  <a:pt x="123" y="26"/>
                </a:lnTo>
                <a:lnTo>
                  <a:pt x="119" y="25"/>
                </a:lnTo>
                <a:lnTo>
                  <a:pt x="117" y="21"/>
                </a:lnTo>
                <a:lnTo>
                  <a:pt x="116" y="17"/>
                </a:lnTo>
                <a:lnTo>
                  <a:pt x="111" y="17"/>
                </a:lnTo>
                <a:lnTo>
                  <a:pt x="98" y="17"/>
                </a:lnTo>
                <a:lnTo>
                  <a:pt x="94" y="19"/>
                </a:lnTo>
                <a:lnTo>
                  <a:pt x="92" y="16"/>
                </a:lnTo>
                <a:lnTo>
                  <a:pt x="82" y="13"/>
                </a:lnTo>
                <a:lnTo>
                  <a:pt x="77" y="11"/>
                </a:lnTo>
                <a:lnTo>
                  <a:pt x="73" y="7"/>
                </a:lnTo>
                <a:lnTo>
                  <a:pt x="69" y="7"/>
                </a:lnTo>
                <a:lnTo>
                  <a:pt x="67" y="5"/>
                </a:lnTo>
                <a:lnTo>
                  <a:pt x="66" y="0"/>
                </a:lnTo>
                <a:lnTo>
                  <a:pt x="64" y="1"/>
                </a:lnTo>
                <a:lnTo>
                  <a:pt x="57" y="5"/>
                </a:lnTo>
                <a:lnTo>
                  <a:pt x="59" y="13"/>
                </a:lnTo>
                <a:lnTo>
                  <a:pt x="55" y="14"/>
                </a:lnTo>
                <a:lnTo>
                  <a:pt x="58" y="24"/>
                </a:lnTo>
                <a:lnTo>
                  <a:pt x="56" y="32"/>
                </a:lnTo>
                <a:lnTo>
                  <a:pt x="49" y="35"/>
                </a:lnTo>
                <a:lnTo>
                  <a:pt x="41" y="34"/>
                </a:lnTo>
                <a:lnTo>
                  <a:pt x="13" y="32"/>
                </a:lnTo>
                <a:lnTo>
                  <a:pt x="5" y="32"/>
                </a:lnTo>
                <a:lnTo>
                  <a:pt x="2" y="39"/>
                </a:lnTo>
                <a:lnTo>
                  <a:pt x="0" y="55"/>
                </a:lnTo>
                <a:lnTo>
                  <a:pt x="2" y="56"/>
                </a:lnTo>
                <a:lnTo>
                  <a:pt x="5" y="50"/>
                </a:lnTo>
                <a:lnTo>
                  <a:pt x="8" y="54"/>
                </a:lnTo>
                <a:lnTo>
                  <a:pt x="16" y="52"/>
                </a:lnTo>
                <a:lnTo>
                  <a:pt x="21" y="53"/>
                </a:lnTo>
                <a:lnTo>
                  <a:pt x="15" y="56"/>
                </a:lnTo>
                <a:lnTo>
                  <a:pt x="7" y="63"/>
                </a:lnTo>
                <a:close/>
              </a:path>
            </a:pathLst>
          </a:custGeom>
          <a:solidFill>
            <a:srgbClr val="DDDDDD"/>
          </a:solidFill>
          <a:ln w="0" cap="rnd">
            <a:solidFill>
              <a:srgbClr val="000000"/>
            </a:solidFill>
            <a:round/>
            <a:headEnd/>
            <a:tailEnd/>
          </a:ln>
        </p:spPr>
        <p:txBody>
          <a:bodyPr/>
          <a:lstStyle/>
          <a:p>
            <a:endParaRPr lang="nl-NL"/>
          </a:p>
        </p:txBody>
      </p:sp>
      <p:sp>
        <p:nvSpPr>
          <p:cNvPr id="167983" name="Freeform 57">
            <a:extLst>
              <a:ext uri="{FF2B5EF4-FFF2-40B4-BE49-F238E27FC236}">
                <a16:creationId xmlns:a16="http://schemas.microsoft.com/office/drawing/2014/main" id="{7EE00C79-138D-42D1-8205-F5A2B55E3975}"/>
              </a:ext>
            </a:extLst>
          </p:cNvPr>
          <p:cNvSpPr>
            <a:spLocks/>
          </p:cNvSpPr>
          <p:nvPr/>
        </p:nvSpPr>
        <p:spPr bwMode="auto">
          <a:xfrm>
            <a:off x="6656388" y="1338264"/>
            <a:ext cx="2868612" cy="4256087"/>
          </a:xfrm>
          <a:custGeom>
            <a:avLst/>
            <a:gdLst>
              <a:gd name="T0" fmla="*/ 2147483646 w 1807"/>
              <a:gd name="T1" fmla="*/ 2147483646 h 2681"/>
              <a:gd name="T2" fmla="*/ 2147483646 w 1807"/>
              <a:gd name="T3" fmla="*/ 2147483646 h 2681"/>
              <a:gd name="T4" fmla="*/ 2147483646 w 1807"/>
              <a:gd name="T5" fmla="*/ 2147483646 h 2681"/>
              <a:gd name="T6" fmla="*/ 2147483646 w 1807"/>
              <a:gd name="T7" fmla="*/ 2147483646 h 2681"/>
              <a:gd name="T8" fmla="*/ 2147483646 w 1807"/>
              <a:gd name="T9" fmla="*/ 2147483646 h 2681"/>
              <a:gd name="T10" fmla="*/ 2147483646 w 1807"/>
              <a:gd name="T11" fmla="*/ 2147483646 h 2681"/>
              <a:gd name="T12" fmla="*/ 2147483646 w 1807"/>
              <a:gd name="T13" fmla="*/ 2147483646 h 2681"/>
              <a:gd name="T14" fmla="*/ 2147483646 w 1807"/>
              <a:gd name="T15" fmla="*/ 2147483646 h 2681"/>
              <a:gd name="T16" fmla="*/ 2147483646 w 1807"/>
              <a:gd name="T17" fmla="*/ 2147483646 h 2681"/>
              <a:gd name="T18" fmla="*/ 2147483646 w 1807"/>
              <a:gd name="T19" fmla="*/ 2147483646 h 2681"/>
              <a:gd name="T20" fmla="*/ 2147483646 w 1807"/>
              <a:gd name="T21" fmla="*/ 2147483646 h 2681"/>
              <a:gd name="T22" fmla="*/ 2147483646 w 1807"/>
              <a:gd name="T23" fmla="*/ 2147483646 h 2681"/>
              <a:gd name="T24" fmla="*/ 2147483646 w 1807"/>
              <a:gd name="T25" fmla="*/ 2147483646 h 2681"/>
              <a:gd name="T26" fmla="*/ 2147483646 w 1807"/>
              <a:gd name="T27" fmla="*/ 2147483646 h 2681"/>
              <a:gd name="T28" fmla="*/ 2147483646 w 1807"/>
              <a:gd name="T29" fmla="*/ 2147483646 h 2681"/>
              <a:gd name="T30" fmla="*/ 2147483646 w 1807"/>
              <a:gd name="T31" fmla="*/ 2147483646 h 2681"/>
              <a:gd name="T32" fmla="*/ 2147483646 w 1807"/>
              <a:gd name="T33" fmla="*/ 2147483646 h 2681"/>
              <a:gd name="T34" fmla="*/ 2147483646 w 1807"/>
              <a:gd name="T35" fmla="*/ 2147483646 h 2681"/>
              <a:gd name="T36" fmla="*/ 2147483646 w 1807"/>
              <a:gd name="T37" fmla="*/ 2147483646 h 2681"/>
              <a:gd name="T38" fmla="*/ 2147483646 w 1807"/>
              <a:gd name="T39" fmla="*/ 2147483646 h 2681"/>
              <a:gd name="T40" fmla="*/ 2147483646 w 1807"/>
              <a:gd name="T41" fmla="*/ 2147483646 h 2681"/>
              <a:gd name="T42" fmla="*/ 2147483646 w 1807"/>
              <a:gd name="T43" fmla="*/ 2147483646 h 2681"/>
              <a:gd name="T44" fmla="*/ 2147483646 w 1807"/>
              <a:gd name="T45" fmla="*/ 2147483646 h 2681"/>
              <a:gd name="T46" fmla="*/ 2147483646 w 1807"/>
              <a:gd name="T47" fmla="*/ 2147483646 h 2681"/>
              <a:gd name="T48" fmla="*/ 2147483646 w 1807"/>
              <a:gd name="T49" fmla="*/ 2147483646 h 2681"/>
              <a:gd name="T50" fmla="*/ 2147483646 w 1807"/>
              <a:gd name="T51" fmla="*/ 2147483646 h 2681"/>
              <a:gd name="T52" fmla="*/ 2147483646 w 1807"/>
              <a:gd name="T53" fmla="*/ 2147483646 h 2681"/>
              <a:gd name="T54" fmla="*/ 2147483646 w 1807"/>
              <a:gd name="T55" fmla="*/ 2147483646 h 2681"/>
              <a:gd name="T56" fmla="*/ 2147483646 w 1807"/>
              <a:gd name="T57" fmla="*/ 2147483646 h 2681"/>
              <a:gd name="T58" fmla="*/ 2147483646 w 1807"/>
              <a:gd name="T59" fmla="*/ 2147483646 h 2681"/>
              <a:gd name="T60" fmla="*/ 2147483646 w 1807"/>
              <a:gd name="T61" fmla="*/ 2147483646 h 2681"/>
              <a:gd name="T62" fmla="*/ 2147483646 w 1807"/>
              <a:gd name="T63" fmla="*/ 2147483646 h 2681"/>
              <a:gd name="T64" fmla="*/ 2147483646 w 1807"/>
              <a:gd name="T65" fmla="*/ 2147483646 h 2681"/>
              <a:gd name="T66" fmla="*/ 2147483646 w 1807"/>
              <a:gd name="T67" fmla="*/ 2147483646 h 2681"/>
              <a:gd name="T68" fmla="*/ 2147483646 w 1807"/>
              <a:gd name="T69" fmla="*/ 2147483646 h 2681"/>
              <a:gd name="T70" fmla="*/ 2147483646 w 1807"/>
              <a:gd name="T71" fmla="*/ 2147483646 h 2681"/>
              <a:gd name="T72" fmla="*/ 2147483646 w 1807"/>
              <a:gd name="T73" fmla="*/ 2147483646 h 2681"/>
              <a:gd name="T74" fmla="*/ 2147483646 w 1807"/>
              <a:gd name="T75" fmla="*/ 2147483646 h 2681"/>
              <a:gd name="T76" fmla="*/ 2147483646 w 1807"/>
              <a:gd name="T77" fmla="*/ 2147483646 h 2681"/>
              <a:gd name="T78" fmla="*/ 2147483646 w 1807"/>
              <a:gd name="T79" fmla="*/ 2147483646 h 2681"/>
              <a:gd name="T80" fmla="*/ 2147483646 w 1807"/>
              <a:gd name="T81" fmla="*/ 2147483646 h 2681"/>
              <a:gd name="T82" fmla="*/ 2147483646 w 1807"/>
              <a:gd name="T83" fmla="*/ 2147483646 h 2681"/>
              <a:gd name="T84" fmla="*/ 2147483646 w 1807"/>
              <a:gd name="T85" fmla="*/ 2147483646 h 2681"/>
              <a:gd name="T86" fmla="*/ 2147483646 w 1807"/>
              <a:gd name="T87" fmla="*/ 2147483646 h 2681"/>
              <a:gd name="T88" fmla="*/ 2147483646 w 1807"/>
              <a:gd name="T89" fmla="*/ 2147483646 h 2681"/>
              <a:gd name="T90" fmla="*/ 2147483646 w 1807"/>
              <a:gd name="T91" fmla="*/ 2147483646 h 2681"/>
              <a:gd name="T92" fmla="*/ 2147483646 w 1807"/>
              <a:gd name="T93" fmla="*/ 2147483646 h 2681"/>
              <a:gd name="T94" fmla="*/ 2147483646 w 1807"/>
              <a:gd name="T95" fmla="*/ 2147483646 h 2681"/>
              <a:gd name="T96" fmla="*/ 2147483646 w 1807"/>
              <a:gd name="T97" fmla="*/ 2147483646 h 2681"/>
              <a:gd name="T98" fmla="*/ 2147483646 w 1807"/>
              <a:gd name="T99" fmla="*/ 2147483646 h 2681"/>
              <a:gd name="T100" fmla="*/ 2147483646 w 1807"/>
              <a:gd name="T101" fmla="*/ 2147483646 h 2681"/>
              <a:gd name="T102" fmla="*/ 2147483646 w 1807"/>
              <a:gd name="T103" fmla="*/ 2147483646 h 2681"/>
              <a:gd name="T104" fmla="*/ 2147483646 w 1807"/>
              <a:gd name="T105" fmla="*/ 2147483646 h 2681"/>
              <a:gd name="T106" fmla="*/ 2147483646 w 1807"/>
              <a:gd name="T107" fmla="*/ 2147483646 h 2681"/>
              <a:gd name="T108" fmla="*/ 2147483646 w 1807"/>
              <a:gd name="T109" fmla="*/ 2147483646 h 2681"/>
              <a:gd name="T110" fmla="*/ 2147483646 w 1807"/>
              <a:gd name="T111" fmla="*/ 2147483646 h 2681"/>
              <a:gd name="T112" fmla="*/ 2147483646 w 1807"/>
              <a:gd name="T113" fmla="*/ 2147483646 h 2681"/>
              <a:gd name="T114" fmla="*/ 2147483646 w 1807"/>
              <a:gd name="T115" fmla="*/ 2147483646 h 2681"/>
              <a:gd name="T116" fmla="*/ 2147483646 w 1807"/>
              <a:gd name="T117" fmla="*/ 2147483646 h 2681"/>
              <a:gd name="T118" fmla="*/ 2147483646 w 1807"/>
              <a:gd name="T119" fmla="*/ 2147483646 h 2681"/>
              <a:gd name="T120" fmla="*/ 2147483646 w 1807"/>
              <a:gd name="T121" fmla="*/ 2147483646 h 2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7"/>
              <a:gd name="T184" fmla="*/ 0 h 2681"/>
              <a:gd name="T185" fmla="*/ 1807 w 1807"/>
              <a:gd name="T186" fmla="*/ 2681 h 2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7" h="2681">
                <a:moveTo>
                  <a:pt x="1807" y="755"/>
                </a:moveTo>
                <a:lnTo>
                  <a:pt x="1807" y="9"/>
                </a:lnTo>
                <a:lnTo>
                  <a:pt x="1794" y="4"/>
                </a:lnTo>
                <a:lnTo>
                  <a:pt x="1786" y="0"/>
                </a:lnTo>
                <a:lnTo>
                  <a:pt x="1774" y="27"/>
                </a:lnTo>
                <a:lnTo>
                  <a:pt x="1764" y="104"/>
                </a:lnTo>
                <a:lnTo>
                  <a:pt x="1753" y="142"/>
                </a:lnTo>
                <a:lnTo>
                  <a:pt x="1743" y="167"/>
                </a:lnTo>
                <a:lnTo>
                  <a:pt x="1722" y="196"/>
                </a:lnTo>
                <a:lnTo>
                  <a:pt x="1693" y="221"/>
                </a:lnTo>
                <a:lnTo>
                  <a:pt x="1686" y="223"/>
                </a:lnTo>
                <a:lnTo>
                  <a:pt x="1679" y="238"/>
                </a:lnTo>
                <a:lnTo>
                  <a:pt x="1673" y="269"/>
                </a:lnTo>
                <a:lnTo>
                  <a:pt x="1677" y="286"/>
                </a:lnTo>
                <a:lnTo>
                  <a:pt x="1699" y="290"/>
                </a:lnTo>
                <a:lnTo>
                  <a:pt x="1704" y="303"/>
                </a:lnTo>
                <a:lnTo>
                  <a:pt x="1705" y="351"/>
                </a:lnTo>
                <a:lnTo>
                  <a:pt x="1703" y="362"/>
                </a:lnTo>
                <a:lnTo>
                  <a:pt x="1698" y="370"/>
                </a:lnTo>
                <a:lnTo>
                  <a:pt x="1685" y="384"/>
                </a:lnTo>
                <a:lnTo>
                  <a:pt x="1679" y="401"/>
                </a:lnTo>
                <a:lnTo>
                  <a:pt x="1678" y="411"/>
                </a:lnTo>
                <a:lnTo>
                  <a:pt x="1682" y="425"/>
                </a:lnTo>
                <a:lnTo>
                  <a:pt x="1720" y="433"/>
                </a:lnTo>
                <a:lnTo>
                  <a:pt x="1734" y="449"/>
                </a:lnTo>
                <a:lnTo>
                  <a:pt x="1733" y="484"/>
                </a:lnTo>
                <a:lnTo>
                  <a:pt x="1740" y="507"/>
                </a:lnTo>
                <a:lnTo>
                  <a:pt x="1751" y="520"/>
                </a:lnTo>
                <a:lnTo>
                  <a:pt x="1759" y="522"/>
                </a:lnTo>
                <a:lnTo>
                  <a:pt x="1776" y="520"/>
                </a:lnTo>
                <a:lnTo>
                  <a:pt x="1772" y="536"/>
                </a:lnTo>
                <a:lnTo>
                  <a:pt x="1750" y="591"/>
                </a:lnTo>
                <a:lnTo>
                  <a:pt x="1746" y="596"/>
                </a:lnTo>
                <a:lnTo>
                  <a:pt x="1738" y="594"/>
                </a:lnTo>
                <a:lnTo>
                  <a:pt x="1722" y="574"/>
                </a:lnTo>
                <a:lnTo>
                  <a:pt x="1694" y="542"/>
                </a:lnTo>
                <a:lnTo>
                  <a:pt x="1669" y="514"/>
                </a:lnTo>
                <a:lnTo>
                  <a:pt x="1650" y="501"/>
                </a:lnTo>
                <a:lnTo>
                  <a:pt x="1617" y="478"/>
                </a:lnTo>
                <a:lnTo>
                  <a:pt x="1596" y="473"/>
                </a:lnTo>
                <a:lnTo>
                  <a:pt x="1556" y="445"/>
                </a:lnTo>
                <a:lnTo>
                  <a:pt x="1534" y="434"/>
                </a:lnTo>
                <a:lnTo>
                  <a:pt x="1511" y="426"/>
                </a:lnTo>
                <a:lnTo>
                  <a:pt x="1486" y="415"/>
                </a:lnTo>
                <a:lnTo>
                  <a:pt x="1445" y="412"/>
                </a:lnTo>
                <a:lnTo>
                  <a:pt x="1433" y="411"/>
                </a:lnTo>
                <a:lnTo>
                  <a:pt x="1425" y="415"/>
                </a:lnTo>
                <a:lnTo>
                  <a:pt x="1413" y="435"/>
                </a:lnTo>
                <a:lnTo>
                  <a:pt x="1405" y="444"/>
                </a:lnTo>
                <a:lnTo>
                  <a:pt x="1431" y="500"/>
                </a:lnTo>
                <a:lnTo>
                  <a:pt x="1429" y="522"/>
                </a:lnTo>
                <a:lnTo>
                  <a:pt x="1421" y="539"/>
                </a:lnTo>
                <a:lnTo>
                  <a:pt x="1411" y="548"/>
                </a:lnTo>
                <a:lnTo>
                  <a:pt x="1393" y="545"/>
                </a:lnTo>
                <a:lnTo>
                  <a:pt x="1386" y="550"/>
                </a:lnTo>
                <a:lnTo>
                  <a:pt x="1385" y="570"/>
                </a:lnTo>
                <a:lnTo>
                  <a:pt x="1379" y="582"/>
                </a:lnTo>
                <a:lnTo>
                  <a:pt x="1368" y="583"/>
                </a:lnTo>
                <a:lnTo>
                  <a:pt x="1356" y="576"/>
                </a:lnTo>
                <a:lnTo>
                  <a:pt x="1352" y="571"/>
                </a:lnTo>
                <a:lnTo>
                  <a:pt x="1349" y="559"/>
                </a:lnTo>
                <a:lnTo>
                  <a:pt x="1361" y="536"/>
                </a:lnTo>
                <a:lnTo>
                  <a:pt x="1355" y="527"/>
                </a:lnTo>
                <a:lnTo>
                  <a:pt x="1337" y="517"/>
                </a:lnTo>
                <a:lnTo>
                  <a:pt x="1322" y="520"/>
                </a:lnTo>
                <a:lnTo>
                  <a:pt x="1302" y="535"/>
                </a:lnTo>
                <a:lnTo>
                  <a:pt x="1284" y="560"/>
                </a:lnTo>
                <a:lnTo>
                  <a:pt x="1277" y="564"/>
                </a:lnTo>
                <a:lnTo>
                  <a:pt x="1263" y="565"/>
                </a:lnTo>
                <a:lnTo>
                  <a:pt x="1242" y="553"/>
                </a:lnTo>
                <a:lnTo>
                  <a:pt x="1228" y="551"/>
                </a:lnTo>
                <a:lnTo>
                  <a:pt x="1208" y="555"/>
                </a:lnTo>
                <a:lnTo>
                  <a:pt x="1191" y="561"/>
                </a:lnTo>
                <a:lnTo>
                  <a:pt x="1182" y="570"/>
                </a:lnTo>
                <a:lnTo>
                  <a:pt x="1177" y="593"/>
                </a:lnTo>
                <a:lnTo>
                  <a:pt x="1172" y="604"/>
                </a:lnTo>
                <a:lnTo>
                  <a:pt x="1166" y="611"/>
                </a:lnTo>
                <a:lnTo>
                  <a:pt x="1162" y="608"/>
                </a:lnTo>
                <a:lnTo>
                  <a:pt x="1159" y="598"/>
                </a:lnTo>
                <a:lnTo>
                  <a:pt x="1151" y="598"/>
                </a:lnTo>
                <a:lnTo>
                  <a:pt x="1128" y="607"/>
                </a:lnTo>
                <a:lnTo>
                  <a:pt x="1118" y="611"/>
                </a:lnTo>
                <a:lnTo>
                  <a:pt x="1105" y="601"/>
                </a:lnTo>
                <a:lnTo>
                  <a:pt x="1105" y="590"/>
                </a:lnTo>
                <a:lnTo>
                  <a:pt x="1109" y="582"/>
                </a:lnTo>
                <a:lnTo>
                  <a:pt x="1125" y="578"/>
                </a:lnTo>
                <a:lnTo>
                  <a:pt x="1126" y="547"/>
                </a:lnTo>
                <a:lnTo>
                  <a:pt x="1130" y="525"/>
                </a:lnTo>
                <a:lnTo>
                  <a:pt x="1113" y="522"/>
                </a:lnTo>
                <a:lnTo>
                  <a:pt x="1099" y="529"/>
                </a:lnTo>
                <a:lnTo>
                  <a:pt x="1092" y="538"/>
                </a:lnTo>
                <a:lnTo>
                  <a:pt x="1089" y="562"/>
                </a:lnTo>
                <a:lnTo>
                  <a:pt x="1080" y="576"/>
                </a:lnTo>
                <a:lnTo>
                  <a:pt x="1069" y="582"/>
                </a:lnTo>
                <a:lnTo>
                  <a:pt x="1064" y="578"/>
                </a:lnTo>
                <a:lnTo>
                  <a:pt x="1060" y="554"/>
                </a:lnTo>
                <a:lnTo>
                  <a:pt x="1042" y="569"/>
                </a:lnTo>
                <a:lnTo>
                  <a:pt x="1013" y="586"/>
                </a:lnTo>
                <a:lnTo>
                  <a:pt x="985" y="599"/>
                </a:lnTo>
                <a:lnTo>
                  <a:pt x="949" y="624"/>
                </a:lnTo>
                <a:lnTo>
                  <a:pt x="930" y="635"/>
                </a:lnTo>
                <a:lnTo>
                  <a:pt x="906" y="656"/>
                </a:lnTo>
                <a:lnTo>
                  <a:pt x="883" y="666"/>
                </a:lnTo>
                <a:lnTo>
                  <a:pt x="877" y="686"/>
                </a:lnTo>
                <a:lnTo>
                  <a:pt x="872" y="715"/>
                </a:lnTo>
                <a:lnTo>
                  <a:pt x="867" y="739"/>
                </a:lnTo>
                <a:lnTo>
                  <a:pt x="861" y="748"/>
                </a:lnTo>
                <a:lnTo>
                  <a:pt x="836" y="752"/>
                </a:lnTo>
                <a:lnTo>
                  <a:pt x="811" y="758"/>
                </a:lnTo>
                <a:lnTo>
                  <a:pt x="798" y="753"/>
                </a:lnTo>
                <a:lnTo>
                  <a:pt x="782" y="744"/>
                </a:lnTo>
                <a:lnTo>
                  <a:pt x="768" y="717"/>
                </a:lnTo>
                <a:lnTo>
                  <a:pt x="750" y="702"/>
                </a:lnTo>
                <a:lnTo>
                  <a:pt x="746" y="693"/>
                </a:lnTo>
                <a:lnTo>
                  <a:pt x="756" y="668"/>
                </a:lnTo>
                <a:lnTo>
                  <a:pt x="771" y="657"/>
                </a:lnTo>
                <a:lnTo>
                  <a:pt x="801" y="653"/>
                </a:lnTo>
                <a:lnTo>
                  <a:pt x="821" y="650"/>
                </a:lnTo>
                <a:lnTo>
                  <a:pt x="813" y="627"/>
                </a:lnTo>
                <a:lnTo>
                  <a:pt x="801" y="604"/>
                </a:lnTo>
                <a:lnTo>
                  <a:pt x="788" y="573"/>
                </a:lnTo>
                <a:lnTo>
                  <a:pt x="777" y="566"/>
                </a:lnTo>
                <a:lnTo>
                  <a:pt x="738" y="572"/>
                </a:lnTo>
                <a:lnTo>
                  <a:pt x="710" y="560"/>
                </a:lnTo>
                <a:lnTo>
                  <a:pt x="703" y="562"/>
                </a:lnTo>
                <a:lnTo>
                  <a:pt x="702" y="579"/>
                </a:lnTo>
                <a:lnTo>
                  <a:pt x="716" y="605"/>
                </a:lnTo>
                <a:lnTo>
                  <a:pt x="720" y="636"/>
                </a:lnTo>
                <a:lnTo>
                  <a:pt x="719" y="648"/>
                </a:lnTo>
                <a:lnTo>
                  <a:pt x="697" y="699"/>
                </a:lnTo>
                <a:lnTo>
                  <a:pt x="702" y="710"/>
                </a:lnTo>
                <a:lnTo>
                  <a:pt x="719" y="718"/>
                </a:lnTo>
                <a:lnTo>
                  <a:pt x="725" y="738"/>
                </a:lnTo>
                <a:lnTo>
                  <a:pt x="725" y="770"/>
                </a:lnTo>
                <a:lnTo>
                  <a:pt x="715" y="806"/>
                </a:lnTo>
                <a:lnTo>
                  <a:pt x="712" y="830"/>
                </a:lnTo>
                <a:lnTo>
                  <a:pt x="710" y="833"/>
                </a:lnTo>
                <a:lnTo>
                  <a:pt x="704" y="833"/>
                </a:lnTo>
                <a:lnTo>
                  <a:pt x="677" y="808"/>
                </a:lnTo>
                <a:lnTo>
                  <a:pt x="642" y="794"/>
                </a:lnTo>
                <a:lnTo>
                  <a:pt x="633" y="791"/>
                </a:lnTo>
                <a:lnTo>
                  <a:pt x="630" y="793"/>
                </a:lnTo>
                <a:lnTo>
                  <a:pt x="608" y="827"/>
                </a:lnTo>
                <a:lnTo>
                  <a:pt x="597" y="839"/>
                </a:lnTo>
                <a:lnTo>
                  <a:pt x="568" y="856"/>
                </a:lnTo>
                <a:lnTo>
                  <a:pt x="541" y="875"/>
                </a:lnTo>
                <a:lnTo>
                  <a:pt x="537" y="878"/>
                </a:lnTo>
                <a:lnTo>
                  <a:pt x="532" y="893"/>
                </a:lnTo>
                <a:lnTo>
                  <a:pt x="538" y="921"/>
                </a:lnTo>
                <a:lnTo>
                  <a:pt x="555" y="951"/>
                </a:lnTo>
                <a:lnTo>
                  <a:pt x="559" y="962"/>
                </a:lnTo>
                <a:lnTo>
                  <a:pt x="558" y="980"/>
                </a:lnTo>
                <a:lnTo>
                  <a:pt x="553" y="990"/>
                </a:lnTo>
                <a:lnTo>
                  <a:pt x="539" y="983"/>
                </a:lnTo>
                <a:lnTo>
                  <a:pt x="523" y="989"/>
                </a:lnTo>
                <a:lnTo>
                  <a:pt x="505" y="985"/>
                </a:lnTo>
                <a:lnTo>
                  <a:pt x="465" y="967"/>
                </a:lnTo>
                <a:lnTo>
                  <a:pt x="438" y="952"/>
                </a:lnTo>
                <a:lnTo>
                  <a:pt x="416" y="930"/>
                </a:lnTo>
                <a:lnTo>
                  <a:pt x="407" y="930"/>
                </a:lnTo>
                <a:lnTo>
                  <a:pt x="394" y="960"/>
                </a:lnTo>
                <a:lnTo>
                  <a:pt x="412" y="996"/>
                </a:lnTo>
                <a:lnTo>
                  <a:pt x="423" y="1005"/>
                </a:lnTo>
                <a:lnTo>
                  <a:pt x="432" y="1006"/>
                </a:lnTo>
                <a:lnTo>
                  <a:pt x="440" y="1002"/>
                </a:lnTo>
                <a:lnTo>
                  <a:pt x="449" y="1006"/>
                </a:lnTo>
                <a:lnTo>
                  <a:pt x="457" y="1023"/>
                </a:lnTo>
                <a:lnTo>
                  <a:pt x="457" y="1037"/>
                </a:lnTo>
                <a:lnTo>
                  <a:pt x="452" y="1050"/>
                </a:lnTo>
                <a:lnTo>
                  <a:pt x="437" y="1054"/>
                </a:lnTo>
                <a:lnTo>
                  <a:pt x="429" y="1060"/>
                </a:lnTo>
                <a:lnTo>
                  <a:pt x="422" y="1057"/>
                </a:lnTo>
                <a:lnTo>
                  <a:pt x="411" y="1051"/>
                </a:lnTo>
                <a:lnTo>
                  <a:pt x="387" y="1048"/>
                </a:lnTo>
                <a:lnTo>
                  <a:pt x="380" y="1044"/>
                </a:lnTo>
                <a:lnTo>
                  <a:pt x="370" y="1016"/>
                </a:lnTo>
                <a:lnTo>
                  <a:pt x="353" y="1011"/>
                </a:lnTo>
                <a:lnTo>
                  <a:pt x="330" y="1008"/>
                </a:lnTo>
                <a:lnTo>
                  <a:pt x="322" y="1000"/>
                </a:lnTo>
                <a:lnTo>
                  <a:pt x="319" y="991"/>
                </a:lnTo>
                <a:lnTo>
                  <a:pt x="317" y="969"/>
                </a:lnTo>
                <a:lnTo>
                  <a:pt x="303" y="926"/>
                </a:lnTo>
                <a:lnTo>
                  <a:pt x="298" y="902"/>
                </a:lnTo>
                <a:lnTo>
                  <a:pt x="297" y="897"/>
                </a:lnTo>
                <a:lnTo>
                  <a:pt x="310" y="888"/>
                </a:lnTo>
                <a:lnTo>
                  <a:pt x="315" y="874"/>
                </a:lnTo>
                <a:lnTo>
                  <a:pt x="315" y="855"/>
                </a:lnTo>
                <a:lnTo>
                  <a:pt x="307" y="834"/>
                </a:lnTo>
                <a:lnTo>
                  <a:pt x="295" y="823"/>
                </a:lnTo>
                <a:lnTo>
                  <a:pt x="278" y="815"/>
                </a:lnTo>
                <a:lnTo>
                  <a:pt x="262" y="801"/>
                </a:lnTo>
                <a:lnTo>
                  <a:pt x="241" y="772"/>
                </a:lnTo>
                <a:lnTo>
                  <a:pt x="232" y="765"/>
                </a:lnTo>
                <a:lnTo>
                  <a:pt x="218" y="739"/>
                </a:lnTo>
                <a:lnTo>
                  <a:pt x="215" y="736"/>
                </a:lnTo>
                <a:lnTo>
                  <a:pt x="209" y="728"/>
                </a:lnTo>
                <a:lnTo>
                  <a:pt x="227" y="723"/>
                </a:lnTo>
                <a:lnTo>
                  <a:pt x="241" y="729"/>
                </a:lnTo>
                <a:lnTo>
                  <a:pt x="249" y="737"/>
                </a:lnTo>
                <a:lnTo>
                  <a:pt x="261" y="760"/>
                </a:lnTo>
                <a:lnTo>
                  <a:pt x="270" y="762"/>
                </a:lnTo>
                <a:lnTo>
                  <a:pt x="291" y="767"/>
                </a:lnTo>
                <a:lnTo>
                  <a:pt x="334" y="791"/>
                </a:lnTo>
                <a:lnTo>
                  <a:pt x="360" y="807"/>
                </a:lnTo>
                <a:lnTo>
                  <a:pt x="391" y="816"/>
                </a:lnTo>
                <a:lnTo>
                  <a:pt x="430" y="825"/>
                </a:lnTo>
                <a:lnTo>
                  <a:pt x="456" y="834"/>
                </a:lnTo>
                <a:lnTo>
                  <a:pt x="488" y="834"/>
                </a:lnTo>
                <a:lnTo>
                  <a:pt x="505" y="830"/>
                </a:lnTo>
                <a:lnTo>
                  <a:pt x="538" y="813"/>
                </a:lnTo>
                <a:lnTo>
                  <a:pt x="554" y="801"/>
                </a:lnTo>
                <a:lnTo>
                  <a:pt x="575" y="775"/>
                </a:lnTo>
                <a:lnTo>
                  <a:pt x="588" y="751"/>
                </a:lnTo>
                <a:lnTo>
                  <a:pt x="593" y="734"/>
                </a:lnTo>
                <a:lnTo>
                  <a:pt x="591" y="720"/>
                </a:lnTo>
                <a:lnTo>
                  <a:pt x="582" y="706"/>
                </a:lnTo>
                <a:lnTo>
                  <a:pt x="580" y="691"/>
                </a:lnTo>
                <a:lnTo>
                  <a:pt x="581" y="669"/>
                </a:lnTo>
                <a:lnTo>
                  <a:pt x="574" y="655"/>
                </a:lnTo>
                <a:lnTo>
                  <a:pt x="536" y="623"/>
                </a:lnTo>
                <a:lnTo>
                  <a:pt x="511" y="612"/>
                </a:lnTo>
                <a:lnTo>
                  <a:pt x="483" y="600"/>
                </a:lnTo>
                <a:lnTo>
                  <a:pt x="472" y="589"/>
                </a:lnTo>
                <a:lnTo>
                  <a:pt x="441" y="544"/>
                </a:lnTo>
                <a:lnTo>
                  <a:pt x="422" y="525"/>
                </a:lnTo>
                <a:lnTo>
                  <a:pt x="370" y="497"/>
                </a:lnTo>
                <a:lnTo>
                  <a:pt x="345" y="482"/>
                </a:lnTo>
                <a:lnTo>
                  <a:pt x="324" y="483"/>
                </a:lnTo>
                <a:lnTo>
                  <a:pt x="314" y="481"/>
                </a:lnTo>
                <a:lnTo>
                  <a:pt x="297" y="480"/>
                </a:lnTo>
                <a:lnTo>
                  <a:pt x="277" y="477"/>
                </a:lnTo>
                <a:lnTo>
                  <a:pt x="269" y="475"/>
                </a:lnTo>
                <a:lnTo>
                  <a:pt x="255" y="492"/>
                </a:lnTo>
                <a:lnTo>
                  <a:pt x="254" y="459"/>
                </a:lnTo>
                <a:lnTo>
                  <a:pt x="242" y="454"/>
                </a:lnTo>
                <a:lnTo>
                  <a:pt x="225" y="449"/>
                </a:lnTo>
                <a:lnTo>
                  <a:pt x="214" y="439"/>
                </a:lnTo>
                <a:lnTo>
                  <a:pt x="207" y="423"/>
                </a:lnTo>
                <a:lnTo>
                  <a:pt x="202" y="402"/>
                </a:lnTo>
                <a:lnTo>
                  <a:pt x="202" y="393"/>
                </a:lnTo>
                <a:lnTo>
                  <a:pt x="190" y="406"/>
                </a:lnTo>
                <a:lnTo>
                  <a:pt x="171" y="420"/>
                </a:lnTo>
                <a:lnTo>
                  <a:pt x="159" y="423"/>
                </a:lnTo>
                <a:lnTo>
                  <a:pt x="151" y="439"/>
                </a:lnTo>
                <a:lnTo>
                  <a:pt x="142" y="450"/>
                </a:lnTo>
                <a:lnTo>
                  <a:pt x="126" y="451"/>
                </a:lnTo>
                <a:lnTo>
                  <a:pt x="111" y="458"/>
                </a:lnTo>
                <a:lnTo>
                  <a:pt x="92" y="484"/>
                </a:lnTo>
                <a:lnTo>
                  <a:pt x="72" y="520"/>
                </a:lnTo>
                <a:lnTo>
                  <a:pt x="59" y="536"/>
                </a:lnTo>
                <a:lnTo>
                  <a:pt x="59" y="551"/>
                </a:lnTo>
                <a:lnTo>
                  <a:pt x="54" y="575"/>
                </a:lnTo>
                <a:lnTo>
                  <a:pt x="56" y="603"/>
                </a:lnTo>
                <a:lnTo>
                  <a:pt x="67" y="614"/>
                </a:lnTo>
                <a:lnTo>
                  <a:pt x="83" y="623"/>
                </a:lnTo>
                <a:lnTo>
                  <a:pt x="102" y="649"/>
                </a:lnTo>
                <a:lnTo>
                  <a:pt x="112" y="669"/>
                </a:lnTo>
                <a:lnTo>
                  <a:pt x="104" y="687"/>
                </a:lnTo>
                <a:lnTo>
                  <a:pt x="79" y="725"/>
                </a:lnTo>
                <a:lnTo>
                  <a:pt x="73" y="740"/>
                </a:lnTo>
                <a:lnTo>
                  <a:pt x="100" y="807"/>
                </a:lnTo>
                <a:lnTo>
                  <a:pt x="114" y="863"/>
                </a:lnTo>
                <a:lnTo>
                  <a:pt x="111" y="880"/>
                </a:lnTo>
                <a:lnTo>
                  <a:pt x="102" y="904"/>
                </a:lnTo>
                <a:lnTo>
                  <a:pt x="99" y="923"/>
                </a:lnTo>
                <a:lnTo>
                  <a:pt x="98" y="940"/>
                </a:lnTo>
                <a:lnTo>
                  <a:pt x="105" y="962"/>
                </a:lnTo>
                <a:lnTo>
                  <a:pt x="130" y="1024"/>
                </a:lnTo>
                <a:lnTo>
                  <a:pt x="133" y="1035"/>
                </a:lnTo>
                <a:lnTo>
                  <a:pt x="132" y="1046"/>
                </a:lnTo>
                <a:lnTo>
                  <a:pt x="121" y="1064"/>
                </a:lnTo>
                <a:lnTo>
                  <a:pt x="115" y="1073"/>
                </a:lnTo>
                <a:lnTo>
                  <a:pt x="123" y="1087"/>
                </a:lnTo>
                <a:lnTo>
                  <a:pt x="149" y="1108"/>
                </a:lnTo>
                <a:lnTo>
                  <a:pt x="163" y="1119"/>
                </a:lnTo>
                <a:lnTo>
                  <a:pt x="171" y="1136"/>
                </a:lnTo>
                <a:lnTo>
                  <a:pt x="174" y="1150"/>
                </a:lnTo>
                <a:lnTo>
                  <a:pt x="172" y="1167"/>
                </a:lnTo>
                <a:lnTo>
                  <a:pt x="164" y="1190"/>
                </a:lnTo>
                <a:lnTo>
                  <a:pt x="153" y="1212"/>
                </a:lnTo>
                <a:lnTo>
                  <a:pt x="126" y="1243"/>
                </a:lnTo>
                <a:lnTo>
                  <a:pt x="88" y="1291"/>
                </a:lnTo>
                <a:lnTo>
                  <a:pt x="51" y="1336"/>
                </a:lnTo>
                <a:lnTo>
                  <a:pt x="48" y="1347"/>
                </a:lnTo>
                <a:lnTo>
                  <a:pt x="52" y="1345"/>
                </a:lnTo>
                <a:lnTo>
                  <a:pt x="53" y="1353"/>
                </a:lnTo>
                <a:lnTo>
                  <a:pt x="48" y="1370"/>
                </a:lnTo>
                <a:lnTo>
                  <a:pt x="53" y="1382"/>
                </a:lnTo>
                <a:lnTo>
                  <a:pt x="59" y="1386"/>
                </a:lnTo>
                <a:lnTo>
                  <a:pt x="71" y="1389"/>
                </a:lnTo>
                <a:lnTo>
                  <a:pt x="94" y="1386"/>
                </a:lnTo>
                <a:lnTo>
                  <a:pt x="101" y="1387"/>
                </a:lnTo>
                <a:lnTo>
                  <a:pt x="112" y="1400"/>
                </a:lnTo>
                <a:lnTo>
                  <a:pt x="120" y="1415"/>
                </a:lnTo>
                <a:lnTo>
                  <a:pt x="113" y="1421"/>
                </a:lnTo>
                <a:lnTo>
                  <a:pt x="105" y="1421"/>
                </a:lnTo>
                <a:lnTo>
                  <a:pt x="90" y="1410"/>
                </a:lnTo>
                <a:lnTo>
                  <a:pt x="75" y="1406"/>
                </a:lnTo>
                <a:lnTo>
                  <a:pt x="69" y="1413"/>
                </a:lnTo>
                <a:lnTo>
                  <a:pt x="63" y="1426"/>
                </a:lnTo>
                <a:lnTo>
                  <a:pt x="58" y="1429"/>
                </a:lnTo>
                <a:lnTo>
                  <a:pt x="48" y="1421"/>
                </a:lnTo>
                <a:lnTo>
                  <a:pt x="43" y="1427"/>
                </a:lnTo>
                <a:lnTo>
                  <a:pt x="44" y="1432"/>
                </a:lnTo>
                <a:lnTo>
                  <a:pt x="41" y="1435"/>
                </a:lnTo>
                <a:lnTo>
                  <a:pt x="36" y="1433"/>
                </a:lnTo>
                <a:lnTo>
                  <a:pt x="34" y="1427"/>
                </a:lnTo>
                <a:lnTo>
                  <a:pt x="27" y="1428"/>
                </a:lnTo>
                <a:lnTo>
                  <a:pt x="25" y="1438"/>
                </a:lnTo>
                <a:lnTo>
                  <a:pt x="28" y="1439"/>
                </a:lnTo>
                <a:lnTo>
                  <a:pt x="30" y="1444"/>
                </a:lnTo>
                <a:lnTo>
                  <a:pt x="33" y="1446"/>
                </a:lnTo>
                <a:lnTo>
                  <a:pt x="36" y="1451"/>
                </a:lnTo>
                <a:lnTo>
                  <a:pt x="35" y="1458"/>
                </a:lnTo>
                <a:lnTo>
                  <a:pt x="32" y="1459"/>
                </a:lnTo>
                <a:lnTo>
                  <a:pt x="26" y="1459"/>
                </a:lnTo>
                <a:lnTo>
                  <a:pt x="24" y="1461"/>
                </a:lnTo>
                <a:lnTo>
                  <a:pt x="23" y="1466"/>
                </a:lnTo>
                <a:lnTo>
                  <a:pt x="20" y="1476"/>
                </a:lnTo>
                <a:lnTo>
                  <a:pt x="15" y="1484"/>
                </a:lnTo>
                <a:lnTo>
                  <a:pt x="9" y="1489"/>
                </a:lnTo>
                <a:lnTo>
                  <a:pt x="6" y="1494"/>
                </a:lnTo>
                <a:lnTo>
                  <a:pt x="4" y="1499"/>
                </a:lnTo>
                <a:lnTo>
                  <a:pt x="4" y="1505"/>
                </a:lnTo>
                <a:lnTo>
                  <a:pt x="7" y="1521"/>
                </a:lnTo>
                <a:lnTo>
                  <a:pt x="8" y="1528"/>
                </a:lnTo>
                <a:lnTo>
                  <a:pt x="9" y="1534"/>
                </a:lnTo>
                <a:lnTo>
                  <a:pt x="6" y="1539"/>
                </a:lnTo>
                <a:lnTo>
                  <a:pt x="6" y="1545"/>
                </a:lnTo>
                <a:lnTo>
                  <a:pt x="9" y="1554"/>
                </a:lnTo>
                <a:lnTo>
                  <a:pt x="13" y="1557"/>
                </a:lnTo>
                <a:lnTo>
                  <a:pt x="14" y="1560"/>
                </a:lnTo>
                <a:lnTo>
                  <a:pt x="14" y="1562"/>
                </a:lnTo>
                <a:lnTo>
                  <a:pt x="15" y="1565"/>
                </a:lnTo>
                <a:lnTo>
                  <a:pt x="15" y="1571"/>
                </a:lnTo>
                <a:lnTo>
                  <a:pt x="19" y="1572"/>
                </a:lnTo>
                <a:lnTo>
                  <a:pt x="20" y="1574"/>
                </a:lnTo>
                <a:lnTo>
                  <a:pt x="17" y="1577"/>
                </a:lnTo>
                <a:lnTo>
                  <a:pt x="11" y="1579"/>
                </a:lnTo>
                <a:lnTo>
                  <a:pt x="8" y="1581"/>
                </a:lnTo>
                <a:lnTo>
                  <a:pt x="7" y="1584"/>
                </a:lnTo>
                <a:lnTo>
                  <a:pt x="6" y="1588"/>
                </a:lnTo>
                <a:lnTo>
                  <a:pt x="3" y="1588"/>
                </a:lnTo>
                <a:lnTo>
                  <a:pt x="3" y="1593"/>
                </a:lnTo>
                <a:lnTo>
                  <a:pt x="2" y="1596"/>
                </a:lnTo>
                <a:lnTo>
                  <a:pt x="0" y="1598"/>
                </a:lnTo>
                <a:lnTo>
                  <a:pt x="2" y="1601"/>
                </a:lnTo>
                <a:lnTo>
                  <a:pt x="9" y="1601"/>
                </a:lnTo>
                <a:lnTo>
                  <a:pt x="8" y="1605"/>
                </a:lnTo>
                <a:lnTo>
                  <a:pt x="8" y="1610"/>
                </a:lnTo>
                <a:lnTo>
                  <a:pt x="13" y="1612"/>
                </a:lnTo>
                <a:lnTo>
                  <a:pt x="17" y="1615"/>
                </a:lnTo>
                <a:lnTo>
                  <a:pt x="18" y="1618"/>
                </a:lnTo>
                <a:lnTo>
                  <a:pt x="22" y="1620"/>
                </a:lnTo>
                <a:lnTo>
                  <a:pt x="22" y="1623"/>
                </a:lnTo>
                <a:lnTo>
                  <a:pt x="22" y="1627"/>
                </a:lnTo>
                <a:lnTo>
                  <a:pt x="21" y="1630"/>
                </a:lnTo>
                <a:lnTo>
                  <a:pt x="19" y="1633"/>
                </a:lnTo>
                <a:lnTo>
                  <a:pt x="18" y="1633"/>
                </a:lnTo>
                <a:lnTo>
                  <a:pt x="16" y="1634"/>
                </a:lnTo>
                <a:lnTo>
                  <a:pt x="18" y="1637"/>
                </a:lnTo>
                <a:lnTo>
                  <a:pt x="17" y="1642"/>
                </a:lnTo>
                <a:lnTo>
                  <a:pt x="17" y="1646"/>
                </a:lnTo>
                <a:lnTo>
                  <a:pt x="16" y="1649"/>
                </a:lnTo>
                <a:lnTo>
                  <a:pt x="14" y="1652"/>
                </a:lnTo>
                <a:lnTo>
                  <a:pt x="13" y="1655"/>
                </a:lnTo>
                <a:lnTo>
                  <a:pt x="17" y="1653"/>
                </a:lnTo>
                <a:lnTo>
                  <a:pt x="20" y="1653"/>
                </a:lnTo>
                <a:lnTo>
                  <a:pt x="22" y="1655"/>
                </a:lnTo>
                <a:lnTo>
                  <a:pt x="24" y="1656"/>
                </a:lnTo>
                <a:lnTo>
                  <a:pt x="25" y="1657"/>
                </a:lnTo>
                <a:lnTo>
                  <a:pt x="24" y="1660"/>
                </a:lnTo>
                <a:lnTo>
                  <a:pt x="23" y="1663"/>
                </a:lnTo>
                <a:lnTo>
                  <a:pt x="26" y="1666"/>
                </a:lnTo>
                <a:lnTo>
                  <a:pt x="28" y="1668"/>
                </a:lnTo>
                <a:lnTo>
                  <a:pt x="29" y="1674"/>
                </a:lnTo>
                <a:lnTo>
                  <a:pt x="32" y="1678"/>
                </a:lnTo>
                <a:lnTo>
                  <a:pt x="35" y="1679"/>
                </a:lnTo>
                <a:lnTo>
                  <a:pt x="34" y="1682"/>
                </a:lnTo>
                <a:lnTo>
                  <a:pt x="36" y="1686"/>
                </a:lnTo>
                <a:lnTo>
                  <a:pt x="36" y="1693"/>
                </a:lnTo>
                <a:lnTo>
                  <a:pt x="37" y="1701"/>
                </a:lnTo>
                <a:lnTo>
                  <a:pt x="37" y="1704"/>
                </a:lnTo>
                <a:lnTo>
                  <a:pt x="36" y="1708"/>
                </a:lnTo>
                <a:lnTo>
                  <a:pt x="35" y="1709"/>
                </a:lnTo>
                <a:lnTo>
                  <a:pt x="38" y="1714"/>
                </a:lnTo>
                <a:lnTo>
                  <a:pt x="43" y="1716"/>
                </a:lnTo>
                <a:lnTo>
                  <a:pt x="46" y="1712"/>
                </a:lnTo>
                <a:lnTo>
                  <a:pt x="50" y="1713"/>
                </a:lnTo>
                <a:lnTo>
                  <a:pt x="56" y="1714"/>
                </a:lnTo>
                <a:lnTo>
                  <a:pt x="58" y="1719"/>
                </a:lnTo>
                <a:lnTo>
                  <a:pt x="60" y="1724"/>
                </a:lnTo>
                <a:lnTo>
                  <a:pt x="64" y="1723"/>
                </a:lnTo>
                <a:lnTo>
                  <a:pt x="68" y="1721"/>
                </a:lnTo>
                <a:lnTo>
                  <a:pt x="75" y="1719"/>
                </a:lnTo>
                <a:lnTo>
                  <a:pt x="81" y="1721"/>
                </a:lnTo>
                <a:lnTo>
                  <a:pt x="86" y="1723"/>
                </a:lnTo>
                <a:lnTo>
                  <a:pt x="89" y="1723"/>
                </a:lnTo>
                <a:lnTo>
                  <a:pt x="89" y="1727"/>
                </a:lnTo>
                <a:lnTo>
                  <a:pt x="86" y="1731"/>
                </a:lnTo>
                <a:lnTo>
                  <a:pt x="86" y="1734"/>
                </a:lnTo>
                <a:lnTo>
                  <a:pt x="87" y="1739"/>
                </a:lnTo>
                <a:lnTo>
                  <a:pt x="90" y="1744"/>
                </a:lnTo>
                <a:lnTo>
                  <a:pt x="94" y="1744"/>
                </a:lnTo>
                <a:lnTo>
                  <a:pt x="98" y="1737"/>
                </a:lnTo>
                <a:lnTo>
                  <a:pt x="103" y="1737"/>
                </a:lnTo>
                <a:lnTo>
                  <a:pt x="107" y="1737"/>
                </a:lnTo>
                <a:lnTo>
                  <a:pt x="109" y="1733"/>
                </a:lnTo>
                <a:lnTo>
                  <a:pt x="114" y="1731"/>
                </a:lnTo>
                <a:lnTo>
                  <a:pt x="116" y="1732"/>
                </a:lnTo>
                <a:lnTo>
                  <a:pt x="118" y="1734"/>
                </a:lnTo>
                <a:lnTo>
                  <a:pt x="123" y="1732"/>
                </a:lnTo>
                <a:lnTo>
                  <a:pt x="133" y="1736"/>
                </a:lnTo>
                <a:lnTo>
                  <a:pt x="136" y="1741"/>
                </a:lnTo>
                <a:lnTo>
                  <a:pt x="141" y="1744"/>
                </a:lnTo>
                <a:lnTo>
                  <a:pt x="143" y="1747"/>
                </a:lnTo>
                <a:lnTo>
                  <a:pt x="146" y="1751"/>
                </a:lnTo>
                <a:lnTo>
                  <a:pt x="149" y="1752"/>
                </a:lnTo>
                <a:lnTo>
                  <a:pt x="152" y="1751"/>
                </a:lnTo>
                <a:lnTo>
                  <a:pt x="153" y="1755"/>
                </a:lnTo>
                <a:lnTo>
                  <a:pt x="151" y="1758"/>
                </a:lnTo>
                <a:lnTo>
                  <a:pt x="151" y="1761"/>
                </a:lnTo>
                <a:lnTo>
                  <a:pt x="151" y="1767"/>
                </a:lnTo>
                <a:lnTo>
                  <a:pt x="148" y="1772"/>
                </a:lnTo>
                <a:lnTo>
                  <a:pt x="152" y="1780"/>
                </a:lnTo>
                <a:lnTo>
                  <a:pt x="155" y="1784"/>
                </a:lnTo>
                <a:lnTo>
                  <a:pt x="156" y="1789"/>
                </a:lnTo>
                <a:lnTo>
                  <a:pt x="155" y="1794"/>
                </a:lnTo>
                <a:lnTo>
                  <a:pt x="152" y="1794"/>
                </a:lnTo>
                <a:lnTo>
                  <a:pt x="152" y="1797"/>
                </a:lnTo>
                <a:lnTo>
                  <a:pt x="150" y="1799"/>
                </a:lnTo>
                <a:lnTo>
                  <a:pt x="148" y="1801"/>
                </a:lnTo>
                <a:lnTo>
                  <a:pt x="148" y="1806"/>
                </a:lnTo>
                <a:lnTo>
                  <a:pt x="147" y="1811"/>
                </a:lnTo>
                <a:lnTo>
                  <a:pt x="153" y="1813"/>
                </a:lnTo>
                <a:lnTo>
                  <a:pt x="156" y="1819"/>
                </a:lnTo>
                <a:lnTo>
                  <a:pt x="157" y="1823"/>
                </a:lnTo>
                <a:lnTo>
                  <a:pt x="161" y="1821"/>
                </a:lnTo>
                <a:lnTo>
                  <a:pt x="163" y="1822"/>
                </a:lnTo>
                <a:lnTo>
                  <a:pt x="162" y="1826"/>
                </a:lnTo>
                <a:lnTo>
                  <a:pt x="160" y="1830"/>
                </a:lnTo>
                <a:lnTo>
                  <a:pt x="161" y="1834"/>
                </a:lnTo>
                <a:lnTo>
                  <a:pt x="165" y="1834"/>
                </a:lnTo>
                <a:lnTo>
                  <a:pt x="168" y="1843"/>
                </a:lnTo>
                <a:lnTo>
                  <a:pt x="170" y="1850"/>
                </a:lnTo>
                <a:lnTo>
                  <a:pt x="178" y="1857"/>
                </a:lnTo>
                <a:lnTo>
                  <a:pt x="183" y="1860"/>
                </a:lnTo>
                <a:lnTo>
                  <a:pt x="188" y="1862"/>
                </a:lnTo>
                <a:lnTo>
                  <a:pt x="191" y="1865"/>
                </a:lnTo>
                <a:lnTo>
                  <a:pt x="193" y="1870"/>
                </a:lnTo>
                <a:lnTo>
                  <a:pt x="191" y="1877"/>
                </a:lnTo>
                <a:lnTo>
                  <a:pt x="190" y="1882"/>
                </a:lnTo>
                <a:lnTo>
                  <a:pt x="193" y="1884"/>
                </a:lnTo>
                <a:lnTo>
                  <a:pt x="200" y="1882"/>
                </a:lnTo>
                <a:lnTo>
                  <a:pt x="207" y="1884"/>
                </a:lnTo>
                <a:lnTo>
                  <a:pt x="214" y="1888"/>
                </a:lnTo>
                <a:lnTo>
                  <a:pt x="219" y="1890"/>
                </a:lnTo>
                <a:lnTo>
                  <a:pt x="218" y="1892"/>
                </a:lnTo>
                <a:lnTo>
                  <a:pt x="217" y="1893"/>
                </a:lnTo>
                <a:lnTo>
                  <a:pt x="215" y="1894"/>
                </a:lnTo>
                <a:lnTo>
                  <a:pt x="218" y="1900"/>
                </a:lnTo>
                <a:lnTo>
                  <a:pt x="223" y="1905"/>
                </a:lnTo>
                <a:lnTo>
                  <a:pt x="228" y="1907"/>
                </a:lnTo>
                <a:lnTo>
                  <a:pt x="229" y="1911"/>
                </a:lnTo>
                <a:lnTo>
                  <a:pt x="228" y="1916"/>
                </a:lnTo>
                <a:lnTo>
                  <a:pt x="222" y="1916"/>
                </a:lnTo>
                <a:lnTo>
                  <a:pt x="219" y="1919"/>
                </a:lnTo>
                <a:lnTo>
                  <a:pt x="218" y="1921"/>
                </a:lnTo>
                <a:lnTo>
                  <a:pt x="210" y="1929"/>
                </a:lnTo>
                <a:lnTo>
                  <a:pt x="200" y="1932"/>
                </a:lnTo>
                <a:lnTo>
                  <a:pt x="190" y="1932"/>
                </a:lnTo>
                <a:lnTo>
                  <a:pt x="186" y="1927"/>
                </a:lnTo>
                <a:lnTo>
                  <a:pt x="180" y="1926"/>
                </a:lnTo>
                <a:lnTo>
                  <a:pt x="173" y="1926"/>
                </a:lnTo>
                <a:lnTo>
                  <a:pt x="171" y="1932"/>
                </a:lnTo>
                <a:lnTo>
                  <a:pt x="169" y="1936"/>
                </a:lnTo>
                <a:lnTo>
                  <a:pt x="169" y="1941"/>
                </a:lnTo>
                <a:lnTo>
                  <a:pt x="175" y="1949"/>
                </a:lnTo>
                <a:lnTo>
                  <a:pt x="180" y="1954"/>
                </a:lnTo>
                <a:lnTo>
                  <a:pt x="180" y="1960"/>
                </a:lnTo>
                <a:lnTo>
                  <a:pt x="178" y="1962"/>
                </a:lnTo>
                <a:lnTo>
                  <a:pt x="179" y="1966"/>
                </a:lnTo>
                <a:lnTo>
                  <a:pt x="182" y="1970"/>
                </a:lnTo>
                <a:lnTo>
                  <a:pt x="181" y="1974"/>
                </a:lnTo>
                <a:lnTo>
                  <a:pt x="181" y="1979"/>
                </a:lnTo>
                <a:lnTo>
                  <a:pt x="182" y="1986"/>
                </a:lnTo>
                <a:lnTo>
                  <a:pt x="181" y="1989"/>
                </a:lnTo>
                <a:lnTo>
                  <a:pt x="184" y="1992"/>
                </a:lnTo>
                <a:lnTo>
                  <a:pt x="186" y="1995"/>
                </a:lnTo>
                <a:lnTo>
                  <a:pt x="189" y="1997"/>
                </a:lnTo>
                <a:lnTo>
                  <a:pt x="189" y="2002"/>
                </a:lnTo>
                <a:lnTo>
                  <a:pt x="196" y="2004"/>
                </a:lnTo>
                <a:lnTo>
                  <a:pt x="205" y="2005"/>
                </a:lnTo>
                <a:lnTo>
                  <a:pt x="211" y="2000"/>
                </a:lnTo>
                <a:lnTo>
                  <a:pt x="214" y="1991"/>
                </a:lnTo>
                <a:lnTo>
                  <a:pt x="217" y="1983"/>
                </a:lnTo>
                <a:lnTo>
                  <a:pt x="227" y="1991"/>
                </a:lnTo>
                <a:lnTo>
                  <a:pt x="237" y="1990"/>
                </a:lnTo>
                <a:lnTo>
                  <a:pt x="250" y="1983"/>
                </a:lnTo>
                <a:lnTo>
                  <a:pt x="264" y="1987"/>
                </a:lnTo>
                <a:lnTo>
                  <a:pt x="274" y="1982"/>
                </a:lnTo>
                <a:lnTo>
                  <a:pt x="277" y="1991"/>
                </a:lnTo>
                <a:lnTo>
                  <a:pt x="283" y="1995"/>
                </a:lnTo>
                <a:lnTo>
                  <a:pt x="288" y="2005"/>
                </a:lnTo>
                <a:lnTo>
                  <a:pt x="290" y="2011"/>
                </a:lnTo>
                <a:lnTo>
                  <a:pt x="295" y="2016"/>
                </a:lnTo>
                <a:lnTo>
                  <a:pt x="301" y="2021"/>
                </a:lnTo>
                <a:lnTo>
                  <a:pt x="301" y="2030"/>
                </a:lnTo>
                <a:lnTo>
                  <a:pt x="295" y="2029"/>
                </a:lnTo>
                <a:lnTo>
                  <a:pt x="289" y="2033"/>
                </a:lnTo>
                <a:lnTo>
                  <a:pt x="292" y="2042"/>
                </a:lnTo>
                <a:lnTo>
                  <a:pt x="294" y="2053"/>
                </a:lnTo>
                <a:lnTo>
                  <a:pt x="299" y="2062"/>
                </a:lnTo>
                <a:lnTo>
                  <a:pt x="311" y="2062"/>
                </a:lnTo>
                <a:lnTo>
                  <a:pt x="314" y="2065"/>
                </a:lnTo>
                <a:lnTo>
                  <a:pt x="324" y="2063"/>
                </a:lnTo>
                <a:lnTo>
                  <a:pt x="332" y="2064"/>
                </a:lnTo>
                <a:lnTo>
                  <a:pt x="332" y="2073"/>
                </a:lnTo>
                <a:lnTo>
                  <a:pt x="339" y="2073"/>
                </a:lnTo>
                <a:lnTo>
                  <a:pt x="339" y="2084"/>
                </a:lnTo>
                <a:lnTo>
                  <a:pt x="343" y="2092"/>
                </a:lnTo>
                <a:lnTo>
                  <a:pt x="345" y="2100"/>
                </a:lnTo>
                <a:lnTo>
                  <a:pt x="343" y="2105"/>
                </a:lnTo>
                <a:lnTo>
                  <a:pt x="345" y="2112"/>
                </a:lnTo>
                <a:lnTo>
                  <a:pt x="349" y="2115"/>
                </a:lnTo>
                <a:lnTo>
                  <a:pt x="354" y="2123"/>
                </a:lnTo>
                <a:lnTo>
                  <a:pt x="359" y="2118"/>
                </a:lnTo>
                <a:lnTo>
                  <a:pt x="368" y="2116"/>
                </a:lnTo>
                <a:lnTo>
                  <a:pt x="373" y="2118"/>
                </a:lnTo>
                <a:lnTo>
                  <a:pt x="382" y="2126"/>
                </a:lnTo>
                <a:lnTo>
                  <a:pt x="386" y="2125"/>
                </a:lnTo>
                <a:lnTo>
                  <a:pt x="390" y="2125"/>
                </a:lnTo>
                <a:lnTo>
                  <a:pt x="393" y="2130"/>
                </a:lnTo>
                <a:lnTo>
                  <a:pt x="401" y="2126"/>
                </a:lnTo>
                <a:lnTo>
                  <a:pt x="407" y="2123"/>
                </a:lnTo>
                <a:lnTo>
                  <a:pt x="412" y="2123"/>
                </a:lnTo>
                <a:lnTo>
                  <a:pt x="423" y="2119"/>
                </a:lnTo>
                <a:lnTo>
                  <a:pt x="429" y="2117"/>
                </a:lnTo>
                <a:lnTo>
                  <a:pt x="431" y="2122"/>
                </a:lnTo>
                <a:lnTo>
                  <a:pt x="437" y="2127"/>
                </a:lnTo>
                <a:lnTo>
                  <a:pt x="437" y="2131"/>
                </a:lnTo>
                <a:lnTo>
                  <a:pt x="440" y="2137"/>
                </a:lnTo>
                <a:lnTo>
                  <a:pt x="441" y="2140"/>
                </a:lnTo>
                <a:lnTo>
                  <a:pt x="448" y="2142"/>
                </a:lnTo>
                <a:lnTo>
                  <a:pt x="452" y="2147"/>
                </a:lnTo>
                <a:lnTo>
                  <a:pt x="456" y="2151"/>
                </a:lnTo>
                <a:lnTo>
                  <a:pt x="462" y="2146"/>
                </a:lnTo>
                <a:lnTo>
                  <a:pt x="463" y="2142"/>
                </a:lnTo>
                <a:lnTo>
                  <a:pt x="467" y="2140"/>
                </a:lnTo>
                <a:lnTo>
                  <a:pt x="473" y="2148"/>
                </a:lnTo>
                <a:lnTo>
                  <a:pt x="481" y="2150"/>
                </a:lnTo>
                <a:lnTo>
                  <a:pt x="490" y="2153"/>
                </a:lnTo>
                <a:lnTo>
                  <a:pt x="495" y="2157"/>
                </a:lnTo>
                <a:lnTo>
                  <a:pt x="502" y="2154"/>
                </a:lnTo>
                <a:lnTo>
                  <a:pt x="505" y="2160"/>
                </a:lnTo>
                <a:lnTo>
                  <a:pt x="511" y="2163"/>
                </a:lnTo>
                <a:lnTo>
                  <a:pt x="520" y="2163"/>
                </a:lnTo>
                <a:lnTo>
                  <a:pt x="522" y="2170"/>
                </a:lnTo>
                <a:lnTo>
                  <a:pt x="529" y="2174"/>
                </a:lnTo>
                <a:lnTo>
                  <a:pt x="534" y="2174"/>
                </a:lnTo>
                <a:lnTo>
                  <a:pt x="537" y="2173"/>
                </a:lnTo>
                <a:lnTo>
                  <a:pt x="540" y="2170"/>
                </a:lnTo>
                <a:lnTo>
                  <a:pt x="543" y="2173"/>
                </a:lnTo>
                <a:lnTo>
                  <a:pt x="542" y="2176"/>
                </a:lnTo>
                <a:lnTo>
                  <a:pt x="541" y="2182"/>
                </a:lnTo>
                <a:lnTo>
                  <a:pt x="543" y="2184"/>
                </a:lnTo>
                <a:lnTo>
                  <a:pt x="545" y="2189"/>
                </a:lnTo>
                <a:lnTo>
                  <a:pt x="544" y="2196"/>
                </a:lnTo>
                <a:lnTo>
                  <a:pt x="540" y="2199"/>
                </a:lnTo>
                <a:lnTo>
                  <a:pt x="537" y="2201"/>
                </a:lnTo>
                <a:lnTo>
                  <a:pt x="531" y="2207"/>
                </a:lnTo>
                <a:lnTo>
                  <a:pt x="525" y="2208"/>
                </a:lnTo>
                <a:lnTo>
                  <a:pt x="529" y="2215"/>
                </a:lnTo>
                <a:lnTo>
                  <a:pt x="534" y="2217"/>
                </a:lnTo>
                <a:lnTo>
                  <a:pt x="539" y="2219"/>
                </a:lnTo>
                <a:lnTo>
                  <a:pt x="537" y="2223"/>
                </a:lnTo>
                <a:lnTo>
                  <a:pt x="526" y="2223"/>
                </a:lnTo>
                <a:lnTo>
                  <a:pt x="525" y="2229"/>
                </a:lnTo>
                <a:lnTo>
                  <a:pt x="525" y="2235"/>
                </a:lnTo>
                <a:lnTo>
                  <a:pt x="527" y="2237"/>
                </a:lnTo>
                <a:lnTo>
                  <a:pt x="531" y="2239"/>
                </a:lnTo>
                <a:lnTo>
                  <a:pt x="532" y="2243"/>
                </a:lnTo>
                <a:lnTo>
                  <a:pt x="533" y="2248"/>
                </a:lnTo>
                <a:lnTo>
                  <a:pt x="534" y="2254"/>
                </a:lnTo>
                <a:lnTo>
                  <a:pt x="536" y="2256"/>
                </a:lnTo>
                <a:lnTo>
                  <a:pt x="533" y="2270"/>
                </a:lnTo>
                <a:lnTo>
                  <a:pt x="530" y="2278"/>
                </a:lnTo>
                <a:lnTo>
                  <a:pt x="530" y="2283"/>
                </a:lnTo>
                <a:lnTo>
                  <a:pt x="523" y="2286"/>
                </a:lnTo>
                <a:lnTo>
                  <a:pt x="508" y="2282"/>
                </a:lnTo>
                <a:lnTo>
                  <a:pt x="494" y="2283"/>
                </a:lnTo>
                <a:lnTo>
                  <a:pt x="489" y="2283"/>
                </a:lnTo>
                <a:lnTo>
                  <a:pt x="488" y="2288"/>
                </a:lnTo>
                <a:lnTo>
                  <a:pt x="484" y="2293"/>
                </a:lnTo>
                <a:lnTo>
                  <a:pt x="477" y="2297"/>
                </a:lnTo>
                <a:lnTo>
                  <a:pt x="470" y="2298"/>
                </a:lnTo>
                <a:lnTo>
                  <a:pt x="466" y="2300"/>
                </a:lnTo>
                <a:lnTo>
                  <a:pt x="464" y="2315"/>
                </a:lnTo>
                <a:lnTo>
                  <a:pt x="464" y="2321"/>
                </a:lnTo>
                <a:lnTo>
                  <a:pt x="463" y="2324"/>
                </a:lnTo>
                <a:lnTo>
                  <a:pt x="463" y="2328"/>
                </a:lnTo>
                <a:lnTo>
                  <a:pt x="488" y="2323"/>
                </a:lnTo>
                <a:lnTo>
                  <a:pt x="504" y="2320"/>
                </a:lnTo>
                <a:lnTo>
                  <a:pt x="505" y="2322"/>
                </a:lnTo>
                <a:lnTo>
                  <a:pt x="509" y="2333"/>
                </a:lnTo>
                <a:lnTo>
                  <a:pt x="485" y="2345"/>
                </a:lnTo>
                <a:lnTo>
                  <a:pt x="472" y="2355"/>
                </a:lnTo>
                <a:lnTo>
                  <a:pt x="456" y="2358"/>
                </a:lnTo>
                <a:lnTo>
                  <a:pt x="449" y="2359"/>
                </a:lnTo>
                <a:lnTo>
                  <a:pt x="444" y="2362"/>
                </a:lnTo>
                <a:lnTo>
                  <a:pt x="453" y="2372"/>
                </a:lnTo>
                <a:lnTo>
                  <a:pt x="466" y="2379"/>
                </a:lnTo>
                <a:lnTo>
                  <a:pt x="474" y="2394"/>
                </a:lnTo>
                <a:lnTo>
                  <a:pt x="464" y="2398"/>
                </a:lnTo>
                <a:lnTo>
                  <a:pt x="454" y="2399"/>
                </a:lnTo>
                <a:lnTo>
                  <a:pt x="449" y="2412"/>
                </a:lnTo>
                <a:lnTo>
                  <a:pt x="442" y="2425"/>
                </a:lnTo>
                <a:lnTo>
                  <a:pt x="440" y="2439"/>
                </a:lnTo>
                <a:lnTo>
                  <a:pt x="431" y="2441"/>
                </a:lnTo>
                <a:lnTo>
                  <a:pt x="421" y="2441"/>
                </a:lnTo>
                <a:lnTo>
                  <a:pt x="410" y="2446"/>
                </a:lnTo>
                <a:lnTo>
                  <a:pt x="425" y="2464"/>
                </a:lnTo>
                <a:lnTo>
                  <a:pt x="432" y="2478"/>
                </a:lnTo>
                <a:lnTo>
                  <a:pt x="438" y="2479"/>
                </a:lnTo>
                <a:lnTo>
                  <a:pt x="445" y="2475"/>
                </a:lnTo>
                <a:lnTo>
                  <a:pt x="449" y="2476"/>
                </a:lnTo>
                <a:lnTo>
                  <a:pt x="459" y="2490"/>
                </a:lnTo>
                <a:lnTo>
                  <a:pt x="466" y="2494"/>
                </a:lnTo>
                <a:lnTo>
                  <a:pt x="478" y="2496"/>
                </a:lnTo>
                <a:lnTo>
                  <a:pt x="494" y="2507"/>
                </a:lnTo>
                <a:lnTo>
                  <a:pt x="516" y="2529"/>
                </a:lnTo>
                <a:lnTo>
                  <a:pt x="544" y="2556"/>
                </a:lnTo>
                <a:lnTo>
                  <a:pt x="546" y="2548"/>
                </a:lnTo>
                <a:lnTo>
                  <a:pt x="551" y="2543"/>
                </a:lnTo>
                <a:lnTo>
                  <a:pt x="556" y="2545"/>
                </a:lnTo>
                <a:lnTo>
                  <a:pt x="557" y="2546"/>
                </a:lnTo>
                <a:lnTo>
                  <a:pt x="565" y="2546"/>
                </a:lnTo>
                <a:lnTo>
                  <a:pt x="574" y="2547"/>
                </a:lnTo>
                <a:lnTo>
                  <a:pt x="579" y="2550"/>
                </a:lnTo>
                <a:lnTo>
                  <a:pt x="585" y="2553"/>
                </a:lnTo>
                <a:lnTo>
                  <a:pt x="588" y="2556"/>
                </a:lnTo>
                <a:lnTo>
                  <a:pt x="592" y="2557"/>
                </a:lnTo>
                <a:lnTo>
                  <a:pt x="602" y="2557"/>
                </a:lnTo>
                <a:lnTo>
                  <a:pt x="606" y="2561"/>
                </a:lnTo>
                <a:lnTo>
                  <a:pt x="611" y="2564"/>
                </a:lnTo>
                <a:lnTo>
                  <a:pt x="617" y="2566"/>
                </a:lnTo>
                <a:lnTo>
                  <a:pt x="624" y="2567"/>
                </a:lnTo>
                <a:lnTo>
                  <a:pt x="630" y="2567"/>
                </a:lnTo>
                <a:lnTo>
                  <a:pt x="638" y="2565"/>
                </a:lnTo>
                <a:lnTo>
                  <a:pt x="648" y="2565"/>
                </a:lnTo>
                <a:lnTo>
                  <a:pt x="656" y="2569"/>
                </a:lnTo>
                <a:lnTo>
                  <a:pt x="660" y="2569"/>
                </a:lnTo>
                <a:lnTo>
                  <a:pt x="665" y="2568"/>
                </a:lnTo>
                <a:lnTo>
                  <a:pt x="672" y="2572"/>
                </a:lnTo>
                <a:lnTo>
                  <a:pt x="674" y="2576"/>
                </a:lnTo>
                <a:lnTo>
                  <a:pt x="679" y="2581"/>
                </a:lnTo>
                <a:lnTo>
                  <a:pt x="689" y="2584"/>
                </a:lnTo>
                <a:lnTo>
                  <a:pt x="696" y="2586"/>
                </a:lnTo>
                <a:lnTo>
                  <a:pt x="700" y="2589"/>
                </a:lnTo>
                <a:lnTo>
                  <a:pt x="706" y="2592"/>
                </a:lnTo>
                <a:lnTo>
                  <a:pt x="703" y="2595"/>
                </a:lnTo>
                <a:lnTo>
                  <a:pt x="702" y="2599"/>
                </a:lnTo>
                <a:lnTo>
                  <a:pt x="708" y="2602"/>
                </a:lnTo>
                <a:lnTo>
                  <a:pt x="712" y="2603"/>
                </a:lnTo>
                <a:lnTo>
                  <a:pt x="716" y="2600"/>
                </a:lnTo>
                <a:lnTo>
                  <a:pt x="722" y="2600"/>
                </a:lnTo>
                <a:lnTo>
                  <a:pt x="727" y="2594"/>
                </a:lnTo>
                <a:lnTo>
                  <a:pt x="731" y="2592"/>
                </a:lnTo>
                <a:lnTo>
                  <a:pt x="738" y="2592"/>
                </a:lnTo>
                <a:lnTo>
                  <a:pt x="743" y="2594"/>
                </a:lnTo>
                <a:lnTo>
                  <a:pt x="746" y="2597"/>
                </a:lnTo>
                <a:lnTo>
                  <a:pt x="749" y="2593"/>
                </a:lnTo>
                <a:lnTo>
                  <a:pt x="751" y="2591"/>
                </a:lnTo>
                <a:lnTo>
                  <a:pt x="753" y="2591"/>
                </a:lnTo>
                <a:lnTo>
                  <a:pt x="758" y="2594"/>
                </a:lnTo>
                <a:lnTo>
                  <a:pt x="760" y="2597"/>
                </a:lnTo>
                <a:lnTo>
                  <a:pt x="764" y="2597"/>
                </a:lnTo>
                <a:lnTo>
                  <a:pt x="768" y="2600"/>
                </a:lnTo>
                <a:lnTo>
                  <a:pt x="772" y="2604"/>
                </a:lnTo>
                <a:lnTo>
                  <a:pt x="779" y="2604"/>
                </a:lnTo>
                <a:lnTo>
                  <a:pt x="786" y="2605"/>
                </a:lnTo>
                <a:lnTo>
                  <a:pt x="788" y="2608"/>
                </a:lnTo>
                <a:lnTo>
                  <a:pt x="786" y="2613"/>
                </a:lnTo>
                <a:lnTo>
                  <a:pt x="784" y="2621"/>
                </a:lnTo>
                <a:lnTo>
                  <a:pt x="791" y="2629"/>
                </a:lnTo>
                <a:lnTo>
                  <a:pt x="796" y="2633"/>
                </a:lnTo>
                <a:lnTo>
                  <a:pt x="801" y="2635"/>
                </a:lnTo>
                <a:lnTo>
                  <a:pt x="806" y="2636"/>
                </a:lnTo>
                <a:lnTo>
                  <a:pt x="811" y="2636"/>
                </a:lnTo>
                <a:lnTo>
                  <a:pt x="815" y="2638"/>
                </a:lnTo>
                <a:lnTo>
                  <a:pt x="818" y="2643"/>
                </a:lnTo>
                <a:lnTo>
                  <a:pt x="822" y="2642"/>
                </a:lnTo>
                <a:lnTo>
                  <a:pt x="823" y="2646"/>
                </a:lnTo>
                <a:lnTo>
                  <a:pt x="827" y="2645"/>
                </a:lnTo>
                <a:lnTo>
                  <a:pt x="830" y="2645"/>
                </a:lnTo>
                <a:lnTo>
                  <a:pt x="833" y="2650"/>
                </a:lnTo>
                <a:lnTo>
                  <a:pt x="842" y="2657"/>
                </a:lnTo>
                <a:lnTo>
                  <a:pt x="844" y="2660"/>
                </a:lnTo>
                <a:lnTo>
                  <a:pt x="846" y="2660"/>
                </a:lnTo>
                <a:lnTo>
                  <a:pt x="852" y="2667"/>
                </a:lnTo>
                <a:lnTo>
                  <a:pt x="852" y="2675"/>
                </a:lnTo>
                <a:lnTo>
                  <a:pt x="863" y="2678"/>
                </a:lnTo>
                <a:lnTo>
                  <a:pt x="872" y="2681"/>
                </a:lnTo>
                <a:lnTo>
                  <a:pt x="879" y="2680"/>
                </a:lnTo>
                <a:lnTo>
                  <a:pt x="882" y="2674"/>
                </a:lnTo>
                <a:lnTo>
                  <a:pt x="888" y="2666"/>
                </a:lnTo>
                <a:lnTo>
                  <a:pt x="893" y="2664"/>
                </a:lnTo>
                <a:lnTo>
                  <a:pt x="903" y="2657"/>
                </a:lnTo>
                <a:lnTo>
                  <a:pt x="908" y="2645"/>
                </a:lnTo>
                <a:lnTo>
                  <a:pt x="907" y="2641"/>
                </a:lnTo>
                <a:lnTo>
                  <a:pt x="901" y="2640"/>
                </a:lnTo>
                <a:lnTo>
                  <a:pt x="897" y="2630"/>
                </a:lnTo>
                <a:lnTo>
                  <a:pt x="889" y="2620"/>
                </a:lnTo>
                <a:lnTo>
                  <a:pt x="885" y="2612"/>
                </a:lnTo>
                <a:lnTo>
                  <a:pt x="878" y="2601"/>
                </a:lnTo>
                <a:lnTo>
                  <a:pt x="873" y="2600"/>
                </a:lnTo>
                <a:lnTo>
                  <a:pt x="870" y="2586"/>
                </a:lnTo>
                <a:lnTo>
                  <a:pt x="868" y="2584"/>
                </a:lnTo>
                <a:lnTo>
                  <a:pt x="861" y="2578"/>
                </a:lnTo>
                <a:lnTo>
                  <a:pt x="862" y="2567"/>
                </a:lnTo>
                <a:lnTo>
                  <a:pt x="865" y="2562"/>
                </a:lnTo>
                <a:lnTo>
                  <a:pt x="862" y="2559"/>
                </a:lnTo>
                <a:lnTo>
                  <a:pt x="861" y="2548"/>
                </a:lnTo>
                <a:lnTo>
                  <a:pt x="865" y="2539"/>
                </a:lnTo>
                <a:lnTo>
                  <a:pt x="868" y="2527"/>
                </a:lnTo>
                <a:lnTo>
                  <a:pt x="865" y="2528"/>
                </a:lnTo>
                <a:lnTo>
                  <a:pt x="863" y="2534"/>
                </a:lnTo>
                <a:lnTo>
                  <a:pt x="861" y="2543"/>
                </a:lnTo>
                <a:lnTo>
                  <a:pt x="859" y="2548"/>
                </a:lnTo>
                <a:lnTo>
                  <a:pt x="858" y="2544"/>
                </a:lnTo>
                <a:lnTo>
                  <a:pt x="860" y="2539"/>
                </a:lnTo>
                <a:lnTo>
                  <a:pt x="861" y="2529"/>
                </a:lnTo>
                <a:lnTo>
                  <a:pt x="856" y="2517"/>
                </a:lnTo>
                <a:lnTo>
                  <a:pt x="851" y="2508"/>
                </a:lnTo>
                <a:lnTo>
                  <a:pt x="846" y="2507"/>
                </a:lnTo>
                <a:lnTo>
                  <a:pt x="843" y="2499"/>
                </a:lnTo>
                <a:lnTo>
                  <a:pt x="837" y="2498"/>
                </a:lnTo>
                <a:lnTo>
                  <a:pt x="830" y="2493"/>
                </a:lnTo>
                <a:lnTo>
                  <a:pt x="829" y="2488"/>
                </a:lnTo>
                <a:lnTo>
                  <a:pt x="831" y="2479"/>
                </a:lnTo>
                <a:lnTo>
                  <a:pt x="838" y="2472"/>
                </a:lnTo>
                <a:lnTo>
                  <a:pt x="844" y="2468"/>
                </a:lnTo>
                <a:lnTo>
                  <a:pt x="848" y="2461"/>
                </a:lnTo>
                <a:lnTo>
                  <a:pt x="854" y="2449"/>
                </a:lnTo>
                <a:lnTo>
                  <a:pt x="857" y="2440"/>
                </a:lnTo>
                <a:lnTo>
                  <a:pt x="861" y="2432"/>
                </a:lnTo>
                <a:lnTo>
                  <a:pt x="865" y="2427"/>
                </a:lnTo>
                <a:lnTo>
                  <a:pt x="862" y="2420"/>
                </a:lnTo>
                <a:lnTo>
                  <a:pt x="864" y="2415"/>
                </a:lnTo>
                <a:lnTo>
                  <a:pt x="865" y="2414"/>
                </a:lnTo>
                <a:lnTo>
                  <a:pt x="869" y="2417"/>
                </a:lnTo>
                <a:lnTo>
                  <a:pt x="874" y="2419"/>
                </a:lnTo>
                <a:lnTo>
                  <a:pt x="880" y="2417"/>
                </a:lnTo>
                <a:lnTo>
                  <a:pt x="892" y="2413"/>
                </a:lnTo>
                <a:lnTo>
                  <a:pt x="900" y="2406"/>
                </a:lnTo>
                <a:lnTo>
                  <a:pt x="906" y="2400"/>
                </a:lnTo>
                <a:lnTo>
                  <a:pt x="912" y="2406"/>
                </a:lnTo>
                <a:lnTo>
                  <a:pt x="915" y="2404"/>
                </a:lnTo>
                <a:lnTo>
                  <a:pt x="915" y="2394"/>
                </a:lnTo>
                <a:lnTo>
                  <a:pt x="917" y="2394"/>
                </a:lnTo>
                <a:lnTo>
                  <a:pt x="924" y="2391"/>
                </a:lnTo>
                <a:lnTo>
                  <a:pt x="932" y="2383"/>
                </a:lnTo>
                <a:lnTo>
                  <a:pt x="935" y="2377"/>
                </a:lnTo>
                <a:lnTo>
                  <a:pt x="923" y="2372"/>
                </a:lnTo>
                <a:lnTo>
                  <a:pt x="907" y="2362"/>
                </a:lnTo>
                <a:lnTo>
                  <a:pt x="906" y="2353"/>
                </a:lnTo>
                <a:lnTo>
                  <a:pt x="912" y="2350"/>
                </a:lnTo>
                <a:lnTo>
                  <a:pt x="918" y="2353"/>
                </a:lnTo>
                <a:lnTo>
                  <a:pt x="927" y="2356"/>
                </a:lnTo>
                <a:lnTo>
                  <a:pt x="929" y="2353"/>
                </a:lnTo>
                <a:lnTo>
                  <a:pt x="911" y="2321"/>
                </a:lnTo>
                <a:lnTo>
                  <a:pt x="904" y="2307"/>
                </a:lnTo>
                <a:lnTo>
                  <a:pt x="895" y="2301"/>
                </a:lnTo>
                <a:lnTo>
                  <a:pt x="885" y="2288"/>
                </a:lnTo>
                <a:lnTo>
                  <a:pt x="876" y="2287"/>
                </a:lnTo>
                <a:lnTo>
                  <a:pt x="869" y="2288"/>
                </a:lnTo>
                <a:lnTo>
                  <a:pt x="858" y="2283"/>
                </a:lnTo>
                <a:lnTo>
                  <a:pt x="856" y="2292"/>
                </a:lnTo>
                <a:lnTo>
                  <a:pt x="846" y="2278"/>
                </a:lnTo>
                <a:lnTo>
                  <a:pt x="847" y="2269"/>
                </a:lnTo>
                <a:lnTo>
                  <a:pt x="845" y="2258"/>
                </a:lnTo>
                <a:lnTo>
                  <a:pt x="819" y="2248"/>
                </a:lnTo>
                <a:lnTo>
                  <a:pt x="831" y="2214"/>
                </a:lnTo>
                <a:lnTo>
                  <a:pt x="840" y="2206"/>
                </a:lnTo>
                <a:lnTo>
                  <a:pt x="844" y="2200"/>
                </a:lnTo>
                <a:lnTo>
                  <a:pt x="840" y="2192"/>
                </a:lnTo>
                <a:lnTo>
                  <a:pt x="833" y="2187"/>
                </a:lnTo>
                <a:lnTo>
                  <a:pt x="837" y="2149"/>
                </a:lnTo>
                <a:lnTo>
                  <a:pt x="852" y="2145"/>
                </a:lnTo>
                <a:lnTo>
                  <a:pt x="859" y="2128"/>
                </a:lnTo>
                <a:lnTo>
                  <a:pt x="861" y="2119"/>
                </a:lnTo>
                <a:lnTo>
                  <a:pt x="869" y="2117"/>
                </a:lnTo>
                <a:lnTo>
                  <a:pt x="879" y="2124"/>
                </a:lnTo>
                <a:lnTo>
                  <a:pt x="888" y="2140"/>
                </a:lnTo>
                <a:lnTo>
                  <a:pt x="898" y="2153"/>
                </a:lnTo>
                <a:lnTo>
                  <a:pt x="910" y="2153"/>
                </a:lnTo>
                <a:lnTo>
                  <a:pt x="918" y="2146"/>
                </a:lnTo>
                <a:lnTo>
                  <a:pt x="919" y="2132"/>
                </a:lnTo>
                <a:lnTo>
                  <a:pt x="916" y="2120"/>
                </a:lnTo>
                <a:lnTo>
                  <a:pt x="915" y="2107"/>
                </a:lnTo>
                <a:lnTo>
                  <a:pt x="924" y="2101"/>
                </a:lnTo>
                <a:lnTo>
                  <a:pt x="941" y="2088"/>
                </a:lnTo>
                <a:lnTo>
                  <a:pt x="944" y="2081"/>
                </a:lnTo>
                <a:lnTo>
                  <a:pt x="950" y="2071"/>
                </a:lnTo>
                <a:lnTo>
                  <a:pt x="960" y="2066"/>
                </a:lnTo>
                <a:lnTo>
                  <a:pt x="970" y="2064"/>
                </a:lnTo>
                <a:lnTo>
                  <a:pt x="986" y="2053"/>
                </a:lnTo>
                <a:lnTo>
                  <a:pt x="996" y="2042"/>
                </a:lnTo>
                <a:lnTo>
                  <a:pt x="1006" y="2032"/>
                </a:lnTo>
                <a:lnTo>
                  <a:pt x="1018" y="2034"/>
                </a:lnTo>
                <a:lnTo>
                  <a:pt x="1027" y="2034"/>
                </a:lnTo>
                <a:lnTo>
                  <a:pt x="1033" y="2043"/>
                </a:lnTo>
                <a:lnTo>
                  <a:pt x="1046" y="2039"/>
                </a:lnTo>
                <a:lnTo>
                  <a:pt x="1051" y="2034"/>
                </a:lnTo>
                <a:lnTo>
                  <a:pt x="1063" y="2027"/>
                </a:lnTo>
                <a:lnTo>
                  <a:pt x="1071" y="2029"/>
                </a:lnTo>
                <a:lnTo>
                  <a:pt x="1079" y="2045"/>
                </a:lnTo>
                <a:lnTo>
                  <a:pt x="1094" y="2046"/>
                </a:lnTo>
                <a:lnTo>
                  <a:pt x="1105" y="2044"/>
                </a:lnTo>
                <a:lnTo>
                  <a:pt x="1124" y="2049"/>
                </a:lnTo>
                <a:lnTo>
                  <a:pt x="1124" y="2060"/>
                </a:lnTo>
                <a:lnTo>
                  <a:pt x="1135" y="2066"/>
                </a:lnTo>
                <a:lnTo>
                  <a:pt x="1150" y="2076"/>
                </a:lnTo>
                <a:lnTo>
                  <a:pt x="1158" y="2085"/>
                </a:lnTo>
                <a:lnTo>
                  <a:pt x="1159" y="2103"/>
                </a:lnTo>
                <a:lnTo>
                  <a:pt x="1165" y="2107"/>
                </a:lnTo>
                <a:lnTo>
                  <a:pt x="1169" y="2099"/>
                </a:lnTo>
                <a:lnTo>
                  <a:pt x="1165" y="2084"/>
                </a:lnTo>
                <a:lnTo>
                  <a:pt x="1165" y="2076"/>
                </a:lnTo>
                <a:lnTo>
                  <a:pt x="1178" y="2079"/>
                </a:lnTo>
                <a:lnTo>
                  <a:pt x="1189" y="2095"/>
                </a:lnTo>
                <a:lnTo>
                  <a:pt x="1203" y="2100"/>
                </a:lnTo>
                <a:lnTo>
                  <a:pt x="1210" y="2107"/>
                </a:lnTo>
                <a:lnTo>
                  <a:pt x="1223" y="2102"/>
                </a:lnTo>
                <a:lnTo>
                  <a:pt x="1229" y="2093"/>
                </a:lnTo>
                <a:lnTo>
                  <a:pt x="1236" y="2083"/>
                </a:lnTo>
                <a:lnTo>
                  <a:pt x="1246" y="2071"/>
                </a:lnTo>
                <a:lnTo>
                  <a:pt x="1261" y="2073"/>
                </a:lnTo>
                <a:lnTo>
                  <a:pt x="1274" y="2074"/>
                </a:lnTo>
                <a:lnTo>
                  <a:pt x="1286" y="2087"/>
                </a:lnTo>
                <a:lnTo>
                  <a:pt x="1298" y="2085"/>
                </a:lnTo>
                <a:lnTo>
                  <a:pt x="1301" y="2072"/>
                </a:lnTo>
                <a:lnTo>
                  <a:pt x="1321" y="2069"/>
                </a:lnTo>
                <a:lnTo>
                  <a:pt x="1336" y="2072"/>
                </a:lnTo>
                <a:lnTo>
                  <a:pt x="1341" y="2089"/>
                </a:lnTo>
                <a:lnTo>
                  <a:pt x="1358" y="2099"/>
                </a:lnTo>
                <a:lnTo>
                  <a:pt x="1373" y="2103"/>
                </a:lnTo>
                <a:lnTo>
                  <a:pt x="1381" y="2108"/>
                </a:lnTo>
                <a:lnTo>
                  <a:pt x="1393" y="2097"/>
                </a:lnTo>
                <a:lnTo>
                  <a:pt x="1396" y="2088"/>
                </a:lnTo>
                <a:lnTo>
                  <a:pt x="1401" y="2088"/>
                </a:lnTo>
                <a:lnTo>
                  <a:pt x="1408" y="2099"/>
                </a:lnTo>
                <a:lnTo>
                  <a:pt x="1426" y="2100"/>
                </a:lnTo>
                <a:lnTo>
                  <a:pt x="1456" y="2087"/>
                </a:lnTo>
                <a:lnTo>
                  <a:pt x="1459" y="2078"/>
                </a:lnTo>
                <a:lnTo>
                  <a:pt x="1461" y="2057"/>
                </a:lnTo>
                <a:lnTo>
                  <a:pt x="1457" y="2049"/>
                </a:lnTo>
                <a:lnTo>
                  <a:pt x="1435" y="2044"/>
                </a:lnTo>
                <a:lnTo>
                  <a:pt x="1429" y="2034"/>
                </a:lnTo>
                <a:lnTo>
                  <a:pt x="1417" y="2032"/>
                </a:lnTo>
                <a:lnTo>
                  <a:pt x="1410" y="2028"/>
                </a:lnTo>
                <a:lnTo>
                  <a:pt x="1411" y="2023"/>
                </a:lnTo>
                <a:lnTo>
                  <a:pt x="1404" y="2019"/>
                </a:lnTo>
                <a:lnTo>
                  <a:pt x="1399" y="2019"/>
                </a:lnTo>
                <a:lnTo>
                  <a:pt x="1396" y="2010"/>
                </a:lnTo>
                <a:lnTo>
                  <a:pt x="1405" y="2008"/>
                </a:lnTo>
                <a:lnTo>
                  <a:pt x="1419" y="1997"/>
                </a:lnTo>
                <a:lnTo>
                  <a:pt x="1430" y="1992"/>
                </a:lnTo>
                <a:lnTo>
                  <a:pt x="1437" y="1983"/>
                </a:lnTo>
                <a:lnTo>
                  <a:pt x="1428" y="1968"/>
                </a:lnTo>
                <a:lnTo>
                  <a:pt x="1425" y="1960"/>
                </a:lnTo>
                <a:lnTo>
                  <a:pt x="1438" y="1943"/>
                </a:lnTo>
                <a:lnTo>
                  <a:pt x="1451" y="1938"/>
                </a:lnTo>
                <a:lnTo>
                  <a:pt x="1472" y="1942"/>
                </a:lnTo>
                <a:lnTo>
                  <a:pt x="1482" y="1940"/>
                </a:lnTo>
                <a:lnTo>
                  <a:pt x="1484" y="1932"/>
                </a:lnTo>
                <a:lnTo>
                  <a:pt x="1466" y="1922"/>
                </a:lnTo>
                <a:lnTo>
                  <a:pt x="1446" y="1919"/>
                </a:lnTo>
                <a:lnTo>
                  <a:pt x="1446" y="1908"/>
                </a:lnTo>
                <a:lnTo>
                  <a:pt x="1451" y="1906"/>
                </a:lnTo>
                <a:lnTo>
                  <a:pt x="1446" y="1899"/>
                </a:lnTo>
                <a:lnTo>
                  <a:pt x="1444" y="1884"/>
                </a:lnTo>
                <a:lnTo>
                  <a:pt x="1448" y="1868"/>
                </a:lnTo>
                <a:lnTo>
                  <a:pt x="1454" y="1865"/>
                </a:lnTo>
                <a:lnTo>
                  <a:pt x="1474" y="1870"/>
                </a:lnTo>
                <a:lnTo>
                  <a:pt x="1499" y="1870"/>
                </a:lnTo>
                <a:lnTo>
                  <a:pt x="1506" y="1864"/>
                </a:lnTo>
                <a:lnTo>
                  <a:pt x="1533" y="1851"/>
                </a:lnTo>
                <a:lnTo>
                  <a:pt x="1553" y="1850"/>
                </a:lnTo>
                <a:lnTo>
                  <a:pt x="1567" y="1846"/>
                </a:lnTo>
                <a:lnTo>
                  <a:pt x="1596" y="1842"/>
                </a:lnTo>
                <a:lnTo>
                  <a:pt x="1607" y="1840"/>
                </a:lnTo>
                <a:lnTo>
                  <a:pt x="1614" y="1842"/>
                </a:lnTo>
                <a:lnTo>
                  <a:pt x="1618" y="1832"/>
                </a:lnTo>
                <a:lnTo>
                  <a:pt x="1630" y="1821"/>
                </a:lnTo>
                <a:lnTo>
                  <a:pt x="1653" y="1820"/>
                </a:lnTo>
                <a:lnTo>
                  <a:pt x="1691" y="1806"/>
                </a:lnTo>
                <a:lnTo>
                  <a:pt x="1727" y="1804"/>
                </a:lnTo>
                <a:lnTo>
                  <a:pt x="1739" y="1801"/>
                </a:lnTo>
                <a:lnTo>
                  <a:pt x="1746" y="1789"/>
                </a:lnTo>
                <a:lnTo>
                  <a:pt x="1746" y="1779"/>
                </a:lnTo>
                <a:lnTo>
                  <a:pt x="1756" y="1778"/>
                </a:lnTo>
                <a:lnTo>
                  <a:pt x="1767" y="1772"/>
                </a:lnTo>
                <a:lnTo>
                  <a:pt x="1769" y="1764"/>
                </a:lnTo>
                <a:lnTo>
                  <a:pt x="1783" y="1763"/>
                </a:lnTo>
                <a:lnTo>
                  <a:pt x="1801" y="1768"/>
                </a:lnTo>
                <a:lnTo>
                  <a:pt x="1807" y="1770"/>
                </a:lnTo>
                <a:lnTo>
                  <a:pt x="1807" y="800"/>
                </a:lnTo>
                <a:lnTo>
                  <a:pt x="1804" y="800"/>
                </a:lnTo>
                <a:lnTo>
                  <a:pt x="1790" y="790"/>
                </a:lnTo>
                <a:lnTo>
                  <a:pt x="1779" y="776"/>
                </a:lnTo>
                <a:lnTo>
                  <a:pt x="1775" y="761"/>
                </a:lnTo>
                <a:lnTo>
                  <a:pt x="1787" y="756"/>
                </a:lnTo>
                <a:lnTo>
                  <a:pt x="1805" y="754"/>
                </a:lnTo>
                <a:lnTo>
                  <a:pt x="1807" y="755"/>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84" name="Freeform 58">
            <a:extLst>
              <a:ext uri="{FF2B5EF4-FFF2-40B4-BE49-F238E27FC236}">
                <a16:creationId xmlns:a16="http://schemas.microsoft.com/office/drawing/2014/main" id="{883D9A8B-4C82-4B3B-83CD-959CFB99E78A}"/>
              </a:ext>
            </a:extLst>
          </p:cNvPr>
          <p:cNvSpPr>
            <a:spLocks/>
          </p:cNvSpPr>
          <p:nvPr/>
        </p:nvSpPr>
        <p:spPr bwMode="auto">
          <a:xfrm>
            <a:off x="9474200" y="2535239"/>
            <a:ext cx="50800" cy="73025"/>
          </a:xfrm>
          <a:custGeom>
            <a:avLst/>
            <a:gdLst>
              <a:gd name="T0" fmla="*/ 2147483646 w 32"/>
              <a:gd name="T1" fmla="*/ 2147483646 h 46"/>
              <a:gd name="T2" fmla="*/ 2147483646 w 32"/>
              <a:gd name="T3" fmla="*/ 2147483646 h 46"/>
              <a:gd name="T4" fmla="*/ 2147483646 w 32"/>
              <a:gd name="T5" fmla="*/ 0 h 46"/>
              <a:gd name="T6" fmla="*/ 2147483646 w 32"/>
              <a:gd name="T7" fmla="*/ 2147483646 h 46"/>
              <a:gd name="T8" fmla="*/ 0 w 32"/>
              <a:gd name="T9" fmla="*/ 2147483646 h 46"/>
              <a:gd name="T10" fmla="*/ 2147483646 w 32"/>
              <a:gd name="T11" fmla="*/ 2147483646 h 46"/>
              <a:gd name="T12" fmla="*/ 2147483646 w 32"/>
              <a:gd name="T13" fmla="*/ 2147483646 h 46"/>
              <a:gd name="T14" fmla="*/ 2147483646 w 32"/>
              <a:gd name="T15" fmla="*/ 2147483646 h 46"/>
              <a:gd name="T16" fmla="*/ 2147483646 w 32"/>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6"/>
              <a:gd name="T29" fmla="*/ 32 w 32"/>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6">
                <a:moveTo>
                  <a:pt x="32" y="46"/>
                </a:moveTo>
                <a:lnTo>
                  <a:pt x="32" y="1"/>
                </a:lnTo>
                <a:lnTo>
                  <a:pt x="30" y="0"/>
                </a:lnTo>
                <a:lnTo>
                  <a:pt x="12" y="2"/>
                </a:lnTo>
                <a:lnTo>
                  <a:pt x="0" y="7"/>
                </a:lnTo>
                <a:lnTo>
                  <a:pt x="4" y="22"/>
                </a:lnTo>
                <a:lnTo>
                  <a:pt x="15" y="36"/>
                </a:lnTo>
                <a:lnTo>
                  <a:pt x="29" y="46"/>
                </a:lnTo>
                <a:lnTo>
                  <a:pt x="32" y="46"/>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85" name="Freeform 59">
            <a:extLst>
              <a:ext uri="{FF2B5EF4-FFF2-40B4-BE49-F238E27FC236}">
                <a16:creationId xmlns:a16="http://schemas.microsoft.com/office/drawing/2014/main" id="{6C776057-F95C-4C4D-BE9F-3F89612A0250}"/>
              </a:ext>
            </a:extLst>
          </p:cNvPr>
          <p:cNvSpPr>
            <a:spLocks/>
          </p:cNvSpPr>
          <p:nvPr/>
        </p:nvSpPr>
        <p:spPr bwMode="auto">
          <a:xfrm>
            <a:off x="5956300" y="4783139"/>
            <a:ext cx="381000" cy="179387"/>
          </a:xfrm>
          <a:custGeom>
            <a:avLst/>
            <a:gdLst>
              <a:gd name="T0" fmla="*/ 2147483646 w 240"/>
              <a:gd name="T1" fmla="*/ 2147483646 h 113"/>
              <a:gd name="T2" fmla="*/ 2147483646 w 240"/>
              <a:gd name="T3" fmla="*/ 2147483646 h 113"/>
              <a:gd name="T4" fmla="*/ 2147483646 w 240"/>
              <a:gd name="T5" fmla="*/ 2147483646 h 113"/>
              <a:gd name="T6" fmla="*/ 2147483646 w 240"/>
              <a:gd name="T7" fmla="*/ 2147483646 h 113"/>
              <a:gd name="T8" fmla="*/ 2147483646 w 240"/>
              <a:gd name="T9" fmla="*/ 2147483646 h 113"/>
              <a:gd name="T10" fmla="*/ 2147483646 w 240"/>
              <a:gd name="T11" fmla="*/ 2147483646 h 113"/>
              <a:gd name="T12" fmla="*/ 2147483646 w 240"/>
              <a:gd name="T13" fmla="*/ 2147483646 h 113"/>
              <a:gd name="T14" fmla="*/ 2147483646 w 240"/>
              <a:gd name="T15" fmla="*/ 2147483646 h 113"/>
              <a:gd name="T16" fmla="*/ 2147483646 w 240"/>
              <a:gd name="T17" fmla="*/ 2147483646 h 113"/>
              <a:gd name="T18" fmla="*/ 2147483646 w 240"/>
              <a:gd name="T19" fmla="*/ 2147483646 h 113"/>
              <a:gd name="T20" fmla="*/ 2147483646 w 240"/>
              <a:gd name="T21" fmla="*/ 2147483646 h 113"/>
              <a:gd name="T22" fmla="*/ 2147483646 w 240"/>
              <a:gd name="T23" fmla="*/ 2147483646 h 113"/>
              <a:gd name="T24" fmla="*/ 2147483646 w 240"/>
              <a:gd name="T25" fmla="*/ 2147483646 h 113"/>
              <a:gd name="T26" fmla="*/ 2147483646 w 240"/>
              <a:gd name="T27" fmla="*/ 2147483646 h 113"/>
              <a:gd name="T28" fmla="*/ 2147483646 w 240"/>
              <a:gd name="T29" fmla="*/ 2147483646 h 113"/>
              <a:gd name="T30" fmla="*/ 2147483646 w 240"/>
              <a:gd name="T31" fmla="*/ 2147483646 h 113"/>
              <a:gd name="T32" fmla="*/ 2147483646 w 240"/>
              <a:gd name="T33" fmla="*/ 2147483646 h 113"/>
              <a:gd name="T34" fmla="*/ 2147483646 w 240"/>
              <a:gd name="T35" fmla="*/ 2147483646 h 113"/>
              <a:gd name="T36" fmla="*/ 2147483646 w 240"/>
              <a:gd name="T37" fmla="*/ 2147483646 h 113"/>
              <a:gd name="T38" fmla="*/ 2147483646 w 240"/>
              <a:gd name="T39" fmla="*/ 2147483646 h 113"/>
              <a:gd name="T40" fmla="*/ 2147483646 w 240"/>
              <a:gd name="T41" fmla="*/ 2147483646 h 113"/>
              <a:gd name="T42" fmla="*/ 2147483646 w 240"/>
              <a:gd name="T43" fmla="*/ 2147483646 h 113"/>
              <a:gd name="T44" fmla="*/ 2147483646 w 240"/>
              <a:gd name="T45" fmla="*/ 2147483646 h 113"/>
              <a:gd name="T46" fmla="*/ 2147483646 w 240"/>
              <a:gd name="T47" fmla="*/ 2147483646 h 113"/>
              <a:gd name="T48" fmla="*/ 2147483646 w 240"/>
              <a:gd name="T49" fmla="*/ 2147483646 h 113"/>
              <a:gd name="T50" fmla="*/ 2147483646 w 240"/>
              <a:gd name="T51" fmla="*/ 2147483646 h 113"/>
              <a:gd name="T52" fmla="*/ 2147483646 w 240"/>
              <a:gd name="T53" fmla="*/ 2147483646 h 113"/>
              <a:gd name="T54" fmla="*/ 2147483646 w 240"/>
              <a:gd name="T55" fmla="*/ 0 h 113"/>
              <a:gd name="T56" fmla="*/ 2147483646 w 240"/>
              <a:gd name="T57" fmla="*/ 2147483646 h 113"/>
              <a:gd name="T58" fmla="*/ 2147483646 w 240"/>
              <a:gd name="T59" fmla="*/ 2147483646 h 113"/>
              <a:gd name="T60" fmla="*/ 2147483646 w 240"/>
              <a:gd name="T61" fmla="*/ 2147483646 h 113"/>
              <a:gd name="T62" fmla="*/ 2147483646 w 240"/>
              <a:gd name="T63" fmla="*/ 2147483646 h 113"/>
              <a:gd name="T64" fmla="*/ 2147483646 w 240"/>
              <a:gd name="T65" fmla="*/ 2147483646 h 113"/>
              <a:gd name="T66" fmla="*/ 2147483646 w 240"/>
              <a:gd name="T67" fmla="*/ 2147483646 h 113"/>
              <a:gd name="T68" fmla="*/ 2147483646 w 240"/>
              <a:gd name="T69" fmla="*/ 2147483646 h 113"/>
              <a:gd name="T70" fmla="*/ 2147483646 w 240"/>
              <a:gd name="T71" fmla="*/ 2147483646 h 113"/>
              <a:gd name="T72" fmla="*/ 2147483646 w 240"/>
              <a:gd name="T73" fmla="*/ 2147483646 h 113"/>
              <a:gd name="T74" fmla="*/ 2147483646 w 240"/>
              <a:gd name="T75" fmla="*/ 2147483646 h 113"/>
              <a:gd name="T76" fmla="*/ 2147483646 w 240"/>
              <a:gd name="T77" fmla="*/ 2147483646 h 113"/>
              <a:gd name="T78" fmla="*/ 2147483646 w 240"/>
              <a:gd name="T79" fmla="*/ 2147483646 h 113"/>
              <a:gd name="T80" fmla="*/ 2147483646 w 240"/>
              <a:gd name="T81" fmla="*/ 2147483646 h 113"/>
              <a:gd name="T82" fmla="*/ 2147483646 w 240"/>
              <a:gd name="T83" fmla="*/ 2147483646 h 113"/>
              <a:gd name="T84" fmla="*/ 2147483646 w 240"/>
              <a:gd name="T85" fmla="*/ 2147483646 h 113"/>
              <a:gd name="T86" fmla="*/ 2147483646 w 240"/>
              <a:gd name="T87" fmla="*/ 2147483646 h 113"/>
              <a:gd name="T88" fmla="*/ 2147483646 w 240"/>
              <a:gd name="T89" fmla="*/ 2147483646 h 113"/>
              <a:gd name="T90" fmla="*/ 2147483646 w 240"/>
              <a:gd name="T91" fmla="*/ 2147483646 h 113"/>
              <a:gd name="T92" fmla="*/ 2147483646 w 240"/>
              <a:gd name="T93" fmla="*/ 2147483646 h 113"/>
              <a:gd name="T94" fmla="*/ 2147483646 w 240"/>
              <a:gd name="T95" fmla="*/ 2147483646 h 113"/>
              <a:gd name="T96" fmla="*/ 2147483646 w 240"/>
              <a:gd name="T97" fmla="*/ 2147483646 h 113"/>
              <a:gd name="T98" fmla="*/ 2147483646 w 240"/>
              <a:gd name="T99" fmla="*/ 2147483646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113"/>
              <a:gd name="T152" fmla="*/ 240 w 240"/>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113">
                <a:moveTo>
                  <a:pt x="1" y="63"/>
                </a:moveTo>
                <a:lnTo>
                  <a:pt x="2" y="61"/>
                </a:lnTo>
                <a:lnTo>
                  <a:pt x="3" y="58"/>
                </a:lnTo>
                <a:lnTo>
                  <a:pt x="3" y="54"/>
                </a:lnTo>
                <a:lnTo>
                  <a:pt x="5" y="52"/>
                </a:lnTo>
                <a:lnTo>
                  <a:pt x="8" y="49"/>
                </a:lnTo>
                <a:lnTo>
                  <a:pt x="8" y="48"/>
                </a:lnTo>
                <a:lnTo>
                  <a:pt x="12" y="46"/>
                </a:lnTo>
                <a:lnTo>
                  <a:pt x="13" y="45"/>
                </a:lnTo>
                <a:lnTo>
                  <a:pt x="15" y="47"/>
                </a:lnTo>
                <a:lnTo>
                  <a:pt x="18" y="49"/>
                </a:lnTo>
                <a:lnTo>
                  <a:pt x="21" y="49"/>
                </a:lnTo>
                <a:lnTo>
                  <a:pt x="22" y="48"/>
                </a:lnTo>
                <a:lnTo>
                  <a:pt x="24" y="48"/>
                </a:lnTo>
                <a:lnTo>
                  <a:pt x="25" y="49"/>
                </a:lnTo>
                <a:lnTo>
                  <a:pt x="26" y="49"/>
                </a:lnTo>
                <a:lnTo>
                  <a:pt x="28" y="49"/>
                </a:lnTo>
                <a:lnTo>
                  <a:pt x="31" y="47"/>
                </a:lnTo>
                <a:lnTo>
                  <a:pt x="33" y="47"/>
                </a:lnTo>
                <a:lnTo>
                  <a:pt x="35" y="46"/>
                </a:lnTo>
                <a:lnTo>
                  <a:pt x="37" y="44"/>
                </a:lnTo>
                <a:lnTo>
                  <a:pt x="38" y="44"/>
                </a:lnTo>
                <a:lnTo>
                  <a:pt x="40" y="43"/>
                </a:lnTo>
                <a:lnTo>
                  <a:pt x="41" y="43"/>
                </a:lnTo>
                <a:lnTo>
                  <a:pt x="42" y="40"/>
                </a:lnTo>
                <a:lnTo>
                  <a:pt x="43" y="38"/>
                </a:lnTo>
                <a:lnTo>
                  <a:pt x="44" y="36"/>
                </a:lnTo>
                <a:lnTo>
                  <a:pt x="46" y="36"/>
                </a:lnTo>
                <a:lnTo>
                  <a:pt x="48" y="35"/>
                </a:lnTo>
                <a:lnTo>
                  <a:pt x="51" y="33"/>
                </a:lnTo>
                <a:lnTo>
                  <a:pt x="52" y="30"/>
                </a:lnTo>
                <a:lnTo>
                  <a:pt x="53" y="28"/>
                </a:lnTo>
                <a:lnTo>
                  <a:pt x="53" y="24"/>
                </a:lnTo>
                <a:lnTo>
                  <a:pt x="54" y="21"/>
                </a:lnTo>
                <a:lnTo>
                  <a:pt x="55" y="18"/>
                </a:lnTo>
                <a:lnTo>
                  <a:pt x="57" y="18"/>
                </a:lnTo>
                <a:lnTo>
                  <a:pt x="59" y="18"/>
                </a:lnTo>
                <a:lnTo>
                  <a:pt x="62" y="15"/>
                </a:lnTo>
                <a:lnTo>
                  <a:pt x="64" y="14"/>
                </a:lnTo>
                <a:lnTo>
                  <a:pt x="66" y="11"/>
                </a:lnTo>
                <a:lnTo>
                  <a:pt x="67" y="9"/>
                </a:lnTo>
                <a:lnTo>
                  <a:pt x="70" y="7"/>
                </a:lnTo>
                <a:lnTo>
                  <a:pt x="71" y="6"/>
                </a:lnTo>
                <a:lnTo>
                  <a:pt x="73" y="5"/>
                </a:lnTo>
                <a:lnTo>
                  <a:pt x="76" y="6"/>
                </a:lnTo>
                <a:lnTo>
                  <a:pt x="78" y="7"/>
                </a:lnTo>
                <a:lnTo>
                  <a:pt x="80" y="5"/>
                </a:lnTo>
                <a:lnTo>
                  <a:pt x="81" y="3"/>
                </a:lnTo>
                <a:lnTo>
                  <a:pt x="82" y="4"/>
                </a:lnTo>
                <a:lnTo>
                  <a:pt x="88" y="5"/>
                </a:lnTo>
                <a:lnTo>
                  <a:pt x="88" y="12"/>
                </a:lnTo>
                <a:lnTo>
                  <a:pt x="96" y="10"/>
                </a:lnTo>
                <a:lnTo>
                  <a:pt x="100" y="3"/>
                </a:lnTo>
                <a:lnTo>
                  <a:pt x="103" y="4"/>
                </a:lnTo>
                <a:lnTo>
                  <a:pt x="105" y="0"/>
                </a:lnTo>
                <a:lnTo>
                  <a:pt x="110" y="0"/>
                </a:lnTo>
                <a:lnTo>
                  <a:pt x="113" y="7"/>
                </a:lnTo>
                <a:lnTo>
                  <a:pt x="115" y="12"/>
                </a:lnTo>
                <a:lnTo>
                  <a:pt x="121" y="11"/>
                </a:lnTo>
                <a:lnTo>
                  <a:pt x="122" y="16"/>
                </a:lnTo>
                <a:lnTo>
                  <a:pt x="122" y="19"/>
                </a:lnTo>
                <a:lnTo>
                  <a:pt x="122" y="25"/>
                </a:lnTo>
                <a:lnTo>
                  <a:pt x="129" y="22"/>
                </a:lnTo>
                <a:lnTo>
                  <a:pt x="133" y="26"/>
                </a:lnTo>
                <a:lnTo>
                  <a:pt x="136" y="22"/>
                </a:lnTo>
                <a:lnTo>
                  <a:pt x="138" y="17"/>
                </a:lnTo>
                <a:lnTo>
                  <a:pt x="148" y="11"/>
                </a:lnTo>
                <a:lnTo>
                  <a:pt x="152" y="12"/>
                </a:lnTo>
                <a:lnTo>
                  <a:pt x="161" y="11"/>
                </a:lnTo>
                <a:lnTo>
                  <a:pt x="170" y="18"/>
                </a:lnTo>
                <a:lnTo>
                  <a:pt x="177" y="13"/>
                </a:lnTo>
                <a:lnTo>
                  <a:pt x="178" y="9"/>
                </a:lnTo>
                <a:lnTo>
                  <a:pt x="188" y="10"/>
                </a:lnTo>
                <a:lnTo>
                  <a:pt x="199" y="8"/>
                </a:lnTo>
                <a:lnTo>
                  <a:pt x="201" y="12"/>
                </a:lnTo>
                <a:lnTo>
                  <a:pt x="215" y="17"/>
                </a:lnTo>
                <a:lnTo>
                  <a:pt x="216" y="24"/>
                </a:lnTo>
                <a:lnTo>
                  <a:pt x="225" y="26"/>
                </a:lnTo>
                <a:lnTo>
                  <a:pt x="240" y="36"/>
                </a:lnTo>
                <a:lnTo>
                  <a:pt x="221" y="79"/>
                </a:lnTo>
                <a:lnTo>
                  <a:pt x="208" y="81"/>
                </a:lnTo>
                <a:lnTo>
                  <a:pt x="200" y="77"/>
                </a:lnTo>
                <a:lnTo>
                  <a:pt x="190" y="67"/>
                </a:lnTo>
                <a:lnTo>
                  <a:pt x="169" y="68"/>
                </a:lnTo>
                <a:lnTo>
                  <a:pt x="156" y="69"/>
                </a:lnTo>
                <a:lnTo>
                  <a:pt x="136" y="91"/>
                </a:lnTo>
                <a:lnTo>
                  <a:pt x="128" y="93"/>
                </a:lnTo>
                <a:lnTo>
                  <a:pt x="117" y="91"/>
                </a:lnTo>
                <a:lnTo>
                  <a:pt x="107" y="92"/>
                </a:lnTo>
                <a:lnTo>
                  <a:pt x="93" y="96"/>
                </a:lnTo>
                <a:lnTo>
                  <a:pt x="88" y="96"/>
                </a:lnTo>
                <a:lnTo>
                  <a:pt x="81" y="113"/>
                </a:lnTo>
                <a:lnTo>
                  <a:pt x="50" y="112"/>
                </a:lnTo>
                <a:lnTo>
                  <a:pt x="42" y="111"/>
                </a:lnTo>
                <a:lnTo>
                  <a:pt x="30" y="106"/>
                </a:lnTo>
                <a:lnTo>
                  <a:pt x="23" y="101"/>
                </a:lnTo>
                <a:lnTo>
                  <a:pt x="18" y="105"/>
                </a:lnTo>
                <a:lnTo>
                  <a:pt x="3" y="89"/>
                </a:lnTo>
                <a:lnTo>
                  <a:pt x="0" y="82"/>
                </a:lnTo>
                <a:lnTo>
                  <a:pt x="2" y="65"/>
                </a:lnTo>
                <a:lnTo>
                  <a:pt x="1" y="6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86" name="Freeform 60">
            <a:extLst>
              <a:ext uri="{FF2B5EF4-FFF2-40B4-BE49-F238E27FC236}">
                <a16:creationId xmlns:a16="http://schemas.microsoft.com/office/drawing/2014/main" id="{C9C45234-5AA9-4CDA-A065-96EE66292D03}"/>
              </a:ext>
            </a:extLst>
          </p:cNvPr>
          <p:cNvSpPr>
            <a:spLocks/>
          </p:cNvSpPr>
          <p:nvPr/>
        </p:nvSpPr>
        <p:spPr bwMode="auto">
          <a:xfrm>
            <a:off x="5956300" y="4783139"/>
            <a:ext cx="381000" cy="179387"/>
          </a:xfrm>
          <a:custGeom>
            <a:avLst/>
            <a:gdLst>
              <a:gd name="T0" fmla="*/ 2147483646 w 240"/>
              <a:gd name="T1" fmla="*/ 2147483646 h 113"/>
              <a:gd name="T2" fmla="*/ 2147483646 w 240"/>
              <a:gd name="T3" fmla="*/ 2147483646 h 113"/>
              <a:gd name="T4" fmla="*/ 2147483646 w 240"/>
              <a:gd name="T5" fmla="*/ 2147483646 h 113"/>
              <a:gd name="T6" fmla="*/ 2147483646 w 240"/>
              <a:gd name="T7" fmla="*/ 2147483646 h 113"/>
              <a:gd name="T8" fmla="*/ 2147483646 w 240"/>
              <a:gd name="T9" fmla="*/ 2147483646 h 113"/>
              <a:gd name="T10" fmla="*/ 2147483646 w 240"/>
              <a:gd name="T11" fmla="*/ 2147483646 h 113"/>
              <a:gd name="T12" fmla="*/ 2147483646 w 240"/>
              <a:gd name="T13" fmla="*/ 2147483646 h 113"/>
              <a:gd name="T14" fmla="*/ 2147483646 w 240"/>
              <a:gd name="T15" fmla="*/ 2147483646 h 113"/>
              <a:gd name="T16" fmla="*/ 2147483646 w 240"/>
              <a:gd name="T17" fmla="*/ 2147483646 h 113"/>
              <a:gd name="T18" fmla="*/ 2147483646 w 240"/>
              <a:gd name="T19" fmla="*/ 2147483646 h 113"/>
              <a:gd name="T20" fmla="*/ 2147483646 w 240"/>
              <a:gd name="T21" fmla="*/ 2147483646 h 113"/>
              <a:gd name="T22" fmla="*/ 2147483646 w 240"/>
              <a:gd name="T23" fmla="*/ 2147483646 h 113"/>
              <a:gd name="T24" fmla="*/ 2147483646 w 240"/>
              <a:gd name="T25" fmla="*/ 2147483646 h 113"/>
              <a:gd name="T26" fmla="*/ 2147483646 w 240"/>
              <a:gd name="T27" fmla="*/ 2147483646 h 113"/>
              <a:gd name="T28" fmla="*/ 2147483646 w 240"/>
              <a:gd name="T29" fmla="*/ 2147483646 h 113"/>
              <a:gd name="T30" fmla="*/ 2147483646 w 240"/>
              <a:gd name="T31" fmla="*/ 2147483646 h 113"/>
              <a:gd name="T32" fmla="*/ 2147483646 w 240"/>
              <a:gd name="T33" fmla="*/ 2147483646 h 113"/>
              <a:gd name="T34" fmla="*/ 2147483646 w 240"/>
              <a:gd name="T35" fmla="*/ 2147483646 h 113"/>
              <a:gd name="T36" fmla="*/ 2147483646 w 240"/>
              <a:gd name="T37" fmla="*/ 2147483646 h 113"/>
              <a:gd name="T38" fmla="*/ 2147483646 w 240"/>
              <a:gd name="T39" fmla="*/ 2147483646 h 113"/>
              <a:gd name="T40" fmla="*/ 2147483646 w 240"/>
              <a:gd name="T41" fmla="*/ 2147483646 h 113"/>
              <a:gd name="T42" fmla="*/ 2147483646 w 240"/>
              <a:gd name="T43" fmla="*/ 2147483646 h 113"/>
              <a:gd name="T44" fmla="*/ 2147483646 w 240"/>
              <a:gd name="T45" fmla="*/ 2147483646 h 113"/>
              <a:gd name="T46" fmla="*/ 2147483646 w 240"/>
              <a:gd name="T47" fmla="*/ 2147483646 h 113"/>
              <a:gd name="T48" fmla="*/ 2147483646 w 240"/>
              <a:gd name="T49" fmla="*/ 2147483646 h 113"/>
              <a:gd name="T50" fmla="*/ 2147483646 w 240"/>
              <a:gd name="T51" fmla="*/ 2147483646 h 113"/>
              <a:gd name="T52" fmla="*/ 2147483646 w 240"/>
              <a:gd name="T53" fmla="*/ 2147483646 h 113"/>
              <a:gd name="T54" fmla="*/ 2147483646 w 240"/>
              <a:gd name="T55" fmla="*/ 0 h 113"/>
              <a:gd name="T56" fmla="*/ 2147483646 w 240"/>
              <a:gd name="T57" fmla="*/ 2147483646 h 113"/>
              <a:gd name="T58" fmla="*/ 2147483646 w 240"/>
              <a:gd name="T59" fmla="*/ 2147483646 h 113"/>
              <a:gd name="T60" fmla="*/ 2147483646 w 240"/>
              <a:gd name="T61" fmla="*/ 2147483646 h 113"/>
              <a:gd name="T62" fmla="*/ 2147483646 w 240"/>
              <a:gd name="T63" fmla="*/ 2147483646 h 113"/>
              <a:gd name="T64" fmla="*/ 2147483646 w 240"/>
              <a:gd name="T65" fmla="*/ 2147483646 h 113"/>
              <a:gd name="T66" fmla="*/ 2147483646 w 240"/>
              <a:gd name="T67" fmla="*/ 2147483646 h 113"/>
              <a:gd name="T68" fmla="*/ 2147483646 w 240"/>
              <a:gd name="T69" fmla="*/ 2147483646 h 113"/>
              <a:gd name="T70" fmla="*/ 2147483646 w 240"/>
              <a:gd name="T71" fmla="*/ 2147483646 h 113"/>
              <a:gd name="T72" fmla="*/ 2147483646 w 240"/>
              <a:gd name="T73" fmla="*/ 2147483646 h 113"/>
              <a:gd name="T74" fmla="*/ 2147483646 w 240"/>
              <a:gd name="T75" fmla="*/ 2147483646 h 113"/>
              <a:gd name="T76" fmla="*/ 2147483646 w 240"/>
              <a:gd name="T77" fmla="*/ 2147483646 h 113"/>
              <a:gd name="T78" fmla="*/ 2147483646 w 240"/>
              <a:gd name="T79" fmla="*/ 2147483646 h 113"/>
              <a:gd name="T80" fmla="*/ 2147483646 w 240"/>
              <a:gd name="T81" fmla="*/ 2147483646 h 113"/>
              <a:gd name="T82" fmla="*/ 2147483646 w 240"/>
              <a:gd name="T83" fmla="*/ 2147483646 h 113"/>
              <a:gd name="T84" fmla="*/ 2147483646 w 240"/>
              <a:gd name="T85" fmla="*/ 2147483646 h 113"/>
              <a:gd name="T86" fmla="*/ 2147483646 w 240"/>
              <a:gd name="T87" fmla="*/ 2147483646 h 113"/>
              <a:gd name="T88" fmla="*/ 2147483646 w 240"/>
              <a:gd name="T89" fmla="*/ 2147483646 h 113"/>
              <a:gd name="T90" fmla="*/ 2147483646 w 240"/>
              <a:gd name="T91" fmla="*/ 2147483646 h 113"/>
              <a:gd name="T92" fmla="*/ 2147483646 w 240"/>
              <a:gd name="T93" fmla="*/ 2147483646 h 113"/>
              <a:gd name="T94" fmla="*/ 2147483646 w 240"/>
              <a:gd name="T95" fmla="*/ 2147483646 h 113"/>
              <a:gd name="T96" fmla="*/ 2147483646 w 240"/>
              <a:gd name="T97" fmla="*/ 2147483646 h 113"/>
              <a:gd name="T98" fmla="*/ 2147483646 w 240"/>
              <a:gd name="T99" fmla="*/ 2147483646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113"/>
              <a:gd name="T152" fmla="*/ 240 w 240"/>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113">
                <a:moveTo>
                  <a:pt x="1" y="63"/>
                </a:moveTo>
                <a:lnTo>
                  <a:pt x="2" y="61"/>
                </a:lnTo>
                <a:lnTo>
                  <a:pt x="3" y="58"/>
                </a:lnTo>
                <a:lnTo>
                  <a:pt x="3" y="54"/>
                </a:lnTo>
                <a:lnTo>
                  <a:pt x="5" y="52"/>
                </a:lnTo>
                <a:lnTo>
                  <a:pt x="8" y="49"/>
                </a:lnTo>
                <a:lnTo>
                  <a:pt x="8" y="48"/>
                </a:lnTo>
                <a:lnTo>
                  <a:pt x="12" y="46"/>
                </a:lnTo>
                <a:lnTo>
                  <a:pt x="13" y="45"/>
                </a:lnTo>
                <a:lnTo>
                  <a:pt x="15" y="47"/>
                </a:lnTo>
                <a:lnTo>
                  <a:pt x="18" y="49"/>
                </a:lnTo>
                <a:lnTo>
                  <a:pt x="21" y="49"/>
                </a:lnTo>
                <a:lnTo>
                  <a:pt x="22" y="48"/>
                </a:lnTo>
                <a:lnTo>
                  <a:pt x="24" y="48"/>
                </a:lnTo>
                <a:lnTo>
                  <a:pt x="25" y="49"/>
                </a:lnTo>
                <a:lnTo>
                  <a:pt x="26" y="49"/>
                </a:lnTo>
                <a:lnTo>
                  <a:pt x="28" y="49"/>
                </a:lnTo>
                <a:lnTo>
                  <a:pt x="31" y="47"/>
                </a:lnTo>
                <a:lnTo>
                  <a:pt x="33" y="47"/>
                </a:lnTo>
                <a:lnTo>
                  <a:pt x="35" y="46"/>
                </a:lnTo>
                <a:lnTo>
                  <a:pt x="37" y="44"/>
                </a:lnTo>
                <a:lnTo>
                  <a:pt x="38" y="44"/>
                </a:lnTo>
                <a:lnTo>
                  <a:pt x="40" y="43"/>
                </a:lnTo>
                <a:lnTo>
                  <a:pt x="41" y="43"/>
                </a:lnTo>
                <a:lnTo>
                  <a:pt x="42" y="40"/>
                </a:lnTo>
                <a:lnTo>
                  <a:pt x="43" y="38"/>
                </a:lnTo>
                <a:lnTo>
                  <a:pt x="44" y="36"/>
                </a:lnTo>
                <a:lnTo>
                  <a:pt x="46" y="36"/>
                </a:lnTo>
                <a:lnTo>
                  <a:pt x="48" y="35"/>
                </a:lnTo>
                <a:lnTo>
                  <a:pt x="51" y="33"/>
                </a:lnTo>
                <a:lnTo>
                  <a:pt x="52" y="30"/>
                </a:lnTo>
                <a:lnTo>
                  <a:pt x="53" y="28"/>
                </a:lnTo>
                <a:lnTo>
                  <a:pt x="53" y="24"/>
                </a:lnTo>
                <a:lnTo>
                  <a:pt x="54" y="21"/>
                </a:lnTo>
                <a:lnTo>
                  <a:pt x="55" y="18"/>
                </a:lnTo>
                <a:lnTo>
                  <a:pt x="57" y="18"/>
                </a:lnTo>
                <a:lnTo>
                  <a:pt x="59" y="18"/>
                </a:lnTo>
                <a:lnTo>
                  <a:pt x="62" y="15"/>
                </a:lnTo>
                <a:lnTo>
                  <a:pt x="64" y="14"/>
                </a:lnTo>
                <a:lnTo>
                  <a:pt x="66" y="11"/>
                </a:lnTo>
                <a:lnTo>
                  <a:pt x="67" y="9"/>
                </a:lnTo>
                <a:lnTo>
                  <a:pt x="70" y="7"/>
                </a:lnTo>
                <a:lnTo>
                  <a:pt x="71" y="6"/>
                </a:lnTo>
                <a:lnTo>
                  <a:pt x="73" y="5"/>
                </a:lnTo>
                <a:lnTo>
                  <a:pt x="76" y="6"/>
                </a:lnTo>
                <a:lnTo>
                  <a:pt x="78" y="7"/>
                </a:lnTo>
                <a:lnTo>
                  <a:pt x="80" y="5"/>
                </a:lnTo>
                <a:lnTo>
                  <a:pt x="81" y="3"/>
                </a:lnTo>
                <a:lnTo>
                  <a:pt x="82" y="4"/>
                </a:lnTo>
                <a:lnTo>
                  <a:pt x="88" y="5"/>
                </a:lnTo>
                <a:lnTo>
                  <a:pt x="88" y="12"/>
                </a:lnTo>
                <a:lnTo>
                  <a:pt x="96" y="10"/>
                </a:lnTo>
                <a:lnTo>
                  <a:pt x="100" y="3"/>
                </a:lnTo>
                <a:lnTo>
                  <a:pt x="103" y="4"/>
                </a:lnTo>
                <a:lnTo>
                  <a:pt x="105" y="0"/>
                </a:lnTo>
                <a:lnTo>
                  <a:pt x="110" y="0"/>
                </a:lnTo>
                <a:lnTo>
                  <a:pt x="113" y="7"/>
                </a:lnTo>
                <a:lnTo>
                  <a:pt x="115" y="12"/>
                </a:lnTo>
                <a:lnTo>
                  <a:pt x="121" y="11"/>
                </a:lnTo>
                <a:lnTo>
                  <a:pt x="122" y="16"/>
                </a:lnTo>
                <a:lnTo>
                  <a:pt x="122" y="19"/>
                </a:lnTo>
                <a:lnTo>
                  <a:pt x="122" y="25"/>
                </a:lnTo>
                <a:lnTo>
                  <a:pt x="129" y="22"/>
                </a:lnTo>
                <a:lnTo>
                  <a:pt x="133" y="26"/>
                </a:lnTo>
                <a:lnTo>
                  <a:pt x="136" y="22"/>
                </a:lnTo>
                <a:lnTo>
                  <a:pt x="138" y="17"/>
                </a:lnTo>
                <a:lnTo>
                  <a:pt x="148" y="11"/>
                </a:lnTo>
                <a:lnTo>
                  <a:pt x="152" y="12"/>
                </a:lnTo>
                <a:lnTo>
                  <a:pt x="161" y="11"/>
                </a:lnTo>
                <a:lnTo>
                  <a:pt x="170" y="18"/>
                </a:lnTo>
                <a:lnTo>
                  <a:pt x="177" y="13"/>
                </a:lnTo>
                <a:lnTo>
                  <a:pt x="178" y="9"/>
                </a:lnTo>
                <a:lnTo>
                  <a:pt x="188" y="10"/>
                </a:lnTo>
                <a:lnTo>
                  <a:pt x="199" y="8"/>
                </a:lnTo>
                <a:lnTo>
                  <a:pt x="201" y="12"/>
                </a:lnTo>
                <a:lnTo>
                  <a:pt x="215" y="17"/>
                </a:lnTo>
                <a:lnTo>
                  <a:pt x="216" y="24"/>
                </a:lnTo>
                <a:lnTo>
                  <a:pt x="225" y="26"/>
                </a:lnTo>
                <a:lnTo>
                  <a:pt x="240" y="36"/>
                </a:lnTo>
                <a:lnTo>
                  <a:pt x="221" y="79"/>
                </a:lnTo>
                <a:lnTo>
                  <a:pt x="208" y="81"/>
                </a:lnTo>
                <a:lnTo>
                  <a:pt x="200" y="77"/>
                </a:lnTo>
                <a:lnTo>
                  <a:pt x="190" y="67"/>
                </a:lnTo>
                <a:lnTo>
                  <a:pt x="169" y="68"/>
                </a:lnTo>
                <a:lnTo>
                  <a:pt x="156" y="69"/>
                </a:lnTo>
                <a:lnTo>
                  <a:pt x="136" y="91"/>
                </a:lnTo>
                <a:lnTo>
                  <a:pt x="128" y="93"/>
                </a:lnTo>
                <a:lnTo>
                  <a:pt x="117" y="91"/>
                </a:lnTo>
                <a:lnTo>
                  <a:pt x="107" y="92"/>
                </a:lnTo>
                <a:lnTo>
                  <a:pt x="93" y="96"/>
                </a:lnTo>
                <a:lnTo>
                  <a:pt x="88" y="96"/>
                </a:lnTo>
                <a:lnTo>
                  <a:pt x="81" y="113"/>
                </a:lnTo>
                <a:lnTo>
                  <a:pt x="50" y="112"/>
                </a:lnTo>
                <a:lnTo>
                  <a:pt x="42" y="111"/>
                </a:lnTo>
                <a:lnTo>
                  <a:pt x="30" y="106"/>
                </a:lnTo>
                <a:lnTo>
                  <a:pt x="23" y="101"/>
                </a:lnTo>
                <a:lnTo>
                  <a:pt x="18" y="105"/>
                </a:lnTo>
                <a:lnTo>
                  <a:pt x="3" y="89"/>
                </a:lnTo>
                <a:lnTo>
                  <a:pt x="0" y="82"/>
                </a:lnTo>
                <a:lnTo>
                  <a:pt x="2" y="65"/>
                </a:lnTo>
                <a:lnTo>
                  <a:pt x="1" y="63"/>
                </a:lnTo>
                <a:close/>
              </a:path>
            </a:pathLst>
          </a:custGeom>
          <a:solidFill>
            <a:schemeClr val="bg1"/>
          </a:solidFill>
          <a:ln w="0" cap="rnd">
            <a:solidFill>
              <a:srgbClr val="000000"/>
            </a:solidFill>
            <a:round/>
            <a:headEnd/>
            <a:tailEnd/>
          </a:ln>
        </p:spPr>
        <p:txBody>
          <a:bodyPr/>
          <a:lstStyle/>
          <a:p>
            <a:endParaRPr lang="nl-NL"/>
          </a:p>
        </p:txBody>
      </p:sp>
      <p:sp>
        <p:nvSpPr>
          <p:cNvPr id="167987" name="Freeform 61">
            <a:extLst>
              <a:ext uri="{FF2B5EF4-FFF2-40B4-BE49-F238E27FC236}">
                <a16:creationId xmlns:a16="http://schemas.microsoft.com/office/drawing/2014/main" id="{94035DC4-AFB3-45B8-B94C-5BD0F29BE863}"/>
              </a:ext>
            </a:extLst>
          </p:cNvPr>
          <p:cNvSpPr>
            <a:spLocks/>
          </p:cNvSpPr>
          <p:nvPr/>
        </p:nvSpPr>
        <p:spPr bwMode="auto">
          <a:xfrm>
            <a:off x="5715000" y="5060951"/>
            <a:ext cx="217488" cy="142875"/>
          </a:xfrm>
          <a:custGeom>
            <a:avLst/>
            <a:gdLst>
              <a:gd name="T0" fmla="*/ 2147483646 w 137"/>
              <a:gd name="T1" fmla="*/ 2147483646 h 90"/>
              <a:gd name="T2" fmla="*/ 2147483646 w 137"/>
              <a:gd name="T3" fmla="*/ 2147483646 h 90"/>
              <a:gd name="T4" fmla="*/ 2147483646 w 137"/>
              <a:gd name="T5" fmla="*/ 2147483646 h 90"/>
              <a:gd name="T6" fmla="*/ 2147483646 w 137"/>
              <a:gd name="T7" fmla="*/ 0 h 90"/>
              <a:gd name="T8" fmla="*/ 2147483646 w 137"/>
              <a:gd name="T9" fmla="*/ 2147483646 h 90"/>
              <a:gd name="T10" fmla="*/ 2147483646 w 137"/>
              <a:gd name="T11" fmla="*/ 2147483646 h 90"/>
              <a:gd name="T12" fmla="*/ 2147483646 w 137"/>
              <a:gd name="T13" fmla="*/ 2147483646 h 90"/>
              <a:gd name="T14" fmla="*/ 2147483646 w 137"/>
              <a:gd name="T15" fmla="*/ 2147483646 h 90"/>
              <a:gd name="T16" fmla="*/ 2147483646 w 137"/>
              <a:gd name="T17" fmla="*/ 2147483646 h 90"/>
              <a:gd name="T18" fmla="*/ 2147483646 w 137"/>
              <a:gd name="T19" fmla="*/ 2147483646 h 90"/>
              <a:gd name="T20" fmla="*/ 2147483646 w 137"/>
              <a:gd name="T21" fmla="*/ 2147483646 h 90"/>
              <a:gd name="T22" fmla="*/ 2147483646 w 137"/>
              <a:gd name="T23" fmla="*/ 2147483646 h 90"/>
              <a:gd name="T24" fmla="*/ 2147483646 w 137"/>
              <a:gd name="T25" fmla="*/ 2147483646 h 90"/>
              <a:gd name="T26" fmla="*/ 2147483646 w 137"/>
              <a:gd name="T27" fmla="*/ 2147483646 h 90"/>
              <a:gd name="T28" fmla="*/ 2147483646 w 137"/>
              <a:gd name="T29" fmla="*/ 2147483646 h 90"/>
              <a:gd name="T30" fmla="*/ 2147483646 w 137"/>
              <a:gd name="T31" fmla="*/ 2147483646 h 90"/>
              <a:gd name="T32" fmla="*/ 2147483646 w 137"/>
              <a:gd name="T33" fmla="*/ 2147483646 h 90"/>
              <a:gd name="T34" fmla="*/ 2147483646 w 137"/>
              <a:gd name="T35" fmla="*/ 2147483646 h 90"/>
              <a:gd name="T36" fmla="*/ 2147483646 w 137"/>
              <a:gd name="T37" fmla="*/ 2147483646 h 90"/>
              <a:gd name="T38" fmla="*/ 2147483646 w 137"/>
              <a:gd name="T39" fmla="*/ 2147483646 h 90"/>
              <a:gd name="T40" fmla="*/ 2147483646 w 137"/>
              <a:gd name="T41" fmla="*/ 2147483646 h 90"/>
              <a:gd name="T42" fmla="*/ 2147483646 w 137"/>
              <a:gd name="T43" fmla="*/ 2147483646 h 90"/>
              <a:gd name="T44" fmla="*/ 2147483646 w 137"/>
              <a:gd name="T45" fmla="*/ 2147483646 h 90"/>
              <a:gd name="T46" fmla="*/ 2147483646 w 137"/>
              <a:gd name="T47" fmla="*/ 2147483646 h 90"/>
              <a:gd name="T48" fmla="*/ 2147483646 w 137"/>
              <a:gd name="T49" fmla="*/ 2147483646 h 90"/>
              <a:gd name="T50" fmla="*/ 2147483646 w 137"/>
              <a:gd name="T51" fmla="*/ 2147483646 h 90"/>
              <a:gd name="T52" fmla="*/ 2147483646 w 137"/>
              <a:gd name="T53" fmla="*/ 2147483646 h 90"/>
              <a:gd name="T54" fmla="*/ 2147483646 w 137"/>
              <a:gd name="T55" fmla="*/ 2147483646 h 90"/>
              <a:gd name="T56" fmla="*/ 2147483646 w 137"/>
              <a:gd name="T57" fmla="*/ 2147483646 h 90"/>
              <a:gd name="T58" fmla="*/ 2147483646 w 137"/>
              <a:gd name="T59" fmla="*/ 2147483646 h 90"/>
              <a:gd name="T60" fmla="*/ 2147483646 w 137"/>
              <a:gd name="T61" fmla="*/ 2147483646 h 90"/>
              <a:gd name="T62" fmla="*/ 2147483646 w 137"/>
              <a:gd name="T63" fmla="*/ 2147483646 h 90"/>
              <a:gd name="T64" fmla="*/ 2147483646 w 137"/>
              <a:gd name="T65" fmla="*/ 2147483646 h 90"/>
              <a:gd name="T66" fmla="*/ 2147483646 w 137"/>
              <a:gd name="T67" fmla="*/ 2147483646 h 90"/>
              <a:gd name="T68" fmla="*/ 2147483646 w 137"/>
              <a:gd name="T69" fmla="*/ 2147483646 h 90"/>
              <a:gd name="T70" fmla="*/ 2147483646 w 137"/>
              <a:gd name="T71" fmla="*/ 2147483646 h 90"/>
              <a:gd name="T72" fmla="*/ 2147483646 w 137"/>
              <a:gd name="T73" fmla="*/ 2147483646 h 90"/>
              <a:gd name="T74" fmla="*/ 2147483646 w 137"/>
              <a:gd name="T75" fmla="*/ 2147483646 h 90"/>
              <a:gd name="T76" fmla="*/ 2147483646 w 137"/>
              <a:gd name="T77" fmla="*/ 2147483646 h 90"/>
              <a:gd name="T78" fmla="*/ 2147483646 w 137"/>
              <a:gd name="T79" fmla="*/ 2147483646 h 90"/>
              <a:gd name="T80" fmla="*/ 2147483646 w 137"/>
              <a:gd name="T81" fmla="*/ 2147483646 h 90"/>
              <a:gd name="T82" fmla="*/ 2147483646 w 137"/>
              <a:gd name="T83" fmla="*/ 2147483646 h 90"/>
              <a:gd name="T84" fmla="*/ 2147483646 w 137"/>
              <a:gd name="T85" fmla="*/ 2147483646 h 90"/>
              <a:gd name="T86" fmla="*/ 2147483646 w 137"/>
              <a:gd name="T87" fmla="*/ 2147483646 h 90"/>
              <a:gd name="T88" fmla="*/ 2147483646 w 137"/>
              <a:gd name="T89" fmla="*/ 2147483646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
              <a:gd name="T136" fmla="*/ 0 h 90"/>
              <a:gd name="T137" fmla="*/ 137 w 137"/>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 h="90">
                <a:moveTo>
                  <a:pt x="10" y="23"/>
                </a:moveTo>
                <a:lnTo>
                  <a:pt x="30" y="25"/>
                </a:lnTo>
                <a:lnTo>
                  <a:pt x="33" y="28"/>
                </a:lnTo>
                <a:lnTo>
                  <a:pt x="45" y="28"/>
                </a:lnTo>
                <a:lnTo>
                  <a:pt x="50" y="32"/>
                </a:lnTo>
                <a:lnTo>
                  <a:pt x="63" y="18"/>
                </a:lnTo>
                <a:lnTo>
                  <a:pt x="73" y="15"/>
                </a:lnTo>
                <a:lnTo>
                  <a:pt x="90" y="17"/>
                </a:lnTo>
                <a:lnTo>
                  <a:pt x="95" y="12"/>
                </a:lnTo>
                <a:lnTo>
                  <a:pt x="113" y="15"/>
                </a:lnTo>
                <a:lnTo>
                  <a:pt x="111" y="4"/>
                </a:lnTo>
                <a:lnTo>
                  <a:pt x="124" y="0"/>
                </a:lnTo>
                <a:lnTo>
                  <a:pt x="130" y="16"/>
                </a:lnTo>
                <a:lnTo>
                  <a:pt x="137" y="25"/>
                </a:lnTo>
                <a:lnTo>
                  <a:pt x="136" y="25"/>
                </a:lnTo>
                <a:lnTo>
                  <a:pt x="134" y="23"/>
                </a:lnTo>
                <a:lnTo>
                  <a:pt x="132" y="22"/>
                </a:lnTo>
                <a:lnTo>
                  <a:pt x="128" y="22"/>
                </a:lnTo>
                <a:lnTo>
                  <a:pt x="126" y="22"/>
                </a:lnTo>
                <a:lnTo>
                  <a:pt x="125" y="24"/>
                </a:lnTo>
                <a:lnTo>
                  <a:pt x="125" y="26"/>
                </a:lnTo>
                <a:lnTo>
                  <a:pt x="125" y="29"/>
                </a:lnTo>
                <a:lnTo>
                  <a:pt x="125" y="31"/>
                </a:lnTo>
                <a:lnTo>
                  <a:pt x="124" y="31"/>
                </a:lnTo>
                <a:lnTo>
                  <a:pt x="121" y="31"/>
                </a:lnTo>
                <a:lnTo>
                  <a:pt x="119" y="30"/>
                </a:lnTo>
                <a:lnTo>
                  <a:pt x="118" y="32"/>
                </a:lnTo>
                <a:lnTo>
                  <a:pt x="116" y="34"/>
                </a:lnTo>
                <a:lnTo>
                  <a:pt x="115" y="36"/>
                </a:lnTo>
                <a:lnTo>
                  <a:pt x="113" y="37"/>
                </a:lnTo>
                <a:lnTo>
                  <a:pt x="112" y="37"/>
                </a:lnTo>
                <a:lnTo>
                  <a:pt x="109" y="38"/>
                </a:lnTo>
                <a:lnTo>
                  <a:pt x="107" y="39"/>
                </a:lnTo>
                <a:lnTo>
                  <a:pt x="105" y="40"/>
                </a:lnTo>
                <a:lnTo>
                  <a:pt x="104" y="41"/>
                </a:lnTo>
                <a:lnTo>
                  <a:pt x="100" y="41"/>
                </a:lnTo>
                <a:lnTo>
                  <a:pt x="98" y="43"/>
                </a:lnTo>
                <a:lnTo>
                  <a:pt x="97" y="45"/>
                </a:lnTo>
                <a:lnTo>
                  <a:pt x="97" y="47"/>
                </a:lnTo>
                <a:lnTo>
                  <a:pt x="97" y="49"/>
                </a:lnTo>
                <a:lnTo>
                  <a:pt x="99" y="51"/>
                </a:lnTo>
                <a:lnTo>
                  <a:pt x="100" y="52"/>
                </a:lnTo>
                <a:lnTo>
                  <a:pt x="101" y="53"/>
                </a:lnTo>
                <a:lnTo>
                  <a:pt x="101" y="55"/>
                </a:lnTo>
                <a:lnTo>
                  <a:pt x="101" y="58"/>
                </a:lnTo>
                <a:lnTo>
                  <a:pt x="101" y="60"/>
                </a:lnTo>
                <a:lnTo>
                  <a:pt x="100" y="62"/>
                </a:lnTo>
                <a:lnTo>
                  <a:pt x="100" y="65"/>
                </a:lnTo>
                <a:lnTo>
                  <a:pt x="98" y="65"/>
                </a:lnTo>
                <a:lnTo>
                  <a:pt x="96" y="65"/>
                </a:lnTo>
                <a:lnTo>
                  <a:pt x="94" y="65"/>
                </a:lnTo>
                <a:lnTo>
                  <a:pt x="92" y="66"/>
                </a:lnTo>
                <a:lnTo>
                  <a:pt x="90" y="67"/>
                </a:lnTo>
                <a:lnTo>
                  <a:pt x="88" y="68"/>
                </a:lnTo>
                <a:lnTo>
                  <a:pt x="87" y="68"/>
                </a:lnTo>
                <a:lnTo>
                  <a:pt x="85" y="70"/>
                </a:lnTo>
                <a:lnTo>
                  <a:pt x="84" y="71"/>
                </a:lnTo>
                <a:lnTo>
                  <a:pt x="83" y="72"/>
                </a:lnTo>
                <a:lnTo>
                  <a:pt x="84" y="73"/>
                </a:lnTo>
                <a:lnTo>
                  <a:pt x="85" y="73"/>
                </a:lnTo>
                <a:lnTo>
                  <a:pt x="86" y="74"/>
                </a:lnTo>
                <a:lnTo>
                  <a:pt x="86" y="76"/>
                </a:lnTo>
                <a:lnTo>
                  <a:pt x="86" y="77"/>
                </a:lnTo>
                <a:lnTo>
                  <a:pt x="85" y="78"/>
                </a:lnTo>
                <a:lnTo>
                  <a:pt x="84" y="78"/>
                </a:lnTo>
                <a:lnTo>
                  <a:pt x="83" y="80"/>
                </a:lnTo>
                <a:lnTo>
                  <a:pt x="84" y="82"/>
                </a:lnTo>
                <a:lnTo>
                  <a:pt x="84" y="84"/>
                </a:lnTo>
                <a:lnTo>
                  <a:pt x="85" y="87"/>
                </a:lnTo>
                <a:lnTo>
                  <a:pt x="84" y="88"/>
                </a:lnTo>
                <a:lnTo>
                  <a:pt x="83" y="88"/>
                </a:lnTo>
                <a:lnTo>
                  <a:pt x="81" y="89"/>
                </a:lnTo>
                <a:lnTo>
                  <a:pt x="79" y="90"/>
                </a:lnTo>
                <a:lnTo>
                  <a:pt x="76" y="89"/>
                </a:lnTo>
                <a:lnTo>
                  <a:pt x="75" y="88"/>
                </a:lnTo>
                <a:lnTo>
                  <a:pt x="73" y="86"/>
                </a:lnTo>
                <a:lnTo>
                  <a:pt x="71" y="86"/>
                </a:lnTo>
                <a:lnTo>
                  <a:pt x="70" y="86"/>
                </a:lnTo>
                <a:lnTo>
                  <a:pt x="68" y="84"/>
                </a:lnTo>
                <a:lnTo>
                  <a:pt x="67" y="86"/>
                </a:lnTo>
                <a:lnTo>
                  <a:pt x="67" y="87"/>
                </a:lnTo>
                <a:lnTo>
                  <a:pt x="65" y="87"/>
                </a:lnTo>
                <a:lnTo>
                  <a:pt x="62" y="87"/>
                </a:lnTo>
                <a:lnTo>
                  <a:pt x="61" y="86"/>
                </a:lnTo>
                <a:lnTo>
                  <a:pt x="60" y="85"/>
                </a:lnTo>
                <a:lnTo>
                  <a:pt x="58" y="84"/>
                </a:lnTo>
                <a:lnTo>
                  <a:pt x="57" y="81"/>
                </a:lnTo>
                <a:lnTo>
                  <a:pt x="56" y="80"/>
                </a:lnTo>
                <a:lnTo>
                  <a:pt x="55" y="79"/>
                </a:lnTo>
                <a:lnTo>
                  <a:pt x="54" y="77"/>
                </a:lnTo>
                <a:lnTo>
                  <a:pt x="54" y="76"/>
                </a:lnTo>
                <a:lnTo>
                  <a:pt x="53" y="76"/>
                </a:lnTo>
                <a:lnTo>
                  <a:pt x="52" y="76"/>
                </a:lnTo>
                <a:lnTo>
                  <a:pt x="51" y="78"/>
                </a:lnTo>
                <a:lnTo>
                  <a:pt x="50" y="80"/>
                </a:lnTo>
                <a:lnTo>
                  <a:pt x="50" y="81"/>
                </a:lnTo>
                <a:lnTo>
                  <a:pt x="49" y="83"/>
                </a:lnTo>
                <a:lnTo>
                  <a:pt x="48" y="84"/>
                </a:lnTo>
                <a:lnTo>
                  <a:pt x="47" y="85"/>
                </a:lnTo>
                <a:lnTo>
                  <a:pt x="46" y="86"/>
                </a:lnTo>
                <a:lnTo>
                  <a:pt x="45" y="86"/>
                </a:lnTo>
                <a:lnTo>
                  <a:pt x="41" y="86"/>
                </a:lnTo>
                <a:lnTo>
                  <a:pt x="38" y="86"/>
                </a:lnTo>
                <a:lnTo>
                  <a:pt x="36" y="86"/>
                </a:lnTo>
                <a:lnTo>
                  <a:pt x="34" y="87"/>
                </a:lnTo>
                <a:lnTo>
                  <a:pt x="32" y="86"/>
                </a:lnTo>
                <a:lnTo>
                  <a:pt x="30" y="85"/>
                </a:lnTo>
                <a:lnTo>
                  <a:pt x="29" y="85"/>
                </a:lnTo>
                <a:lnTo>
                  <a:pt x="28" y="85"/>
                </a:lnTo>
                <a:lnTo>
                  <a:pt x="28" y="86"/>
                </a:lnTo>
                <a:lnTo>
                  <a:pt x="28" y="87"/>
                </a:lnTo>
                <a:lnTo>
                  <a:pt x="27" y="87"/>
                </a:lnTo>
                <a:lnTo>
                  <a:pt x="26" y="88"/>
                </a:lnTo>
                <a:lnTo>
                  <a:pt x="24" y="88"/>
                </a:lnTo>
                <a:lnTo>
                  <a:pt x="23" y="87"/>
                </a:lnTo>
                <a:lnTo>
                  <a:pt x="21" y="87"/>
                </a:lnTo>
                <a:lnTo>
                  <a:pt x="21" y="88"/>
                </a:lnTo>
                <a:lnTo>
                  <a:pt x="18" y="88"/>
                </a:lnTo>
                <a:lnTo>
                  <a:pt x="17" y="89"/>
                </a:lnTo>
                <a:lnTo>
                  <a:pt x="14" y="89"/>
                </a:lnTo>
                <a:lnTo>
                  <a:pt x="9" y="87"/>
                </a:lnTo>
                <a:lnTo>
                  <a:pt x="17" y="85"/>
                </a:lnTo>
                <a:lnTo>
                  <a:pt x="20" y="81"/>
                </a:lnTo>
                <a:lnTo>
                  <a:pt x="21" y="75"/>
                </a:lnTo>
                <a:lnTo>
                  <a:pt x="15" y="70"/>
                </a:lnTo>
                <a:lnTo>
                  <a:pt x="8" y="67"/>
                </a:lnTo>
                <a:lnTo>
                  <a:pt x="11" y="57"/>
                </a:lnTo>
                <a:lnTo>
                  <a:pt x="4" y="54"/>
                </a:lnTo>
                <a:lnTo>
                  <a:pt x="11" y="46"/>
                </a:lnTo>
                <a:lnTo>
                  <a:pt x="8" y="41"/>
                </a:lnTo>
                <a:lnTo>
                  <a:pt x="2" y="41"/>
                </a:lnTo>
                <a:lnTo>
                  <a:pt x="0" y="37"/>
                </a:lnTo>
                <a:lnTo>
                  <a:pt x="12" y="29"/>
                </a:lnTo>
                <a:lnTo>
                  <a:pt x="10" y="2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88" name="Freeform 62">
            <a:extLst>
              <a:ext uri="{FF2B5EF4-FFF2-40B4-BE49-F238E27FC236}">
                <a16:creationId xmlns:a16="http://schemas.microsoft.com/office/drawing/2014/main" id="{4AAD8758-A00E-49C4-B406-DC45867CB14C}"/>
              </a:ext>
            </a:extLst>
          </p:cNvPr>
          <p:cNvSpPr>
            <a:spLocks/>
          </p:cNvSpPr>
          <p:nvPr/>
        </p:nvSpPr>
        <p:spPr bwMode="auto">
          <a:xfrm>
            <a:off x="5715000" y="5060951"/>
            <a:ext cx="217488" cy="142875"/>
          </a:xfrm>
          <a:custGeom>
            <a:avLst/>
            <a:gdLst>
              <a:gd name="T0" fmla="*/ 2147483646 w 137"/>
              <a:gd name="T1" fmla="*/ 2147483646 h 90"/>
              <a:gd name="T2" fmla="*/ 2147483646 w 137"/>
              <a:gd name="T3" fmla="*/ 2147483646 h 90"/>
              <a:gd name="T4" fmla="*/ 2147483646 w 137"/>
              <a:gd name="T5" fmla="*/ 2147483646 h 90"/>
              <a:gd name="T6" fmla="*/ 2147483646 w 137"/>
              <a:gd name="T7" fmla="*/ 0 h 90"/>
              <a:gd name="T8" fmla="*/ 2147483646 w 137"/>
              <a:gd name="T9" fmla="*/ 2147483646 h 90"/>
              <a:gd name="T10" fmla="*/ 2147483646 w 137"/>
              <a:gd name="T11" fmla="*/ 2147483646 h 90"/>
              <a:gd name="T12" fmla="*/ 2147483646 w 137"/>
              <a:gd name="T13" fmla="*/ 2147483646 h 90"/>
              <a:gd name="T14" fmla="*/ 2147483646 w 137"/>
              <a:gd name="T15" fmla="*/ 2147483646 h 90"/>
              <a:gd name="T16" fmla="*/ 2147483646 w 137"/>
              <a:gd name="T17" fmla="*/ 2147483646 h 90"/>
              <a:gd name="T18" fmla="*/ 2147483646 w 137"/>
              <a:gd name="T19" fmla="*/ 2147483646 h 90"/>
              <a:gd name="T20" fmla="*/ 2147483646 w 137"/>
              <a:gd name="T21" fmla="*/ 2147483646 h 90"/>
              <a:gd name="T22" fmla="*/ 2147483646 w 137"/>
              <a:gd name="T23" fmla="*/ 2147483646 h 90"/>
              <a:gd name="T24" fmla="*/ 2147483646 w 137"/>
              <a:gd name="T25" fmla="*/ 2147483646 h 90"/>
              <a:gd name="T26" fmla="*/ 2147483646 w 137"/>
              <a:gd name="T27" fmla="*/ 2147483646 h 90"/>
              <a:gd name="T28" fmla="*/ 2147483646 w 137"/>
              <a:gd name="T29" fmla="*/ 2147483646 h 90"/>
              <a:gd name="T30" fmla="*/ 2147483646 w 137"/>
              <a:gd name="T31" fmla="*/ 2147483646 h 90"/>
              <a:gd name="T32" fmla="*/ 2147483646 w 137"/>
              <a:gd name="T33" fmla="*/ 2147483646 h 90"/>
              <a:gd name="T34" fmla="*/ 2147483646 w 137"/>
              <a:gd name="T35" fmla="*/ 2147483646 h 90"/>
              <a:gd name="T36" fmla="*/ 2147483646 w 137"/>
              <a:gd name="T37" fmla="*/ 2147483646 h 90"/>
              <a:gd name="T38" fmla="*/ 2147483646 w 137"/>
              <a:gd name="T39" fmla="*/ 2147483646 h 90"/>
              <a:gd name="T40" fmla="*/ 2147483646 w 137"/>
              <a:gd name="T41" fmla="*/ 2147483646 h 90"/>
              <a:gd name="T42" fmla="*/ 2147483646 w 137"/>
              <a:gd name="T43" fmla="*/ 2147483646 h 90"/>
              <a:gd name="T44" fmla="*/ 2147483646 w 137"/>
              <a:gd name="T45" fmla="*/ 2147483646 h 90"/>
              <a:gd name="T46" fmla="*/ 2147483646 w 137"/>
              <a:gd name="T47" fmla="*/ 2147483646 h 90"/>
              <a:gd name="T48" fmla="*/ 2147483646 w 137"/>
              <a:gd name="T49" fmla="*/ 2147483646 h 90"/>
              <a:gd name="T50" fmla="*/ 2147483646 w 137"/>
              <a:gd name="T51" fmla="*/ 2147483646 h 90"/>
              <a:gd name="T52" fmla="*/ 2147483646 w 137"/>
              <a:gd name="T53" fmla="*/ 2147483646 h 90"/>
              <a:gd name="T54" fmla="*/ 2147483646 w 137"/>
              <a:gd name="T55" fmla="*/ 2147483646 h 90"/>
              <a:gd name="T56" fmla="*/ 2147483646 w 137"/>
              <a:gd name="T57" fmla="*/ 2147483646 h 90"/>
              <a:gd name="T58" fmla="*/ 2147483646 w 137"/>
              <a:gd name="T59" fmla="*/ 2147483646 h 90"/>
              <a:gd name="T60" fmla="*/ 2147483646 w 137"/>
              <a:gd name="T61" fmla="*/ 2147483646 h 90"/>
              <a:gd name="T62" fmla="*/ 2147483646 w 137"/>
              <a:gd name="T63" fmla="*/ 2147483646 h 90"/>
              <a:gd name="T64" fmla="*/ 2147483646 w 137"/>
              <a:gd name="T65" fmla="*/ 2147483646 h 90"/>
              <a:gd name="T66" fmla="*/ 2147483646 w 137"/>
              <a:gd name="T67" fmla="*/ 2147483646 h 90"/>
              <a:gd name="T68" fmla="*/ 2147483646 w 137"/>
              <a:gd name="T69" fmla="*/ 2147483646 h 90"/>
              <a:gd name="T70" fmla="*/ 2147483646 w 137"/>
              <a:gd name="T71" fmla="*/ 2147483646 h 90"/>
              <a:gd name="T72" fmla="*/ 2147483646 w 137"/>
              <a:gd name="T73" fmla="*/ 2147483646 h 90"/>
              <a:gd name="T74" fmla="*/ 2147483646 w 137"/>
              <a:gd name="T75" fmla="*/ 2147483646 h 90"/>
              <a:gd name="T76" fmla="*/ 2147483646 w 137"/>
              <a:gd name="T77" fmla="*/ 2147483646 h 90"/>
              <a:gd name="T78" fmla="*/ 2147483646 w 137"/>
              <a:gd name="T79" fmla="*/ 2147483646 h 90"/>
              <a:gd name="T80" fmla="*/ 2147483646 w 137"/>
              <a:gd name="T81" fmla="*/ 2147483646 h 90"/>
              <a:gd name="T82" fmla="*/ 2147483646 w 137"/>
              <a:gd name="T83" fmla="*/ 2147483646 h 90"/>
              <a:gd name="T84" fmla="*/ 2147483646 w 137"/>
              <a:gd name="T85" fmla="*/ 2147483646 h 90"/>
              <a:gd name="T86" fmla="*/ 2147483646 w 137"/>
              <a:gd name="T87" fmla="*/ 2147483646 h 90"/>
              <a:gd name="T88" fmla="*/ 2147483646 w 137"/>
              <a:gd name="T89" fmla="*/ 2147483646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
              <a:gd name="T136" fmla="*/ 0 h 90"/>
              <a:gd name="T137" fmla="*/ 137 w 137"/>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 h="90">
                <a:moveTo>
                  <a:pt x="10" y="23"/>
                </a:moveTo>
                <a:lnTo>
                  <a:pt x="30" y="25"/>
                </a:lnTo>
                <a:lnTo>
                  <a:pt x="33" y="28"/>
                </a:lnTo>
                <a:lnTo>
                  <a:pt x="45" y="28"/>
                </a:lnTo>
                <a:lnTo>
                  <a:pt x="50" y="32"/>
                </a:lnTo>
                <a:lnTo>
                  <a:pt x="63" y="18"/>
                </a:lnTo>
                <a:lnTo>
                  <a:pt x="73" y="15"/>
                </a:lnTo>
                <a:lnTo>
                  <a:pt x="90" y="17"/>
                </a:lnTo>
                <a:lnTo>
                  <a:pt x="95" y="12"/>
                </a:lnTo>
                <a:lnTo>
                  <a:pt x="113" y="15"/>
                </a:lnTo>
                <a:lnTo>
                  <a:pt x="111" y="4"/>
                </a:lnTo>
                <a:lnTo>
                  <a:pt x="124" y="0"/>
                </a:lnTo>
                <a:lnTo>
                  <a:pt x="130" y="16"/>
                </a:lnTo>
                <a:lnTo>
                  <a:pt x="137" y="25"/>
                </a:lnTo>
                <a:lnTo>
                  <a:pt x="136" y="25"/>
                </a:lnTo>
                <a:lnTo>
                  <a:pt x="134" y="23"/>
                </a:lnTo>
                <a:lnTo>
                  <a:pt x="132" y="22"/>
                </a:lnTo>
                <a:lnTo>
                  <a:pt x="128" y="22"/>
                </a:lnTo>
                <a:lnTo>
                  <a:pt x="126" y="22"/>
                </a:lnTo>
                <a:lnTo>
                  <a:pt x="125" y="24"/>
                </a:lnTo>
                <a:lnTo>
                  <a:pt x="125" y="26"/>
                </a:lnTo>
                <a:lnTo>
                  <a:pt x="125" y="29"/>
                </a:lnTo>
                <a:lnTo>
                  <a:pt x="125" y="31"/>
                </a:lnTo>
                <a:lnTo>
                  <a:pt x="124" y="31"/>
                </a:lnTo>
                <a:lnTo>
                  <a:pt x="121" y="31"/>
                </a:lnTo>
                <a:lnTo>
                  <a:pt x="119" y="30"/>
                </a:lnTo>
                <a:lnTo>
                  <a:pt x="118" y="32"/>
                </a:lnTo>
                <a:lnTo>
                  <a:pt x="116" y="34"/>
                </a:lnTo>
                <a:lnTo>
                  <a:pt x="115" y="36"/>
                </a:lnTo>
                <a:lnTo>
                  <a:pt x="113" y="37"/>
                </a:lnTo>
                <a:lnTo>
                  <a:pt x="112" y="37"/>
                </a:lnTo>
                <a:lnTo>
                  <a:pt x="109" y="38"/>
                </a:lnTo>
                <a:lnTo>
                  <a:pt x="107" y="39"/>
                </a:lnTo>
                <a:lnTo>
                  <a:pt x="105" y="40"/>
                </a:lnTo>
                <a:lnTo>
                  <a:pt x="104" y="41"/>
                </a:lnTo>
                <a:lnTo>
                  <a:pt x="100" y="41"/>
                </a:lnTo>
                <a:lnTo>
                  <a:pt x="98" y="43"/>
                </a:lnTo>
                <a:lnTo>
                  <a:pt x="97" y="45"/>
                </a:lnTo>
                <a:lnTo>
                  <a:pt x="97" y="47"/>
                </a:lnTo>
                <a:lnTo>
                  <a:pt x="97" y="49"/>
                </a:lnTo>
                <a:lnTo>
                  <a:pt x="99" y="51"/>
                </a:lnTo>
                <a:lnTo>
                  <a:pt x="100" y="52"/>
                </a:lnTo>
                <a:lnTo>
                  <a:pt x="101" y="53"/>
                </a:lnTo>
                <a:lnTo>
                  <a:pt x="101" y="55"/>
                </a:lnTo>
                <a:lnTo>
                  <a:pt x="101" y="58"/>
                </a:lnTo>
                <a:lnTo>
                  <a:pt x="101" y="60"/>
                </a:lnTo>
                <a:lnTo>
                  <a:pt x="100" y="62"/>
                </a:lnTo>
                <a:lnTo>
                  <a:pt x="100" y="65"/>
                </a:lnTo>
                <a:lnTo>
                  <a:pt x="98" y="65"/>
                </a:lnTo>
                <a:lnTo>
                  <a:pt x="96" y="65"/>
                </a:lnTo>
                <a:lnTo>
                  <a:pt x="94" y="65"/>
                </a:lnTo>
                <a:lnTo>
                  <a:pt x="92" y="66"/>
                </a:lnTo>
                <a:lnTo>
                  <a:pt x="90" y="67"/>
                </a:lnTo>
                <a:lnTo>
                  <a:pt x="88" y="68"/>
                </a:lnTo>
                <a:lnTo>
                  <a:pt x="87" y="68"/>
                </a:lnTo>
                <a:lnTo>
                  <a:pt x="85" y="70"/>
                </a:lnTo>
                <a:lnTo>
                  <a:pt x="84" y="71"/>
                </a:lnTo>
                <a:lnTo>
                  <a:pt x="83" y="72"/>
                </a:lnTo>
                <a:lnTo>
                  <a:pt x="84" y="73"/>
                </a:lnTo>
                <a:lnTo>
                  <a:pt x="85" y="73"/>
                </a:lnTo>
                <a:lnTo>
                  <a:pt x="86" y="74"/>
                </a:lnTo>
                <a:lnTo>
                  <a:pt x="86" y="76"/>
                </a:lnTo>
                <a:lnTo>
                  <a:pt x="86" y="77"/>
                </a:lnTo>
                <a:lnTo>
                  <a:pt x="85" y="78"/>
                </a:lnTo>
                <a:lnTo>
                  <a:pt x="84" y="78"/>
                </a:lnTo>
                <a:lnTo>
                  <a:pt x="83" y="80"/>
                </a:lnTo>
                <a:lnTo>
                  <a:pt x="84" y="82"/>
                </a:lnTo>
                <a:lnTo>
                  <a:pt x="84" y="84"/>
                </a:lnTo>
                <a:lnTo>
                  <a:pt x="85" y="87"/>
                </a:lnTo>
                <a:lnTo>
                  <a:pt x="84" y="88"/>
                </a:lnTo>
                <a:lnTo>
                  <a:pt x="83" y="88"/>
                </a:lnTo>
                <a:lnTo>
                  <a:pt x="81" y="89"/>
                </a:lnTo>
                <a:lnTo>
                  <a:pt x="79" y="90"/>
                </a:lnTo>
                <a:lnTo>
                  <a:pt x="76" y="89"/>
                </a:lnTo>
                <a:lnTo>
                  <a:pt x="75" y="88"/>
                </a:lnTo>
                <a:lnTo>
                  <a:pt x="73" y="86"/>
                </a:lnTo>
                <a:lnTo>
                  <a:pt x="71" y="86"/>
                </a:lnTo>
                <a:lnTo>
                  <a:pt x="70" y="86"/>
                </a:lnTo>
                <a:lnTo>
                  <a:pt x="68" y="84"/>
                </a:lnTo>
                <a:lnTo>
                  <a:pt x="67" y="86"/>
                </a:lnTo>
                <a:lnTo>
                  <a:pt x="67" y="87"/>
                </a:lnTo>
                <a:lnTo>
                  <a:pt x="65" y="87"/>
                </a:lnTo>
                <a:lnTo>
                  <a:pt x="62" y="87"/>
                </a:lnTo>
                <a:lnTo>
                  <a:pt x="61" y="86"/>
                </a:lnTo>
                <a:lnTo>
                  <a:pt x="60" y="85"/>
                </a:lnTo>
                <a:lnTo>
                  <a:pt x="58" y="84"/>
                </a:lnTo>
                <a:lnTo>
                  <a:pt x="57" y="81"/>
                </a:lnTo>
                <a:lnTo>
                  <a:pt x="56" y="80"/>
                </a:lnTo>
                <a:lnTo>
                  <a:pt x="55" y="79"/>
                </a:lnTo>
                <a:lnTo>
                  <a:pt x="54" y="77"/>
                </a:lnTo>
                <a:lnTo>
                  <a:pt x="54" y="76"/>
                </a:lnTo>
                <a:lnTo>
                  <a:pt x="53" y="76"/>
                </a:lnTo>
                <a:lnTo>
                  <a:pt x="52" y="76"/>
                </a:lnTo>
                <a:lnTo>
                  <a:pt x="51" y="78"/>
                </a:lnTo>
                <a:lnTo>
                  <a:pt x="50" y="80"/>
                </a:lnTo>
                <a:lnTo>
                  <a:pt x="50" y="81"/>
                </a:lnTo>
                <a:lnTo>
                  <a:pt x="49" y="83"/>
                </a:lnTo>
                <a:lnTo>
                  <a:pt x="48" y="84"/>
                </a:lnTo>
                <a:lnTo>
                  <a:pt x="47" y="85"/>
                </a:lnTo>
                <a:lnTo>
                  <a:pt x="46" y="86"/>
                </a:lnTo>
                <a:lnTo>
                  <a:pt x="45" y="86"/>
                </a:lnTo>
                <a:lnTo>
                  <a:pt x="41" y="86"/>
                </a:lnTo>
                <a:lnTo>
                  <a:pt x="38" y="86"/>
                </a:lnTo>
                <a:lnTo>
                  <a:pt x="36" y="86"/>
                </a:lnTo>
                <a:lnTo>
                  <a:pt x="34" y="87"/>
                </a:lnTo>
                <a:lnTo>
                  <a:pt x="32" y="86"/>
                </a:lnTo>
                <a:lnTo>
                  <a:pt x="30" y="85"/>
                </a:lnTo>
                <a:lnTo>
                  <a:pt x="29" y="85"/>
                </a:lnTo>
                <a:lnTo>
                  <a:pt x="28" y="85"/>
                </a:lnTo>
                <a:lnTo>
                  <a:pt x="28" y="86"/>
                </a:lnTo>
                <a:lnTo>
                  <a:pt x="28" y="87"/>
                </a:lnTo>
                <a:lnTo>
                  <a:pt x="27" y="87"/>
                </a:lnTo>
                <a:lnTo>
                  <a:pt x="26" y="88"/>
                </a:lnTo>
                <a:lnTo>
                  <a:pt x="24" y="88"/>
                </a:lnTo>
                <a:lnTo>
                  <a:pt x="23" y="87"/>
                </a:lnTo>
                <a:lnTo>
                  <a:pt x="21" y="87"/>
                </a:lnTo>
                <a:lnTo>
                  <a:pt x="21" y="88"/>
                </a:lnTo>
                <a:lnTo>
                  <a:pt x="18" y="88"/>
                </a:lnTo>
                <a:lnTo>
                  <a:pt x="17" y="89"/>
                </a:lnTo>
                <a:lnTo>
                  <a:pt x="14" y="89"/>
                </a:lnTo>
                <a:lnTo>
                  <a:pt x="9" y="87"/>
                </a:lnTo>
                <a:lnTo>
                  <a:pt x="17" y="85"/>
                </a:lnTo>
                <a:lnTo>
                  <a:pt x="20" y="81"/>
                </a:lnTo>
                <a:lnTo>
                  <a:pt x="21" y="75"/>
                </a:lnTo>
                <a:lnTo>
                  <a:pt x="15" y="70"/>
                </a:lnTo>
                <a:lnTo>
                  <a:pt x="8" y="67"/>
                </a:lnTo>
                <a:lnTo>
                  <a:pt x="11" y="57"/>
                </a:lnTo>
                <a:lnTo>
                  <a:pt x="4" y="54"/>
                </a:lnTo>
                <a:lnTo>
                  <a:pt x="11" y="46"/>
                </a:lnTo>
                <a:lnTo>
                  <a:pt x="8" y="41"/>
                </a:lnTo>
                <a:lnTo>
                  <a:pt x="2" y="41"/>
                </a:lnTo>
                <a:lnTo>
                  <a:pt x="0" y="37"/>
                </a:lnTo>
                <a:lnTo>
                  <a:pt x="12" y="29"/>
                </a:lnTo>
                <a:lnTo>
                  <a:pt x="10" y="23"/>
                </a:lnTo>
                <a:close/>
              </a:path>
            </a:pathLst>
          </a:custGeom>
          <a:solidFill>
            <a:schemeClr val="bg1"/>
          </a:solidFill>
          <a:ln w="0" cap="rnd">
            <a:solidFill>
              <a:srgbClr val="000000"/>
            </a:solidFill>
            <a:round/>
            <a:headEnd/>
            <a:tailEnd/>
          </a:ln>
        </p:spPr>
        <p:txBody>
          <a:bodyPr/>
          <a:lstStyle/>
          <a:p>
            <a:endParaRPr lang="nl-NL"/>
          </a:p>
        </p:txBody>
      </p:sp>
      <p:sp>
        <p:nvSpPr>
          <p:cNvPr id="15414" name="Freeform 63">
            <a:extLst>
              <a:ext uri="{FF2B5EF4-FFF2-40B4-BE49-F238E27FC236}">
                <a16:creationId xmlns:a16="http://schemas.microsoft.com/office/drawing/2014/main" id="{1E480EFF-2910-4C5E-92C9-7E904CA83F61}"/>
              </a:ext>
            </a:extLst>
          </p:cNvPr>
          <p:cNvSpPr>
            <a:spLocks/>
          </p:cNvSpPr>
          <p:nvPr/>
        </p:nvSpPr>
        <p:spPr bwMode="auto">
          <a:xfrm>
            <a:off x="4189413" y="5362576"/>
            <a:ext cx="838200" cy="682625"/>
          </a:xfrm>
          <a:custGeom>
            <a:avLst/>
            <a:gdLst>
              <a:gd name="T0" fmla="*/ 2147483647 w 528"/>
              <a:gd name="T1" fmla="*/ 2147483647 h 430"/>
              <a:gd name="T2" fmla="*/ 2147483647 w 528"/>
              <a:gd name="T3" fmla="*/ 2147483647 h 430"/>
              <a:gd name="T4" fmla="*/ 0 w 528"/>
              <a:gd name="T5" fmla="*/ 2147483647 h 430"/>
              <a:gd name="T6" fmla="*/ 2147483647 w 528"/>
              <a:gd name="T7" fmla="*/ 2147483647 h 430"/>
              <a:gd name="T8" fmla="*/ 2147483647 w 528"/>
              <a:gd name="T9" fmla="*/ 2147483647 h 430"/>
              <a:gd name="T10" fmla="*/ 2147483647 w 528"/>
              <a:gd name="T11" fmla="*/ 2147483647 h 430"/>
              <a:gd name="T12" fmla="*/ 2147483647 w 528"/>
              <a:gd name="T13" fmla="*/ 2147483647 h 430"/>
              <a:gd name="T14" fmla="*/ 2147483647 w 528"/>
              <a:gd name="T15" fmla="*/ 2147483647 h 430"/>
              <a:gd name="T16" fmla="*/ 2147483647 w 528"/>
              <a:gd name="T17" fmla="*/ 2147483647 h 430"/>
              <a:gd name="T18" fmla="*/ 2147483647 w 528"/>
              <a:gd name="T19" fmla="*/ 2147483647 h 430"/>
              <a:gd name="T20" fmla="*/ 2147483647 w 528"/>
              <a:gd name="T21" fmla="*/ 2147483647 h 430"/>
              <a:gd name="T22" fmla="*/ 2147483647 w 528"/>
              <a:gd name="T23" fmla="*/ 2147483647 h 430"/>
              <a:gd name="T24" fmla="*/ 2147483647 w 528"/>
              <a:gd name="T25" fmla="*/ 2147483647 h 430"/>
              <a:gd name="T26" fmla="*/ 2147483647 w 528"/>
              <a:gd name="T27" fmla="*/ 2147483647 h 430"/>
              <a:gd name="T28" fmla="*/ 2147483647 w 528"/>
              <a:gd name="T29" fmla="*/ 2147483647 h 430"/>
              <a:gd name="T30" fmla="*/ 2147483647 w 528"/>
              <a:gd name="T31" fmla="*/ 2147483647 h 430"/>
              <a:gd name="T32" fmla="*/ 2147483647 w 528"/>
              <a:gd name="T33" fmla="*/ 2147483647 h 430"/>
              <a:gd name="T34" fmla="*/ 2147483647 w 528"/>
              <a:gd name="T35" fmla="*/ 2147483647 h 430"/>
              <a:gd name="T36" fmla="*/ 2147483647 w 528"/>
              <a:gd name="T37" fmla="*/ 2147483647 h 430"/>
              <a:gd name="T38" fmla="*/ 2147483647 w 528"/>
              <a:gd name="T39" fmla="*/ 2147483647 h 430"/>
              <a:gd name="T40" fmla="*/ 2147483647 w 528"/>
              <a:gd name="T41" fmla="*/ 2147483647 h 430"/>
              <a:gd name="T42" fmla="*/ 2147483647 w 528"/>
              <a:gd name="T43" fmla="*/ 2147483647 h 430"/>
              <a:gd name="T44" fmla="*/ 2147483647 w 528"/>
              <a:gd name="T45" fmla="*/ 2147483647 h 430"/>
              <a:gd name="T46" fmla="*/ 2147483647 w 528"/>
              <a:gd name="T47" fmla="*/ 2147483647 h 430"/>
              <a:gd name="T48" fmla="*/ 2147483647 w 528"/>
              <a:gd name="T49" fmla="*/ 2147483647 h 430"/>
              <a:gd name="T50" fmla="*/ 2147483647 w 528"/>
              <a:gd name="T51" fmla="*/ 2147483647 h 430"/>
              <a:gd name="T52" fmla="*/ 2147483647 w 528"/>
              <a:gd name="T53" fmla="*/ 2147483647 h 430"/>
              <a:gd name="T54" fmla="*/ 2147483647 w 528"/>
              <a:gd name="T55" fmla="*/ 2147483647 h 430"/>
              <a:gd name="T56" fmla="*/ 2147483647 w 528"/>
              <a:gd name="T57" fmla="*/ 2147483647 h 430"/>
              <a:gd name="T58" fmla="*/ 2147483647 w 528"/>
              <a:gd name="T59" fmla="*/ 2147483647 h 430"/>
              <a:gd name="T60" fmla="*/ 2147483647 w 528"/>
              <a:gd name="T61" fmla="*/ 2147483647 h 430"/>
              <a:gd name="T62" fmla="*/ 2147483647 w 528"/>
              <a:gd name="T63" fmla="*/ 2147483647 h 430"/>
              <a:gd name="T64" fmla="*/ 2147483647 w 528"/>
              <a:gd name="T65" fmla="*/ 2147483647 h 430"/>
              <a:gd name="T66" fmla="*/ 2147483647 w 528"/>
              <a:gd name="T67" fmla="*/ 2147483647 h 430"/>
              <a:gd name="T68" fmla="*/ 2147483647 w 528"/>
              <a:gd name="T69" fmla="*/ 2147483647 h 430"/>
              <a:gd name="T70" fmla="*/ 2147483647 w 528"/>
              <a:gd name="T71" fmla="*/ 2147483647 h 430"/>
              <a:gd name="T72" fmla="*/ 2147483647 w 528"/>
              <a:gd name="T73" fmla="*/ 2147483647 h 430"/>
              <a:gd name="T74" fmla="*/ 2147483647 w 528"/>
              <a:gd name="T75" fmla="*/ 2147483647 h 430"/>
              <a:gd name="T76" fmla="*/ 2147483647 w 528"/>
              <a:gd name="T77" fmla="*/ 2147483647 h 430"/>
              <a:gd name="T78" fmla="*/ 2147483647 w 528"/>
              <a:gd name="T79" fmla="*/ 2147483647 h 430"/>
              <a:gd name="T80" fmla="*/ 2147483647 w 528"/>
              <a:gd name="T81" fmla="*/ 2147483647 h 430"/>
              <a:gd name="T82" fmla="*/ 2147483647 w 528"/>
              <a:gd name="T83" fmla="*/ 2147483647 h 430"/>
              <a:gd name="T84" fmla="*/ 2147483647 w 528"/>
              <a:gd name="T85" fmla="*/ 2147483647 h 430"/>
              <a:gd name="T86" fmla="*/ 2147483647 w 528"/>
              <a:gd name="T87" fmla="*/ 2147483647 h 430"/>
              <a:gd name="T88" fmla="*/ 2147483647 w 528"/>
              <a:gd name="T89" fmla="*/ 2147483647 h 430"/>
              <a:gd name="T90" fmla="*/ 2147483647 w 528"/>
              <a:gd name="T91" fmla="*/ 2147483647 h 430"/>
              <a:gd name="T92" fmla="*/ 2147483647 w 528"/>
              <a:gd name="T93" fmla="*/ 2147483647 h 430"/>
              <a:gd name="T94" fmla="*/ 2147483647 w 528"/>
              <a:gd name="T95" fmla="*/ 2147483647 h 430"/>
              <a:gd name="T96" fmla="*/ 2147483647 w 528"/>
              <a:gd name="T97" fmla="*/ 2147483647 h 430"/>
              <a:gd name="T98" fmla="*/ 2147483647 w 528"/>
              <a:gd name="T99" fmla="*/ 2147483647 h 430"/>
              <a:gd name="T100" fmla="*/ 2147483647 w 528"/>
              <a:gd name="T101" fmla="*/ 2147483647 h 430"/>
              <a:gd name="T102" fmla="*/ 2147483647 w 528"/>
              <a:gd name="T103" fmla="*/ 2147483647 h 430"/>
              <a:gd name="T104" fmla="*/ 2147483647 w 528"/>
              <a:gd name="T105" fmla="*/ 2147483647 h 430"/>
              <a:gd name="T106" fmla="*/ 2147483647 w 528"/>
              <a:gd name="T107" fmla="*/ 2147483647 h 430"/>
              <a:gd name="T108" fmla="*/ 2147483647 w 528"/>
              <a:gd name="T109" fmla="*/ 2147483647 h 430"/>
              <a:gd name="T110" fmla="*/ 2147483647 w 528"/>
              <a:gd name="T111" fmla="*/ 2147483647 h 430"/>
              <a:gd name="T112" fmla="*/ 2147483647 w 528"/>
              <a:gd name="T113" fmla="*/ 2147483647 h 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
              <a:gd name="T172" fmla="*/ 0 h 430"/>
              <a:gd name="T173" fmla="*/ 528 w 528"/>
              <a:gd name="T174" fmla="*/ 430 h 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 h="430">
                <a:moveTo>
                  <a:pt x="20" y="108"/>
                </a:moveTo>
                <a:lnTo>
                  <a:pt x="17" y="100"/>
                </a:lnTo>
                <a:lnTo>
                  <a:pt x="20" y="90"/>
                </a:lnTo>
                <a:lnTo>
                  <a:pt x="26" y="77"/>
                </a:lnTo>
                <a:lnTo>
                  <a:pt x="20" y="65"/>
                </a:lnTo>
                <a:lnTo>
                  <a:pt x="14" y="54"/>
                </a:lnTo>
                <a:lnTo>
                  <a:pt x="4" y="52"/>
                </a:lnTo>
                <a:lnTo>
                  <a:pt x="1" y="49"/>
                </a:lnTo>
                <a:lnTo>
                  <a:pt x="0" y="41"/>
                </a:lnTo>
                <a:lnTo>
                  <a:pt x="3" y="34"/>
                </a:lnTo>
                <a:lnTo>
                  <a:pt x="11" y="27"/>
                </a:lnTo>
                <a:lnTo>
                  <a:pt x="18" y="24"/>
                </a:lnTo>
                <a:lnTo>
                  <a:pt x="28" y="24"/>
                </a:lnTo>
                <a:lnTo>
                  <a:pt x="41" y="23"/>
                </a:lnTo>
                <a:lnTo>
                  <a:pt x="43" y="18"/>
                </a:lnTo>
                <a:lnTo>
                  <a:pt x="44" y="8"/>
                </a:lnTo>
                <a:lnTo>
                  <a:pt x="55" y="0"/>
                </a:lnTo>
                <a:lnTo>
                  <a:pt x="69" y="1"/>
                </a:lnTo>
                <a:lnTo>
                  <a:pt x="90" y="11"/>
                </a:lnTo>
                <a:lnTo>
                  <a:pt x="104" y="13"/>
                </a:lnTo>
                <a:lnTo>
                  <a:pt x="119" y="11"/>
                </a:lnTo>
                <a:lnTo>
                  <a:pt x="130" y="6"/>
                </a:lnTo>
                <a:lnTo>
                  <a:pt x="140" y="2"/>
                </a:lnTo>
                <a:lnTo>
                  <a:pt x="146" y="2"/>
                </a:lnTo>
                <a:lnTo>
                  <a:pt x="158" y="10"/>
                </a:lnTo>
                <a:lnTo>
                  <a:pt x="172" y="14"/>
                </a:lnTo>
                <a:lnTo>
                  <a:pt x="190" y="16"/>
                </a:lnTo>
                <a:lnTo>
                  <a:pt x="219" y="17"/>
                </a:lnTo>
                <a:lnTo>
                  <a:pt x="230" y="18"/>
                </a:lnTo>
                <a:lnTo>
                  <a:pt x="249" y="22"/>
                </a:lnTo>
                <a:lnTo>
                  <a:pt x="258" y="17"/>
                </a:lnTo>
                <a:lnTo>
                  <a:pt x="266" y="11"/>
                </a:lnTo>
                <a:lnTo>
                  <a:pt x="276" y="12"/>
                </a:lnTo>
                <a:lnTo>
                  <a:pt x="293" y="24"/>
                </a:lnTo>
                <a:lnTo>
                  <a:pt x="306" y="24"/>
                </a:lnTo>
                <a:lnTo>
                  <a:pt x="312" y="26"/>
                </a:lnTo>
                <a:lnTo>
                  <a:pt x="321" y="32"/>
                </a:lnTo>
                <a:lnTo>
                  <a:pt x="331" y="31"/>
                </a:lnTo>
                <a:lnTo>
                  <a:pt x="332" y="34"/>
                </a:lnTo>
                <a:lnTo>
                  <a:pt x="328" y="41"/>
                </a:lnTo>
                <a:lnTo>
                  <a:pt x="330" y="44"/>
                </a:lnTo>
                <a:lnTo>
                  <a:pt x="332" y="44"/>
                </a:lnTo>
                <a:lnTo>
                  <a:pt x="334" y="42"/>
                </a:lnTo>
                <a:lnTo>
                  <a:pt x="355" y="50"/>
                </a:lnTo>
                <a:lnTo>
                  <a:pt x="358" y="49"/>
                </a:lnTo>
                <a:lnTo>
                  <a:pt x="368" y="59"/>
                </a:lnTo>
                <a:lnTo>
                  <a:pt x="369" y="57"/>
                </a:lnTo>
                <a:lnTo>
                  <a:pt x="374" y="58"/>
                </a:lnTo>
                <a:lnTo>
                  <a:pt x="376" y="56"/>
                </a:lnTo>
                <a:lnTo>
                  <a:pt x="385" y="60"/>
                </a:lnTo>
                <a:lnTo>
                  <a:pt x="385" y="61"/>
                </a:lnTo>
                <a:lnTo>
                  <a:pt x="387" y="64"/>
                </a:lnTo>
                <a:lnTo>
                  <a:pt x="402" y="63"/>
                </a:lnTo>
                <a:lnTo>
                  <a:pt x="402" y="66"/>
                </a:lnTo>
                <a:lnTo>
                  <a:pt x="409" y="65"/>
                </a:lnTo>
                <a:lnTo>
                  <a:pt x="419" y="65"/>
                </a:lnTo>
                <a:lnTo>
                  <a:pt x="419" y="57"/>
                </a:lnTo>
                <a:lnTo>
                  <a:pt x="425" y="57"/>
                </a:lnTo>
                <a:lnTo>
                  <a:pt x="450" y="65"/>
                </a:lnTo>
                <a:lnTo>
                  <a:pt x="451" y="70"/>
                </a:lnTo>
                <a:lnTo>
                  <a:pt x="452" y="78"/>
                </a:lnTo>
                <a:lnTo>
                  <a:pt x="455" y="80"/>
                </a:lnTo>
                <a:lnTo>
                  <a:pt x="463" y="78"/>
                </a:lnTo>
                <a:lnTo>
                  <a:pt x="467" y="77"/>
                </a:lnTo>
                <a:lnTo>
                  <a:pt x="473" y="79"/>
                </a:lnTo>
                <a:lnTo>
                  <a:pt x="474" y="83"/>
                </a:lnTo>
                <a:lnTo>
                  <a:pt x="479" y="83"/>
                </a:lnTo>
                <a:lnTo>
                  <a:pt x="486" y="79"/>
                </a:lnTo>
                <a:lnTo>
                  <a:pt x="494" y="84"/>
                </a:lnTo>
                <a:lnTo>
                  <a:pt x="504" y="85"/>
                </a:lnTo>
                <a:lnTo>
                  <a:pt x="504" y="81"/>
                </a:lnTo>
                <a:lnTo>
                  <a:pt x="519" y="78"/>
                </a:lnTo>
                <a:lnTo>
                  <a:pt x="525" y="80"/>
                </a:lnTo>
                <a:lnTo>
                  <a:pt x="525" y="82"/>
                </a:lnTo>
                <a:lnTo>
                  <a:pt x="525" y="94"/>
                </a:lnTo>
                <a:lnTo>
                  <a:pt x="528" y="97"/>
                </a:lnTo>
                <a:lnTo>
                  <a:pt x="527" y="109"/>
                </a:lnTo>
                <a:lnTo>
                  <a:pt x="505" y="123"/>
                </a:lnTo>
                <a:lnTo>
                  <a:pt x="487" y="133"/>
                </a:lnTo>
                <a:lnTo>
                  <a:pt x="482" y="141"/>
                </a:lnTo>
                <a:lnTo>
                  <a:pt x="462" y="146"/>
                </a:lnTo>
                <a:lnTo>
                  <a:pt x="450" y="149"/>
                </a:lnTo>
                <a:lnTo>
                  <a:pt x="431" y="157"/>
                </a:lnTo>
                <a:lnTo>
                  <a:pt x="425" y="165"/>
                </a:lnTo>
                <a:lnTo>
                  <a:pt x="424" y="170"/>
                </a:lnTo>
                <a:lnTo>
                  <a:pt x="429" y="173"/>
                </a:lnTo>
                <a:lnTo>
                  <a:pt x="427" y="177"/>
                </a:lnTo>
                <a:lnTo>
                  <a:pt x="415" y="181"/>
                </a:lnTo>
                <a:lnTo>
                  <a:pt x="404" y="201"/>
                </a:lnTo>
                <a:lnTo>
                  <a:pt x="387" y="220"/>
                </a:lnTo>
                <a:lnTo>
                  <a:pt x="385" y="225"/>
                </a:lnTo>
                <a:lnTo>
                  <a:pt x="382" y="234"/>
                </a:lnTo>
                <a:lnTo>
                  <a:pt x="377" y="245"/>
                </a:lnTo>
                <a:lnTo>
                  <a:pt x="384" y="266"/>
                </a:lnTo>
                <a:lnTo>
                  <a:pt x="385" y="268"/>
                </a:lnTo>
                <a:lnTo>
                  <a:pt x="387" y="272"/>
                </a:lnTo>
                <a:lnTo>
                  <a:pt x="399" y="279"/>
                </a:lnTo>
                <a:lnTo>
                  <a:pt x="401" y="283"/>
                </a:lnTo>
                <a:lnTo>
                  <a:pt x="389" y="291"/>
                </a:lnTo>
                <a:lnTo>
                  <a:pt x="385" y="294"/>
                </a:lnTo>
                <a:lnTo>
                  <a:pt x="375" y="300"/>
                </a:lnTo>
                <a:lnTo>
                  <a:pt x="370" y="312"/>
                </a:lnTo>
                <a:lnTo>
                  <a:pt x="366" y="314"/>
                </a:lnTo>
                <a:lnTo>
                  <a:pt x="357" y="336"/>
                </a:lnTo>
                <a:lnTo>
                  <a:pt x="360" y="344"/>
                </a:lnTo>
                <a:lnTo>
                  <a:pt x="355" y="347"/>
                </a:lnTo>
                <a:lnTo>
                  <a:pt x="336" y="348"/>
                </a:lnTo>
                <a:lnTo>
                  <a:pt x="325" y="354"/>
                </a:lnTo>
                <a:lnTo>
                  <a:pt x="317" y="361"/>
                </a:lnTo>
                <a:lnTo>
                  <a:pt x="311" y="379"/>
                </a:lnTo>
                <a:lnTo>
                  <a:pt x="299" y="391"/>
                </a:lnTo>
                <a:lnTo>
                  <a:pt x="294" y="386"/>
                </a:lnTo>
                <a:lnTo>
                  <a:pt x="282" y="387"/>
                </a:lnTo>
                <a:lnTo>
                  <a:pt x="276" y="393"/>
                </a:lnTo>
                <a:lnTo>
                  <a:pt x="270" y="393"/>
                </a:lnTo>
                <a:lnTo>
                  <a:pt x="268" y="391"/>
                </a:lnTo>
                <a:lnTo>
                  <a:pt x="205" y="392"/>
                </a:lnTo>
                <a:lnTo>
                  <a:pt x="192" y="404"/>
                </a:lnTo>
                <a:lnTo>
                  <a:pt x="172" y="408"/>
                </a:lnTo>
                <a:lnTo>
                  <a:pt x="165" y="417"/>
                </a:lnTo>
                <a:lnTo>
                  <a:pt x="165" y="424"/>
                </a:lnTo>
                <a:lnTo>
                  <a:pt x="163" y="426"/>
                </a:lnTo>
                <a:lnTo>
                  <a:pt x="162" y="421"/>
                </a:lnTo>
                <a:lnTo>
                  <a:pt x="161" y="421"/>
                </a:lnTo>
                <a:lnTo>
                  <a:pt x="161" y="426"/>
                </a:lnTo>
                <a:lnTo>
                  <a:pt x="153" y="430"/>
                </a:lnTo>
                <a:lnTo>
                  <a:pt x="145" y="426"/>
                </a:lnTo>
                <a:lnTo>
                  <a:pt x="130" y="415"/>
                </a:lnTo>
                <a:lnTo>
                  <a:pt x="126" y="406"/>
                </a:lnTo>
                <a:lnTo>
                  <a:pt x="127" y="400"/>
                </a:lnTo>
                <a:lnTo>
                  <a:pt x="120" y="397"/>
                </a:lnTo>
                <a:lnTo>
                  <a:pt x="118" y="392"/>
                </a:lnTo>
                <a:lnTo>
                  <a:pt x="121" y="388"/>
                </a:lnTo>
                <a:lnTo>
                  <a:pt x="112" y="376"/>
                </a:lnTo>
                <a:lnTo>
                  <a:pt x="98" y="369"/>
                </a:lnTo>
                <a:lnTo>
                  <a:pt x="96" y="368"/>
                </a:lnTo>
                <a:lnTo>
                  <a:pt x="87" y="365"/>
                </a:lnTo>
                <a:lnTo>
                  <a:pt x="75" y="366"/>
                </a:lnTo>
                <a:lnTo>
                  <a:pt x="76" y="365"/>
                </a:lnTo>
                <a:lnTo>
                  <a:pt x="81" y="342"/>
                </a:lnTo>
                <a:lnTo>
                  <a:pt x="86" y="334"/>
                </a:lnTo>
                <a:lnTo>
                  <a:pt x="103" y="318"/>
                </a:lnTo>
                <a:lnTo>
                  <a:pt x="95" y="311"/>
                </a:lnTo>
                <a:lnTo>
                  <a:pt x="79" y="307"/>
                </a:lnTo>
                <a:lnTo>
                  <a:pt x="83" y="296"/>
                </a:lnTo>
                <a:lnTo>
                  <a:pt x="92" y="280"/>
                </a:lnTo>
                <a:lnTo>
                  <a:pt x="99" y="271"/>
                </a:lnTo>
                <a:lnTo>
                  <a:pt x="96" y="266"/>
                </a:lnTo>
                <a:lnTo>
                  <a:pt x="87" y="253"/>
                </a:lnTo>
                <a:lnTo>
                  <a:pt x="78" y="241"/>
                </a:lnTo>
                <a:lnTo>
                  <a:pt x="83" y="237"/>
                </a:lnTo>
                <a:lnTo>
                  <a:pt x="93" y="236"/>
                </a:lnTo>
                <a:lnTo>
                  <a:pt x="101" y="230"/>
                </a:lnTo>
                <a:lnTo>
                  <a:pt x="102" y="226"/>
                </a:lnTo>
                <a:lnTo>
                  <a:pt x="101" y="202"/>
                </a:lnTo>
                <a:lnTo>
                  <a:pt x="104" y="177"/>
                </a:lnTo>
                <a:lnTo>
                  <a:pt x="102" y="166"/>
                </a:lnTo>
                <a:lnTo>
                  <a:pt x="103" y="154"/>
                </a:lnTo>
                <a:lnTo>
                  <a:pt x="105" y="153"/>
                </a:lnTo>
                <a:lnTo>
                  <a:pt x="128" y="140"/>
                </a:lnTo>
                <a:lnTo>
                  <a:pt x="134" y="134"/>
                </a:lnTo>
                <a:lnTo>
                  <a:pt x="133" y="128"/>
                </a:lnTo>
                <a:lnTo>
                  <a:pt x="117" y="116"/>
                </a:lnTo>
                <a:lnTo>
                  <a:pt x="114" y="109"/>
                </a:lnTo>
                <a:lnTo>
                  <a:pt x="109" y="103"/>
                </a:lnTo>
                <a:lnTo>
                  <a:pt x="102" y="102"/>
                </a:lnTo>
                <a:lnTo>
                  <a:pt x="92" y="109"/>
                </a:lnTo>
                <a:lnTo>
                  <a:pt x="57" y="108"/>
                </a:lnTo>
                <a:lnTo>
                  <a:pt x="47" y="96"/>
                </a:lnTo>
                <a:lnTo>
                  <a:pt x="36" y="101"/>
                </a:lnTo>
                <a:lnTo>
                  <a:pt x="20" y="108"/>
                </a:lnTo>
                <a:close/>
              </a:path>
            </a:pathLst>
          </a:custGeom>
          <a:solidFill>
            <a:schemeClr val="accent1">
              <a:lumMod val="75000"/>
            </a:schemeClr>
          </a:solidFill>
          <a:ln>
            <a:noFill/>
          </a:ln>
          <a:extLst/>
        </p:spPr>
        <p:txBody>
          <a:bodyPr/>
          <a:lstStyle/>
          <a:p>
            <a:pPr eaLnBrk="1" hangingPunct="1">
              <a:defRPr/>
            </a:pPr>
            <a:endParaRPr lang="en-GB">
              <a:latin typeface="Arial" charset="0"/>
            </a:endParaRPr>
          </a:p>
        </p:txBody>
      </p:sp>
      <p:sp>
        <p:nvSpPr>
          <p:cNvPr id="167990" name="Freeform 64">
            <a:extLst>
              <a:ext uri="{FF2B5EF4-FFF2-40B4-BE49-F238E27FC236}">
                <a16:creationId xmlns:a16="http://schemas.microsoft.com/office/drawing/2014/main" id="{6E85BD23-2305-4CE5-9C56-194CD88AC5F9}"/>
              </a:ext>
            </a:extLst>
          </p:cNvPr>
          <p:cNvSpPr>
            <a:spLocks/>
          </p:cNvSpPr>
          <p:nvPr/>
        </p:nvSpPr>
        <p:spPr bwMode="auto">
          <a:xfrm>
            <a:off x="4189413" y="5362576"/>
            <a:ext cx="838200" cy="682625"/>
          </a:xfrm>
          <a:custGeom>
            <a:avLst/>
            <a:gdLst>
              <a:gd name="T0" fmla="*/ 2147483646 w 528"/>
              <a:gd name="T1" fmla="*/ 2147483646 h 430"/>
              <a:gd name="T2" fmla="*/ 2147483646 w 528"/>
              <a:gd name="T3" fmla="*/ 2147483646 h 430"/>
              <a:gd name="T4" fmla="*/ 0 w 528"/>
              <a:gd name="T5" fmla="*/ 2147483646 h 430"/>
              <a:gd name="T6" fmla="*/ 2147483646 w 528"/>
              <a:gd name="T7" fmla="*/ 2147483646 h 430"/>
              <a:gd name="T8" fmla="*/ 2147483646 w 528"/>
              <a:gd name="T9" fmla="*/ 2147483646 h 430"/>
              <a:gd name="T10" fmla="*/ 2147483646 w 528"/>
              <a:gd name="T11" fmla="*/ 2147483646 h 430"/>
              <a:gd name="T12" fmla="*/ 2147483646 w 528"/>
              <a:gd name="T13" fmla="*/ 2147483646 h 430"/>
              <a:gd name="T14" fmla="*/ 2147483646 w 528"/>
              <a:gd name="T15" fmla="*/ 2147483646 h 430"/>
              <a:gd name="T16" fmla="*/ 2147483646 w 528"/>
              <a:gd name="T17" fmla="*/ 2147483646 h 430"/>
              <a:gd name="T18" fmla="*/ 2147483646 w 528"/>
              <a:gd name="T19" fmla="*/ 2147483646 h 430"/>
              <a:gd name="T20" fmla="*/ 2147483646 w 528"/>
              <a:gd name="T21" fmla="*/ 2147483646 h 430"/>
              <a:gd name="T22" fmla="*/ 2147483646 w 528"/>
              <a:gd name="T23" fmla="*/ 2147483646 h 430"/>
              <a:gd name="T24" fmla="*/ 2147483646 w 528"/>
              <a:gd name="T25" fmla="*/ 2147483646 h 430"/>
              <a:gd name="T26" fmla="*/ 2147483646 w 528"/>
              <a:gd name="T27" fmla="*/ 2147483646 h 430"/>
              <a:gd name="T28" fmla="*/ 2147483646 w 528"/>
              <a:gd name="T29" fmla="*/ 2147483646 h 430"/>
              <a:gd name="T30" fmla="*/ 2147483646 w 528"/>
              <a:gd name="T31" fmla="*/ 2147483646 h 430"/>
              <a:gd name="T32" fmla="*/ 2147483646 w 528"/>
              <a:gd name="T33" fmla="*/ 2147483646 h 430"/>
              <a:gd name="T34" fmla="*/ 2147483646 w 528"/>
              <a:gd name="T35" fmla="*/ 2147483646 h 430"/>
              <a:gd name="T36" fmla="*/ 2147483646 w 528"/>
              <a:gd name="T37" fmla="*/ 2147483646 h 430"/>
              <a:gd name="T38" fmla="*/ 2147483646 w 528"/>
              <a:gd name="T39" fmla="*/ 2147483646 h 430"/>
              <a:gd name="T40" fmla="*/ 2147483646 w 528"/>
              <a:gd name="T41" fmla="*/ 2147483646 h 430"/>
              <a:gd name="T42" fmla="*/ 2147483646 w 528"/>
              <a:gd name="T43" fmla="*/ 2147483646 h 430"/>
              <a:gd name="T44" fmla="*/ 2147483646 w 528"/>
              <a:gd name="T45" fmla="*/ 2147483646 h 430"/>
              <a:gd name="T46" fmla="*/ 2147483646 w 528"/>
              <a:gd name="T47" fmla="*/ 2147483646 h 430"/>
              <a:gd name="T48" fmla="*/ 2147483646 w 528"/>
              <a:gd name="T49" fmla="*/ 2147483646 h 430"/>
              <a:gd name="T50" fmla="*/ 2147483646 w 528"/>
              <a:gd name="T51" fmla="*/ 2147483646 h 430"/>
              <a:gd name="T52" fmla="*/ 2147483646 w 528"/>
              <a:gd name="T53" fmla="*/ 2147483646 h 430"/>
              <a:gd name="T54" fmla="*/ 2147483646 w 528"/>
              <a:gd name="T55" fmla="*/ 2147483646 h 430"/>
              <a:gd name="T56" fmla="*/ 2147483646 w 528"/>
              <a:gd name="T57" fmla="*/ 2147483646 h 430"/>
              <a:gd name="T58" fmla="*/ 2147483646 w 528"/>
              <a:gd name="T59" fmla="*/ 2147483646 h 430"/>
              <a:gd name="T60" fmla="*/ 2147483646 w 528"/>
              <a:gd name="T61" fmla="*/ 2147483646 h 430"/>
              <a:gd name="T62" fmla="*/ 2147483646 w 528"/>
              <a:gd name="T63" fmla="*/ 2147483646 h 430"/>
              <a:gd name="T64" fmla="*/ 2147483646 w 528"/>
              <a:gd name="T65" fmla="*/ 2147483646 h 430"/>
              <a:gd name="T66" fmla="*/ 2147483646 w 528"/>
              <a:gd name="T67" fmla="*/ 2147483646 h 430"/>
              <a:gd name="T68" fmla="*/ 2147483646 w 528"/>
              <a:gd name="T69" fmla="*/ 2147483646 h 430"/>
              <a:gd name="T70" fmla="*/ 2147483646 w 528"/>
              <a:gd name="T71" fmla="*/ 2147483646 h 430"/>
              <a:gd name="T72" fmla="*/ 2147483646 w 528"/>
              <a:gd name="T73" fmla="*/ 2147483646 h 430"/>
              <a:gd name="T74" fmla="*/ 2147483646 w 528"/>
              <a:gd name="T75" fmla="*/ 2147483646 h 430"/>
              <a:gd name="T76" fmla="*/ 2147483646 w 528"/>
              <a:gd name="T77" fmla="*/ 2147483646 h 430"/>
              <a:gd name="T78" fmla="*/ 2147483646 w 528"/>
              <a:gd name="T79" fmla="*/ 2147483646 h 430"/>
              <a:gd name="T80" fmla="*/ 2147483646 w 528"/>
              <a:gd name="T81" fmla="*/ 2147483646 h 430"/>
              <a:gd name="T82" fmla="*/ 2147483646 w 528"/>
              <a:gd name="T83" fmla="*/ 2147483646 h 430"/>
              <a:gd name="T84" fmla="*/ 2147483646 w 528"/>
              <a:gd name="T85" fmla="*/ 2147483646 h 430"/>
              <a:gd name="T86" fmla="*/ 2147483646 w 528"/>
              <a:gd name="T87" fmla="*/ 2147483646 h 430"/>
              <a:gd name="T88" fmla="*/ 2147483646 w 528"/>
              <a:gd name="T89" fmla="*/ 2147483646 h 430"/>
              <a:gd name="T90" fmla="*/ 2147483646 w 528"/>
              <a:gd name="T91" fmla="*/ 2147483646 h 430"/>
              <a:gd name="T92" fmla="*/ 2147483646 w 528"/>
              <a:gd name="T93" fmla="*/ 2147483646 h 430"/>
              <a:gd name="T94" fmla="*/ 2147483646 w 528"/>
              <a:gd name="T95" fmla="*/ 2147483646 h 430"/>
              <a:gd name="T96" fmla="*/ 2147483646 w 528"/>
              <a:gd name="T97" fmla="*/ 2147483646 h 430"/>
              <a:gd name="T98" fmla="*/ 2147483646 w 528"/>
              <a:gd name="T99" fmla="*/ 2147483646 h 430"/>
              <a:gd name="T100" fmla="*/ 2147483646 w 528"/>
              <a:gd name="T101" fmla="*/ 2147483646 h 430"/>
              <a:gd name="T102" fmla="*/ 2147483646 w 528"/>
              <a:gd name="T103" fmla="*/ 2147483646 h 430"/>
              <a:gd name="T104" fmla="*/ 2147483646 w 528"/>
              <a:gd name="T105" fmla="*/ 2147483646 h 430"/>
              <a:gd name="T106" fmla="*/ 2147483646 w 528"/>
              <a:gd name="T107" fmla="*/ 2147483646 h 430"/>
              <a:gd name="T108" fmla="*/ 2147483646 w 528"/>
              <a:gd name="T109" fmla="*/ 2147483646 h 430"/>
              <a:gd name="T110" fmla="*/ 2147483646 w 528"/>
              <a:gd name="T111" fmla="*/ 2147483646 h 430"/>
              <a:gd name="T112" fmla="*/ 2147483646 w 528"/>
              <a:gd name="T113" fmla="*/ 2147483646 h 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
              <a:gd name="T172" fmla="*/ 0 h 430"/>
              <a:gd name="T173" fmla="*/ 528 w 528"/>
              <a:gd name="T174" fmla="*/ 430 h 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 h="430">
                <a:moveTo>
                  <a:pt x="20" y="108"/>
                </a:moveTo>
                <a:lnTo>
                  <a:pt x="17" y="100"/>
                </a:lnTo>
                <a:lnTo>
                  <a:pt x="20" y="90"/>
                </a:lnTo>
                <a:lnTo>
                  <a:pt x="26" y="77"/>
                </a:lnTo>
                <a:lnTo>
                  <a:pt x="20" y="65"/>
                </a:lnTo>
                <a:lnTo>
                  <a:pt x="14" y="54"/>
                </a:lnTo>
                <a:lnTo>
                  <a:pt x="4" y="52"/>
                </a:lnTo>
                <a:lnTo>
                  <a:pt x="1" y="49"/>
                </a:lnTo>
                <a:lnTo>
                  <a:pt x="0" y="41"/>
                </a:lnTo>
                <a:lnTo>
                  <a:pt x="3" y="34"/>
                </a:lnTo>
                <a:lnTo>
                  <a:pt x="11" y="27"/>
                </a:lnTo>
                <a:lnTo>
                  <a:pt x="18" y="24"/>
                </a:lnTo>
                <a:lnTo>
                  <a:pt x="28" y="24"/>
                </a:lnTo>
                <a:lnTo>
                  <a:pt x="41" y="23"/>
                </a:lnTo>
                <a:lnTo>
                  <a:pt x="43" y="18"/>
                </a:lnTo>
                <a:lnTo>
                  <a:pt x="44" y="8"/>
                </a:lnTo>
                <a:lnTo>
                  <a:pt x="55" y="0"/>
                </a:lnTo>
                <a:lnTo>
                  <a:pt x="69" y="1"/>
                </a:lnTo>
                <a:lnTo>
                  <a:pt x="90" y="11"/>
                </a:lnTo>
                <a:lnTo>
                  <a:pt x="104" y="13"/>
                </a:lnTo>
                <a:lnTo>
                  <a:pt x="119" y="11"/>
                </a:lnTo>
                <a:lnTo>
                  <a:pt x="130" y="6"/>
                </a:lnTo>
                <a:lnTo>
                  <a:pt x="140" y="2"/>
                </a:lnTo>
                <a:lnTo>
                  <a:pt x="146" y="2"/>
                </a:lnTo>
                <a:lnTo>
                  <a:pt x="158" y="10"/>
                </a:lnTo>
                <a:lnTo>
                  <a:pt x="172" y="14"/>
                </a:lnTo>
                <a:lnTo>
                  <a:pt x="190" y="16"/>
                </a:lnTo>
                <a:lnTo>
                  <a:pt x="219" y="17"/>
                </a:lnTo>
                <a:lnTo>
                  <a:pt x="230" y="18"/>
                </a:lnTo>
                <a:lnTo>
                  <a:pt x="249" y="22"/>
                </a:lnTo>
                <a:lnTo>
                  <a:pt x="258" y="17"/>
                </a:lnTo>
                <a:lnTo>
                  <a:pt x="266" y="11"/>
                </a:lnTo>
                <a:lnTo>
                  <a:pt x="276" y="12"/>
                </a:lnTo>
                <a:lnTo>
                  <a:pt x="293" y="24"/>
                </a:lnTo>
                <a:lnTo>
                  <a:pt x="306" y="24"/>
                </a:lnTo>
                <a:lnTo>
                  <a:pt x="312" y="26"/>
                </a:lnTo>
                <a:lnTo>
                  <a:pt x="321" y="32"/>
                </a:lnTo>
                <a:lnTo>
                  <a:pt x="331" y="31"/>
                </a:lnTo>
                <a:lnTo>
                  <a:pt x="332" y="34"/>
                </a:lnTo>
                <a:lnTo>
                  <a:pt x="328" y="41"/>
                </a:lnTo>
                <a:lnTo>
                  <a:pt x="330" y="44"/>
                </a:lnTo>
                <a:lnTo>
                  <a:pt x="332" y="44"/>
                </a:lnTo>
                <a:lnTo>
                  <a:pt x="334" y="42"/>
                </a:lnTo>
                <a:lnTo>
                  <a:pt x="355" y="50"/>
                </a:lnTo>
                <a:lnTo>
                  <a:pt x="358" y="49"/>
                </a:lnTo>
                <a:lnTo>
                  <a:pt x="368" y="59"/>
                </a:lnTo>
                <a:lnTo>
                  <a:pt x="369" y="57"/>
                </a:lnTo>
                <a:lnTo>
                  <a:pt x="374" y="58"/>
                </a:lnTo>
                <a:lnTo>
                  <a:pt x="376" y="56"/>
                </a:lnTo>
                <a:lnTo>
                  <a:pt x="385" y="60"/>
                </a:lnTo>
                <a:lnTo>
                  <a:pt x="385" y="61"/>
                </a:lnTo>
                <a:lnTo>
                  <a:pt x="387" y="64"/>
                </a:lnTo>
                <a:lnTo>
                  <a:pt x="402" y="63"/>
                </a:lnTo>
                <a:lnTo>
                  <a:pt x="402" y="66"/>
                </a:lnTo>
                <a:lnTo>
                  <a:pt x="409" y="65"/>
                </a:lnTo>
                <a:lnTo>
                  <a:pt x="419" y="65"/>
                </a:lnTo>
                <a:lnTo>
                  <a:pt x="419" y="57"/>
                </a:lnTo>
                <a:lnTo>
                  <a:pt x="425" y="57"/>
                </a:lnTo>
                <a:lnTo>
                  <a:pt x="450" y="65"/>
                </a:lnTo>
                <a:lnTo>
                  <a:pt x="451" y="70"/>
                </a:lnTo>
                <a:lnTo>
                  <a:pt x="452" y="78"/>
                </a:lnTo>
                <a:lnTo>
                  <a:pt x="455" y="80"/>
                </a:lnTo>
                <a:lnTo>
                  <a:pt x="463" y="78"/>
                </a:lnTo>
                <a:lnTo>
                  <a:pt x="467" y="77"/>
                </a:lnTo>
                <a:lnTo>
                  <a:pt x="473" y="79"/>
                </a:lnTo>
                <a:lnTo>
                  <a:pt x="474" y="83"/>
                </a:lnTo>
                <a:lnTo>
                  <a:pt x="479" y="83"/>
                </a:lnTo>
                <a:lnTo>
                  <a:pt x="486" y="79"/>
                </a:lnTo>
                <a:lnTo>
                  <a:pt x="494" y="84"/>
                </a:lnTo>
                <a:lnTo>
                  <a:pt x="504" y="85"/>
                </a:lnTo>
                <a:lnTo>
                  <a:pt x="504" y="81"/>
                </a:lnTo>
                <a:lnTo>
                  <a:pt x="519" y="78"/>
                </a:lnTo>
                <a:lnTo>
                  <a:pt x="525" y="80"/>
                </a:lnTo>
                <a:lnTo>
                  <a:pt x="525" y="82"/>
                </a:lnTo>
                <a:lnTo>
                  <a:pt x="525" y="94"/>
                </a:lnTo>
                <a:lnTo>
                  <a:pt x="528" y="97"/>
                </a:lnTo>
                <a:lnTo>
                  <a:pt x="527" y="109"/>
                </a:lnTo>
                <a:lnTo>
                  <a:pt x="505" y="123"/>
                </a:lnTo>
                <a:lnTo>
                  <a:pt x="487" y="133"/>
                </a:lnTo>
                <a:lnTo>
                  <a:pt x="482" y="141"/>
                </a:lnTo>
                <a:lnTo>
                  <a:pt x="462" y="146"/>
                </a:lnTo>
                <a:lnTo>
                  <a:pt x="450" y="149"/>
                </a:lnTo>
                <a:lnTo>
                  <a:pt x="431" y="157"/>
                </a:lnTo>
                <a:lnTo>
                  <a:pt x="425" y="165"/>
                </a:lnTo>
                <a:lnTo>
                  <a:pt x="424" y="170"/>
                </a:lnTo>
                <a:lnTo>
                  <a:pt x="429" y="173"/>
                </a:lnTo>
                <a:lnTo>
                  <a:pt x="427" y="177"/>
                </a:lnTo>
                <a:lnTo>
                  <a:pt x="415" y="181"/>
                </a:lnTo>
                <a:lnTo>
                  <a:pt x="404" y="201"/>
                </a:lnTo>
                <a:lnTo>
                  <a:pt x="387" y="220"/>
                </a:lnTo>
                <a:lnTo>
                  <a:pt x="385" y="225"/>
                </a:lnTo>
                <a:lnTo>
                  <a:pt x="382" y="234"/>
                </a:lnTo>
                <a:lnTo>
                  <a:pt x="377" y="245"/>
                </a:lnTo>
                <a:lnTo>
                  <a:pt x="384" y="266"/>
                </a:lnTo>
                <a:lnTo>
                  <a:pt x="385" y="268"/>
                </a:lnTo>
                <a:lnTo>
                  <a:pt x="387" y="272"/>
                </a:lnTo>
                <a:lnTo>
                  <a:pt x="399" y="279"/>
                </a:lnTo>
                <a:lnTo>
                  <a:pt x="401" y="283"/>
                </a:lnTo>
                <a:lnTo>
                  <a:pt x="389" y="291"/>
                </a:lnTo>
                <a:lnTo>
                  <a:pt x="385" y="294"/>
                </a:lnTo>
                <a:lnTo>
                  <a:pt x="375" y="300"/>
                </a:lnTo>
                <a:lnTo>
                  <a:pt x="370" y="312"/>
                </a:lnTo>
                <a:lnTo>
                  <a:pt x="366" y="314"/>
                </a:lnTo>
                <a:lnTo>
                  <a:pt x="357" y="336"/>
                </a:lnTo>
                <a:lnTo>
                  <a:pt x="360" y="344"/>
                </a:lnTo>
                <a:lnTo>
                  <a:pt x="355" y="347"/>
                </a:lnTo>
                <a:lnTo>
                  <a:pt x="336" y="348"/>
                </a:lnTo>
                <a:lnTo>
                  <a:pt x="325" y="354"/>
                </a:lnTo>
                <a:lnTo>
                  <a:pt x="317" y="361"/>
                </a:lnTo>
                <a:lnTo>
                  <a:pt x="311" y="379"/>
                </a:lnTo>
                <a:lnTo>
                  <a:pt x="299" y="391"/>
                </a:lnTo>
                <a:lnTo>
                  <a:pt x="294" y="386"/>
                </a:lnTo>
                <a:lnTo>
                  <a:pt x="282" y="387"/>
                </a:lnTo>
                <a:lnTo>
                  <a:pt x="276" y="393"/>
                </a:lnTo>
                <a:lnTo>
                  <a:pt x="270" y="393"/>
                </a:lnTo>
                <a:lnTo>
                  <a:pt x="268" y="391"/>
                </a:lnTo>
                <a:lnTo>
                  <a:pt x="205" y="392"/>
                </a:lnTo>
                <a:lnTo>
                  <a:pt x="192" y="404"/>
                </a:lnTo>
                <a:lnTo>
                  <a:pt x="172" y="408"/>
                </a:lnTo>
                <a:lnTo>
                  <a:pt x="165" y="417"/>
                </a:lnTo>
                <a:lnTo>
                  <a:pt x="165" y="424"/>
                </a:lnTo>
                <a:lnTo>
                  <a:pt x="163" y="426"/>
                </a:lnTo>
                <a:lnTo>
                  <a:pt x="162" y="421"/>
                </a:lnTo>
                <a:lnTo>
                  <a:pt x="161" y="421"/>
                </a:lnTo>
                <a:lnTo>
                  <a:pt x="161" y="426"/>
                </a:lnTo>
                <a:lnTo>
                  <a:pt x="153" y="430"/>
                </a:lnTo>
                <a:lnTo>
                  <a:pt x="145" y="426"/>
                </a:lnTo>
                <a:lnTo>
                  <a:pt x="130" y="415"/>
                </a:lnTo>
                <a:lnTo>
                  <a:pt x="126" y="406"/>
                </a:lnTo>
                <a:lnTo>
                  <a:pt x="127" y="400"/>
                </a:lnTo>
                <a:lnTo>
                  <a:pt x="120" y="397"/>
                </a:lnTo>
                <a:lnTo>
                  <a:pt x="118" y="392"/>
                </a:lnTo>
                <a:lnTo>
                  <a:pt x="121" y="388"/>
                </a:lnTo>
                <a:lnTo>
                  <a:pt x="112" y="376"/>
                </a:lnTo>
                <a:lnTo>
                  <a:pt x="98" y="369"/>
                </a:lnTo>
                <a:lnTo>
                  <a:pt x="96" y="368"/>
                </a:lnTo>
                <a:lnTo>
                  <a:pt x="87" y="365"/>
                </a:lnTo>
                <a:lnTo>
                  <a:pt x="75" y="366"/>
                </a:lnTo>
                <a:lnTo>
                  <a:pt x="76" y="365"/>
                </a:lnTo>
                <a:lnTo>
                  <a:pt x="81" y="342"/>
                </a:lnTo>
                <a:lnTo>
                  <a:pt x="86" y="334"/>
                </a:lnTo>
                <a:lnTo>
                  <a:pt x="103" y="318"/>
                </a:lnTo>
                <a:lnTo>
                  <a:pt x="95" y="311"/>
                </a:lnTo>
                <a:lnTo>
                  <a:pt x="79" y="307"/>
                </a:lnTo>
                <a:lnTo>
                  <a:pt x="83" y="296"/>
                </a:lnTo>
                <a:lnTo>
                  <a:pt x="92" y="280"/>
                </a:lnTo>
                <a:lnTo>
                  <a:pt x="99" y="271"/>
                </a:lnTo>
                <a:lnTo>
                  <a:pt x="96" y="266"/>
                </a:lnTo>
                <a:lnTo>
                  <a:pt x="87" y="253"/>
                </a:lnTo>
                <a:lnTo>
                  <a:pt x="78" y="241"/>
                </a:lnTo>
                <a:lnTo>
                  <a:pt x="83" y="237"/>
                </a:lnTo>
                <a:lnTo>
                  <a:pt x="93" y="236"/>
                </a:lnTo>
                <a:lnTo>
                  <a:pt x="101" y="230"/>
                </a:lnTo>
                <a:lnTo>
                  <a:pt x="102" y="226"/>
                </a:lnTo>
                <a:lnTo>
                  <a:pt x="101" y="202"/>
                </a:lnTo>
                <a:lnTo>
                  <a:pt x="104" y="177"/>
                </a:lnTo>
                <a:lnTo>
                  <a:pt x="102" y="166"/>
                </a:lnTo>
                <a:lnTo>
                  <a:pt x="103" y="154"/>
                </a:lnTo>
                <a:lnTo>
                  <a:pt x="105" y="153"/>
                </a:lnTo>
                <a:lnTo>
                  <a:pt x="128" y="140"/>
                </a:lnTo>
                <a:lnTo>
                  <a:pt x="134" y="134"/>
                </a:lnTo>
                <a:lnTo>
                  <a:pt x="133" y="128"/>
                </a:lnTo>
                <a:lnTo>
                  <a:pt x="117" y="116"/>
                </a:lnTo>
                <a:lnTo>
                  <a:pt x="114" y="109"/>
                </a:lnTo>
                <a:lnTo>
                  <a:pt x="109" y="103"/>
                </a:lnTo>
                <a:lnTo>
                  <a:pt x="102" y="102"/>
                </a:lnTo>
                <a:lnTo>
                  <a:pt x="92" y="109"/>
                </a:lnTo>
                <a:lnTo>
                  <a:pt x="57" y="108"/>
                </a:lnTo>
                <a:lnTo>
                  <a:pt x="47" y="96"/>
                </a:lnTo>
                <a:lnTo>
                  <a:pt x="36" y="101"/>
                </a:lnTo>
                <a:lnTo>
                  <a:pt x="20" y="108"/>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91" name="Freeform 65">
            <a:extLst>
              <a:ext uri="{FF2B5EF4-FFF2-40B4-BE49-F238E27FC236}">
                <a16:creationId xmlns:a16="http://schemas.microsoft.com/office/drawing/2014/main" id="{DF140E57-389F-47A6-8659-CE430A66F211}"/>
              </a:ext>
            </a:extLst>
          </p:cNvPr>
          <p:cNvSpPr>
            <a:spLocks/>
          </p:cNvSpPr>
          <p:nvPr/>
        </p:nvSpPr>
        <p:spPr bwMode="auto">
          <a:xfrm>
            <a:off x="5559425" y="2136776"/>
            <a:ext cx="871538" cy="2016125"/>
          </a:xfrm>
          <a:custGeom>
            <a:avLst/>
            <a:gdLst>
              <a:gd name="T0" fmla="*/ 2147483646 w 549"/>
              <a:gd name="T1" fmla="*/ 2147483646 h 1270"/>
              <a:gd name="T2" fmla="*/ 2147483646 w 549"/>
              <a:gd name="T3" fmla="*/ 2147483646 h 1270"/>
              <a:gd name="T4" fmla="*/ 2147483646 w 549"/>
              <a:gd name="T5" fmla="*/ 2147483646 h 1270"/>
              <a:gd name="T6" fmla="*/ 2147483646 w 549"/>
              <a:gd name="T7" fmla="*/ 2147483646 h 1270"/>
              <a:gd name="T8" fmla="*/ 2147483646 w 549"/>
              <a:gd name="T9" fmla="*/ 2147483646 h 1270"/>
              <a:gd name="T10" fmla="*/ 2147483646 w 549"/>
              <a:gd name="T11" fmla="*/ 2147483646 h 1270"/>
              <a:gd name="T12" fmla="*/ 2147483646 w 549"/>
              <a:gd name="T13" fmla="*/ 2147483646 h 1270"/>
              <a:gd name="T14" fmla="*/ 2147483646 w 549"/>
              <a:gd name="T15" fmla="*/ 2147483646 h 1270"/>
              <a:gd name="T16" fmla="*/ 2147483646 w 549"/>
              <a:gd name="T17" fmla="*/ 2147483646 h 1270"/>
              <a:gd name="T18" fmla="*/ 2147483646 w 549"/>
              <a:gd name="T19" fmla="*/ 2147483646 h 1270"/>
              <a:gd name="T20" fmla="*/ 2147483646 w 549"/>
              <a:gd name="T21" fmla="*/ 2147483646 h 1270"/>
              <a:gd name="T22" fmla="*/ 2147483646 w 549"/>
              <a:gd name="T23" fmla="*/ 2147483646 h 1270"/>
              <a:gd name="T24" fmla="*/ 2147483646 w 549"/>
              <a:gd name="T25" fmla="*/ 2147483646 h 1270"/>
              <a:gd name="T26" fmla="*/ 2147483646 w 549"/>
              <a:gd name="T27" fmla="*/ 2147483646 h 1270"/>
              <a:gd name="T28" fmla="*/ 2147483646 w 549"/>
              <a:gd name="T29" fmla="*/ 2147483646 h 1270"/>
              <a:gd name="T30" fmla="*/ 2147483646 w 549"/>
              <a:gd name="T31" fmla="*/ 2147483646 h 1270"/>
              <a:gd name="T32" fmla="*/ 2147483646 w 549"/>
              <a:gd name="T33" fmla="*/ 2147483646 h 1270"/>
              <a:gd name="T34" fmla="*/ 2147483646 w 549"/>
              <a:gd name="T35" fmla="*/ 2147483646 h 1270"/>
              <a:gd name="T36" fmla="*/ 2147483646 w 549"/>
              <a:gd name="T37" fmla="*/ 2147483646 h 1270"/>
              <a:gd name="T38" fmla="*/ 2147483646 w 549"/>
              <a:gd name="T39" fmla="*/ 2147483646 h 1270"/>
              <a:gd name="T40" fmla="*/ 2147483646 w 549"/>
              <a:gd name="T41" fmla="*/ 2147483646 h 1270"/>
              <a:gd name="T42" fmla="*/ 2147483646 w 549"/>
              <a:gd name="T43" fmla="*/ 2147483646 h 1270"/>
              <a:gd name="T44" fmla="*/ 2147483646 w 549"/>
              <a:gd name="T45" fmla="*/ 2147483646 h 1270"/>
              <a:gd name="T46" fmla="*/ 2147483646 w 549"/>
              <a:gd name="T47" fmla="*/ 2147483646 h 1270"/>
              <a:gd name="T48" fmla="*/ 2147483646 w 549"/>
              <a:gd name="T49" fmla="*/ 2147483646 h 1270"/>
              <a:gd name="T50" fmla="*/ 2147483646 w 549"/>
              <a:gd name="T51" fmla="*/ 2147483646 h 1270"/>
              <a:gd name="T52" fmla="*/ 2147483646 w 549"/>
              <a:gd name="T53" fmla="*/ 2147483646 h 1270"/>
              <a:gd name="T54" fmla="*/ 2147483646 w 549"/>
              <a:gd name="T55" fmla="*/ 2147483646 h 1270"/>
              <a:gd name="T56" fmla="*/ 2147483646 w 549"/>
              <a:gd name="T57" fmla="*/ 2147483646 h 1270"/>
              <a:gd name="T58" fmla="*/ 2147483646 w 549"/>
              <a:gd name="T59" fmla="*/ 2147483646 h 1270"/>
              <a:gd name="T60" fmla="*/ 2147483646 w 549"/>
              <a:gd name="T61" fmla="*/ 2147483646 h 1270"/>
              <a:gd name="T62" fmla="*/ 2147483646 w 549"/>
              <a:gd name="T63" fmla="*/ 2147483646 h 1270"/>
              <a:gd name="T64" fmla="*/ 2147483646 w 549"/>
              <a:gd name="T65" fmla="*/ 2147483646 h 1270"/>
              <a:gd name="T66" fmla="*/ 2147483646 w 549"/>
              <a:gd name="T67" fmla="*/ 2147483646 h 1270"/>
              <a:gd name="T68" fmla="*/ 2147483646 w 549"/>
              <a:gd name="T69" fmla="*/ 2147483646 h 1270"/>
              <a:gd name="T70" fmla="*/ 2147483646 w 549"/>
              <a:gd name="T71" fmla="*/ 2147483646 h 1270"/>
              <a:gd name="T72" fmla="*/ 2147483646 w 549"/>
              <a:gd name="T73" fmla="*/ 2147483646 h 1270"/>
              <a:gd name="T74" fmla="*/ 2147483646 w 549"/>
              <a:gd name="T75" fmla="*/ 2147483646 h 1270"/>
              <a:gd name="T76" fmla="*/ 2147483646 w 549"/>
              <a:gd name="T77" fmla="*/ 2147483646 h 1270"/>
              <a:gd name="T78" fmla="*/ 2147483646 w 549"/>
              <a:gd name="T79" fmla="*/ 2147483646 h 1270"/>
              <a:gd name="T80" fmla="*/ 2147483646 w 549"/>
              <a:gd name="T81" fmla="*/ 2147483646 h 1270"/>
              <a:gd name="T82" fmla="*/ 2147483646 w 549"/>
              <a:gd name="T83" fmla="*/ 2147483646 h 1270"/>
              <a:gd name="T84" fmla="*/ 2147483646 w 549"/>
              <a:gd name="T85" fmla="*/ 2147483646 h 1270"/>
              <a:gd name="T86" fmla="*/ 2147483646 w 549"/>
              <a:gd name="T87" fmla="*/ 2147483646 h 1270"/>
              <a:gd name="T88" fmla="*/ 2147483646 w 549"/>
              <a:gd name="T89" fmla="*/ 2147483646 h 1270"/>
              <a:gd name="T90" fmla="*/ 2147483646 w 549"/>
              <a:gd name="T91" fmla="*/ 2147483646 h 1270"/>
              <a:gd name="T92" fmla="*/ 2147483646 w 549"/>
              <a:gd name="T93" fmla="*/ 2147483646 h 1270"/>
              <a:gd name="T94" fmla="*/ 2147483646 w 549"/>
              <a:gd name="T95" fmla="*/ 2147483646 h 1270"/>
              <a:gd name="T96" fmla="*/ 2147483646 w 549"/>
              <a:gd name="T97" fmla="*/ 2147483646 h 1270"/>
              <a:gd name="T98" fmla="*/ 2147483646 w 549"/>
              <a:gd name="T99" fmla="*/ 2147483646 h 1270"/>
              <a:gd name="T100" fmla="*/ 2147483646 w 549"/>
              <a:gd name="T101" fmla="*/ 2147483646 h 1270"/>
              <a:gd name="T102" fmla="*/ 2147483646 w 549"/>
              <a:gd name="T103" fmla="*/ 2147483646 h 1270"/>
              <a:gd name="T104" fmla="*/ 2147483646 w 549"/>
              <a:gd name="T105" fmla="*/ 2147483646 h 1270"/>
              <a:gd name="T106" fmla="*/ 2147483646 w 549"/>
              <a:gd name="T107" fmla="*/ 2147483646 h 1270"/>
              <a:gd name="T108" fmla="*/ 2147483646 w 549"/>
              <a:gd name="T109" fmla="*/ 2147483646 h 1270"/>
              <a:gd name="T110" fmla="*/ 2147483646 w 549"/>
              <a:gd name="T111" fmla="*/ 2147483646 h 1270"/>
              <a:gd name="T112" fmla="*/ 2147483646 w 549"/>
              <a:gd name="T113" fmla="*/ 2147483646 h 1270"/>
              <a:gd name="T114" fmla="*/ 2147483646 w 549"/>
              <a:gd name="T115" fmla="*/ 2147483646 h 1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9"/>
              <a:gd name="T175" fmla="*/ 0 h 1270"/>
              <a:gd name="T176" fmla="*/ 549 w 549"/>
              <a:gd name="T177" fmla="*/ 1270 h 1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9" h="1270">
                <a:moveTo>
                  <a:pt x="549" y="352"/>
                </a:moveTo>
                <a:lnTo>
                  <a:pt x="545" y="352"/>
                </a:lnTo>
                <a:lnTo>
                  <a:pt x="526" y="360"/>
                </a:lnTo>
                <a:lnTo>
                  <a:pt x="517" y="364"/>
                </a:lnTo>
                <a:lnTo>
                  <a:pt x="500" y="346"/>
                </a:lnTo>
                <a:lnTo>
                  <a:pt x="494" y="338"/>
                </a:lnTo>
                <a:lnTo>
                  <a:pt x="487" y="343"/>
                </a:lnTo>
                <a:lnTo>
                  <a:pt x="475" y="361"/>
                </a:lnTo>
                <a:lnTo>
                  <a:pt x="464" y="388"/>
                </a:lnTo>
                <a:lnTo>
                  <a:pt x="459" y="395"/>
                </a:lnTo>
                <a:lnTo>
                  <a:pt x="446" y="396"/>
                </a:lnTo>
                <a:lnTo>
                  <a:pt x="436" y="412"/>
                </a:lnTo>
                <a:lnTo>
                  <a:pt x="442" y="423"/>
                </a:lnTo>
                <a:lnTo>
                  <a:pt x="445" y="432"/>
                </a:lnTo>
                <a:lnTo>
                  <a:pt x="438" y="444"/>
                </a:lnTo>
                <a:lnTo>
                  <a:pt x="420" y="462"/>
                </a:lnTo>
                <a:lnTo>
                  <a:pt x="426" y="474"/>
                </a:lnTo>
                <a:lnTo>
                  <a:pt x="434" y="481"/>
                </a:lnTo>
                <a:lnTo>
                  <a:pt x="440" y="495"/>
                </a:lnTo>
                <a:lnTo>
                  <a:pt x="426" y="511"/>
                </a:lnTo>
                <a:lnTo>
                  <a:pt x="418" y="530"/>
                </a:lnTo>
                <a:lnTo>
                  <a:pt x="411" y="550"/>
                </a:lnTo>
                <a:lnTo>
                  <a:pt x="381" y="579"/>
                </a:lnTo>
                <a:lnTo>
                  <a:pt x="367" y="591"/>
                </a:lnTo>
                <a:lnTo>
                  <a:pt x="359" y="582"/>
                </a:lnTo>
                <a:lnTo>
                  <a:pt x="352" y="586"/>
                </a:lnTo>
                <a:lnTo>
                  <a:pt x="342" y="609"/>
                </a:lnTo>
                <a:lnTo>
                  <a:pt x="330" y="615"/>
                </a:lnTo>
                <a:lnTo>
                  <a:pt x="317" y="629"/>
                </a:lnTo>
                <a:lnTo>
                  <a:pt x="313" y="641"/>
                </a:lnTo>
                <a:lnTo>
                  <a:pt x="309" y="647"/>
                </a:lnTo>
                <a:lnTo>
                  <a:pt x="295" y="649"/>
                </a:lnTo>
                <a:lnTo>
                  <a:pt x="291" y="648"/>
                </a:lnTo>
                <a:lnTo>
                  <a:pt x="294" y="670"/>
                </a:lnTo>
                <a:lnTo>
                  <a:pt x="284" y="688"/>
                </a:lnTo>
                <a:lnTo>
                  <a:pt x="266" y="680"/>
                </a:lnTo>
                <a:lnTo>
                  <a:pt x="270" y="702"/>
                </a:lnTo>
                <a:lnTo>
                  <a:pt x="275" y="712"/>
                </a:lnTo>
                <a:lnTo>
                  <a:pt x="270" y="751"/>
                </a:lnTo>
                <a:lnTo>
                  <a:pt x="261" y="753"/>
                </a:lnTo>
                <a:lnTo>
                  <a:pt x="256" y="761"/>
                </a:lnTo>
                <a:lnTo>
                  <a:pt x="260" y="792"/>
                </a:lnTo>
                <a:lnTo>
                  <a:pt x="260" y="813"/>
                </a:lnTo>
                <a:lnTo>
                  <a:pt x="267" y="831"/>
                </a:lnTo>
                <a:lnTo>
                  <a:pt x="262" y="838"/>
                </a:lnTo>
                <a:lnTo>
                  <a:pt x="279" y="841"/>
                </a:lnTo>
                <a:lnTo>
                  <a:pt x="284" y="848"/>
                </a:lnTo>
                <a:lnTo>
                  <a:pt x="293" y="845"/>
                </a:lnTo>
                <a:lnTo>
                  <a:pt x="306" y="868"/>
                </a:lnTo>
                <a:lnTo>
                  <a:pt x="314" y="880"/>
                </a:lnTo>
                <a:lnTo>
                  <a:pt x="330" y="886"/>
                </a:lnTo>
                <a:lnTo>
                  <a:pt x="334" y="902"/>
                </a:lnTo>
                <a:lnTo>
                  <a:pt x="340" y="907"/>
                </a:lnTo>
                <a:lnTo>
                  <a:pt x="340" y="920"/>
                </a:lnTo>
                <a:lnTo>
                  <a:pt x="333" y="920"/>
                </a:lnTo>
                <a:lnTo>
                  <a:pt x="323" y="932"/>
                </a:lnTo>
                <a:lnTo>
                  <a:pt x="307" y="943"/>
                </a:lnTo>
                <a:lnTo>
                  <a:pt x="297" y="950"/>
                </a:lnTo>
                <a:lnTo>
                  <a:pt x="288" y="949"/>
                </a:lnTo>
                <a:lnTo>
                  <a:pt x="285" y="945"/>
                </a:lnTo>
                <a:lnTo>
                  <a:pt x="269" y="940"/>
                </a:lnTo>
                <a:lnTo>
                  <a:pt x="257" y="934"/>
                </a:lnTo>
                <a:lnTo>
                  <a:pt x="245" y="931"/>
                </a:lnTo>
                <a:lnTo>
                  <a:pt x="242" y="935"/>
                </a:lnTo>
                <a:lnTo>
                  <a:pt x="233" y="931"/>
                </a:lnTo>
                <a:lnTo>
                  <a:pt x="228" y="942"/>
                </a:lnTo>
                <a:lnTo>
                  <a:pt x="244" y="939"/>
                </a:lnTo>
                <a:lnTo>
                  <a:pt x="254" y="950"/>
                </a:lnTo>
                <a:lnTo>
                  <a:pt x="265" y="951"/>
                </a:lnTo>
                <a:lnTo>
                  <a:pt x="269" y="959"/>
                </a:lnTo>
                <a:lnTo>
                  <a:pt x="278" y="962"/>
                </a:lnTo>
                <a:lnTo>
                  <a:pt x="278" y="957"/>
                </a:lnTo>
                <a:lnTo>
                  <a:pt x="290" y="959"/>
                </a:lnTo>
                <a:lnTo>
                  <a:pt x="295" y="952"/>
                </a:lnTo>
                <a:lnTo>
                  <a:pt x="301" y="953"/>
                </a:lnTo>
                <a:lnTo>
                  <a:pt x="310" y="949"/>
                </a:lnTo>
                <a:lnTo>
                  <a:pt x="315" y="952"/>
                </a:lnTo>
                <a:lnTo>
                  <a:pt x="315" y="946"/>
                </a:lnTo>
                <a:lnTo>
                  <a:pt x="318" y="946"/>
                </a:lnTo>
                <a:lnTo>
                  <a:pt x="322" y="952"/>
                </a:lnTo>
                <a:lnTo>
                  <a:pt x="322" y="955"/>
                </a:lnTo>
                <a:lnTo>
                  <a:pt x="308" y="956"/>
                </a:lnTo>
                <a:lnTo>
                  <a:pt x="312" y="966"/>
                </a:lnTo>
                <a:lnTo>
                  <a:pt x="297" y="976"/>
                </a:lnTo>
                <a:lnTo>
                  <a:pt x="294" y="987"/>
                </a:lnTo>
                <a:lnTo>
                  <a:pt x="286" y="990"/>
                </a:lnTo>
                <a:lnTo>
                  <a:pt x="284" y="986"/>
                </a:lnTo>
                <a:lnTo>
                  <a:pt x="285" y="980"/>
                </a:lnTo>
                <a:lnTo>
                  <a:pt x="285" y="970"/>
                </a:lnTo>
                <a:lnTo>
                  <a:pt x="280" y="971"/>
                </a:lnTo>
                <a:lnTo>
                  <a:pt x="278" y="988"/>
                </a:lnTo>
                <a:lnTo>
                  <a:pt x="269" y="1001"/>
                </a:lnTo>
                <a:lnTo>
                  <a:pt x="264" y="1003"/>
                </a:lnTo>
                <a:lnTo>
                  <a:pt x="257" y="1000"/>
                </a:lnTo>
                <a:lnTo>
                  <a:pt x="257" y="1008"/>
                </a:lnTo>
                <a:lnTo>
                  <a:pt x="230" y="1009"/>
                </a:lnTo>
                <a:lnTo>
                  <a:pt x="233" y="1026"/>
                </a:lnTo>
                <a:lnTo>
                  <a:pt x="243" y="1036"/>
                </a:lnTo>
                <a:lnTo>
                  <a:pt x="244" y="1058"/>
                </a:lnTo>
                <a:lnTo>
                  <a:pt x="242" y="1070"/>
                </a:lnTo>
                <a:lnTo>
                  <a:pt x="237" y="1071"/>
                </a:lnTo>
                <a:lnTo>
                  <a:pt x="231" y="1069"/>
                </a:lnTo>
                <a:lnTo>
                  <a:pt x="231" y="1085"/>
                </a:lnTo>
                <a:lnTo>
                  <a:pt x="237" y="1087"/>
                </a:lnTo>
                <a:lnTo>
                  <a:pt x="234" y="1097"/>
                </a:lnTo>
                <a:lnTo>
                  <a:pt x="239" y="1105"/>
                </a:lnTo>
                <a:lnTo>
                  <a:pt x="232" y="1118"/>
                </a:lnTo>
                <a:lnTo>
                  <a:pt x="228" y="1134"/>
                </a:lnTo>
                <a:lnTo>
                  <a:pt x="227" y="1154"/>
                </a:lnTo>
                <a:lnTo>
                  <a:pt x="212" y="1190"/>
                </a:lnTo>
                <a:lnTo>
                  <a:pt x="201" y="1214"/>
                </a:lnTo>
                <a:lnTo>
                  <a:pt x="198" y="1212"/>
                </a:lnTo>
                <a:lnTo>
                  <a:pt x="190" y="1204"/>
                </a:lnTo>
                <a:lnTo>
                  <a:pt x="178" y="1211"/>
                </a:lnTo>
                <a:lnTo>
                  <a:pt x="154" y="1208"/>
                </a:lnTo>
                <a:lnTo>
                  <a:pt x="152" y="1219"/>
                </a:lnTo>
                <a:lnTo>
                  <a:pt x="147" y="1216"/>
                </a:lnTo>
                <a:lnTo>
                  <a:pt x="137" y="1225"/>
                </a:lnTo>
                <a:lnTo>
                  <a:pt x="132" y="1242"/>
                </a:lnTo>
                <a:lnTo>
                  <a:pt x="138" y="1254"/>
                </a:lnTo>
                <a:lnTo>
                  <a:pt x="131" y="1266"/>
                </a:lnTo>
                <a:lnTo>
                  <a:pt x="122" y="1262"/>
                </a:lnTo>
                <a:lnTo>
                  <a:pt x="119" y="1261"/>
                </a:lnTo>
                <a:lnTo>
                  <a:pt x="96" y="1270"/>
                </a:lnTo>
                <a:lnTo>
                  <a:pt x="75" y="1266"/>
                </a:lnTo>
                <a:lnTo>
                  <a:pt x="75" y="1261"/>
                </a:lnTo>
                <a:lnTo>
                  <a:pt x="79" y="1259"/>
                </a:lnTo>
                <a:lnTo>
                  <a:pt x="78" y="1252"/>
                </a:lnTo>
                <a:lnTo>
                  <a:pt x="83" y="1242"/>
                </a:lnTo>
                <a:lnTo>
                  <a:pt x="71" y="1224"/>
                </a:lnTo>
                <a:lnTo>
                  <a:pt x="63" y="1208"/>
                </a:lnTo>
                <a:lnTo>
                  <a:pt x="59" y="1198"/>
                </a:lnTo>
                <a:lnTo>
                  <a:pt x="69" y="1195"/>
                </a:lnTo>
                <a:lnTo>
                  <a:pt x="67" y="1184"/>
                </a:lnTo>
                <a:lnTo>
                  <a:pt x="75" y="1186"/>
                </a:lnTo>
                <a:lnTo>
                  <a:pt x="78" y="1178"/>
                </a:lnTo>
                <a:lnTo>
                  <a:pt x="75" y="1170"/>
                </a:lnTo>
                <a:lnTo>
                  <a:pt x="69" y="1170"/>
                </a:lnTo>
                <a:lnTo>
                  <a:pt x="63" y="1157"/>
                </a:lnTo>
                <a:lnTo>
                  <a:pt x="53" y="1149"/>
                </a:lnTo>
                <a:lnTo>
                  <a:pt x="41" y="1114"/>
                </a:lnTo>
                <a:lnTo>
                  <a:pt x="36" y="1114"/>
                </a:lnTo>
                <a:lnTo>
                  <a:pt x="36" y="1100"/>
                </a:lnTo>
                <a:lnTo>
                  <a:pt x="31" y="1087"/>
                </a:lnTo>
                <a:lnTo>
                  <a:pt x="25" y="1076"/>
                </a:lnTo>
                <a:lnTo>
                  <a:pt x="29" y="1059"/>
                </a:lnTo>
                <a:lnTo>
                  <a:pt x="33" y="1047"/>
                </a:lnTo>
                <a:lnTo>
                  <a:pt x="25" y="1041"/>
                </a:lnTo>
                <a:lnTo>
                  <a:pt x="17" y="1045"/>
                </a:lnTo>
                <a:lnTo>
                  <a:pt x="16" y="1034"/>
                </a:lnTo>
                <a:lnTo>
                  <a:pt x="8" y="1036"/>
                </a:lnTo>
                <a:lnTo>
                  <a:pt x="5" y="992"/>
                </a:lnTo>
                <a:lnTo>
                  <a:pt x="0" y="987"/>
                </a:lnTo>
                <a:lnTo>
                  <a:pt x="6" y="974"/>
                </a:lnTo>
                <a:lnTo>
                  <a:pt x="12" y="978"/>
                </a:lnTo>
                <a:lnTo>
                  <a:pt x="15" y="991"/>
                </a:lnTo>
                <a:lnTo>
                  <a:pt x="22" y="991"/>
                </a:lnTo>
                <a:lnTo>
                  <a:pt x="29" y="963"/>
                </a:lnTo>
                <a:lnTo>
                  <a:pt x="25" y="932"/>
                </a:lnTo>
                <a:lnTo>
                  <a:pt x="34" y="923"/>
                </a:lnTo>
                <a:lnTo>
                  <a:pt x="36" y="907"/>
                </a:lnTo>
                <a:lnTo>
                  <a:pt x="44" y="907"/>
                </a:lnTo>
                <a:lnTo>
                  <a:pt x="59" y="892"/>
                </a:lnTo>
                <a:lnTo>
                  <a:pt x="59" y="872"/>
                </a:lnTo>
                <a:lnTo>
                  <a:pt x="64" y="858"/>
                </a:lnTo>
                <a:lnTo>
                  <a:pt x="59" y="842"/>
                </a:lnTo>
                <a:lnTo>
                  <a:pt x="48" y="813"/>
                </a:lnTo>
                <a:lnTo>
                  <a:pt x="66" y="806"/>
                </a:lnTo>
                <a:lnTo>
                  <a:pt x="75" y="780"/>
                </a:lnTo>
                <a:lnTo>
                  <a:pt x="69" y="770"/>
                </a:lnTo>
                <a:lnTo>
                  <a:pt x="55" y="763"/>
                </a:lnTo>
                <a:lnTo>
                  <a:pt x="44" y="747"/>
                </a:lnTo>
                <a:lnTo>
                  <a:pt x="51" y="699"/>
                </a:lnTo>
                <a:lnTo>
                  <a:pt x="38" y="669"/>
                </a:lnTo>
                <a:lnTo>
                  <a:pt x="45" y="623"/>
                </a:lnTo>
                <a:lnTo>
                  <a:pt x="46" y="595"/>
                </a:lnTo>
                <a:lnTo>
                  <a:pt x="54" y="574"/>
                </a:lnTo>
                <a:lnTo>
                  <a:pt x="66" y="554"/>
                </a:lnTo>
                <a:lnTo>
                  <a:pt x="77" y="542"/>
                </a:lnTo>
                <a:lnTo>
                  <a:pt x="89" y="537"/>
                </a:lnTo>
                <a:lnTo>
                  <a:pt x="107" y="538"/>
                </a:lnTo>
                <a:lnTo>
                  <a:pt x="121" y="537"/>
                </a:lnTo>
                <a:lnTo>
                  <a:pt x="129" y="529"/>
                </a:lnTo>
                <a:lnTo>
                  <a:pt x="133" y="522"/>
                </a:lnTo>
                <a:lnTo>
                  <a:pt x="128" y="496"/>
                </a:lnTo>
                <a:lnTo>
                  <a:pt x="121" y="484"/>
                </a:lnTo>
                <a:lnTo>
                  <a:pt x="114" y="478"/>
                </a:lnTo>
                <a:lnTo>
                  <a:pt x="124" y="454"/>
                </a:lnTo>
                <a:lnTo>
                  <a:pt x="135" y="431"/>
                </a:lnTo>
                <a:lnTo>
                  <a:pt x="142" y="410"/>
                </a:lnTo>
                <a:lnTo>
                  <a:pt x="148" y="382"/>
                </a:lnTo>
                <a:lnTo>
                  <a:pt x="149" y="337"/>
                </a:lnTo>
                <a:lnTo>
                  <a:pt x="151" y="326"/>
                </a:lnTo>
                <a:lnTo>
                  <a:pt x="170" y="325"/>
                </a:lnTo>
                <a:lnTo>
                  <a:pt x="183" y="304"/>
                </a:lnTo>
                <a:lnTo>
                  <a:pt x="209" y="260"/>
                </a:lnTo>
                <a:lnTo>
                  <a:pt x="220" y="243"/>
                </a:lnTo>
                <a:lnTo>
                  <a:pt x="224" y="226"/>
                </a:lnTo>
                <a:lnTo>
                  <a:pt x="221" y="201"/>
                </a:lnTo>
                <a:lnTo>
                  <a:pt x="220" y="191"/>
                </a:lnTo>
                <a:lnTo>
                  <a:pt x="248" y="132"/>
                </a:lnTo>
                <a:lnTo>
                  <a:pt x="257" y="123"/>
                </a:lnTo>
                <a:lnTo>
                  <a:pt x="262" y="124"/>
                </a:lnTo>
                <a:lnTo>
                  <a:pt x="279" y="129"/>
                </a:lnTo>
                <a:lnTo>
                  <a:pt x="292" y="128"/>
                </a:lnTo>
                <a:lnTo>
                  <a:pt x="299" y="113"/>
                </a:lnTo>
                <a:lnTo>
                  <a:pt x="300" y="103"/>
                </a:lnTo>
                <a:lnTo>
                  <a:pt x="301" y="69"/>
                </a:lnTo>
                <a:lnTo>
                  <a:pt x="304" y="59"/>
                </a:lnTo>
                <a:lnTo>
                  <a:pt x="337" y="79"/>
                </a:lnTo>
                <a:lnTo>
                  <a:pt x="355" y="87"/>
                </a:lnTo>
                <a:lnTo>
                  <a:pt x="368" y="93"/>
                </a:lnTo>
                <a:lnTo>
                  <a:pt x="375" y="94"/>
                </a:lnTo>
                <a:lnTo>
                  <a:pt x="380" y="81"/>
                </a:lnTo>
                <a:lnTo>
                  <a:pt x="383" y="58"/>
                </a:lnTo>
                <a:lnTo>
                  <a:pt x="388" y="2"/>
                </a:lnTo>
                <a:lnTo>
                  <a:pt x="405" y="0"/>
                </a:lnTo>
                <a:lnTo>
                  <a:pt x="413" y="1"/>
                </a:lnTo>
                <a:lnTo>
                  <a:pt x="415" y="5"/>
                </a:lnTo>
                <a:lnTo>
                  <a:pt x="418" y="7"/>
                </a:lnTo>
                <a:lnTo>
                  <a:pt x="429" y="31"/>
                </a:lnTo>
                <a:lnTo>
                  <a:pt x="454" y="66"/>
                </a:lnTo>
                <a:lnTo>
                  <a:pt x="475" y="81"/>
                </a:lnTo>
                <a:lnTo>
                  <a:pt x="505" y="92"/>
                </a:lnTo>
                <a:lnTo>
                  <a:pt x="515" y="103"/>
                </a:lnTo>
                <a:lnTo>
                  <a:pt x="530" y="132"/>
                </a:lnTo>
                <a:lnTo>
                  <a:pt x="528" y="153"/>
                </a:lnTo>
                <a:lnTo>
                  <a:pt x="528" y="179"/>
                </a:lnTo>
                <a:lnTo>
                  <a:pt x="538" y="211"/>
                </a:lnTo>
                <a:lnTo>
                  <a:pt x="546" y="244"/>
                </a:lnTo>
                <a:lnTo>
                  <a:pt x="546" y="263"/>
                </a:lnTo>
                <a:lnTo>
                  <a:pt x="537" y="302"/>
                </a:lnTo>
                <a:lnTo>
                  <a:pt x="541" y="327"/>
                </a:lnTo>
                <a:lnTo>
                  <a:pt x="547" y="341"/>
                </a:lnTo>
                <a:lnTo>
                  <a:pt x="549" y="35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92" name="Freeform 66">
            <a:extLst>
              <a:ext uri="{FF2B5EF4-FFF2-40B4-BE49-F238E27FC236}">
                <a16:creationId xmlns:a16="http://schemas.microsoft.com/office/drawing/2014/main" id="{5FF94B39-C560-42CD-A42D-07E3033FE1B2}"/>
              </a:ext>
            </a:extLst>
          </p:cNvPr>
          <p:cNvSpPr>
            <a:spLocks/>
          </p:cNvSpPr>
          <p:nvPr/>
        </p:nvSpPr>
        <p:spPr bwMode="auto">
          <a:xfrm>
            <a:off x="5559425" y="2136776"/>
            <a:ext cx="871538" cy="2016125"/>
          </a:xfrm>
          <a:custGeom>
            <a:avLst/>
            <a:gdLst>
              <a:gd name="T0" fmla="*/ 2147483646 w 549"/>
              <a:gd name="T1" fmla="*/ 2147483646 h 1270"/>
              <a:gd name="T2" fmla="*/ 2147483646 w 549"/>
              <a:gd name="T3" fmla="*/ 2147483646 h 1270"/>
              <a:gd name="T4" fmla="*/ 2147483646 w 549"/>
              <a:gd name="T5" fmla="*/ 2147483646 h 1270"/>
              <a:gd name="T6" fmla="*/ 2147483646 w 549"/>
              <a:gd name="T7" fmla="*/ 2147483646 h 1270"/>
              <a:gd name="T8" fmla="*/ 2147483646 w 549"/>
              <a:gd name="T9" fmla="*/ 2147483646 h 1270"/>
              <a:gd name="T10" fmla="*/ 2147483646 w 549"/>
              <a:gd name="T11" fmla="*/ 2147483646 h 1270"/>
              <a:gd name="T12" fmla="*/ 2147483646 w 549"/>
              <a:gd name="T13" fmla="*/ 2147483646 h 1270"/>
              <a:gd name="T14" fmla="*/ 2147483646 w 549"/>
              <a:gd name="T15" fmla="*/ 2147483646 h 1270"/>
              <a:gd name="T16" fmla="*/ 2147483646 w 549"/>
              <a:gd name="T17" fmla="*/ 2147483646 h 1270"/>
              <a:gd name="T18" fmla="*/ 2147483646 w 549"/>
              <a:gd name="T19" fmla="*/ 2147483646 h 1270"/>
              <a:gd name="T20" fmla="*/ 2147483646 w 549"/>
              <a:gd name="T21" fmla="*/ 2147483646 h 1270"/>
              <a:gd name="T22" fmla="*/ 2147483646 w 549"/>
              <a:gd name="T23" fmla="*/ 2147483646 h 1270"/>
              <a:gd name="T24" fmla="*/ 2147483646 w 549"/>
              <a:gd name="T25" fmla="*/ 2147483646 h 1270"/>
              <a:gd name="T26" fmla="*/ 2147483646 w 549"/>
              <a:gd name="T27" fmla="*/ 2147483646 h 1270"/>
              <a:gd name="T28" fmla="*/ 2147483646 w 549"/>
              <a:gd name="T29" fmla="*/ 2147483646 h 1270"/>
              <a:gd name="T30" fmla="*/ 2147483646 w 549"/>
              <a:gd name="T31" fmla="*/ 2147483646 h 1270"/>
              <a:gd name="T32" fmla="*/ 2147483646 w 549"/>
              <a:gd name="T33" fmla="*/ 2147483646 h 1270"/>
              <a:gd name="T34" fmla="*/ 2147483646 w 549"/>
              <a:gd name="T35" fmla="*/ 2147483646 h 1270"/>
              <a:gd name="T36" fmla="*/ 2147483646 w 549"/>
              <a:gd name="T37" fmla="*/ 2147483646 h 1270"/>
              <a:gd name="T38" fmla="*/ 2147483646 w 549"/>
              <a:gd name="T39" fmla="*/ 2147483646 h 1270"/>
              <a:gd name="T40" fmla="*/ 2147483646 w 549"/>
              <a:gd name="T41" fmla="*/ 2147483646 h 1270"/>
              <a:gd name="T42" fmla="*/ 2147483646 w 549"/>
              <a:gd name="T43" fmla="*/ 2147483646 h 1270"/>
              <a:gd name="T44" fmla="*/ 2147483646 w 549"/>
              <a:gd name="T45" fmla="*/ 2147483646 h 1270"/>
              <a:gd name="T46" fmla="*/ 2147483646 w 549"/>
              <a:gd name="T47" fmla="*/ 2147483646 h 1270"/>
              <a:gd name="T48" fmla="*/ 2147483646 w 549"/>
              <a:gd name="T49" fmla="*/ 2147483646 h 1270"/>
              <a:gd name="T50" fmla="*/ 2147483646 w 549"/>
              <a:gd name="T51" fmla="*/ 2147483646 h 1270"/>
              <a:gd name="T52" fmla="*/ 2147483646 w 549"/>
              <a:gd name="T53" fmla="*/ 2147483646 h 1270"/>
              <a:gd name="T54" fmla="*/ 2147483646 w 549"/>
              <a:gd name="T55" fmla="*/ 2147483646 h 1270"/>
              <a:gd name="T56" fmla="*/ 2147483646 w 549"/>
              <a:gd name="T57" fmla="*/ 2147483646 h 1270"/>
              <a:gd name="T58" fmla="*/ 2147483646 w 549"/>
              <a:gd name="T59" fmla="*/ 2147483646 h 1270"/>
              <a:gd name="T60" fmla="*/ 2147483646 w 549"/>
              <a:gd name="T61" fmla="*/ 2147483646 h 1270"/>
              <a:gd name="T62" fmla="*/ 2147483646 w 549"/>
              <a:gd name="T63" fmla="*/ 2147483646 h 1270"/>
              <a:gd name="T64" fmla="*/ 2147483646 w 549"/>
              <a:gd name="T65" fmla="*/ 2147483646 h 1270"/>
              <a:gd name="T66" fmla="*/ 2147483646 w 549"/>
              <a:gd name="T67" fmla="*/ 2147483646 h 1270"/>
              <a:gd name="T68" fmla="*/ 2147483646 w 549"/>
              <a:gd name="T69" fmla="*/ 2147483646 h 1270"/>
              <a:gd name="T70" fmla="*/ 2147483646 w 549"/>
              <a:gd name="T71" fmla="*/ 2147483646 h 1270"/>
              <a:gd name="T72" fmla="*/ 2147483646 w 549"/>
              <a:gd name="T73" fmla="*/ 2147483646 h 1270"/>
              <a:gd name="T74" fmla="*/ 2147483646 w 549"/>
              <a:gd name="T75" fmla="*/ 2147483646 h 1270"/>
              <a:gd name="T76" fmla="*/ 2147483646 w 549"/>
              <a:gd name="T77" fmla="*/ 2147483646 h 1270"/>
              <a:gd name="T78" fmla="*/ 2147483646 w 549"/>
              <a:gd name="T79" fmla="*/ 2147483646 h 1270"/>
              <a:gd name="T80" fmla="*/ 2147483646 w 549"/>
              <a:gd name="T81" fmla="*/ 2147483646 h 1270"/>
              <a:gd name="T82" fmla="*/ 2147483646 w 549"/>
              <a:gd name="T83" fmla="*/ 2147483646 h 1270"/>
              <a:gd name="T84" fmla="*/ 2147483646 w 549"/>
              <a:gd name="T85" fmla="*/ 2147483646 h 1270"/>
              <a:gd name="T86" fmla="*/ 2147483646 w 549"/>
              <a:gd name="T87" fmla="*/ 2147483646 h 1270"/>
              <a:gd name="T88" fmla="*/ 2147483646 w 549"/>
              <a:gd name="T89" fmla="*/ 2147483646 h 1270"/>
              <a:gd name="T90" fmla="*/ 2147483646 w 549"/>
              <a:gd name="T91" fmla="*/ 2147483646 h 1270"/>
              <a:gd name="T92" fmla="*/ 2147483646 w 549"/>
              <a:gd name="T93" fmla="*/ 2147483646 h 1270"/>
              <a:gd name="T94" fmla="*/ 2147483646 w 549"/>
              <a:gd name="T95" fmla="*/ 2147483646 h 1270"/>
              <a:gd name="T96" fmla="*/ 2147483646 w 549"/>
              <a:gd name="T97" fmla="*/ 2147483646 h 1270"/>
              <a:gd name="T98" fmla="*/ 2147483646 w 549"/>
              <a:gd name="T99" fmla="*/ 2147483646 h 1270"/>
              <a:gd name="T100" fmla="*/ 2147483646 w 549"/>
              <a:gd name="T101" fmla="*/ 2147483646 h 1270"/>
              <a:gd name="T102" fmla="*/ 2147483646 w 549"/>
              <a:gd name="T103" fmla="*/ 2147483646 h 1270"/>
              <a:gd name="T104" fmla="*/ 2147483646 w 549"/>
              <a:gd name="T105" fmla="*/ 2147483646 h 1270"/>
              <a:gd name="T106" fmla="*/ 2147483646 w 549"/>
              <a:gd name="T107" fmla="*/ 2147483646 h 1270"/>
              <a:gd name="T108" fmla="*/ 2147483646 w 549"/>
              <a:gd name="T109" fmla="*/ 2147483646 h 1270"/>
              <a:gd name="T110" fmla="*/ 2147483646 w 549"/>
              <a:gd name="T111" fmla="*/ 2147483646 h 1270"/>
              <a:gd name="T112" fmla="*/ 2147483646 w 549"/>
              <a:gd name="T113" fmla="*/ 2147483646 h 1270"/>
              <a:gd name="T114" fmla="*/ 2147483646 w 549"/>
              <a:gd name="T115" fmla="*/ 2147483646 h 1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9"/>
              <a:gd name="T175" fmla="*/ 0 h 1270"/>
              <a:gd name="T176" fmla="*/ 549 w 549"/>
              <a:gd name="T177" fmla="*/ 1270 h 1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9" h="1270">
                <a:moveTo>
                  <a:pt x="549" y="352"/>
                </a:moveTo>
                <a:lnTo>
                  <a:pt x="545" y="352"/>
                </a:lnTo>
                <a:lnTo>
                  <a:pt x="526" y="360"/>
                </a:lnTo>
                <a:lnTo>
                  <a:pt x="517" y="364"/>
                </a:lnTo>
                <a:lnTo>
                  <a:pt x="500" y="346"/>
                </a:lnTo>
                <a:lnTo>
                  <a:pt x="494" y="338"/>
                </a:lnTo>
                <a:lnTo>
                  <a:pt x="487" y="343"/>
                </a:lnTo>
                <a:lnTo>
                  <a:pt x="475" y="361"/>
                </a:lnTo>
                <a:lnTo>
                  <a:pt x="464" y="388"/>
                </a:lnTo>
                <a:lnTo>
                  <a:pt x="459" y="395"/>
                </a:lnTo>
                <a:lnTo>
                  <a:pt x="446" y="396"/>
                </a:lnTo>
                <a:lnTo>
                  <a:pt x="436" y="412"/>
                </a:lnTo>
                <a:lnTo>
                  <a:pt x="442" y="423"/>
                </a:lnTo>
                <a:lnTo>
                  <a:pt x="445" y="432"/>
                </a:lnTo>
                <a:lnTo>
                  <a:pt x="438" y="444"/>
                </a:lnTo>
                <a:lnTo>
                  <a:pt x="420" y="462"/>
                </a:lnTo>
                <a:lnTo>
                  <a:pt x="426" y="474"/>
                </a:lnTo>
                <a:lnTo>
                  <a:pt x="434" y="481"/>
                </a:lnTo>
                <a:lnTo>
                  <a:pt x="440" y="495"/>
                </a:lnTo>
                <a:lnTo>
                  <a:pt x="426" y="511"/>
                </a:lnTo>
                <a:lnTo>
                  <a:pt x="418" y="530"/>
                </a:lnTo>
                <a:lnTo>
                  <a:pt x="411" y="550"/>
                </a:lnTo>
                <a:lnTo>
                  <a:pt x="381" y="579"/>
                </a:lnTo>
                <a:lnTo>
                  <a:pt x="367" y="591"/>
                </a:lnTo>
                <a:lnTo>
                  <a:pt x="359" y="582"/>
                </a:lnTo>
                <a:lnTo>
                  <a:pt x="352" y="586"/>
                </a:lnTo>
                <a:lnTo>
                  <a:pt x="342" y="609"/>
                </a:lnTo>
                <a:lnTo>
                  <a:pt x="330" y="615"/>
                </a:lnTo>
                <a:lnTo>
                  <a:pt x="317" y="629"/>
                </a:lnTo>
                <a:lnTo>
                  <a:pt x="313" y="641"/>
                </a:lnTo>
                <a:lnTo>
                  <a:pt x="309" y="647"/>
                </a:lnTo>
                <a:lnTo>
                  <a:pt x="295" y="649"/>
                </a:lnTo>
                <a:lnTo>
                  <a:pt x="291" y="648"/>
                </a:lnTo>
                <a:lnTo>
                  <a:pt x="294" y="670"/>
                </a:lnTo>
                <a:lnTo>
                  <a:pt x="284" y="688"/>
                </a:lnTo>
                <a:lnTo>
                  <a:pt x="266" y="680"/>
                </a:lnTo>
                <a:lnTo>
                  <a:pt x="270" y="702"/>
                </a:lnTo>
                <a:lnTo>
                  <a:pt x="275" y="712"/>
                </a:lnTo>
                <a:lnTo>
                  <a:pt x="270" y="751"/>
                </a:lnTo>
                <a:lnTo>
                  <a:pt x="261" y="753"/>
                </a:lnTo>
                <a:lnTo>
                  <a:pt x="256" y="761"/>
                </a:lnTo>
                <a:lnTo>
                  <a:pt x="260" y="792"/>
                </a:lnTo>
                <a:lnTo>
                  <a:pt x="260" y="813"/>
                </a:lnTo>
                <a:lnTo>
                  <a:pt x="267" y="831"/>
                </a:lnTo>
                <a:lnTo>
                  <a:pt x="262" y="838"/>
                </a:lnTo>
                <a:lnTo>
                  <a:pt x="279" y="841"/>
                </a:lnTo>
                <a:lnTo>
                  <a:pt x="284" y="848"/>
                </a:lnTo>
                <a:lnTo>
                  <a:pt x="293" y="845"/>
                </a:lnTo>
                <a:lnTo>
                  <a:pt x="306" y="868"/>
                </a:lnTo>
                <a:lnTo>
                  <a:pt x="314" y="880"/>
                </a:lnTo>
                <a:lnTo>
                  <a:pt x="330" y="886"/>
                </a:lnTo>
                <a:lnTo>
                  <a:pt x="334" y="902"/>
                </a:lnTo>
                <a:lnTo>
                  <a:pt x="340" y="907"/>
                </a:lnTo>
                <a:lnTo>
                  <a:pt x="340" y="920"/>
                </a:lnTo>
                <a:lnTo>
                  <a:pt x="333" y="920"/>
                </a:lnTo>
                <a:lnTo>
                  <a:pt x="323" y="932"/>
                </a:lnTo>
                <a:lnTo>
                  <a:pt x="307" y="943"/>
                </a:lnTo>
                <a:lnTo>
                  <a:pt x="297" y="950"/>
                </a:lnTo>
                <a:lnTo>
                  <a:pt x="288" y="949"/>
                </a:lnTo>
                <a:lnTo>
                  <a:pt x="285" y="945"/>
                </a:lnTo>
                <a:lnTo>
                  <a:pt x="269" y="940"/>
                </a:lnTo>
                <a:lnTo>
                  <a:pt x="257" y="934"/>
                </a:lnTo>
                <a:lnTo>
                  <a:pt x="245" y="931"/>
                </a:lnTo>
                <a:lnTo>
                  <a:pt x="242" y="935"/>
                </a:lnTo>
                <a:lnTo>
                  <a:pt x="233" y="931"/>
                </a:lnTo>
                <a:lnTo>
                  <a:pt x="228" y="942"/>
                </a:lnTo>
                <a:lnTo>
                  <a:pt x="244" y="939"/>
                </a:lnTo>
                <a:lnTo>
                  <a:pt x="254" y="950"/>
                </a:lnTo>
                <a:lnTo>
                  <a:pt x="265" y="951"/>
                </a:lnTo>
                <a:lnTo>
                  <a:pt x="269" y="959"/>
                </a:lnTo>
                <a:lnTo>
                  <a:pt x="278" y="962"/>
                </a:lnTo>
                <a:lnTo>
                  <a:pt x="278" y="957"/>
                </a:lnTo>
                <a:lnTo>
                  <a:pt x="290" y="959"/>
                </a:lnTo>
                <a:lnTo>
                  <a:pt x="295" y="952"/>
                </a:lnTo>
                <a:lnTo>
                  <a:pt x="301" y="953"/>
                </a:lnTo>
                <a:lnTo>
                  <a:pt x="310" y="949"/>
                </a:lnTo>
                <a:lnTo>
                  <a:pt x="315" y="952"/>
                </a:lnTo>
                <a:lnTo>
                  <a:pt x="315" y="946"/>
                </a:lnTo>
                <a:lnTo>
                  <a:pt x="318" y="946"/>
                </a:lnTo>
                <a:lnTo>
                  <a:pt x="322" y="952"/>
                </a:lnTo>
                <a:lnTo>
                  <a:pt x="322" y="955"/>
                </a:lnTo>
                <a:lnTo>
                  <a:pt x="308" y="956"/>
                </a:lnTo>
                <a:lnTo>
                  <a:pt x="312" y="966"/>
                </a:lnTo>
                <a:lnTo>
                  <a:pt x="297" y="976"/>
                </a:lnTo>
                <a:lnTo>
                  <a:pt x="294" y="987"/>
                </a:lnTo>
                <a:lnTo>
                  <a:pt x="286" y="990"/>
                </a:lnTo>
                <a:lnTo>
                  <a:pt x="284" y="986"/>
                </a:lnTo>
                <a:lnTo>
                  <a:pt x="285" y="980"/>
                </a:lnTo>
                <a:lnTo>
                  <a:pt x="285" y="970"/>
                </a:lnTo>
                <a:lnTo>
                  <a:pt x="280" y="971"/>
                </a:lnTo>
                <a:lnTo>
                  <a:pt x="278" y="988"/>
                </a:lnTo>
                <a:lnTo>
                  <a:pt x="269" y="1001"/>
                </a:lnTo>
                <a:lnTo>
                  <a:pt x="264" y="1003"/>
                </a:lnTo>
                <a:lnTo>
                  <a:pt x="257" y="1000"/>
                </a:lnTo>
                <a:lnTo>
                  <a:pt x="257" y="1008"/>
                </a:lnTo>
                <a:lnTo>
                  <a:pt x="230" y="1009"/>
                </a:lnTo>
                <a:lnTo>
                  <a:pt x="233" y="1026"/>
                </a:lnTo>
                <a:lnTo>
                  <a:pt x="243" y="1036"/>
                </a:lnTo>
                <a:lnTo>
                  <a:pt x="244" y="1058"/>
                </a:lnTo>
                <a:lnTo>
                  <a:pt x="242" y="1070"/>
                </a:lnTo>
                <a:lnTo>
                  <a:pt x="237" y="1071"/>
                </a:lnTo>
                <a:lnTo>
                  <a:pt x="231" y="1069"/>
                </a:lnTo>
                <a:lnTo>
                  <a:pt x="231" y="1085"/>
                </a:lnTo>
                <a:lnTo>
                  <a:pt x="237" y="1087"/>
                </a:lnTo>
                <a:lnTo>
                  <a:pt x="234" y="1097"/>
                </a:lnTo>
                <a:lnTo>
                  <a:pt x="239" y="1105"/>
                </a:lnTo>
                <a:lnTo>
                  <a:pt x="232" y="1118"/>
                </a:lnTo>
                <a:lnTo>
                  <a:pt x="228" y="1134"/>
                </a:lnTo>
                <a:lnTo>
                  <a:pt x="227" y="1154"/>
                </a:lnTo>
                <a:lnTo>
                  <a:pt x="212" y="1190"/>
                </a:lnTo>
                <a:lnTo>
                  <a:pt x="201" y="1214"/>
                </a:lnTo>
                <a:lnTo>
                  <a:pt x="198" y="1212"/>
                </a:lnTo>
                <a:lnTo>
                  <a:pt x="190" y="1204"/>
                </a:lnTo>
                <a:lnTo>
                  <a:pt x="178" y="1211"/>
                </a:lnTo>
                <a:lnTo>
                  <a:pt x="154" y="1208"/>
                </a:lnTo>
                <a:lnTo>
                  <a:pt x="152" y="1219"/>
                </a:lnTo>
                <a:lnTo>
                  <a:pt x="147" y="1216"/>
                </a:lnTo>
                <a:lnTo>
                  <a:pt x="137" y="1225"/>
                </a:lnTo>
                <a:lnTo>
                  <a:pt x="132" y="1242"/>
                </a:lnTo>
                <a:lnTo>
                  <a:pt x="138" y="1254"/>
                </a:lnTo>
                <a:lnTo>
                  <a:pt x="131" y="1266"/>
                </a:lnTo>
                <a:lnTo>
                  <a:pt x="122" y="1262"/>
                </a:lnTo>
                <a:lnTo>
                  <a:pt x="119" y="1261"/>
                </a:lnTo>
                <a:lnTo>
                  <a:pt x="96" y="1270"/>
                </a:lnTo>
                <a:lnTo>
                  <a:pt x="75" y="1266"/>
                </a:lnTo>
                <a:lnTo>
                  <a:pt x="75" y="1261"/>
                </a:lnTo>
                <a:lnTo>
                  <a:pt x="79" y="1259"/>
                </a:lnTo>
                <a:lnTo>
                  <a:pt x="78" y="1252"/>
                </a:lnTo>
                <a:lnTo>
                  <a:pt x="83" y="1242"/>
                </a:lnTo>
                <a:lnTo>
                  <a:pt x="71" y="1224"/>
                </a:lnTo>
                <a:lnTo>
                  <a:pt x="63" y="1208"/>
                </a:lnTo>
                <a:lnTo>
                  <a:pt x="59" y="1198"/>
                </a:lnTo>
                <a:lnTo>
                  <a:pt x="69" y="1195"/>
                </a:lnTo>
                <a:lnTo>
                  <a:pt x="67" y="1184"/>
                </a:lnTo>
                <a:lnTo>
                  <a:pt x="75" y="1186"/>
                </a:lnTo>
                <a:lnTo>
                  <a:pt x="78" y="1178"/>
                </a:lnTo>
                <a:lnTo>
                  <a:pt x="75" y="1170"/>
                </a:lnTo>
                <a:lnTo>
                  <a:pt x="69" y="1170"/>
                </a:lnTo>
                <a:lnTo>
                  <a:pt x="63" y="1157"/>
                </a:lnTo>
                <a:lnTo>
                  <a:pt x="53" y="1149"/>
                </a:lnTo>
                <a:lnTo>
                  <a:pt x="41" y="1114"/>
                </a:lnTo>
                <a:lnTo>
                  <a:pt x="36" y="1114"/>
                </a:lnTo>
                <a:lnTo>
                  <a:pt x="36" y="1100"/>
                </a:lnTo>
                <a:lnTo>
                  <a:pt x="31" y="1087"/>
                </a:lnTo>
                <a:lnTo>
                  <a:pt x="25" y="1076"/>
                </a:lnTo>
                <a:lnTo>
                  <a:pt x="29" y="1059"/>
                </a:lnTo>
                <a:lnTo>
                  <a:pt x="33" y="1047"/>
                </a:lnTo>
                <a:lnTo>
                  <a:pt x="25" y="1041"/>
                </a:lnTo>
                <a:lnTo>
                  <a:pt x="17" y="1045"/>
                </a:lnTo>
                <a:lnTo>
                  <a:pt x="16" y="1034"/>
                </a:lnTo>
                <a:lnTo>
                  <a:pt x="8" y="1036"/>
                </a:lnTo>
                <a:lnTo>
                  <a:pt x="5" y="992"/>
                </a:lnTo>
                <a:lnTo>
                  <a:pt x="0" y="987"/>
                </a:lnTo>
                <a:lnTo>
                  <a:pt x="6" y="974"/>
                </a:lnTo>
                <a:lnTo>
                  <a:pt x="12" y="978"/>
                </a:lnTo>
                <a:lnTo>
                  <a:pt x="15" y="991"/>
                </a:lnTo>
                <a:lnTo>
                  <a:pt x="22" y="991"/>
                </a:lnTo>
                <a:lnTo>
                  <a:pt x="29" y="963"/>
                </a:lnTo>
                <a:lnTo>
                  <a:pt x="25" y="932"/>
                </a:lnTo>
                <a:lnTo>
                  <a:pt x="34" y="923"/>
                </a:lnTo>
                <a:lnTo>
                  <a:pt x="36" y="907"/>
                </a:lnTo>
                <a:lnTo>
                  <a:pt x="44" y="907"/>
                </a:lnTo>
                <a:lnTo>
                  <a:pt x="59" y="892"/>
                </a:lnTo>
                <a:lnTo>
                  <a:pt x="59" y="872"/>
                </a:lnTo>
                <a:lnTo>
                  <a:pt x="64" y="858"/>
                </a:lnTo>
                <a:lnTo>
                  <a:pt x="59" y="842"/>
                </a:lnTo>
                <a:lnTo>
                  <a:pt x="48" y="813"/>
                </a:lnTo>
                <a:lnTo>
                  <a:pt x="66" y="806"/>
                </a:lnTo>
                <a:lnTo>
                  <a:pt x="75" y="780"/>
                </a:lnTo>
                <a:lnTo>
                  <a:pt x="69" y="770"/>
                </a:lnTo>
                <a:lnTo>
                  <a:pt x="55" y="763"/>
                </a:lnTo>
                <a:lnTo>
                  <a:pt x="44" y="747"/>
                </a:lnTo>
                <a:lnTo>
                  <a:pt x="51" y="699"/>
                </a:lnTo>
                <a:lnTo>
                  <a:pt x="38" y="669"/>
                </a:lnTo>
                <a:lnTo>
                  <a:pt x="45" y="623"/>
                </a:lnTo>
                <a:lnTo>
                  <a:pt x="46" y="595"/>
                </a:lnTo>
                <a:lnTo>
                  <a:pt x="54" y="574"/>
                </a:lnTo>
                <a:lnTo>
                  <a:pt x="66" y="554"/>
                </a:lnTo>
                <a:lnTo>
                  <a:pt x="77" y="542"/>
                </a:lnTo>
                <a:lnTo>
                  <a:pt x="89" y="537"/>
                </a:lnTo>
                <a:lnTo>
                  <a:pt x="107" y="538"/>
                </a:lnTo>
                <a:lnTo>
                  <a:pt x="121" y="537"/>
                </a:lnTo>
                <a:lnTo>
                  <a:pt x="129" y="529"/>
                </a:lnTo>
                <a:lnTo>
                  <a:pt x="133" y="522"/>
                </a:lnTo>
                <a:lnTo>
                  <a:pt x="128" y="496"/>
                </a:lnTo>
                <a:lnTo>
                  <a:pt x="121" y="484"/>
                </a:lnTo>
                <a:lnTo>
                  <a:pt x="114" y="478"/>
                </a:lnTo>
                <a:lnTo>
                  <a:pt x="124" y="454"/>
                </a:lnTo>
                <a:lnTo>
                  <a:pt x="135" y="431"/>
                </a:lnTo>
                <a:lnTo>
                  <a:pt x="142" y="410"/>
                </a:lnTo>
                <a:lnTo>
                  <a:pt x="148" y="382"/>
                </a:lnTo>
                <a:lnTo>
                  <a:pt x="149" y="337"/>
                </a:lnTo>
                <a:lnTo>
                  <a:pt x="151" y="326"/>
                </a:lnTo>
                <a:lnTo>
                  <a:pt x="170" y="325"/>
                </a:lnTo>
                <a:lnTo>
                  <a:pt x="183" y="304"/>
                </a:lnTo>
                <a:lnTo>
                  <a:pt x="209" y="260"/>
                </a:lnTo>
                <a:lnTo>
                  <a:pt x="220" y="243"/>
                </a:lnTo>
                <a:lnTo>
                  <a:pt x="224" y="226"/>
                </a:lnTo>
                <a:lnTo>
                  <a:pt x="221" y="201"/>
                </a:lnTo>
                <a:lnTo>
                  <a:pt x="220" y="191"/>
                </a:lnTo>
                <a:lnTo>
                  <a:pt x="248" y="132"/>
                </a:lnTo>
                <a:lnTo>
                  <a:pt x="257" y="123"/>
                </a:lnTo>
                <a:lnTo>
                  <a:pt x="262" y="124"/>
                </a:lnTo>
                <a:lnTo>
                  <a:pt x="279" y="129"/>
                </a:lnTo>
                <a:lnTo>
                  <a:pt x="292" y="128"/>
                </a:lnTo>
                <a:lnTo>
                  <a:pt x="299" y="113"/>
                </a:lnTo>
                <a:lnTo>
                  <a:pt x="300" y="103"/>
                </a:lnTo>
                <a:lnTo>
                  <a:pt x="301" y="69"/>
                </a:lnTo>
                <a:lnTo>
                  <a:pt x="304" y="59"/>
                </a:lnTo>
                <a:lnTo>
                  <a:pt x="337" y="79"/>
                </a:lnTo>
                <a:lnTo>
                  <a:pt x="355" y="87"/>
                </a:lnTo>
                <a:lnTo>
                  <a:pt x="368" y="93"/>
                </a:lnTo>
                <a:lnTo>
                  <a:pt x="375" y="94"/>
                </a:lnTo>
                <a:lnTo>
                  <a:pt x="380" y="81"/>
                </a:lnTo>
                <a:lnTo>
                  <a:pt x="383" y="58"/>
                </a:lnTo>
                <a:lnTo>
                  <a:pt x="388" y="2"/>
                </a:lnTo>
                <a:lnTo>
                  <a:pt x="405" y="0"/>
                </a:lnTo>
                <a:lnTo>
                  <a:pt x="413" y="1"/>
                </a:lnTo>
                <a:lnTo>
                  <a:pt x="415" y="5"/>
                </a:lnTo>
                <a:lnTo>
                  <a:pt x="418" y="7"/>
                </a:lnTo>
                <a:lnTo>
                  <a:pt x="429" y="31"/>
                </a:lnTo>
                <a:lnTo>
                  <a:pt x="454" y="66"/>
                </a:lnTo>
                <a:lnTo>
                  <a:pt x="475" y="81"/>
                </a:lnTo>
                <a:lnTo>
                  <a:pt x="505" y="92"/>
                </a:lnTo>
                <a:lnTo>
                  <a:pt x="515" y="103"/>
                </a:lnTo>
                <a:lnTo>
                  <a:pt x="530" y="132"/>
                </a:lnTo>
                <a:lnTo>
                  <a:pt x="528" y="153"/>
                </a:lnTo>
                <a:lnTo>
                  <a:pt x="528" y="179"/>
                </a:lnTo>
                <a:lnTo>
                  <a:pt x="538" y="211"/>
                </a:lnTo>
                <a:lnTo>
                  <a:pt x="546" y="244"/>
                </a:lnTo>
                <a:lnTo>
                  <a:pt x="546" y="263"/>
                </a:lnTo>
                <a:lnTo>
                  <a:pt x="537" y="302"/>
                </a:lnTo>
                <a:lnTo>
                  <a:pt x="541" y="327"/>
                </a:lnTo>
                <a:lnTo>
                  <a:pt x="547" y="341"/>
                </a:lnTo>
                <a:lnTo>
                  <a:pt x="549" y="352"/>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93" name="Freeform 67">
            <a:extLst>
              <a:ext uri="{FF2B5EF4-FFF2-40B4-BE49-F238E27FC236}">
                <a16:creationId xmlns:a16="http://schemas.microsoft.com/office/drawing/2014/main" id="{4F7C383C-02D9-4A55-B8B2-0BE114B9FE17}"/>
              </a:ext>
            </a:extLst>
          </p:cNvPr>
          <p:cNvSpPr>
            <a:spLocks/>
          </p:cNvSpPr>
          <p:nvPr/>
        </p:nvSpPr>
        <p:spPr bwMode="auto">
          <a:xfrm>
            <a:off x="5214939" y="4970463"/>
            <a:ext cx="301625" cy="190500"/>
          </a:xfrm>
          <a:custGeom>
            <a:avLst/>
            <a:gdLst>
              <a:gd name="T0" fmla="*/ 2147483646 w 190"/>
              <a:gd name="T1" fmla="*/ 2147483646 h 120"/>
              <a:gd name="T2" fmla="*/ 2147483646 w 190"/>
              <a:gd name="T3" fmla="*/ 2147483646 h 120"/>
              <a:gd name="T4" fmla="*/ 2147483646 w 190"/>
              <a:gd name="T5" fmla="*/ 2147483646 h 120"/>
              <a:gd name="T6" fmla="*/ 2147483646 w 190"/>
              <a:gd name="T7" fmla="*/ 2147483646 h 120"/>
              <a:gd name="T8" fmla="*/ 2147483646 w 190"/>
              <a:gd name="T9" fmla="*/ 2147483646 h 120"/>
              <a:gd name="T10" fmla="*/ 2147483646 w 190"/>
              <a:gd name="T11" fmla="*/ 2147483646 h 120"/>
              <a:gd name="T12" fmla="*/ 2147483646 w 190"/>
              <a:gd name="T13" fmla="*/ 2147483646 h 120"/>
              <a:gd name="T14" fmla="*/ 2147483646 w 190"/>
              <a:gd name="T15" fmla="*/ 2147483646 h 120"/>
              <a:gd name="T16" fmla="*/ 2147483646 w 190"/>
              <a:gd name="T17" fmla="*/ 2147483646 h 120"/>
              <a:gd name="T18" fmla="*/ 2147483646 w 190"/>
              <a:gd name="T19" fmla="*/ 2147483646 h 120"/>
              <a:gd name="T20" fmla="*/ 2147483646 w 190"/>
              <a:gd name="T21" fmla="*/ 2147483646 h 120"/>
              <a:gd name="T22" fmla="*/ 2147483646 w 190"/>
              <a:gd name="T23" fmla="*/ 2147483646 h 120"/>
              <a:gd name="T24" fmla="*/ 2147483646 w 190"/>
              <a:gd name="T25" fmla="*/ 2147483646 h 120"/>
              <a:gd name="T26" fmla="*/ 2147483646 w 190"/>
              <a:gd name="T27" fmla="*/ 2147483646 h 120"/>
              <a:gd name="T28" fmla="*/ 2147483646 w 190"/>
              <a:gd name="T29" fmla="*/ 2147483646 h 120"/>
              <a:gd name="T30" fmla="*/ 2147483646 w 190"/>
              <a:gd name="T31" fmla="*/ 2147483646 h 120"/>
              <a:gd name="T32" fmla="*/ 2147483646 w 190"/>
              <a:gd name="T33" fmla="*/ 2147483646 h 120"/>
              <a:gd name="T34" fmla="*/ 2147483646 w 190"/>
              <a:gd name="T35" fmla="*/ 2147483646 h 120"/>
              <a:gd name="T36" fmla="*/ 2147483646 w 190"/>
              <a:gd name="T37" fmla="*/ 2147483646 h 120"/>
              <a:gd name="T38" fmla="*/ 2147483646 w 190"/>
              <a:gd name="T39" fmla="*/ 2147483646 h 120"/>
              <a:gd name="T40" fmla="*/ 2147483646 w 190"/>
              <a:gd name="T41" fmla="*/ 2147483646 h 120"/>
              <a:gd name="T42" fmla="*/ 2147483646 w 190"/>
              <a:gd name="T43" fmla="*/ 2147483646 h 120"/>
              <a:gd name="T44" fmla="*/ 2147483646 w 190"/>
              <a:gd name="T45" fmla="*/ 2147483646 h 120"/>
              <a:gd name="T46" fmla="*/ 0 w 190"/>
              <a:gd name="T47" fmla="*/ 2147483646 h 120"/>
              <a:gd name="T48" fmla="*/ 2147483646 w 190"/>
              <a:gd name="T49" fmla="*/ 2147483646 h 120"/>
              <a:gd name="T50" fmla="*/ 2147483646 w 190"/>
              <a:gd name="T51" fmla="*/ 2147483646 h 120"/>
              <a:gd name="T52" fmla="*/ 2147483646 w 190"/>
              <a:gd name="T53" fmla="*/ 2147483646 h 120"/>
              <a:gd name="T54" fmla="*/ 2147483646 w 190"/>
              <a:gd name="T55" fmla="*/ 2147483646 h 120"/>
              <a:gd name="T56" fmla="*/ 2147483646 w 190"/>
              <a:gd name="T57" fmla="*/ 2147483646 h 120"/>
              <a:gd name="T58" fmla="*/ 2147483646 w 190"/>
              <a:gd name="T59" fmla="*/ 2147483646 h 120"/>
              <a:gd name="T60" fmla="*/ 2147483646 w 190"/>
              <a:gd name="T61" fmla="*/ 2147483646 h 120"/>
              <a:gd name="T62" fmla="*/ 2147483646 w 190"/>
              <a:gd name="T63" fmla="*/ 2147483646 h 120"/>
              <a:gd name="T64" fmla="*/ 2147483646 w 190"/>
              <a:gd name="T65" fmla="*/ 2147483646 h 120"/>
              <a:gd name="T66" fmla="*/ 2147483646 w 190"/>
              <a:gd name="T67" fmla="*/ 2147483646 h 120"/>
              <a:gd name="T68" fmla="*/ 2147483646 w 190"/>
              <a:gd name="T69" fmla="*/ 2147483646 h 120"/>
              <a:gd name="T70" fmla="*/ 2147483646 w 190"/>
              <a:gd name="T71" fmla="*/ 2147483646 h 120"/>
              <a:gd name="T72" fmla="*/ 2147483646 w 190"/>
              <a:gd name="T73" fmla="*/ 2147483646 h 120"/>
              <a:gd name="T74" fmla="*/ 2147483646 w 190"/>
              <a:gd name="T75" fmla="*/ 2147483646 h 120"/>
              <a:gd name="T76" fmla="*/ 2147483646 w 190"/>
              <a:gd name="T77" fmla="*/ 2147483646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0"/>
              <a:gd name="T118" fmla="*/ 0 h 120"/>
              <a:gd name="T119" fmla="*/ 190 w 190"/>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0" h="120">
                <a:moveTo>
                  <a:pt x="152" y="14"/>
                </a:moveTo>
                <a:lnTo>
                  <a:pt x="155" y="24"/>
                </a:lnTo>
                <a:lnTo>
                  <a:pt x="150" y="32"/>
                </a:lnTo>
                <a:lnTo>
                  <a:pt x="154" y="40"/>
                </a:lnTo>
                <a:lnTo>
                  <a:pt x="153" y="45"/>
                </a:lnTo>
                <a:lnTo>
                  <a:pt x="165" y="47"/>
                </a:lnTo>
                <a:lnTo>
                  <a:pt x="165" y="51"/>
                </a:lnTo>
                <a:lnTo>
                  <a:pt x="175" y="58"/>
                </a:lnTo>
                <a:lnTo>
                  <a:pt x="186" y="49"/>
                </a:lnTo>
                <a:lnTo>
                  <a:pt x="190" y="52"/>
                </a:lnTo>
                <a:lnTo>
                  <a:pt x="190" y="57"/>
                </a:lnTo>
                <a:lnTo>
                  <a:pt x="187" y="65"/>
                </a:lnTo>
                <a:lnTo>
                  <a:pt x="190" y="71"/>
                </a:lnTo>
                <a:lnTo>
                  <a:pt x="189" y="77"/>
                </a:lnTo>
                <a:lnTo>
                  <a:pt x="183" y="75"/>
                </a:lnTo>
                <a:lnTo>
                  <a:pt x="180" y="71"/>
                </a:lnTo>
                <a:lnTo>
                  <a:pt x="174" y="73"/>
                </a:lnTo>
                <a:lnTo>
                  <a:pt x="173" y="81"/>
                </a:lnTo>
                <a:lnTo>
                  <a:pt x="177" y="84"/>
                </a:lnTo>
                <a:lnTo>
                  <a:pt x="173" y="96"/>
                </a:lnTo>
                <a:lnTo>
                  <a:pt x="168" y="87"/>
                </a:lnTo>
                <a:lnTo>
                  <a:pt x="159" y="88"/>
                </a:lnTo>
                <a:lnTo>
                  <a:pt x="158" y="91"/>
                </a:lnTo>
                <a:lnTo>
                  <a:pt x="154" y="92"/>
                </a:lnTo>
                <a:lnTo>
                  <a:pt x="149" y="88"/>
                </a:lnTo>
                <a:lnTo>
                  <a:pt x="147" y="79"/>
                </a:lnTo>
                <a:lnTo>
                  <a:pt x="139" y="81"/>
                </a:lnTo>
                <a:lnTo>
                  <a:pt x="140" y="90"/>
                </a:lnTo>
                <a:lnTo>
                  <a:pt x="132" y="101"/>
                </a:lnTo>
                <a:lnTo>
                  <a:pt x="131" y="116"/>
                </a:lnTo>
                <a:lnTo>
                  <a:pt x="126" y="120"/>
                </a:lnTo>
                <a:lnTo>
                  <a:pt x="118" y="111"/>
                </a:lnTo>
                <a:lnTo>
                  <a:pt x="120" y="106"/>
                </a:lnTo>
                <a:lnTo>
                  <a:pt x="115" y="104"/>
                </a:lnTo>
                <a:lnTo>
                  <a:pt x="104" y="94"/>
                </a:lnTo>
                <a:lnTo>
                  <a:pt x="104" y="83"/>
                </a:lnTo>
                <a:lnTo>
                  <a:pt x="89" y="94"/>
                </a:lnTo>
                <a:lnTo>
                  <a:pt x="91" y="100"/>
                </a:lnTo>
                <a:lnTo>
                  <a:pt x="84" y="112"/>
                </a:lnTo>
                <a:lnTo>
                  <a:pt x="79" y="116"/>
                </a:lnTo>
                <a:lnTo>
                  <a:pt x="67" y="111"/>
                </a:lnTo>
                <a:lnTo>
                  <a:pt x="55" y="117"/>
                </a:lnTo>
                <a:lnTo>
                  <a:pt x="44" y="115"/>
                </a:lnTo>
                <a:lnTo>
                  <a:pt x="42" y="104"/>
                </a:lnTo>
                <a:lnTo>
                  <a:pt x="36" y="81"/>
                </a:lnTo>
                <a:lnTo>
                  <a:pt x="24" y="85"/>
                </a:lnTo>
                <a:lnTo>
                  <a:pt x="7" y="104"/>
                </a:lnTo>
                <a:lnTo>
                  <a:pt x="0" y="101"/>
                </a:lnTo>
                <a:lnTo>
                  <a:pt x="5" y="95"/>
                </a:lnTo>
                <a:lnTo>
                  <a:pt x="5" y="86"/>
                </a:lnTo>
                <a:lnTo>
                  <a:pt x="4" y="82"/>
                </a:lnTo>
                <a:lnTo>
                  <a:pt x="5" y="74"/>
                </a:lnTo>
                <a:lnTo>
                  <a:pt x="19" y="62"/>
                </a:lnTo>
                <a:lnTo>
                  <a:pt x="18" y="53"/>
                </a:lnTo>
                <a:lnTo>
                  <a:pt x="30" y="46"/>
                </a:lnTo>
                <a:lnTo>
                  <a:pt x="30" y="44"/>
                </a:lnTo>
                <a:lnTo>
                  <a:pt x="40" y="30"/>
                </a:lnTo>
                <a:lnTo>
                  <a:pt x="43" y="29"/>
                </a:lnTo>
                <a:lnTo>
                  <a:pt x="41" y="27"/>
                </a:lnTo>
                <a:lnTo>
                  <a:pt x="38" y="26"/>
                </a:lnTo>
                <a:lnTo>
                  <a:pt x="42" y="18"/>
                </a:lnTo>
                <a:lnTo>
                  <a:pt x="51" y="18"/>
                </a:lnTo>
                <a:lnTo>
                  <a:pt x="50" y="20"/>
                </a:lnTo>
                <a:lnTo>
                  <a:pt x="60" y="21"/>
                </a:lnTo>
                <a:lnTo>
                  <a:pt x="67" y="12"/>
                </a:lnTo>
                <a:lnTo>
                  <a:pt x="72" y="14"/>
                </a:lnTo>
                <a:lnTo>
                  <a:pt x="77" y="11"/>
                </a:lnTo>
                <a:lnTo>
                  <a:pt x="83" y="14"/>
                </a:lnTo>
                <a:lnTo>
                  <a:pt x="94" y="9"/>
                </a:lnTo>
                <a:lnTo>
                  <a:pt x="99" y="12"/>
                </a:lnTo>
                <a:lnTo>
                  <a:pt x="105" y="12"/>
                </a:lnTo>
                <a:lnTo>
                  <a:pt x="102" y="6"/>
                </a:lnTo>
                <a:lnTo>
                  <a:pt x="116" y="0"/>
                </a:lnTo>
                <a:lnTo>
                  <a:pt x="116" y="5"/>
                </a:lnTo>
                <a:lnTo>
                  <a:pt x="120" y="4"/>
                </a:lnTo>
                <a:lnTo>
                  <a:pt x="123" y="7"/>
                </a:lnTo>
                <a:lnTo>
                  <a:pt x="139" y="7"/>
                </a:lnTo>
                <a:lnTo>
                  <a:pt x="152" y="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94" name="Freeform 68">
            <a:extLst>
              <a:ext uri="{FF2B5EF4-FFF2-40B4-BE49-F238E27FC236}">
                <a16:creationId xmlns:a16="http://schemas.microsoft.com/office/drawing/2014/main" id="{F25B6AF9-8388-462D-B333-9BE9B8D1620A}"/>
              </a:ext>
            </a:extLst>
          </p:cNvPr>
          <p:cNvSpPr>
            <a:spLocks/>
          </p:cNvSpPr>
          <p:nvPr/>
        </p:nvSpPr>
        <p:spPr bwMode="auto">
          <a:xfrm>
            <a:off x="5214939" y="4970463"/>
            <a:ext cx="301625" cy="190500"/>
          </a:xfrm>
          <a:custGeom>
            <a:avLst/>
            <a:gdLst>
              <a:gd name="T0" fmla="*/ 2147483646 w 190"/>
              <a:gd name="T1" fmla="*/ 2147483646 h 120"/>
              <a:gd name="T2" fmla="*/ 2147483646 w 190"/>
              <a:gd name="T3" fmla="*/ 2147483646 h 120"/>
              <a:gd name="T4" fmla="*/ 2147483646 w 190"/>
              <a:gd name="T5" fmla="*/ 2147483646 h 120"/>
              <a:gd name="T6" fmla="*/ 2147483646 w 190"/>
              <a:gd name="T7" fmla="*/ 2147483646 h 120"/>
              <a:gd name="T8" fmla="*/ 2147483646 w 190"/>
              <a:gd name="T9" fmla="*/ 2147483646 h 120"/>
              <a:gd name="T10" fmla="*/ 2147483646 w 190"/>
              <a:gd name="T11" fmla="*/ 2147483646 h 120"/>
              <a:gd name="T12" fmla="*/ 2147483646 w 190"/>
              <a:gd name="T13" fmla="*/ 2147483646 h 120"/>
              <a:gd name="T14" fmla="*/ 2147483646 w 190"/>
              <a:gd name="T15" fmla="*/ 2147483646 h 120"/>
              <a:gd name="T16" fmla="*/ 2147483646 w 190"/>
              <a:gd name="T17" fmla="*/ 2147483646 h 120"/>
              <a:gd name="T18" fmla="*/ 2147483646 w 190"/>
              <a:gd name="T19" fmla="*/ 2147483646 h 120"/>
              <a:gd name="T20" fmla="*/ 2147483646 w 190"/>
              <a:gd name="T21" fmla="*/ 2147483646 h 120"/>
              <a:gd name="T22" fmla="*/ 2147483646 w 190"/>
              <a:gd name="T23" fmla="*/ 2147483646 h 120"/>
              <a:gd name="T24" fmla="*/ 2147483646 w 190"/>
              <a:gd name="T25" fmla="*/ 2147483646 h 120"/>
              <a:gd name="T26" fmla="*/ 2147483646 w 190"/>
              <a:gd name="T27" fmla="*/ 2147483646 h 120"/>
              <a:gd name="T28" fmla="*/ 2147483646 w 190"/>
              <a:gd name="T29" fmla="*/ 2147483646 h 120"/>
              <a:gd name="T30" fmla="*/ 2147483646 w 190"/>
              <a:gd name="T31" fmla="*/ 2147483646 h 120"/>
              <a:gd name="T32" fmla="*/ 2147483646 w 190"/>
              <a:gd name="T33" fmla="*/ 2147483646 h 120"/>
              <a:gd name="T34" fmla="*/ 2147483646 w 190"/>
              <a:gd name="T35" fmla="*/ 2147483646 h 120"/>
              <a:gd name="T36" fmla="*/ 2147483646 w 190"/>
              <a:gd name="T37" fmla="*/ 2147483646 h 120"/>
              <a:gd name="T38" fmla="*/ 2147483646 w 190"/>
              <a:gd name="T39" fmla="*/ 2147483646 h 120"/>
              <a:gd name="T40" fmla="*/ 2147483646 w 190"/>
              <a:gd name="T41" fmla="*/ 2147483646 h 120"/>
              <a:gd name="T42" fmla="*/ 2147483646 w 190"/>
              <a:gd name="T43" fmla="*/ 2147483646 h 120"/>
              <a:gd name="T44" fmla="*/ 2147483646 w 190"/>
              <a:gd name="T45" fmla="*/ 2147483646 h 120"/>
              <a:gd name="T46" fmla="*/ 0 w 190"/>
              <a:gd name="T47" fmla="*/ 2147483646 h 120"/>
              <a:gd name="T48" fmla="*/ 2147483646 w 190"/>
              <a:gd name="T49" fmla="*/ 2147483646 h 120"/>
              <a:gd name="T50" fmla="*/ 2147483646 w 190"/>
              <a:gd name="T51" fmla="*/ 2147483646 h 120"/>
              <a:gd name="T52" fmla="*/ 2147483646 w 190"/>
              <a:gd name="T53" fmla="*/ 2147483646 h 120"/>
              <a:gd name="T54" fmla="*/ 2147483646 w 190"/>
              <a:gd name="T55" fmla="*/ 2147483646 h 120"/>
              <a:gd name="T56" fmla="*/ 2147483646 w 190"/>
              <a:gd name="T57" fmla="*/ 2147483646 h 120"/>
              <a:gd name="T58" fmla="*/ 2147483646 w 190"/>
              <a:gd name="T59" fmla="*/ 2147483646 h 120"/>
              <a:gd name="T60" fmla="*/ 2147483646 w 190"/>
              <a:gd name="T61" fmla="*/ 2147483646 h 120"/>
              <a:gd name="T62" fmla="*/ 2147483646 w 190"/>
              <a:gd name="T63" fmla="*/ 2147483646 h 120"/>
              <a:gd name="T64" fmla="*/ 2147483646 w 190"/>
              <a:gd name="T65" fmla="*/ 2147483646 h 120"/>
              <a:gd name="T66" fmla="*/ 2147483646 w 190"/>
              <a:gd name="T67" fmla="*/ 2147483646 h 120"/>
              <a:gd name="T68" fmla="*/ 2147483646 w 190"/>
              <a:gd name="T69" fmla="*/ 2147483646 h 120"/>
              <a:gd name="T70" fmla="*/ 2147483646 w 190"/>
              <a:gd name="T71" fmla="*/ 2147483646 h 120"/>
              <a:gd name="T72" fmla="*/ 2147483646 w 190"/>
              <a:gd name="T73" fmla="*/ 2147483646 h 120"/>
              <a:gd name="T74" fmla="*/ 2147483646 w 190"/>
              <a:gd name="T75" fmla="*/ 2147483646 h 120"/>
              <a:gd name="T76" fmla="*/ 2147483646 w 190"/>
              <a:gd name="T77" fmla="*/ 2147483646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0"/>
              <a:gd name="T118" fmla="*/ 0 h 120"/>
              <a:gd name="T119" fmla="*/ 190 w 190"/>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0" h="120">
                <a:moveTo>
                  <a:pt x="152" y="14"/>
                </a:moveTo>
                <a:lnTo>
                  <a:pt x="155" y="24"/>
                </a:lnTo>
                <a:lnTo>
                  <a:pt x="150" y="32"/>
                </a:lnTo>
                <a:lnTo>
                  <a:pt x="154" y="40"/>
                </a:lnTo>
                <a:lnTo>
                  <a:pt x="153" y="45"/>
                </a:lnTo>
                <a:lnTo>
                  <a:pt x="165" y="47"/>
                </a:lnTo>
                <a:lnTo>
                  <a:pt x="165" y="51"/>
                </a:lnTo>
                <a:lnTo>
                  <a:pt x="175" y="58"/>
                </a:lnTo>
                <a:lnTo>
                  <a:pt x="186" y="49"/>
                </a:lnTo>
                <a:lnTo>
                  <a:pt x="190" y="52"/>
                </a:lnTo>
                <a:lnTo>
                  <a:pt x="190" y="57"/>
                </a:lnTo>
                <a:lnTo>
                  <a:pt x="187" y="65"/>
                </a:lnTo>
                <a:lnTo>
                  <a:pt x="190" y="71"/>
                </a:lnTo>
                <a:lnTo>
                  <a:pt x="189" y="77"/>
                </a:lnTo>
                <a:lnTo>
                  <a:pt x="183" y="75"/>
                </a:lnTo>
                <a:lnTo>
                  <a:pt x="180" y="71"/>
                </a:lnTo>
                <a:lnTo>
                  <a:pt x="174" y="73"/>
                </a:lnTo>
                <a:lnTo>
                  <a:pt x="173" y="81"/>
                </a:lnTo>
                <a:lnTo>
                  <a:pt x="177" y="84"/>
                </a:lnTo>
                <a:lnTo>
                  <a:pt x="173" y="96"/>
                </a:lnTo>
                <a:lnTo>
                  <a:pt x="168" y="87"/>
                </a:lnTo>
                <a:lnTo>
                  <a:pt x="159" y="88"/>
                </a:lnTo>
                <a:lnTo>
                  <a:pt x="158" y="91"/>
                </a:lnTo>
                <a:lnTo>
                  <a:pt x="154" y="92"/>
                </a:lnTo>
                <a:lnTo>
                  <a:pt x="149" y="88"/>
                </a:lnTo>
                <a:lnTo>
                  <a:pt x="147" y="79"/>
                </a:lnTo>
                <a:lnTo>
                  <a:pt x="139" y="81"/>
                </a:lnTo>
                <a:lnTo>
                  <a:pt x="140" y="90"/>
                </a:lnTo>
                <a:lnTo>
                  <a:pt x="132" y="101"/>
                </a:lnTo>
                <a:lnTo>
                  <a:pt x="131" y="116"/>
                </a:lnTo>
                <a:lnTo>
                  <a:pt x="126" y="120"/>
                </a:lnTo>
                <a:lnTo>
                  <a:pt x="118" y="111"/>
                </a:lnTo>
                <a:lnTo>
                  <a:pt x="120" y="106"/>
                </a:lnTo>
                <a:lnTo>
                  <a:pt x="115" y="104"/>
                </a:lnTo>
                <a:lnTo>
                  <a:pt x="104" y="94"/>
                </a:lnTo>
                <a:lnTo>
                  <a:pt x="104" y="83"/>
                </a:lnTo>
                <a:lnTo>
                  <a:pt x="89" y="94"/>
                </a:lnTo>
                <a:lnTo>
                  <a:pt x="91" y="100"/>
                </a:lnTo>
                <a:lnTo>
                  <a:pt x="84" y="112"/>
                </a:lnTo>
                <a:lnTo>
                  <a:pt x="79" y="116"/>
                </a:lnTo>
                <a:lnTo>
                  <a:pt x="67" y="111"/>
                </a:lnTo>
                <a:lnTo>
                  <a:pt x="55" y="117"/>
                </a:lnTo>
                <a:lnTo>
                  <a:pt x="44" y="115"/>
                </a:lnTo>
                <a:lnTo>
                  <a:pt x="42" y="104"/>
                </a:lnTo>
                <a:lnTo>
                  <a:pt x="36" y="81"/>
                </a:lnTo>
                <a:lnTo>
                  <a:pt x="24" y="85"/>
                </a:lnTo>
                <a:lnTo>
                  <a:pt x="7" y="104"/>
                </a:lnTo>
                <a:lnTo>
                  <a:pt x="0" y="101"/>
                </a:lnTo>
                <a:lnTo>
                  <a:pt x="5" y="95"/>
                </a:lnTo>
                <a:lnTo>
                  <a:pt x="5" y="86"/>
                </a:lnTo>
                <a:lnTo>
                  <a:pt x="4" y="82"/>
                </a:lnTo>
                <a:lnTo>
                  <a:pt x="5" y="74"/>
                </a:lnTo>
                <a:lnTo>
                  <a:pt x="19" y="62"/>
                </a:lnTo>
                <a:lnTo>
                  <a:pt x="18" y="53"/>
                </a:lnTo>
                <a:lnTo>
                  <a:pt x="30" y="46"/>
                </a:lnTo>
                <a:lnTo>
                  <a:pt x="30" y="44"/>
                </a:lnTo>
                <a:lnTo>
                  <a:pt x="40" y="30"/>
                </a:lnTo>
                <a:lnTo>
                  <a:pt x="43" y="29"/>
                </a:lnTo>
                <a:lnTo>
                  <a:pt x="41" y="27"/>
                </a:lnTo>
                <a:lnTo>
                  <a:pt x="38" y="26"/>
                </a:lnTo>
                <a:lnTo>
                  <a:pt x="42" y="18"/>
                </a:lnTo>
                <a:lnTo>
                  <a:pt x="51" y="18"/>
                </a:lnTo>
                <a:lnTo>
                  <a:pt x="50" y="20"/>
                </a:lnTo>
                <a:lnTo>
                  <a:pt x="60" y="21"/>
                </a:lnTo>
                <a:lnTo>
                  <a:pt x="67" y="12"/>
                </a:lnTo>
                <a:lnTo>
                  <a:pt x="72" y="14"/>
                </a:lnTo>
                <a:lnTo>
                  <a:pt x="77" y="11"/>
                </a:lnTo>
                <a:lnTo>
                  <a:pt x="83" y="14"/>
                </a:lnTo>
                <a:lnTo>
                  <a:pt x="94" y="9"/>
                </a:lnTo>
                <a:lnTo>
                  <a:pt x="99" y="12"/>
                </a:lnTo>
                <a:lnTo>
                  <a:pt x="105" y="12"/>
                </a:lnTo>
                <a:lnTo>
                  <a:pt x="102" y="6"/>
                </a:lnTo>
                <a:lnTo>
                  <a:pt x="116" y="0"/>
                </a:lnTo>
                <a:lnTo>
                  <a:pt x="116" y="5"/>
                </a:lnTo>
                <a:lnTo>
                  <a:pt x="120" y="4"/>
                </a:lnTo>
                <a:lnTo>
                  <a:pt x="123" y="7"/>
                </a:lnTo>
                <a:lnTo>
                  <a:pt x="139" y="7"/>
                </a:lnTo>
                <a:lnTo>
                  <a:pt x="152" y="14"/>
                </a:lnTo>
                <a:close/>
              </a:path>
            </a:pathLst>
          </a:custGeom>
          <a:solidFill>
            <a:srgbClr val="DDDDDD"/>
          </a:solidFill>
          <a:ln w="0" cap="rnd">
            <a:solidFill>
              <a:srgbClr val="000000"/>
            </a:solidFill>
            <a:round/>
            <a:headEnd/>
            <a:tailEnd/>
          </a:ln>
        </p:spPr>
        <p:txBody>
          <a:bodyPr/>
          <a:lstStyle/>
          <a:p>
            <a:endParaRPr lang="nl-NL"/>
          </a:p>
        </p:txBody>
      </p:sp>
      <p:sp>
        <p:nvSpPr>
          <p:cNvPr id="167995" name="Freeform 69">
            <a:extLst>
              <a:ext uri="{FF2B5EF4-FFF2-40B4-BE49-F238E27FC236}">
                <a16:creationId xmlns:a16="http://schemas.microsoft.com/office/drawing/2014/main" id="{0A15A712-D283-4C26-ABE1-166F6517ED64}"/>
              </a:ext>
            </a:extLst>
          </p:cNvPr>
          <p:cNvSpPr>
            <a:spLocks noEditPoints="1"/>
          </p:cNvSpPr>
          <p:nvPr/>
        </p:nvSpPr>
        <p:spPr bwMode="auto">
          <a:xfrm>
            <a:off x="6570664" y="5519738"/>
            <a:ext cx="1266825" cy="539750"/>
          </a:xfrm>
          <a:custGeom>
            <a:avLst/>
            <a:gdLst>
              <a:gd name="T0" fmla="*/ 2147483646 w 798"/>
              <a:gd name="T1" fmla="*/ 2147483646 h 340"/>
              <a:gd name="T2" fmla="*/ 2147483646 w 798"/>
              <a:gd name="T3" fmla="*/ 2147483646 h 340"/>
              <a:gd name="T4" fmla="*/ 2147483646 w 798"/>
              <a:gd name="T5" fmla="*/ 2147483646 h 340"/>
              <a:gd name="T6" fmla="*/ 2147483646 w 798"/>
              <a:gd name="T7" fmla="*/ 2147483646 h 340"/>
              <a:gd name="T8" fmla="*/ 2147483646 w 798"/>
              <a:gd name="T9" fmla="*/ 2147483646 h 340"/>
              <a:gd name="T10" fmla="*/ 2147483646 w 798"/>
              <a:gd name="T11" fmla="*/ 2147483646 h 340"/>
              <a:gd name="T12" fmla="*/ 2147483646 w 798"/>
              <a:gd name="T13" fmla="*/ 2147483646 h 340"/>
              <a:gd name="T14" fmla="*/ 2147483646 w 798"/>
              <a:gd name="T15" fmla="*/ 2147483646 h 340"/>
              <a:gd name="T16" fmla="*/ 2147483646 w 798"/>
              <a:gd name="T17" fmla="*/ 2147483646 h 340"/>
              <a:gd name="T18" fmla="*/ 2147483646 w 798"/>
              <a:gd name="T19" fmla="*/ 2147483646 h 340"/>
              <a:gd name="T20" fmla="*/ 2147483646 w 798"/>
              <a:gd name="T21" fmla="*/ 2147483646 h 340"/>
              <a:gd name="T22" fmla="*/ 2147483646 w 798"/>
              <a:gd name="T23" fmla="*/ 2147483646 h 340"/>
              <a:gd name="T24" fmla="*/ 2147483646 w 798"/>
              <a:gd name="T25" fmla="*/ 2147483646 h 340"/>
              <a:gd name="T26" fmla="*/ 2147483646 w 798"/>
              <a:gd name="T27" fmla="*/ 2147483646 h 340"/>
              <a:gd name="T28" fmla="*/ 2147483646 w 798"/>
              <a:gd name="T29" fmla="*/ 2147483646 h 340"/>
              <a:gd name="T30" fmla="*/ 2147483646 w 798"/>
              <a:gd name="T31" fmla="*/ 2147483646 h 340"/>
              <a:gd name="T32" fmla="*/ 2147483646 w 798"/>
              <a:gd name="T33" fmla="*/ 2147483646 h 340"/>
              <a:gd name="T34" fmla="*/ 2147483646 w 798"/>
              <a:gd name="T35" fmla="*/ 2147483646 h 340"/>
              <a:gd name="T36" fmla="*/ 2147483646 w 798"/>
              <a:gd name="T37" fmla="*/ 2147483646 h 340"/>
              <a:gd name="T38" fmla="*/ 2147483646 w 798"/>
              <a:gd name="T39" fmla="*/ 2147483646 h 340"/>
              <a:gd name="T40" fmla="*/ 2147483646 w 798"/>
              <a:gd name="T41" fmla="*/ 2147483646 h 340"/>
              <a:gd name="T42" fmla="*/ 2147483646 w 798"/>
              <a:gd name="T43" fmla="*/ 2147483646 h 340"/>
              <a:gd name="T44" fmla="*/ 2147483646 w 798"/>
              <a:gd name="T45" fmla="*/ 2147483646 h 340"/>
              <a:gd name="T46" fmla="*/ 2147483646 w 798"/>
              <a:gd name="T47" fmla="*/ 2147483646 h 340"/>
              <a:gd name="T48" fmla="*/ 2147483646 w 798"/>
              <a:gd name="T49" fmla="*/ 2147483646 h 340"/>
              <a:gd name="T50" fmla="*/ 2147483646 w 798"/>
              <a:gd name="T51" fmla="*/ 2147483646 h 340"/>
              <a:gd name="T52" fmla="*/ 2147483646 w 798"/>
              <a:gd name="T53" fmla="*/ 2147483646 h 340"/>
              <a:gd name="T54" fmla="*/ 2147483646 w 798"/>
              <a:gd name="T55" fmla="*/ 2147483646 h 340"/>
              <a:gd name="T56" fmla="*/ 2147483646 w 798"/>
              <a:gd name="T57" fmla="*/ 2147483646 h 340"/>
              <a:gd name="T58" fmla="*/ 2147483646 w 798"/>
              <a:gd name="T59" fmla="*/ 2147483646 h 340"/>
              <a:gd name="T60" fmla="*/ 2147483646 w 798"/>
              <a:gd name="T61" fmla="*/ 2147483646 h 340"/>
              <a:gd name="T62" fmla="*/ 2147483646 w 798"/>
              <a:gd name="T63" fmla="*/ 2147483646 h 340"/>
              <a:gd name="T64" fmla="*/ 2147483646 w 798"/>
              <a:gd name="T65" fmla="*/ 2147483646 h 340"/>
              <a:gd name="T66" fmla="*/ 2147483646 w 798"/>
              <a:gd name="T67" fmla="*/ 2147483646 h 340"/>
              <a:gd name="T68" fmla="*/ 2147483646 w 798"/>
              <a:gd name="T69" fmla="*/ 2147483646 h 340"/>
              <a:gd name="T70" fmla="*/ 2147483646 w 798"/>
              <a:gd name="T71" fmla="*/ 2147483646 h 340"/>
              <a:gd name="T72" fmla="*/ 2147483646 w 798"/>
              <a:gd name="T73" fmla="*/ 2147483646 h 340"/>
              <a:gd name="T74" fmla="*/ 2147483646 w 798"/>
              <a:gd name="T75" fmla="*/ 2147483646 h 340"/>
              <a:gd name="T76" fmla="*/ 2147483646 w 798"/>
              <a:gd name="T77" fmla="*/ 2147483646 h 340"/>
              <a:gd name="T78" fmla="*/ 2147483646 w 798"/>
              <a:gd name="T79" fmla="*/ 2147483646 h 340"/>
              <a:gd name="T80" fmla="*/ 2147483646 w 798"/>
              <a:gd name="T81" fmla="*/ 0 h 340"/>
              <a:gd name="T82" fmla="*/ 2147483646 w 798"/>
              <a:gd name="T83" fmla="*/ 2147483646 h 340"/>
              <a:gd name="T84" fmla="*/ 2147483646 w 798"/>
              <a:gd name="T85" fmla="*/ 2147483646 h 340"/>
              <a:gd name="T86" fmla="*/ 2147483646 w 798"/>
              <a:gd name="T87" fmla="*/ 2147483646 h 340"/>
              <a:gd name="T88" fmla="*/ 2147483646 w 798"/>
              <a:gd name="T89" fmla="*/ 2147483646 h 340"/>
              <a:gd name="T90" fmla="*/ 2147483646 w 798"/>
              <a:gd name="T91" fmla="*/ 2147483646 h 340"/>
              <a:gd name="T92" fmla="*/ 2147483646 w 798"/>
              <a:gd name="T93" fmla="*/ 2147483646 h 340"/>
              <a:gd name="T94" fmla="*/ 2147483646 w 798"/>
              <a:gd name="T95" fmla="*/ 2147483646 h 340"/>
              <a:gd name="T96" fmla="*/ 2147483646 w 798"/>
              <a:gd name="T97" fmla="*/ 2147483646 h 340"/>
              <a:gd name="T98" fmla="*/ 2147483646 w 798"/>
              <a:gd name="T99" fmla="*/ 2147483646 h 340"/>
              <a:gd name="T100" fmla="*/ 2147483646 w 798"/>
              <a:gd name="T101" fmla="*/ 2147483646 h 340"/>
              <a:gd name="T102" fmla="*/ 2147483646 w 798"/>
              <a:gd name="T103" fmla="*/ 2147483646 h 340"/>
              <a:gd name="T104" fmla="*/ 2147483646 w 798"/>
              <a:gd name="T105" fmla="*/ 2147483646 h 340"/>
              <a:gd name="T106" fmla="*/ 2147483646 w 798"/>
              <a:gd name="T107" fmla="*/ 2147483646 h 340"/>
              <a:gd name="T108" fmla="*/ 2147483646 w 798"/>
              <a:gd name="T109" fmla="*/ 2147483646 h 340"/>
              <a:gd name="T110" fmla="*/ 2147483646 w 798"/>
              <a:gd name="T111" fmla="*/ 2147483646 h 340"/>
              <a:gd name="T112" fmla="*/ 2147483646 w 798"/>
              <a:gd name="T113" fmla="*/ 2147483646 h 340"/>
              <a:gd name="T114" fmla="*/ 2147483646 w 798"/>
              <a:gd name="T115" fmla="*/ 2147483646 h 340"/>
              <a:gd name="T116" fmla="*/ 2147483646 w 798"/>
              <a:gd name="T117" fmla="*/ 2147483646 h 340"/>
              <a:gd name="T118" fmla="*/ 2147483646 w 798"/>
              <a:gd name="T119" fmla="*/ 2147483646 h 340"/>
              <a:gd name="T120" fmla="*/ 2147483646 w 798"/>
              <a:gd name="T121" fmla="*/ 2147483646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340"/>
              <a:gd name="T185" fmla="*/ 798 w 798"/>
              <a:gd name="T186" fmla="*/ 340 h 3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340">
                <a:moveTo>
                  <a:pt x="798" y="271"/>
                </a:moveTo>
                <a:lnTo>
                  <a:pt x="791" y="271"/>
                </a:lnTo>
                <a:lnTo>
                  <a:pt x="782" y="280"/>
                </a:lnTo>
                <a:lnTo>
                  <a:pt x="779" y="283"/>
                </a:lnTo>
                <a:lnTo>
                  <a:pt x="773" y="280"/>
                </a:lnTo>
                <a:lnTo>
                  <a:pt x="771" y="274"/>
                </a:lnTo>
                <a:lnTo>
                  <a:pt x="772" y="268"/>
                </a:lnTo>
                <a:lnTo>
                  <a:pt x="767" y="264"/>
                </a:lnTo>
                <a:lnTo>
                  <a:pt x="760" y="262"/>
                </a:lnTo>
                <a:lnTo>
                  <a:pt x="755" y="268"/>
                </a:lnTo>
                <a:lnTo>
                  <a:pt x="748" y="267"/>
                </a:lnTo>
                <a:lnTo>
                  <a:pt x="733" y="264"/>
                </a:lnTo>
                <a:lnTo>
                  <a:pt x="726" y="264"/>
                </a:lnTo>
                <a:lnTo>
                  <a:pt x="720" y="261"/>
                </a:lnTo>
                <a:lnTo>
                  <a:pt x="712" y="263"/>
                </a:lnTo>
                <a:lnTo>
                  <a:pt x="706" y="266"/>
                </a:lnTo>
                <a:lnTo>
                  <a:pt x="702" y="267"/>
                </a:lnTo>
                <a:lnTo>
                  <a:pt x="701" y="261"/>
                </a:lnTo>
                <a:lnTo>
                  <a:pt x="697" y="261"/>
                </a:lnTo>
                <a:lnTo>
                  <a:pt x="692" y="268"/>
                </a:lnTo>
                <a:lnTo>
                  <a:pt x="679" y="275"/>
                </a:lnTo>
                <a:lnTo>
                  <a:pt x="656" y="280"/>
                </a:lnTo>
                <a:lnTo>
                  <a:pt x="643" y="279"/>
                </a:lnTo>
                <a:lnTo>
                  <a:pt x="628" y="277"/>
                </a:lnTo>
                <a:lnTo>
                  <a:pt x="620" y="278"/>
                </a:lnTo>
                <a:lnTo>
                  <a:pt x="591" y="294"/>
                </a:lnTo>
                <a:lnTo>
                  <a:pt x="580" y="298"/>
                </a:lnTo>
                <a:lnTo>
                  <a:pt x="559" y="302"/>
                </a:lnTo>
                <a:lnTo>
                  <a:pt x="549" y="298"/>
                </a:lnTo>
                <a:lnTo>
                  <a:pt x="520" y="287"/>
                </a:lnTo>
                <a:lnTo>
                  <a:pt x="514" y="288"/>
                </a:lnTo>
                <a:lnTo>
                  <a:pt x="496" y="297"/>
                </a:lnTo>
                <a:lnTo>
                  <a:pt x="482" y="299"/>
                </a:lnTo>
                <a:lnTo>
                  <a:pt x="471" y="298"/>
                </a:lnTo>
                <a:lnTo>
                  <a:pt x="456" y="294"/>
                </a:lnTo>
                <a:lnTo>
                  <a:pt x="452" y="294"/>
                </a:lnTo>
                <a:lnTo>
                  <a:pt x="449" y="293"/>
                </a:lnTo>
                <a:lnTo>
                  <a:pt x="448" y="301"/>
                </a:lnTo>
                <a:lnTo>
                  <a:pt x="450" y="312"/>
                </a:lnTo>
                <a:lnTo>
                  <a:pt x="455" y="322"/>
                </a:lnTo>
                <a:lnTo>
                  <a:pt x="443" y="325"/>
                </a:lnTo>
                <a:lnTo>
                  <a:pt x="440" y="334"/>
                </a:lnTo>
                <a:lnTo>
                  <a:pt x="436" y="338"/>
                </a:lnTo>
                <a:lnTo>
                  <a:pt x="433" y="337"/>
                </a:lnTo>
                <a:lnTo>
                  <a:pt x="431" y="340"/>
                </a:lnTo>
                <a:lnTo>
                  <a:pt x="423" y="337"/>
                </a:lnTo>
                <a:lnTo>
                  <a:pt x="417" y="337"/>
                </a:lnTo>
                <a:lnTo>
                  <a:pt x="413" y="326"/>
                </a:lnTo>
                <a:lnTo>
                  <a:pt x="410" y="324"/>
                </a:lnTo>
                <a:lnTo>
                  <a:pt x="412" y="320"/>
                </a:lnTo>
                <a:lnTo>
                  <a:pt x="417" y="315"/>
                </a:lnTo>
                <a:lnTo>
                  <a:pt x="429" y="305"/>
                </a:lnTo>
                <a:lnTo>
                  <a:pt x="429" y="301"/>
                </a:lnTo>
                <a:lnTo>
                  <a:pt x="428" y="298"/>
                </a:lnTo>
                <a:lnTo>
                  <a:pt x="423" y="291"/>
                </a:lnTo>
                <a:lnTo>
                  <a:pt x="420" y="290"/>
                </a:lnTo>
                <a:lnTo>
                  <a:pt x="410" y="299"/>
                </a:lnTo>
                <a:lnTo>
                  <a:pt x="406" y="300"/>
                </a:lnTo>
                <a:lnTo>
                  <a:pt x="403" y="301"/>
                </a:lnTo>
                <a:lnTo>
                  <a:pt x="405" y="303"/>
                </a:lnTo>
                <a:lnTo>
                  <a:pt x="403" y="307"/>
                </a:lnTo>
                <a:lnTo>
                  <a:pt x="400" y="308"/>
                </a:lnTo>
                <a:lnTo>
                  <a:pt x="399" y="307"/>
                </a:lnTo>
                <a:lnTo>
                  <a:pt x="397" y="309"/>
                </a:lnTo>
                <a:lnTo>
                  <a:pt x="391" y="311"/>
                </a:lnTo>
                <a:lnTo>
                  <a:pt x="385" y="305"/>
                </a:lnTo>
                <a:lnTo>
                  <a:pt x="376" y="300"/>
                </a:lnTo>
                <a:lnTo>
                  <a:pt x="368" y="297"/>
                </a:lnTo>
                <a:lnTo>
                  <a:pt x="360" y="298"/>
                </a:lnTo>
                <a:lnTo>
                  <a:pt x="344" y="311"/>
                </a:lnTo>
                <a:lnTo>
                  <a:pt x="337" y="318"/>
                </a:lnTo>
                <a:lnTo>
                  <a:pt x="338" y="322"/>
                </a:lnTo>
                <a:lnTo>
                  <a:pt x="335" y="324"/>
                </a:lnTo>
                <a:lnTo>
                  <a:pt x="332" y="325"/>
                </a:lnTo>
                <a:lnTo>
                  <a:pt x="332" y="327"/>
                </a:lnTo>
                <a:lnTo>
                  <a:pt x="329" y="323"/>
                </a:lnTo>
                <a:lnTo>
                  <a:pt x="317" y="328"/>
                </a:lnTo>
                <a:lnTo>
                  <a:pt x="304" y="332"/>
                </a:lnTo>
                <a:lnTo>
                  <a:pt x="293" y="332"/>
                </a:lnTo>
                <a:lnTo>
                  <a:pt x="282" y="331"/>
                </a:lnTo>
                <a:lnTo>
                  <a:pt x="269" y="324"/>
                </a:lnTo>
                <a:lnTo>
                  <a:pt x="250" y="305"/>
                </a:lnTo>
                <a:lnTo>
                  <a:pt x="228" y="293"/>
                </a:lnTo>
                <a:lnTo>
                  <a:pt x="208" y="289"/>
                </a:lnTo>
                <a:lnTo>
                  <a:pt x="195" y="291"/>
                </a:lnTo>
                <a:lnTo>
                  <a:pt x="192" y="297"/>
                </a:lnTo>
                <a:lnTo>
                  <a:pt x="190" y="311"/>
                </a:lnTo>
                <a:lnTo>
                  <a:pt x="189" y="321"/>
                </a:lnTo>
                <a:lnTo>
                  <a:pt x="186" y="325"/>
                </a:lnTo>
                <a:lnTo>
                  <a:pt x="181" y="325"/>
                </a:lnTo>
                <a:lnTo>
                  <a:pt x="176" y="321"/>
                </a:lnTo>
                <a:lnTo>
                  <a:pt x="155" y="327"/>
                </a:lnTo>
                <a:lnTo>
                  <a:pt x="147" y="326"/>
                </a:lnTo>
                <a:lnTo>
                  <a:pt x="140" y="322"/>
                </a:lnTo>
                <a:lnTo>
                  <a:pt x="127" y="294"/>
                </a:lnTo>
                <a:lnTo>
                  <a:pt x="119" y="303"/>
                </a:lnTo>
                <a:lnTo>
                  <a:pt x="104" y="292"/>
                </a:lnTo>
                <a:lnTo>
                  <a:pt x="96" y="293"/>
                </a:lnTo>
                <a:lnTo>
                  <a:pt x="85" y="303"/>
                </a:lnTo>
                <a:lnTo>
                  <a:pt x="81" y="294"/>
                </a:lnTo>
                <a:lnTo>
                  <a:pt x="82" y="291"/>
                </a:lnTo>
                <a:lnTo>
                  <a:pt x="86" y="287"/>
                </a:lnTo>
                <a:lnTo>
                  <a:pt x="84" y="283"/>
                </a:lnTo>
                <a:lnTo>
                  <a:pt x="65" y="283"/>
                </a:lnTo>
                <a:lnTo>
                  <a:pt x="55" y="282"/>
                </a:lnTo>
                <a:lnTo>
                  <a:pt x="53" y="276"/>
                </a:lnTo>
                <a:lnTo>
                  <a:pt x="64" y="271"/>
                </a:lnTo>
                <a:lnTo>
                  <a:pt x="63" y="265"/>
                </a:lnTo>
                <a:lnTo>
                  <a:pt x="57" y="261"/>
                </a:lnTo>
                <a:lnTo>
                  <a:pt x="49" y="259"/>
                </a:lnTo>
                <a:lnTo>
                  <a:pt x="47" y="252"/>
                </a:lnTo>
                <a:lnTo>
                  <a:pt x="48" y="243"/>
                </a:lnTo>
                <a:lnTo>
                  <a:pt x="49" y="237"/>
                </a:lnTo>
                <a:lnTo>
                  <a:pt x="48" y="230"/>
                </a:lnTo>
                <a:lnTo>
                  <a:pt x="40" y="227"/>
                </a:lnTo>
                <a:lnTo>
                  <a:pt x="28" y="219"/>
                </a:lnTo>
                <a:lnTo>
                  <a:pt x="21" y="221"/>
                </a:lnTo>
                <a:lnTo>
                  <a:pt x="16" y="219"/>
                </a:lnTo>
                <a:lnTo>
                  <a:pt x="16" y="213"/>
                </a:lnTo>
                <a:lnTo>
                  <a:pt x="19" y="200"/>
                </a:lnTo>
                <a:lnTo>
                  <a:pt x="22" y="202"/>
                </a:lnTo>
                <a:lnTo>
                  <a:pt x="31" y="209"/>
                </a:lnTo>
                <a:lnTo>
                  <a:pt x="42" y="203"/>
                </a:lnTo>
                <a:lnTo>
                  <a:pt x="34" y="196"/>
                </a:lnTo>
                <a:lnTo>
                  <a:pt x="35" y="193"/>
                </a:lnTo>
                <a:lnTo>
                  <a:pt x="29" y="190"/>
                </a:lnTo>
                <a:lnTo>
                  <a:pt x="29" y="186"/>
                </a:lnTo>
                <a:lnTo>
                  <a:pt x="40" y="182"/>
                </a:lnTo>
                <a:lnTo>
                  <a:pt x="43" y="180"/>
                </a:lnTo>
                <a:lnTo>
                  <a:pt x="42" y="176"/>
                </a:lnTo>
                <a:lnTo>
                  <a:pt x="39" y="174"/>
                </a:lnTo>
                <a:lnTo>
                  <a:pt x="33" y="173"/>
                </a:lnTo>
                <a:lnTo>
                  <a:pt x="33" y="169"/>
                </a:lnTo>
                <a:lnTo>
                  <a:pt x="36" y="167"/>
                </a:lnTo>
                <a:lnTo>
                  <a:pt x="33" y="163"/>
                </a:lnTo>
                <a:lnTo>
                  <a:pt x="29" y="160"/>
                </a:lnTo>
                <a:lnTo>
                  <a:pt x="29" y="156"/>
                </a:lnTo>
                <a:lnTo>
                  <a:pt x="25" y="156"/>
                </a:lnTo>
                <a:lnTo>
                  <a:pt x="30" y="152"/>
                </a:lnTo>
                <a:lnTo>
                  <a:pt x="36" y="145"/>
                </a:lnTo>
                <a:lnTo>
                  <a:pt x="39" y="144"/>
                </a:lnTo>
                <a:lnTo>
                  <a:pt x="40" y="140"/>
                </a:lnTo>
                <a:lnTo>
                  <a:pt x="34" y="139"/>
                </a:lnTo>
                <a:lnTo>
                  <a:pt x="22" y="142"/>
                </a:lnTo>
                <a:lnTo>
                  <a:pt x="5" y="146"/>
                </a:lnTo>
                <a:lnTo>
                  <a:pt x="2" y="145"/>
                </a:lnTo>
                <a:lnTo>
                  <a:pt x="3" y="137"/>
                </a:lnTo>
                <a:lnTo>
                  <a:pt x="5" y="134"/>
                </a:lnTo>
                <a:lnTo>
                  <a:pt x="5" y="129"/>
                </a:lnTo>
                <a:lnTo>
                  <a:pt x="5" y="122"/>
                </a:lnTo>
                <a:lnTo>
                  <a:pt x="7" y="115"/>
                </a:lnTo>
                <a:lnTo>
                  <a:pt x="13" y="115"/>
                </a:lnTo>
                <a:lnTo>
                  <a:pt x="17" y="105"/>
                </a:lnTo>
                <a:lnTo>
                  <a:pt x="20" y="104"/>
                </a:lnTo>
                <a:lnTo>
                  <a:pt x="32" y="94"/>
                </a:lnTo>
                <a:lnTo>
                  <a:pt x="42" y="94"/>
                </a:lnTo>
                <a:lnTo>
                  <a:pt x="44" y="91"/>
                </a:lnTo>
                <a:lnTo>
                  <a:pt x="53" y="90"/>
                </a:lnTo>
                <a:lnTo>
                  <a:pt x="56" y="95"/>
                </a:lnTo>
                <a:lnTo>
                  <a:pt x="61" y="98"/>
                </a:lnTo>
                <a:lnTo>
                  <a:pt x="64" y="98"/>
                </a:lnTo>
                <a:lnTo>
                  <a:pt x="74" y="99"/>
                </a:lnTo>
                <a:lnTo>
                  <a:pt x="77" y="96"/>
                </a:lnTo>
                <a:lnTo>
                  <a:pt x="76" y="93"/>
                </a:lnTo>
                <a:lnTo>
                  <a:pt x="71" y="89"/>
                </a:lnTo>
                <a:lnTo>
                  <a:pt x="76" y="87"/>
                </a:lnTo>
                <a:lnTo>
                  <a:pt x="82" y="88"/>
                </a:lnTo>
                <a:lnTo>
                  <a:pt x="85" y="90"/>
                </a:lnTo>
                <a:lnTo>
                  <a:pt x="81" y="95"/>
                </a:lnTo>
                <a:lnTo>
                  <a:pt x="84" y="95"/>
                </a:lnTo>
                <a:lnTo>
                  <a:pt x="105" y="93"/>
                </a:lnTo>
                <a:lnTo>
                  <a:pt x="117" y="94"/>
                </a:lnTo>
                <a:lnTo>
                  <a:pt x="124" y="95"/>
                </a:lnTo>
                <a:lnTo>
                  <a:pt x="129" y="96"/>
                </a:lnTo>
                <a:lnTo>
                  <a:pt x="132" y="92"/>
                </a:lnTo>
                <a:lnTo>
                  <a:pt x="131" y="89"/>
                </a:lnTo>
                <a:lnTo>
                  <a:pt x="121" y="89"/>
                </a:lnTo>
                <a:lnTo>
                  <a:pt x="117" y="86"/>
                </a:lnTo>
                <a:lnTo>
                  <a:pt x="123" y="80"/>
                </a:lnTo>
                <a:lnTo>
                  <a:pt x="149" y="76"/>
                </a:lnTo>
                <a:lnTo>
                  <a:pt x="157" y="76"/>
                </a:lnTo>
                <a:lnTo>
                  <a:pt x="164" y="73"/>
                </a:lnTo>
                <a:lnTo>
                  <a:pt x="156" y="73"/>
                </a:lnTo>
                <a:lnTo>
                  <a:pt x="145" y="74"/>
                </a:lnTo>
                <a:lnTo>
                  <a:pt x="140" y="74"/>
                </a:lnTo>
                <a:lnTo>
                  <a:pt x="139" y="70"/>
                </a:lnTo>
                <a:lnTo>
                  <a:pt x="127" y="60"/>
                </a:lnTo>
                <a:lnTo>
                  <a:pt x="134" y="47"/>
                </a:lnTo>
                <a:lnTo>
                  <a:pt x="152" y="50"/>
                </a:lnTo>
                <a:lnTo>
                  <a:pt x="175" y="52"/>
                </a:lnTo>
                <a:lnTo>
                  <a:pt x="180" y="48"/>
                </a:lnTo>
                <a:lnTo>
                  <a:pt x="201" y="57"/>
                </a:lnTo>
                <a:lnTo>
                  <a:pt x="221" y="56"/>
                </a:lnTo>
                <a:lnTo>
                  <a:pt x="229" y="50"/>
                </a:lnTo>
                <a:lnTo>
                  <a:pt x="228" y="43"/>
                </a:lnTo>
                <a:lnTo>
                  <a:pt x="240" y="37"/>
                </a:lnTo>
                <a:lnTo>
                  <a:pt x="249" y="31"/>
                </a:lnTo>
                <a:lnTo>
                  <a:pt x="272" y="17"/>
                </a:lnTo>
                <a:lnTo>
                  <a:pt x="284" y="11"/>
                </a:lnTo>
                <a:lnTo>
                  <a:pt x="304" y="5"/>
                </a:lnTo>
                <a:lnTo>
                  <a:pt x="321" y="3"/>
                </a:lnTo>
                <a:lnTo>
                  <a:pt x="335" y="5"/>
                </a:lnTo>
                <a:lnTo>
                  <a:pt x="352" y="8"/>
                </a:lnTo>
                <a:lnTo>
                  <a:pt x="368" y="9"/>
                </a:lnTo>
                <a:lnTo>
                  <a:pt x="382" y="0"/>
                </a:lnTo>
                <a:lnTo>
                  <a:pt x="386" y="13"/>
                </a:lnTo>
                <a:lnTo>
                  <a:pt x="394" y="21"/>
                </a:lnTo>
                <a:lnTo>
                  <a:pt x="400" y="24"/>
                </a:lnTo>
                <a:lnTo>
                  <a:pt x="411" y="24"/>
                </a:lnTo>
                <a:lnTo>
                  <a:pt x="423" y="20"/>
                </a:lnTo>
                <a:lnTo>
                  <a:pt x="431" y="39"/>
                </a:lnTo>
                <a:lnTo>
                  <a:pt x="441" y="46"/>
                </a:lnTo>
                <a:lnTo>
                  <a:pt x="452" y="41"/>
                </a:lnTo>
                <a:lnTo>
                  <a:pt x="459" y="43"/>
                </a:lnTo>
                <a:lnTo>
                  <a:pt x="478" y="57"/>
                </a:lnTo>
                <a:lnTo>
                  <a:pt x="502" y="58"/>
                </a:lnTo>
                <a:lnTo>
                  <a:pt x="523" y="64"/>
                </a:lnTo>
                <a:lnTo>
                  <a:pt x="537" y="63"/>
                </a:lnTo>
                <a:lnTo>
                  <a:pt x="558" y="57"/>
                </a:lnTo>
                <a:lnTo>
                  <a:pt x="568" y="55"/>
                </a:lnTo>
                <a:lnTo>
                  <a:pt x="580" y="59"/>
                </a:lnTo>
                <a:lnTo>
                  <a:pt x="595" y="61"/>
                </a:lnTo>
                <a:lnTo>
                  <a:pt x="610" y="61"/>
                </a:lnTo>
                <a:lnTo>
                  <a:pt x="620" y="57"/>
                </a:lnTo>
                <a:lnTo>
                  <a:pt x="650" y="43"/>
                </a:lnTo>
                <a:lnTo>
                  <a:pt x="658" y="34"/>
                </a:lnTo>
                <a:lnTo>
                  <a:pt x="681" y="36"/>
                </a:lnTo>
                <a:lnTo>
                  <a:pt x="690" y="38"/>
                </a:lnTo>
                <a:lnTo>
                  <a:pt x="694" y="36"/>
                </a:lnTo>
                <a:lnTo>
                  <a:pt x="709" y="27"/>
                </a:lnTo>
                <a:lnTo>
                  <a:pt x="717" y="28"/>
                </a:lnTo>
                <a:lnTo>
                  <a:pt x="742" y="54"/>
                </a:lnTo>
                <a:lnTo>
                  <a:pt x="743" y="55"/>
                </a:lnTo>
                <a:lnTo>
                  <a:pt x="758" y="73"/>
                </a:lnTo>
                <a:lnTo>
                  <a:pt x="759" y="78"/>
                </a:lnTo>
                <a:lnTo>
                  <a:pt x="750" y="99"/>
                </a:lnTo>
                <a:lnTo>
                  <a:pt x="751" y="109"/>
                </a:lnTo>
                <a:lnTo>
                  <a:pt x="757" y="114"/>
                </a:lnTo>
                <a:lnTo>
                  <a:pt x="784" y="117"/>
                </a:lnTo>
                <a:lnTo>
                  <a:pt x="793" y="128"/>
                </a:lnTo>
                <a:lnTo>
                  <a:pt x="792" y="134"/>
                </a:lnTo>
                <a:lnTo>
                  <a:pt x="784" y="133"/>
                </a:lnTo>
                <a:lnTo>
                  <a:pt x="779" y="137"/>
                </a:lnTo>
                <a:lnTo>
                  <a:pt x="779" y="147"/>
                </a:lnTo>
                <a:lnTo>
                  <a:pt x="768" y="154"/>
                </a:lnTo>
                <a:lnTo>
                  <a:pt x="767" y="160"/>
                </a:lnTo>
                <a:lnTo>
                  <a:pt x="773" y="177"/>
                </a:lnTo>
                <a:lnTo>
                  <a:pt x="770" y="186"/>
                </a:lnTo>
                <a:lnTo>
                  <a:pt x="774" y="198"/>
                </a:lnTo>
                <a:lnTo>
                  <a:pt x="776" y="201"/>
                </a:lnTo>
                <a:lnTo>
                  <a:pt x="778" y="199"/>
                </a:lnTo>
                <a:lnTo>
                  <a:pt x="784" y="203"/>
                </a:lnTo>
                <a:lnTo>
                  <a:pt x="784" y="209"/>
                </a:lnTo>
                <a:lnTo>
                  <a:pt x="780" y="215"/>
                </a:lnTo>
                <a:lnTo>
                  <a:pt x="775" y="228"/>
                </a:lnTo>
                <a:lnTo>
                  <a:pt x="773" y="231"/>
                </a:lnTo>
                <a:lnTo>
                  <a:pt x="777" y="235"/>
                </a:lnTo>
                <a:lnTo>
                  <a:pt x="785" y="238"/>
                </a:lnTo>
                <a:lnTo>
                  <a:pt x="783" y="244"/>
                </a:lnTo>
                <a:lnTo>
                  <a:pt x="785" y="254"/>
                </a:lnTo>
                <a:lnTo>
                  <a:pt x="793" y="263"/>
                </a:lnTo>
                <a:lnTo>
                  <a:pt x="798" y="264"/>
                </a:lnTo>
                <a:lnTo>
                  <a:pt x="798" y="271"/>
                </a:lnTo>
                <a:close/>
                <a:moveTo>
                  <a:pt x="81" y="3"/>
                </a:moveTo>
                <a:lnTo>
                  <a:pt x="85" y="9"/>
                </a:lnTo>
                <a:lnTo>
                  <a:pt x="85" y="16"/>
                </a:lnTo>
                <a:lnTo>
                  <a:pt x="87" y="24"/>
                </a:lnTo>
                <a:lnTo>
                  <a:pt x="89" y="25"/>
                </a:lnTo>
                <a:lnTo>
                  <a:pt x="100" y="34"/>
                </a:lnTo>
                <a:lnTo>
                  <a:pt x="116" y="41"/>
                </a:lnTo>
                <a:lnTo>
                  <a:pt x="127" y="45"/>
                </a:lnTo>
                <a:lnTo>
                  <a:pt x="130" y="48"/>
                </a:lnTo>
                <a:lnTo>
                  <a:pt x="125" y="60"/>
                </a:lnTo>
                <a:lnTo>
                  <a:pt x="120" y="64"/>
                </a:lnTo>
                <a:lnTo>
                  <a:pt x="110" y="62"/>
                </a:lnTo>
                <a:lnTo>
                  <a:pt x="92" y="56"/>
                </a:lnTo>
                <a:lnTo>
                  <a:pt x="85" y="58"/>
                </a:lnTo>
                <a:lnTo>
                  <a:pt x="82" y="61"/>
                </a:lnTo>
                <a:lnTo>
                  <a:pt x="62" y="61"/>
                </a:lnTo>
                <a:lnTo>
                  <a:pt x="55" y="71"/>
                </a:lnTo>
                <a:lnTo>
                  <a:pt x="53" y="78"/>
                </a:lnTo>
                <a:lnTo>
                  <a:pt x="37" y="86"/>
                </a:lnTo>
                <a:lnTo>
                  <a:pt x="25" y="93"/>
                </a:lnTo>
                <a:lnTo>
                  <a:pt x="21" y="99"/>
                </a:lnTo>
                <a:lnTo>
                  <a:pt x="15" y="103"/>
                </a:lnTo>
                <a:lnTo>
                  <a:pt x="10" y="110"/>
                </a:lnTo>
                <a:lnTo>
                  <a:pt x="5" y="113"/>
                </a:lnTo>
                <a:lnTo>
                  <a:pt x="8" y="106"/>
                </a:lnTo>
                <a:lnTo>
                  <a:pt x="9" y="102"/>
                </a:lnTo>
                <a:lnTo>
                  <a:pt x="8" y="98"/>
                </a:lnTo>
                <a:lnTo>
                  <a:pt x="19" y="91"/>
                </a:lnTo>
                <a:lnTo>
                  <a:pt x="23" y="87"/>
                </a:lnTo>
                <a:lnTo>
                  <a:pt x="19" y="82"/>
                </a:lnTo>
                <a:lnTo>
                  <a:pt x="17" y="83"/>
                </a:lnTo>
                <a:lnTo>
                  <a:pt x="5" y="81"/>
                </a:lnTo>
                <a:lnTo>
                  <a:pt x="0" y="78"/>
                </a:lnTo>
                <a:lnTo>
                  <a:pt x="6" y="64"/>
                </a:lnTo>
                <a:lnTo>
                  <a:pt x="14" y="50"/>
                </a:lnTo>
                <a:lnTo>
                  <a:pt x="27" y="33"/>
                </a:lnTo>
                <a:lnTo>
                  <a:pt x="24" y="28"/>
                </a:lnTo>
                <a:lnTo>
                  <a:pt x="16" y="23"/>
                </a:lnTo>
                <a:lnTo>
                  <a:pt x="14" y="23"/>
                </a:lnTo>
                <a:lnTo>
                  <a:pt x="24" y="11"/>
                </a:lnTo>
                <a:lnTo>
                  <a:pt x="36" y="2"/>
                </a:lnTo>
                <a:lnTo>
                  <a:pt x="45" y="1"/>
                </a:lnTo>
                <a:lnTo>
                  <a:pt x="55" y="3"/>
                </a:lnTo>
                <a:lnTo>
                  <a:pt x="81"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96" name="Freeform 70">
            <a:extLst>
              <a:ext uri="{FF2B5EF4-FFF2-40B4-BE49-F238E27FC236}">
                <a16:creationId xmlns:a16="http://schemas.microsoft.com/office/drawing/2014/main" id="{7480ED13-0C1B-4E26-85EF-9C716870AF9A}"/>
              </a:ext>
            </a:extLst>
          </p:cNvPr>
          <p:cNvSpPr>
            <a:spLocks/>
          </p:cNvSpPr>
          <p:nvPr/>
        </p:nvSpPr>
        <p:spPr bwMode="auto">
          <a:xfrm>
            <a:off x="6573838" y="5519738"/>
            <a:ext cx="1263650" cy="539750"/>
          </a:xfrm>
          <a:custGeom>
            <a:avLst/>
            <a:gdLst>
              <a:gd name="T0" fmla="*/ 2147483646 w 796"/>
              <a:gd name="T1" fmla="*/ 2147483646 h 340"/>
              <a:gd name="T2" fmla="*/ 2147483646 w 796"/>
              <a:gd name="T3" fmla="*/ 2147483646 h 340"/>
              <a:gd name="T4" fmla="*/ 2147483646 w 796"/>
              <a:gd name="T5" fmla="*/ 2147483646 h 340"/>
              <a:gd name="T6" fmla="*/ 2147483646 w 796"/>
              <a:gd name="T7" fmla="*/ 2147483646 h 340"/>
              <a:gd name="T8" fmla="*/ 2147483646 w 796"/>
              <a:gd name="T9" fmla="*/ 2147483646 h 340"/>
              <a:gd name="T10" fmla="*/ 2147483646 w 796"/>
              <a:gd name="T11" fmla="*/ 2147483646 h 340"/>
              <a:gd name="T12" fmla="*/ 2147483646 w 796"/>
              <a:gd name="T13" fmla="*/ 2147483646 h 340"/>
              <a:gd name="T14" fmla="*/ 2147483646 w 796"/>
              <a:gd name="T15" fmla="*/ 2147483646 h 340"/>
              <a:gd name="T16" fmla="*/ 2147483646 w 796"/>
              <a:gd name="T17" fmla="*/ 2147483646 h 340"/>
              <a:gd name="T18" fmla="*/ 2147483646 w 796"/>
              <a:gd name="T19" fmla="*/ 2147483646 h 340"/>
              <a:gd name="T20" fmla="*/ 2147483646 w 796"/>
              <a:gd name="T21" fmla="*/ 2147483646 h 340"/>
              <a:gd name="T22" fmla="*/ 2147483646 w 796"/>
              <a:gd name="T23" fmla="*/ 2147483646 h 340"/>
              <a:gd name="T24" fmla="*/ 2147483646 w 796"/>
              <a:gd name="T25" fmla="*/ 2147483646 h 340"/>
              <a:gd name="T26" fmla="*/ 2147483646 w 796"/>
              <a:gd name="T27" fmla="*/ 2147483646 h 340"/>
              <a:gd name="T28" fmla="*/ 2147483646 w 796"/>
              <a:gd name="T29" fmla="*/ 2147483646 h 340"/>
              <a:gd name="T30" fmla="*/ 2147483646 w 796"/>
              <a:gd name="T31" fmla="*/ 2147483646 h 340"/>
              <a:gd name="T32" fmla="*/ 2147483646 w 796"/>
              <a:gd name="T33" fmla="*/ 2147483646 h 340"/>
              <a:gd name="T34" fmla="*/ 2147483646 w 796"/>
              <a:gd name="T35" fmla="*/ 2147483646 h 340"/>
              <a:gd name="T36" fmla="*/ 2147483646 w 796"/>
              <a:gd name="T37" fmla="*/ 2147483646 h 340"/>
              <a:gd name="T38" fmla="*/ 2147483646 w 796"/>
              <a:gd name="T39" fmla="*/ 2147483646 h 340"/>
              <a:gd name="T40" fmla="*/ 2147483646 w 796"/>
              <a:gd name="T41" fmla="*/ 2147483646 h 340"/>
              <a:gd name="T42" fmla="*/ 2147483646 w 796"/>
              <a:gd name="T43" fmla="*/ 2147483646 h 340"/>
              <a:gd name="T44" fmla="*/ 2147483646 w 796"/>
              <a:gd name="T45" fmla="*/ 2147483646 h 340"/>
              <a:gd name="T46" fmla="*/ 2147483646 w 796"/>
              <a:gd name="T47" fmla="*/ 2147483646 h 340"/>
              <a:gd name="T48" fmla="*/ 2147483646 w 796"/>
              <a:gd name="T49" fmla="*/ 2147483646 h 340"/>
              <a:gd name="T50" fmla="*/ 2147483646 w 796"/>
              <a:gd name="T51" fmla="*/ 2147483646 h 340"/>
              <a:gd name="T52" fmla="*/ 2147483646 w 796"/>
              <a:gd name="T53" fmla="*/ 2147483646 h 340"/>
              <a:gd name="T54" fmla="*/ 2147483646 w 796"/>
              <a:gd name="T55" fmla="*/ 2147483646 h 340"/>
              <a:gd name="T56" fmla="*/ 2147483646 w 796"/>
              <a:gd name="T57" fmla="*/ 2147483646 h 340"/>
              <a:gd name="T58" fmla="*/ 2147483646 w 796"/>
              <a:gd name="T59" fmla="*/ 2147483646 h 340"/>
              <a:gd name="T60" fmla="*/ 2147483646 w 796"/>
              <a:gd name="T61" fmla="*/ 2147483646 h 340"/>
              <a:gd name="T62" fmla="*/ 2147483646 w 796"/>
              <a:gd name="T63" fmla="*/ 2147483646 h 340"/>
              <a:gd name="T64" fmla="*/ 2147483646 w 796"/>
              <a:gd name="T65" fmla="*/ 2147483646 h 340"/>
              <a:gd name="T66" fmla="*/ 2147483646 w 796"/>
              <a:gd name="T67" fmla="*/ 2147483646 h 340"/>
              <a:gd name="T68" fmla="*/ 2147483646 w 796"/>
              <a:gd name="T69" fmla="*/ 2147483646 h 340"/>
              <a:gd name="T70" fmla="*/ 2147483646 w 796"/>
              <a:gd name="T71" fmla="*/ 2147483646 h 340"/>
              <a:gd name="T72" fmla="*/ 2147483646 w 796"/>
              <a:gd name="T73" fmla="*/ 2147483646 h 340"/>
              <a:gd name="T74" fmla="*/ 2147483646 w 796"/>
              <a:gd name="T75" fmla="*/ 2147483646 h 340"/>
              <a:gd name="T76" fmla="*/ 2147483646 w 796"/>
              <a:gd name="T77" fmla="*/ 2147483646 h 340"/>
              <a:gd name="T78" fmla="*/ 2147483646 w 796"/>
              <a:gd name="T79" fmla="*/ 2147483646 h 340"/>
              <a:gd name="T80" fmla="*/ 2147483646 w 796"/>
              <a:gd name="T81" fmla="*/ 0 h 340"/>
              <a:gd name="T82" fmla="*/ 2147483646 w 796"/>
              <a:gd name="T83" fmla="*/ 2147483646 h 340"/>
              <a:gd name="T84" fmla="*/ 2147483646 w 796"/>
              <a:gd name="T85" fmla="*/ 2147483646 h 340"/>
              <a:gd name="T86" fmla="*/ 2147483646 w 796"/>
              <a:gd name="T87" fmla="*/ 2147483646 h 340"/>
              <a:gd name="T88" fmla="*/ 2147483646 w 796"/>
              <a:gd name="T89" fmla="*/ 2147483646 h 340"/>
              <a:gd name="T90" fmla="*/ 2147483646 w 796"/>
              <a:gd name="T91" fmla="*/ 2147483646 h 340"/>
              <a:gd name="T92" fmla="*/ 2147483646 w 796"/>
              <a:gd name="T93" fmla="*/ 2147483646 h 340"/>
              <a:gd name="T94" fmla="*/ 2147483646 w 796"/>
              <a:gd name="T95" fmla="*/ 2147483646 h 340"/>
              <a:gd name="T96" fmla="*/ 2147483646 w 796"/>
              <a:gd name="T97" fmla="*/ 2147483646 h 340"/>
              <a:gd name="T98" fmla="*/ 2147483646 w 796"/>
              <a:gd name="T99" fmla="*/ 2147483646 h 340"/>
              <a:gd name="T100" fmla="*/ 2147483646 w 796"/>
              <a:gd name="T101" fmla="*/ 2147483646 h 340"/>
              <a:gd name="T102" fmla="*/ 2147483646 w 796"/>
              <a:gd name="T103" fmla="*/ 2147483646 h 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6"/>
              <a:gd name="T157" fmla="*/ 0 h 340"/>
              <a:gd name="T158" fmla="*/ 796 w 796"/>
              <a:gd name="T159" fmla="*/ 340 h 3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6" h="340">
                <a:moveTo>
                  <a:pt x="796" y="271"/>
                </a:moveTo>
                <a:lnTo>
                  <a:pt x="789" y="271"/>
                </a:lnTo>
                <a:lnTo>
                  <a:pt x="780" y="280"/>
                </a:lnTo>
                <a:lnTo>
                  <a:pt x="777" y="283"/>
                </a:lnTo>
                <a:lnTo>
                  <a:pt x="771" y="280"/>
                </a:lnTo>
                <a:lnTo>
                  <a:pt x="769" y="274"/>
                </a:lnTo>
                <a:lnTo>
                  <a:pt x="770" y="268"/>
                </a:lnTo>
                <a:lnTo>
                  <a:pt x="765" y="264"/>
                </a:lnTo>
                <a:lnTo>
                  <a:pt x="758" y="262"/>
                </a:lnTo>
                <a:lnTo>
                  <a:pt x="753" y="268"/>
                </a:lnTo>
                <a:lnTo>
                  <a:pt x="746" y="267"/>
                </a:lnTo>
                <a:lnTo>
                  <a:pt x="731" y="264"/>
                </a:lnTo>
                <a:lnTo>
                  <a:pt x="724" y="264"/>
                </a:lnTo>
                <a:lnTo>
                  <a:pt x="718" y="261"/>
                </a:lnTo>
                <a:lnTo>
                  <a:pt x="710" y="263"/>
                </a:lnTo>
                <a:lnTo>
                  <a:pt x="704" y="266"/>
                </a:lnTo>
                <a:lnTo>
                  <a:pt x="700" y="267"/>
                </a:lnTo>
                <a:lnTo>
                  <a:pt x="699" y="261"/>
                </a:lnTo>
                <a:lnTo>
                  <a:pt x="695" y="261"/>
                </a:lnTo>
                <a:lnTo>
                  <a:pt x="690" y="268"/>
                </a:lnTo>
                <a:lnTo>
                  <a:pt x="677" y="275"/>
                </a:lnTo>
                <a:lnTo>
                  <a:pt x="654" y="280"/>
                </a:lnTo>
                <a:lnTo>
                  <a:pt x="641" y="279"/>
                </a:lnTo>
                <a:lnTo>
                  <a:pt x="626" y="277"/>
                </a:lnTo>
                <a:lnTo>
                  <a:pt x="618" y="278"/>
                </a:lnTo>
                <a:lnTo>
                  <a:pt x="589" y="294"/>
                </a:lnTo>
                <a:lnTo>
                  <a:pt x="578" y="298"/>
                </a:lnTo>
                <a:lnTo>
                  <a:pt x="557" y="302"/>
                </a:lnTo>
                <a:lnTo>
                  <a:pt x="547" y="298"/>
                </a:lnTo>
                <a:lnTo>
                  <a:pt x="518" y="287"/>
                </a:lnTo>
                <a:lnTo>
                  <a:pt x="512" y="288"/>
                </a:lnTo>
                <a:lnTo>
                  <a:pt x="494" y="297"/>
                </a:lnTo>
                <a:lnTo>
                  <a:pt x="480" y="299"/>
                </a:lnTo>
                <a:lnTo>
                  <a:pt x="469" y="298"/>
                </a:lnTo>
                <a:lnTo>
                  <a:pt x="454" y="294"/>
                </a:lnTo>
                <a:lnTo>
                  <a:pt x="450" y="294"/>
                </a:lnTo>
                <a:lnTo>
                  <a:pt x="447" y="293"/>
                </a:lnTo>
                <a:lnTo>
                  <a:pt x="446" y="301"/>
                </a:lnTo>
                <a:lnTo>
                  <a:pt x="448" y="312"/>
                </a:lnTo>
                <a:lnTo>
                  <a:pt x="453" y="322"/>
                </a:lnTo>
                <a:lnTo>
                  <a:pt x="441" y="325"/>
                </a:lnTo>
                <a:lnTo>
                  <a:pt x="438" y="334"/>
                </a:lnTo>
                <a:lnTo>
                  <a:pt x="434" y="338"/>
                </a:lnTo>
                <a:lnTo>
                  <a:pt x="431" y="337"/>
                </a:lnTo>
                <a:lnTo>
                  <a:pt x="429" y="340"/>
                </a:lnTo>
                <a:lnTo>
                  <a:pt x="421" y="337"/>
                </a:lnTo>
                <a:lnTo>
                  <a:pt x="415" y="337"/>
                </a:lnTo>
                <a:lnTo>
                  <a:pt x="411" y="326"/>
                </a:lnTo>
                <a:lnTo>
                  <a:pt x="408" y="324"/>
                </a:lnTo>
                <a:lnTo>
                  <a:pt x="410" y="320"/>
                </a:lnTo>
                <a:lnTo>
                  <a:pt x="415" y="315"/>
                </a:lnTo>
                <a:lnTo>
                  <a:pt x="427" y="305"/>
                </a:lnTo>
                <a:lnTo>
                  <a:pt x="427" y="301"/>
                </a:lnTo>
                <a:lnTo>
                  <a:pt x="426" y="298"/>
                </a:lnTo>
                <a:lnTo>
                  <a:pt x="421" y="291"/>
                </a:lnTo>
                <a:lnTo>
                  <a:pt x="418" y="290"/>
                </a:lnTo>
                <a:lnTo>
                  <a:pt x="408" y="299"/>
                </a:lnTo>
                <a:lnTo>
                  <a:pt x="404" y="300"/>
                </a:lnTo>
                <a:lnTo>
                  <a:pt x="401" y="301"/>
                </a:lnTo>
                <a:lnTo>
                  <a:pt x="403" y="303"/>
                </a:lnTo>
                <a:lnTo>
                  <a:pt x="401" y="307"/>
                </a:lnTo>
                <a:lnTo>
                  <a:pt x="398" y="308"/>
                </a:lnTo>
                <a:lnTo>
                  <a:pt x="397" y="307"/>
                </a:lnTo>
                <a:lnTo>
                  <a:pt x="395" y="309"/>
                </a:lnTo>
                <a:lnTo>
                  <a:pt x="389" y="311"/>
                </a:lnTo>
                <a:lnTo>
                  <a:pt x="383" y="305"/>
                </a:lnTo>
                <a:lnTo>
                  <a:pt x="374" y="300"/>
                </a:lnTo>
                <a:lnTo>
                  <a:pt x="366" y="297"/>
                </a:lnTo>
                <a:lnTo>
                  <a:pt x="358" y="298"/>
                </a:lnTo>
                <a:lnTo>
                  <a:pt x="342" y="311"/>
                </a:lnTo>
                <a:lnTo>
                  <a:pt x="335" y="318"/>
                </a:lnTo>
                <a:lnTo>
                  <a:pt x="336" y="322"/>
                </a:lnTo>
                <a:lnTo>
                  <a:pt x="333" y="324"/>
                </a:lnTo>
                <a:lnTo>
                  <a:pt x="330" y="325"/>
                </a:lnTo>
                <a:lnTo>
                  <a:pt x="330" y="327"/>
                </a:lnTo>
                <a:lnTo>
                  <a:pt x="327" y="323"/>
                </a:lnTo>
                <a:lnTo>
                  <a:pt x="315" y="328"/>
                </a:lnTo>
                <a:lnTo>
                  <a:pt x="302" y="332"/>
                </a:lnTo>
                <a:lnTo>
                  <a:pt x="291" y="332"/>
                </a:lnTo>
                <a:lnTo>
                  <a:pt x="280" y="331"/>
                </a:lnTo>
                <a:lnTo>
                  <a:pt x="267" y="324"/>
                </a:lnTo>
                <a:lnTo>
                  <a:pt x="248" y="305"/>
                </a:lnTo>
                <a:lnTo>
                  <a:pt x="226" y="293"/>
                </a:lnTo>
                <a:lnTo>
                  <a:pt x="206" y="289"/>
                </a:lnTo>
                <a:lnTo>
                  <a:pt x="193" y="291"/>
                </a:lnTo>
                <a:lnTo>
                  <a:pt x="190" y="297"/>
                </a:lnTo>
                <a:lnTo>
                  <a:pt x="188" y="311"/>
                </a:lnTo>
                <a:lnTo>
                  <a:pt x="187" y="321"/>
                </a:lnTo>
                <a:lnTo>
                  <a:pt x="184" y="325"/>
                </a:lnTo>
                <a:lnTo>
                  <a:pt x="179" y="325"/>
                </a:lnTo>
                <a:lnTo>
                  <a:pt x="174" y="321"/>
                </a:lnTo>
                <a:lnTo>
                  <a:pt x="153" y="327"/>
                </a:lnTo>
                <a:lnTo>
                  <a:pt x="145" y="326"/>
                </a:lnTo>
                <a:lnTo>
                  <a:pt x="138" y="322"/>
                </a:lnTo>
                <a:lnTo>
                  <a:pt x="125" y="294"/>
                </a:lnTo>
                <a:lnTo>
                  <a:pt x="117" y="303"/>
                </a:lnTo>
                <a:lnTo>
                  <a:pt x="102" y="292"/>
                </a:lnTo>
                <a:lnTo>
                  <a:pt x="94" y="293"/>
                </a:lnTo>
                <a:lnTo>
                  <a:pt x="83" y="303"/>
                </a:lnTo>
                <a:lnTo>
                  <a:pt x="79" y="294"/>
                </a:lnTo>
                <a:lnTo>
                  <a:pt x="80" y="291"/>
                </a:lnTo>
                <a:lnTo>
                  <a:pt x="84" y="287"/>
                </a:lnTo>
                <a:lnTo>
                  <a:pt x="82" y="283"/>
                </a:lnTo>
                <a:lnTo>
                  <a:pt x="63" y="283"/>
                </a:lnTo>
                <a:lnTo>
                  <a:pt x="53" y="282"/>
                </a:lnTo>
                <a:lnTo>
                  <a:pt x="51" y="276"/>
                </a:lnTo>
                <a:lnTo>
                  <a:pt x="62" y="271"/>
                </a:lnTo>
                <a:lnTo>
                  <a:pt x="61" y="265"/>
                </a:lnTo>
                <a:lnTo>
                  <a:pt x="55" y="261"/>
                </a:lnTo>
                <a:lnTo>
                  <a:pt x="47" y="259"/>
                </a:lnTo>
                <a:lnTo>
                  <a:pt x="45" y="252"/>
                </a:lnTo>
                <a:lnTo>
                  <a:pt x="46" y="243"/>
                </a:lnTo>
                <a:lnTo>
                  <a:pt x="47" y="237"/>
                </a:lnTo>
                <a:lnTo>
                  <a:pt x="46" y="230"/>
                </a:lnTo>
                <a:lnTo>
                  <a:pt x="38" y="227"/>
                </a:lnTo>
                <a:lnTo>
                  <a:pt x="26" y="219"/>
                </a:lnTo>
                <a:lnTo>
                  <a:pt x="19" y="221"/>
                </a:lnTo>
                <a:lnTo>
                  <a:pt x="14" y="219"/>
                </a:lnTo>
                <a:lnTo>
                  <a:pt x="14" y="213"/>
                </a:lnTo>
                <a:lnTo>
                  <a:pt x="17" y="200"/>
                </a:lnTo>
                <a:lnTo>
                  <a:pt x="20" y="202"/>
                </a:lnTo>
                <a:lnTo>
                  <a:pt x="29" y="209"/>
                </a:lnTo>
                <a:lnTo>
                  <a:pt x="40" y="203"/>
                </a:lnTo>
                <a:lnTo>
                  <a:pt x="32" y="196"/>
                </a:lnTo>
                <a:lnTo>
                  <a:pt x="33" y="193"/>
                </a:lnTo>
                <a:lnTo>
                  <a:pt x="27" y="190"/>
                </a:lnTo>
                <a:lnTo>
                  <a:pt x="27" y="186"/>
                </a:lnTo>
                <a:lnTo>
                  <a:pt x="38" y="182"/>
                </a:lnTo>
                <a:lnTo>
                  <a:pt x="41" y="180"/>
                </a:lnTo>
                <a:lnTo>
                  <a:pt x="40" y="176"/>
                </a:lnTo>
                <a:lnTo>
                  <a:pt x="37" y="174"/>
                </a:lnTo>
                <a:lnTo>
                  <a:pt x="31" y="173"/>
                </a:lnTo>
                <a:lnTo>
                  <a:pt x="31" y="169"/>
                </a:lnTo>
                <a:lnTo>
                  <a:pt x="34" y="167"/>
                </a:lnTo>
                <a:lnTo>
                  <a:pt x="31" y="163"/>
                </a:lnTo>
                <a:lnTo>
                  <a:pt x="27" y="160"/>
                </a:lnTo>
                <a:lnTo>
                  <a:pt x="27" y="156"/>
                </a:lnTo>
                <a:lnTo>
                  <a:pt x="23" y="156"/>
                </a:lnTo>
                <a:lnTo>
                  <a:pt x="28" y="152"/>
                </a:lnTo>
                <a:lnTo>
                  <a:pt x="34" y="145"/>
                </a:lnTo>
                <a:lnTo>
                  <a:pt x="37" y="144"/>
                </a:lnTo>
                <a:lnTo>
                  <a:pt x="38" y="140"/>
                </a:lnTo>
                <a:lnTo>
                  <a:pt x="32" y="139"/>
                </a:lnTo>
                <a:lnTo>
                  <a:pt x="20" y="142"/>
                </a:lnTo>
                <a:lnTo>
                  <a:pt x="3" y="146"/>
                </a:lnTo>
                <a:lnTo>
                  <a:pt x="0" y="145"/>
                </a:lnTo>
                <a:lnTo>
                  <a:pt x="1" y="137"/>
                </a:lnTo>
                <a:lnTo>
                  <a:pt x="3" y="134"/>
                </a:lnTo>
                <a:lnTo>
                  <a:pt x="3" y="129"/>
                </a:lnTo>
                <a:lnTo>
                  <a:pt x="3" y="122"/>
                </a:lnTo>
                <a:lnTo>
                  <a:pt x="5" y="115"/>
                </a:lnTo>
                <a:lnTo>
                  <a:pt x="11" y="115"/>
                </a:lnTo>
                <a:lnTo>
                  <a:pt x="15" y="105"/>
                </a:lnTo>
                <a:lnTo>
                  <a:pt x="18" y="104"/>
                </a:lnTo>
                <a:lnTo>
                  <a:pt x="30" y="94"/>
                </a:lnTo>
                <a:lnTo>
                  <a:pt x="40" y="94"/>
                </a:lnTo>
                <a:lnTo>
                  <a:pt x="42" y="91"/>
                </a:lnTo>
                <a:lnTo>
                  <a:pt x="51" y="90"/>
                </a:lnTo>
                <a:lnTo>
                  <a:pt x="54" y="95"/>
                </a:lnTo>
                <a:lnTo>
                  <a:pt x="59" y="98"/>
                </a:lnTo>
                <a:lnTo>
                  <a:pt x="62" y="98"/>
                </a:lnTo>
                <a:lnTo>
                  <a:pt x="72" y="99"/>
                </a:lnTo>
                <a:lnTo>
                  <a:pt x="75" y="96"/>
                </a:lnTo>
                <a:lnTo>
                  <a:pt x="74" y="93"/>
                </a:lnTo>
                <a:lnTo>
                  <a:pt x="69" y="89"/>
                </a:lnTo>
                <a:lnTo>
                  <a:pt x="74" y="87"/>
                </a:lnTo>
                <a:lnTo>
                  <a:pt x="80" y="88"/>
                </a:lnTo>
                <a:lnTo>
                  <a:pt x="83" y="90"/>
                </a:lnTo>
                <a:lnTo>
                  <a:pt x="79" y="95"/>
                </a:lnTo>
                <a:lnTo>
                  <a:pt x="82" y="95"/>
                </a:lnTo>
                <a:lnTo>
                  <a:pt x="103" y="93"/>
                </a:lnTo>
                <a:lnTo>
                  <a:pt x="115" y="94"/>
                </a:lnTo>
                <a:lnTo>
                  <a:pt x="122" y="95"/>
                </a:lnTo>
                <a:lnTo>
                  <a:pt x="127" y="96"/>
                </a:lnTo>
                <a:lnTo>
                  <a:pt x="130" y="92"/>
                </a:lnTo>
                <a:lnTo>
                  <a:pt x="129" y="89"/>
                </a:lnTo>
                <a:lnTo>
                  <a:pt x="119" y="89"/>
                </a:lnTo>
                <a:lnTo>
                  <a:pt x="115" y="86"/>
                </a:lnTo>
                <a:lnTo>
                  <a:pt x="121" y="80"/>
                </a:lnTo>
                <a:lnTo>
                  <a:pt x="147" y="76"/>
                </a:lnTo>
                <a:lnTo>
                  <a:pt x="155" y="76"/>
                </a:lnTo>
                <a:lnTo>
                  <a:pt x="162" y="73"/>
                </a:lnTo>
                <a:lnTo>
                  <a:pt x="154" y="73"/>
                </a:lnTo>
                <a:lnTo>
                  <a:pt x="143" y="74"/>
                </a:lnTo>
                <a:lnTo>
                  <a:pt x="138" y="74"/>
                </a:lnTo>
                <a:lnTo>
                  <a:pt x="137" y="70"/>
                </a:lnTo>
                <a:lnTo>
                  <a:pt x="125" y="60"/>
                </a:lnTo>
                <a:lnTo>
                  <a:pt x="132" y="47"/>
                </a:lnTo>
                <a:lnTo>
                  <a:pt x="150" y="50"/>
                </a:lnTo>
                <a:lnTo>
                  <a:pt x="173" y="52"/>
                </a:lnTo>
                <a:lnTo>
                  <a:pt x="178" y="48"/>
                </a:lnTo>
                <a:lnTo>
                  <a:pt x="199" y="57"/>
                </a:lnTo>
                <a:lnTo>
                  <a:pt x="219" y="56"/>
                </a:lnTo>
                <a:lnTo>
                  <a:pt x="227" y="50"/>
                </a:lnTo>
                <a:lnTo>
                  <a:pt x="226" y="43"/>
                </a:lnTo>
                <a:lnTo>
                  <a:pt x="238" y="37"/>
                </a:lnTo>
                <a:lnTo>
                  <a:pt x="247" y="31"/>
                </a:lnTo>
                <a:lnTo>
                  <a:pt x="270" y="17"/>
                </a:lnTo>
                <a:lnTo>
                  <a:pt x="282" y="11"/>
                </a:lnTo>
                <a:lnTo>
                  <a:pt x="302" y="5"/>
                </a:lnTo>
                <a:lnTo>
                  <a:pt x="319" y="3"/>
                </a:lnTo>
                <a:lnTo>
                  <a:pt x="333" y="5"/>
                </a:lnTo>
                <a:lnTo>
                  <a:pt x="350" y="8"/>
                </a:lnTo>
                <a:lnTo>
                  <a:pt x="366" y="9"/>
                </a:lnTo>
                <a:lnTo>
                  <a:pt x="380" y="0"/>
                </a:lnTo>
                <a:lnTo>
                  <a:pt x="384" y="13"/>
                </a:lnTo>
                <a:lnTo>
                  <a:pt x="392" y="21"/>
                </a:lnTo>
                <a:lnTo>
                  <a:pt x="398" y="24"/>
                </a:lnTo>
                <a:lnTo>
                  <a:pt x="409" y="24"/>
                </a:lnTo>
                <a:lnTo>
                  <a:pt x="421" y="20"/>
                </a:lnTo>
                <a:lnTo>
                  <a:pt x="429" y="39"/>
                </a:lnTo>
                <a:lnTo>
                  <a:pt x="439" y="46"/>
                </a:lnTo>
                <a:lnTo>
                  <a:pt x="450" y="41"/>
                </a:lnTo>
                <a:lnTo>
                  <a:pt x="457" y="43"/>
                </a:lnTo>
                <a:lnTo>
                  <a:pt x="476" y="57"/>
                </a:lnTo>
                <a:lnTo>
                  <a:pt x="500" y="58"/>
                </a:lnTo>
                <a:lnTo>
                  <a:pt x="521" y="64"/>
                </a:lnTo>
                <a:lnTo>
                  <a:pt x="535" y="63"/>
                </a:lnTo>
                <a:lnTo>
                  <a:pt x="556" y="57"/>
                </a:lnTo>
                <a:lnTo>
                  <a:pt x="566" y="55"/>
                </a:lnTo>
                <a:lnTo>
                  <a:pt x="578" y="59"/>
                </a:lnTo>
                <a:lnTo>
                  <a:pt x="593" y="61"/>
                </a:lnTo>
                <a:lnTo>
                  <a:pt x="608" y="61"/>
                </a:lnTo>
                <a:lnTo>
                  <a:pt x="618" y="57"/>
                </a:lnTo>
                <a:lnTo>
                  <a:pt x="648" y="43"/>
                </a:lnTo>
                <a:lnTo>
                  <a:pt x="656" y="34"/>
                </a:lnTo>
                <a:lnTo>
                  <a:pt x="679" y="36"/>
                </a:lnTo>
                <a:lnTo>
                  <a:pt x="688" y="38"/>
                </a:lnTo>
                <a:lnTo>
                  <a:pt x="692" y="36"/>
                </a:lnTo>
                <a:lnTo>
                  <a:pt x="707" y="27"/>
                </a:lnTo>
                <a:lnTo>
                  <a:pt x="715" y="28"/>
                </a:lnTo>
                <a:lnTo>
                  <a:pt x="740" y="54"/>
                </a:lnTo>
                <a:lnTo>
                  <a:pt x="741" y="55"/>
                </a:lnTo>
                <a:lnTo>
                  <a:pt x="756" y="73"/>
                </a:lnTo>
                <a:lnTo>
                  <a:pt x="757" y="78"/>
                </a:lnTo>
                <a:lnTo>
                  <a:pt x="748" y="99"/>
                </a:lnTo>
                <a:lnTo>
                  <a:pt x="749" y="109"/>
                </a:lnTo>
                <a:lnTo>
                  <a:pt x="755" y="114"/>
                </a:lnTo>
                <a:lnTo>
                  <a:pt x="782" y="117"/>
                </a:lnTo>
                <a:lnTo>
                  <a:pt x="791" y="128"/>
                </a:lnTo>
                <a:lnTo>
                  <a:pt x="790" y="134"/>
                </a:lnTo>
                <a:lnTo>
                  <a:pt x="782" y="133"/>
                </a:lnTo>
                <a:lnTo>
                  <a:pt x="777" y="137"/>
                </a:lnTo>
                <a:lnTo>
                  <a:pt x="777" y="147"/>
                </a:lnTo>
                <a:lnTo>
                  <a:pt x="766" y="154"/>
                </a:lnTo>
                <a:lnTo>
                  <a:pt x="765" y="160"/>
                </a:lnTo>
                <a:lnTo>
                  <a:pt x="771" y="177"/>
                </a:lnTo>
                <a:lnTo>
                  <a:pt x="768" y="186"/>
                </a:lnTo>
                <a:lnTo>
                  <a:pt x="772" y="198"/>
                </a:lnTo>
                <a:lnTo>
                  <a:pt x="774" y="201"/>
                </a:lnTo>
                <a:lnTo>
                  <a:pt x="776" y="199"/>
                </a:lnTo>
                <a:lnTo>
                  <a:pt x="782" y="203"/>
                </a:lnTo>
                <a:lnTo>
                  <a:pt x="782" y="209"/>
                </a:lnTo>
                <a:lnTo>
                  <a:pt x="778" y="215"/>
                </a:lnTo>
                <a:lnTo>
                  <a:pt x="773" y="228"/>
                </a:lnTo>
                <a:lnTo>
                  <a:pt x="771" y="231"/>
                </a:lnTo>
                <a:lnTo>
                  <a:pt x="775" y="235"/>
                </a:lnTo>
                <a:lnTo>
                  <a:pt x="783" y="238"/>
                </a:lnTo>
                <a:lnTo>
                  <a:pt x="781" y="244"/>
                </a:lnTo>
                <a:lnTo>
                  <a:pt x="783" y="254"/>
                </a:lnTo>
                <a:lnTo>
                  <a:pt x="791" y="263"/>
                </a:lnTo>
                <a:lnTo>
                  <a:pt x="796" y="264"/>
                </a:lnTo>
                <a:lnTo>
                  <a:pt x="796" y="271"/>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97" name="Freeform 71">
            <a:extLst>
              <a:ext uri="{FF2B5EF4-FFF2-40B4-BE49-F238E27FC236}">
                <a16:creationId xmlns:a16="http://schemas.microsoft.com/office/drawing/2014/main" id="{14131056-BE60-4009-BD6D-B2E37AA6668A}"/>
              </a:ext>
            </a:extLst>
          </p:cNvPr>
          <p:cNvSpPr>
            <a:spLocks/>
          </p:cNvSpPr>
          <p:nvPr/>
        </p:nvSpPr>
        <p:spPr bwMode="auto">
          <a:xfrm>
            <a:off x="6570664" y="5521325"/>
            <a:ext cx="206375" cy="177800"/>
          </a:xfrm>
          <a:custGeom>
            <a:avLst/>
            <a:gdLst>
              <a:gd name="T0" fmla="*/ 2147483646 w 130"/>
              <a:gd name="T1" fmla="*/ 2147483646 h 112"/>
              <a:gd name="T2" fmla="*/ 2147483646 w 130"/>
              <a:gd name="T3" fmla="*/ 2147483646 h 112"/>
              <a:gd name="T4" fmla="*/ 2147483646 w 130"/>
              <a:gd name="T5" fmla="*/ 2147483646 h 112"/>
              <a:gd name="T6" fmla="*/ 2147483646 w 130"/>
              <a:gd name="T7" fmla="*/ 2147483646 h 112"/>
              <a:gd name="T8" fmla="*/ 2147483646 w 130"/>
              <a:gd name="T9" fmla="*/ 2147483646 h 112"/>
              <a:gd name="T10" fmla="*/ 2147483646 w 130"/>
              <a:gd name="T11" fmla="*/ 2147483646 h 112"/>
              <a:gd name="T12" fmla="*/ 2147483646 w 130"/>
              <a:gd name="T13" fmla="*/ 2147483646 h 112"/>
              <a:gd name="T14" fmla="*/ 2147483646 w 130"/>
              <a:gd name="T15" fmla="*/ 2147483646 h 112"/>
              <a:gd name="T16" fmla="*/ 2147483646 w 130"/>
              <a:gd name="T17" fmla="*/ 2147483646 h 112"/>
              <a:gd name="T18" fmla="*/ 2147483646 w 130"/>
              <a:gd name="T19" fmla="*/ 2147483646 h 112"/>
              <a:gd name="T20" fmla="*/ 2147483646 w 130"/>
              <a:gd name="T21" fmla="*/ 2147483646 h 112"/>
              <a:gd name="T22" fmla="*/ 2147483646 w 130"/>
              <a:gd name="T23" fmla="*/ 2147483646 h 112"/>
              <a:gd name="T24" fmla="*/ 2147483646 w 130"/>
              <a:gd name="T25" fmla="*/ 2147483646 h 112"/>
              <a:gd name="T26" fmla="*/ 2147483646 w 130"/>
              <a:gd name="T27" fmla="*/ 2147483646 h 112"/>
              <a:gd name="T28" fmla="*/ 2147483646 w 130"/>
              <a:gd name="T29" fmla="*/ 2147483646 h 112"/>
              <a:gd name="T30" fmla="*/ 2147483646 w 130"/>
              <a:gd name="T31" fmla="*/ 2147483646 h 112"/>
              <a:gd name="T32" fmla="*/ 2147483646 w 130"/>
              <a:gd name="T33" fmla="*/ 2147483646 h 112"/>
              <a:gd name="T34" fmla="*/ 2147483646 w 130"/>
              <a:gd name="T35" fmla="*/ 2147483646 h 112"/>
              <a:gd name="T36" fmla="*/ 2147483646 w 130"/>
              <a:gd name="T37" fmla="*/ 2147483646 h 112"/>
              <a:gd name="T38" fmla="*/ 2147483646 w 130"/>
              <a:gd name="T39" fmla="*/ 2147483646 h 112"/>
              <a:gd name="T40" fmla="*/ 2147483646 w 130"/>
              <a:gd name="T41" fmla="*/ 2147483646 h 112"/>
              <a:gd name="T42" fmla="*/ 2147483646 w 130"/>
              <a:gd name="T43" fmla="*/ 2147483646 h 112"/>
              <a:gd name="T44" fmla="*/ 2147483646 w 130"/>
              <a:gd name="T45" fmla="*/ 2147483646 h 112"/>
              <a:gd name="T46" fmla="*/ 2147483646 w 130"/>
              <a:gd name="T47" fmla="*/ 2147483646 h 112"/>
              <a:gd name="T48" fmla="*/ 2147483646 w 130"/>
              <a:gd name="T49" fmla="*/ 2147483646 h 112"/>
              <a:gd name="T50" fmla="*/ 2147483646 w 130"/>
              <a:gd name="T51" fmla="*/ 2147483646 h 112"/>
              <a:gd name="T52" fmla="*/ 2147483646 w 130"/>
              <a:gd name="T53" fmla="*/ 2147483646 h 112"/>
              <a:gd name="T54" fmla="*/ 2147483646 w 130"/>
              <a:gd name="T55" fmla="*/ 2147483646 h 112"/>
              <a:gd name="T56" fmla="*/ 2147483646 w 130"/>
              <a:gd name="T57" fmla="*/ 2147483646 h 112"/>
              <a:gd name="T58" fmla="*/ 2147483646 w 130"/>
              <a:gd name="T59" fmla="*/ 2147483646 h 112"/>
              <a:gd name="T60" fmla="*/ 2147483646 w 130"/>
              <a:gd name="T61" fmla="*/ 2147483646 h 112"/>
              <a:gd name="T62" fmla="*/ 2147483646 w 130"/>
              <a:gd name="T63" fmla="*/ 2147483646 h 112"/>
              <a:gd name="T64" fmla="*/ 0 w 130"/>
              <a:gd name="T65" fmla="*/ 2147483646 h 112"/>
              <a:gd name="T66" fmla="*/ 2147483646 w 130"/>
              <a:gd name="T67" fmla="*/ 2147483646 h 112"/>
              <a:gd name="T68" fmla="*/ 2147483646 w 130"/>
              <a:gd name="T69" fmla="*/ 2147483646 h 112"/>
              <a:gd name="T70" fmla="*/ 2147483646 w 130"/>
              <a:gd name="T71" fmla="*/ 2147483646 h 112"/>
              <a:gd name="T72" fmla="*/ 2147483646 w 130"/>
              <a:gd name="T73" fmla="*/ 2147483646 h 112"/>
              <a:gd name="T74" fmla="*/ 2147483646 w 130"/>
              <a:gd name="T75" fmla="*/ 2147483646 h 112"/>
              <a:gd name="T76" fmla="*/ 2147483646 w 130"/>
              <a:gd name="T77" fmla="*/ 2147483646 h 112"/>
              <a:gd name="T78" fmla="*/ 2147483646 w 130"/>
              <a:gd name="T79" fmla="*/ 2147483646 h 112"/>
              <a:gd name="T80" fmla="*/ 2147483646 w 130"/>
              <a:gd name="T81" fmla="*/ 2147483646 h 112"/>
              <a:gd name="T82" fmla="*/ 2147483646 w 130"/>
              <a:gd name="T83" fmla="*/ 0 h 112"/>
              <a:gd name="T84" fmla="*/ 2147483646 w 130"/>
              <a:gd name="T85" fmla="*/ 2147483646 h 112"/>
              <a:gd name="T86" fmla="*/ 2147483646 w 130"/>
              <a:gd name="T87" fmla="*/ 214748364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
              <a:gd name="T133" fmla="*/ 0 h 112"/>
              <a:gd name="T134" fmla="*/ 130 w 130"/>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 h="112">
                <a:moveTo>
                  <a:pt x="81" y="2"/>
                </a:moveTo>
                <a:lnTo>
                  <a:pt x="85" y="8"/>
                </a:lnTo>
                <a:lnTo>
                  <a:pt x="85" y="15"/>
                </a:lnTo>
                <a:lnTo>
                  <a:pt x="87" y="23"/>
                </a:lnTo>
                <a:lnTo>
                  <a:pt x="89" y="24"/>
                </a:lnTo>
                <a:lnTo>
                  <a:pt x="100" y="33"/>
                </a:lnTo>
                <a:lnTo>
                  <a:pt x="116" y="40"/>
                </a:lnTo>
                <a:lnTo>
                  <a:pt x="127" y="44"/>
                </a:lnTo>
                <a:lnTo>
                  <a:pt x="130" y="47"/>
                </a:lnTo>
                <a:lnTo>
                  <a:pt x="125" y="59"/>
                </a:lnTo>
                <a:lnTo>
                  <a:pt x="120" y="63"/>
                </a:lnTo>
                <a:lnTo>
                  <a:pt x="110" y="61"/>
                </a:lnTo>
                <a:lnTo>
                  <a:pt x="92" y="55"/>
                </a:lnTo>
                <a:lnTo>
                  <a:pt x="85" y="57"/>
                </a:lnTo>
                <a:lnTo>
                  <a:pt x="82" y="60"/>
                </a:lnTo>
                <a:lnTo>
                  <a:pt x="62" y="60"/>
                </a:lnTo>
                <a:lnTo>
                  <a:pt x="55" y="70"/>
                </a:lnTo>
                <a:lnTo>
                  <a:pt x="53" y="77"/>
                </a:lnTo>
                <a:lnTo>
                  <a:pt x="37" y="85"/>
                </a:lnTo>
                <a:lnTo>
                  <a:pt x="25" y="92"/>
                </a:lnTo>
                <a:lnTo>
                  <a:pt x="21" y="98"/>
                </a:lnTo>
                <a:lnTo>
                  <a:pt x="15" y="102"/>
                </a:lnTo>
                <a:lnTo>
                  <a:pt x="10" y="109"/>
                </a:lnTo>
                <a:lnTo>
                  <a:pt x="5" y="112"/>
                </a:lnTo>
                <a:lnTo>
                  <a:pt x="8" y="105"/>
                </a:lnTo>
                <a:lnTo>
                  <a:pt x="9" y="101"/>
                </a:lnTo>
                <a:lnTo>
                  <a:pt x="8" y="97"/>
                </a:lnTo>
                <a:lnTo>
                  <a:pt x="19" y="90"/>
                </a:lnTo>
                <a:lnTo>
                  <a:pt x="23" y="86"/>
                </a:lnTo>
                <a:lnTo>
                  <a:pt x="19" y="81"/>
                </a:lnTo>
                <a:lnTo>
                  <a:pt x="17" y="82"/>
                </a:lnTo>
                <a:lnTo>
                  <a:pt x="5" y="80"/>
                </a:lnTo>
                <a:lnTo>
                  <a:pt x="0" y="77"/>
                </a:lnTo>
                <a:lnTo>
                  <a:pt x="6" y="63"/>
                </a:lnTo>
                <a:lnTo>
                  <a:pt x="14" y="49"/>
                </a:lnTo>
                <a:lnTo>
                  <a:pt x="27" y="32"/>
                </a:lnTo>
                <a:lnTo>
                  <a:pt x="24" y="27"/>
                </a:lnTo>
                <a:lnTo>
                  <a:pt x="16" y="22"/>
                </a:lnTo>
                <a:lnTo>
                  <a:pt x="14" y="22"/>
                </a:lnTo>
                <a:lnTo>
                  <a:pt x="24" y="10"/>
                </a:lnTo>
                <a:lnTo>
                  <a:pt x="36" y="1"/>
                </a:lnTo>
                <a:lnTo>
                  <a:pt x="45" y="0"/>
                </a:lnTo>
                <a:lnTo>
                  <a:pt x="55" y="2"/>
                </a:lnTo>
                <a:lnTo>
                  <a:pt x="81" y="2"/>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7998" name="Freeform 72">
            <a:extLst>
              <a:ext uri="{FF2B5EF4-FFF2-40B4-BE49-F238E27FC236}">
                <a16:creationId xmlns:a16="http://schemas.microsoft.com/office/drawing/2014/main" id="{3943EF20-7E7C-4125-A34F-4A17C6C64921}"/>
              </a:ext>
            </a:extLst>
          </p:cNvPr>
          <p:cNvSpPr>
            <a:spLocks/>
          </p:cNvSpPr>
          <p:nvPr/>
        </p:nvSpPr>
        <p:spPr bwMode="auto">
          <a:xfrm>
            <a:off x="6307139" y="4484689"/>
            <a:ext cx="1216025" cy="808037"/>
          </a:xfrm>
          <a:custGeom>
            <a:avLst/>
            <a:gdLst>
              <a:gd name="T0" fmla="*/ 2147483646 w 766"/>
              <a:gd name="T1" fmla="*/ 2147483646 h 509"/>
              <a:gd name="T2" fmla="*/ 2147483646 w 766"/>
              <a:gd name="T3" fmla="*/ 2147483646 h 509"/>
              <a:gd name="T4" fmla="*/ 2147483646 w 766"/>
              <a:gd name="T5" fmla="*/ 2147483646 h 509"/>
              <a:gd name="T6" fmla="*/ 2147483646 w 766"/>
              <a:gd name="T7" fmla="*/ 2147483646 h 509"/>
              <a:gd name="T8" fmla="*/ 2147483646 w 766"/>
              <a:gd name="T9" fmla="*/ 2147483646 h 509"/>
              <a:gd name="T10" fmla="*/ 2147483646 w 766"/>
              <a:gd name="T11" fmla="*/ 2147483646 h 509"/>
              <a:gd name="T12" fmla="*/ 2147483646 w 766"/>
              <a:gd name="T13" fmla="*/ 2147483646 h 509"/>
              <a:gd name="T14" fmla="*/ 2147483646 w 766"/>
              <a:gd name="T15" fmla="*/ 2147483646 h 509"/>
              <a:gd name="T16" fmla="*/ 2147483646 w 766"/>
              <a:gd name="T17" fmla="*/ 2147483646 h 509"/>
              <a:gd name="T18" fmla="*/ 2147483646 w 766"/>
              <a:gd name="T19" fmla="*/ 2147483646 h 509"/>
              <a:gd name="T20" fmla="*/ 2147483646 w 766"/>
              <a:gd name="T21" fmla="*/ 2147483646 h 509"/>
              <a:gd name="T22" fmla="*/ 2147483646 w 766"/>
              <a:gd name="T23" fmla="*/ 2147483646 h 509"/>
              <a:gd name="T24" fmla="*/ 2147483646 w 766"/>
              <a:gd name="T25" fmla="*/ 2147483646 h 509"/>
              <a:gd name="T26" fmla="*/ 2147483646 w 766"/>
              <a:gd name="T27" fmla="*/ 2147483646 h 509"/>
              <a:gd name="T28" fmla="*/ 2147483646 w 766"/>
              <a:gd name="T29" fmla="*/ 2147483646 h 509"/>
              <a:gd name="T30" fmla="*/ 2147483646 w 766"/>
              <a:gd name="T31" fmla="*/ 2147483646 h 509"/>
              <a:gd name="T32" fmla="*/ 2147483646 w 766"/>
              <a:gd name="T33" fmla="*/ 2147483646 h 509"/>
              <a:gd name="T34" fmla="*/ 2147483646 w 766"/>
              <a:gd name="T35" fmla="*/ 2147483646 h 509"/>
              <a:gd name="T36" fmla="*/ 2147483646 w 766"/>
              <a:gd name="T37" fmla="*/ 2147483646 h 509"/>
              <a:gd name="T38" fmla="*/ 2147483646 w 766"/>
              <a:gd name="T39" fmla="*/ 2147483646 h 509"/>
              <a:gd name="T40" fmla="*/ 2147483646 w 766"/>
              <a:gd name="T41" fmla="*/ 2147483646 h 509"/>
              <a:gd name="T42" fmla="*/ 2147483646 w 766"/>
              <a:gd name="T43" fmla="*/ 2147483646 h 509"/>
              <a:gd name="T44" fmla="*/ 2147483646 w 766"/>
              <a:gd name="T45" fmla="*/ 2147483646 h 509"/>
              <a:gd name="T46" fmla="*/ 2147483646 w 766"/>
              <a:gd name="T47" fmla="*/ 2147483646 h 509"/>
              <a:gd name="T48" fmla="*/ 2147483646 w 766"/>
              <a:gd name="T49" fmla="*/ 2147483646 h 509"/>
              <a:gd name="T50" fmla="*/ 2147483646 w 766"/>
              <a:gd name="T51" fmla="*/ 2147483646 h 509"/>
              <a:gd name="T52" fmla="*/ 2147483646 w 766"/>
              <a:gd name="T53" fmla="*/ 2147483646 h 509"/>
              <a:gd name="T54" fmla="*/ 2147483646 w 766"/>
              <a:gd name="T55" fmla="*/ 2147483646 h 509"/>
              <a:gd name="T56" fmla="*/ 2147483646 w 766"/>
              <a:gd name="T57" fmla="*/ 2147483646 h 509"/>
              <a:gd name="T58" fmla="*/ 2147483646 w 766"/>
              <a:gd name="T59" fmla="*/ 2147483646 h 509"/>
              <a:gd name="T60" fmla="*/ 2147483646 w 766"/>
              <a:gd name="T61" fmla="*/ 2147483646 h 509"/>
              <a:gd name="T62" fmla="*/ 2147483646 w 766"/>
              <a:gd name="T63" fmla="*/ 2147483646 h 509"/>
              <a:gd name="T64" fmla="*/ 2147483646 w 766"/>
              <a:gd name="T65" fmla="*/ 2147483646 h 509"/>
              <a:gd name="T66" fmla="*/ 2147483646 w 766"/>
              <a:gd name="T67" fmla="*/ 2147483646 h 509"/>
              <a:gd name="T68" fmla="*/ 2147483646 w 766"/>
              <a:gd name="T69" fmla="*/ 2147483646 h 509"/>
              <a:gd name="T70" fmla="*/ 2147483646 w 766"/>
              <a:gd name="T71" fmla="*/ 2147483646 h 509"/>
              <a:gd name="T72" fmla="*/ 2147483646 w 766"/>
              <a:gd name="T73" fmla="*/ 2147483646 h 509"/>
              <a:gd name="T74" fmla="*/ 2147483646 w 766"/>
              <a:gd name="T75" fmla="*/ 2147483646 h 509"/>
              <a:gd name="T76" fmla="*/ 2147483646 w 766"/>
              <a:gd name="T77" fmla="*/ 2147483646 h 509"/>
              <a:gd name="T78" fmla="*/ 2147483646 w 766"/>
              <a:gd name="T79" fmla="*/ 2147483646 h 509"/>
              <a:gd name="T80" fmla="*/ 2147483646 w 766"/>
              <a:gd name="T81" fmla="*/ 2147483646 h 509"/>
              <a:gd name="T82" fmla="*/ 2147483646 w 766"/>
              <a:gd name="T83" fmla="*/ 2147483646 h 509"/>
              <a:gd name="T84" fmla="*/ 2147483646 w 766"/>
              <a:gd name="T85" fmla="*/ 2147483646 h 509"/>
              <a:gd name="T86" fmla="*/ 2147483646 w 766"/>
              <a:gd name="T87" fmla="*/ 2147483646 h 509"/>
              <a:gd name="T88" fmla="*/ 2147483646 w 766"/>
              <a:gd name="T89" fmla="*/ 2147483646 h 509"/>
              <a:gd name="T90" fmla="*/ 2147483646 w 766"/>
              <a:gd name="T91" fmla="*/ 2147483646 h 509"/>
              <a:gd name="T92" fmla="*/ 2147483646 w 766"/>
              <a:gd name="T93" fmla="*/ 2147483646 h 509"/>
              <a:gd name="T94" fmla="*/ 2147483646 w 766"/>
              <a:gd name="T95" fmla="*/ 2147483646 h 509"/>
              <a:gd name="T96" fmla="*/ 2147483646 w 766"/>
              <a:gd name="T97" fmla="*/ 2147483646 h 509"/>
              <a:gd name="T98" fmla="*/ 2147483646 w 766"/>
              <a:gd name="T99" fmla="*/ 2147483646 h 509"/>
              <a:gd name="T100" fmla="*/ 2147483646 w 766"/>
              <a:gd name="T101" fmla="*/ 2147483646 h 509"/>
              <a:gd name="T102" fmla="*/ 2147483646 w 766"/>
              <a:gd name="T103" fmla="*/ 2147483646 h 509"/>
              <a:gd name="T104" fmla="*/ 2147483646 w 766"/>
              <a:gd name="T105" fmla="*/ 2147483646 h 509"/>
              <a:gd name="T106" fmla="*/ 2147483646 w 766"/>
              <a:gd name="T107" fmla="*/ 2147483646 h 509"/>
              <a:gd name="T108" fmla="*/ 2147483646 w 766"/>
              <a:gd name="T109" fmla="*/ 2147483646 h 509"/>
              <a:gd name="T110" fmla="*/ 2147483646 w 766"/>
              <a:gd name="T111" fmla="*/ 2147483646 h 509"/>
              <a:gd name="T112" fmla="*/ 2147483646 w 766"/>
              <a:gd name="T113" fmla="*/ 2147483646 h 509"/>
              <a:gd name="T114" fmla="*/ 2147483646 w 766"/>
              <a:gd name="T115" fmla="*/ 2147483646 h 5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6"/>
              <a:gd name="T175" fmla="*/ 0 h 509"/>
              <a:gd name="T176" fmla="*/ 766 w 766"/>
              <a:gd name="T177" fmla="*/ 509 h 5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6" h="509">
                <a:moveTo>
                  <a:pt x="63" y="59"/>
                </a:moveTo>
                <a:lnTo>
                  <a:pt x="63" y="57"/>
                </a:lnTo>
                <a:lnTo>
                  <a:pt x="64" y="54"/>
                </a:lnTo>
                <a:lnTo>
                  <a:pt x="71" y="54"/>
                </a:lnTo>
                <a:lnTo>
                  <a:pt x="76" y="54"/>
                </a:lnTo>
                <a:lnTo>
                  <a:pt x="78" y="57"/>
                </a:lnTo>
                <a:lnTo>
                  <a:pt x="85" y="51"/>
                </a:lnTo>
                <a:lnTo>
                  <a:pt x="92" y="46"/>
                </a:lnTo>
                <a:lnTo>
                  <a:pt x="93" y="41"/>
                </a:lnTo>
                <a:lnTo>
                  <a:pt x="97" y="35"/>
                </a:lnTo>
                <a:lnTo>
                  <a:pt x="106" y="34"/>
                </a:lnTo>
                <a:lnTo>
                  <a:pt x="115" y="36"/>
                </a:lnTo>
                <a:lnTo>
                  <a:pt x="122" y="34"/>
                </a:lnTo>
                <a:lnTo>
                  <a:pt x="129" y="32"/>
                </a:lnTo>
                <a:lnTo>
                  <a:pt x="136" y="34"/>
                </a:lnTo>
                <a:lnTo>
                  <a:pt x="145" y="34"/>
                </a:lnTo>
                <a:lnTo>
                  <a:pt x="154" y="31"/>
                </a:lnTo>
                <a:lnTo>
                  <a:pt x="164" y="34"/>
                </a:lnTo>
                <a:lnTo>
                  <a:pt x="169" y="34"/>
                </a:lnTo>
                <a:lnTo>
                  <a:pt x="173" y="39"/>
                </a:lnTo>
                <a:lnTo>
                  <a:pt x="183" y="39"/>
                </a:lnTo>
                <a:lnTo>
                  <a:pt x="184" y="41"/>
                </a:lnTo>
                <a:lnTo>
                  <a:pt x="195" y="43"/>
                </a:lnTo>
                <a:lnTo>
                  <a:pt x="205" y="46"/>
                </a:lnTo>
                <a:lnTo>
                  <a:pt x="210" y="44"/>
                </a:lnTo>
                <a:lnTo>
                  <a:pt x="215" y="45"/>
                </a:lnTo>
                <a:lnTo>
                  <a:pt x="215" y="52"/>
                </a:lnTo>
                <a:lnTo>
                  <a:pt x="219" y="52"/>
                </a:lnTo>
                <a:lnTo>
                  <a:pt x="219" y="56"/>
                </a:lnTo>
                <a:lnTo>
                  <a:pt x="229" y="53"/>
                </a:lnTo>
                <a:lnTo>
                  <a:pt x="233" y="55"/>
                </a:lnTo>
                <a:lnTo>
                  <a:pt x="237" y="56"/>
                </a:lnTo>
                <a:lnTo>
                  <a:pt x="236" y="63"/>
                </a:lnTo>
                <a:lnTo>
                  <a:pt x="238" y="64"/>
                </a:lnTo>
                <a:lnTo>
                  <a:pt x="241" y="62"/>
                </a:lnTo>
                <a:lnTo>
                  <a:pt x="241" y="55"/>
                </a:lnTo>
                <a:lnTo>
                  <a:pt x="244" y="55"/>
                </a:lnTo>
                <a:lnTo>
                  <a:pt x="249" y="59"/>
                </a:lnTo>
                <a:lnTo>
                  <a:pt x="255" y="57"/>
                </a:lnTo>
                <a:lnTo>
                  <a:pt x="258" y="54"/>
                </a:lnTo>
                <a:lnTo>
                  <a:pt x="262" y="56"/>
                </a:lnTo>
                <a:lnTo>
                  <a:pt x="265" y="62"/>
                </a:lnTo>
                <a:lnTo>
                  <a:pt x="269" y="59"/>
                </a:lnTo>
                <a:lnTo>
                  <a:pt x="273" y="59"/>
                </a:lnTo>
                <a:lnTo>
                  <a:pt x="275" y="61"/>
                </a:lnTo>
                <a:lnTo>
                  <a:pt x="277" y="67"/>
                </a:lnTo>
                <a:lnTo>
                  <a:pt x="280" y="67"/>
                </a:lnTo>
                <a:lnTo>
                  <a:pt x="283" y="62"/>
                </a:lnTo>
                <a:lnTo>
                  <a:pt x="289" y="57"/>
                </a:lnTo>
                <a:lnTo>
                  <a:pt x="292" y="57"/>
                </a:lnTo>
                <a:lnTo>
                  <a:pt x="294" y="55"/>
                </a:lnTo>
                <a:lnTo>
                  <a:pt x="297" y="54"/>
                </a:lnTo>
                <a:lnTo>
                  <a:pt x="300" y="58"/>
                </a:lnTo>
                <a:lnTo>
                  <a:pt x="302" y="62"/>
                </a:lnTo>
                <a:lnTo>
                  <a:pt x="303" y="68"/>
                </a:lnTo>
                <a:lnTo>
                  <a:pt x="306" y="70"/>
                </a:lnTo>
                <a:lnTo>
                  <a:pt x="313" y="68"/>
                </a:lnTo>
                <a:lnTo>
                  <a:pt x="316" y="65"/>
                </a:lnTo>
                <a:lnTo>
                  <a:pt x="320" y="63"/>
                </a:lnTo>
                <a:lnTo>
                  <a:pt x="323" y="67"/>
                </a:lnTo>
                <a:lnTo>
                  <a:pt x="329" y="67"/>
                </a:lnTo>
                <a:lnTo>
                  <a:pt x="334" y="64"/>
                </a:lnTo>
                <a:lnTo>
                  <a:pt x="338" y="63"/>
                </a:lnTo>
                <a:lnTo>
                  <a:pt x="342" y="64"/>
                </a:lnTo>
                <a:lnTo>
                  <a:pt x="346" y="67"/>
                </a:lnTo>
                <a:lnTo>
                  <a:pt x="348" y="68"/>
                </a:lnTo>
                <a:lnTo>
                  <a:pt x="351" y="75"/>
                </a:lnTo>
                <a:lnTo>
                  <a:pt x="354" y="76"/>
                </a:lnTo>
                <a:lnTo>
                  <a:pt x="358" y="77"/>
                </a:lnTo>
                <a:lnTo>
                  <a:pt x="361" y="71"/>
                </a:lnTo>
                <a:lnTo>
                  <a:pt x="360" y="66"/>
                </a:lnTo>
                <a:lnTo>
                  <a:pt x="355" y="60"/>
                </a:lnTo>
                <a:lnTo>
                  <a:pt x="356" y="54"/>
                </a:lnTo>
                <a:lnTo>
                  <a:pt x="361" y="47"/>
                </a:lnTo>
                <a:lnTo>
                  <a:pt x="365" y="38"/>
                </a:lnTo>
                <a:lnTo>
                  <a:pt x="371" y="33"/>
                </a:lnTo>
                <a:lnTo>
                  <a:pt x="373" y="29"/>
                </a:lnTo>
                <a:lnTo>
                  <a:pt x="374" y="25"/>
                </a:lnTo>
                <a:lnTo>
                  <a:pt x="381" y="23"/>
                </a:lnTo>
                <a:lnTo>
                  <a:pt x="384" y="24"/>
                </a:lnTo>
                <a:lnTo>
                  <a:pt x="388" y="26"/>
                </a:lnTo>
                <a:lnTo>
                  <a:pt x="390" y="22"/>
                </a:lnTo>
                <a:lnTo>
                  <a:pt x="400" y="20"/>
                </a:lnTo>
                <a:lnTo>
                  <a:pt x="410" y="20"/>
                </a:lnTo>
                <a:lnTo>
                  <a:pt x="417" y="23"/>
                </a:lnTo>
                <a:lnTo>
                  <a:pt x="426" y="23"/>
                </a:lnTo>
                <a:lnTo>
                  <a:pt x="432" y="19"/>
                </a:lnTo>
                <a:lnTo>
                  <a:pt x="435" y="9"/>
                </a:lnTo>
                <a:lnTo>
                  <a:pt x="438" y="1"/>
                </a:lnTo>
                <a:lnTo>
                  <a:pt x="448" y="9"/>
                </a:lnTo>
                <a:lnTo>
                  <a:pt x="459" y="8"/>
                </a:lnTo>
                <a:lnTo>
                  <a:pt x="471" y="1"/>
                </a:lnTo>
                <a:lnTo>
                  <a:pt x="485" y="5"/>
                </a:lnTo>
                <a:lnTo>
                  <a:pt x="495" y="0"/>
                </a:lnTo>
                <a:lnTo>
                  <a:pt x="498" y="9"/>
                </a:lnTo>
                <a:lnTo>
                  <a:pt x="504" y="13"/>
                </a:lnTo>
                <a:lnTo>
                  <a:pt x="509" y="23"/>
                </a:lnTo>
                <a:lnTo>
                  <a:pt x="512" y="30"/>
                </a:lnTo>
                <a:lnTo>
                  <a:pt x="516" y="35"/>
                </a:lnTo>
                <a:lnTo>
                  <a:pt x="522" y="40"/>
                </a:lnTo>
                <a:lnTo>
                  <a:pt x="522" y="48"/>
                </a:lnTo>
                <a:lnTo>
                  <a:pt x="516" y="47"/>
                </a:lnTo>
                <a:lnTo>
                  <a:pt x="510" y="51"/>
                </a:lnTo>
                <a:lnTo>
                  <a:pt x="513" y="60"/>
                </a:lnTo>
                <a:lnTo>
                  <a:pt x="515" y="71"/>
                </a:lnTo>
                <a:lnTo>
                  <a:pt x="520" y="80"/>
                </a:lnTo>
                <a:lnTo>
                  <a:pt x="532" y="80"/>
                </a:lnTo>
                <a:lnTo>
                  <a:pt x="535" y="83"/>
                </a:lnTo>
                <a:lnTo>
                  <a:pt x="545" y="82"/>
                </a:lnTo>
                <a:lnTo>
                  <a:pt x="553" y="82"/>
                </a:lnTo>
                <a:lnTo>
                  <a:pt x="553" y="92"/>
                </a:lnTo>
                <a:lnTo>
                  <a:pt x="560" y="92"/>
                </a:lnTo>
                <a:lnTo>
                  <a:pt x="560" y="103"/>
                </a:lnTo>
                <a:lnTo>
                  <a:pt x="565" y="111"/>
                </a:lnTo>
                <a:lnTo>
                  <a:pt x="566" y="118"/>
                </a:lnTo>
                <a:lnTo>
                  <a:pt x="565" y="124"/>
                </a:lnTo>
                <a:lnTo>
                  <a:pt x="566" y="130"/>
                </a:lnTo>
                <a:lnTo>
                  <a:pt x="570" y="133"/>
                </a:lnTo>
                <a:lnTo>
                  <a:pt x="575" y="142"/>
                </a:lnTo>
                <a:lnTo>
                  <a:pt x="580" y="136"/>
                </a:lnTo>
                <a:lnTo>
                  <a:pt x="589" y="134"/>
                </a:lnTo>
                <a:lnTo>
                  <a:pt x="595" y="136"/>
                </a:lnTo>
                <a:lnTo>
                  <a:pt x="603" y="145"/>
                </a:lnTo>
                <a:lnTo>
                  <a:pt x="607" y="143"/>
                </a:lnTo>
                <a:lnTo>
                  <a:pt x="611" y="144"/>
                </a:lnTo>
                <a:lnTo>
                  <a:pt x="614" y="148"/>
                </a:lnTo>
                <a:lnTo>
                  <a:pt x="622" y="145"/>
                </a:lnTo>
                <a:lnTo>
                  <a:pt x="628" y="142"/>
                </a:lnTo>
                <a:lnTo>
                  <a:pt x="633" y="142"/>
                </a:lnTo>
                <a:lnTo>
                  <a:pt x="644" y="137"/>
                </a:lnTo>
                <a:lnTo>
                  <a:pt x="651" y="135"/>
                </a:lnTo>
                <a:lnTo>
                  <a:pt x="653" y="140"/>
                </a:lnTo>
                <a:lnTo>
                  <a:pt x="658" y="146"/>
                </a:lnTo>
                <a:lnTo>
                  <a:pt x="658" y="150"/>
                </a:lnTo>
                <a:lnTo>
                  <a:pt x="662" y="155"/>
                </a:lnTo>
                <a:lnTo>
                  <a:pt x="662" y="159"/>
                </a:lnTo>
                <a:lnTo>
                  <a:pt x="670" y="160"/>
                </a:lnTo>
                <a:lnTo>
                  <a:pt x="673" y="165"/>
                </a:lnTo>
                <a:lnTo>
                  <a:pt x="678" y="169"/>
                </a:lnTo>
                <a:lnTo>
                  <a:pt x="683" y="165"/>
                </a:lnTo>
                <a:lnTo>
                  <a:pt x="684" y="160"/>
                </a:lnTo>
                <a:lnTo>
                  <a:pt x="688" y="158"/>
                </a:lnTo>
                <a:lnTo>
                  <a:pt x="694" y="166"/>
                </a:lnTo>
                <a:lnTo>
                  <a:pt x="702" y="168"/>
                </a:lnTo>
                <a:lnTo>
                  <a:pt x="711" y="171"/>
                </a:lnTo>
                <a:lnTo>
                  <a:pt x="716" y="175"/>
                </a:lnTo>
                <a:lnTo>
                  <a:pt x="723" y="173"/>
                </a:lnTo>
                <a:lnTo>
                  <a:pt x="727" y="178"/>
                </a:lnTo>
                <a:lnTo>
                  <a:pt x="732" y="181"/>
                </a:lnTo>
                <a:lnTo>
                  <a:pt x="741" y="182"/>
                </a:lnTo>
                <a:lnTo>
                  <a:pt x="743" y="188"/>
                </a:lnTo>
                <a:lnTo>
                  <a:pt x="750" y="193"/>
                </a:lnTo>
                <a:lnTo>
                  <a:pt x="755" y="193"/>
                </a:lnTo>
                <a:lnTo>
                  <a:pt x="758" y="191"/>
                </a:lnTo>
                <a:lnTo>
                  <a:pt x="761" y="189"/>
                </a:lnTo>
                <a:lnTo>
                  <a:pt x="765" y="191"/>
                </a:lnTo>
                <a:lnTo>
                  <a:pt x="763" y="195"/>
                </a:lnTo>
                <a:lnTo>
                  <a:pt x="763" y="200"/>
                </a:lnTo>
                <a:lnTo>
                  <a:pt x="765" y="203"/>
                </a:lnTo>
                <a:lnTo>
                  <a:pt x="766" y="208"/>
                </a:lnTo>
                <a:lnTo>
                  <a:pt x="765" y="214"/>
                </a:lnTo>
                <a:lnTo>
                  <a:pt x="761" y="217"/>
                </a:lnTo>
                <a:lnTo>
                  <a:pt x="759" y="219"/>
                </a:lnTo>
                <a:lnTo>
                  <a:pt x="752" y="225"/>
                </a:lnTo>
                <a:lnTo>
                  <a:pt x="746" y="226"/>
                </a:lnTo>
                <a:lnTo>
                  <a:pt x="750" y="233"/>
                </a:lnTo>
                <a:lnTo>
                  <a:pt x="755" y="236"/>
                </a:lnTo>
                <a:lnTo>
                  <a:pt x="761" y="237"/>
                </a:lnTo>
                <a:lnTo>
                  <a:pt x="758" y="242"/>
                </a:lnTo>
                <a:lnTo>
                  <a:pt x="752" y="242"/>
                </a:lnTo>
                <a:lnTo>
                  <a:pt x="747" y="242"/>
                </a:lnTo>
                <a:lnTo>
                  <a:pt x="747" y="247"/>
                </a:lnTo>
                <a:lnTo>
                  <a:pt x="746" y="253"/>
                </a:lnTo>
                <a:lnTo>
                  <a:pt x="749" y="255"/>
                </a:lnTo>
                <a:lnTo>
                  <a:pt x="752" y="257"/>
                </a:lnTo>
                <a:lnTo>
                  <a:pt x="753" y="261"/>
                </a:lnTo>
                <a:lnTo>
                  <a:pt x="754" y="266"/>
                </a:lnTo>
                <a:lnTo>
                  <a:pt x="756" y="272"/>
                </a:lnTo>
                <a:lnTo>
                  <a:pt x="757" y="274"/>
                </a:lnTo>
                <a:lnTo>
                  <a:pt x="754" y="288"/>
                </a:lnTo>
                <a:lnTo>
                  <a:pt x="751" y="296"/>
                </a:lnTo>
                <a:lnTo>
                  <a:pt x="751" y="301"/>
                </a:lnTo>
                <a:lnTo>
                  <a:pt x="744" y="305"/>
                </a:lnTo>
                <a:lnTo>
                  <a:pt x="729" y="300"/>
                </a:lnTo>
                <a:lnTo>
                  <a:pt x="715" y="302"/>
                </a:lnTo>
                <a:lnTo>
                  <a:pt x="710" y="302"/>
                </a:lnTo>
                <a:lnTo>
                  <a:pt x="709" y="307"/>
                </a:lnTo>
                <a:lnTo>
                  <a:pt x="705" y="312"/>
                </a:lnTo>
                <a:lnTo>
                  <a:pt x="698" y="316"/>
                </a:lnTo>
                <a:lnTo>
                  <a:pt x="691" y="316"/>
                </a:lnTo>
                <a:lnTo>
                  <a:pt x="687" y="319"/>
                </a:lnTo>
                <a:lnTo>
                  <a:pt x="685" y="333"/>
                </a:lnTo>
                <a:lnTo>
                  <a:pt x="685" y="340"/>
                </a:lnTo>
                <a:lnTo>
                  <a:pt x="685" y="343"/>
                </a:lnTo>
                <a:lnTo>
                  <a:pt x="685" y="346"/>
                </a:lnTo>
                <a:lnTo>
                  <a:pt x="669" y="349"/>
                </a:lnTo>
                <a:lnTo>
                  <a:pt x="651" y="351"/>
                </a:lnTo>
                <a:lnTo>
                  <a:pt x="641" y="362"/>
                </a:lnTo>
                <a:lnTo>
                  <a:pt x="627" y="368"/>
                </a:lnTo>
                <a:lnTo>
                  <a:pt x="605" y="370"/>
                </a:lnTo>
                <a:lnTo>
                  <a:pt x="584" y="376"/>
                </a:lnTo>
                <a:lnTo>
                  <a:pt x="575" y="386"/>
                </a:lnTo>
                <a:lnTo>
                  <a:pt x="566" y="387"/>
                </a:lnTo>
                <a:lnTo>
                  <a:pt x="557" y="378"/>
                </a:lnTo>
                <a:lnTo>
                  <a:pt x="550" y="396"/>
                </a:lnTo>
                <a:lnTo>
                  <a:pt x="544" y="401"/>
                </a:lnTo>
                <a:lnTo>
                  <a:pt x="535" y="402"/>
                </a:lnTo>
                <a:lnTo>
                  <a:pt x="526" y="400"/>
                </a:lnTo>
                <a:lnTo>
                  <a:pt x="508" y="401"/>
                </a:lnTo>
                <a:lnTo>
                  <a:pt x="499" y="406"/>
                </a:lnTo>
                <a:lnTo>
                  <a:pt x="511" y="414"/>
                </a:lnTo>
                <a:lnTo>
                  <a:pt x="548" y="441"/>
                </a:lnTo>
                <a:lnTo>
                  <a:pt x="549" y="446"/>
                </a:lnTo>
                <a:lnTo>
                  <a:pt x="548" y="451"/>
                </a:lnTo>
                <a:lnTo>
                  <a:pt x="551" y="458"/>
                </a:lnTo>
                <a:lnTo>
                  <a:pt x="561" y="459"/>
                </a:lnTo>
                <a:lnTo>
                  <a:pt x="571" y="455"/>
                </a:lnTo>
                <a:lnTo>
                  <a:pt x="584" y="451"/>
                </a:lnTo>
                <a:lnTo>
                  <a:pt x="604" y="452"/>
                </a:lnTo>
                <a:lnTo>
                  <a:pt x="613" y="455"/>
                </a:lnTo>
                <a:lnTo>
                  <a:pt x="608" y="462"/>
                </a:lnTo>
                <a:lnTo>
                  <a:pt x="606" y="469"/>
                </a:lnTo>
                <a:lnTo>
                  <a:pt x="602" y="472"/>
                </a:lnTo>
                <a:lnTo>
                  <a:pt x="591" y="476"/>
                </a:lnTo>
                <a:lnTo>
                  <a:pt x="585" y="476"/>
                </a:lnTo>
                <a:lnTo>
                  <a:pt x="574" y="472"/>
                </a:lnTo>
                <a:lnTo>
                  <a:pt x="565" y="473"/>
                </a:lnTo>
                <a:lnTo>
                  <a:pt x="551" y="487"/>
                </a:lnTo>
                <a:lnTo>
                  <a:pt x="532" y="488"/>
                </a:lnTo>
                <a:lnTo>
                  <a:pt x="521" y="493"/>
                </a:lnTo>
                <a:lnTo>
                  <a:pt x="511" y="506"/>
                </a:lnTo>
                <a:lnTo>
                  <a:pt x="506" y="509"/>
                </a:lnTo>
                <a:lnTo>
                  <a:pt x="491" y="507"/>
                </a:lnTo>
                <a:lnTo>
                  <a:pt x="480" y="502"/>
                </a:lnTo>
                <a:lnTo>
                  <a:pt x="487" y="482"/>
                </a:lnTo>
                <a:lnTo>
                  <a:pt x="485" y="471"/>
                </a:lnTo>
                <a:lnTo>
                  <a:pt x="480" y="463"/>
                </a:lnTo>
                <a:lnTo>
                  <a:pt x="463" y="455"/>
                </a:lnTo>
                <a:lnTo>
                  <a:pt x="460" y="455"/>
                </a:lnTo>
                <a:lnTo>
                  <a:pt x="448" y="455"/>
                </a:lnTo>
                <a:lnTo>
                  <a:pt x="445" y="456"/>
                </a:lnTo>
                <a:lnTo>
                  <a:pt x="442" y="451"/>
                </a:lnTo>
                <a:lnTo>
                  <a:pt x="459" y="437"/>
                </a:lnTo>
                <a:lnTo>
                  <a:pt x="471" y="430"/>
                </a:lnTo>
                <a:lnTo>
                  <a:pt x="486" y="425"/>
                </a:lnTo>
                <a:lnTo>
                  <a:pt x="490" y="422"/>
                </a:lnTo>
                <a:lnTo>
                  <a:pt x="485" y="409"/>
                </a:lnTo>
                <a:lnTo>
                  <a:pt x="477" y="407"/>
                </a:lnTo>
                <a:lnTo>
                  <a:pt x="462" y="409"/>
                </a:lnTo>
                <a:lnTo>
                  <a:pt x="442" y="410"/>
                </a:lnTo>
                <a:lnTo>
                  <a:pt x="429" y="407"/>
                </a:lnTo>
                <a:lnTo>
                  <a:pt x="425" y="404"/>
                </a:lnTo>
                <a:lnTo>
                  <a:pt x="417" y="392"/>
                </a:lnTo>
                <a:lnTo>
                  <a:pt x="428" y="381"/>
                </a:lnTo>
                <a:lnTo>
                  <a:pt x="418" y="364"/>
                </a:lnTo>
                <a:lnTo>
                  <a:pt x="411" y="374"/>
                </a:lnTo>
                <a:lnTo>
                  <a:pt x="401" y="374"/>
                </a:lnTo>
                <a:lnTo>
                  <a:pt x="382" y="378"/>
                </a:lnTo>
                <a:lnTo>
                  <a:pt x="371" y="382"/>
                </a:lnTo>
                <a:lnTo>
                  <a:pt x="357" y="402"/>
                </a:lnTo>
                <a:lnTo>
                  <a:pt x="338" y="426"/>
                </a:lnTo>
                <a:lnTo>
                  <a:pt x="324" y="432"/>
                </a:lnTo>
                <a:lnTo>
                  <a:pt x="320" y="433"/>
                </a:lnTo>
                <a:lnTo>
                  <a:pt x="314" y="446"/>
                </a:lnTo>
                <a:lnTo>
                  <a:pt x="316" y="451"/>
                </a:lnTo>
                <a:lnTo>
                  <a:pt x="319" y="453"/>
                </a:lnTo>
                <a:lnTo>
                  <a:pt x="306" y="450"/>
                </a:lnTo>
                <a:lnTo>
                  <a:pt x="293" y="457"/>
                </a:lnTo>
                <a:lnTo>
                  <a:pt x="284" y="457"/>
                </a:lnTo>
                <a:lnTo>
                  <a:pt x="283" y="462"/>
                </a:lnTo>
                <a:lnTo>
                  <a:pt x="272" y="461"/>
                </a:lnTo>
                <a:lnTo>
                  <a:pt x="264" y="456"/>
                </a:lnTo>
                <a:lnTo>
                  <a:pt x="262" y="450"/>
                </a:lnTo>
                <a:lnTo>
                  <a:pt x="259" y="450"/>
                </a:lnTo>
                <a:lnTo>
                  <a:pt x="260" y="448"/>
                </a:lnTo>
                <a:lnTo>
                  <a:pt x="262" y="447"/>
                </a:lnTo>
                <a:lnTo>
                  <a:pt x="264" y="448"/>
                </a:lnTo>
                <a:lnTo>
                  <a:pt x="266" y="448"/>
                </a:lnTo>
                <a:lnTo>
                  <a:pt x="270" y="448"/>
                </a:lnTo>
                <a:lnTo>
                  <a:pt x="272" y="445"/>
                </a:lnTo>
                <a:lnTo>
                  <a:pt x="272" y="443"/>
                </a:lnTo>
                <a:lnTo>
                  <a:pt x="271" y="439"/>
                </a:lnTo>
                <a:lnTo>
                  <a:pt x="271" y="436"/>
                </a:lnTo>
                <a:lnTo>
                  <a:pt x="273" y="435"/>
                </a:lnTo>
                <a:lnTo>
                  <a:pt x="275" y="433"/>
                </a:lnTo>
                <a:lnTo>
                  <a:pt x="276" y="432"/>
                </a:lnTo>
                <a:lnTo>
                  <a:pt x="278" y="432"/>
                </a:lnTo>
                <a:lnTo>
                  <a:pt x="279" y="430"/>
                </a:lnTo>
                <a:lnTo>
                  <a:pt x="281" y="428"/>
                </a:lnTo>
                <a:lnTo>
                  <a:pt x="282" y="424"/>
                </a:lnTo>
                <a:lnTo>
                  <a:pt x="281" y="421"/>
                </a:lnTo>
                <a:lnTo>
                  <a:pt x="284" y="421"/>
                </a:lnTo>
                <a:lnTo>
                  <a:pt x="290" y="419"/>
                </a:lnTo>
                <a:lnTo>
                  <a:pt x="291" y="417"/>
                </a:lnTo>
                <a:lnTo>
                  <a:pt x="291" y="414"/>
                </a:lnTo>
                <a:lnTo>
                  <a:pt x="289" y="412"/>
                </a:lnTo>
                <a:lnTo>
                  <a:pt x="292" y="409"/>
                </a:lnTo>
                <a:lnTo>
                  <a:pt x="292" y="407"/>
                </a:lnTo>
                <a:lnTo>
                  <a:pt x="292" y="405"/>
                </a:lnTo>
                <a:lnTo>
                  <a:pt x="290" y="402"/>
                </a:lnTo>
                <a:lnTo>
                  <a:pt x="291" y="399"/>
                </a:lnTo>
                <a:lnTo>
                  <a:pt x="289" y="395"/>
                </a:lnTo>
                <a:lnTo>
                  <a:pt x="288" y="392"/>
                </a:lnTo>
                <a:lnTo>
                  <a:pt x="292" y="388"/>
                </a:lnTo>
                <a:lnTo>
                  <a:pt x="297" y="387"/>
                </a:lnTo>
                <a:lnTo>
                  <a:pt x="299" y="384"/>
                </a:lnTo>
                <a:lnTo>
                  <a:pt x="301" y="385"/>
                </a:lnTo>
                <a:lnTo>
                  <a:pt x="301" y="388"/>
                </a:lnTo>
                <a:lnTo>
                  <a:pt x="301" y="394"/>
                </a:lnTo>
                <a:lnTo>
                  <a:pt x="302" y="394"/>
                </a:lnTo>
                <a:lnTo>
                  <a:pt x="304" y="394"/>
                </a:lnTo>
                <a:lnTo>
                  <a:pt x="304" y="391"/>
                </a:lnTo>
                <a:lnTo>
                  <a:pt x="304" y="390"/>
                </a:lnTo>
                <a:lnTo>
                  <a:pt x="306" y="391"/>
                </a:lnTo>
                <a:lnTo>
                  <a:pt x="307" y="392"/>
                </a:lnTo>
                <a:lnTo>
                  <a:pt x="308" y="390"/>
                </a:lnTo>
                <a:lnTo>
                  <a:pt x="309" y="389"/>
                </a:lnTo>
                <a:lnTo>
                  <a:pt x="312" y="389"/>
                </a:lnTo>
                <a:lnTo>
                  <a:pt x="312" y="391"/>
                </a:lnTo>
                <a:lnTo>
                  <a:pt x="314" y="393"/>
                </a:lnTo>
                <a:lnTo>
                  <a:pt x="315" y="393"/>
                </a:lnTo>
                <a:lnTo>
                  <a:pt x="318" y="397"/>
                </a:lnTo>
                <a:lnTo>
                  <a:pt x="319" y="395"/>
                </a:lnTo>
                <a:lnTo>
                  <a:pt x="320" y="393"/>
                </a:lnTo>
                <a:lnTo>
                  <a:pt x="321" y="391"/>
                </a:lnTo>
                <a:lnTo>
                  <a:pt x="322" y="391"/>
                </a:lnTo>
                <a:lnTo>
                  <a:pt x="326" y="391"/>
                </a:lnTo>
                <a:lnTo>
                  <a:pt x="325" y="396"/>
                </a:lnTo>
                <a:lnTo>
                  <a:pt x="329" y="397"/>
                </a:lnTo>
                <a:lnTo>
                  <a:pt x="329" y="396"/>
                </a:lnTo>
                <a:lnTo>
                  <a:pt x="330" y="395"/>
                </a:lnTo>
                <a:lnTo>
                  <a:pt x="333" y="395"/>
                </a:lnTo>
                <a:lnTo>
                  <a:pt x="337" y="395"/>
                </a:lnTo>
                <a:lnTo>
                  <a:pt x="338" y="394"/>
                </a:lnTo>
                <a:lnTo>
                  <a:pt x="339" y="392"/>
                </a:lnTo>
                <a:lnTo>
                  <a:pt x="337" y="392"/>
                </a:lnTo>
                <a:lnTo>
                  <a:pt x="334" y="388"/>
                </a:lnTo>
                <a:lnTo>
                  <a:pt x="332" y="387"/>
                </a:lnTo>
                <a:lnTo>
                  <a:pt x="330" y="385"/>
                </a:lnTo>
                <a:lnTo>
                  <a:pt x="330" y="384"/>
                </a:lnTo>
                <a:lnTo>
                  <a:pt x="332" y="383"/>
                </a:lnTo>
                <a:lnTo>
                  <a:pt x="332" y="379"/>
                </a:lnTo>
                <a:lnTo>
                  <a:pt x="333" y="377"/>
                </a:lnTo>
                <a:lnTo>
                  <a:pt x="332" y="373"/>
                </a:lnTo>
                <a:lnTo>
                  <a:pt x="332" y="369"/>
                </a:lnTo>
                <a:lnTo>
                  <a:pt x="329" y="367"/>
                </a:lnTo>
                <a:lnTo>
                  <a:pt x="326" y="365"/>
                </a:lnTo>
                <a:lnTo>
                  <a:pt x="325" y="365"/>
                </a:lnTo>
                <a:lnTo>
                  <a:pt x="322" y="362"/>
                </a:lnTo>
                <a:lnTo>
                  <a:pt x="319" y="360"/>
                </a:lnTo>
                <a:lnTo>
                  <a:pt x="316" y="359"/>
                </a:lnTo>
                <a:lnTo>
                  <a:pt x="317" y="355"/>
                </a:lnTo>
                <a:lnTo>
                  <a:pt x="318" y="352"/>
                </a:lnTo>
                <a:lnTo>
                  <a:pt x="317" y="351"/>
                </a:lnTo>
                <a:lnTo>
                  <a:pt x="315" y="352"/>
                </a:lnTo>
                <a:lnTo>
                  <a:pt x="313" y="349"/>
                </a:lnTo>
                <a:lnTo>
                  <a:pt x="315" y="348"/>
                </a:lnTo>
                <a:lnTo>
                  <a:pt x="315" y="342"/>
                </a:lnTo>
                <a:lnTo>
                  <a:pt x="317" y="340"/>
                </a:lnTo>
                <a:lnTo>
                  <a:pt x="316" y="337"/>
                </a:lnTo>
                <a:lnTo>
                  <a:pt x="316" y="335"/>
                </a:lnTo>
                <a:lnTo>
                  <a:pt x="314" y="335"/>
                </a:lnTo>
                <a:lnTo>
                  <a:pt x="312" y="336"/>
                </a:lnTo>
                <a:lnTo>
                  <a:pt x="310" y="338"/>
                </a:lnTo>
                <a:lnTo>
                  <a:pt x="308" y="335"/>
                </a:lnTo>
                <a:lnTo>
                  <a:pt x="306" y="332"/>
                </a:lnTo>
                <a:lnTo>
                  <a:pt x="303" y="330"/>
                </a:lnTo>
                <a:lnTo>
                  <a:pt x="300" y="329"/>
                </a:lnTo>
                <a:lnTo>
                  <a:pt x="298" y="325"/>
                </a:lnTo>
                <a:lnTo>
                  <a:pt x="297" y="321"/>
                </a:lnTo>
                <a:lnTo>
                  <a:pt x="300" y="317"/>
                </a:lnTo>
                <a:lnTo>
                  <a:pt x="300" y="312"/>
                </a:lnTo>
                <a:lnTo>
                  <a:pt x="301" y="308"/>
                </a:lnTo>
                <a:lnTo>
                  <a:pt x="302" y="307"/>
                </a:lnTo>
                <a:lnTo>
                  <a:pt x="299" y="305"/>
                </a:lnTo>
                <a:lnTo>
                  <a:pt x="303" y="301"/>
                </a:lnTo>
                <a:lnTo>
                  <a:pt x="300" y="300"/>
                </a:lnTo>
                <a:lnTo>
                  <a:pt x="299" y="298"/>
                </a:lnTo>
                <a:lnTo>
                  <a:pt x="298" y="295"/>
                </a:lnTo>
                <a:lnTo>
                  <a:pt x="295" y="294"/>
                </a:lnTo>
                <a:lnTo>
                  <a:pt x="294" y="297"/>
                </a:lnTo>
                <a:lnTo>
                  <a:pt x="291" y="297"/>
                </a:lnTo>
                <a:lnTo>
                  <a:pt x="287" y="296"/>
                </a:lnTo>
                <a:lnTo>
                  <a:pt x="285" y="290"/>
                </a:lnTo>
                <a:lnTo>
                  <a:pt x="284" y="285"/>
                </a:lnTo>
                <a:lnTo>
                  <a:pt x="276" y="283"/>
                </a:lnTo>
                <a:lnTo>
                  <a:pt x="271" y="283"/>
                </a:lnTo>
                <a:lnTo>
                  <a:pt x="270" y="285"/>
                </a:lnTo>
                <a:lnTo>
                  <a:pt x="268" y="288"/>
                </a:lnTo>
                <a:lnTo>
                  <a:pt x="267" y="286"/>
                </a:lnTo>
                <a:lnTo>
                  <a:pt x="267" y="284"/>
                </a:lnTo>
                <a:lnTo>
                  <a:pt x="265" y="283"/>
                </a:lnTo>
                <a:lnTo>
                  <a:pt x="263" y="284"/>
                </a:lnTo>
                <a:lnTo>
                  <a:pt x="264" y="283"/>
                </a:lnTo>
                <a:lnTo>
                  <a:pt x="266" y="280"/>
                </a:lnTo>
                <a:lnTo>
                  <a:pt x="265" y="278"/>
                </a:lnTo>
                <a:lnTo>
                  <a:pt x="263" y="278"/>
                </a:lnTo>
                <a:lnTo>
                  <a:pt x="259" y="279"/>
                </a:lnTo>
                <a:lnTo>
                  <a:pt x="257" y="279"/>
                </a:lnTo>
                <a:lnTo>
                  <a:pt x="255" y="279"/>
                </a:lnTo>
                <a:lnTo>
                  <a:pt x="254" y="277"/>
                </a:lnTo>
                <a:lnTo>
                  <a:pt x="253" y="275"/>
                </a:lnTo>
                <a:lnTo>
                  <a:pt x="251" y="273"/>
                </a:lnTo>
                <a:lnTo>
                  <a:pt x="248" y="273"/>
                </a:lnTo>
                <a:lnTo>
                  <a:pt x="245" y="271"/>
                </a:lnTo>
                <a:lnTo>
                  <a:pt x="243" y="268"/>
                </a:lnTo>
                <a:lnTo>
                  <a:pt x="238" y="265"/>
                </a:lnTo>
                <a:lnTo>
                  <a:pt x="235" y="265"/>
                </a:lnTo>
                <a:lnTo>
                  <a:pt x="235" y="266"/>
                </a:lnTo>
                <a:lnTo>
                  <a:pt x="232" y="265"/>
                </a:lnTo>
                <a:lnTo>
                  <a:pt x="231" y="264"/>
                </a:lnTo>
                <a:lnTo>
                  <a:pt x="228" y="265"/>
                </a:lnTo>
                <a:lnTo>
                  <a:pt x="224" y="266"/>
                </a:lnTo>
                <a:lnTo>
                  <a:pt x="221" y="265"/>
                </a:lnTo>
                <a:lnTo>
                  <a:pt x="220" y="267"/>
                </a:lnTo>
                <a:lnTo>
                  <a:pt x="217" y="270"/>
                </a:lnTo>
                <a:lnTo>
                  <a:pt x="214" y="270"/>
                </a:lnTo>
                <a:lnTo>
                  <a:pt x="209" y="269"/>
                </a:lnTo>
                <a:lnTo>
                  <a:pt x="206" y="270"/>
                </a:lnTo>
                <a:lnTo>
                  <a:pt x="200" y="267"/>
                </a:lnTo>
                <a:lnTo>
                  <a:pt x="199" y="270"/>
                </a:lnTo>
                <a:lnTo>
                  <a:pt x="199" y="273"/>
                </a:lnTo>
                <a:lnTo>
                  <a:pt x="196" y="273"/>
                </a:lnTo>
                <a:lnTo>
                  <a:pt x="195" y="271"/>
                </a:lnTo>
                <a:lnTo>
                  <a:pt x="193" y="275"/>
                </a:lnTo>
                <a:lnTo>
                  <a:pt x="191" y="276"/>
                </a:lnTo>
                <a:lnTo>
                  <a:pt x="179" y="278"/>
                </a:lnTo>
                <a:lnTo>
                  <a:pt x="176" y="287"/>
                </a:lnTo>
                <a:lnTo>
                  <a:pt x="171" y="292"/>
                </a:lnTo>
                <a:lnTo>
                  <a:pt x="133" y="298"/>
                </a:lnTo>
                <a:lnTo>
                  <a:pt x="129" y="304"/>
                </a:lnTo>
                <a:lnTo>
                  <a:pt x="125" y="307"/>
                </a:lnTo>
                <a:lnTo>
                  <a:pt x="118" y="309"/>
                </a:lnTo>
                <a:lnTo>
                  <a:pt x="115" y="303"/>
                </a:lnTo>
                <a:lnTo>
                  <a:pt x="108" y="303"/>
                </a:lnTo>
                <a:lnTo>
                  <a:pt x="108" y="296"/>
                </a:lnTo>
                <a:lnTo>
                  <a:pt x="101" y="297"/>
                </a:lnTo>
                <a:lnTo>
                  <a:pt x="80" y="295"/>
                </a:lnTo>
                <a:lnTo>
                  <a:pt x="61" y="290"/>
                </a:lnTo>
                <a:lnTo>
                  <a:pt x="57" y="293"/>
                </a:lnTo>
                <a:lnTo>
                  <a:pt x="42" y="290"/>
                </a:lnTo>
                <a:lnTo>
                  <a:pt x="39" y="292"/>
                </a:lnTo>
                <a:lnTo>
                  <a:pt x="26" y="281"/>
                </a:lnTo>
                <a:lnTo>
                  <a:pt x="15" y="275"/>
                </a:lnTo>
                <a:lnTo>
                  <a:pt x="3" y="267"/>
                </a:lnTo>
                <a:lnTo>
                  <a:pt x="0" y="267"/>
                </a:lnTo>
                <a:lnTo>
                  <a:pt x="19" y="224"/>
                </a:lnTo>
                <a:lnTo>
                  <a:pt x="32" y="225"/>
                </a:lnTo>
                <a:lnTo>
                  <a:pt x="25" y="213"/>
                </a:lnTo>
                <a:lnTo>
                  <a:pt x="24" y="197"/>
                </a:lnTo>
                <a:lnTo>
                  <a:pt x="26" y="188"/>
                </a:lnTo>
                <a:lnTo>
                  <a:pt x="55" y="152"/>
                </a:lnTo>
                <a:lnTo>
                  <a:pt x="66" y="140"/>
                </a:lnTo>
                <a:lnTo>
                  <a:pt x="72" y="135"/>
                </a:lnTo>
                <a:lnTo>
                  <a:pt x="80" y="134"/>
                </a:lnTo>
                <a:lnTo>
                  <a:pt x="85" y="127"/>
                </a:lnTo>
                <a:lnTo>
                  <a:pt x="85" y="118"/>
                </a:lnTo>
                <a:lnTo>
                  <a:pt x="79" y="108"/>
                </a:lnTo>
                <a:lnTo>
                  <a:pt x="80" y="105"/>
                </a:lnTo>
                <a:lnTo>
                  <a:pt x="86" y="103"/>
                </a:lnTo>
                <a:lnTo>
                  <a:pt x="80" y="97"/>
                </a:lnTo>
                <a:lnTo>
                  <a:pt x="65" y="72"/>
                </a:lnTo>
                <a:lnTo>
                  <a:pt x="66" y="64"/>
                </a:lnTo>
                <a:lnTo>
                  <a:pt x="63" y="5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7999" name="Freeform 73">
            <a:extLst>
              <a:ext uri="{FF2B5EF4-FFF2-40B4-BE49-F238E27FC236}">
                <a16:creationId xmlns:a16="http://schemas.microsoft.com/office/drawing/2014/main" id="{5C06FB16-29E9-470D-AEAB-4374C244B767}"/>
              </a:ext>
            </a:extLst>
          </p:cNvPr>
          <p:cNvSpPr>
            <a:spLocks/>
          </p:cNvSpPr>
          <p:nvPr/>
        </p:nvSpPr>
        <p:spPr bwMode="auto">
          <a:xfrm>
            <a:off x="6307139" y="4484689"/>
            <a:ext cx="1216025" cy="808037"/>
          </a:xfrm>
          <a:custGeom>
            <a:avLst/>
            <a:gdLst>
              <a:gd name="T0" fmla="*/ 2147483646 w 766"/>
              <a:gd name="T1" fmla="*/ 2147483646 h 509"/>
              <a:gd name="T2" fmla="*/ 2147483646 w 766"/>
              <a:gd name="T3" fmla="*/ 2147483646 h 509"/>
              <a:gd name="T4" fmla="*/ 2147483646 w 766"/>
              <a:gd name="T5" fmla="*/ 2147483646 h 509"/>
              <a:gd name="T6" fmla="*/ 2147483646 w 766"/>
              <a:gd name="T7" fmla="*/ 2147483646 h 509"/>
              <a:gd name="T8" fmla="*/ 2147483646 w 766"/>
              <a:gd name="T9" fmla="*/ 2147483646 h 509"/>
              <a:gd name="T10" fmla="*/ 2147483646 w 766"/>
              <a:gd name="T11" fmla="*/ 2147483646 h 509"/>
              <a:gd name="T12" fmla="*/ 2147483646 w 766"/>
              <a:gd name="T13" fmla="*/ 2147483646 h 509"/>
              <a:gd name="T14" fmla="*/ 2147483646 w 766"/>
              <a:gd name="T15" fmla="*/ 2147483646 h 509"/>
              <a:gd name="T16" fmla="*/ 2147483646 w 766"/>
              <a:gd name="T17" fmla="*/ 2147483646 h 509"/>
              <a:gd name="T18" fmla="*/ 2147483646 w 766"/>
              <a:gd name="T19" fmla="*/ 2147483646 h 509"/>
              <a:gd name="T20" fmla="*/ 2147483646 w 766"/>
              <a:gd name="T21" fmla="*/ 2147483646 h 509"/>
              <a:gd name="T22" fmla="*/ 2147483646 w 766"/>
              <a:gd name="T23" fmla="*/ 2147483646 h 509"/>
              <a:gd name="T24" fmla="*/ 2147483646 w 766"/>
              <a:gd name="T25" fmla="*/ 2147483646 h 509"/>
              <a:gd name="T26" fmla="*/ 2147483646 w 766"/>
              <a:gd name="T27" fmla="*/ 2147483646 h 509"/>
              <a:gd name="T28" fmla="*/ 2147483646 w 766"/>
              <a:gd name="T29" fmla="*/ 2147483646 h 509"/>
              <a:gd name="T30" fmla="*/ 2147483646 w 766"/>
              <a:gd name="T31" fmla="*/ 2147483646 h 509"/>
              <a:gd name="T32" fmla="*/ 2147483646 w 766"/>
              <a:gd name="T33" fmla="*/ 2147483646 h 509"/>
              <a:gd name="T34" fmla="*/ 2147483646 w 766"/>
              <a:gd name="T35" fmla="*/ 2147483646 h 509"/>
              <a:gd name="T36" fmla="*/ 2147483646 w 766"/>
              <a:gd name="T37" fmla="*/ 2147483646 h 509"/>
              <a:gd name="T38" fmla="*/ 2147483646 w 766"/>
              <a:gd name="T39" fmla="*/ 2147483646 h 509"/>
              <a:gd name="T40" fmla="*/ 2147483646 w 766"/>
              <a:gd name="T41" fmla="*/ 2147483646 h 509"/>
              <a:gd name="T42" fmla="*/ 2147483646 w 766"/>
              <a:gd name="T43" fmla="*/ 2147483646 h 509"/>
              <a:gd name="T44" fmla="*/ 2147483646 w 766"/>
              <a:gd name="T45" fmla="*/ 2147483646 h 509"/>
              <a:gd name="T46" fmla="*/ 2147483646 w 766"/>
              <a:gd name="T47" fmla="*/ 2147483646 h 509"/>
              <a:gd name="T48" fmla="*/ 2147483646 w 766"/>
              <a:gd name="T49" fmla="*/ 2147483646 h 509"/>
              <a:gd name="T50" fmla="*/ 2147483646 w 766"/>
              <a:gd name="T51" fmla="*/ 2147483646 h 509"/>
              <a:gd name="T52" fmla="*/ 2147483646 w 766"/>
              <a:gd name="T53" fmla="*/ 2147483646 h 509"/>
              <a:gd name="T54" fmla="*/ 2147483646 w 766"/>
              <a:gd name="T55" fmla="*/ 2147483646 h 509"/>
              <a:gd name="T56" fmla="*/ 2147483646 w 766"/>
              <a:gd name="T57" fmla="*/ 2147483646 h 509"/>
              <a:gd name="T58" fmla="*/ 2147483646 w 766"/>
              <a:gd name="T59" fmla="*/ 2147483646 h 509"/>
              <a:gd name="T60" fmla="*/ 2147483646 w 766"/>
              <a:gd name="T61" fmla="*/ 2147483646 h 509"/>
              <a:gd name="T62" fmla="*/ 2147483646 w 766"/>
              <a:gd name="T63" fmla="*/ 2147483646 h 509"/>
              <a:gd name="T64" fmla="*/ 2147483646 w 766"/>
              <a:gd name="T65" fmla="*/ 2147483646 h 509"/>
              <a:gd name="T66" fmla="*/ 2147483646 w 766"/>
              <a:gd name="T67" fmla="*/ 2147483646 h 509"/>
              <a:gd name="T68" fmla="*/ 2147483646 w 766"/>
              <a:gd name="T69" fmla="*/ 2147483646 h 509"/>
              <a:gd name="T70" fmla="*/ 2147483646 w 766"/>
              <a:gd name="T71" fmla="*/ 2147483646 h 509"/>
              <a:gd name="T72" fmla="*/ 2147483646 w 766"/>
              <a:gd name="T73" fmla="*/ 2147483646 h 509"/>
              <a:gd name="T74" fmla="*/ 2147483646 w 766"/>
              <a:gd name="T75" fmla="*/ 2147483646 h 509"/>
              <a:gd name="T76" fmla="*/ 2147483646 w 766"/>
              <a:gd name="T77" fmla="*/ 2147483646 h 509"/>
              <a:gd name="T78" fmla="*/ 2147483646 w 766"/>
              <a:gd name="T79" fmla="*/ 2147483646 h 509"/>
              <a:gd name="T80" fmla="*/ 2147483646 w 766"/>
              <a:gd name="T81" fmla="*/ 2147483646 h 509"/>
              <a:gd name="T82" fmla="*/ 2147483646 w 766"/>
              <a:gd name="T83" fmla="*/ 2147483646 h 509"/>
              <a:gd name="T84" fmla="*/ 2147483646 w 766"/>
              <a:gd name="T85" fmla="*/ 2147483646 h 509"/>
              <a:gd name="T86" fmla="*/ 2147483646 w 766"/>
              <a:gd name="T87" fmla="*/ 2147483646 h 509"/>
              <a:gd name="T88" fmla="*/ 2147483646 w 766"/>
              <a:gd name="T89" fmla="*/ 2147483646 h 509"/>
              <a:gd name="T90" fmla="*/ 2147483646 w 766"/>
              <a:gd name="T91" fmla="*/ 2147483646 h 509"/>
              <a:gd name="T92" fmla="*/ 2147483646 w 766"/>
              <a:gd name="T93" fmla="*/ 2147483646 h 509"/>
              <a:gd name="T94" fmla="*/ 2147483646 w 766"/>
              <a:gd name="T95" fmla="*/ 2147483646 h 509"/>
              <a:gd name="T96" fmla="*/ 2147483646 w 766"/>
              <a:gd name="T97" fmla="*/ 2147483646 h 509"/>
              <a:gd name="T98" fmla="*/ 2147483646 w 766"/>
              <a:gd name="T99" fmla="*/ 2147483646 h 509"/>
              <a:gd name="T100" fmla="*/ 2147483646 w 766"/>
              <a:gd name="T101" fmla="*/ 2147483646 h 509"/>
              <a:gd name="T102" fmla="*/ 2147483646 w 766"/>
              <a:gd name="T103" fmla="*/ 2147483646 h 509"/>
              <a:gd name="T104" fmla="*/ 2147483646 w 766"/>
              <a:gd name="T105" fmla="*/ 2147483646 h 509"/>
              <a:gd name="T106" fmla="*/ 2147483646 w 766"/>
              <a:gd name="T107" fmla="*/ 2147483646 h 509"/>
              <a:gd name="T108" fmla="*/ 2147483646 w 766"/>
              <a:gd name="T109" fmla="*/ 2147483646 h 509"/>
              <a:gd name="T110" fmla="*/ 2147483646 w 766"/>
              <a:gd name="T111" fmla="*/ 2147483646 h 509"/>
              <a:gd name="T112" fmla="*/ 2147483646 w 766"/>
              <a:gd name="T113" fmla="*/ 2147483646 h 509"/>
              <a:gd name="T114" fmla="*/ 2147483646 w 766"/>
              <a:gd name="T115" fmla="*/ 2147483646 h 5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6"/>
              <a:gd name="T175" fmla="*/ 0 h 509"/>
              <a:gd name="T176" fmla="*/ 766 w 766"/>
              <a:gd name="T177" fmla="*/ 509 h 5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6" h="509">
                <a:moveTo>
                  <a:pt x="63" y="59"/>
                </a:moveTo>
                <a:lnTo>
                  <a:pt x="63" y="57"/>
                </a:lnTo>
                <a:lnTo>
                  <a:pt x="64" y="54"/>
                </a:lnTo>
                <a:lnTo>
                  <a:pt x="71" y="54"/>
                </a:lnTo>
                <a:lnTo>
                  <a:pt x="76" y="54"/>
                </a:lnTo>
                <a:lnTo>
                  <a:pt x="78" y="57"/>
                </a:lnTo>
                <a:lnTo>
                  <a:pt x="85" y="51"/>
                </a:lnTo>
                <a:lnTo>
                  <a:pt x="92" y="46"/>
                </a:lnTo>
                <a:lnTo>
                  <a:pt x="93" y="41"/>
                </a:lnTo>
                <a:lnTo>
                  <a:pt x="97" y="35"/>
                </a:lnTo>
                <a:lnTo>
                  <a:pt x="106" y="34"/>
                </a:lnTo>
                <a:lnTo>
                  <a:pt x="115" y="36"/>
                </a:lnTo>
                <a:lnTo>
                  <a:pt x="122" y="34"/>
                </a:lnTo>
                <a:lnTo>
                  <a:pt x="129" y="32"/>
                </a:lnTo>
                <a:lnTo>
                  <a:pt x="136" y="34"/>
                </a:lnTo>
                <a:lnTo>
                  <a:pt x="145" y="34"/>
                </a:lnTo>
                <a:lnTo>
                  <a:pt x="154" y="31"/>
                </a:lnTo>
                <a:lnTo>
                  <a:pt x="164" y="34"/>
                </a:lnTo>
                <a:lnTo>
                  <a:pt x="169" y="34"/>
                </a:lnTo>
                <a:lnTo>
                  <a:pt x="173" y="39"/>
                </a:lnTo>
                <a:lnTo>
                  <a:pt x="183" y="39"/>
                </a:lnTo>
                <a:lnTo>
                  <a:pt x="184" y="41"/>
                </a:lnTo>
                <a:lnTo>
                  <a:pt x="195" y="43"/>
                </a:lnTo>
                <a:lnTo>
                  <a:pt x="205" y="46"/>
                </a:lnTo>
                <a:lnTo>
                  <a:pt x="210" y="44"/>
                </a:lnTo>
                <a:lnTo>
                  <a:pt x="215" y="45"/>
                </a:lnTo>
                <a:lnTo>
                  <a:pt x="215" y="52"/>
                </a:lnTo>
                <a:lnTo>
                  <a:pt x="219" y="52"/>
                </a:lnTo>
                <a:lnTo>
                  <a:pt x="219" y="56"/>
                </a:lnTo>
                <a:lnTo>
                  <a:pt x="229" y="53"/>
                </a:lnTo>
                <a:lnTo>
                  <a:pt x="233" y="55"/>
                </a:lnTo>
                <a:lnTo>
                  <a:pt x="237" y="56"/>
                </a:lnTo>
                <a:lnTo>
                  <a:pt x="236" y="63"/>
                </a:lnTo>
                <a:lnTo>
                  <a:pt x="238" y="64"/>
                </a:lnTo>
                <a:lnTo>
                  <a:pt x="241" y="62"/>
                </a:lnTo>
                <a:lnTo>
                  <a:pt x="241" y="55"/>
                </a:lnTo>
                <a:lnTo>
                  <a:pt x="244" y="55"/>
                </a:lnTo>
                <a:lnTo>
                  <a:pt x="249" y="59"/>
                </a:lnTo>
                <a:lnTo>
                  <a:pt x="255" y="57"/>
                </a:lnTo>
                <a:lnTo>
                  <a:pt x="258" y="54"/>
                </a:lnTo>
                <a:lnTo>
                  <a:pt x="262" y="56"/>
                </a:lnTo>
                <a:lnTo>
                  <a:pt x="265" y="62"/>
                </a:lnTo>
                <a:lnTo>
                  <a:pt x="269" y="59"/>
                </a:lnTo>
                <a:lnTo>
                  <a:pt x="273" y="59"/>
                </a:lnTo>
                <a:lnTo>
                  <a:pt x="275" y="61"/>
                </a:lnTo>
                <a:lnTo>
                  <a:pt x="277" y="67"/>
                </a:lnTo>
                <a:lnTo>
                  <a:pt x="280" y="67"/>
                </a:lnTo>
                <a:lnTo>
                  <a:pt x="283" y="62"/>
                </a:lnTo>
                <a:lnTo>
                  <a:pt x="289" y="57"/>
                </a:lnTo>
                <a:lnTo>
                  <a:pt x="292" y="57"/>
                </a:lnTo>
                <a:lnTo>
                  <a:pt x="294" y="55"/>
                </a:lnTo>
                <a:lnTo>
                  <a:pt x="297" y="54"/>
                </a:lnTo>
                <a:lnTo>
                  <a:pt x="300" y="58"/>
                </a:lnTo>
                <a:lnTo>
                  <a:pt x="302" y="62"/>
                </a:lnTo>
                <a:lnTo>
                  <a:pt x="303" y="68"/>
                </a:lnTo>
                <a:lnTo>
                  <a:pt x="306" y="70"/>
                </a:lnTo>
                <a:lnTo>
                  <a:pt x="313" y="68"/>
                </a:lnTo>
                <a:lnTo>
                  <a:pt x="316" y="65"/>
                </a:lnTo>
                <a:lnTo>
                  <a:pt x="320" y="63"/>
                </a:lnTo>
                <a:lnTo>
                  <a:pt x="323" y="67"/>
                </a:lnTo>
                <a:lnTo>
                  <a:pt x="329" y="67"/>
                </a:lnTo>
                <a:lnTo>
                  <a:pt x="334" y="64"/>
                </a:lnTo>
                <a:lnTo>
                  <a:pt x="338" y="63"/>
                </a:lnTo>
                <a:lnTo>
                  <a:pt x="342" y="64"/>
                </a:lnTo>
                <a:lnTo>
                  <a:pt x="346" y="67"/>
                </a:lnTo>
                <a:lnTo>
                  <a:pt x="348" y="68"/>
                </a:lnTo>
                <a:lnTo>
                  <a:pt x="351" y="75"/>
                </a:lnTo>
                <a:lnTo>
                  <a:pt x="354" y="76"/>
                </a:lnTo>
                <a:lnTo>
                  <a:pt x="358" y="77"/>
                </a:lnTo>
                <a:lnTo>
                  <a:pt x="361" y="71"/>
                </a:lnTo>
                <a:lnTo>
                  <a:pt x="360" y="66"/>
                </a:lnTo>
                <a:lnTo>
                  <a:pt x="355" y="60"/>
                </a:lnTo>
                <a:lnTo>
                  <a:pt x="356" y="54"/>
                </a:lnTo>
                <a:lnTo>
                  <a:pt x="361" y="47"/>
                </a:lnTo>
                <a:lnTo>
                  <a:pt x="365" y="38"/>
                </a:lnTo>
                <a:lnTo>
                  <a:pt x="371" y="33"/>
                </a:lnTo>
                <a:lnTo>
                  <a:pt x="373" y="29"/>
                </a:lnTo>
                <a:lnTo>
                  <a:pt x="374" y="25"/>
                </a:lnTo>
                <a:lnTo>
                  <a:pt x="381" y="23"/>
                </a:lnTo>
                <a:lnTo>
                  <a:pt x="384" y="24"/>
                </a:lnTo>
                <a:lnTo>
                  <a:pt x="388" y="26"/>
                </a:lnTo>
                <a:lnTo>
                  <a:pt x="390" y="22"/>
                </a:lnTo>
                <a:lnTo>
                  <a:pt x="400" y="20"/>
                </a:lnTo>
                <a:lnTo>
                  <a:pt x="410" y="20"/>
                </a:lnTo>
                <a:lnTo>
                  <a:pt x="417" y="23"/>
                </a:lnTo>
                <a:lnTo>
                  <a:pt x="426" y="23"/>
                </a:lnTo>
                <a:lnTo>
                  <a:pt x="432" y="19"/>
                </a:lnTo>
                <a:lnTo>
                  <a:pt x="435" y="9"/>
                </a:lnTo>
                <a:lnTo>
                  <a:pt x="438" y="1"/>
                </a:lnTo>
                <a:lnTo>
                  <a:pt x="448" y="9"/>
                </a:lnTo>
                <a:lnTo>
                  <a:pt x="459" y="8"/>
                </a:lnTo>
                <a:lnTo>
                  <a:pt x="471" y="1"/>
                </a:lnTo>
                <a:lnTo>
                  <a:pt x="485" y="5"/>
                </a:lnTo>
                <a:lnTo>
                  <a:pt x="495" y="0"/>
                </a:lnTo>
                <a:lnTo>
                  <a:pt x="498" y="9"/>
                </a:lnTo>
                <a:lnTo>
                  <a:pt x="504" y="13"/>
                </a:lnTo>
                <a:lnTo>
                  <a:pt x="509" y="23"/>
                </a:lnTo>
                <a:lnTo>
                  <a:pt x="512" y="30"/>
                </a:lnTo>
                <a:lnTo>
                  <a:pt x="516" y="35"/>
                </a:lnTo>
                <a:lnTo>
                  <a:pt x="522" y="40"/>
                </a:lnTo>
                <a:lnTo>
                  <a:pt x="522" y="48"/>
                </a:lnTo>
                <a:lnTo>
                  <a:pt x="516" y="47"/>
                </a:lnTo>
                <a:lnTo>
                  <a:pt x="510" y="51"/>
                </a:lnTo>
                <a:lnTo>
                  <a:pt x="513" y="60"/>
                </a:lnTo>
                <a:lnTo>
                  <a:pt x="515" y="71"/>
                </a:lnTo>
                <a:lnTo>
                  <a:pt x="520" y="80"/>
                </a:lnTo>
                <a:lnTo>
                  <a:pt x="532" y="80"/>
                </a:lnTo>
                <a:lnTo>
                  <a:pt x="535" y="83"/>
                </a:lnTo>
                <a:lnTo>
                  <a:pt x="545" y="82"/>
                </a:lnTo>
                <a:lnTo>
                  <a:pt x="553" y="82"/>
                </a:lnTo>
                <a:lnTo>
                  <a:pt x="553" y="92"/>
                </a:lnTo>
                <a:lnTo>
                  <a:pt x="560" y="92"/>
                </a:lnTo>
                <a:lnTo>
                  <a:pt x="560" y="103"/>
                </a:lnTo>
                <a:lnTo>
                  <a:pt x="565" y="111"/>
                </a:lnTo>
                <a:lnTo>
                  <a:pt x="566" y="118"/>
                </a:lnTo>
                <a:lnTo>
                  <a:pt x="565" y="124"/>
                </a:lnTo>
                <a:lnTo>
                  <a:pt x="566" y="130"/>
                </a:lnTo>
                <a:lnTo>
                  <a:pt x="570" y="133"/>
                </a:lnTo>
                <a:lnTo>
                  <a:pt x="575" y="142"/>
                </a:lnTo>
                <a:lnTo>
                  <a:pt x="580" y="136"/>
                </a:lnTo>
                <a:lnTo>
                  <a:pt x="589" y="134"/>
                </a:lnTo>
                <a:lnTo>
                  <a:pt x="595" y="136"/>
                </a:lnTo>
                <a:lnTo>
                  <a:pt x="603" y="145"/>
                </a:lnTo>
                <a:lnTo>
                  <a:pt x="607" y="143"/>
                </a:lnTo>
                <a:lnTo>
                  <a:pt x="611" y="144"/>
                </a:lnTo>
                <a:lnTo>
                  <a:pt x="614" y="148"/>
                </a:lnTo>
                <a:lnTo>
                  <a:pt x="622" y="145"/>
                </a:lnTo>
                <a:lnTo>
                  <a:pt x="628" y="142"/>
                </a:lnTo>
                <a:lnTo>
                  <a:pt x="633" y="142"/>
                </a:lnTo>
                <a:lnTo>
                  <a:pt x="644" y="137"/>
                </a:lnTo>
                <a:lnTo>
                  <a:pt x="651" y="135"/>
                </a:lnTo>
                <a:lnTo>
                  <a:pt x="653" y="140"/>
                </a:lnTo>
                <a:lnTo>
                  <a:pt x="658" y="146"/>
                </a:lnTo>
                <a:lnTo>
                  <a:pt x="658" y="150"/>
                </a:lnTo>
                <a:lnTo>
                  <a:pt x="662" y="155"/>
                </a:lnTo>
                <a:lnTo>
                  <a:pt x="662" y="159"/>
                </a:lnTo>
                <a:lnTo>
                  <a:pt x="670" y="160"/>
                </a:lnTo>
                <a:lnTo>
                  <a:pt x="673" y="165"/>
                </a:lnTo>
                <a:lnTo>
                  <a:pt x="678" y="169"/>
                </a:lnTo>
                <a:lnTo>
                  <a:pt x="683" y="165"/>
                </a:lnTo>
                <a:lnTo>
                  <a:pt x="684" y="160"/>
                </a:lnTo>
                <a:lnTo>
                  <a:pt x="688" y="158"/>
                </a:lnTo>
                <a:lnTo>
                  <a:pt x="694" y="166"/>
                </a:lnTo>
                <a:lnTo>
                  <a:pt x="702" y="168"/>
                </a:lnTo>
                <a:lnTo>
                  <a:pt x="711" y="171"/>
                </a:lnTo>
                <a:lnTo>
                  <a:pt x="716" y="175"/>
                </a:lnTo>
                <a:lnTo>
                  <a:pt x="723" y="173"/>
                </a:lnTo>
                <a:lnTo>
                  <a:pt x="727" y="178"/>
                </a:lnTo>
                <a:lnTo>
                  <a:pt x="732" y="181"/>
                </a:lnTo>
                <a:lnTo>
                  <a:pt x="741" y="182"/>
                </a:lnTo>
                <a:lnTo>
                  <a:pt x="743" y="188"/>
                </a:lnTo>
                <a:lnTo>
                  <a:pt x="750" y="193"/>
                </a:lnTo>
                <a:lnTo>
                  <a:pt x="755" y="193"/>
                </a:lnTo>
                <a:lnTo>
                  <a:pt x="758" y="191"/>
                </a:lnTo>
                <a:lnTo>
                  <a:pt x="761" y="189"/>
                </a:lnTo>
                <a:lnTo>
                  <a:pt x="765" y="191"/>
                </a:lnTo>
                <a:lnTo>
                  <a:pt x="763" y="195"/>
                </a:lnTo>
                <a:lnTo>
                  <a:pt x="763" y="200"/>
                </a:lnTo>
                <a:lnTo>
                  <a:pt x="765" y="203"/>
                </a:lnTo>
                <a:lnTo>
                  <a:pt x="766" y="208"/>
                </a:lnTo>
                <a:lnTo>
                  <a:pt x="765" y="214"/>
                </a:lnTo>
                <a:lnTo>
                  <a:pt x="761" y="217"/>
                </a:lnTo>
                <a:lnTo>
                  <a:pt x="759" y="219"/>
                </a:lnTo>
                <a:lnTo>
                  <a:pt x="752" y="225"/>
                </a:lnTo>
                <a:lnTo>
                  <a:pt x="746" y="226"/>
                </a:lnTo>
                <a:lnTo>
                  <a:pt x="750" y="233"/>
                </a:lnTo>
                <a:lnTo>
                  <a:pt x="755" y="236"/>
                </a:lnTo>
                <a:lnTo>
                  <a:pt x="761" y="237"/>
                </a:lnTo>
                <a:lnTo>
                  <a:pt x="758" y="242"/>
                </a:lnTo>
                <a:lnTo>
                  <a:pt x="752" y="242"/>
                </a:lnTo>
                <a:lnTo>
                  <a:pt x="747" y="242"/>
                </a:lnTo>
                <a:lnTo>
                  <a:pt x="747" y="247"/>
                </a:lnTo>
                <a:lnTo>
                  <a:pt x="746" y="253"/>
                </a:lnTo>
                <a:lnTo>
                  <a:pt x="749" y="255"/>
                </a:lnTo>
                <a:lnTo>
                  <a:pt x="752" y="257"/>
                </a:lnTo>
                <a:lnTo>
                  <a:pt x="753" y="261"/>
                </a:lnTo>
                <a:lnTo>
                  <a:pt x="754" y="266"/>
                </a:lnTo>
                <a:lnTo>
                  <a:pt x="756" y="272"/>
                </a:lnTo>
                <a:lnTo>
                  <a:pt x="757" y="274"/>
                </a:lnTo>
                <a:lnTo>
                  <a:pt x="754" y="288"/>
                </a:lnTo>
                <a:lnTo>
                  <a:pt x="751" y="296"/>
                </a:lnTo>
                <a:lnTo>
                  <a:pt x="751" y="301"/>
                </a:lnTo>
                <a:lnTo>
                  <a:pt x="744" y="305"/>
                </a:lnTo>
                <a:lnTo>
                  <a:pt x="729" y="300"/>
                </a:lnTo>
                <a:lnTo>
                  <a:pt x="715" y="302"/>
                </a:lnTo>
                <a:lnTo>
                  <a:pt x="710" y="302"/>
                </a:lnTo>
                <a:lnTo>
                  <a:pt x="709" y="307"/>
                </a:lnTo>
                <a:lnTo>
                  <a:pt x="705" y="312"/>
                </a:lnTo>
                <a:lnTo>
                  <a:pt x="698" y="316"/>
                </a:lnTo>
                <a:lnTo>
                  <a:pt x="691" y="316"/>
                </a:lnTo>
                <a:lnTo>
                  <a:pt x="687" y="319"/>
                </a:lnTo>
                <a:lnTo>
                  <a:pt x="685" y="333"/>
                </a:lnTo>
                <a:lnTo>
                  <a:pt x="685" y="340"/>
                </a:lnTo>
                <a:lnTo>
                  <a:pt x="685" y="343"/>
                </a:lnTo>
                <a:lnTo>
                  <a:pt x="685" y="346"/>
                </a:lnTo>
                <a:lnTo>
                  <a:pt x="669" y="349"/>
                </a:lnTo>
                <a:lnTo>
                  <a:pt x="651" y="351"/>
                </a:lnTo>
                <a:lnTo>
                  <a:pt x="641" y="362"/>
                </a:lnTo>
                <a:lnTo>
                  <a:pt x="627" y="368"/>
                </a:lnTo>
                <a:lnTo>
                  <a:pt x="605" y="370"/>
                </a:lnTo>
                <a:lnTo>
                  <a:pt x="584" y="376"/>
                </a:lnTo>
                <a:lnTo>
                  <a:pt x="575" y="386"/>
                </a:lnTo>
                <a:lnTo>
                  <a:pt x="566" y="387"/>
                </a:lnTo>
                <a:lnTo>
                  <a:pt x="557" y="378"/>
                </a:lnTo>
                <a:lnTo>
                  <a:pt x="550" y="396"/>
                </a:lnTo>
                <a:lnTo>
                  <a:pt x="544" y="401"/>
                </a:lnTo>
                <a:lnTo>
                  <a:pt x="535" y="402"/>
                </a:lnTo>
                <a:lnTo>
                  <a:pt x="526" y="400"/>
                </a:lnTo>
                <a:lnTo>
                  <a:pt x="508" y="401"/>
                </a:lnTo>
                <a:lnTo>
                  <a:pt x="499" y="406"/>
                </a:lnTo>
                <a:lnTo>
                  <a:pt x="511" y="414"/>
                </a:lnTo>
                <a:lnTo>
                  <a:pt x="548" y="441"/>
                </a:lnTo>
                <a:lnTo>
                  <a:pt x="549" y="446"/>
                </a:lnTo>
                <a:lnTo>
                  <a:pt x="548" y="451"/>
                </a:lnTo>
                <a:lnTo>
                  <a:pt x="551" y="458"/>
                </a:lnTo>
                <a:lnTo>
                  <a:pt x="561" y="459"/>
                </a:lnTo>
                <a:lnTo>
                  <a:pt x="571" y="455"/>
                </a:lnTo>
                <a:lnTo>
                  <a:pt x="584" y="451"/>
                </a:lnTo>
                <a:lnTo>
                  <a:pt x="604" y="452"/>
                </a:lnTo>
                <a:lnTo>
                  <a:pt x="613" y="455"/>
                </a:lnTo>
                <a:lnTo>
                  <a:pt x="608" y="462"/>
                </a:lnTo>
                <a:lnTo>
                  <a:pt x="606" y="469"/>
                </a:lnTo>
                <a:lnTo>
                  <a:pt x="602" y="472"/>
                </a:lnTo>
                <a:lnTo>
                  <a:pt x="591" y="476"/>
                </a:lnTo>
                <a:lnTo>
                  <a:pt x="585" y="476"/>
                </a:lnTo>
                <a:lnTo>
                  <a:pt x="574" y="472"/>
                </a:lnTo>
                <a:lnTo>
                  <a:pt x="565" y="473"/>
                </a:lnTo>
                <a:lnTo>
                  <a:pt x="551" y="487"/>
                </a:lnTo>
                <a:lnTo>
                  <a:pt x="532" y="488"/>
                </a:lnTo>
                <a:lnTo>
                  <a:pt x="521" y="493"/>
                </a:lnTo>
                <a:lnTo>
                  <a:pt x="511" y="506"/>
                </a:lnTo>
                <a:lnTo>
                  <a:pt x="506" y="509"/>
                </a:lnTo>
                <a:lnTo>
                  <a:pt x="491" y="507"/>
                </a:lnTo>
                <a:lnTo>
                  <a:pt x="480" y="502"/>
                </a:lnTo>
                <a:lnTo>
                  <a:pt x="487" y="482"/>
                </a:lnTo>
                <a:lnTo>
                  <a:pt x="485" y="471"/>
                </a:lnTo>
                <a:lnTo>
                  <a:pt x="480" y="463"/>
                </a:lnTo>
                <a:lnTo>
                  <a:pt x="463" y="455"/>
                </a:lnTo>
                <a:lnTo>
                  <a:pt x="460" y="455"/>
                </a:lnTo>
                <a:lnTo>
                  <a:pt x="448" y="455"/>
                </a:lnTo>
                <a:lnTo>
                  <a:pt x="445" y="456"/>
                </a:lnTo>
                <a:lnTo>
                  <a:pt x="442" y="451"/>
                </a:lnTo>
                <a:lnTo>
                  <a:pt x="459" y="437"/>
                </a:lnTo>
                <a:lnTo>
                  <a:pt x="471" y="430"/>
                </a:lnTo>
                <a:lnTo>
                  <a:pt x="486" y="425"/>
                </a:lnTo>
                <a:lnTo>
                  <a:pt x="490" y="422"/>
                </a:lnTo>
                <a:lnTo>
                  <a:pt x="485" y="409"/>
                </a:lnTo>
                <a:lnTo>
                  <a:pt x="477" y="407"/>
                </a:lnTo>
                <a:lnTo>
                  <a:pt x="462" y="409"/>
                </a:lnTo>
                <a:lnTo>
                  <a:pt x="442" y="410"/>
                </a:lnTo>
                <a:lnTo>
                  <a:pt x="429" y="407"/>
                </a:lnTo>
                <a:lnTo>
                  <a:pt x="425" y="404"/>
                </a:lnTo>
                <a:lnTo>
                  <a:pt x="417" y="392"/>
                </a:lnTo>
                <a:lnTo>
                  <a:pt x="428" y="381"/>
                </a:lnTo>
                <a:lnTo>
                  <a:pt x="418" y="364"/>
                </a:lnTo>
                <a:lnTo>
                  <a:pt x="411" y="374"/>
                </a:lnTo>
                <a:lnTo>
                  <a:pt x="401" y="374"/>
                </a:lnTo>
                <a:lnTo>
                  <a:pt x="382" y="378"/>
                </a:lnTo>
                <a:lnTo>
                  <a:pt x="371" y="382"/>
                </a:lnTo>
                <a:lnTo>
                  <a:pt x="357" y="402"/>
                </a:lnTo>
                <a:lnTo>
                  <a:pt x="338" y="426"/>
                </a:lnTo>
                <a:lnTo>
                  <a:pt x="324" y="432"/>
                </a:lnTo>
                <a:lnTo>
                  <a:pt x="320" y="433"/>
                </a:lnTo>
                <a:lnTo>
                  <a:pt x="314" y="446"/>
                </a:lnTo>
                <a:lnTo>
                  <a:pt x="316" y="451"/>
                </a:lnTo>
                <a:lnTo>
                  <a:pt x="319" y="453"/>
                </a:lnTo>
                <a:lnTo>
                  <a:pt x="306" y="450"/>
                </a:lnTo>
                <a:lnTo>
                  <a:pt x="293" y="457"/>
                </a:lnTo>
                <a:lnTo>
                  <a:pt x="284" y="457"/>
                </a:lnTo>
                <a:lnTo>
                  <a:pt x="283" y="462"/>
                </a:lnTo>
                <a:lnTo>
                  <a:pt x="272" y="461"/>
                </a:lnTo>
                <a:lnTo>
                  <a:pt x="264" y="456"/>
                </a:lnTo>
                <a:lnTo>
                  <a:pt x="262" y="450"/>
                </a:lnTo>
                <a:lnTo>
                  <a:pt x="259" y="450"/>
                </a:lnTo>
                <a:lnTo>
                  <a:pt x="260" y="448"/>
                </a:lnTo>
                <a:lnTo>
                  <a:pt x="262" y="447"/>
                </a:lnTo>
                <a:lnTo>
                  <a:pt x="264" y="448"/>
                </a:lnTo>
                <a:lnTo>
                  <a:pt x="266" y="448"/>
                </a:lnTo>
                <a:lnTo>
                  <a:pt x="270" y="448"/>
                </a:lnTo>
                <a:lnTo>
                  <a:pt x="272" y="445"/>
                </a:lnTo>
                <a:lnTo>
                  <a:pt x="272" y="443"/>
                </a:lnTo>
                <a:lnTo>
                  <a:pt x="271" y="439"/>
                </a:lnTo>
                <a:lnTo>
                  <a:pt x="271" y="436"/>
                </a:lnTo>
                <a:lnTo>
                  <a:pt x="273" y="435"/>
                </a:lnTo>
                <a:lnTo>
                  <a:pt x="275" y="433"/>
                </a:lnTo>
                <a:lnTo>
                  <a:pt x="276" y="432"/>
                </a:lnTo>
                <a:lnTo>
                  <a:pt x="278" y="432"/>
                </a:lnTo>
                <a:lnTo>
                  <a:pt x="279" y="430"/>
                </a:lnTo>
                <a:lnTo>
                  <a:pt x="281" y="428"/>
                </a:lnTo>
                <a:lnTo>
                  <a:pt x="282" y="424"/>
                </a:lnTo>
                <a:lnTo>
                  <a:pt x="281" y="421"/>
                </a:lnTo>
                <a:lnTo>
                  <a:pt x="284" y="421"/>
                </a:lnTo>
                <a:lnTo>
                  <a:pt x="290" y="419"/>
                </a:lnTo>
                <a:lnTo>
                  <a:pt x="291" y="417"/>
                </a:lnTo>
                <a:lnTo>
                  <a:pt x="291" y="414"/>
                </a:lnTo>
                <a:lnTo>
                  <a:pt x="289" y="412"/>
                </a:lnTo>
                <a:lnTo>
                  <a:pt x="292" y="409"/>
                </a:lnTo>
                <a:lnTo>
                  <a:pt x="292" y="407"/>
                </a:lnTo>
                <a:lnTo>
                  <a:pt x="292" y="405"/>
                </a:lnTo>
                <a:lnTo>
                  <a:pt x="290" y="402"/>
                </a:lnTo>
                <a:lnTo>
                  <a:pt x="291" y="399"/>
                </a:lnTo>
                <a:lnTo>
                  <a:pt x="289" y="395"/>
                </a:lnTo>
                <a:lnTo>
                  <a:pt x="288" y="392"/>
                </a:lnTo>
                <a:lnTo>
                  <a:pt x="292" y="388"/>
                </a:lnTo>
                <a:lnTo>
                  <a:pt x="297" y="387"/>
                </a:lnTo>
                <a:lnTo>
                  <a:pt x="299" y="384"/>
                </a:lnTo>
                <a:lnTo>
                  <a:pt x="301" y="385"/>
                </a:lnTo>
                <a:lnTo>
                  <a:pt x="301" y="388"/>
                </a:lnTo>
                <a:lnTo>
                  <a:pt x="301" y="394"/>
                </a:lnTo>
                <a:lnTo>
                  <a:pt x="302" y="394"/>
                </a:lnTo>
                <a:lnTo>
                  <a:pt x="304" y="394"/>
                </a:lnTo>
                <a:lnTo>
                  <a:pt x="304" y="391"/>
                </a:lnTo>
                <a:lnTo>
                  <a:pt x="304" y="390"/>
                </a:lnTo>
                <a:lnTo>
                  <a:pt x="306" y="391"/>
                </a:lnTo>
                <a:lnTo>
                  <a:pt x="307" y="392"/>
                </a:lnTo>
                <a:lnTo>
                  <a:pt x="308" y="390"/>
                </a:lnTo>
                <a:lnTo>
                  <a:pt x="309" y="389"/>
                </a:lnTo>
                <a:lnTo>
                  <a:pt x="312" y="389"/>
                </a:lnTo>
                <a:lnTo>
                  <a:pt x="312" y="391"/>
                </a:lnTo>
                <a:lnTo>
                  <a:pt x="314" y="393"/>
                </a:lnTo>
                <a:lnTo>
                  <a:pt x="315" y="393"/>
                </a:lnTo>
                <a:lnTo>
                  <a:pt x="318" y="397"/>
                </a:lnTo>
                <a:lnTo>
                  <a:pt x="319" y="395"/>
                </a:lnTo>
                <a:lnTo>
                  <a:pt x="320" y="393"/>
                </a:lnTo>
                <a:lnTo>
                  <a:pt x="321" y="391"/>
                </a:lnTo>
                <a:lnTo>
                  <a:pt x="322" y="391"/>
                </a:lnTo>
                <a:lnTo>
                  <a:pt x="326" y="391"/>
                </a:lnTo>
                <a:lnTo>
                  <a:pt x="325" y="396"/>
                </a:lnTo>
                <a:lnTo>
                  <a:pt x="329" y="397"/>
                </a:lnTo>
                <a:lnTo>
                  <a:pt x="329" y="396"/>
                </a:lnTo>
                <a:lnTo>
                  <a:pt x="330" y="395"/>
                </a:lnTo>
                <a:lnTo>
                  <a:pt x="333" y="395"/>
                </a:lnTo>
                <a:lnTo>
                  <a:pt x="337" y="395"/>
                </a:lnTo>
                <a:lnTo>
                  <a:pt x="338" y="394"/>
                </a:lnTo>
                <a:lnTo>
                  <a:pt x="339" y="392"/>
                </a:lnTo>
                <a:lnTo>
                  <a:pt x="337" y="392"/>
                </a:lnTo>
                <a:lnTo>
                  <a:pt x="334" y="388"/>
                </a:lnTo>
                <a:lnTo>
                  <a:pt x="332" y="387"/>
                </a:lnTo>
                <a:lnTo>
                  <a:pt x="330" y="385"/>
                </a:lnTo>
                <a:lnTo>
                  <a:pt x="330" y="384"/>
                </a:lnTo>
                <a:lnTo>
                  <a:pt x="332" y="383"/>
                </a:lnTo>
                <a:lnTo>
                  <a:pt x="332" y="379"/>
                </a:lnTo>
                <a:lnTo>
                  <a:pt x="333" y="377"/>
                </a:lnTo>
                <a:lnTo>
                  <a:pt x="332" y="373"/>
                </a:lnTo>
                <a:lnTo>
                  <a:pt x="332" y="369"/>
                </a:lnTo>
                <a:lnTo>
                  <a:pt x="329" y="367"/>
                </a:lnTo>
                <a:lnTo>
                  <a:pt x="326" y="365"/>
                </a:lnTo>
                <a:lnTo>
                  <a:pt x="325" y="365"/>
                </a:lnTo>
                <a:lnTo>
                  <a:pt x="322" y="362"/>
                </a:lnTo>
                <a:lnTo>
                  <a:pt x="319" y="360"/>
                </a:lnTo>
                <a:lnTo>
                  <a:pt x="316" y="359"/>
                </a:lnTo>
                <a:lnTo>
                  <a:pt x="317" y="355"/>
                </a:lnTo>
                <a:lnTo>
                  <a:pt x="318" y="352"/>
                </a:lnTo>
                <a:lnTo>
                  <a:pt x="317" y="351"/>
                </a:lnTo>
                <a:lnTo>
                  <a:pt x="315" y="352"/>
                </a:lnTo>
                <a:lnTo>
                  <a:pt x="313" y="349"/>
                </a:lnTo>
                <a:lnTo>
                  <a:pt x="315" y="348"/>
                </a:lnTo>
                <a:lnTo>
                  <a:pt x="315" y="342"/>
                </a:lnTo>
                <a:lnTo>
                  <a:pt x="317" y="340"/>
                </a:lnTo>
                <a:lnTo>
                  <a:pt x="316" y="337"/>
                </a:lnTo>
                <a:lnTo>
                  <a:pt x="316" y="335"/>
                </a:lnTo>
                <a:lnTo>
                  <a:pt x="314" y="335"/>
                </a:lnTo>
                <a:lnTo>
                  <a:pt x="312" y="336"/>
                </a:lnTo>
                <a:lnTo>
                  <a:pt x="310" y="338"/>
                </a:lnTo>
                <a:lnTo>
                  <a:pt x="308" y="335"/>
                </a:lnTo>
                <a:lnTo>
                  <a:pt x="306" y="332"/>
                </a:lnTo>
                <a:lnTo>
                  <a:pt x="303" y="330"/>
                </a:lnTo>
                <a:lnTo>
                  <a:pt x="300" y="329"/>
                </a:lnTo>
                <a:lnTo>
                  <a:pt x="298" y="325"/>
                </a:lnTo>
                <a:lnTo>
                  <a:pt x="297" y="321"/>
                </a:lnTo>
                <a:lnTo>
                  <a:pt x="300" y="317"/>
                </a:lnTo>
                <a:lnTo>
                  <a:pt x="300" y="312"/>
                </a:lnTo>
                <a:lnTo>
                  <a:pt x="301" y="308"/>
                </a:lnTo>
                <a:lnTo>
                  <a:pt x="302" y="307"/>
                </a:lnTo>
                <a:lnTo>
                  <a:pt x="299" y="305"/>
                </a:lnTo>
                <a:lnTo>
                  <a:pt x="303" y="301"/>
                </a:lnTo>
                <a:lnTo>
                  <a:pt x="300" y="300"/>
                </a:lnTo>
                <a:lnTo>
                  <a:pt x="299" y="298"/>
                </a:lnTo>
                <a:lnTo>
                  <a:pt x="298" y="295"/>
                </a:lnTo>
                <a:lnTo>
                  <a:pt x="295" y="294"/>
                </a:lnTo>
                <a:lnTo>
                  <a:pt x="294" y="297"/>
                </a:lnTo>
                <a:lnTo>
                  <a:pt x="291" y="297"/>
                </a:lnTo>
                <a:lnTo>
                  <a:pt x="287" y="296"/>
                </a:lnTo>
                <a:lnTo>
                  <a:pt x="285" y="290"/>
                </a:lnTo>
                <a:lnTo>
                  <a:pt x="284" y="285"/>
                </a:lnTo>
                <a:lnTo>
                  <a:pt x="276" y="283"/>
                </a:lnTo>
                <a:lnTo>
                  <a:pt x="271" y="283"/>
                </a:lnTo>
                <a:lnTo>
                  <a:pt x="270" y="285"/>
                </a:lnTo>
                <a:lnTo>
                  <a:pt x="268" y="288"/>
                </a:lnTo>
                <a:lnTo>
                  <a:pt x="267" y="286"/>
                </a:lnTo>
                <a:lnTo>
                  <a:pt x="267" y="284"/>
                </a:lnTo>
                <a:lnTo>
                  <a:pt x="265" y="283"/>
                </a:lnTo>
                <a:lnTo>
                  <a:pt x="263" y="284"/>
                </a:lnTo>
                <a:lnTo>
                  <a:pt x="264" y="283"/>
                </a:lnTo>
                <a:lnTo>
                  <a:pt x="266" y="280"/>
                </a:lnTo>
                <a:lnTo>
                  <a:pt x="265" y="278"/>
                </a:lnTo>
                <a:lnTo>
                  <a:pt x="263" y="278"/>
                </a:lnTo>
                <a:lnTo>
                  <a:pt x="259" y="279"/>
                </a:lnTo>
                <a:lnTo>
                  <a:pt x="257" y="279"/>
                </a:lnTo>
                <a:lnTo>
                  <a:pt x="255" y="279"/>
                </a:lnTo>
                <a:lnTo>
                  <a:pt x="254" y="277"/>
                </a:lnTo>
                <a:lnTo>
                  <a:pt x="253" y="275"/>
                </a:lnTo>
                <a:lnTo>
                  <a:pt x="251" y="273"/>
                </a:lnTo>
                <a:lnTo>
                  <a:pt x="248" y="273"/>
                </a:lnTo>
                <a:lnTo>
                  <a:pt x="245" y="271"/>
                </a:lnTo>
                <a:lnTo>
                  <a:pt x="243" y="268"/>
                </a:lnTo>
                <a:lnTo>
                  <a:pt x="238" y="265"/>
                </a:lnTo>
                <a:lnTo>
                  <a:pt x="235" y="265"/>
                </a:lnTo>
                <a:lnTo>
                  <a:pt x="235" y="266"/>
                </a:lnTo>
                <a:lnTo>
                  <a:pt x="232" y="265"/>
                </a:lnTo>
                <a:lnTo>
                  <a:pt x="231" y="264"/>
                </a:lnTo>
                <a:lnTo>
                  <a:pt x="228" y="265"/>
                </a:lnTo>
                <a:lnTo>
                  <a:pt x="224" y="266"/>
                </a:lnTo>
                <a:lnTo>
                  <a:pt x="221" y="265"/>
                </a:lnTo>
                <a:lnTo>
                  <a:pt x="220" y="267"/>
                </a:lnTo>
                <a:lnTo>
                  <a:pt x="217" y="270"/>
                </a:lnTo>
                <a:lnTo>
                  <a:pt x="214" y="270"/>
                </a:lnTo>
                <a:lnTo>
                  <a:pt x="209" y="269"/>
                </a:lnTo>
                <a:lnTo>
                  <a:pt x="206" y="270"/>
                </a:lnTo>
                <a:lnTo>
                  <a:pt x="200" y="267"/>
                </a:lnTo>
                <a:lnTo>
                  <a:pt x="199" y="270"/>
                </a:lnTo>
                <a:lnTo>
                  <a:pt x="199" y="273"/>
                </a:lnTo>
                <a:lnTo>
                  <a:pt x="196" y="273"/>
                </a:lnTo>
                <a:lnTo>
                  <a:pt x="195" y="271"/>
                </a:lnTo>
                <a:lnTo>
                  <a:pt x="193" y="275"/>
                </a:lnTo>
                <a:lnTo>
                  <a:pt x="191" y="276"/>
                </a:lnTo>
                <a:lnTo>
                  <a:pt x="179" y="278"/>
                </a:lnTo>
                <a:lnTo>
                  <a:pt x="176" y="287"/>
                </a:lnTo>
                <a:lnTo>
                  <a:pt x="171" y="292"/>
                </a:lnTo>
                <a:lnTo>
                  <a:pt x="133" y="298"/>
                </a:lnTo>
                <a:lnTo>
                  <a:pt x="129" y="304"/>
                </a:lnTo>
                <a:lnTo>
                  <a:pt x="125" y="307"/>
                </a:lnTo>
                <a:lnTo>
                  <a:pt x="118" y="309"/>
                </a:lnTo>
                <a:lnTo>
                  <a:pt x="115" y="303"/>
                </a:lnTo>
                <a:lnTo>
                  <a:pt x="108" y="303"/>
                </a:lnTo>
                <a:lnTo>
                  <a:pt x="108" y="296"/>
                </a:lnTo>
                <a:lnTo>
                  <a:pt x="101" y="297"/>
                </a:lnTo>
                <a:lnTo>
                  <a:pt x="80" y="295"/>
                </a:lnTo>
                <a:lnTo>
                  <a:pt x="61" y="290"/>
                </a:lnTo>
                <a:lnTo>
                  <a:pt x="57" y="293"/>
                </a:lnTo>
                <a:lnTo>
                  <a:pt x="42" y="290"/>
                </a:lnTo>
                <a:lnTo>
                  <a:pt x="39" y="292"/>
                </a:lnTo>
                <a:lnTo>
                  <a:pt x="26" y="281"/>
                </a:lnTo>
                <a:lnTo>
                  <a:pt x="15" y="275"/>
                </a:lnTo>
                <a:lnTo>
                  <a:pt x="3" y="267"/>
                </a:lnTo>
                <a:lnTo>
                  <a:pt x="0" y="267"/>
                </a:lnTo>
                <a:lnTo>
                  <a:pt x="19" y="224"/>
                </a:lnTo>
                <a:lnTo>
                  <a:pt x="32" y="225"/>
                </a:lnTo>
                <a:lnTo>
                  <a:pt x="25" y="213"/>
                </a:lnTo>
                <a:lnTo>
                  <a:pt x="24" y="197"/>
                </a:lnTo>
                <a:lnTo>
                  <a:pt x="26" y="188"/>
                </a:lnTo>
                <a:lnTo>
                  <a:pt x="55" y="152"/>
                </a:lnTo>
                <a:lnTo>
                  <a:pt x="66" y="140"/>
                </a:lnTo>
                <a:lnTo>
                  <a:pt x="72" y="135"/>
                </a:lnTo>
                <a:lnTo>
                  <a:pt x="80" y="134"/>
                </a:lnTo>
                <a:lnTo>
                  <a:pt x="85" y="127"/>
                </a:lnTo>
                <a:lnTo>
                  <a:pt x="85" y="118"/>
                </a:lnTo>
                <a:lnTo>
                  <a:pt x="79" y="108"/>
                </a:lnTo>
                <a:lnTo>
                  <a:pt x="80" y="105"/>
                </a:lnTo>
                <a:lnTo>
                  <a:pt x="86" y="103"/>
                </a:lnTo>
                <a:lnTo>
                  <a:pt x="80" y="97"/>
                </a:lnTo>
                <a:lnTo>
                  <a:pt x="65" y="72"/>
                </a:lnTo>
                <a:lnTo>
                  <a:pt x="66" y="64"/>
                </a:lnTo>
                <a:lnTo>
                  <a:pt x="63" y="59"/>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425" name="Freeform 74">
            <a:extLst>
              <a:ext uri="{FF2B5EF4-FFF2-40B4-BE49-F238E27FC236}">
                <a16:creationId xmlns:a16="http://schemas.microsoft.com/office/drawing/2014/main" id="{65323C4F-D532-4F15-AD31-AE7738DB8796}"/>
              </a:ext>
            </a:extLst>
          </p:cNvPr>
          <p:cNvSpPr>
            <a:spLocks noEditPoints="1"/>
          </p:cNvSpPr>
          <p:nvPr/>
        </p:nvSpPr>
        <p:spPr bwMode="auto">
          <a:xfrm>
            <a:off x="4265614" y="3748089"/>
            <a:ext cx="663575" cy="998537"/>
          </a:xfrm>
          <a:custGeom>
            <a:avLst/>
            <a:gdLst>
              <a:gd name="T0" fmla="*/ 2147483647 w 418"/>
              <a:gd name="T1" fmla="*/ 2147483647 h 629"/>
              <a:gd name="T2" fmla="*/ 2147483647 w 418"/>
              <a:gd name="T3" fmla="*/ 2147483647 h 629"/>
              <a:gd name="T4" fmla="*/ 2147483647 w 418"/>
              <a:gd name="T5" fmla="*/ 2147483647 h 629"/>
              <a:gd name="T6" fmla="*/ 2147483647 w 418"/>
              <a:gd name="T7" fmla="*/ 2147483647 h 629"/>
              <a:gd name="T8" fmla="*/ 2147483647 w 418"/>
              <a:gd name="T9" fmla="*/ 2147483647 h 629"/>
              <a:gd name="T10" fmla="*/ 2147483647 w 418"/>
              <a:gd name="T11" fmla="*/ 2147483647 h 629"/>
              <a:gd name="T12" fmla="*/ 2147483647 w 418"/>
              <a:gd name="T13" fmla="*/ 2147483647 h 629"/>
              <a:gd name="T14" fmla="*/ 2147483647 w 418"/>
              <a:gd name="T15" fmla="*/ 2147483647 h 629"/>
              <a:gd name="T16" fmla="*/ 2147483647 w 418"/>
              <a:gd name="T17" fmla="*/ 2147483647 h 629"/>
              <a:gd name="T18" fmla="*/ 2147483647 w 418"/>
              <a:gd name="T19" fmla="*/ 2147483647 h 629"/>
              <a:gd name="T20" fmla="*/ 2147483647 w 418"/>
              <a:gd name="T21" fmla="*/ 2147483647 h 629"/>
              <a:gd name="T22" fmla="*/ 2147483647 w 418"/>
              <a:gd name="T23" fmla="*/ 2147483647 h 629"/>
              <a:gd name="T24" fmla="*/ 2147483647 w 418"/>
              <a:gd name="T25" fmla="*/ 2147483647 h 629"/>
              <a:gd name="T26" fmla="*/ 2147483647 w 418"/>
              <a:gd name="T27" fmla="*/ 2147483647 h 629"/>
              <a:gd name="T28" fmla="*/ 2147483647 w 418"/>
              <a:gd name="T29" fmla="*/ 2147483647 h 629"/>
              <a:gd name="T30" fmla="*/ 2147483647 w 418"/>
              <a:gd name="T31" fmla="*/ 2147483647 h 629"/>
              <a:gd name="T32" fmla="*/ 2147483647 w 418"/>
              <a:gd name="T33" fmla="*/ 2147483647 h 629"/>
              <a:gd name="T34" fmla="*/ 2147483647 w 418"/>
              <a:gd name="T35" fmla="*/ 2147483647 h 629"/>
              <a:gd name="T36" fmla="*/ 2147483647 w 418"/>
              <a:gd name="T37" fmla="*/ 2147483647 h 629"/>
              <a:gd name="T38" fmla="*/ 2147483647 w 418"/>
              <a:gd name="T39" fmla="*/ 2147483647 h 629"/>
              <a:gd name="T40" fmla="*/ 2147483647 w 418"/>
              <a:gd name="T41" fmla="*/ 2147483647 h 629"/>
              <a:gd name="T42" fmla="*/ 2147483647 w 418"/>
              <a:gd name="T43" fmla="*/ 2147483647 h 629"/>
              <a:gd name="T44" fmla="*/ 2147483647 w 418"/>
              <a:gd name="T45" fmla="*/ 2147483647 h 629"/>
              <a:gd name="T46" fmla="*/ 2147483647 w 418"/>
              <a:gd name="T47" fmla="*/ 2147483647 h 629"/>
              <a:gd name="T48" fmla="*/ 2147483647 w 418"/>
              <a:gd name="T49" fmla="*/ 2147483647 h 629"/>
              <a:gd name="T50" fmla="*/ 2147483647 w 418"/>
              <a:gd name="T51" fmla="*/ 2147483647 h 629"/>
              <a:gd name="T52" fmla="*/ 2147483647 w 418"/>
              <a:gd name="T53" fmla="*/ 2147483647 h 629"/>
              <a:gd name="T54" fmla="*/ 2147483647 w 418"/>
              <a:gd name="T55" fmla="*/ 2147483647 h 629"/>
              <a:gd name="T56" fmla="*/ 2147483647 w 418"/>
              <a:gd name="T57" fmla="*/ 2147483647 h 629"/>
              <a:gd name="T58" fmla="*/ 2147483647 w 418"/>
              <a:gd name="T59" fmla="*/ 2147483647 h 629"/>
              <a:gd name="T60" fmla="*/ 2147483647 w 418"/>
              <a:gd name="T61" fmla="*/ 2147483647 h 629"/>
              <a:gd name="T62" fmla="*/ 2147483647 w 418"/>
              <a:gd name="T63" fmla="*/ 2147483647 h 629"/>
              <a:gd name="T64" fmla="*/ 2147483647 w 418"/>
              <a:gd name="T65" fmla="*/ 2147483647 h 629"/>
              <a:gd name="T66" fmla="*/ 2147483647 w 418"/>
              <a:gd name="T67" fmla="*/ 2147483647 h 629"/>
              <a:gd name="T68" fmla="*/ 2147483647 w 418"/>
              <a:gd name="T69" fmla="*/ 2147483647 h 629"/>
              <a:gd name="T70" fmla="*/ 2147483647 w 418"/>
              <a:gd name="T71" fmla="*/ 2147483647 h 629"/>
              <a:gd name="T72" fmla="*/ 2147483647 w 418"/>
              <a:gd name="T73" fmla="*/ 2147483647 h 629"/>
              <a:gd name="T74" fmla="*/ 2147483647 w 418"/>
              <a:gd name="T75" fmla="*/ 2147483647 h 629"/>
              <a:gd name="T76" fmla="*/ 2147483647 w 418"/>
              <a:gd name="T77" fmla="*/ 2147483647 h 629"/>
              <a:gd name="T78" fmla="*/ 2147483647 w 418"/>
              <a:gd name="T79" fmla="*/ 2147483647 h 629"/>
              <a:gd name="T80" fmla="*/ 2147483647 w 418"/>
              <a:gd name="T81" fmla="*/ 2147483647 h 629"/>
              <a:gd name="T82" fmla="*/ 2147483647 w 418"/>
              <a:gd name="T83" fmla="*/ 2147483647 h 629"/>
              <a:gd name="T84" fmla="*/ 2147483647 w 418"/>
              <a:gd name="T85" fmla="*/ 2147483647 h 629"/>
              <a:gd name="T86" fmla="*/ 2147483647 w 418"/>
              <a:gd name="T87" fmla="*/ 2147483647 h 629"/>
              <a:gd name="T88" fmla="*/ 2147483647 w 418"/>
              <a:gd name="T89" fmla="*/ 2147483647 h 629"/>
              <a:gd name="T90" fmla="*/ 2147483647 w 418"/>
              <a:gd name="T91" fmla="*/ 2147483647 h 629"/>
              <a:gd name="T92" fmla="*/ 2147483647 w 418"/>
              <a:gd name="T93" fmla="*/ 2147483647 h 629"/>
              <a:gd name="T94" fmla="*/ 2147483647 w 418"/>
              <a:gd name="T95" fmla="*/ 2147483647 h 629"/>
              <a:gd name="T96" fmla="*/ 2147483647 w 418"/>
              <a:gd name="T97" fmla="*/ 2147483647 h 629"/>
              <a:gd name="T98" fmla="*/ 2147483647 w 418"/>
              <a:gd name="T99" fmla="*/ 2147483647 h 629"/>
              <a:gd name="T100" fmla="*/ 2147483647 w 418"/>
              <a:gd name="T101" fmla="*/ 2147483647 h 629"/>
              <a:gd name="T102" fmla="*/ 2147483647 w 418"/>
              <a:gd name="T103" fmla="*/ 2147483647 h 629"/>
              <a:gd name="T104" fmla="*/ 2147483647 w 418"/>
              <a:gd name="T105" fmla="*/ 2147483647 h 629"/>
              <a:gd name="T106" fmla="*/ 2147483647 w 418"/>
              <a:gd name="T107" fmla="*/ 2147483647 h 629"/>
              <a:gd name="T108" fmla="*/ 2147483647 w 418"/>
              <a:gd name="T109" fmla="*/ 2147483647 h 629"/>
              <a:gd name="T110" fmla="*/ 2147483647 w 418"/>
              <a:gd name="T111" fmla="*/ 2147483647 h 629"/>
              <a:gd name="T112" fmla="*/ 2147483647 w 418"/>
              <a:gd name="T113" fmla="*/ 2147483647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8"/>
              <a:gd name="T172" fmla="*/ 0 h 629"/>
              <a:gd name="T173" fmla="*/ 418 w 418"/>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8" h="629">
                <a:moveTo>
                  <a:pt x="337" y="385"/>
                </a:moveTo>
                <a:lnTo>
                  <a:pt x="349" y="395"/>
                </a:lnTo>
                <a:lnTo>
                  <a:pt x="353" y="401"/>
                </a:lnTo>
                <a:lnTo>
                  <a:pt x="357" y="413"/>
                </a:lnTo>
                <a:lnTo>
                  <a:pt x="356" y="419"/>
                </a:lnTo>
                <a:lnTo>
                  <a:pt x="346" y="437"/>
                </a:lnTo>
                <a:lnTo>
                  <a:pt x="360" y="443"/>
                </a:lnTo>
                <a:lnTo>
                  <a:pt x="367" y="433"/>
                </a:lnTo>
                <a:lnTo>
                  <a:pt x="377" y="429"/>
                </a:lnTo>
                <a:lnTo>
                  <a:pt x="389" y="430"/>
                </a:lnTo>
                <a:lnTo>
                  <a:pt x="404" y="435"/>
                </a:lnTo>
                <a:lnTo>
                  <a:pt x="413" y="446"/>
                </a:lnTo>
                <a:lnTo>
                  <a:pt x="418" y="470"/>
                </a:lnTo>
                <a:lnTo>
                  <a:pt x="416" y="477"/>
                </a:lnTo>
                <a:lnTo>
                  <a:pt x="410" y="490"/>
                </a:lnTo>
                <a:lnTo>
                  <a:pt x="390" y="505"/>
                </a:lnTo>
                <a:lnTo>
                  <a:pt x="375" y="522"/>
                </a:lnTo>
                <a:lnTo>
                  <a:pt x="357" y="529"/>
                </a:lnTo>
                <a:lnTo>
                  <a:pt x="380" y="535"/>
                </a:lnTo>
                <a:lnTo>
                  <a:pt x="390" y="536"/>
                </a:lnTo>
                <a:lnTo>
                  <a:pt x="396" y="533"/>
                </a:lnTo>
                <a:lnTo>
                  <a:pt x="404" y="536"/>
                </a:lnTo>
                <a:lnTo>
                  <a:pt x="403" y="552"/>
                </a:lnTo>
                <a:lnTo>
                  <a:pt x="384" y="561"/>
                </a:lnTo>
                <a:lnTo>
                  <a:pt x="384" y="568"/>
                </a:lnTo>
                <a:lnTo>
                  <a:pt x="375" y="565"/>
                </a:lnTo>
                <a:lnTo>
                  <a:pt x="354" y="578"/>
                </a:lnTo>
                <a:lnTo>
                  <a:pt x="337" y="574"/>
                </a:lnTo>
                <a:lnTo>
                  <a:pt x="332" y="572"/>
                </a:lnTo>
                <a:lnTo>
                  <a:pt x="310" y="579"/>
                </a:lnTo>
                <a:lnTo>
                  <a:pt x="299" y="572"/>
                </a:lnTo>
                <a:lnTo>
                  <a:pt x="287" y="576"/>
                </a:lnTo>
                <a:lnTo>
                  <a:pt x="257" y="580"/>
                </a:lnTo>
                <a:lnTo>
                  <a:pt x="260" y="589"/>
                </a:lnTo>
                <a:lnTo>
                  <a:pt x="242" y="584"/>
                </a:lnTo>
                <a:lnTo>
                  <a:pt x="237" y="589"/>
                </a:lnTo>
                <a:lnTo>
                  <a:pt x="220" y="579"/>
                </a:lnTo>
                <a:lnTo>
                  <a:pt x="214" y="583"/>
                </a:lnTo>
                <a:lnTo>
                  <a:pt x="196" y="586"/>
                </a:lnTo>
                <a:lnTo>
                  <a:pt x="194" y="603"/>
                </a:lnTo>
                <a:lnTo>
                  <a:pt x="188" y="612"/>
                </a:lnTo>
                <a:lnTo>
                  <a:pt x="181" y="614"/>
                </a:lnTo>
                <a:lnTo>
                  <a:pt x="176" y="606"/>
                </a:lnTo>
                <a:lnTo>
                  <a:pt x="165" y="601"/>
                </a:lnTo>
                <a:lnTo>
                  <a:pt x="163" y="606"/>
                </a:lnTo>
                <a:lnTo>
                  <a:pt x="153" y="603"/>
                </a:lnTo>
                <a:lnTo>
                  <a:pt x="135" y="613"/>
                </a:lnTo>
                <a:lnTo>
                  <a:pt x="121" y="629"/>
                </a:lnTo>
                <a:lnTo>
                  <a:pt x="115" y="622"/>
                </a:lnTo>
                <a:lnTo>
                  <a:pt x="100" y="618"/>
                </a:lnTo>
                <a:lnTo>
                  <a:pt x="123" y="604"/>
                </a:lnTo>
                <a:lnTo>
                  <a:pt x="132" y="590"/>
                </a:lnTo>
                <a:lnTo>
                  <a:pt x="141" y="587"/>
                </a:lnTo>
                <a:lnTo>
                  <a:pt x="150" y="575"/>
                </a:lnTo>
                <a:lnTo>
                  <a:pt x="152" y="560"/>
                </a:lnTo>
                <a:lnTo>
                  <a:pt x="157" y="562"/>
                </a:lnTo>
                <a:lnTo>
                  <a:pt x="164" y="556"/>
                </a:lnTo>
                <a:lnTo>
                  <a:pt x="164" y="548"/>
                </a:lnTo>
                <a:lnTo>
                  <a:pt x="183" y="544"/>
                </a:lnTo>
                <a:lnTo>
                  <a:pt x="198" y="548"/>
                </a:lnTo>
                <a:lnTo>
                  <a:pt x="215" y="548"/>
                </a:lnTo>
                <a:lnTo>
                  <a:pt x="217" y="538"/>
                </a:lnTo>
                <a:lnTo>
                  <a:pt x="223" y="533"/>
                </a:lnTo>
                <a:lnTo>
                  <a:pt x="229" y="516"/>
                </a:lnTo>
                <a:lnTo>
                  <a:pt x="211" y="528"/>
                </a:lnTo>
                <a:lnTo>
                  <a:pt x="197" y="529"/>
                </a:lnTo>
                <a:lnTo>
                  <a:pt x="169" y="514"/>
                </a:lnTo>
                <a:lnTo>
                  <a:pt x="133" y="512"/>
                </a:lnTo>
                <a:lnTo>
                  <a:pt x="126" y="506"/>
                </a:lnTo>
                <a:lnTo>
                  <a:pt x="123" y="501"/>
                </a:lnTo>
                <a:lnTo>
                  <a:pt x="131" y="491"/>
                </a:lnTo>
                <a:lnTo>
                  <a:pt x="150" y="485"/>
                </a:lnTo>
                <a:lnTo>
                  <a:pt x="163" y="478"/>
                </a:lnTo>
                <a:lnTo>
                  <a:pt x="171" y="466"/>
                </a:lnTo>
                <a:lnTo>
                  <a:pt x="172" y="440"/>
                </a:lnTo>
                <a:lnTo>
                  <a:pt x="170" y="434"/>
                </a:lnTo>
                <a:lnTo>
                  <a:pt x="156" y="435"/>
                </a:lnTo>
                <a:lnTo>
                  <a:pt x="149" y="434"/>
                </a:lnTo>
                <a:lnTo>
                  <a:pt x="155" y="423"/>
                </a:lnTo>
                <a:lnTo>
                  <a:pt x="162" y="415"/>
                </a:lnTo>
                <a:lnTo>
                  <a:pt x="178" y="407"/>
                </a:lnTo>
                <a:lnTo>
                  <a:pt x="204" y="406"/>
                </a:lnTo>
                <a:lnTo>
                  <a:pt x="222" y="403"/>
                </a:lnTo>
                <a:lnTo>
                  <a:pt x="216" y="385"/>
                </a:lnTo>
                <a:lnTo>
                  <a:pt x="219" y="363"/>
                </a:lnTo>
                <a:lnTo>
                  <a:pt x="224" y="349"/>
                </a:lnTo>
                <a:lnTo>
                  <a:pt x="223" y="338"/>
                </a:lnTo>
                <a:lnTo>
                  <a:pt x="207" y="340"/>
                </a:lnTo>
                <a:lnTo>
                  <a:pt x="198" y="330"/>
                </a:lnTo>
                <a:lnTo>
                  <a:pt x="194" y="320"/>
                </a:lnTo>
                <a:lnTo>
                  <a:pt x="200" y="303"/>
                </a:lnTo>
                <a:lnTo>
                  <a:pt x="212" y="289"/>
                </a:lnTo>
                <a:lnTo>
                  <a:pt x="205" y="286"/>
                </a:lnTo>
                <a:lnTo>
                  <a:pt x="194" y="283"/>
                </a:lnTo>
                <a:lnTo>
                  <a:pt x="180" y="293"/>
                </a:lnTo>
                <a:lnTo>
                  <a:pt x="171" y="295"/>
                </a:lnTo>
                <a:lnTo>
                  <a:pt x="156" y="287"/>
                </a:lnTo>
                <a:lnTo>
                  <a:pt x="155" y="294"/>
                </a:lnTo>
                <a:lnTo>
                  <a:pt x="150" y="300"/>
                </a:lnTo>
                <a:lnTo>
                  <a:pt x="137" y="297"/>
                </a:lnTo>
                <a:lnTo>
                  <a:pt x="129" y="293"/>
                </a:lnTo>
                <a:lnTo>
                  <a:pt x="130" y="281"/>
                </a:lnTo>
                <a:lnTo>
                  <a:pt x="137" y="269"/>
                </a:lnTo>
                <a:lnTo>
                  <a:pt x="149" y="245"/>
                </a:lnTo>
                <a:lnTo>
                  <a:pt x="143" y="241"/>
                </a:lnTo>
                <a:lnTo>
                  <a:pt x="137" y="227"/>
                </a:lnTo>
                <a:lnTo>
                  <a:pt x="138" y="219"/>
                </a:lnTo>
                <a:lnTo>
                  <a:pt x="144" y="216"/>
                </a:lnTo>
                <a:lnTo>
                  <a:pt x="149" y="209"/>
                </a:lnTo>
                <a:lnTo>
                  <a:pt x="145" y="192"/>
                </a:lnTo>
                <a:lnTo>
                  <a:pt x="140" y="195"/>
                </a:lnTo>
                <a:lnTo>
                  <a:pt x="128" y="210"/>
                </a:lnTo>
                <a:lnTo>
                  <a:pt x="119" y="211"/>
                </a:lnTo>
                <a:lnTo>
                  <a:pt x="109" y="221"/>
                </a:lnTo>
                <a:lnTo>
                  <a:pt x="106" y="207"/>
                </a:lnTo>
                <a:lnTo>
                  <a:pt x="112" y="189"/>
                </a:lnTo>
                <a:lnTo>
                  <a:pt x="121" y="169"/>
                </a:lnTo>
                <a:lnTo>
                  <a:pt x="122" y="160"/>
                </a:lnTo>
                <a:lnTo>
                  <a:pt x="114" y="154"/>
                </a:lnTo>
                <a:lnTo>
                  <a:pt x="110" y="152"/>
                </a:lnTo>
                <a:lnTo>
                  <a:pt x="106" y="162"/>
                </a:lnTo>
                <a:lnTo>
                  <a:pt x="98" y="171"/>
                </a:lnTo>
                <a:lnTo>
                  <a:pt x="89" y="166"/>
                </a:lnTo>
                <a:lnTo>
                  <a:pt x="95" y="146"/>
                </a:lnTo>
                <a:lnTo>
                  <a:pt x="105" y="130"/>
                </a:lnTo>
                <a:lnTo>
                  <a:pt x="107" y="125"/>
                </a:lnTo>
                <a:lnTo>
                  <a:pt x="102" y="105"/>
                </a:lnTo>
                <a:lnTo>
                  <a:pt x="109" y="101"/>
                </a:lnTo>
                <a:lnTo>
                  <a:pt x="114" y="94"/>
                </a:lnTo>
                <a:lnTo>
                  <a:pt x="101" y="76"/>
                </a:lnTo>
                <a:lnTo>
                  <a:pt x="109" y="64"/>
                </a:lnTo>
                <a:lnTo>
                  <a:pt x="123" y="69"/>
                </a:lnTo>
                <a:lnTo>
                  <a:pt x="131" y="66"/>
                </a:lnTo>
                <a:lnTo>
                  <a:pt x="118" y="38"/>
                </a:lnTo>
                <a:lnTo>
                  <a:pt x="137" y="32"/>
                </a:lnTo>
                <a:lnTo>
                  <a:pt x="129" y="14"/>
                </a:lnTo>
                <a:lnTo>
                  <a:pt x="136" y="0"/>
                </a:lnTo>
                <a:lnTo>
                  <a:pt x="154" y="13"/>
                </a:lnTo>
                <a:lnTo>
                  <a:pt x="170" y="10"/>
                </a:lnTo>
                <a:lnTo>
                  <a:pt x="183" y="5"/>
                </a:lnTo>
                <a:lnTo>
                  <a:pt x="200" y="3"/>
                </a:lnTo>
                <a:lnTo>
                  <a:pt x="211" y="4"/>
                </a:lnTo>
                <a:lnTo>
                  <a:pt x="217" y="13"/>
                </a:lnTo>
                <a:lnTo>
                  <a:pt x="211" y="24"/>
                </a:lnTo>
                <a:lnTo>
                  <a:pt x="178" y="49"/>
                </a:lnTo>
                <a:lnTo>
                  <a:pt x="169" y="59"/>
                </a:lnTo>
                <a:lnTo>
                  <a:pt x="165" y="75"/>
                </a:lnTo>
                <a:lnTo>
                  <a:pt x="170" y="81"/>
                </a:lnTo>
                <a:lnTo>
                  <a:pt x="185" y="82"/>
                </a:lnTo>
                <a:lnTo>
                  <a:pt x="201" y="80"/>
                </a:lnTo>
                <a:lnTo>
                  <a:pt x="214" y="79"/>
                </a:lnTo>
                <a:lnTo>
                  <a:pt x="224" y="82"/>
                </a:lnTo>
                <a:lnTo>
                  <a:pt x="255" y="80"/>
                </a:lnTo>
                <a:lnTo>
                  <a:pt x="263" y="93"/>
                </a:lnTo>
                <a:lnTo>
                  <a:pt x="256" y="108"/>
                </a:lnTo>
                <a:lnTo>
                  <a:pt x="252" y="120"/>
                </a:lnTo>
                <a:lnTo>
                  <a:pt x="254" y="124"/>
                </a:lnTo>
                <a:lnTo>
                  <a:pt x="243" y="147"/>
                </a:lnTo>
                <a:lnTo>
                  <a:pt x="239" y="151"/>
                </a:lnTo>
                <a:lnTo>
                  <a:pt x="233" y="166"/>
                </a:lnTo>
                <a:lnTo>
                  <a:pt x="219" y="175"/>
                </a:lnTo>
                <a:lnTo>
                  <a:pt x="212" y="176"/>
                </a:lnTo>
                <a:lnTo>
                  <a:pt x="220" y="183"/>
                </a:lnTo>
                <a:lnTo>
                  <a:pt x="230" y="189"/>
                </a:lnTo>
                <a:lnTo>
                  <a:pt x="228" y="189"/>
                </a:lnTo>
                <a:lnTo>
                  <a:pt x="223" y="196"/>
                </a:lnTo>
                <a:lnTo>
                  <a:pt x="211" y="197"/>
                </a:lnTo>
                <a:lnTo>
                  <a:pt x="206" y="204"/>
                </a:lnTo>
                <a:lnTo>
                  <a:pt x="180" y="203"/>
                </a:lnTo>
                <a:lnTo>
                  <a:pt x="188" y="211"/>
                </a:lnTo>
                <a:lnTo>
                  <a:pt x="194" y="211"/>
                </a:lnTo>
                <a:lnTo>
                  <a:pt x="203" y="214"/>
                </a:lnTo>
                <a:lnTo>
                  <a:pt x="212" y="214"/>
                </a:lnTo>
                <a:lnTo>
                  <a:pt x="221" y="206"/>
                </a:lnTo>
                <a:lnTo>
                  <a:pt x="229" y="205"/>
                </a:lnTo>
                <a:lnTo>
                  <a:pt x="238" y="211"/>
                </a:lnTo>
                <a:lnTo>
                  <a:pt x="250" y="216"/>
                </a:lnTo>
                <a:lnTo>
                  <a:pt x="263" y="236"/>
                </a:lnTo>
                <a:lnTo>
                  <a:pt x="273" y="243"/>
                </a:lnTo>
                <a:lnTo>
                  <a:pt x="275" y="249"/>
                </a:lnTo>
                <a:lnTo>
                  <a:pt x="274" y="257"/>
                </a:lnTo>
                <a:lnTo>
                  <a:pt x="280" y="283"/>
                </a:lnTo>
                <a:lnTo>
                  <a:pt x="287" y="301"/>
                </a:lnTo>
                <a:lnTo>
                  <a:pt x="295" y="307"/>
                </a:lnTo>
                <a:lnTo>
                  <a:pt x="309" y="311"/>
                </a:lnTo>
                <a:lnTo>
                  <a:pt x="320" y="329"/>
                </a:lnTo>
                <a:lnTo>
                  <a:pt x="333" y="348"/>
                </a:lnTo>
                <a:lnTo>
                  <a:pt x="336" y="365"/>
                </a:lnTo>
                <a:lnTo>
                  <a:pt x="332" y="381"/>
                </a:lnTo>
                <a:lnTo>
                  <a:pt x="337" y="385"/>
                </a:lnTo>
                <a:close/>
                <a:moveTo>
                  <a:pt x="82" y="353"/>
                </a:moveTo>
                <a:lnTo>
                  <a:pt x="79" y="345"/>
                </a:lnTo>
                <a:lnTo>
                  <a:pt x="60" y="347"/>
                </a:lnTo>
                <a:lnTo>
                  <a:pt x="63" y="339"/>
                </a:lnTo>
                <a:lnTo>
                  <a:pt x="56" y="334"/>
                </a:lnTo>
                <a:lnTo>
                  <a:pt x="51" y="325"/>
                </a:lnTo>
                <a:lnTo>
                  <a:pt x="44" y="322"/>
                </a:lnTo>
                <a:lnTo>
                  <a:pt x="39" y="334"/>
                </a:lnTo>
                <a:lnTo>
                  <a:pt x="25" y="342"/>
                </a:lnTo>
                <a:lnTo>
                  <a:pt x="10" y="336"/>
                </a:lnTo>
                <a:lnTo>
                  <a:pt x="2" y="327"/>
                </a:lnTo>
                <a:lnTo>
                  <a:pt x="0" y="318"/>
                </a:lnTo>
                <a:lnTo>
                  <a:pt x="17" y="308"/>
                </a:lnTo>
                <a:lnTo>
                  <a:pt x="8" y="300"/>
                </a:lnTo>
                <a:lnTo>
                  <a:pt x="23" y="296"/>
                </a:lnTo>
                <a:lnTo>
                  <a:pt x="31" y="280"/>
                </a:lnTo>
                <a:lnTo>
                  <a:pt x="30" y="272"/>
                </a:lnTo>
                <a:lnTo>
                  <a:pt x="39" y="269"/>
                </a:lnTo>
                <a:lnTo>
                  <a:pt x="48" y="264"/>
                </a:lnTo>
                <a:lnTo>
                  <a:pt x="63" y="262"/>
                </a:lnTo>
                <a:lnTo>
                  <a:pt x="71" y="263"/>
                </a:lnTo>
                <a:lnTo>
                  <a:pt x="79" y="267"/>
                </a:lnTo>
                <a:lnTo>
                  <a:pt x="86" y="265"/>
                </a:lnTo>
                <a:lnTo>
                  <a:pt x="90" y="270"/>
                </a:lnTo>
                <a:lnTo>
                  <a:pt x="100" y="297"/>
                </a:lnTo>
                <a:lnTo>
                  <a:pt x="101" y="302"/>
                </a:lnTo>
                <a:lnTo>
                  <a:pt x="99" y="312"/>
                </a:lnTo>
                <a:lnTo>
                  <a:pt x="105" y="327"/>
                </a:lnTo>
                <a:lnTo>
                  <a:pt x="102" y="338"/>
                </a:lnTo>
                <a:lnTo>
                  <a:pt x="94" y="349"/>
                </a:lnTo>
                <a:lnTo>
                  <a:pt x="88" y="352"/>
                </a:lnTo>
                <a:lnTo>
                  <a:pt x="82" y="353"/>
                </a:lnTo>
                <a:close/>
                <a:moveTo>
                  <a:pt x="103" y="253"/>
                </a:moveTo>
                <a:lnTo>
                  <a:pt x="101" y="241"/>
                </a:lnTo>
                <a:lnTo>
                  <a:pt x="104" y="230"/>
                </a:lnTo>
                <a:lnTo>
                  <a:pt x="111" y="227"/>
                </a:lnTo>
                <a:lnTo>
                  <a:pt x="113" y="244"/>
                </a:lnTo>
                <a:lnTo>
                  <a:pt x="107" y="253"/>
                </a:lnTo>
                <a:lnTo>
                  <a:pt x="103" y="253"/>
                </a:lnTo>
                <a:close/>
              </a:path>
            </a:pathLst>
          </a:custGeom>
          <a:solidFill>
            <a:schemeClr val="accent1">
              <a:lumMod val="75000"/>
            </a:schemeClr>
          </a:solidFill>
          <a:ln>
            <a:noFill/>
          </a:ln>
          <a:extLst/>
        </p:spPr>
        <p:txBody>
          <a:bodyPr/>
          <a:lstStyle/>
          <a:p>
            <a:pPr eaLnBrk="1" hangingPunct="1">
              <a:defRPr/>
            </a:pPr>
            <a:endParaRPr lang="en-GB">
              <a:latin typeface="Arial" charset="0"/>
            </a:endParaRPr>
          </a:p>
        </p:txBody>
      </p:sp>
      <p:grpSp>
        <p:nvGrpSpPr>
          <p:cNvPr id="168001" name="Group 75">
            <a:extLst>
              <a:ext uri="{FF2B5EF4-FFF2-40B4-BE49-F238E27FC236}">
                <a16:creationId xmlns:a16="http://schemas.microsoft.com/office/drawing/2014/main" id="{702A5BFD-AB78-4C32-ACA2-1895B394F98B}"/>
              </a:ext>
            </a:extLst>
          </p:cNvPr>
          <p:cNvGrpSpPr>
            <a:grpSpLocks/>
          </p:cNvGrpSpPr>
          <p:nvPr/>
        </p:nvGrpSpPr>
        <p:grpSpPr bwMode="auto">
          <a:xfrm>
            <a:off x="4265614" y="3748089"/>
            <a:ext cx="663575" cy="998537"/>
            <a:chOff x="2090" y="2502"/>
            <a:chExt cx="418" cy="629"/>
          </a:xfrm>
        </p:grpSpPr>
        <p:sp>
          <p:nvSpPr>
            <p:cNvPr id="168043" name="Freeform 76">
              <a:extLst>
                <a:ext uri="{FF2B5EF4-FFF2-40B4-BE49-F238E27FC236}">
                  <a16:creationId xmlns:a16="http://schemas.microsoft.com/office/drawing/2014/main" id="{046957D9-B66C-4C3E-A886-E96E83D02C7F}"/>
                </a:ext>
              </a:extLst>
            </p:cNvPr>
            <p:cNvSpPr>
              <a:spLocks/>
            </p:cNvSpPr>
            <p:nvPr/>
          </p:nvSpPr>
          <p:spPr bwMode="auto">
            <a:xfrm>
              <a:off x="2179" y="2502"/>
              <a:ext cx="329" cy="629"/>
            </a:xfrm>
            <a:custGeom>
              <a:avLst/>
              <a:gdLst>
                <a:gd name="T0" fmla="*/ 264 w 329"/>
                <a:gd name="T1" fmla="*/ 401 h 629"/>
                <a:gd name="T2" fmla="*/ 257 w 329"/>
                <a:gd name="T3" fmla="*/ 437 h 629"/>
                <a:gd name="T4" fmla="*/ 288 w 329"/>
                <a:gd name="T5" fmla="*/ 429 h 629"/>
                <a:gd name="T6" fmla="*/ 324 w 329"/>
                <a:gd name="T7" fmla="*/ 446 h 629"/>
                <a:gd name="T8" fmla="*/ 321 w 329"/>
                <a:gd name="T9" fmla="*/ 490 h 629"/>
                <a:gd name="T10" fmla="*/ 268 w 329"/>
                <a:gd name="T11" fmla="*/ 529 h 629"/>
                <a:gd name="T12" fmla="*/ 307 w 329"/>
                <a:gd name="T13" fmla="*/ 533 h 629"/>
                <a:gd name="T14" fmla="*/ 295 w 329"/>
                <a:gd name="T15" fmla="*/ 561 h 629"/>
                <a:gd name="T16" fmla="*/ 265 w 329"/>
                <a:gd name="T17" fmla="*/ 578 h 629"/>
                <a:gd name="T18" fmla="*/ 221 w 329"/>
                <a:gd name="T19" fmla="*/ 579 h 629"/>
                <a:gd name="T20" fmla="*/ 168 w 329"/>
                <a:gd name="T21" fmla="*/ 580 h 629"/>
                <a:gd name="T22" fmla="*/ 148 w 329"/>
                <a:gd name="T23" fmla="*/ 589 h 629"/>
                <a:gd name="T24" fmla="*/ 107 w 329"/>
                <a:gd name="T25" fmla="*/ 586 h 629"/>
                <a:gd name="T26" fmla="*/ 92 w 329"/>
                <a:gd name="T27" fmla="*/ 614 h 629"/>
                <a:gd name="T28" fmla="*/ 74 w 329"/>
                <a:gd name="T29" fmla="*/ 606 h 629"/>
                <a:gd name="T30" fmla="*/ 32 w 329"/>
                <a:gd name="T31" fmla="*/ 629 h 629"/>
                <a:gd name="T32" fmla="*/ 34 w 329"/>
                <a:gd name="T33" fmla="*/ 604 h 629"/>
                <a:gd name="T34" fmla="*/ 61 w 329"/>
                <a:gd name="T35" fmla="*/ 575 h 629"/>
                <a:gd name="T36" fmla="*/ 75 w 329"/>
                <a:gd name="T37" fmla="*/ 556 h 629"/>
                <a:gd name="T38" fmla="*/ 109 w 329"/>
                <a:gd name="T39" fmla="*/ 548 h 629"/>
                <a:gd name="T40" fmla="*/ 134 w 329"/>
                <a:gd name="T41" fmla="*/ 533 h 629"/>
                <a:gd name="T42" fmla="*/ 108 w 329"/>
                <a:gd name="T43" fmla="*/ 529 h 629"/>
                <a:gd name="T44" fmla="*/ 37 w 329"/>
                <a:gd name="T45" fmla="*/ 506 h 629"/>
                <a:gd name="T46" fmla="*/ 61 w 329"/>
                <a:gd name="T47" fmla="*/ 485 h 629"/>
                <a:gd name="T48" fmla="*/ 83 w 329"/>
                <a:gd name="T49" fmla="*/ 440 h 629"/>
                <a:gd name="T50" fmla="*/ 60 w 329"/>
                <a:gd name="T51" fmla="*/ 434 h 629"/>
                <a:gd name="T52" fmla="*/ 89 w 329"/>
                <a:gd name="T53" fmla="*/ 407 h 629"/>
                <a:gd name="T54" fmla="*/ 127 w 329"/>
                <a:gd name="T55" fmla="*/ 385 h 629"/>
                <a:gd name="T56" fmla="*/ 134 w 329"/>
                <a:gd name="T57" fmla="*/ 338 h 629"/>
                <a:gd name="T58" fmla="*/ 105 w 329"/>
                <a:gd name="T59" fmla="*/ 320 h 629"/>
                <a:gd name="T60" fmla="*/ 116 w 329"/>
                <a:gd name="T61" fmla="*/ 286 h 629"/>
                <a:gd name="T62" fmla="*/ 82 w 329"/>
                <a:gd name="T63" fmla="*/ 295 h 629"/>
                <a:gd name="T64" fmla="*/ 61 w 329"/>
                <a:gd name="T65" fmla="*/ 300 h 629"/>
                <a:gd name="T66" fmla="*/ 41 w 329"/>
                <a:gd name="T67" fmla="*/ 281 h 629"/>
                <a:gd name="T68" fmla="*/ 54 w 329"/>
                <a:gd name="T69" fmla="*/ 241 h 629"/>
                <a:gd name="T70" fmla="*/ 55 w 329"/>
                <a:gd name="T71" fmla="*/ 216 h 629"/>
                <a:gd name="T72" fmla="*/ 51 w 329"/>
                <a:gd name="T73" fmla="*/ 195 h 629"/>
                <a:gd name="T74" fmla="*/ 20 w 329"/>
                <a:gd name="T75" fmla="*/ 221 h 629"/>
                <a:gd name="T76" fmla="*/ 32 w 329"/>
                <a:gd name="T77" fmla="*/ 169 h 629"/>
                <a:gd name="T78" fmla="*/ 21 w 329"/>
                <a:gd name="T79" fmla="*/ 152 h 629"/>
                <a:gd name="T80" fmla="*/ 0 w 329"/>
                <a:gd name="T81" fmla="*/ 166 h 629"/>
                <a:gd name="T82" fmla="*/ 18 w 329"/>
                <a:gd name="T83" fmla="*/ 125 h 629"/>
                <a:gd name="T84" fmla="*/ 25 w 329"/>
                <a:gd name="T85" fmla="*/ 94 h 629"/>
                <a:gd name="T86" fmla="*/ 34 w 329"/>
                <a:gd name="T87" fmla="*/ 69 h 629"/>
                <a:gd name="T88" fmla="*/ 48 w 329"/>
                <a:gd name="T89" fmla="*/ 32 h 629"/>
                <a:gd name="T90" fmla="*/ 65 w 329"/>
                <a:gd name="T91" fmla="*/ 13 h 629"/>
                <a:gd name="T92" fmla="*/ 111 w 329"/>
                <a:gd name="T93" fmla="*/ 3 h 629"/>
                <a:gd name="T94" fmla="*/ 122 w 329"/>
                <a:gd name="T95" fmla="*/ 24 h 629"/>
                <a:gd name="T96" fmla="*/ 76 w 329"/>
                <a:gd name="T97" fmla="*/ 75 h 629"/>
                <a:gd name="T98" fmla="*/ 112 w 329"/>
                <a:gd name="T99" fmla="*/ 80 h 629"/>
                <a:gd name="T100" fmla="*/ 166 w 329"/>
                <a:gd name="T101" fmla="*/ 80 h 629"/>
                <a:gd name="T102" fmla="*/ 163 w 329"/>
                <a:gd name="T103" fmla="*/ 120 h 629"/>
                <a:gd name="T104" fmla="*/ 150 w 329"/>
                <a:gd name="T105" fmla="*/ 151 h 629"/>
                <a:gd name="T106" fmla="*/ 123 w 329"/>
                <a:gd name="T107" fmla="*/ 176 h 629"/>
                <a:gd name="T108" fmla="*/ 139 w 329"/>
                <a:gd name="T109" fmla="*/ 189 h 629"/>
                <a:gd name="T110" fmla="*/ 117 w 329"/>
                <a:gd name="T111" fmla="*/ 204 h 629"/>
                <a:gd name="T112" fmla="*/ 105 w 329"/>
                <a:gd name="T113" fmla="*/ 211 h 629"/>
                <a:gd name="T114" fmla="*/ 132 w 329"/>
                <a:gd name="T115" fmla="*/ 206 h 629"/>
                <a:gd name="T116" fmla="*/ 161 w 329"/>
                <a:gd name="T117" fmla="*/ 216 h 629"/>
                <a:gd name="T118" fmla="*/ 186 w 329"/>
                <a:gd name="T119" fmla="*/ 249 h 629"/>
                <a:gd name="T120" fmla="*/ 198 w 329"/>
                <a:gd name="T121" fmla="*/ 301 h 629"/>
                <a:gd name="T122" fmla="*/ 231 w 329"/>
                <a:gd name="T123" fmla="*/ 329 h 629"/>
                <a:gd name="T124" fmla="*/ 243 w 329"/>
                <a:gd name="T125" fmla="*/ 381 h 6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9"/>
                <a:gd name="T190" fmla="*/ 0 h 629"/>
                <a:gd name="T191" fmla="*/ 329 w 329"/>
                <a:gd name="T192" fmla="*/ 629 h 6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9" h="629">
                  <a:moveTo>
                    <a:pt x="248" y="385"/>
                  </a:moveTo>
                  <a:lnTo>
                    <a:pt x="260" y="395"/>
                  </a:lnTo>
                  <a:lnTo>
                    <a:pt x="264" y="401"/>
                  </a:lnTo>
                  <a:lnTo>
                    <a:pt x="268" y="413"/>
                  </a:lnTo>
                  <a:lnTo>
                    <a:pt x="267" y="419"/>
                  </a:lnTo>
                  <a:lnTo>
                    <a:pt x="257" y="437"/>
                  </a:lnTo>
                  <a:lnTo>
                    <a:pt x="271" y="443"/>
                  </a:lnTo>
                  <a:lnTo>
                    <a:pt x="278" y="433"/>
                  </a:lnTo>
                  <a:lnTo>
                    <a:pt x="288" y="429"/>
                  </a:lnTo>
                  <a:lnTo>
                    <a:pt x="300" y="430"/>
                  </a:lnTo>
                  <a:lnTo>
                    <a:pt x="315" y="435"/>
                  </a:lnTo>
                  <a:lnTo>
                    <a:pt x="324" y="446"/>
                  </a:lnTo>
                  <a:lnTo>
                    <a:pt x="329" y="470"/>
                  </a:lnTo>
                  <a:lnTo>
                    <a:pt x="327" y="477"/>
                  </a:lnTo>
                  <a:lnTo>
                    <a:pt x="321" y="490"/>
                  </a:lnTo>
                  <a:lnTo>
                    <a:pt x="301" y="505"/>
                  </a:lnTo>
                  <a:lnTo>
                    <a:pt x="286" y="522"/>
                  </a:lnTo>
                  <a:lnTo>
                    <a:pt x="268" y="529"/>
                  </a:lnTo>
                  <a:lnTo>
                    <a:pt x="291" y="535"/>
                  </a:lnTo>
                  <a:lnTo>
                    <a:pt x="301" y="536"/>
                  </a:lnTo>
                  <a:lnTo>
                    <a:pt x="307" y="533"/>
                  </a:lnTo>
                  <a:lnTo>
                    <a:pt x="315" y="536"/>
                  </a:lnTo>
                  <a:lnTo>
                    <a:pt x="314" y="552"/>
                  </a:lnTo>
                  <a:lnTo>
                    <a:pt x="295" y="561"/>
                  </a:lnTo>
                  <a:lnTo>
                    <a:pt x="295" y="568"/>
                  </a:lnTo>
                  <a:lnTo>
                    <a:pt x="286" y="565"/>
                  </a:lnTo>
                  <a:lnTo>
                    <a:pt x="265" y="578"/>
                  </a:lnTo>
                  <a:lnTo>
                    <a:pt x="248" y="574"/>
                  </a:lnTo>
                  <a:lnTo>
                    <a:pt x="243" y="572"/>
                  </a:lnTo>
                  <a:lnTo>
                    <a:pt x="221" y="579"/>
                  </a:lnTo>
                  <a:lnTo>
                    <a:pt x="210" y="572"/>
                  </a:lnTo>
                  <a:lnTo>
                    <a:pt x="198" y="576"/>
                  </a:lnTo>
                  <a:lnTo>
                    <a:pt x="168" y="580"/>
                  </a:lnTo>
                  <a:lnTo>
                    <a:pt x="171" y="589"/>
                  </a:lnTo>
                  <a:lnTo>
                    <a:pt x="153" y="584"/>
                  </a:lnTo>
                  <a:lnTo>
                    <a:pt x="148" y="589"/>
                  </a:lnTo>
                  <a:lnTo>
                    <a:pt x="131" y="579"/>
                  </a:lnTo>
                  <a:lnTo>
                    <a:pt x="125" y="583"/>
                  </a:lnTo>
                  <a:lnTo>
                    <a:pt x="107" y="586"/>
                  </a:lnTo>
                  <a:lnTo>
                    <a:pt x="105" y="603"/>
                  </a:lnTo>
                  <a:lnTo>
                    <a:pt x="99" y="612"/>
                  </a:lnTo>
                  <a:lnTo>
                    <a:pt x="92" y="614"/>
                  </a:lnTo>
                  <a:lnTo>
                    <a:pt x="87" y="606"/>
                  </a:lnTo>
                  <a:lnTo>
                    <a:pt x="76" y="601"/>
                  </a:lnTo>
                  <a:lnTo>
                    <a:pt x="74" y="606"/>
                  </a:lnTo>
                  <a:lnTo>
                    <a:pt x="64" y="603"/>
                  </a:lnTo>
                  <a:lnTo>
                    <a:pt x="46" y="613"/>
                  </a:lnTo>
                  <a:lnTo>
                    <a:pt x="32" y="629"/>
                  </a:lnTo>
                  <a:lnTo>
                    <a:pt x="26" y="622"/>
                  </a:lnTo>
                  <a:lnTo>
                    <a:pt x="11" y="618"/>
                  </a:lnTo>
                  <a:lnTo>
                    <a:pt x="34" y="604"/>
                  </a:lnTo>
                  <a:lnTo>
                    <a:pt x="43" y="590"/>
                  </a:lnTo>
                  <a:lnTo>
                    <a:pt x="52" y="587"/>
                  </a:lnTo>
                  <a:lnTo>
                    <a:pt x="61" y="575"/>
                  </a:lnTo>
                  <a:lnTo>
                    <a:pt x="63" y="560"/>
                  </a:lnTo>
                  <a:lnTo>
                    <a:pt x="68" y="562"/>
                  </a:lnTo>
                  <a:lnTo>
                    <a:pt x="75" y="556"/>
                  </a:lnTo>
                  <a:lnTo>
                    <a:pt x="75" y="548"/>
                  </a:lnTo>
                  <a:lnTo>
                    <a:pt x="94" y="544"/>
                  </a:lnTo>
                  <a:lnTo>
                    <a:pt x="109" y="548"/>
                  </a:lnTo>
                  <a:lnTo>
                    <a:pt x="126" y="548"/>
                  </a:lnTo>
                  <a:lnTo>
                    <a:pt x="128" y="538"/>
                  </a:lnTo>
                  <a:lnTo>
                    <a:pt x="134" y="533"/>
                  </a:lnTo>
                  <a:lnTo>
                    <a:pt x="140" y="516"/>
                  </a:lnTo>
                  <a:lnTo>
                    <a:pt x="122" y="528"/>
                  </a:lnTo>
                  <a:lnTo>
                    <a:pt x="108" y="529"/>
                  </a:lnTo>
                  <a:lnTo>
                    <a:pt x="80" y="514"/>
                  </a:lnTo>
                  <a:lnTo>
                    <a:pt x="44" y="512"/>
                  </a:lnTo>
                  <a:lnTo>
                    <a:pt x="37" y="506"/>
                  </a:lnTo>
                  <a:lnTo>
                    <a:pt x="34" y="501"/>
                  </a:lnTo>
                  <a:lnTo>
                    <a:pt x="42" y="491"/>
                  </a:lnTo>
                  <a:lnTo>
                    <a:pt x="61" y="485"/>
                  </a:lnTo>
                  <a:lnTo>
                    <a:pt x="74" y="478"/>
                  </a:lnTo>
                  <a:lnTo>
                    <a:pt x="82" y="466"/>
                  </a:lnTo>
                  <a:lnTo>
                    <a:pt x="83" y="440"/>
                  </a:lnTo>
                  <a:lnTo>
                    <a:pt x="81" y="434"/>
                  </a:lnTo>
                  <a:lnTo>
                    <a:pt x="67" y="435"/>
                  </a:lnTo>
                  <a:lnTo>
                    <a:pt x="60" y="434"/>
                  </a:lnTo>
                  <a:lnTo>
                    <a:pt x="66" y="423"/>
                  </a:lnTo>
                  <a:lnTo>
                    <a:pt x="73" y="415"/>
                  </a:lnTo>
                  <a:lnTo>
                    <a:pt x="89" y="407"/>
                  </a:lnTo>
                  <a:lnTo>
                    <a:pt x="115" y="406"/>
                  </a:lnTo>
                  <a:lnTo>
                    <a:pt x="133" y="403"/>
                  </a:lnTo>
                  <a:lnTo>
                    <a:pt x="127" y="385"/>
                  </a:lnTo>
                  <a:lnTo>
                    <a:pt x="130" y="363"/>
                  </a:lnTo>
                  <a:lnTo>
                    <a:pt x="135" y="349"/>
                  </a:lnTo>
                  <a:lnTo>
                    <a:pt x="134" y="338"/>
                  </a:lnTo>
                  <a:lnTo>
                    <a:pt x="118" y="340"/>
                  </a:lnTo>
                  <a:lnTo>
                    <a:pt x="109" y="330"/>
                  </a:lnTo>
                  <a:lnTo>
                    <a:pt x="105" y="320"/>
                  </a:lnTo>
                  <a:lnTo>
                    <a:pt x="111" y="303"/>
                  </a:lnTo>
                  <a:lnTo>
                    <a:pt x="123" y="289"/>
                  </a:lnTo>
                  <a:lnTo>
                    <a:pt x="116" y="286"/>
                  </a:lnTo>
                  <a:lnTo>
                    <a:pt x="105" y="283"/>
                  </a:lnTo>
                  <a:lnTo>
                    <a:pt x="91" y="293"/>
                  </a:lnTo>
                  <a:lnTo>
                    <a:pt x="82" y="295"/>
                  </a:lnTo>
                  <a:lnTo>
                    <a:pt x="67" y="287"/>
                  </a:lnTo>
                  <a:lnTo>
                    <a:pt x="66" y="294"/>
                  </a:lnTo>
                  <a:lnTo>
                    <a:pt x="61" y="300"/>
                  </a:lnTo>
                  <a:lnTo>
                    <a:pt x="48" y="297"/>
                  </a:lnTo>
                  <a:lnTo>
                    <a:pt x="40" y="293"/>
                  </a:lnTo>
                  <a:lnTo>
                    <a:pt x="41" y="281"/>
                  </a:lnTo>
                  <a:lnTo>
                    <a:pt x="48" y="269"/>
                  </a:lnTo>
                  <a:lnTo>
                    <a:pt x="60" y="245"/>
                  </a:lnTo>
                  <a:lnTo>
                    <a:pt x="54" y="241"/>
                  </a:lnTo>
                  <a:lnTo>
                    <a:pt x="48" y="227"/>
                  </a:lnTo>
                  <a:lnTo>
                    <a:pt x="49" y="219"/>
                  </a:lnTo>
                  <a:lnTo>
                    <a:pt x="55" y="216"/>
                  </a:lnTo>
                  <a:lnTo>
                    <a:pt x="60" y="209"/>
                  </a:lnTo>
                  <a:lnTo>
                    <a:pt x="56" y="192"/>
                  </a:lnTo>
                  <a:lnTo>
                    <a:pt x="51" y="195"/>
                  </a:lnTo>
                  <a:lnTo>
                    <a:pt x="39" y="210"/>
                  </a:lnTo>
                  <a:lnTo>
                    <a:pt x="30" y="211"/>
                  </a:lnTo>
                  <a:lnTo>
                    <a:pt x="20" y="221"/>
                  </a:lnTo>
                  <a:lnTo>
                    <a:pt x="17" y="207"/>
                  </a:lnTo>
                  <a:lnTo>
                    <a:pt x="23" y="189"/>
                  </a:lnTo>
                  <a:lnTo>
                    <a:pt x="32" y="169"/>
                  </a:lnTo>
                  <a:lnTo>
                    <a:pt x="33" y="160"/>
                  </a:lnTo>
                  <a:lnTo>
                    <a:pt x="25" y="154"/>
                  </a:lnTo>
                  <a:lnTo>
                    <a:pt x="21" y="152"/>
                  </a:lnTo>
                  <a:lnTo>
                    <a:pt x="17" y="162"/>
                  </a:lnTo>
                  <a:lnTo>
                    <a:pt x="9" y="171"/>
                  </a:lnTo>
                  <a:lnTo>
                    <a:pt x="0" y="166"/>
                  </a:lnTo>
                  <a:lnTo>
                    <a:pt x="6" y="146"/>
                  </a:lnTo>
                  <a:lnTo>
                    <a:pt x="16" y="130"/>
                  </a:lnTo>
                  <a:lnTo>
                    <a:pt x="18" y="125"/>
                  </a:lnTo>
                  <a:lnTo>
                    <a:pt x="13" y="105"/>
                  </a:lnTo>
                  <a:lnTo>
                    <a:pt x="20" y="101"/>
                  </a:lnTo>
                  <a:lnTo>
                    <a:pt x="25" y="94"/>
                  </a:lnTo>
                  <a:lnTo>
                    <a:pt x="12" y="76"/>
                  </a:lnTo>
                  <a:lnTo>
                    <a:pt x="20" y="64"/>
                  </a:lnTo>
                  <a:lnTo>
                    <a:pt x="34" y="69"/>
                  </a:lnTo>
                  <a:lnTo>
                    <a:pt x="42" y="66"/>
                  </a:lnTo>
                  <a:lnTo>
                    <a:pt x="29" y="38"/>
                  </a:lnTo>
                  <a:lnTo>
                    <a:pt x="48" y="32"/>
                  </a:lnTo>
                  <a:lnTo>
                    <a:pt x="40" y="14"/>
                  </a:lnTo>
                  <a:lnTo>
                    <a:pt x="47" y="0"/>
                  </a:lnTo>
                  <a:lnTo>
                    <a:pt x="65" y="13"/>
                  </a:lnTo>
                  <a:lnTo>
                    <a:pt x="81" y="10"/>
                  </a:lnTo>
                  <a:lnTo>
                    <a:pt x="94" y="5"/>
                  </a:lnTo>
                  <a:lnTo>
                    <a:pt x="111" y="3"/>
                  </a:lnTo>
                  <a:lnTo>
                    <a:pt x="122" y="4"/>
                  </a:lnTo>
                  <a:lnTo>
                    <a:pt x="128" y="13"/>
                  </a:lnTo>
                  <a:lnTo>
                    <a:pt x="122" y="24"/>
                  </a:lnTo>
                  <a:lnTo>
                    <a:pt x="89" y="49"/>
                  </a:lnTo>
                  <a:lnTo>
                    <a:pt x="80" y="59"/>
                  </a:lnTo>
                  <a:lnTo>
                    <a:pt x="76" y="75"/>
                  </a:lnTo>
                  <a:lnTo>
                    <a:pt x="81" y="81"/>
                  </a:lnTo>
                  <a:lnTo>
                    <a:pt x="96" y="82"/>
                  </a:lnTo>
                  <a:lnTo>
                    <a:pt x="112" y="80"/>
                  </a:lnTo>
                  <a:lnTo>
                    <a:pt x="125" y="79"/>
                  </a:lnTo>
                  <a:lnTo>
                    <a:pt x="135" y="82"/>
                  </a:lnTo>
                  <a:lnTo>
                    <a:pt x="166" y="80"/>
                  </a:lnTo>
                  <a:lnTo>
                    <a:pt x="174" y="93"/>
                  </a:lnTo>
                  <a:lnTo>
                    <a:pt x="167" y="108"/>
                  </a:lnTo>
                  <a:lnTo>
                    <a:pt x="163" y="120"/>
                  </a:lnTo>
                  <a:lnTo>
                    <a:pt x="165" y="124"/>
                  </a:lnTo>
                  <a:lnTo>
                    <a:pt x="154" y="147"/>
                  </a:lnTo>
                  <a:lnTo>
                    <a:pt x="150" y="151"/>
                  </a:lnTo>
                  <a:lnTo>
                    <a:pt x="144" y="166"/>
                  </a:lnTo>
                  <a:lnTo>
                    <a:pt x="130" y="175"/>
                  </a:lnTo>
                  <a:lnTo>
                    <a:pt x="123" y="176"/>
                  </a:lnTo>
                  <a:lnTo>
                    <a:pt x="131" y="183"/>
                  </a:lnTo>
                  <a:lnTo>
                    <a:pt x="141" y="189"/>
                  </a:lnTo>
                  <a:lnTo>
                    <a:pt x="139" y="189"/>
                  </a:lnTo>
                  <a:lnTo>
                    <a:pt x="134" y="196"/>
                  </a:lnTo>
                  <a:lnTo>
                    <a:pt x="122" y="197"/>
                  </a:lnTo>
                  <a:lnTo>
                    <a:pt x="117" y="204"/>
                  </a:lnTo>
                  <a:lnTo>
                    <a:pt x="91" y="203"/>
                  </a:lnTo>
                  <a:lnTo>
                    <a:pt x="99" y="211"/>
                  </a:lnTo>
                  <a:lnTo>
                    <a:pt x="105" y="211"/>
                  </a:lnTo>
                  <a:lnTo>
                    <a:pt x="114" y="214"/>
                  </a:lnTo>
                  <a:lnTo>
                    <a:pt x="123" y="214"/>
                  </a:lnTo>
                  <a:lnTo>
                    <a:pt x="132" y="206"/>
                  </a:lnTo>
                  <a:lnTo>
                    <a:pt x="140" y="205"/>
                  </a:lnTo>
                  <a:lnTo>
                    <a:pt x="149" y="211"/>
                  </a:lnTo>
                  <a:lnTo>
                    <a:pt x="161" y="216"/>
                  </a:lnTo>
                  <a:lnTo>
                    <a:pt x="174" y="236"/>
                  </a:lnTo>
                  <a:lnTo>
                    <a:pt x="184" y="243"/>
                  </a:lnTo>
                  <a:lnTo>
                    <a:pt x="186" y="249"/>
                  </a:lnTo>
                  <a:lnTo>
                    <a:pt x="185" y="257"/>
                  </a:lnTo>
                  <a:lnTo>
                    <a:pt x="191" y="283"/>
                  </a:lnTo>
                  <a:lnTo>
                    <a:pt x="198" y="301"/>
                  </a:lnTo>
                  <a:lnTo>
                    <a:pt x="206" y="307"/>
                  </a:lnTo>
                  <a:lnTo>
                    <a:pt x="220" y="311"/>
                  </a:lnTo>
                  <a:lnTo>
                    <a:pt x="231" y="329"/>
                  </a:lnTo>
                  <a:lnTo>
                    <a:pt x="244" y="348"/>
                  </a:lnTo>
                  <a:lnTo>
                    <a:pt x="247" y="365"/>
                  </a:lnTo>
                  <a:lnTo>
                    <a:pt x="243" y="381"/>
                  </a:lnTo>
                  <a:lnTo>
                    <a:pt x="248" y="385"/>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8044" name="Freeform 77">
              <a:extLst>
                <a:ext uri="{FF2B5EF4-FFF2-40B4-BE49-F238E27FC236}">
                  <a16:creationId xmlns:a16="http://schemas.microsoft.com/office/drawing/2014/main" id="{B62C3C36-F5C4-44D9-8A25-C2020FD622A9}"/>
                </a:ext>
              </a:extLst>
            </p:cNvPr>
            <p:cNvSpPr>
              <a:spLocks/>
            </p:cNvSpPr>
            <p:nvPr/>
          </p:nvSpPr>
          <p:spPr bwMode="auto">
            <a:xfrm>
              <a:off x="2090" y="2764"/>
              <a:ext cx="105" cy="91"/>
            </a:xfrm>
            <a:custGeom>
              <a:avLst/>
              <a:gdLst>
                <a:gd name="T0" fmla="*/ 82 w 105"/>
                <a:gd name="T1" fmla="*/ 91 h 91"/>
                <a:gd name="T2" fmla="*/ 79 w 105"/>
                <a:gd name="T3" fmla="*/ 83 h 91"/>
                <a:gd name="T4" fmla="*/ 60 w 105"/>
                <a:gd name="T5" fmla="*/ 85 h 91"/>
                <a:gd name="T6" fmla="*/ 63 w 105"/>
                <a:gd name="T7" fmla="*/ 77 h 91"/>
                <a:gd name="T8" fmla="*/ 56 w 105"/>
                <a:gd name="T9" fmla="*/ 72 h 91"/>
                <a:gd name="T10" fmla="*/ 51 w 105"/>
                <a:gd name="T11" fmla="*/ 63 h 91"/>
                <a:gd name="T12" fmla="*/ 44 w 105"/>
                <a:gd name="T13" fmla="*/ 60 h 91"/>
                <a:gd name="T14" fmla="*/ 39 w 105"/>
                <a:gd name="T15" fmla="*/ 72 h 91"/>
                <a:gd name="T16" fmla="*/ 25 w 105"/>
                <a:gd name="T17" fmla="*/ 80 h 91"/>
                <a:gd name="T18" fmla="*/ 10 w 105"/>
                <a:gd name="T19" fmla="*/ 74 h 91"/>
                <a:gd name="T20" fmla="*/ 2 w 105"/>
                <a:gd name="T21" fmla="*/ 65 h 91"/>
                <a:gd name="T22" fmla="*/ 0 w 105"/>
                <a:gd name="T23" fmla="*/ 56 h 91"/>
                <a:gd name="T24" fmla="*/ 17 w 105"/>
                <a:gd name="T25" fmla="*/ 46 h 91"/>
                <a:gd name="T26" fmla="*/ 8 w 105"/>
                <a:gd name="T27" fmla="*/ 38 h 91"/>
                <a:gd name="T28" fmla="*/ 23 w 105"/>
                <a:gd name="T29" fmla="*/ 34 h 91"/>
                <a:gd name="T30" fmla="*/ 31 w 105"/>
                <a:gd name="T31" fmla="*/ 18 h 91"/>
                <a:gd name="T32" fmla="*/ 30 w 105"/>
                <a:gd name="T33" fmla="*/ 10 h 91"/>
                <a:gd name="T34" fmla="*/ 39 w 105"/>
                <a:gd name="T35" fmla="*/ 7 h 91"/>
                <a:gd name="T36" fmla="*/ 48 w 105"/>
                <a:gd name="T37" fmla="*/ 2 h 91"/>
                <a:gd name="T38" fmla="*/ 63 w 105"/>
                <a:gd name="T39" fmla="*/ 0 h 91"/>
                <a:gd name="T40" fmla="*/ 71 w 105"/>
                <a:gd name="T41" fmla="*/ 1 h 91"/>
                <a:gd name="T42" fmla="*/ 79 w 105"/>
                <a:gd name="T43" fmla="*/ 5 h 91"/>
                <a:gd name="T44" fmla="*/ 86 w 105"/>
                <a:gd name="T45" fmla="*/ 3 h 91"/>
                <a:gd name="T46" fmla="*/ 90 w 105"/>
                <a:gd name="T47" fmla="*/ 8 h 91"/>
                <a:gd name="T48" fmla="*/ 100 w 105"/>
                <a:gd name="T49" fmla="*/ 35 h 91"/>
                <a:gd name="T50" fmla="*/ 101 w 105"/>
                <a:gd name="T51" fmla="*/ 40 h 91"/>
                <a:gd name="T52" fmla="*/ 99 w 105"/>
                <a:gd name="T53" fmla="*/ 50 h 91"/>
                <a:gd name="T54" fmla="*/ 105 w 105"/>
                <a:gd name="T55" fmla="*/ 65 h 91"/>
                <a:gd name="T56" fmla="*/ 102 w 105"/>
                <a:gd name="T57" fmla="*/ 76 h 91"/>
                <a:gd name="T58" fmla="*/ 94 w 105"/>
                <a:gd name="T59" fmla="*/ 87 h 91"/>
                <a:gd name="T60" fmla="*/ 88 w 105"/>
                <a:gd name="T61" fmla="*/ 90 h 91"/>
                <a:gd name="T62" fmla="*/ 82 w 105"/>
                <a:gd name="T63" fmla="*/ 91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
                <a:gd name="T97" fmla="*/ 0 h 91"/>
                <a:gd name="T98" fmla="*/ 105 w 10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 h="91">
                  <a:moveTo>
                    <a:pt x="82" y="91"/>
                  </a:moveTo>
                  <a:lnTo>
                    <a:pt x="79" y="83"/>
                  </a:lnTo>
                  <a:lnTo>
                    <a:pt x="60" y="85"/>
                  </a:lnTo>
                  <a:lnTo>
                    <a:pt x="63" y="77"/>
                  </a:lnTo>
                  <a:lnTo>
                    <a:pt x="56" y="72"/>
                  </a:lnTo>
                  <a:lnTo>
                    <a:pt x="51" y="63"/>
                  </a:lnTo>
                  <a:lnTo>
                    <a:pt x="44" y="60"/>
                  </a:lnTo>
                  <a:lnTo>
                    <a:pt x="39" y="72"/>
                  </a:lnTo>
                  <a:lnTo>
                    <a:pt x="25" y="80"/>
                  </a:lnTo>
                  <a:lnTo>
                    <a:pt x="10" y="74"/>
                  </a:lnTo>
                  <a:lnTo>
                    <a:pt x="2" y="65"/>
                  </a:lnTo>
                  <a:lnTo>
                    <a:pt x="0" y="56"/>
                  </a:lnTo>
                  <a:lnTo>
                    <a:pt x="17" y="46"/>
                  </a:lnTo>
                  <a:lnTo>
                    <a:pt x="8" y="38"/>
                  </a:lnTo>
                  <a:lnTo>
                    <a:pt x="23" y="34"/>
                  </a:lnTo>
                  <a:lnTo>
                    <a:pt x="31" y="18"/>
                  </a:lnTo>
                  <a:lnTo>
                    <a:pt x="30" y="10"/>
                  </a:lnTo>
                  <a:lnTo>
                    <a:pt x="39" y="7"/>
                  </a:lnTo>
                  <a:lnTo>
                    <a:pt x="48" y="2"/>
                  </a:lnTo>
                  <a:lnTo>
                    <a:pt x="63" y="0"/>
                  </a:lnTo>
                  <a:lnTo>
                    <a:pt x="71" y="1"/>
                  </a:lnTo>
                  <a:lnTo>
                    <a:pt x="79" y="5"/>
                  </a:lnTo>
                  <a:lnTo>
                    <a:pt x="86" y="3"/>
                  </a:lnTo>
                  <a:lnTo>
                    <a:pt x="90" y="8"/>
                  </a:lnTo>
                  <a:lnTo>
                    <a:pt x="100" y="35"/>
                  </a:lnTo>
                  <a:lnTo>
                    <a:pt x="101" y="40"/>
                  </a:lnTo>
                  <a:lnTo>
                    <a:pt x="99" y="50"/>
                  </a:lnTo>
                  <a:lnTo>
                    <a:pt x="105" y="65"/>
                  </a:lnTo>
                  <a:lnTo>
                    <a:pt x="102" y="76"/>
                  </a:lnTo>
                  <a:lnTo>
                    <a:pt x="94" y="87"/>
                  </a:lnTo>
                  <a:lnTo>
                    <a:pt x="88" y="90"/>
                  </a:lnTo>
                  <a:lnTo>
                    <a:pt x="82" y="91"/>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168002" name="Freeform 78">
            <a:extLst>
              <a:ext uri="{FF2B5EF4-FFF2-40B4-BE49-F238E27FC236}">
                <a16:creationId xmlns:a16="http://schemas.microsoft.com/office/drawing/2014/main" id="{1C6E04A2-A0EC-4831-8E0B-D7CF8C448336}"/>
              </a:ext>
            </a:extLst>
          </p:cNvPr>
          <p:cNvSpPr>
            <a:spLocks/>
          </p:cNvSpPr>
          <p:nvPr/>
        </p:nvSpPr>
        <p:spPr bwMode="auto">
          <a:xfrm>
            <a:off x="4425950" y="4108451"/>
            <a:ext cx="19050" cy="41275"/>
          </a:xfrm>
          <a:custGeom>
            <a:avLst/>
            <a:gdLst>
              <a:gd name="T0" fmla="*/ 2147483646 w 12"/>
              <a:gd name="T1" fmla="*/ 2147483646 h 26"/>
              <a:gd name="T2" fmla="*/ 0 w 12"/>
              <a:gd name="T3" fmla="*/ 2147483646 h 26"/>
              <a:gd name="T4" fmla="*/ 2147483646 w 12"/>
              <a:gd name="T5" fmla="*/ 2147483646 h 26"/>
              <a:gd name="T6" fmla="*/ 2147483646 w 12"/>
              <a:gd name="T7" fmla="*/ 0 h 26"/>
              <a:gd name="T8" fmla="*/ 2147483646 w 12"/>
              <a:gd name="T9" fmla="*/ 2147483646 h 26"/>
              <a:gd name="T10" fmla="*/ 2147483646 w 12"/>
              <a:gd name="T11" fmla="*/ 2147483646 h 26"/>
              <a:gd name="T12" fmla="*/ 2147483646 w 12"/>
              <a:gd name="T13" fmla="*/ 2147483646 h 26"/>
              <a:gd name="T14" fmla="*/ 0 60000 65536"/>
              <a:gd name="T15" fmla="*/ 0 60000 65536"/>
              <a:gd name="T16" fmla="*/ 0 60000 65536"/>
              <a:gd name="T17" fmla="*/ 0 60000 65536"/>
              <a:gd name="T18" fmla="*/ 0 60000 65536"/>
              <a:gd name="T19" fmla="*/ 0 60000 65536"/>
              <a:gd name="T20" fmla="*/ 0 60000 65536"/>
              <a:gd name="T21" fmla="*/ 0 w 12"/>
              <a:gd name="T22" fmla="*/ 0 h 26"/>
              <a:gd name="T23" fmla="*/ 12 w 1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6">
                <a:moveTo>
                  <a:pt x="2" y="26"/>
                </a:moveTo>
                <a:lnTo>
                  <a:pt x="0" y="14"/>
                </a:lnTo>
                <a:lnTo>
                  <a:pt x="3" y="3"/>
                </a:lnTo>
                <a:lnTo>
                  <a:pt x="10" y="0"/>
                </a:lnTo>
                <a:lnTo>
                  <a:pt x="12" y="17"/>
                </a:lnTo>
                <a:lnTo>
                  <a:pt x="6" y="26"/>
                </a:lnTo>
                <a:lnTo>
                  <a:pt x="2" y="26"/>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8003" name="Freeform 79">
            <a:extLst>
              <a:ext uri="{FF2B5EF4-FFF2-40B4-BE49-F238E27FC236}">
                <a16:creationId xmlns:a16="http://schemas.microsoft.com/office/drawing/2014/main" id="{58BD9D47-0029-4A6E-B4B7-1F19FA236BEB}"/>
              </a:ext>
            </a:extLst>
          </p:cNvPr>
          <p:cNvSpPr>
            <a:spLocks noEditPoints="1"/>
          </p:cNvSpPr>
          <p:nvPr/>
        </p:nvSpPr>
        <p:spPr bwMode="auto">
          <a:xfrm>
            <a:off x="5356225" y="3851275"/>
            <a:ext cx="300038" cy="350838"/>
          </a:xfrm>
          <a:custGeom>
            <a:avLst/>
            <a:gdLst>
              <a:gd name="T0" fmla="*/ 2147483646 w 189"/>
              <a:gd name="T1" fmla="*/ 2147483646 h 221"/>
              <a:gd name="T2" fmla="*/ 2147483646 w 189"/>
              <a:gd name="T3" fmla="*/ 2147483646 h 221"/>
              <a:gd name="T4" fmla="*/ 2147483646 w 189"/>
              <a:gd name="T5" fmla="*/ 2147483646 h 221"/>
              <a:gd name="T6" fmla="*/ 2147483646 w 189"/>
              <a:gd name="T7" fmla="*/ 2147483646 h 221"/>
              <a:gd name="T8" fmla="*/ 2147483646 w 189"/>
              <a:gd name="T9" fmla="*/ 2147483646 h 221"/>
              <a:gd name="T10" fmla="*/ 2147483646 w 189"/>
              <a:gd name="T11" fmla="*/ 2147483646 h 221"/>
              <a:gd name="T12" fmla="*/ 2147483646 w 189"/>
              <a:gd name="T13" fmla="*/ 2147483646 h 221"/>
              <a:gd name="T14" fmla="*/ 2147483646 w 189"/>
              <a:gd name="T15" fmla="*/ 2147483646 h 221"/>
              <a:gd name="T16" fmla="*/ 2147483646 w 189"/>
              <a:gd name="T17" fmla="*/ 2147483646 h 221"/>
              <a:gd name="T18" fmla="*/ 2147483646 w 189"/>
              <a:gd name="T19" fmla="*/ 2147483646 h 221"/>
              <a:gd name="T20" fmla="*/ 2147483646 w 189"/>
              <a:gd name="T21" fmla="*/ 2147483646 h 221"/>
              <a:gd name="T22" fmla="*/ 2147483646 w 189"/>
              <a:gd name="T23" fmla="*/ 2147483646 h 221"/>
              <a:gd name="T24" fmla="*/ 2147483646 w 189"/>
              <a:gd name="T25" fmla="*/ 2147483646 h 221"/>
              <a:gd name="T26" fmla="*/ 2147483646 w 189"/>
              <a:gd name="T27" fmla="*/ 2147483646 h 221"/>
              <a:gd name="T28" fmla="*/ 2147483646 w 189"/>
              <a:gd name="T29" fmla="*/ 2147483646 h 221"/>
              <a:gd name="T30" fmla="*/ 2147483646 w 189"/>
              <a:gd name="T31" fmla="*/ 2147483646 h 221"/>
              <a:gd name="T32" fmla="*/ 2147483646 w 189"/>
              <a:gd name="T33" fmla="*/ 2147483646 h 221"/>
              <a:gd name="T34" fmla="*/ 2147483646 w 189"/>
              <a:gd name="T35" fmla="*/ 2147483646 h 221"/>
              <a:gd name="T36" fmla="*/ 2147483646 w 189"/>
              <a:gd name="T37" fmla="*/ 2147483646 h 221"/>
              <a:gd name="T38" fmla="*/ 2147483646 w 189"/>
              <a:gd name="T39" fmla="*/ 2147483646 h 221"/>
              <a:gd name="T40" fmla="*/ 2147483646 w 189"/>
              <a:gd name="T41" fmla="*/ 2147483646 h 221"/>
              <a:gd name="T42" fmla="*/ 2147483646 w 189"/>
              <a:gd name="T43" fmla="*/ 2147483646 h 221"/>
              <a:gd name="T44" fmla="*/ 2147483646 w 189"/>
              <a:gd name="T45" fmla="*/ 2147483646 h 221"/>
              <a:gd name="T46" fmla="*/ 2147483646 w 189"/>
              <a:gd name="T47" fmla="*/ 2147483646 h 221"/>
              <a:gd name="T48" fmla="*/ 2147483646 w 189"/>
              <a:gd name="T49" fmla="*/ 2147483646 h 221"/>
              <a:gd name="T50" fmla="*/ 2147483646 w 189"/>
              <a:gd name="T51" fmla="*/ 2147483646 h 221"/>
              <a:gd name="T52" fmla="*/ 2147483646 w 189"/>
              <a:gd name="T53" fmla="*/ 2147483646 h 221"/>
              <a:gd name="T54" fmla="*/ 2147483646 w 189"/>
              <a:gd name="T55" fmla="*/ 2147483646 h 221"/>
              <a:gd name="T56" fmla="*/ 2147483646 w 189"/>
              <a:gd name="T57" fmla="*/ 2147483646 h 221"/>
              <a:gd name="T58" fmla="*/ 2147483646 w 189"/>
              <a:gd name="T59" fmla="*/ 2147483646 h 221"/>
              <a:gd name="T60" fmla="*/ 2147483646 w 189"/>
              <a:gd name="T61" fmla="*/ 2147483646 h 221"/>
              <a:gd name="T62" fmla="*/ 2147483646 w 189"/>
              <a:gd name="T63" fmla="*/ 2147483646 h 221"/>
              <a:gd name="T64" fmla="*/ 2147483646 w 189"/>
              <a:gd name="T65" fmla="*/ 2147483646 h 221"/>
              <a:gd name="T66" fmla="*/ 2147483646 w 189"/>
              <a:gd name="T67" fmla="*/ 2147483646 h 221"/>
              <a:gd name="T68" fmla="*/ 2147483646 w 189"/>
              <a:gd name="T69" fmla="*/ 2147483646 h 221"/>
              <a:gd name="T70" fmla="*/ 2147483646 w 189"/>
              <a:gd name="T71" fmla="*/ 2147483646 h 221"/>
              <a:gd name="T72" fmla="*/ 2147483646 w 189"/>
              <a:gd name="T73" fmla="*/ 2147483646 h 221"/>
              <a:gd name="T74" fmla="*/ 2147483646 w 189"/>
              <a:gd name="T75" fmla="*/ 2147483646 h 221"/>
              <a:gd name="T76" fmla="*/ 2147483646 w 189"/>
              <a:gd name="T77" fmla="*/ 2147483646 h 221"/>
              <a:gd name="T78" fmla="*/ 2147483646 w 189"/>
              <a:gd name="T79" fmla="*/ 2147483646 h 221"/>
              <a:gd name="T80" fmla="*/ 2147483646 w 189"/>
              <a:gd name="T81" fmla="*/ 2147483646 h 221"/>
              <a:gd name="T82" fmla="*/ 2147483646 w 189"/>
              <a:gd name="T83" fmla="*/ 2147483646 h 221"/>
              <a:gd name="T84" fmla="*/ 2147483646 w 189"/>
              <a:gd name="T85" fmla="*/ 2147483646 h 221"/>
              <a:gd name="T86" fmla="*/ 2147483646 w 189"/>
              <a:gd name="T87" fmla="*/ 2147483646 h 221"/>
              <a:gd name="T88" fmla="*/ 2147483646 w 189"/>
              <a:gd name="T89" fmla="*/ 2147483646 h 221"/>
              <a:gd name="T90" fmla="*/ 2147483646 w 189"/>
              <a:gd name="T91" fmla="*/ 2147483646 h 221"/>
              <a:gd name="T92" fmla="*/ 2147483646 w 189"/>
              <a:gd name="T93" fmla="*/ 2147483646 h 221"/>
              <a:gd name="T94" fmla="*/ 2147483646 w 189"/>
              <a:gd name="T95" fmla="*/ 2147483646 h 221"/>
              <a:gd name="T96" fmla="*/ 2147483646 w 189"/>
              <a:gd name="T97" fmla="*/ 214748364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9"/>
              <a:gd name="T148" fmla="*/ 0 h 221"/>
              <a:gd name="T149" fmla="*/ 189 w 189"/>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9" h="221">
                <a:moveTo>
                  <a:pt x="7" y="76"/>
                </a:moveTo>
                <a:lnTo>
                  <a:pt x="14" y="58"/>
                </a:lnTo>
                <a:lnTo>
                  <a:pt x="22" y="49"/>
                </a:lnTo>
                <a:lnTo>
                  <a:pt x="27" y="52"/>
                </a:lnTo>
                <a:lnTo>
                  <a:pt x="40" y="50"/>
                </a:lnTo>
                <a:lnTo>
                  <a:pt x="54" y="47"/>
                </a:lnTo>
                <a:lnTo>
                  <a:pt x="61" y="42"/>
                </a:lnTo>
                <a:lnTo>
                  <a:pt x="78" y="14"/>
                </a:lnTo>
                <a:lnTo>
                  <a:pt x="96" y="7"/>
                </a:lnTo>
                <a:lnTo>
                  <a:pt x="101" y="8"/>
                </a:lnTo>
                <a:lnTo>
                  <a:pt x="104" y="0"/>
                </a:lnTo>
                <a:lnTo>
                  <a:pt x="108" y="1"/>
                </a:lnTo>
                <a:lnTo>
                  <a:pt x="101" y="20"/>
                </a:lnTo>
                <a:lnTo>
                  <a:pt x="103" y="24"/>
                </a:lnTo>
                <a:lnTo>
                  <a:pt x="104" y="41"/>
                </a:lnTo>
                <a:lnTo>
                  <a:pt x="98" y="47"/>
                </a:lnTo>
                <a:lnTo>
                  <a:pt x="95" y="60"/>
                </a:lnTo>
                <a:lnTo>
                  <a:pt x="63" y="62"/>
                </a:lnTo>
                <a:lnTo>
                  <a:pt x="56" y="58"/>
                </a:lnTo>
                <a:lnTo>
                  <a:pt x="48" y="59"/>
                </a:lnTo>
                <a:lnTo>
                  <a:pt x="45" y="57"/>
                </a:lnTo>
                <a:lnTo>
                  <a:pt x="40" y="60"/>
                </a:lnTo>
                <a:lnTo>
                  <a:pt x="35" y="61"/>
                </a:lnTo>
                <a:lnTo>
                  <a:pt x="32" y="76"/>
                </a:lnTo>
                <a:lnTo>
                  <a:pt x="27" y="83"/>
                </a:lnTo>
                <a:lnTo>
                  <a:pt x="21" y="87"/>
                </a:lnTo>
                <a:lnTo>
                  <a:pt x="19" y="91"/>
                </a:lnTo>
                <a:lnTo>
                  <a:pt x="15" y="86"/>
                </a:lnTo>
                <a:lnTo>
                  <a:pt x="7" y="76"/>
                </a:lnTo>
                <a:close/>
                <a:moveTo>
                  <a:pt x="168" y="216"/>
                </a:moveTo>
                <a:lnTo>
                  <a:pt x="165" y="211"/>
                </a:lnTo>
                <a:lnTo>
                  <a:pt x="159" y="199"/>
                </a:lnTo>
                <a:lnTo>
                  <a:pt x="151" y="200"/>
                </a:lnTo>
                <a:lnTo>
                  <a:pt x="139" y="198"/>
                </a:lnTo>
                <a:lnTo>
                  <a:pt x="136" y="187"/>
                </a:lnTo>
                <a:lnTo>
                  <a:pt x="131" y="165"/>
                </a:lnTo>
                <a:lnTo>
                  <a:pt x="139" y="162"/>
                </a:lnTo>
                <a:lnTo>
                  <a:pt x="151" y="146"/>
                </a:lnTo>
                <a:lnTo>
                  <a:pt x="157" y="163"/>
                </a:lnTo>
                <a:lnTo>
                  <a:pt x="168" y="169"/>
                </a:lnTo>
                <a:lnTo>
                  <a:pt x="171" y="160"/>
                </a:lnTo>
                <a:lnTo>
                  <a:pt x="173" y="140"/>
                </a:lnTo>
                <a:lnTo>
                  <a:pt x="179" y="138"/>
                </a:lnTo>
                <a:lnTo>
                  <a:pt x="188" y="139"/>
                </a:lnTo>
                <a:lnTo>
                  <a:pt x="189" y="159"/>
                </a:lnTo>
                <a:lnTo>
                  <a:pt x="186" y="171"/>
                </a:lnTo>
                <a:lnTo>
                  <a:pt x="184" y="174"/>
                </a:lnTo>
                <a:lnTo>
                  <a:pt x="176" y="184"/>
                </a:lnTo>
                <a:lnTo>
                  <a:pt x="187" y="194"/>
                </a:lnTo>
                <a:lnTo>
                  <a:pt x="182" y="200"/>
                </a:lnTo>
                <a:lnTo>
                  <a:pt x="172" y="212"/>
                </a:lnTo>
                <a:lnTo>
                  <a:pt x="168" y="216"/>
                </a:lnTo>
                <a:close/>
                <a:moveTo>
                  <a:pt x="63" y="217"/>
                </a:moveTo>
                <a:lnTo>
                  <a:pt x="27" y="221"/>
                </a:lnTo>
                <a:lnTo>
                  <a:pt x="25" y="221"/>
                </a:lnTo>
                <a:lnTo>
                  <a:pt x="27" y="207"/>
                </a:lnTo>
                <a:lnTo>
                  <a:pt x="23" y="186"/>
                </a:lnTo>
                <a:lnTo>
                  <a:pt x="20" y="186"/>
                </a:lnTo>
                <a:lnTo>
                  <a:pt x="13" y="176"/>
                </a:lnTo>
                <a:lnTo>
                  <a:pt x="8" y="182"/>
                </a:lnTo>
                <a:lnTo>
                  <a:pt x="0" y="177"/>
                </a:lnTo>
                <a:lnTo>
                  <a:pt x="4" y="165"/>
                </a:lnTo>
                <a:lnTo>
                  <a:pt x="13" y="155"/>
                </a:lnTo>
                <a:lnTo>
                  <a:pt x="13" y="148"/>
                </a:lnTo>
                <a:lnTo>
                  <a:pt x="4" y="130"/>
                </a:lnTo>
                <a:lnTo>
                  <a:pt x="4" y="121"/>
                </a:lnTo>
                <a:lnTo>
                  <a:pt x="7" y="104"/>
                </a:lnTo>
                <a:lnTo>
                  <a:pt x="12" y="100"/>
                </a:lnTo>
                <a:lnTo>
                  <a:pt x="18" y="106"/>
                </a:lnTo>
                <a:lnTo>
                  <a:pt x="28" y="110"/>
                </a:lnTo>
                <a:lnTo>
                  <a:pt x="36" y="90"/>
                </a:lnTo>
                <a:lnTo>
                  <a:pt x="42" y="87"/>
                </a:lnTo>
                <a:lnTo>
                  <a:pt x="47" y="102"/>
                </a:lnTo>
                <a:lnTo>
                  <a:pt x="55" y="100"/>
                </a:lnTo>
                <a:lnTo>
                  <a:pt x="55" y="82"/>
                </a:lnTo>
                <a:lnTo>
                  <a:pt x="57" y="69"/>
                </a:lnTo>
                <a:lnTo>
                  <a:pt x="77" y="69"/>
                </a:lnTo>
                <a:lnTo>
                  <a:pt x="93" y="72"/>
                </a:lnTo>
                <a:lnTo>
                  <a:pt x="94" y="91"/>
                </a:lnTo>
                <a:lnTo>
                  <a:pt x="97" y="101"/>
                </a:lnTo>
                <a:lnTo>
                  <a:pt x="119" y="103"/>
                </a:lnTo>
                <a:lnTo>
                  <a:pt x="122" y="109"/>
                </a:lnTo>
                <a:lnTo>
                  <a:pt x="116" y="130"/>
                </a:lnTo>
                <a:lnTo>
                  <a:pt x="105" y="134"/>
                </a:lnTo>
                <a:lnTo>
                  <a:pt x="103" y="126"/>
                </a:lnTo>
                <a:lnTo>
                  <a:pt x="97" y="127"/>
                </a:lnTo>
                <a:lnTo>
                  <a:pt x="92" y="131"/>
                </a:lnTo>
                <a:lnTo>
                  <a:pt x="94" y="141"/>
                </a:lnTo>
                <a:lnTo>
                  <a:pt x="90" y="155"/>
                </a:lnTo>
                <a:lnTo>
                  <a:pt x="84" y="158"/>
                </a:lnTo>
                <a:lnTo>
                  <a:pt x="83" y="166"/>
                </a:lnTo>
                <a:lnTo>
                  <a:pt x="71" y="167"/>
                </a:lnTo>
                <a:lnTo>
                  <a:pt x="74" y="175"/>
                </a:lnTo>
                <a:lnTo>
                  <a:pt x="68" y="178"/>
                </a:lnTo>
                <a:lnTo>
                  <a:pt x="65" y="186"/>
                </a:lnTo>
                <a:lnTo>
                  <a:pt x="64" y="196"/>
                </a:lnTo>
                <a:lnTo>
                  <a:pt x="64" y="203"/>
                </a:lnTo>
                <a:lnTo>
                  <a:pt x="59" y="214"/>
                </a:lnTo>
                <a:lnTo>
                  <a:pt x="63" y="21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6" name="Group 80">
            <a:extLst>
              <a:ext uri="{FF2B5EF4-FFF2-40B4-BE49-F238E27FC236}">
                <a16:creationId xmlns:a16="http://schemas.microsoft.com/office/drawing/2014/main" id="{E067C358-5C33-4749-AAC1-CA4300DCFB2B}"/>
              </a:ext>
            </a:extLst>
          </p:cNvPr>
          <p:cNvGrpSpPr>
            <a:grpSpLocks/>
          </p:cNvGrpSpPr>
          <p:nvPr/>
        </p:nvGrpSpPr>
        <p:grpSpPr bwMode="auto">
          <a:xfrm>
            <a:off x="5356225" y="3851275"/>
            <a:ext cx="300038" cy="350838"/>
            <a:chOff x="2777" y="2567"/>
            <a:chExt cx="189" cy="221"/>
          </a:xfrm>
          <a:solidFill>
            <a:schemeClr val="accent1">
              <a:lumMod val="25000"/>
            </a:schemeClr>
          </a:solidFill>
        </p:grpSpPr>
        <p:sp>
          <p:nvSpPr>
            <p:cNvPr id="15468" name="Freeform 81">
              <a:extLst>
                <a:ext uri="{FF2B5EF4-FFF2-40B4-BE49-F238E27FC236}">
                  <a16:creationId xmlns:a16="http://schemas.microsoft.com/office/drawing/2014/main" id="{3BF8095E-7EBE-4CC4-BBDB-809E42A2AD57}"/>
                </a:ext>
              </a:extLst>
            </p:cNvPr>
            <p:cNvSpPr>
              <a:spLocks/>
            </p:cNvSpPr>
            <p:nvPr/>
          </p:nvSpPr>
          <p:spPr bwMode="auto">
            <a:xfrm>
              <a:off x="2784" y="2567"/>
              <a:ext cx="101" cy="91"/>
            </a:xfrm>
            <a:custGeom>
              <a:avLst/>
              <a:gdLst>
                <a:gd name="T0" fmla="*/ 0 w 101"/>
                <a:gd name="T1" fmla="*/ 76 h 91"/>
                <a:gd name="T2" fmla="*/ 7 w 101"/>
                <a:gd name="T3" fmla="*/ 58 h 91"/>
                <a:gd name="T4" fmla="*/ 15 w 101"/>
                <a:gd name="T5" fmla="*/ 49 h 91"/>
                <a:gd name="T6" fmla="*/ 20 w 101"/>
                <a:gd name="T7" fmla="*/ 52 h 91"/>
                <a:gd name="T8" fmla="*/ 33 w 101"/>
                <a:gd name="T9" fmla="*/ 50 h 91"/>
                <a:gd name="T10" fmla="*/ 47 w 101"/>
                <a:gd name="T11" fmla="*/ 47 h 91"/>
                <a:gd name="T12" fmla="*/ 54 w 101"/>
                <a:gd name="T13" fmla="*/ 42 h 91"/>
                <a:gd name="T14" fmla="*/ 71 w 101"/>
                <a:gd name="T15" fmla="*/ 14 h 91"/>
                <a:gd name="T16" fmla="*/ 89 w 101"/>
                <a:gd name="T17" fmla="*/ 7 h 91"/>
                <a:gd name="T18" fmla="*/ 94 w 101"/>
                <a:gd name="T19" fmla="*/ 8 h 91"/>
                <a:gd name="T20" fmla="*/ 97 w 101"/>
                <a:gd name="T21" fmla="*/ 0 h 91"/>
                <a:gd name="T22" fmla="*/ 101 w 101"/>
                <a:gd name="T23" fmla="*/ 1 h 91"/>
                <a:gd name="T24" fmla="*/ 94 w 101"/>
                <a:gd name="T25" fmla="*/ 20 h 91"/>
                <a:gd name="T26" fmla="*/ 96 w 101"/>
                <a:gd name="T27" fmla="*/ 24 h 91"/>
                <a:gd name="T28" fmla="*/ 97 w 101"/>
                <a:gd name="T29" fmla="*/ 41 h 91"/>
                <a:gd name="T30" fmla="*/ 91 w 101"/>
                <a:gd name="T31" fmla="*/ 47 h 91"/>
                <a:gd name="T32" fmla="*/ 88 w 101"/>
                <a:gd name="T33" fmla="*/ 60 h 91"/>
                <a:gd name="T34" fmla="*/ 56 w 101"/>
                <a:gd name="T35" fmla="*/ 62 h 91"/>
                <a:gd name="T36" fmla="*/ 49 w 101"/>
                <a:gd name="T37" fmla="*/ 58 h 91"/>
                <a:gd name="T38" fmla="*/ 41 w 101"/>
                <a:gd name="T39" fmla="*/ 59 h 91"/>
                <a:gd name="T40" fmla="*/ 38 w 101"/>
                <a:gd name="T41" fmla="*/ 57 h 91"/>
                <a:gd name="T42" fmla="*/ 33 w 101"/>
                <a:gd name="T43" fmla="*/ 60 h 91"/>
                <a:gd name="T44" fmla="*/ 28 w 101"/>
                <a:gd name="T45" fmla="*/ 61 h 91"/>
                <a:gd name="T46" fmla="*/ 25 w 101"/>
                <a:gd name="T47" fmla="*/ 76 h 91"/>
                <a:gd name="T48" fmla="*/ 20 w 101"/>
                <a:gd name="T49" fmla="*/ 83 h 91"/>
                <a:gd name="T50" fmla="*/ 14 w 101"/>
                <a:gd name="T51" fmla="*/ 87 h 91"/>
                <a:gd name="T52" fmla="*/ 12 w 101"/>
                <a:gd name="T53" fmla="*/ 91 h 91"/>
                <a:gd name="T54" fmla="*/ 8 w 101"/>
                <a:gd name="T55" fmla="*/ 86 h 91"/>
                <a:gd name="T56" fmla="*/ 0 w 101"/>
                <a:gd name="T57" fmla="*/ 76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
                <a:gd name="T88" fmla="*/ 0 h 91"/>
                <a:gd name="T89" fmla="*/ 101 w 10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 h="91">
                  <a:moveTo>
                    <a:pt x="0" y="76"/>
                  </a:moveTo>
                  <a:lnTo>
                    <a:pt x="7" y="58"/>
                  </a:lnTo>
                  <a:lnTo>
                    <a:pt x="15" y="49"/>
                  </a:lnTo>
                  <a:lnTo>
                    <a:pt x="20" y="52"/>
                  </a:lnTo>
                  <a:lnTo>
                    <a:pt x="33" y="50"/>
                  </a:lnTo>
                  <a:lnTo>
                    <a:pt x="47" y="47"/>
                  </a:lnTo>
                  <a:lnTo>
                    <a:pt x="54" y="42"/>
                  </a:lnTo>
                  <a:lnTo>
                    <a:pt x="71" y="14"/>
                  </a:lnTo>
                  <a:lnTo>
                    <a:pt x="89" y="7"/>
                  </a:lnTo>
                  <a:lnTo>
                    <a:pt x="94" y="8"/>
                  </a:lnTo>
                  <a:lnTo>
                    <a:pt x="97" y="0"/>
                  </a:lnTo>
                  <a:lnTo>
                    <a:pt x="101" y="1"/>
                  </a:lnTo>
                  <a:lnTo>
                    <a:pt x="94" y="20"/>
                  </a:lnTo>
                  <a:lnTo>
                    <a:pt x="96" y="24"/>
                  </a:lnTo>
                  <a:lnTo>
                    <a:pt x="97" y="41"/>
                  </a:lnTo>
                  <a:lnTo>
                    <a:pt x="91" y="47"/>
                  </a:lnTo>
                  <a:lnTo>
                    <a:pt x="88" y="60"/>
                  </a:lnTo>
                  <a:lnTo>
                    <a:pt x="56" y="62"/>
                  </a:lnTo>
                  <a:lnTo>
                    <a:pt x="49" y="58"/>
                  </a:lnTo>
                  <a:lnTo>
                    <a:pt x="41" y="59"/>
                  </a:lnTo>
                  <a:lnTo>
                    <a:pt x="38" y="57"/>
                  </a:lnTo>
                  <a:lnTo>
                    <a:pt x="33" y="60"/>
                  </a:lnTo>
                  <a:lnTo>
                    <a:pt x="28" y="61"/>
                  </a:lnTo>
                  <a:lnTo>
                    <a:pt x="25" y="76"/>
                  </a:lnTo>
                  <a:lnTo>
                    <a:pt x="20" y="83"/>
                  </a:lnTo>
                  <a:lnTo>
                    <a:pt x="14" y="87"/>
                  </a:lnTo>
                  <a:lnTo>
                    <a:pt x="12" y="91"/>
                  </a:lnTo>
                  <a:lnTo>
                    <a:pt x="8" y="86"/>
                  </a:lnTo>
                  <a:lnTo>
                    <a:pt x="0" y="76"/>
                  </a:lnTo>
                  <a:close/>
                </a:path>
              </a:pathLst>
            </a:custGeom>
            <a:grpFill/>
            <a:ln w="0" cap="rnd">
              <a:solidFill>
                <a:srgbClr val="000000"/>
              </a:solidFill>
              <a:round/>
              <a:headEnd/>
              <a:tailEnd/>
            </a:ln>
          </p:spPr>
          <p:txBody>
            <a:bodyPr/>
            <a:lstStyle/>
            <a:p>
              <a:pPr eaLnBrk="1" hangingPunct="1">
                <a:defRPr/>
              </a:pPr>
              <a:endParaRPr lang="en-GB">
                <a:latin typeface="Arial" charset="0"/>
              </a:endParaRPr>
            </a:p>
          </p:txBody>
        </p:sp>
        <p:sp>
          <p:nvSpPr>
            <p:cNvPr id="15469" name="Freeform 82">
              <a:extLst>
                <a:ext uri="{FF2B5EF4-FFF2-40B4-BE49-F238E27FC236}">
                  <a16:creationId xmlns:a16="http://schemas.microsoft.com/office/drawing/2014/main" id="{4C15909A-8244-4239-BE8A-B15A3CFF4E79}"/>
                </a:ext>
              </a:extLst>
            </p:cNvPr>
            <p:cNvSpPr>
              <a:spLocks/>
            </p:cNvSpPr>
            <p:nvPr/>
          </p:nvSpPr>
          <p:spPr bwMode="auto">
            <a:xfrm>
              <a:off x="2908" y="2705"/>
              <a:ext cx="58" cy="78"/>
            </a:xfrm>
            <a:custGeom>
              <a:avLst/>
              <a:gdLst>
                <a:gd name="T0" fmla="*/ 37 w 58"/>
                <a:gd name="T1" fmla="*/ 78 h 78"/>
                <a:gd name="T2" fmla="*/ 34 w 58"/>
                <a:gd name="T3" fmla="*/ 73 h 78"/>
                <a:gd name="T4" fmla="*/ 28 w 58"/>
                <a:gd name="T5" fmla="*/ 61 h 78"/>
                <a:gd name="T6" fmla="*/ 20 w 58"/>
                <a:gd name="T7" fmla="*/ 62 h 78"/>
                <a:gd name="T8" fmla="*/ 8 w 58"/>
                <a:gd name="T9" fmla="*/ 60 h 78"/>
                <a:gd name="T10" fmla="*/ 5 w 58"/>
                <a:gd name="T11" fmla="*/ 49 h 78"/>
                <a:gd name="T12" fmla="*/ 0 w 58"/>
                <a:gd name="T13" fmla="*/ 27 h 78"/>
                <a:gd name="T14" fmla="*/ 8 w 58"/>
                <a:gd name="T15" fmla="*/ 24 h 78"/>
                <a:gd name="T16" fmla="*/ 20 w 58"/>
                <a:gd name="T17" fmla="*/ 8 h 78"/>
                <a:gd name="T18" fmla="*/ 26 w 58"/>
                <a:gd name="T19" fmla="*/ 25 h 78"/>
                <a:gd name="T20" fmla="*/ 37 w 58"/>
                <a:gd name="T21" fmla="*/ 31 h 78"/>
                <a:gd name="T22" fmla="*/ 40 w 58"/>
                <a:gd name="T23" fmla="*/ 22 h 78"/>
                <a:gd name="T24" fmla="*/ 42 w 58"/>
                <a:gd name="T25" fmla="*/ 2 h 78"/>
                <a:gd name="T26" fmla="*/ 48 w 58"/>
                <a:gd name="T27" fmla="*/ 0 h 78"/>
                <a:gd name="T28" fmla="*/ 57 w 58"/>
                <a:gd name="T29" fmla="*/ 1 h 78"/>
                <a:gd name="T30" fmla="*/ 58 w 58"/>
                <a:gd name="T31" fmla="*/ 21 h 78"/>
                <a:gd name="T32" fmla="*/ 55 w 58"/>
                <a:gd name="T33" fmla="*/ 33 h 78"/>
                <a:gd name="T34" fmla="*/ 53 w 58"/>
                <a:gd name="T35" fmla="*/ 36 h 78"/>
                <a:gd name="T36" fmla="*/ 45 w 58"/>
                <a:gd name="T37" fmla="*/ 46 h 78"/>
                <a:gd name="T38" fmla="*/ 56 w 58"/>
                <a:gd name="T39" fmla="*/ 56 h 78"/>
                <a:gd name="T40" fmla="*/ 51 w 58"/>
                <a:gd name="T41" fmla="*/ 62 h 78"/>
                <a:gd name="T42" fmla="*/ 41 w 58"/>
                <a:gd name="T43" fmla="*/ 74 h 78"/>
                <a:gd name="T44" fmla="*/ 37 w 58"/>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
                <a:gd name="T70" fmla="*/ 0 h 78"/>
                <a:gd name="T71" fmla="*/ 58 w 58"/>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 h="78">
                  <a:moveTo>
                    <a:pt x="37" y="78"/>
                  </a:moveTo>
                  <a:lnTo>
                    <a:pt x="34" y="73"/>
                  </a:lnTo>
                  <a:lnTo>
                    <a:pt x="28" y="61"/>
                  </a:lnTo>
                  <a:lnTo>
                    <a:pt x="20" y="62"/>
                  </a:lnTo>
                  <a:lnTo>
                    <a:pt x="8" y="60"/>
                  </a:lnTo>
                  <a:lnTo>
                    <a:pt x="5" y="49"/>
                  </a:lnTo>
                  <a:lnTo>
                    <a:pt x="0" y="27"/>
                  </a:lnTo>
                  <a:lnTo>
                    <a:pt x="8" y="24"/>
                  </a:lnTo>
                  <a:lnTo>
                    <a:pt x="20" y="8"/>
                  </a:lnTo>
                  <a:lnTo>
                    <a:pt x="26" y="25"/>
                  </a:lnTo>
                  <a:lnTo>
                    <a:pt x="37" y="31"/>
                  </a:lnTo>
                  <a:lnTo>
                    <a:pt x="40" y="22"/>
                  </a:lnTo>
                  <a:lnTo>
                    <a:pt x="42" y="2"/>
                  </a:lnTo>
                  <a:lnTo>
                    <a:pt x="48" y="0"/>
                  </a:lnTo>
                  <a:lnTo>
                    <a:pt x="57" y="1"/>
                  </a:lnTo>
                  <a:lnTo>
                    <a:pt x="58" y="21"/>
                  </a:lnTo>
                  <a:lnTo>
                    <a:pt x="55" y="33"/>
                  </a:lnTo>
                  <a:lnTo>
                    <a:pt x="53" y="36"/>
                  </a:lnTo>
                  <a:lnTo>
                    <a:pt x="45" y="46"/>
                  </a:lnTo>
                  <a:lnTo>
                    <a:pt x="56" y="56"/>
                  </a:lnTo>
                  <a:lnTo>
                    <a:pt x="51" y="62"/>
                  </a:lnTo>
                  <a:lnTo>
                    <a:pt x="41" y="74"/>
                  </a:lnTo>
                  <a:lnTo>
                    <a:pt x="37" y="78"/>
                  </a:lnTo>
                </a:path>
              </a:pathLst>
            </a:custGeom>
            <a:grpFill/>
            <a:ln w="0" cap="rnd">
              <a:solidFill>
                <a:srgbClr val="000000"/>
              </a:solidFill>
              <a:round/>
              <a:headEnd/>
              <a:tailEnd/>
            </a:ln>
          </p:spPr>
          <p:txBody>
            <a:bodyPr/>
            <a:lstStyle/>
            <a:p>
              <a:pPr eaLnBrk="1" hangingPunct="1">
                <a:defRPr/>
              </a:pPr>
              <a:endParaRPr lang="en-GB">
                <a:latin typeface="Arial" charset="0"/>
              </a:endParaRPr>
            </a:p>
          </p:txBody>
        </p:sp>
        <p:sp>
          <p:nvSpPr>
            <p:cNvPr id="15470" name="Freeform 83">
              <a:extLst>
                <a:ext uri="{FF2B5EF4-FFF2-40B4-BE49-F238E27FC236}">
                  <a16:creationId xmlns:a16="http://schemas.microsoft.com/office/drawing/2014/main" id="{E7218D71-C025-42B3-A341-2C5C30BF9873}"/>
                </a:ext>
              </a:extLst>
            </p:cNvPr>
            <p:cNvSpPr>
              <a:spLocks/>
            </p:cNvSpPr>
            <p:nvPr/>
          </p:nvSpPr>
          <p:spPr bwMode="auto">
            <a:xfrm>
              <a:off x="2777" y="2636"/>
              <a:ext cx="122" cy="152"/>
            </a:xfrm>
            <a:custGeom>
              <a:avLst/>
              <a:gdLst>
                <a:gd name="T0" fmla="*/ 63 w 122"/>
                <a:gd name="T1" fmla="*/ 148 h 152"/>
                <a:gd name="T2" fmla="*/ 27 w 122"/>
                <a:gd name="T3" fmla="*/ 152 h 152"/>
                <a:gd name="T4" fmla="*/ 25 w 122"/>
                <a:gd name="T5" fmla="*/ 152 h 152"/>
                <a:gd name="T6" fmla="*/ 27 w 122"/>
                <a:gd name="T7" fmla="*/ 138 h 152"/>
                <a:gd name="T8" fmla="*/ 23 w 122"/>
                <a:gd name="T9" fmla="*/ 117 h 152"/>
                <a:gd name="T10" fmla="*/ 20 w 122"/>
                <a:gd name="T11" fmla="*/ 117 h 152"/>
                <a:gd name="T12" fmla="*/ 13 w 122"/>
                <a:gd name="T13" fmla="*/ 107 h 152"/>
                <a:gd name="T14" fmla="*/ 8 w 122"/>
                <a:gd name="T15" fmla="*/ 113 h 152"/>
                <a:gd name="T16" fmla="*/ 0 w 122"/>
                <a:gd name="T17" fmla="*/ 108 h 152"/>
                <a:gd name="T18" fmla="*/ 4 w 122"/>
                <a:gd name="T19" fmla="*/ 96 h 152"/>
                <a:gd name="T20" fmla="*/ 13 w 122"/>
                <a:gd name="T21" fmla="*/ 86 h 152"/>
                <a:gd name="T22" fmla="*/ 13 w 122"/>
                <a:gd name="T23" fmla="*/ 79 h 152"/>
                <a:gd name="T24" fmla="*/ 4 w 122"/>
                <a:gd name="T25" fmla="*/ 61 h 152"/>
                <a:gd name="T26" fmla="*/ 4 w 122"/>
                <a:gd name="T27" fmla="*/ 52 h 152"/>
                <a:gd name="T28" fmla="*/ 7 w 122"/>
                <a:gd name="T29" fmla="*/ 35 h 152"/>
                <a:gd name="T30" fmla="*/ 12 w 122"/>
                <a:gd name="T31" fmla="*/ 31 h 152"/>
                <a:gd name="T32" fmla="*/ 18 w 122"/>
                <a:gd name="T33" fmla="*/ 37 h 152"/>
                <a:gd name="T34" fmla="*/ 28 w 122"/>
                <a:gd name="T35" fmla="*/ 41 h 152"/>
                <a:gd name="T36" fmla="*/ 36 w 122"/>
                <a:gd name="T37" fmla="*/ 21 h 152"/>
                <a:gd name="T38" fmla="*/ 42 w 122"/>
                <a:gd name="T39" fmla="*/ 18 h 152"/>
                <a:gd name="T40" fmla="*/ 47 w 122"/>
                <a:gd name="T41" fmla="*/ 33 h 152"/>
                <a:gd name="T42" fmla="*/ 55 w 122"/>
                <a:gd name="T43" fmla="*/ 31 h 152"/>
                <a:gd name="T44" fmla="*/ 55 w 122"/>
                <a:gd name="T45" fmla="*/ 13 h 152"/>
                <a:gd name="T46" fmla="*/ 57 w 122"/>
                <a:gd name="T47" fmla="*/ 0 h 152"/>
                <a:gd name="T48" fmla="*/ 77 w 122"/>
                <a:gd name="T49" fmla="*/ 0 h 152"/>
                <a:gd name="T50" fmla="*/ 93 w 122"/>
                <a:gd name="T51" fmla="*/ 3 h 152"/>
                <a:gd name="T52" fmla="*/ 94 w 122"/>
                <a:gd name="T53" fmla="*/ 22 h 152"/>
                <a:gd name="T54" fmla="*/ 97 w 122"/>
                <a:gd name="T55" fmla="*/ 32 h 152"/>
                <a:gd name="T56" fmla="*/ 119 w 122"/>
                <a:gd name="T57" fmla="*/ 34 h 152"/>
                <a:gd name="T58" fmla="*/ 122 w 122"/>
                <a:gd name="T59" fmla="*/ 40 h 152"/>
                <a:gd name="T60" fmla="*/ 116 w 122"/>
                <a:gd name="T61" fmla="*/ 61 h 152"/>
                <a:gd name="T62" fmla="*/ 105 w 122"/>
                <a:gd name="T63" fmla="*/ 65 h 152"/>
                <a:gd name="T64" fmla="*/ 103 w 122"/>
                <a:gd name="T65" fmla="*/ 57 h 152"/>
                <a:gd name="T66" fmla="*/ 97 w 122"/>
                <a:gd name="T67" fmla="*/ 58 h 152"/>
                <a:gd name="T68" fmla="*/ 92 w 122"/>
                <a:gd name="T69" fmla="*/ 62 h 152"/>
                <a:gd name="T70" fmla="*/ 94 w 122"/>
                <a:gd name="T71" fmla="*/ 72 h 152"/>
                <a:gd name="T72" fmla="*/ 90 w 122"/>
                <a:gd name="T73" fmla="*/ 86 h 152"/>
                <a:gd name="T74" fmla="*/ 84 w 122"/>
                <a:gd name="T75" fmla="*/ 89 h 152"/>
                <a:gd name="T76" fmla="*/ 83 w 122"/>
                <a:gd name="T77" fmla="*/ 97 h 152"/>
                <a:gd name="T78" fmla="*/ 71 w 122"/>
                <a:gd name="T79" fmla="*/ 98 h 152"/>
                <a:gd name="T80" fmla="*/ 74 w 122"/>
                <a:gd name="T81" fmla="*/ 106 h 152"/>
                <a:gd name="T82" fmla="*/ 68 w 122"/>
                <a:gd name="T83" fmla="*/ 109 h 152"/>
                <a:gd name="T84" fmla="*/ 65 w 122"/>
                <a:gd name="T85" fmla="*/ 117 h 152"/>
                <a:gd name="T86" fmla="*/ 64 w 122"/>
                <a:gd name="T87" fmla="*/ 127 h 152"/>
                <a:gd name="T88" fmla="*/ 64 w 122"/>
                <a:gd name="T89" fmla="*/ 134 h 152"/>
                <a:gd name="T90" fmla="*/ 59 w 122"/>
                <a:gd name="T91" fmla="*/ 145 h 152"/>
                <a:gd name="T92" fmla="*/ 63 w 122"/>
                <a:gd name="T93" fmla="*/ 148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152"/>
                <a:gd name="T143" fmla="*/ 122 w 122"/>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152">
                  <a:moveTo>
                    <a:pt x="63" y="148"/>
                  </a:moveTo>
                  <a:lnTo>
                    <a:pt x="27" y="152"/>
                  </a:lnTo>
                  <a:lnTo>
                    <a:pt x="25" y="152"/>
                  </a:lnTo>
                  <a:lnTo>
                    <a:pt x="27" y="138"/>
                  </a:lnTo>
                  <a:lnTo>
                    <a:pt x="23" y="117"/>
                  </a:lnTo>
                  <a:lnTo>
                    <a:pt x="20" y="117"/>
                  </a:lnTo>
                  <a:lnTo>
                    <a:pt x="13" y="107"/>
                  </a:lnTo>
                  <a:lnTo>
                    <a:pt x="8" y="113"/>
                  </a:lnTo>
                  <a:lnTo>
                    <a:pt x="0" y="108"/>
                  </a:lnTo>
                  <a:lnTo>
                    <a:pt x="4" y="96"/>
                  </a:lnTo>
                  <a:lnTo>
                    <a:pt x="13" y="86"/>
                  </a:lnTo>
                  <a:lnTo>
                    <a:pt x="13" y="79"/>
                  </a:lnTo>
                  <a:lnTo>
                    <a:pt x="4" y="61"/>
                  </a:lnTo>
                  <a:lnTo>
                    <a:pt x="4" y="52"/>
                  </a:lnTo>
                  <a:lnTo>
                    <a:pt x="7" y="35"/>
                  </a:lnTo>
                  <a:lnTo>
                    <a:pt x="12" y="31"/>
                  </a:lnTo>
                  <a:lnTo>
                    <a:pt x="18" y="37"/>
                  </a:lnTo>
                  <a:lnTo>
                    <a:pt x="28" y="41"/>
                  </a:lnTo>
                  <a:lnTo>
                    <a:pt x="36" y="21"/>
                  </a:lnTo>
                  <a:lnTo>
                    <a:pt x="42" y="18"/>
                  </a:lnTo>
                  <a:lnTo>
                    <a:pt x="47" y="33"/>
                  </a:lnTo>
                  <a:lnTo>
                    <a:pt x="55" y="31"/>
                  </a:lnTo>
                  <a:lnTo>
                    <a:pt x="55" y="13"/>
                  </a:lnTo>
                  <a:lnTo>
                    <a:pt x="57" y="0"/>
                  </a:lnTo>
                  <a:lnTo>
                    <a:pt x="77" y="0"/>
                  </a:lnTo>
                  <a:lnTo>
                    <a:pt x="93" y="3"/>
                  </a:lnTo>
                  <a:lnTo>
                    <a:pt x="94" y="22"/>
                  </a:lnTo>
                  <a:lnTo>
                    <a:pt x="97" y="32"/>
                  </a:lnTo>
                  <a:lnTo>
                    <a:pt x="119" y="34"/>
                  </a:lnTo>
                  <a:lnTo>
                    <a:pt x="122" y="40"/>
                  </a:lnTo>
                  <a:lnTo>
                    <a:pt x="116" y="61"/>
                  </a:lnTo>
                  <a:lnTo>
                    <a:pt x="105" y="65"/>
                  </a:lnTo>
                  <a:lnTo>
                    <a:pt x="103" y="57"/>
                  </a:lnTo>
                  <a:lnTo>
                    <a:pt x="97" y="58"/>
                  </a:lnTo>
                  <a:lnTo>
                    <a:pt x="92" y="62"/>
                  </a:lnTo>
                  <a:lnTo>
                    <a:pt x="94" y="72"/>
                  </a:lnTo>
                  <a:lnTo>
                    <a:pt x="90" y="86"/>
                  </a:lnTo>
                  <a:lnTo>
                    <a:pt x="84" y="89"/>
                  </a:lnTo>
                  <a:lnTo>
                    <a:pt x="83" y="97"/>
                  </a:lnTo>
                  <a:lnTo>
                    <a:pt x="71" y="98"/>
                  </a:lnTo>
                  <a:lnTo>
                    <a:pt x="74" y="106"/>
                  </a:lnTo>
                  <a:lnTo>
                    <a:pt x="68" y="109"/>
                  </a:lnTo>
                  <a:lnTo>
                    <a:pt x="65" y="117"/>
                  </a:lnTo>
                  <a:lnTo>
                    <a:pt x="64" y="127"/>
                  </a:lnTo>
                  <a:lnTo>
                    <a:pt x="64" y="134"/>
                  </a:lnTo>
                  <a:lnTo>
                    <a:pt x="59" y="145"/>
                  </a:lnTo>
                  <a:lnTo>
                    <a:pt x="63" y="148"/>
                  </a:lnTo>
                </a:path>
              </a:pathLst>
            </a:custGeom>
            <a:grpFill/>
            <a:ln w="0" cap="rnd">
              <a:solidFill>
                <a:srgbClr val="000000"/>
              </a:solidFill>
              <a:round/>
              <a:headEnd/>
              <a:tailEnd/>
            </a:ln>
          </p:spPr>
          <p:txBody>
            <a:bodyPr/>
            <a:lstStyle/>
            <a:p>
              <a:pPr eaLnBrk="1" hangingPunct="1">
                <a:defRPr/>
              </a:pPr>
              <a:endParaRPr lang="en-GB">
                <a:latin typeface="Arial" charset="0"/>
              </a:endParaRPr>
            </a:p>
          </p:txBody>
        </p:sp>
      </p:grpSp>
      <p:sp>
        <p:nvSpPr>
          <p:cNvPr id="168005" name="Freeform 84">
            <a:extLst>
              <a:ext uri="{FF2B5EF4-FFF2-40B4-BE49-F238E27FC236}">
                <a16:creationId xmlns:a16="http://schemas.microsoft.com/office/drawing/2014/main" id="{DF87D349-7CD7-41FF-AF1F-2340B1FAEE70}"/>
              </a:ext>
            </a:extLst>
          </p:cNvPr>
          <p:cNvSpPr>
            <a:spLocks/>
          </p:cNvSpPr>
          <p:nvPr/>
        </p:nvSpPr>
        <p:spPr bwMode="auto">
          <a:xfrm>
            <a:off x="4170364" y="5514975"/>
            <a:ext cx="231775" cy="446088"/>
          </a:xfrm>
          <a:custGeom>
            <a:avLst/>
            <a:gdLst>
              <a:gd name="T0" fmla="*/ 2147483646 w 146"/>
              <a:gd name="T1" fmla="*/ 2147483646 h 281"/>
              <a:gd name="T2" fmla="*/ 2147483646 w 146"/>
              <a:gd name="T3" fmla="*/ 2147483646 h 281"/>
              <a:gd name="T4" fmla="*/ 2147483646 w 146"/>
              <a:gd name="T5" fmla="*/ 2147483646 h 281"/>
              <a:gd name="T6" fmla="*/ 2147483646 w 146"/>
              <a:gd name="T7" fmla="*/ 2147483646 h 281"/>
              <a:gd name="T8" fmla="*/ 2147483646 w 146"/>
              <a:gd name="T9" fmla="*/ 2147483646 h 281"/>
              <a:gd name="T10" fmla="*/ 2147483646 w 146"/>
              <a:gd name="T11" fmla="*/ 2147483646 h 281"/>
              <a:gd name="T12" fmla="*/ 2147483646 w 146"/>
              <a:gd name="T13" fmla="*/ 2147483646 h 281"/>
              <a:gd name="T14" fmla="*/ 2147483646 w 146"/>
              <a:gd name="T15" fmla="*/ 2147483646 h 281"/>
              <a:gd name="T16" fmla="*/ 2147483646 w 146"/>
              <a:gd name="T17" fmla="*/ 2147483646 h 281"/>
              <a:gd name="T18" fmla="*/ 2147483646 w 146"/>
              <a:gd name="T19" fmla="*/ 2147483646 h 281"/>
              <a:gd name="T20" fmla="*/ 2147483646 w 146"/>
              <a:gd name="T21" fmla="*/ 2147483646 h 281"/>
              <a:gd name="T22" fmla="*/ 2147483646 w 146"/>
              <a:gd name="T23" fmla="*/ 2147483646 h 281"/>
              <a:gd name="T24" fmla="*/ 2147483646 w 146"/>
              <a:gd name="T25" fmla="*/ 2147483646 h 281"/>
              <a:gd name="T26" fmla="*/ 2147483646 w 146"/>
              <a:gd name="T27" fmla="*/ 2147483646 h 281"/>
              <a:gd name="T28" fmla="*/ 2147483646 w 146"/>
              <a:gd name="T29" fmla="*/ 2147483646 h 281"/>
              <a:gd name="T30" fmla="*/ 2147483646 w 146"/>
              <a:gd name="T31" fmla="*/ 2147483646 h 281"/>
              <a:gd name="T32" fmla="*/ 2147483646 w 146"/>
              <a:gd name="T33" fmla="*/ 2147483646 h 281"/>
              <a:gd name="T34" fmla="*/ 2147483646 w 146"/>
              <a:gd name="T35" fmla="*/ 2147483646 h 281"/>
              <a:gd name="T36" fmla="*/ 2147483646 w 146"/>
              <a:gd name="T37" fmla="*/ 2147483646 h 281"/>
              <a:gd name="T38" fmla="*/ 2147483646 w 146"/>
              <a:gd name="T39" fmla="*/ 2147483646 h 281"/>
              <a:gd name="T40" fmla="*/ 2147483646 w 146"/>
              <a:gd name="T41" fmla="*/ 2147483646 h 281"/>
              <a:gd name="T42" fmla="*/ 2147483646 w 146"/>
              <a:gd name="T43" fmla="*/ 2147483646 h 281"/>
              <a:gd name="T44" fmla="*/ 2147483646 w 146"/>
              <a:gd name="T45" fmla="*/ 2147483646 h 281"/>
              <a:gd name="T46" fmla="*/ 2147483646 w 146"/>
              <a:gd name="T47" fmla="*/ 2147483646 h 281"/>
              <a:gd name="T48" fmla="*/ 2147483646 w 146"/>
              <a:gd name="T49" fmla="*/ 2147483646 h 281"/>
              <a:gd name="T50" fmla="*/ 2147483646 w 146"/>
              <a:gd name="T51" fmla="*/ 2147483646 h 281"/>
              <a:gd name="T52" fmla="*/ 2147483646 w 146"/>
              <a:gd name="T53" fmla="*/ 2147483646 h 281"/>
              <a:gd name="T54" fmla="*/ 2147483646 w 146"/>
              <a:gd name="T55" fmla="*/ 2147483646 h 281"/>
              <a:gd name="T56" fmla="*/ 2147483646 w 146"/>
              <a:gd name="T57" fmla="*/ 2147483646 h 281"/>
              <a:gd name="T58" fmla="*/ 2147483646 w 146"/>
              <a:gd name="T59" fmla="*/ 2147483646 h 281"/>
              <a:gd name="T60" fmla="*/ 2147483646 w 146"/>
              <a:gd name="T61" fmla="*/ 2147483646 h 281"/>
              <a:gd name="T62" fmla="*/ 2147483646 w 146"/>
              <a:gd name="T63" fmla="*/ 2147483646 h 281"/>
              <a:gd name="T64" fmla="*/ 2147483646 w 146"/>
              <a:gd name="T65" fmla="*/ 2147483646 h 281"/>
              <a:gd name="T66" fmla="*/ 2147483646 w 146"/>
              <a:gd name="T67" fmla="*/ 2147483646 h 281"/>
              <a:gd name="T68" fmla="*/ 2147483646 w 146"/>
              <a:gd name="T69" fmla="*/ 2147483646 h 281"/>
              <a:gd name="T70" fmla="*/ 2147483646 w 146"/>
              <a:gd name="T71" fmla="*/ 2147483646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281"/>
              <a:gd name="T110" fmla="*/ 146 w 146"/>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281">
                <a:moveTo>
                  <a:pt x="87" y="270"/>
                </a:moveTo>
                <a:lnTo>
                  <a:pt x="83" y="272"/>
                </a:lnTo>
                <a:lnTo>
                  <a:pt x="73" y="279"/>
                </a:lnTo>
                <a:lnTo>
                  <a:pt x="64" y="281"/>
                </a:lnTo>
                <a:lnTo>
                  <a:pt x="54" y="276"/>
                </a:lnTo>
                <a:lnTo>
                  <a:pt x="43" y="276"/>
                </a:lnTo>
                <a:lnTo>
                  <a:pt x="37" y="274"/>
                </a:lnTo>
                <a:lnTo>
                  <a:pt x="24" y="281"/>
                </a:lnTo>
                <a:lnTo>
                  <a:pt x="22" y="277"/>
                </a:lnTo>
                <a:lnTo>
                  <a:pt x="30" y="253"/>
                </a:lnTo>
                <a:lnTo>
                  <a:pt x="29" y="232"/>
                </a:lnTo>
                <a:lnTo>
                  <a:pt x="26" y="230"/>
                </a:lnTo>
                <a:lnTo>
                  <a:pt x="31" y="216"/>
                </a:lnTo>
                <a:lnTo>
                  <a:pt x="30" y="206"/>
                </a:lnTo>
                <a:lnTo>
                  <a:pt x="32" y="204"/>
                </a:lnTo>
                <a:lnTo>
                  <a:pt x="29" y="200"/>
                </a:lnTo>
                <a:lnTo>
                  <a:pt x="22" y="202"/>
                </a:lnTo>
                <a:lnTo>
                  <a:pt x="13" y="205"/>
                </a:lnTo>
                <a:lnTo>
                  <a:pt x="11" y="194"/>
                </a:lnTo>
                <a:lnTo>
                  <a:pt x="20" y="192"/>
                </a:lnTo>
                <a:lnTo>
                  <a:pt x="26" y="187"/>
                </a:lnTo>
                <a:lnTo>
                  <a:pt x="25" y="183"/>
                </a:lnTo>
                <a:lnTo>
                  <a:pt x="21" y="177"/>
                </a:lnTo>
                <a:lnTo>
                  <a:pt x="16" y="188"/>
                </a:lnTo>
                <a:lnTo>
                  <a:pt x="8" y="191"/>
                </a:lnTo>
                <a:lnTo>
                  <a:pt x="1" y="190"/>
                </a:lnTo>
                <a:lnTo>
                  <a:pt x="0" y="185"/>
                </a:lnTo>
                <a:lnTo>
                  <a:pt x="4" y="176"/>
                </a:lnTo>
                <a:lnTo>
                  <a:pt x="6" y="160"/>
                </a:lnTo>
                <a:lnTo>
                  <a:pt x="6" y="153"/>
                </a:lnTo>
                <a:lnTo>
                  <a:pt x="11" y="150"/>
                </a:lnTo>
                <a:lnTo>
                  <a:pt x="18" y="138"/>
                </a:lnTo>
                <a:lnTo>
                  <a:pt x="27" y="110"/>
                </a:lnTo>
                <a:lnTo>
                  <a:pt x="25" y="107"/>
                </a:lnTo>
                <a:lnTo>
                  <a:pt x="36" y="62"/>
                </a:lnTo>
                <a:lnTo>
                  <a:pt x="29" y="39"/>
                </a:lnTo>
                <a:lnTo>
                  <a:pt x="29" y="28"/>
                </a:lnTo>
                <a:lnTo>
                  <a:pt x="27" y="19"/>
                </a:lnTo>
                <a:lnTo>
                  <a:pt x="32" y="12"/>
                </a:lnTo>
                <a:lnTo>
                  <a:pt x="48" y="5"/>
                </a:lnTo>
                <a:lnTo>
                  <a:pt x="59" y="0"/>
                </a:lnTo>
                <a:lnTo>
                  <a:pt x="69" y="12"/>
                </a:lnTo>
                <a:lnTo>
                  <a:pt x="104" y="13"/>
                </a:lnTo>
                <a:lnTo>
                  <a:pt x="114" y="6"/>
                </a:lnTo>
                <a:lnTo>
                  <a:pt x="121" y="7"/>
                </a:lnTo>
                <a:lnTo>
                  <a:pt x="126" y="13"/>
                </a:lnTo>
                <a:lnTo>
                  <a:pt x="129" y="20"/>
                </a:lnTo>
                <a:lnTo>
                  <a:pt x="145" y="32"/>
                </a:lnTo>
                <a:lnTo>
                  <a:pt x="146" y="38"/>
                </a:lnTo>
                <a:lnTo>
                  <a:pt x="140" y="44"/>
                </a:lnTo>
                <a:lnTo>
                  <a:pt x="117" y="57"/>
                </a:lnTo>
                <a:lnTo>
                  <a:pt x="115" y="58"/>
                </a:lnTo>
                <a:lnTo>
                  <a:pt x="114" y="70"/>
                </a:lnTo>
                <a:lnTo>
                  <a:pt x="116" y="81"/>
                </a:lnTo>
                <a:lnTo>
                  <a:pt x="113" y="106"/>
                </a:lnTo>
                <a:lnTo>
                  <a:pt x="114" y="130"/>
                </a:lnTo>
                <a:lnTo>
                  <a:pt x="113" y="134"/>
                </a:lnTo>
                <a:lnTo>
                  <a:pt x="105" y="140"/>
                </a:lnTo>
                <a:lnTo>
                  <a:pt x="95" y="141"/>
                </a:lnTo>
                <a:lnTo>
                  <a:pt x="90" y="145"/>
                </a:lnTo>
                <a:lnTo>
                  <a:pt x="99" y="157"/>
                </a:lnTo>
                <a:lnTo>
                  <a:pt x="108" y="170"/>
                </a:lnTo>
                <a:lnTo>
                  <a:pt x="111" y="175"/>
                </a:lnTo>
                <a:lnTo>
                  <a:pt x="104" y="184"/>
                </a:lnTo>
                <a:lnTo>
                  <a:pt x="95" y="200"/>
                </a:lnTo>
                <a:lnTo>
                  <a:pt x="91" y="211"/>
                </a:lnTo>
                <a:lnTo>
                  <a:pt x="107" y="215"/>
                </a:lnTo>
                <a:lnTo>
                  <a:pt x="115" y="222"/>
                </a:lnTo>
                <a:lnTo>
                  <a:pt x="98" y="238"/>
                </a:lnTo>
                <a:lnTo>
                  <a:pt x="93" y="246"/>
                </a:lnTo>
                <a:lnTo>
                  <a:pt x="88" y="269"/>
                </a:lnTo>
                <a:lnTo>
                  <a:pt x="87" y="27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431" name="Freeform 85">
            <a:extLst>
              <a:ext uri="{FF2B5EF4-FFF2-40B4-BE49-F238E27FC236}">
                <a16:creationId xmlns:a16="http://schemas.microsoft.com/office/drawing/2014/main" id="{B9F04B39-77D5-499F-B78E-6B2467DD90BC}"/>
              </a:ext>
            </a:extLst>
          </p:cNvPr>
          <p:cNvSpPr>
            <a:spLocks/>
          </p:cNvSpPr>
          <p:nvPr/>
        </p:nvSpPr>
        <p:spPr bwMode="auto">
          <a:xfrm>
            <a:off x="4170364" y="5514975"/>
            <a:ext cx="231775" cy="446088"/>
          </a:xfrm>
          <a:custGeom>
            <a:avLst/>
            <a:gdLst>
              <a:gd name="T0" fmla="*/ 2147483647 w 146"/>
              <a:gd name="T1" fmla="*/ 2147483647 h 281"/>
              <a:gd name="T2" fmla="*/ 2147483647 w 146"/>
              <a:gd name="T3" fmla="*/ 2147483647 h 281"/>
              <a:gd name="T4" fmla="*/ 2147483647 w 146"/>
              <a:gd name="T5" fmla="*/ 2147483647 h 281"/>
              <a:gd name="T6" fmla="*/ 2147483647 w 146"/>
              <a:gd name="T7" fmla="*/ 2147483647 h 281"/>
              <a:gd name="T8" fmla="*/ 2147483647 w 146"/>
              <a:gd name="T9" fmla="*/ 2147483647 h 281"/>
              <a:gd name="T10" fmla="*/ 2147483647 w 146"/>
              <a:gd name="T11" fmla="*/ 2147483647 h 281"/>
              <a:gd name="T12" fmla="*/ 2147483647 w 146"/>
              <a:gd name="T13" fmla="*/ 2147483647 h 281"/>
              <a:gd name="T14" fmla="*/ 2147483647 w 146"/>
              <a:gd name="T15" fmla="*/ 2147483647 h 281"/>
              <a:gd name="T16" fmla="*/ 2147483647 w 146"/>
              <a:gd name="T17" fmla="*/ 2147483647 h 281"/>
              <a:gd name="T18" fmla="*/ 2147483647 w 146"/>
              <a:gd name="T19" fmla="*/ 2147483647 h 281"/>
              <a:gd name="T20" fmla="*/ 2147483647 w 146"/>
              <a:gd name="T21" fmla="*/ 2147483647 h 281"/>
              <a:gd name="T22" fmla="*/ 2147483647 w 146"/>
              <a:gd name="T23" fmla="*/ 2147483647 h 281"/>
              <a:gd name="T24" fmla="*/ 2147483647 w 146"/>
              <a:gd name="T25" fmla="*/ 2147483647 h 281"/>
              <a:gd name="T26" fmla="*/ 2147483647 w 146"/>
              <a:gd name="T27" fmla="*/ 2147483647 h 281"/>
              <a:gd name="T28" fmla="*/ 2147483647 w 146"/>
              <a:gd name="T29" fmla="*/ 2147483647 h 281"/>
              <a:gd name="T30" fmla="*/ 2147483647 w 146"/>
              <a:gd name="T31" fmla="*/ 2147483647 h 281"/>
              <a:gd name="T32" fmla="*/ 2147483647 w 146"/>
              <a:gd name="T33" fmla="*/ 2147483647 h 281"/>
              <a:gd name="T34" fmla="*/ 2147483647 w 146"/>
              <a:gd name="T35" fmla="*/ 2147483647 h 281"/>
              <a:gd name="T36" fmla="*/ 2147483647 w 146"/>
              <a:gd name="T37" fmla="*/ 2147483647 h 281"/>
              <a:gd name="T38" fmla="*/ 2147483647 w 146"/>
              <a:gd name="T39" fmla="*/ 2147483647 h 281"/>
              <a:gd name="T40" fmla="*/ 2147483647 w 146"/>
              <a:gd name="T41" fmla="*/ 2147483647 h 281"/>
              <a:gd name="T42" fmla="*/ 2147483647 w 146"/>
              <a:gd name="T43" fmla="*/ 2147483647 h 281"/>
              <a:gd name="T44" fmla="*/ 2147483647 w 146"/>
              <a:gd name="T45" fmla="*/ 2147483647 h 281"/>
              <a:gd name="T46" fmla="*/ 2147483647 w 146"/>
              <a:gd name="T47" fmla="*/ 2147483647 h 281"/>
              <a:gd name="T48" fmla="*/ 2147483647 w 146"/>
              <a:gd name="T49" fmla="*/ 2147483647 h 281"/>
              <a:gd name="T50" fmla="*/ 2147483647 w 146"/>
              <a:gd name="T51" fmla="*/ 2147483647 h 281"/>
              <a:gd name="T52" fmla="*/ 2147483647 w 146"/>
              <a:gd name="T53" fmla="*/ 2147483647 h 281"/>
              <a:gd name="T54" fmla="*/ 2147483647 w 146"/>
              <a:gd name="T55" fmla="*/ 2147483647 h 281"/>
              <a:gd name="T56" fmla="*/ 2147483647 w 146"/>
              <a:gd name="T57" fmla="*/ 2147483647 h 281"/>
              <a:gd name="T58" fmla="*/ 2147483647 w 146"/>
              <a:gd name="T59" fmla="*/ 2147483647 h 281"/>
              <a:gd name="T60" fmla="*/ 2147483647 w 146"/>
              <a:gd name="T61" fmla="*/ 2147483647 h 281"/>
              <a:gd name="T62" fmla="*/ 2147483647 w 146"/>
              <a:gd name="T63" fmla="*/ 2147483647 h 281"/>
              <a:gd name="T64" fmla="*/ 2147483647 w 146"/>
              <a:gd name="T65" fmla="*/ 2147483647 h 281"/>
              <a:gd name="T66" fmla="*/ 2147483647 w 146"/>
              <a:gd name="T67" fmla="*/ 2147483647 h 281"/>
              <a:gd name="T68" fmla="*/ 2147483647 w 146"/>
              <a:gd name="T69" fmla="*/ 2147483647 h 281"/>
              <a:gd name="T70" fmla="*/ 2147483647 w 146"/>
              <a:gd name="T71" fmla="*/ 2147483647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281"/>
              <a:gd name="T110" fmla="*/ 146 w 146"/>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281">
                <a:moveTo>
                  <a:pt x="87" y="270"/>
                </a:moveTo>
                <a:lnTo>
                  <a:pt x="83" y="272"/>
                </a:lnTo>
                <a:lnTo>
                  <a:pt x="73" y="279"/>
                </a:lnTo>
                <a:lnTo>
                  <a:pt x="64" y="281"/>
                </a:lnTo>
                <a:lnTo>
                  <a:pt x="54" y="276"/>
                </a:lnTo>
                <a:lnTo>
                  <a:pt x="43" y="276"/>
                </a:lnTo>
                <a:lnTo>
                  <a:pt x="37" y="274"/>
                </a:lnTo>
                <a:lnTo>
                  <a:pt x="24" y="281"/>
                </a:lnTo>
                <a:lnTo>
                  <a:pt x="22" y="277"/>
                </a:lnTo>
                <a:lnTo>
                  <a:pt x="30" y="253"/>
                </a:lnTo>
                <a:lnTo>
                  <a:pt x="29" y="232"/>
                </a:lnTo>
                <a:lnTo>
                  <a:pt x="26" y="230"/>
                </a:lnTo>
                <a:lnTo>
                  <a:pt x="31" y="216"/>
                </a:lnTo>
                <a:lnTo>
                  <a:pt x="30" y="206"/>
                </a:lnTo>
                <a:lnTo>
                  <a:pt x="32" y="204"/>
                </a:lnTo>
                <a:lnTo>
                  <a:pt x="29" y="200"/>
                </a:lnTo>
                <a:lnTo>
                  <a:pt x="22" y="202"/>
                </a:lnTo>
                <a:lnTo>
                  <a:pt x="13" y="205"/>
                </a:lnTo>
                <a:lnTo>
                  <a:pt x="11" y="194"/>
                </a:lnTo>
                <a:lnTo>
                  <a:pt x="20" y="192"/>
                </a:lnTo>
                <a:lnTo>
                  <a:pt x="26" y="187"/>
                </a:lnTo>
                <a:lnTo>
                  <a:pt x="25" y="183"/>
                </a:lnTo>
                <a:lnTo>
                  <a:pt x="21" y="177"/>
                </a:lnTo>
                <a:lnTo>
                  <a:pt x="16" y="188"/>
                </a:lnTo>
                <a:lnTo>
                  <a:pt x="8" y="191"/>
                </a:lnTo>
                <a:lnTo>
                  <a:pt x="1" y="190"/>
                </a:lnTo>
                <a:lnTo>
                  <a:pt x="0" y="185"/>
                </a:lnTo>
                <a:lnTo>
                  <a:pt x="4" y="176"/>
                </a:lnTo>
                <a:lnTo>
                  <a:pt x="6" y="160"/>
                </a:lnTo>
                <a:lnTo>
                  <a:pt x="6" y="153"/>
                </a:lnTo>
                <a:lnTo>
                  <a:pt x="11" y="150"/>
                </a:lnTo>
                <a:lnTo>
                  <a:pt x="18" y="138"/>
                </a:lnTo>
                <a:lnTo>
                  <a:pt x="27" y="110"/>
                </a:lnTo>
                <a:lnTo>
                  <a:pt x="25" y="107"/>
                </a:lnTo>
                <a:lnTo>
                  <a:pt x="36" y="62"/>
                </a:lnTo>
                <a:lnTo>
                  <a:pt x="29" y="39"/>
                </a:lnTo>
                <a:lnTo>
                  <a:pt x="29" y="28"/>
                </a:lnTo>
                <a:lnTo>
                  <a:pt x="27" y="19"/>
                </a:lnTo>
                <a:lnTo>
                  <a:pt x="32" y="12"/>
                </a:lnTo>
                <a:lnTo>
                  <a:pt x="48" y="5"/>
                </a:lnTo>
                <a:lnTo>
                  <a:pt x="59" y="0"/>
                </a:lnTo>
                <a:lnTo>
                  <a:pt x="69" y="12"/>
                </a:lnTo>
                <a:lnTo>
                  <a:pt x="104" y="13"/>
                </a:lnTo>
                <a:lnTo>
                  <a:pt x="114" y="6"/>
                </a:lnTo>
                <a:lnTo>
                  <a:pt x="121" y="7"/>
                </a:lnTo>
                <a:lnTo>
                  <a:pt x="126" y="13"/>
                </a:lnTo>
                <a:lnTo>
                  <a:pt x="129" y="20"/>
                </a:lnTo>
                <a:lnTo>
                  <a:pt x="145" y="32"/>
                </a:lnTo>
                <a:lnTo>
                  <a:pt x="146" y="38"/>
                </a:lnTo>
                <a:lnTo>
                  <a:pt x="140" y="44"/>
                </a:lnTo>
                <a:lnTo>
                  <a:pt x="117" y="57"/>
                </a:lnTo>
                <a:lnTo>
                  <a:pt x="115" y="58"/>
                </a:lnTo>
                <a:lnTo>
                  <a:pt x="114" y="70"/>
                </a:lnTo>
                <a:lnTo>
                  <a:pt x="116" y="81"/>
                </a:lnTo>
                <a:lnTo>
                  <a:pt x="113" y="106"/>
                </a:lnTo>
                <a:lnTo>
                  <a:pt x="114" y="130"/>
                </a:lnTo>
                <a:lnTo>
                  <a:pt x="113" y="134"/>
                </a:lnTo>
                <a:lnTo>
                  <a:pt x="105" y="140"/>
                </a:lnTo>
                <a:lnTo>
                  <a:pt x="95" y="141"/>
                </a:lnTo>
                <a:lnTo>
                  <a:pt x="90" y="145"/>
                </a:lnTo>
                <a:lnTo>
                  <a:pt x="99" y="157"/>
                </a:lnTo>
                <a:lnTo>
                  <a:pt x="108" y="170"/>
                </a:lnTo>
                <a:lnTo>
                  <a:pt x="111" y="175"/>
                </a:lnTo>
                <a:lnTo>
                  <a:pt x="104" y="184"/>
                </a:lnTo>
                <a:lnTo>
                  <a:pt x="95" y="200"/>
                </a:lnTo>
                <a:lnTo>
                  <a:pt x="91" y="211"/>
                </a:lnTo>
                <a:lnTo>
                  <a:pt x="107" y="215"/>
                </a:lnTo>
                <a:lnTo>
                  <a:pt x="115" y="222"/>
                </a:lnTo>
                <a:lnTo>
                  <a:pt x="98" y="238"/>
                </a:lnTo>
                <a:lnTo>
                  <a:pt x="93" y="246"/>
                </a:lnTo>
                <a:lnTo>
                  <a:pt x="88" y="269"/>
                </a:lnTo>
                <a:lnTo>
                  <a:pt x="87" y="270"/>
                </a:lnTo>
                <a:close/>
              </a:path>
            </a:pathLst>
          </a:custGeom>
          <a:solidFill>
            <a:schemeClr val="accent1">
              <a:lumMod val="25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68007" name="Freeform 86">
            <a:extLst>
              <a:ext uri="{FF2B5EF4-FFF2-40B4-BE49-F238E27FC236}">
                <a16:creationId xmlns:a16="http://schemas.microsoft.com/office/drawing/2014/main" id="{63CBC627-B786-4346-A179-D3F14313EF6C}"/>
              </a:ext>
            </a:extLst>
          </p:cNvPr>
          <p:cNvSpPr>
            <a:spLocks/>
          </p:cNvSpPr>
          <p:nvPr/>
        </p:nvSpPr>
        <p:spPr bwMode="auto">
          <a:xfrm>
            <a:off x="5876925" y="5221289"/>
            <a:ext cx="261938" cy="250825"/>
          </a:xfrm>
          <a:custGeom>
            <a:avLst/>
            <a:gdLst>
              <a:gd name="T0" fmla="*/ 2147483646 w 165"/>
              <a:gd name="T1" fmla="*/ 2147483646 h 158"/>
              <a:gd name="T2" fmla="*/ 2147483646 w 165"/>
              <a:gd name="T3" fmla="*/ 2147483646 h 158"/>
              <a:gd name="T4" fmla="*/ 2147483646 w 165"/>
              <a:gd name="T5" fmla="*/ 2147483646 h 158"/>
              <a:gd name="T6" fmla="*/ 2147483646 w 165"/>
              <a:gd name="T7" fmla="*/ 2147483646 h 158"/>
              <a:gd name="T8" fmla="*/ 2147483646 w 165"/>
              <a:gd name="T9" fmla="*/ 2147483646 h 158"/>
              <a:gd name="T10" fmla="*/ 2147483646 w 165"/>
              <a:gd name="T11" fmla="*/ 2147483646 h 158"/>
              <a:gd name="T12" fmla="*/ 2147483646 w 165"/>
              <a:gd name="T13" fmla="*/ 2147483646 h 158"/>
              <a:gd name="T14" fmla="*/ 2147483646 w 165"/>
              <a:gd name="T15" fmla="*/ 2147483646 h 158"/>
              <a:gd name="T16" fmla="*/ 2147483646 w 165"/>
              <a:gd name="T17" fmla="*/ 2147483646 h 158"/>
              <a:gd name="T18" fmla="*/ 2147483646 w 165"/>
              <a:gd name="T19" fmla="*/ 2147483646 h 158"/>
              <a:gd name="T20" fmla="*/ 2147483646 w 165"/>
              <a:gd name="T21" fmla="*/ 2147483646 h 158"/>
              <a:gd name="T22" fmla="*/ 2147483646 w 165"/>
              <a:gd name="T23" fmla="*/ 2147483646 h 158"/>
              <a:gd name="T24" fmla="*/ 2147483646 w 165"/>
              <a:gd name="T25" fmla="*/ 2147483646 h 158"/>
              <a:gd name="T26" fmla="*/ 2147483646 w 165"/>
              <a:gd name="T27" fmla="*/ 2147483646 h 158"/>
              <a:gd name="T28" fmla="*/ 2147483646 w 165"/>
              <a:gd name="T29" fmla="*/ 2147483646 h 158"/>
              <a:gd name="T30" fmla="*/ 2147483646 w 165"/>
              <a:gd name="T31" fmla="*/ 2147483646 h 158"/>
              <a:gd name="T32" fmla="*/ 2147483646 w 165"/>
              <a:gd name="T33" fmla="*/ 2147483646 h 158"/>
              <a:gd name="T34" fmla="*/ 2147483646 w 165"/>
              <a:gd name="T35" fmla="*/ 2147483646 h 158"/>
              <a:gd name="T36" fmla="*/ 2147483646 w 165"/>
              <a:gd name="T37" fmla="*/ 2147483646 h 158"/>
              <a:gd name="T38" fmla="*/ 2147483646 w 165"/>
              <a:gd name="T39" fmla="*/ 2147483646 h 158"/>
              <a:gd name="T40" fmla="*/ 2147483646 w 165"/>
              <a:gd name="T41" fmla="*/ 2147483646 h 158"/>
              <a:gd name="T42" fmla="*/ 2147483646 w 165"/>
              <a:gd name="T43" fmla="*/ 2147483646 h 158"/>
              <a:gd name="T44" fmla="*/ 2147483646 w 165"/>
              <a:gd name="T45" fmla="*/ 2147483646 h 158"/>
              <a:gd name="T46" fmla="*/ 2147483646 w 165"/>
              <a:gd name="T47" fmla="*/ 2147483646 h 158"/>
              <a:gd name="T48" fmla="*/ 2147483646 w 165"/>
              <a:gd name="T49" fmla="*/ 2147483646 h 158"/>
              <a:gd name="T50" fmla="*/ 2147483646 w 165"/>
              <a:gd name="T51" fmla="*/ 2147483646 h 158"/>
              <a:gd name="T52" fmla="*/ 2147483646 w 165"/>
              <a:gd name="T53" fmla="*/ 2147483646 h 158"/>
              <a:gd name="T54" fmla="*/ 2147483646 w 165"/>
              <a:gd name="T55" fmla="*/ 2147483646 h 158"/>
              <a:gd name="T56" fmla="*/ 2147483646 w 165"/>
              <a:gd name="T57" fmla="*/ 2147483646 h 158"/>
              <a:gd name="T58" fmla="*/ 2147483646 w 165"/>
              <a:gd name="T59" fmla="*/ 2147483646 h 158"/>
              <a:gd name="T60" fmla="*/ 2147483646 w 165"/>
              <a:gd name="T61" fmla="*/ 2147483646 h 158"/>
              <a:gd name="T62" fmla="*/ 2147483646 w 165"/>
              <a:gd name="T63" fmla="*/ 2147483646 h 158"/>
              <a:gd name="T64" fmla="*/ 2147483646 w 165"/>
              <a:gd name="T65" fmla="*/ 2147483646 h 158"/>
              <a:gd name="T66" fmla="*/ 2147483646 w 165"/>
              <a:gd name="T67" fmla="*/ 2147483646 h 158"/>
              <a:gd name="T68" fmla="*/ 2147483646 w 165"/>
              <a:gd name="T69" fmla="*/ 2147483646 h 158"/>
              <a:gd name="T70" fmla="*/ 2147483646 w 165"/>
              <a:gd name="T71" fmla="*/ 2147483646 h 158"/>
              <a:gd name="T72" fmla="*/ 2147483646 w 165"/>
              <a:gd name="T73" fmla="*/ 2147483646 h 158"/>
              <a:gd name="T74" fmla="*/ 2147483646 w 165"/>
              <a:gd name="T75" fmla="*/ 2147483646 h 158"/>
              <a:gd name="T76" fmla="*/ 2147483646 w 165"/>
              <a:gd name="T77" fmla="*/ 2147483646 h 158"/>
              <a:gd name="T78" fmla="*/ 2147483646 w 165"/>
              <a:gd name="T79" fmla="*/ 2147483646 h 158"/>
              <a:gd name="T80" fmla="*/ 2147483646 w 165"/>
              <a:gd name="T81" fmla="*/ 2147483646 h 158"/>
              <a:gd name="T82" fmla="*/ 2147483646 w 165"/>
              <a:gd name="T83" fmla="*/ 2147483646 h 158"/>
              <a:gd name="T84" fmla="*/ 2147483646 w 165"/>
              <a:gd name="T85" fmla="*/ 2147483646 h 158"/>
              <a:gd name="T86" fmla="*/ 2147483646 w 165"/>
              <a:gd name="T87" fmla="*/ 2147483646 h 158"/>
              <a:gd name="T88" fmla="*/ 2147483646 w 165"/>
              <a:gd name="T89" fmla="*/ 2147483646 h 158"/>
              <a:gd name="T90" fmla="*/ 2147483646 w 165"/>
              <a:gd name="T91" fmla="*/ 2147483646 h 158"/>
              <a:gd name="T92" fmla="*/ 2147483646 w 165"/>
              <a:gd name="T93" fmla="*/ 2147483646 h 158"/>
              <a:gd name="T94" fmla="*/ 2147483646 w 165"/>
              <a:gd name="T95" fmla="*/ 2147483646 h 158"/>
              <a:gd name="T96" fmla="*/ 2147483646 w 165"/>
              <a:gd name="T97" fmla="*/ 2147483646 h 158"/>
              <a:gd name="T98" fmla="*/ 2147483646 w 165"/>
              <a:gd name="T99" fmla="*/ 2147483646 h 158"/>
              <a:gd name="T100" fmla="*/ 2147483646 w 165"/>
              <a:gd name="T101" fmla="*/ 2147483646 h 158"/>
              <a:gd name="T102" fmla="*/ 2147483646 w 165"/>
              <a:gd name="T103" fmla="*/ 2147483646 h 158"/>
              <a:gd name="T104" fmla="*/ 2147483646 w 165"/>
              <a:gd name="T105" fmla="*/ 2147483646 h 158"/>
              <a:gd name="T106" fmla="*/ 2147483646 w 165"/>
              <a:gd name="T107" fmla="*/ 2147483646 h 158"/>
              <a:gd name="T108" fmla="*/ 2147483646 w 165"/>
              <a:gd name="T109" fmla="*/ 2147483646 h 158"/>
              <a:gd name="T110" fmla="*/ 2147483646 w 165"/>
              <a:gd name="T111" fmla="*/ 2147483646 h 158"/>
              <a:gd name="T112" fmla="*/ 2147483646 w 165"/>
              <a:gd name="T113" fmla="*/ 2147483646 h 158"/>
              <a:gd name="T114" fmla="*/ 2147483646 w 165"/>
              <a:gd name="T115" fmla="*/ 2147483646 h 158"/>
              <a:gd name="T116" fmla="*/ 2147483646 w 165"/>
              <a:gd name="T117" fmla="*/ 2147483646 h 158"/>
              <a:gd name="T118" fmla="*/ 2147483646 w 165"/>
              <a:gd name="T119" fmla="*/ 2147483646 h 158"/>
              <a:gd name="T120" fmla="*/ 2147483646 w 165"/>
              <a:gd name="T121" fmla="*/ 2147483646 h 158"/>
              <a:gd name="T122" fmla="*/ 2147483646 w 165"/>
              <a:gd name="T123" fmla="*/ 2147483646 h 158"/>
              <a:gd name="T124" fmla="*/ 2147483646 w 165"/>
              <a:gd name="T125" fmla="*/ 2147483646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
              <a:gd name="T190" fmla="*/ 0 h 158"/>
              <a:gd name="T191" fmla="*/ 165 w 165"/>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 h="158">
                <a:moveTo>
                  <a:pt x="81" y="140"/>
                </a:moveTo>
                <a:lnTo>
                  <a:pt x="79" y="139"/>
                </a:lnTo>
                <a:lnTo>
                  <a:pt x="77" y="137"/>
                </a:lnTo>
                <a:lnTo>
                  <a:pt x="82" y="135"/>
                </a:lnTo>
                <a:lnTo>
                  <a:pt x="81" y="129"/>
                </a:lnTo>
                <a:lnTo>
                  <a:pt x="76" y="126"/>
                </a:lnTo>
                <a:lnTo>
                  <a:pt x="74" y="123"/>
                </a:lnTo>
                <a:lnTo>
                  <a:pt x="70" y="119"/>
                </a:lnTo>
                <a:lnTo>
                  <a:pt x="66" y="117"/>
                </a:lnTo>
                <a:lnTo>
                  <a:pt x="65" y="109"/>
                </a:lnTo>
                <a:lnTo>
                  <a:pt x="65" y="107"/>
                </a:lnTo>
                <a:lnTo>
                  <a:pt x="63" y="105"/>
                </a:lnTo>
                <a:lnTo>
                  <a:pt x="59" y="103"/>
                </a:lnTo>
                <a:lnTo>
                  <a:pt x="54" y="100"/>
                </a:lnTo>
                <a:lnTo>
                  <a:pt x="47" y="91"/>
                </a:lnTo>
                <a:lnTo>
                  <a:pt x="43" y="88"/>
                </a:lnTo>
                <a:lnTo>
                  <a:pt x="41" y="87"/>
                </a:lnTo>
                <a:lnTo>
                  <a:pt x="41" y="83"/>
                </a:lnTo>
                <a:lnTo>
                  <a:pt x="34" y="73"/>
                </a:lnTo>
                <a:lnTo>
                  <a:pt x="31" y="72"/>
                </a:lnTo>
                <a:lnTo>
                  <a:pt x="27" y="71"/>
                </a:lnTo>
                <a:lnTo>
                  <a:pt x="25" y="68"/>
                </a:lnTo>
                <a:lnTo>
                  <a:pt x="24" y="65"/>
                </a:lnTo>
                <a:lnTo>
                  <a:pt x="23" y="62"/>
                </a:lnTo>
                <a:lnTo>
                  <a:pt x="19" y="62"/>
                </a:lnTo>
                <a:lnTo>
                  <a:pt x="19" y="58"/>
                </a:lnTo>
                <a:lnTo>
                  <a:pt x="19" y="56"/>
                </a:lnTo>
                <a:lnTo>
                  <a:pt x="21" y="54"/>
                </a:lnTo>
                <a:lnTo>
                  <a:pt x="18" y="51"/>
                </a:lnTo>
                <a:lnTo>
                  <a:pt x="17" y="48"/>
                </a:lnTo>
                <a:lnTo>
                  <a:pt x="16" y="44"/>
                </a:lnTo>
                <a:lnTo>
                  <a:pt x="13" y="38"/>
                </a:lnTo>
                <a:lnTo>
                  <a:pt x="9" y="33"/>
                </a:lnTo>
                <a:lnTo>
                  <a:pt x="7" y="32"/>
                </a:lnTo>
                <a:lnTo>
                  <a:pt x="5" y="31"/>
                </a:lnTo>
                <a:lnTo>
                  <a:pt x="3" y="29"/>
                </a:lnTo>
                <a:lnTo>
                  <a:pt x="1" y="27"/>
                </a:lnTo>
                <a:lnTo>
                  <a:pt x="0" y="25"/>
                </a:lnTo>
                <a:lnTo>
                  <a:pt x="3" y="23"/>
                </a:lnTo>
                <a:lnTo>
                  <a:pt x="2" y="17"/>
                </a:lnTo>
                <a:lnTo>
                  <a:pt x="2" y="15"/>
                </a:lnTo>
                <a:lnTo>
                  <a:pt x="1" y="12"/>
                </a:lnTo>
                <a:lnTo>
                  <a:pt x="2" y="7"/>
                </a:lnTo>
                <a:lnTo>
                  <a:pt x="4" y="2"/>
                </a:lnTo>
                <a:lnTo>
                  <a:pt x="6" y="1"/>
                </a:lnTo>
                <a:lnTo>
                  <a:pt x="12" y="2"/>
                </a:lnTo>
                <a:lnTo>
                  <a:pt x="14" y="5"/>
                </a:lnTo>
                <a:lnTo>
                  <a:pt x="17" y="10"/>
                </a:lnTo>
                <a:lnTo>
                  <a:pt x="22" y="14"/>
                </a:lnTo>
                <a:lnTo>
                  <a:pt x="26" y="14"/>
                </a:lnTo>
                <a:lnTo>
                  <a:pt x="28" y="9"/>
                </a:lnTo>
                <a:lnTo>
                  <a:pt x="31" y="5"/>
                </a:lnTo>
                <a:lnTo>
                  <a:pt x="33" y="2"/>
                </a:lnTo>
                <a:lnTo>
                  <a:pt x="37" y="1"/>
                </a:lnTo>
                <a:lnTo>
                  <a:pt x="40" y="2"/>
                </a:lnTo>
                <a:lnTo>
                  <a:pt x="44" y="3"/>
                </a:lnTo>
                <a:lnTo>
                  <a:pt x="47" y="3"/>
                </a:lnTo>
                <a:lnTo>
                  <a:pt x="49" y="0"/>
                </a:lnTo>
                <a:lnTo>
                  <a:pt x="51" y="0"/>
                </a:lnTo>
                <a:lnTo>
                  <a:pt x="53" y="1"/>
                </a:lnTo>
                <a:lnTo>
                  <a:pt x="56" y="3"/>
                </a:lnTo>
                <a:lnTo>
                  <a:pt x="61" y="5"/>
                </a:lnTo>
                <a:lnTo>
                  <a:pt x="62" y="6"/>
                </a:lnTo>
                <a:lnTo>
                  <a:pt x="64" y="6"/>
                </a:lnTo>
                <a:lnTo>
                  <a:pt x="66" y="3"/>
                </a:lnTo>
                <a:lnTo>
                  <a:pt x="69" y="6"/>
                </a:lnTo>
                <a:lnTo>
                  <a:pt x="72" y="6"/>
                </a:lnTo>
                <a:lnTo>
                  <a:pt x="76" y="8"/>
                </a:lnTo>
                <a:lnTo>
                  <a:pt x="78" y="7"/>
                </a:lnTo>
                <a:lnTo>
                  <a:pt x="82" y="7"/>
                </a:lnTo>
                <a:lnTo>
                  <a:pt x="87" y="10"/>
                </a:lnTo>
                <a:lnTo>
                  <a:pt x="90" y="12"/>
                </a:lnTo>
                <a:lnTo>
                  <a:pt x="93" y="9"/>
                </a:lnTo>
                <a:lnTo>
                  <a:pt x="96" y="7"/>
                </a:lnTo>
                <a:lnTo>
                  <a:pt x="98" y="7"/>
                </a:lnTo>
                <a:lnTo>
                  <a:pt x="100" y="9"/>
                </a:lnTo>
                <a:lnTo>
                  <a:pt x="103" y="10"/>
                </a:lnTo>
                <a:lnTo>
                  <a:pt x="105" y="9"/>
                </a:lnTo>
                <a:lnTo>
                  <a:pt x="107" y="7"/>
                </a:lnTo>
                <a:lnTo>
                  <a:pt x="110" y="8"/>
                </a:lnTo>
                <a:lnTo>
                  <a:pt x="113" y="8"/>
                </a:lnTo>
                <a:lnTo>
                  <a:pt x="114" y="9"/>
                </a:lnTo>
                <a:lnTo>
                  <a:pt x="117" y="11"/>
                </a:lnTo>
                <a:lnTo>
                  <a:pt x="119" y="11"/>
                </a:lnTo>
                <a:lnTo>
                  <a:pt x="121" y="9"/>
                </a:lnTo>
                <a:lnTo>
                  <a:pt x="124" y="10"/>
                </a:lnTo>
                <a:lnTo>
                  <a:pt x="127" y="12"/>
                </a:lnTo>
                <a:lnTo>
                  <a:pt x="127" y="14"/>
                </a:lnTo>
                <a:lnTo>
                  <a:pt x="129" y="15"/>
                </a:lnTo>
                <a:lnTo>
                  <a:pt x="130" y="17"/>
                </a:lnTo>
                <a:lnTo>
                  <a:pt x="129" y="20"/>
                </a:lnTo>
                <a:lnTo>
                  <a:pt x="132" y="23"/>
                </a:lnTo>
                <a:lnTo>
                  <a:pt x="136" y="24"/>
                </a:lnTo>
                <a:lnTo>
                  <a:pt x="139" y="23"/>
                </a:lnTo>
                <a:lnTo>
                  <a:pt x="141" y="23"/>
                </a:lnTo>
                <a:lnTo>
                  <a:pt x="145" y="20"/>
                </a:lnTo>
                <a:lnTo>
                  <a:pt x="148" y="20"/>
                </a:lnTo>
                <a:lnTo>
                  <a:pt x="151" y="20"/>
                </a:lnTo>
                <a:lnTo>
                  <a:pt x="154" y="21"/>
                </a:lnTo>
                <a:lnTo>
                  <a:pt x="154" y="23"/>
                </a:lnTo>
                <a:lnTo>
                  <a:pt x="153" y="25"/>
                </a:lnTo>
                <a:lnTo>
                  <a:pt x="152" y="30"/>
                </a:lnTo>
                <a:lnTo>
                  <a:pt x="150" y="36"/>
                </a:lnTo>
                <a:lnTo>
                  <a:pt x="146" y="40"/>
                </a:lnTo>
                <a:lnTo>
                  <a:pt x="145" y="42"/>
                </a:lnTo>
                <a:lnTo>
                  <a:pt x="144" y="44"/>
                </a:lnTo>
                <a:lnTo>
                  <a:pt x="145" y="46"/>
                </a:lnTo>
                <a:lnTo>
                  <a:pt x="145" y="49"/>
                </a:lnTo>
                <a:lnTo>
                  <a:pt x="143" y="50"/>
                </a:lnTo>
                <a:lnTo>
                  <a:pt x="144" y="54"/>
                </a:lnTo>
                <a:lnTo>
                  <a:pt x="145" y="57"/>
                </a:lnTo>
                <a:lnTo>
                  <a:pt x="148" y="58"/>
                </a:lnTo>
                <a:lnTo>
                  <a:pt x="152" y="58"/>
                </a:lnTo>
                <a:lnTo>
                  <a:pt x="153" y="60"/>
                </a:lnTo>
                <a:lnTo>
                  <a:pt x="154" y="63"/>
                </a:lnTo>
                <a:lnTo>
                  <a:pt x="157" y="66"/>
                </a:lnTo>
                <a:lnTo>
                  <a:pt x="159" y="68"/>
                </a:lnTo>
                <a:lnTo>
                  <a:pt x="161" y="70"/>
                </a:lnTo>
                <a:lnTo>
                  <a:pt x="163" y="71"/>
                </a:lnTo>
                <a:lnTo>
                  <a:pt x="165" y="72"/>
                </a:lnTo>
                <a:lnTo>
                  <a:pt x="164" y="74"/>
                </a:lnTo>
                <a:lnTo>
                  <a:pt x="162" y="76"/>
                </a:lnTo>
                <a:lnTo>
                  <a:pt x="160" y="78"/>
                </a:lnTo>
                <a:lnTo>
                  <a:pt x="155" y="76"/>
                </a:lnTo>
                <a:lnTo>
                  <a:pt x="153" y="75"/>
                </a:lnTo>
                <a:lnTo>
                  <a:pt x="151" y="74"/>
                </a:lnTo>
                <a:lnTo>
                  <a:pt x="149" y="74"/>
                </a:lnTo>
                <a:lnTo>
                  <a:pt x="151" y="78"/>
                </a:lnTo>
                <a:lnTo>
                  <a:pt x="155" y="81"/>
                </a:lnTo>
                <a:lnTo>
                  <a:pt x="158" y="86"/>
                </a:lnTo>
                <a:lnTo>
                  <a:pt x="161" y="90"/>
                </a:lnTo>
                <a:lnTo>
                  <a:pt x="161" y="95"/>
                </a:lnTo>
                <a:lnTo>
                  <a:pt x="160" y="99"/>
                </a:lnTo>
                <a:lnTo>
                  <a:pt x="159" y="99"/>
                </a:lnTo>
                <a:lnTo>
                  <a:pt x="158" y="99"/>
                </a:lnTo>
                <a:lnTo>
                  <a:pt x="156" y="98"/>
                </a:lnTo>
                <a:lnTo>
                  <a:pt x="155" y="97"/>
                </a:lnTo>
                <a:lnTo>
                  <a:pt x="153" y="97"/>
                </a:lnTo>
                <a:lnTo>
                  <a:pt x="152" y="100"/>
                </a:lnTo>
                <a:lnTo>
                  <a:pt x="148" y="103"/>
                </a:lnTo>
                <a:lnTo>
                  <a:pt x="147" y="102"/>
                </a:lnTo>
                <a:lnTo>
                  <a:pt x="144" y="103"/>
                </a:lnTo>
                <a:lnTo>
                  <a:pt x="142" y="103"/>
                </a:lnTo>
                <a:lnTo>
                  <a:pt x="141" y="101"/>
                </a:lnTo>
                <a:lnTo>
                  <a:pt x="139" y="102"/>
                </a:lnTo>
                <a:lnTo>
                  <a:pt x="137" y="104"/>
                </a:lnTo>
                <a:lnTo>
                  <a:pt x="137" y="106"/>
                </a:lnTo>
                <a:lnTo>
                  <a:pt x="139" y="109"/>
                </a:lnTo>
                <a:lnTo>
                  <a:pt x="141" y="113"/>
                </a:lnTo>
                <a:lnTo>
                  <a:pt x="143" y="116"/>
                </a:lnTo>
                <a:lnTo>
                  <a:pt x="141" y="118"/>
                </a:lnTo>
                <a:lnTo>
                  <a:pt x="139" y="118"/>
                </a:lnTo>
                <a:lnTo>
                  <a:pt x="138" y="117"/>
                </a:lnTo>
                <a:lnTo>
                  <a:pt x="137" y="114"/>
                </a:lnTo>
                <a:lnTo>
                  <a:pt x="135" y="113"/>
                </a:lnTo>
                <a:lnTo>
                  <a:pt x="133" y="113"/>
                </a:lnTo>
                <a:lnTo>
                  <a:pt x="131" y="114"/>
                </a:lnTo>
                <a:lnTo>
                  <a:pt x="127" y="116"/>
                </a:lnTo>
                <a:lnTo>
                  <a:pt x="127" y="119"/>
                </a:lnTo>
                <a:lnTo>
                  <a:pt x="126" y="121"/>
                </a:lnTo>
                <a:lnTo>
                  <a:pt x="124" y="124"/>
                </a:lnTo>
                <a:lnTo>
                  <a:pt x="124" y="127"/>
                </a:lnTo>
                <a:lnTo>
                  <a:pt x="124" y="129"/>
                </a:lnTo>
                <a:lnTo>
                  <a:pt x="123" y="130"/>
                </a:lnTo>
                <a:lnTo>
                  <a:pt x="121" y="131"/>
                </a:lnTo>
                <a:lnTo>
                  <a:pt x="119" y="132"/>
                </a:lnTo>
                <a:lnTo>
                  <a:pt x="117" y="134"/>
                </a:lnTo>
                <a:lnTo>
                  <a:pt x="117" y="137"/>
                </a:lnTo>
                <a:lnTo>
                  <a:pt x="117" y="140"/>
                </a:lnTo>
                <a:lnTo>
                  <a:pt x="117" y="144"/>
                </a:lnTo>
                <a:lnTo>
                  <a:pt x="117" y="145"/>
                </a:lnTo>
                <a:lnTo>
                  <a:pt x="118" y="148"/>
                </a:lnTo>
                <a:lnTo>
                  <a:pt x="120" y="150"/>
                </a:lnTo>
                <a:lnTo>
                  <a:pt x="121" y="153"/>
                </a:lnTo>
                <a:lnTo>
                  <a:pt x="119" y="155"/>
                </a:lnTo>
                <a:lnTo>
                  <a:pt x="116" y="158"/>
                </a:lnTo>
                <a:lnTo>
                  <a:pt x="115" y="156"/>
                </a:lnTo>
                <a:lnTo>
                  <a:pt x="113" y="156"/>
                </a:lnTo>
                <a:lnTo>
                  <a:pt x="110" y="155"/>
                </a:lnTo>
                <a:lnTo>
                  <a:pt x="108" y="156"/>
                </a:lnTo>
                <a:lnTo>
                  <a:pt x="107" y="154"/>
                </a:lnTo>
                <a:lnTo>
                  <a:pt x="101" y="148"/>
                </a:lnTo>
                <a:lnTo>
                  <a:pt x="97" y="147"/>
                </a:lnTo>
                <a:lnTo>
                  <a:pt x="94" y="145"/>
                </a:lnTo>
                <a:lnTo>
                  <a:pt x="91" y="143"/>
                </a:lnTo>
                <a:lnTo>
                  <a:pt x="89" y="141"/>
                </a:lnTo>
                <a:lnTo>
                  <a:pt x="89" y="139"/>
                </a:lnTo>
                <a:lnTo>
                  <a:pt x="86" y="137"/>
                </a:lnTo>
                <a:lnTo>
                  <a:pt x="84" y="137"/>
                </a:lnTo>
                <a:lnTo>
                  <a:pt x="81" y="14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8008" name="Freeform 87">
            <a:extLst>
              <a:ext uri="{FF2B5EF4-FFF2-40B4-BE49-F238E27FC236}">
                <a16:creationId xmlns:a16="http://schemas.microsoft.com/office/drawing/2014/main" id="{17BEA3BE-645D-42C3-AB76-895CF4D89D13}"/>
              </a:ext>
            </a:extLst>
          </p:cNvPr>
          <p:cNvSpPr>
            <a:spLocks/>
          </p:cNvSpPr>
          <p:nvPr/>
        </p:nvSpPr>
        <p:spPr bwMode="auto">
          <a:xfrm>
            <a:off x="5876925" y="5221289"/>
            <a:ext cx="261938" cy="250825"/>
          </a:xfrm>
          <a:custGeom>
            <a:avLst/>
            <a:gdLst>
              <a:gd name="T0" fmla="*/ 2147483646 w 165"/>
              <a:gd name="T1" fmla="*/ 2147483646 h 158"/>
              <a:gd name="T2" fmla="*/ 2147483646 w 165"/>
              <a:gd name="T3" fmla="*/ 2147483646 h 158"/>
              <a:gd name="T4" fmla="*/ 2147483646 w 165"/>
              <a:gd name="T5" fmla="*/ 2147483646 h 158"/>
              <a:gd name="T6" fmla="*/ 2147483646 w 165"/>
              <a:gd name="T7" fmla="*/ 2147483646 h 158"/>
              <a:gd name="T8" fmla="*/ 2147483646 w 165"/>
              <a:gd name="T9" fmla="*/ 2147483646 h 158"/>
              <a:gd name="T10" fmla="*/ 2147483646 w 165"/>
              <a:gd name="T11" fmla="*/ 2147483646 h 158"/>
              <a:gd name="T12" fmla="*/ 2147483646 w 165"/>
              <a:gd name="T13" fmla="*/ 2147483646 h 158"/>
              <a:gd name="T14" fmla="*/ 2147483646 w 165"/>
              <a:gd name="T15" fmla="*/ 2147483646 h 158"/>
              <a:gd name="T16" fmla="*/ 2147483646 w 165"/>
              <a:gd name="T17" fmla="*/ 2147483646 h 158"/>
              <a:gd name="T18" fmla="*/ 2147483646 w 165"/>
              <a:gd name="T19" fmla="*/ 2147483646 h 158"/>
              <a:gd name="T20" fmla="*/ 2147483646 w 165"/>
              <a:gd name="T21" fmla="*/ 2147483646 h 158"/>
              <a:gd name="T22" fmla="*/ 2147483646 w 165"/>
              <a:gd name="T23" fmla="*/ 2147483646 h 158"/>
              <a:gd name="T24" fmla="*/ 2147483646 w 165"/>
              <a:gd name="T25" fmla="*/ 2147483646 h 158"/>
              <a:gd name="T26" fmla="*/ 2147483646 w 165"/>
              <a:gd name="T27" fmla="*/ 2147483646 h 158"/>
              <a:gd name="T28" fmla="*/ 2147483646 w 165"/>
              <a:gd name="T29" fmla="*/ 2147483646 h 158"/>
              <a:gd name="T30" fmla="*/ 2147483646 w 165"/>
              <a:gd name="T31" fmla="*/ 2147483646 h 158"/>
              <a:gd name="T32" fmla="*/ 2147483646 w 165"/>
              <a:gd name="T33" fmla="*/ 2147483646 h 158"/>
              <a:gd name="T34" fmla="*/ 2147483646 w 165"/>
              <a:gd name="T35" fmla="*/ 2147483646 h 158"/>
              <a:gd name="T36" fmla="*/ 2147483646 w 165"/>
              <a:gd name="T37" fmla="*/ 2147483646 h 158"/>
              <a:gd name="T38" fmla="*/ 2147483646 w 165"/>
              <a:gd name="T39" fmla="*/ 2147483646 h 158"/>
              <a:gd name="T40" fmla="*/ 2147483646 w 165"/>
              <a:gd name="T41" fmla="*/ 2147483646 h 158"/>
              <a:gd name="T42" fmla="*/ 2147483646 w 165"/>
              <a:gd name="T43" fmla="*/ 2147483646 h 158"/>
              <a:gd name="T44" fmla="*/ 2147483646 w 165"/>
              <a:gd name="T45" fmla="*/ 2147483646 h 158"/>
              <a:gd name="T46" fmla="*/ 2147483646 w 165"/>
              <a:gd name="T47" fmla="*/ 2147483646 h 158"/>
              <a:gd name="T48" fmla="*/ 2147483646 w 165"/>
              <a:gd name="T49" fmla="*/ 2147483646 h 158"/>
              <a:gd name="T50" fmla="*/ 2147483646 w 165"/>
              <a:gd name="T51" fmla="*/ 2147483646 h 158"/>
              <a:gd name="T52" fmla="*/ 2147483646 w 165"/>
              <a:gd name="T53" fmla="*/ 2147483646 h 158"/>
              <a:gd name="T54" fmla="*/ 2147483646 w 165"/>
              <a:gd name="T55" fmla="*/ 2147483646 h 158"/>
              <a:gd name="T56" fmla="*/ 2147483646 w 165"/>
              <a:gd name="T57" fmla="*/ 2147483646 h 158"/>
              <a:gd name="T58" fmla="*/ 2147483646 w 165"/>
              <a:gd name="T59" fmla="*/ 2147483646 h 158"/>
              <a:gd name="T60" fmla="*/ 2147483646 w 165"/>
              <a:gd name="T61" fmla="*/ 2147483646 h 158"/>
              <a:gd name="T62" fmla="*/ 2147483646 w 165"/>
              <a:gd name="T63" fmla="*/ 2147483646 h 158"/>
              <a:gd name="T64" fmla="*/ 2147483646 w 165"/>
              <a:gd name="T65" fmla="*/ 2147483646 h 158"/>
              <a:gd name="T66" fmla="*/ 2147483646 w 165"/>
              <a:gd name="T67" fmla="*/ 2147483646 h 158"/>
              <a:gd name="T68" fmla="*/ 2147483646 w 165"/>
              <a:gd name="T69" fmla="*/ 2147483646 h 158"/>
              <a:gd name="T70" fmla="*/ 2147483646 w 165"/>
              <a:gd name="T71" fmla="*/ 2147483646 h 158"/>
              <a:gd name="T72" fmla="*/ 2147483646 w 165"/>
              <a:gd name="T73" fmla="*/ 2147483646 h 158"/>
              <a:gd name="T74" fmla="*/ 2147483646 w 165"/>
              <a:gd name="T75" fmla="*/ 2147483646 h 158"/>
              <a:gd name="T76" fmla="*/ 2147483646 w 165"/>
              <a:gd name="T77" fmla="*/ 2147483646 h 158"/>
              <a:gd name="T78" fmla="*/ 2147483646 w 165"/>
              <a:gd name="T79" fmla="*/ 2147483646 h 158"/>
              <a:gd name="T80" fmla="*/ 2147483646 w 165"/>
              <a:gd name="T81" fmla="*/ 2147483646 h 158"/>
              <a:gd name="T82" fmla="*/ 2147483646 w 165"/>
              <a:gd name="T83" fmla="*/ 2147483646 h 158"/>
              <a:gd name="T84" fmla="*/ 2147483646 w 165"/>
              <a:gd name="T85" fmla="*/ 2147483646 h 158"/>
              <a:gd name="T86" fmla="*/ 2147483646 w 165"/>
              <a:gd name="T87" fmla="*/ 2147483646 h 158"/>
              <a:gd name="T88" fmla="*/ 2147483646 w 165"/>
              <a:gd name="T89" fmla="*/ 2147483646 h 158"/>
              <a:gd name="T90" fmla="*/ 2147483646 w 165"/>
              <a:gd name="T91" fmla="*/ 2147483646 h 158"/>
              <a:gd name="T92" fmla="*/ 2147483646 w 165"/>
              <a:gd name="T93" fmla="*/ 2147483646 h 158"/>
              <a:gd name="T94" fmla="*/ 2147483646 w 165"/>
              <a:gd name="T95" fmla="*/ 2147483646 h 158"/>
              <a:gd name="T96" fmla="*/ 2147483646 w 165"/>
              <a:gd name="T97" fmla="*/ 2147483646 h 158"/>
              <a:gd name="T98" fmla="*/ 2147483646 w 165"/>
              <a:gd name="T99" fmla="*/ 2147483646 h 158"/>
              <a:gd name="T100" fmla="*/ 2147483646 w 165"/>
              <a:gd name="T101" fmla="*/ 2147483646 h 158"/>
              <a:gd name="T102" fmla="*/ 2147483646 w 165"/>
              <a:gd name="T103" fmla="*/ 2147483646 h 158"/>
              <a:gd name="T104" fmla="*/ 2147483646 w 165"/>
              <a:gd name="T105" fmla="*/ 2147483646 h 158"/>
              <a:gd name="T106" fmla="*/ 2147483646 w 165"/>
              <a:gd name="T107" fmla="*/ 2147483646 h 158"/>
              <a:gd name="T108" fmla="*/ 2147483646 w 165"/>
              <a:gd name="T109" fmla="*/ 2147483646 h 158"/>
              <a:gd name="T110" fmla="*/ 2147483646 w 165"/>
              <a:gd name="T111" fmla="*/ 2147483646 h 158"/>
              <a:gd name="T112" fmla="*/ 2147483646 w 165"/>
              <a:gd name="T113" fmla="*/ 2147483646 h 158"/>
              <a:gd name="T114" fmla="*/ 2147483646 w 165"/>
              <a:gd name="T115" fmla="*/ 2147483646 h 158"/>
              <a:gd name="T116" fmla="*/ 2147483646 w 165"/>
              <a:gd name="T117" fmla="*/ 2147483646 h 158"/>
              <a:gd name="T118" fmla="*/ 2147483646 w 165"/>
              <a:gd name="T119" fmla="*/ 2147483646 h 158"/>
              <a:gd name="T120" fmla="*/ 2147483646 w 165"/>
              <a:gd name="T121" fmla="*/ 2147483646 h 158"/>
              <a:gd name="T122" fmla="*/ 2147483646 w 165"/>
              <a:gd name="T123" fmla="*/ 2147483646 h 158"/>
              <a:gd name="T124" fmla="*/ 2147483646 w 165"/>
              <a:gd name="T125" fmla="*/ 2147483646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
              <a:gd name="T190" fmla="*/ 0 h 158"/>
              <a:gd name="T191" fmla="*/ 165 w 165"/>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 h="158">
                <a:moveTo>
                  <a:pt x="81" y="140"/>
                </a:moveTo>
                <a:lnTo>
                  <a:pt x="79" y="139"/>
                </a:lnTo>
                <a:lnTo>
                  <a:pt x="77" y="137"/>
                </a:lnTo>
                <a:lnTo>
                  <a:pt x="82" y="135"/>
                </a:lnTo>
                <a:lnTo>
                  <a:pt x="81" y="129"/>
                </a:lnTo>
                <a:lnTo>
                  <a:pt x="76" y="126"/>
                </a:lnTo>
                <a:lnTo>
                  <a:pt x="74" y="123"/>
                </a:lnTo>
                <a:lnTo>
                  <a:pt x="70" y="119"/>
                </a:lnTo>
                <a:lnTo>
                  <a:pt x="66" y="117"/>
                </a:lnTo>
                <a:lnTo>
                  <a:pt x="65" y="109"/>
                </a:lnTo>
                <a:lnTo>
                  <a:pt x="65" y="107"/>
                </a:lnTo>
                <a:lnTo>
                  <a:pt x="63" y="105"/>
                </a:lnTo>
                <a:lnTo>
                  <a:pt x="59" y="103"/>
                </a:lnTo>
                <a:lnTo>
                  <a:pt x="54" y="100"/>
                </a:lnTo>
                <a:lnTo>
                  <a:pt x="47" y="91"/>
                </a:lnTo>
                <a:lnTo>
                  <a:pt x="43" y="88"/>
                </a:lnTo>
                <a:lnTo>
                  <a:pt x="41" y="87"/>
                </a:lnTo>
                <a:lnTo>
                  <a:pt x="41" y="83"/>
                </a:lnTo>
                <a:lnTo>
                  <a:pt x="34" y="73"/>
                </a:lnTo>
                <a:lnTo>
                  <a:pt x="31" y="72"/>
                </a:lnTo>
                <a:lnTo>
                  <a:pt x="27" y="71"/>
                </a:lnTo>
                <a:lnTo>
                  <a:pt x="25" y="68"/>
                </a:lnTo>
                <a:lnTo>
                  <a:pt x="24" y="65"/>
                </a:lnTo>
                <a:lnTo>
                  <a:pt x="23" y="62"/>
                </a:lnTo>
                <a:lnTo>
                  <a:pt x="19" y="62"/>
                </a:lnTo>
                <a:lnTo>
                  <a:pt x="19" y="58"/>
                </a:lnTo>
                <a:lnTo>
                  <a:pt x="19" y="56"/>
                </a:lnTo>
                <a:lnTo>
                  <a:pt x="21" y="54"/>
                </a:lnTo>
                <a:lnTo>
                  <a:pt x="18" y="51"/>
                </a:lnTo>
                <a:lnTo>
                  <a:pt x="17" y="48"/>
                </a:lnTo>
                <a:lnTo>
                  <a:pt x="16" y="44"/>
                </a:lnTo>
                <a:lnTo>
                  <a:pt x="13" y="38"/>
                </a:lnTo>
                <a:lnTo>
                  <a:pt x="9" y="33"/>
                </a:lnTo>
                <a:lnTo>
                  <a:pt x="7" y="32"/>
                </a:lnTo>
                <a:lnTo>
                  <a:pt x="5" y="31"/>
                </a:lnTo>
                <a:lnTo>
                  <a:pt x="3" y="29"/>
                </a:lnTo>
                <a:lnTo>
                  <a:pt x="1" y="27"/>
                </a:lnTo>
                <a:lnTo>
                  <a:pt x="0" y="25"/>
                </a:lnTo>
                <a:lnTo>
                  <a:pt x="3" y="23"/>
                </a:lnTo>
                <a:lnTo>
                  <a:pt x="2" y="17"/>
                </a:lnTo>
                <a:lnTo>
                  <a:pt x="2" y="15"/>
                </a:lnTo>
                <a:lnTo>
                  <a:pt x="1" y="12"/>
                </a:lnTo>
                <a:lnTo>
                  <a:pt x="2" y="7"/>
                </a:lnTo>
                <a:lnTo>
                  <a:pt x="4" y="2"/>
                </a:lnTo>
                <a:lnTo>
                  <a:pt x="6" y="1"/>
                </a:lnTo>
                <a:lnTo>
                  <a:pt x="12" y="2"/>
                </a:lnTo>
                <a:lnTo>
                  <a:pt x="14" y="5"/>
                </a:lnTo>
                <a:lnTo>
                  <a:pt x="17" y="10"/>
                </a:lnTo>
                <a:lnTo>
                  <a:pt x="22" y="14"/>
                </a:lnTo>
                <a:lnTo>
                  <a:pt x="26" y="14"/>
                </a:lnTo>
                <a:lnTo>
                  <a:pt x="28" y="9"/>
                </a:lnTo>
                <a:lnTo>
                  <a:pt x="31" y="5"/>
                </a:lnTo>
                <a:lnTo>
                  <a:pt x="33" y="2"/>
                </a:lnTo>
                <a:lnTo>
                  <a:pt x="37" y="1"/>
                </a:lnTo>
                <a:lnTo>
                  <a:pt x="40" y="2"/>
                </a:lnTo>
                <a:lnTo>
                  <a:pt x="44" y="3"/>
                </a:lnTo>
                <a:lnTo>
                  <a:pt x="47" y="3"/>
                </a:lnTo>
                <a:lnTo>
                  <a:pt x="49" y="0"/>
                </a:lnTo>
                <a:lnTo>
                  <a:pt x="51" y="0"/>
                </a:lnTo>
                <a:lnTo>
                  <a:pt x="53" y="1"/>
                </a:lnTo>
                <a:lnTo>
                  <a:pt x="56" y="3"/>
                </a:lnTo>
                <a:lnTo>
                  <a:pt x="61" y="5"/>
                </a:lnTo>
                <a:lnTo>
                  <a:pt x="62" y="6"/>
                </a:lnTo>
                <a:lnTo>
                  <a:pt x="64" y="6"/>
                </a:lnTo>
                <a:lnTo>
                  <a:pt x="66" y="3"/>
                </a:lnTo>
                <a:lnTo>
                  <a:pt x="69" y="6"/>
                </a:lnTo>
                <a:lnTo>
                  <a:pt x="72" y="6"/>
                </a:lnTo>
                <a:lnTo>
                  <a:pt x="76" y="8"/>
                </a:lnTo>
                <a:lnTo>
                  <a:pt x="78" y="7"/>
                </a:lnTo>
                <a:lnTo>
                  <a:pt x="82" y="7"/>
                </a:lnTo>
                <a:lnTo>
                  <a:pt x="87" y="10"/>
                </a:lnTo>
                <a:lnTo>
                  <a:pt x="90" y="12"/>
                </a:lnTo>
                <a:lnTo>
                  <a:pt x="93" y="9"/>
                </a:lnTo>
                <a:lnTo>
                  <a:pt x="96" y="7"/>
                </a:lnTo>
                <a:lnTo>
                  <a:pt x="98" y="7"/>
                </a:lnTo>
                <a:lnTo>
                  <a:pt x="100" y="9"/>
                </a:lnTo>
                <a:lnTo>
                  <a:pt x="103" y="10"/>
                </a:lnTo>
                <a:lnTo>
                  <a:pt x="105" y="9"/>
                </a:lnTo>
                <a:lnTo>
                  <a:pt x="107" y="7"/>
                </a:lnTo>
                <a:lnTo>
                  <a:pt x="110" y="8"/>
                </a:lnTo>
                <a:lnTo>
                  <a:pt x="113" y="8"/>
                </a:lnTo>
                <a:lnTo>
                  <a:pt x="114" y="9"/>
                </a:lnTo>
                <a:lnTo>
                  <a:pt x="117" y="11"/>
                </a:lnTo>
                <a:lnTo>
                  <a:pt x="119" y="11"/>
                </a:lnTo>
                <a:lnTo>
                  <a:pt x="121" y="9"/>
                </a:lnTo>
                <a:lnTo>
                  <a:pt x="124" y="10"/>
                </a:lnTo>
                <a:lnTo>
                  <a:pt x="127" y="12"/>
                </a:lnTo>
                <a:lnTo>
                  <a:pt x="127" y="14"/>
                </a:lnTo>
                <a:lnTo>
                  <a:pt x="129" y="15"/>
                </a:lnTo>
                <a:lnTo>
                  <a:pt x="130" y="17"/>
                </a:lnTo>
                <a:lnTo>
                  <a:pt x="129" y="20"/>
                </a:lnTo>
                <a:lnTo>
                  <a:pt x="132" y="23"/>
                </a:lnTo>
                <a:lnTo>
                  <a:pt x="136" y="24"/>
                </a:lnTo>
                <a:lnTo>
                  <a:pt x="139" y="23"/>
                </a:lnTo>
                <a:lnTo>
                  <a:pt x="141" y="23"/>
                </a:lnTo>
                <a:lnTo>
                  <a:pt x="145" y="20"/>
                </a:lnTo>
                <a:lnTo>
                  <a:pt x="148" y="20"/>
                </a:lnTo>
                <a:lnTo>
                  <a:pt x="151" y="20"/>
                </a:lnTo>
                <a:lnTo>
                  <a:pt x="154" y="21"/>
                </a:lnTo>
                <a:lnTo>
                  <a:pt x="154" y="23"/>
                </a:lnTo>
                <a:lnTo>
                  <a:pt x="153" y="25"/>
                </a:lnTo>
                <a:lnTo>
                  <a:pt x="152" y="30"/>
                </a:lnTo>
                <a:lnTo>
                  <a:pt x="150" y="36"/>
                </a:lnTo>
                <a:lnTo>
                  <a:pt x="146" y="40"/>
                </a:lnTo>
                <a:lnTo>
                  <a:pt x="145" y="42"/>
                </a:lnTo>
                <a:lnTo>
                  <a:pt x="144" y="44"/>
                </a:lnTo>
                <a:lnTo>
                  <a:pt x="145" y="46"/>
                </a:lnTo>
                <a:lnTo>
                  <a:pt x="145" y="49"/>
                </a:lnTo>
                <a:lnTo>
                  <a:pt x="143" y="50"/>
                </a:lnTo>
                <a:lnTo>
                  <a:pt x="144" y="54"/>
                </a:lnTo>
                <a:lnTo>
                  <a:pt x="145" y="57"/>
                </a:lnTo>
                <a:lnTo>
                  <a:pt x="148" y="58"/>
                </a:lnTo>
                <a:lnTo>
                  <a:pt x="152" y="58"/>
                </a:lnTo>
                <a:lnTo>
                  <a:pt x="153" y="60"/>
                </a:lnTo>
                <a:lnTo>
                  <a:pt x="154" y="63"/>
                </a:lnTo>
                <a:lnTo>
                  <a:pt x="157" y="66"/>
                </a:lnTo>
                <a:lnTo>
                  <a:pt x="159" y="68"/>
                </a:lnTo>
                <a:lnTo>
                  <a:pt x="161" y="70"/>
                </a:lnTo>
                <a:lnTo>
                  <a:pt x="163" y="71"/>
                </a:lnTo>
                <a:lnTo>
                  <a:pt x="165" y="72"/>
                </a:lnTo>
                <a:lnTo>
                  <a:pt x="164" y="74"/>
                </a:lnTo>
                <a:lnTo>
                  <a:pt x="162" y="76"/>
                </a:lnTo>
                <a:lnTo>
                  <a:pt x="160" y="78"/>
                </a:lnTo>
                <a:lnTo>
                  <a:pt x="155" y="76"/>
                </a:lnTo>
                <a:lnTo>
                  <a:pt x="153" y="75"/>
                </a:lnTo>
                <a:lnTo>
                  <a:pt x="151" y="74"/>
                </a:lnTo>
                <a:lnTo>
                  <a:pt x="149" y="74"/>
                </a:lnTo>
                <a:lnTo>
                  <a:pt x="151" y="78"/>
                </a:lnTo>
                <a:lnTo>
                  <a:pt x="155" y="81"/>
                </a:lnTo>
                <a:lnTo>
                  <a:pt x="158" y="86"/>
                </a:lnTo>
                <a:lnTo>
                  <a:pt x="161" y="90"/>
                </a:lnTo>
                <a:lnTo>
                  <a:pt x="161" y="95"/>
                </a:lnTo>
                <a:lnTo>
                  <a:pt x="160" y="99"/>
                </a:lnTo>
                <a:lnTo>
                  <a:pt x="159" y="99"/>
                </a:lnTo>
                <a:lnTo>
                  <a:pt x="158" y="99"/>
                </a:lnTo>
                <a:lnTo>
                  <a:pt x="156" y="98"/>
                </a:lnTo>
                <a:lnTo>
                  <a:pt x="155" y="97"/>
                </a:lnTo>
                <a:lnTo>
                  <a:pt x="153" y="97"/>
                </a:lnTo>
                <a:lnTo>
                  <a:pt x="152" y="100"/>
                </a:lnTo>
                <a:lnTo>
                  <a:pt x="148" y="103"/>
                </a:lnTo>
                <a:lnTo>
                  <a:pt x="147" y="102"/>
                </a:lnTo>
                <a:lnTo>
                  <a:pt x="144" y="103"/>
                </a:lnTo>
                <a:lnTo>
                  <a:pt x="142" y="103"/>
                </a:lnTo>
                <a:lnTo>
                  <a:pt x="141" y="101"/>
                </a:lnTo>
                <a:lnTo>
                  <a:pt x="139" y="102"/>
                </a:lnTo>
                <a:lnTo>
                  <a:pt x="137" y="104"/>
                </a:lnTo>
                <a:lnTo>
                  <a:pt x="137" y="106"/>
                </a:lnTo>
                <a:lnTo>
                  <a:pt x="139" y="109"/>
                </a:lnTo>
                <a:lnTo>
                  <a:pt x="141" y="113"/>
                </a:lnTo>
                <a:lnTo>
                  <a:pt x="143" y="116"/>
                </a:lnTo>
                <a:lnTo>
                  <a:pt x="141" y="118"/>
                </a:lnTo>
                <a:lnTo>
                  <a:pt x="139" y="118"/>
                </a:lnTo>
                <a:lnTo>
                  <a:pt x="138" y="117"/>
                </a:lnTo>
                <a:lnTo>
                  <a:pt x="137" y="114"/>
                </a:lnTo>
                <a:lnTo>
                  <a:pt x="135" y="113"/>
                </a:lnTo>
                <a:lnTo>
                  <a:pt x="133" y="113"/>
                </a:lnTo>
                <a:lnTo>
                  <a:pt x="131" y="114"/>
                </a:lnTo>
                <a:lnTo>
                  <a:pt x="127" y="116"/>
                </a:lnTo>
                <a:lnTo>
                  <a:pt x="127" y="119"/>
                </a:lnTo>
                <a:lnTo>
                  <a:pt x="126" y="121"/>
                </a:lnTo>
                <a:lnTo>
                  <a:pt x="124" y="124"/>
                </a:lnTo>
                <a:lnTo>
                  <a:pt x="124" y="127"/>
                </a:lnTo>
                <a:lnTo>
                  <a:pt x="124" y="129"/>
                </a:lnTo>
                <a:lnTo>
                  <a:pt x="123" y="130"/>
                </a:lnTo>
                <a:lnTo>
                  <a:pt x="121" y="131"/>
                </a:lnTo>
                <a:lnTo>
                  <a:pt x="119" y="132"/>
                </a:lnTo>
                <a:lnTo>
                  <a:pt x="117" y="134"/>
                </a:lnTo>
                <a:lnTo>
                  <a:pt x="117" y="137"/>
                </a:lnTo>
                <a:lnTo>
                  <a:pt x="117" y="140"/>
                </a:lnTo>
                <a:lnTo>
                  <a:pt x="117" y="144"/>
                </a:lnTo>
                <a:lnTo>
                  <a:pt x="117" y="145"/>
                </a:lnTo>
                <a:lnTo>
                  <a:pt x="118" y="148"/>
                </a:lnTo>
                <a:lnTo>
                  <a:pt x="120" y="150"/>
                </a:lnTo>
                <a:lnTo>
                  <a:pt x="121" y="153"/>
                </a:lnTo>
                <a:lnTo>
                  <a:pt x="119" y="155"/>
                </a:lnTo>
                <a:lnTo>
                  <a:pt x="116" y="158"/>
                </a:lnTo>
                <a:lnTo>
                  <a:pt x="115" y="156"/>
                </a:lnTo>
                <a:lnTo>
                  <a:pt x="113" y="156"/>
                </a:lnTo>
                <a:lnTo>
                  <a:pt x="110" y="155"/>
                </a:lnTo>
                <a:lnTo>
                  <a:pt x="108" y="156"/>
                </a:lnTo>
                <a:lnTo>
                  <a:pt x="107" y="154"/>
                </a:lnTo>
                <a:lnTo>
                  <a:pt x="101" y="148"/>
                </a:lnTo>
                <a:lnTo>
                  <a:pt x="97" y="147"/>
                </a:lnTo>
                <a:lnTo>
                  <a:pt x="94" y="145"/>
                </a:lnTo>
                <a:lnTo>
                  <a:pt x="91" y="143"/>
                </a:lnTo>
                <a:lnTo>
                  <a:pt x="89" y="141"/>
                </a:lnTo>
                <a:lnTo>
                  <a:pt x="89" y="139"/>
                </a:lnTo>
                <a:lnTo>
                  <a:pt x="86" y="137"/>
                </a:lnTo>
                <a:lnTo>
                  <a:pt x="84" y="137"/>
                </a:lnTo>
                <a:lnTo>
                  <a:pt x="81" y="140"/>
                </a:lnTo>
                <a:close/>
              </a:path>
            </a:pathLst>
          </a:custGeom>
          <a:solidFill>
            <a:srgbClr val="DDDDDD"/>
          </a:solidFill>
          <a:ln w="0" cap="rnd">
            <a:solidFill>
              <a:srgbClr val="000000"/>
            </a:solidFill>
            <a:round/>
            <a:headEnd/>
            <a:tailEnd/>
          </a:ln>
        </p:spPr>
        <p:txBody>
          <a:bodyPr/>
          <a:lstStyle/>
          <a:p>
            <a:endParaRPr lang="nl-NL"/>
          </a:p>
        </p:txBody>
      </p:sp>
      <p:sp>
        <p:nvSpPr>
          <p:cNvPr id="168009" name="Freeform 88">
            <a:extLst>
              <a:ext uri="{FF2B5EF4-FFF2-40B4-BE49-F238E27FC236}">
                <a16:creationId xmlns:a16="http://schemas.microsoft.com/office/drawing/2014/main" id="{8C76F35E-D8F8-47A5-A232-6002B761B657}"/>
              </a:ext>
            </a:extLst>
          </p:cNvPr>
          <p:cNvSpPr>
            <a:spLocks/>
          </p:cNvSpPr>
          <p:nvPr/>
        </p:nvSpPr>
        <p:spPr bwMode="auto">
          <a:xfrm>
            <a:off x="4984750" y="4584701"/>
            <a:ext cx="255588" cy="212725"/>
          </a:xfrm>
          <a:custGeom>
            <a:avLst/>
            <a:gdLst>
              <a:gd name="T0" fmla="*/ 2147483646 w 161"/>
              <a:gd name="T1" fmla="*/ 2147483646 h 134"/>
              <a:gd name="T2" fmla="*/ 2147483646 w 161"/>
              <a:gd name="T3" fmla="*/ 2147483646 h 134"/>
              <a:gd name="T4" fmla="*/ 2147483646 w 161"/>
              <a:gd name="T5" fmla="*/ 2147483646 h 134"/>
              <a:gd name="T6" fmla="*/ 2147483646 w 161"/>
              <a:gd name="T7" fmla="*/ 2147483646 h 134"/>
              <a:gd name="T8" fmla="*/ 2147483646 w 161"/>
              <a:gd name="T9" fmla="*/ 2147483646 h 134"/>
              <a:gd name="T10" fmla="*/ 2147483646 w 161"/>
              <a:gd name="T11" fmla="*/ 2147483646 h 134"/>
              <a:gd name="T12" fmla="*/ 2147483646 w 161"/>
              <a:gd name="T13" fmla="*/ 2147483646 h 134"/>
              <a:gd name="T14" fmla="*/ 2147483646 w 161"/>
              <a:gd name="T15" fmla="*/ 2147483646 h 134"/>
              <a:gd name="T16" fmla="*/ 2147483646 w 161"/>
              <a:gd name="T17" fmla="*/ 2147483646 h 134"/>
              <a:gd name="T18" fmla="*/ 2147483646 w 161"/>
              <a:gd name="T19" fmla="*/ 2147483646 h 134"/>
              <a:gd name="T20" fmla="*/ 2147483646 w 161"/>
              <a:gd name="T21" fmla="*/ 2147483646 h 134"/>
              <a:gd name="T22" fmla="*/ 2147483646 w 161"/>
              <a:gd name="T23" fmla="*/ 2147483646 h 134"/>
              <a:gd name="T24" fmla="*/ 2147483646 w 161"/>
              <a:gd name="T25" fmla="*/ 2147483646 h 134"/>
              <a:gd name="T26" fmla="*/ 2147483646 w 161"/>
              <a:gd name="T27" fmla="*/ 2147483646 h 134"/>
              <a:gd name="T28" fmla="*/ 2147483646 w 161"/>
              <a:gd name="T29" fmla="*/ 2147483646 h 134"/>
              <a:gd name="T30" fmla="*/ 2147483646 w 161"/>
              <a:gd name="T31" fmla="*/ 2147483646 h 134"/>
              <a:gd name="T32" fmla="*/ 2147483646 w 161"/>
              <a:gd name="T33" fmla="*/ 2147483646 h 134"/>
              <a:gd name="T34" fmla="*/ 2147483646 w 161"/>
              <a:gd name="T35" fmla="*/ 2147483646 h 134"/>
              <a:gd name="T36" fmla="*/ 2147483646 w 161"/>
              <a:gd name="T37" fmla="*/ 2147483646 h 134"/>
              <a:gd name="T38" fmla="*/ 2147483646 w 161"/>
              <a:gd name="T39" fmla="*/ 2147483646 h 134"/>
              <a:gd name="T40" fmla="*/ 2147483646 w 161"/>
              <a:gd name="T41" fmla="*/ 2147483646 h 134"/>
              <a:gd name="T42" fmla="*/ 2147483646 w 161"/>
              <a:gd name="T43" fmla="*/ 2147483646 h 134"/>
              <a:gd name="T44" fmla="*/ 2147483646 w 161"/>
              <a:gd name="T45" fmla="*/ 2147483646 h 134"/>
              <a:gd name="T46" fmla="*/ 2147483646 w 161"/>
              <a:gd name="T47" fmla="*/ 2147483646 h 134"/>
              <a:gd name="T48" fmla="*/ 2147483646 w 161"/>
              <a:gd name="T49" fmla="*/ 2147483646 h 134"/>
              <a:gd name="T50" fmla="*/ 2147483646 w 161"/>
              <a:gd name="T51" fmla="*/ 2147483646 h 134"/>
              <a:gd name="T52" fmla="*/ 2147483646 w 161"/>
              <a:gd name="T53" fmla="*/ 2147483646 h 134"/>
              <a:gd name="T54" fmla="*/ 2147483646 w 161"/>
              <a:gd name="T55" fmla="*/ 2147483646 h 134"/>
              <a:gd name="T56" fmla="*/ 2147483646 w 161"/>
              <a:gd name="T57" fmla="*/ 2147483646 h 134"/>
              <a:gd name="T58" fmla="*/ 2147483646 w 161"/>
              <a:gd name="T59" fmla="*/ 2147483646 h 134"/>
              <a:gd name="T60" fmla="*/ 2147483646 w 161"/>
              <a:gd name="T61" fmla="*/ 2147483646 h 134"/>
              <a:gd name="T62" fmla="*/ 0 w 161"/>
              <a:gd name="T63" fmla="*/ 214748364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134"/>
              <a:gd name="T98" fmla="*/ 161 w 1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134">
                <a:moveTo>
                  <a:pt x="0" y="27"/>
                </a:moveTo>
                <a:lnTo>
                  <a:pt x="20" y="12"/>
                </a:lnTo>
                <a:lnTo>
                  <a:pt x="29" y="9"/>
                </a:lnTo>
                <a:lnTo>
                  <a:pt x="41" y="12"/>
                </a:lnTo>
                <a:lnTo>
                  <a:pt x="49" y="11"/>
                </a:lnTo>
                <a:lnTo>
                  <a:pt x="53" y="7"/>
                </a:lnTo>
                <a:lnTo>
                  <a:pt x="63" y="10"/>
                </a:lnTo>
                <a:lnTo>
                  <a:pt x="70" y="11"/>
                </a:lnTo>
                <a:lnTo>
                  <a:pt x="80" y="10"/>
                </a:lnTo>
                <a:lnTo>
                  <a:pt x="80" y="5"/>
                </a:lnTo>
                <a:lnTo>
                  <a:pt x="86" y="6"/>
                </a:lnTo>
                <a:lnTo>
                  <a:pt x="92" y="6"/>
                </a:lnTo>
                <a:lnTo>
                  <a:pt x="96" y="0"/>
                </a:lnTo>
                <a:lnTo>
                  <a:pt x="102" y="8"/>
                </a:lnTo>
                <a:lnTo>
                  <a:pt x="106" y="4"/>
                </a:lnTo>
                <a:lnTo>
                  <a:pt x="110" y="6"/>
                </a:lnTo>
                <a:lnTo>
                  <a:pt x="116" y="17"/>
                </a:lnTo>
                <a:lnTo>
                  <a:pt x="126" y="14"/>
                </a:lnTo>
                <a:lnTo>
                  <a:pt x="141" y="25"/>
                </a:lnTo>
                <a:lnTo>
                  <a:pt x="138" y="38"/>
                </a:lnTo>
                <a:lnTo>
                  <a:pt x="135" y="41"/>
                </a:lnTo>
                <a:lnTo>
                  <a:pt x="135" y="51"/>
                </a:lnTo>
                <a:lnTo>
                  <a:pt x="148" y="51"/>
                </a:lnTo>
                <a:lnTo>
                  <a:pt x="155" y="56"/>
                </a:lnTo>
                <a:lnTo>
                  <a:pt x="160" y="67"/>
                </a:lnTo>
                <a:lnTo>
                  <a:pt x="161" y="81"/>
                </a:lnTo>
                <a:lnTo>
                  <a:pt x="152" y="92"/>
                </a:lnTo>
                <a:lnTo>
                  <a:pt x="148" y="90"/>
                </a:lnTo>
                <a:lnTo>
                  <a:pt x="145" y="93"/>
                </a:lnTo>
                <a:lnTo>
                  <a:pt x="141" y="97"/>
                </a:lnTo>
                <a:lnTo>
                  <a:pt x="137" y="106"/>
                </a:lnTo>
                <a:lnTo>
                  <a:pt x="137" y="116"/>
                </a:lnTo>
                <a:lnTo>
                  <a:pt x="143" y="122"/>
                </a:lnTo>
                <a:lnTo>
                  <a:pt x="141" y="133"/>
                </a:lnTo>
                <a:lnTo>
                  <a:pt x="139" y="129"/>
                </a:lnTo>
                <a:lnTo>
                  <a:pt x="126" y="134"/>
                </a:lnTo>
                <a:lnTo>
                  <a:pt x="123" y="128"/>
                </a:lnTo>
                <a:lnTo>
                  <a:pt x="116" y="121"/>
                </a:lnTo>
                <a:lnTo>
                  <a:pt x="110" y="116"/>
                </a:lnTo>
                <a:lnTo>
                  <a:pt x="100" y="114"/>
                </a:lnTo>
                <a:lnTo>
                  <a:pt x="100" y="108"/>
                </a:lnTo>
                <a:lnTo>
                  <a:pt x="98" y="102"/>
                </a:lnTo>
                <a:lnTo>
                  <a:pt x="100" y="91"/>
                </a:lnTo>
                <a:lnTo>
                  <a:pt x="95" y="93"/>
                </a:lnTo>
                <a:lnTo>
                  <a:pt x="91" y="103"/>
                </a:lnTo>
                <a:lnTo>
                  <a:pt x="83" y="104"/>
                </a:lnTo>
                <a:lnTo>
                  <a:pt x="75" y="106"/>
                </a:lnTo>
                <a:lnTo>
                  <a:pt x="70" y="102"/>
                </a:lnTo>
                <a:lnTo>
                  <a:pt x="71" y="97"/>
                </a:lnTo>
                <a:lnTo>
                  <a:pt x="69" y="91"/>
                </a:lnTo>
                <a:lnTo>
                  <a:pt x="72" y="84"/>
                </a:lnTo>
                <a:lnTo>
                  <a:pt x="65" y="79"/>
                </a:lnTo>
                <a:lnTo>
                  <a:pt x="54" y="78"/>
                </a:lnTo>
                <a:lnTo>
                  <a:pt x="49" y="78"/>
                </a:lnTo>
                <a:lnTo>
                  <a:pt x="46" y="69"/>
                </a:lnTo>
                <a:lnTo>
                  <a:pt x="36" y="69"/>
                </a:lnTo>
                <a:lnTo>
                  <a:pt x="32" y="65"/>
                </a:lnTo>
                <a:lnTo>
                  <a:pt x="29" y="51"/>
                </a:lnTo>
                <a:lnTo>
                  <a:pt x="26" y="46"/>
                </a:lnTo>
                <a:lnTo>
                  <a:pt x="18" y="52"/>
                </a:lnTo>
                <a:lnTo>
                  <a:pt x="15" y="55"/>
                </a:lnTo>
                <a:lnTo>
                  <a:pt x="10" y="51"/>
                </a:lnTo>
                <a:lnTo>
                  <a:pt x="4" y="41"/>
                </a:lnTo>
                <a:lnTo>
                  <a:pt x="0" y="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435" name="Freeform 89">
            <a:extLst>
              <a:ext uri="{FF2B5EF4-FFF2-40B4-BE49-F238E27FC236}">
                <a16:creationId xmlns:a16="http://schemas.microsoft.com/office/drawing/2014/main" id="{3B3D21D0-BEC9-42D5-8C74-0062A62B84C0}"/>
              </a:ext>
            </a:extLst>
          </p:cNvPr>
          <p:cNvSpPr>
            <a:spLocks/>
          </p:cNvSpPr>
          <p:nvPr/>
        </p:nvSpPr>
        <p:spPr bwMode="auto">
          <a:xfrm>
            <a:off x="4984750" y="4584701"/>
            <a:ext cx="255588" cy="212725"/>
          </a:xfrm>
          <a:custGeom>
            <a:avLst/>
            <a:gdLst>
              <a:gd name="T0" fmla="*/ 2147483647 w 161"/>
              <a:gd name="T1" fmla="*/ 2147483647 h 134"/>
              <a:gd name="T2" fmla="*/ 2147483647 w 161"/>
              <a:gd name="T3" fmla="*/ 2147483647 h 134"/>
              <a:gd name="T4" fmla="*/ 2147483647 w 161"/>
              <a:gd name="T5" fmla="*/ 2147483647 h 134"/>
              <a:gd name="T6" fmla="*/ 2147483647 w 161"/>
              <a:gd name="T7" fmla="*/ 2147483647 h 134"/>
              <a:gd name="T8" fmla="*/ 2147483647 w 161"/>
              <a:gd name="T9" fmla="*/ 2147483647 h 134"/>
              <a:gd name="T10" fmla="*/ 2147483647 w 161"/>
              <a:gd name="T11" fmla="*/ 2147483647 h 134"/>
              <a:gd name="T12" fmla="*/ 2147483647 w 161"/>
              <a:gd name="T13" fmla="*/ 2147483647 h 134"/>
              <a:gd name="T14" fmla="*/ 2147483647 w 161"/>
              <a:gd name="T15" fmla="*/ 2147483647 h 134"/>
              <a:gd name="T16" fmla="*/ 2147483647 w 161"/>
              <a:gd name="T17" fmla="*/ 2147483647 h 134"/>
              <a:gd name="T18" fmla="*/ 2147483647 w 161"/>
              <a:gd name="T19" fmla="*/ 2147483647 h 134"/>
              <a:gd name="T20" fmla="*/ 2147483647 w 161"/>
              <a:gd name="T21" fmla="*/ 2147483647 h 134"/>
              <a:gd name="T22" fmla="*/ 2147483647 w 161"/>
              <a:gd name="T23" fmla="*/ 2147483647 h 134"/>
              <a:gd name="T24" fmla="*/ 2147483647 w 161"/>
              <a:gd name="T25" fmla="*/ 2147483647 h 134"/>
              <a:gd name="T26" fmla="*/ 2147483647 w 161"/>
              <a:gd name="T27" fmla="*/ 2147483647 h 134"/>
              <a:gd name="T28" fmla="*/ 2147483647 w 161"/>
              <a:gd name="T29" fmla="*/ 2147483647 h 134"/>
              <a:gd name="T30" fmla="*/ 2147483647 w 161"/>
              <a:gd name="T31" fmla="*/ 2147483647 h 134"/>
              <a:gd name="T32" fmla="*/ 2147483647 w 161"/>
              <a:gd name="T33" fmla="*/ 2147483647 h 134"/>
              <a:gd name="T34" fmla="*/ 2147483647 w 161"/>
              <a:gd name="T35" fmla="*/ 2147483647 h 134"/>
              <a:gd name="T36" fmla="*/ 2147483647 w 161"/>
              <a:gd name="T37" fmla="*/ 2147483647 h 134"/>
              <a:gd name="T38" fmla="*/ 2147483647 w 161"/>
              <a:gd name="T39" fmla="*/ 2147483647 h 134"/>
              <a:gd name="T40" fmla="*/ 2147483647 w 161"/>
              <a:gd name="T41" fmla="*/ 2147483647 h 134"/>
              <a:gd name="T42" fmla="*/ 2147483647 w 161"/>
              <a:gd name="T43" fmla="*/ 2147483647 h 134"/>
              <a:gd name="T44" fmla="*/ 2147483647 w 161"/>
              <a:gd name="T45" fmla="*/ 2147483647 h 134"/>
              <a:gd name="T46" fmla="*/ 2147483647 w 161"/>
              <a:gd name="T47" fmla="*/ 2147483647 h 134"/>
              <a:gd name="T48" fmla="*/ 2147483647 w 161"/>
              <a:gd name="T49" fmla="*/ 2147483647 h 134"/>
              <a:gd name="T50" fmla="*/ 2147483647 w 161"/>
              <a:gd name="T51" fmla="*/ 2147483647 h 134"/>
              <a:gd name="T52" fmla="*/ 2147483647 w 161"/>
              <a:gd name="T53" fmla="*/ 2147483647 h 134"/>
              <a:gd name="T54" fmla="*/ 2147483647 w 161"/>
              <a:gd name="T55" fmla="*/ 2147483647 h 134"/>
              <a:gd name="T56" fmla="*/ 2147483647 w 161"/>
              <a:gd name="T57" fmla="*/ 2147483647 h 134"/>
              <a:gd name="T58" fmla="*/ 2147483647 w 161"/>
              <a:gd name="T59" fmla="*/ 2147483647 h 134"/>
              <a:gd name="T60" fmla="*/ 2147483647 w 161"/>
              <a:gd name="T61" fmla="*/ 2147483647 h 134"/>
              <a:gd name="T62" fmla="*/ 0 w 161"/>
              <a:gd name="T63" fmla="*/ 2147483647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134"/>
              <a:gd name="T98" fmla="*/ 161 w 1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134">
                <a:moveTo>
                  <a:pt x="0" y="27"/>
                </a:moveTo>
                <a:lnTo>
                  <a:pt x="20" y="12"/>
                </a:lnTo>
                <a:lnTo>
                  <a:pt x="29" y="9"/>
                </a:lnTo>
                <a:lnTo>
                  <a:pt x="41" y="12"/>
                </a:lnTo>
                <a:lnTo>
                  <a:pt x="49" y="11"/>
                </a:lnTo>
                <a:lnTo>
                  <a:pt x="53" y="7"/>
                </a:lnTo>
                <a:lnTo>
                  <a:pt x="63" y="10"/>
                </a:lnTo>
                <a:lnTo>
                  <a:pt x="70" y="11"/>
                </a:lnTo>
                <a:lnTo>
                  <a:pt x="80" y="10"/>
                </a:lnTo>
                <a:lnTo>
                  <a:pt x="80" y="5"/>
                </a:lnTo>
                <a:lnTo>
                  <a:pt x="86" y="6"/>
                </a:lnTo>
                <a:lnTo>
                  <a:pt x="92" y="6"/>
                </a:lnTo>
                <a:lnTo>
                  <a:pt x="96" y="0"/>
                </a:lnTo>
                <a:lnTo>
                  <a:pt x="102" y="8"/>
                </a:lnTo>
                <a:lnTo>
                  <a:pt x="106" y="4"/>
                </a:lnTo>
                <a:lnTo>
                  <a:pt x="110" y="6"/>
                </a:lnTo>
                <a:lnTo>
                  <a:pt x="116" y="17"/>
                </a:lnTo>
                <a:lnTo>
                  <a:pt x="126" y="14"/>
                </a:lnTo>
                <a:lnTo>
                  <a:pt x="141" y="25"/>
                </a:lnTo>
                <a:lnTo>
                  <a:pt x="138" y="38"/>
                </a:lnTo>
                <a:lnTo>
                  <a:pt x="135" y="41"/>
                </a:lnTo>
                <a:lnTo>
                  <a:pt x="135" y="51"/>
                </a:lnTo>
                <a:lnTo>
                  <a:pt x="148" y="51"/>
                </a:lnTo>
                <a:lnTo>
                  <a:pt x="155" y="56"/>
                </a:lnTo>
                <a:lnTo>
                  <a:pt x="160" y="67"/>
                </a:lnTo>
                <a:lnTo>
                  <a:pt x="161" y="81"/>
                </a:lnTo>
                <a:lnTo>
                  <a:pt x="152" y="92"/>
                </a:lnTo>
                <a:lnTo>
                  <a:pt x="148" y="90"/>
                </a:lnTo>
                <a:lnTo>
                  <a:pt x="145" y="93"/>
                </a:lnTo>
                <a:lnTo>
                  <a:pt x="141" y="97"/>
                </a:lnTo>
                <a:lnTo>
                  <a:pt x="137" y="106"/>
                </a:lnTo>
                <a:lnTo>
                  <a:pt x="137" y="116"/>
                </a:lnTo>
                <a:lnTo>
                  <a:pt x="143" y="122"/>
                </a:lnTo>
                <a:lnTo>
                  <a:pt x="141" y="133"/>
                </a:lnTo>
                <a:lnTo>
                  <a:pt x="139" y="129"/>
                </a:lnTo>
                <a:lnTo>
                  <a:pt x="126" y="134"/>
                </a:lnTo>
                <a:lnTo>
                  <a:pt x="123" y="128"/>
                </a:lnTo>
                <a:lnTo>
                  <a:pt x="116" y="121"/>
                </a:lnTo>
                <a:lnTo>
                  <a:pt x="110" y="116"/>
                </a:lnTo>
                <a:lnTo>
                  <a:pt x="100" y="114"/>
                </a:lnTo>
                <a:lnTo>
                  <a:pt x="100" y="108"/>
                </a:lnTo>
                <a:lnTo>
                  <a:pt x="98" y="102"/>
                </a:lnTo>
                <a:lnTo>
                  <a:pt x="100" y="91"/>
                </a:lnTo>
                <a:lnTo>
                  <a:pt x="95" y="93"/>
                </a:lnTo>
                <a:lnTo>
                  <a:pt x="91" y="103"/>
                </a:lnTo>
                <a:lnTo>
                  <a:pt x="83" y="104"/>
                </a:lnTo>
                <a:lnTo>
                  <a:pt x="75" y="106"/>
                </a:lnTo>
                <a:lnTo>
                  <a:pt x="70" y="102"/>
                </a:lnTo>
                <a:lnTo>
                  <a:pt x="71" y="97"/>
                </a:lnTo>
                <a:lnTo>
                  <a:pt x="69" y="91"/>
                </a:lnTo>
                <a:lnTo>
                  <a:pt x="72" y="84"/>
                </a:lnTo>
                <a:lnTo>
                  <a:pt x="65" y="79"/>
                </a:lnTo>
                <a:lnTo>
                  <a:pt x="54" y="78"/>
                </a:lnTo>
                <a:lnTo>
                  <a:pt x="49" y="78"/>
                </a:lnTo>
                <a:lnTo>
                  <a:pt x="46" y="69"/>
                </a:lnTo>
                <a:lnTo>
                  <a:pt x="36" y="69"/>
                </a:lnTo>
                <a:lnTo>
                  <a:pt x="32" y="65"/>
                </a:lnTo>
                <a:lnTo>
                  <a:pt x="29" y="51"/>
                </a:lnTo>
                <a:lnTo>
                  <a:pt x="26" y="46"/>
                </a:lnTo>
                <a:lnTo>
                  <a:pt x="18" y="52"/>
                </a:lnTo>
                <a:lnTo>
                  <a:pt x="15" y="55"/>
                </a:lnTo>
                <a:lnTo>
                  <a:pt x="10" y="51"/>
                </a:lnTo>
                <a:lnTo>
                  <a:pt x="4" y="41"/>
                </a:lnTo>
                <a:lnTo>
                  <a:pt x="0" y="27"/>
                </a:lnTo>
                <a:close/>
              </a:path>
            </a:pathLst>
          </a:custGeom>
          <a:solidFill>
            <a:schemeClr val="accent1">
              <a:lumMod val="5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68011" name="Freeform 90">
            <a:extLst>
              <a:ext uri="{FF2B5EF4-FFF2-40B4-BE49-F238E27FC236}">
                <a16:creationId xmlns:a16="http://schemas.microsoft.com/office/drawing/2014/main" id="{9E335F88-6C18-46E5-9E90-CC443A1E9818}"/>
              </a:ext>
            </a:extLst>
          </p:cNvPr>
          <p:cNvSpPr>
            <a:spLocks/>
          </p:cNvSpPr>
          <p:nvPr/>
        </p:nvSpPr>
        <p:spPr bwMode="auto">
          <a:xfrm>
            <a:off x="5053014" y="4373563"/>
            <a:ext cx="249237" cy="292100"/>
          </a:xfrm>
          <a:custGeom>
            <a:avLst/>
            <a:gdLst>
              <a:gd name="T0" fmla="*/ 2147483646 w 157"/>
              <a:gd name="T1" fmla="*/ 2147483646 h 184"/>
              <a:gd name="T2" fmla="*/ 2147483646 w 157"/>
              <a:gd name="T3" fmla="*/ 2147483646 h 184"/>
              <a:gd name="T4" fmla="*/ 2147483646 w 157"/>
              <a:gd name="T5" fmla="*/ 2147483646 h 184"/>
              <a:gd name="T6" fmla="*/ 2147483646 w 157"/>
              <a:gd name="T7" fmla="*/ 2147483646 h 184"/>
              <a:gd name="T8" fmla="*/ 2147483646 w 157"/>
              <a:gd name="T9" fmla="*/ 2147483646 h 184"/>
              <a:gd name="T10" fmla="*/ 2147483646 w 157"/>
              <a:gd name="T11" fmla="*/ 2147483646 h 184"/>
              <a:gd name="T12" fmla="*/ 2147483646 w 157"/>
              <a:gd name="T13" fmla="*/ 2147483646 h 184"/>
              <a:gd name="T14" fmla="*/ 2147483646 w 157"/>
              <a:gd name="T15" fmla="*/ 2147483646 h 184"/>
              <a:gd name="T16" fmla="*/ 2147483646 w 157"/>
              <a:gd name="T17" fmla="*/ 2147483646 h 184"/>
              <a:gd name="T18" fmla="*/ 2147483646 w 157"/>
              <a:gd name="T19" fmla="*/ 2147483646 h 184"/>
              <a:gd name="T20" fmla="*/ 2147483646 w 157"/>
              <a:gd name="T21" fmla="*/ 2147483646 h 184"/>
              <a:gd name="T22" fmla="*/ 2147483646 w 157"/>
              <a:gd name="T23" fmla="*/ 2147483646 h 184"/>
              <a:gd name="T24" fmla="*/ 2147483646 w 157"/>
              <a:gd name="T25" fmla="*/ 2147483646 h 184"/>
              <a:gd name="T26" fmla="*/ 2147483646 w 157"/>
              <a:gd name="T27" fmla="*/ 2147483646 h 184"/>
              <a:gd name="T28" fmla="*/ 2147483646 w 157"/>
              <a:gd name="T29" fmla="*/ 2147483646 h 184"/>
              <a:gd name="T30" fmla="*/ 2147483646 w 157"/>
              <a:gd name="T31" fmla="*/ 2147483646 h 184"/>
              <a:gd name="T32" fmla="*/ 2147483646 w 157"/>
              <a:gd name="T33" fmla="*/ 2147483646 h 184"/>
              <a:gd name="T34" fmla="*/ 2147483646 w 157"/>
              <a:gd name="T35" fmla="*/ 2147483646 h 184"/>
              <a:gd name="T36" fmla="*/ 2147483646 w 157"/>
              <a:gd name="T37" fmla="*/ 2147483646 h 184"/>
              <a:gd name="T38" fmla="*/ 2147483646 w 157"/>
              <a:gd name="T39" fmla="*/ 2147483646 h 184"/>
              <a:gd name="T40" fmla="*/ 2147483646 w 157"/>
              <a:gd name="T41" fmla="*/ 2147483646 h 184"/>
              <a:gd name="T42" fmla="*/ 2147483646 w 157"/>
              <a:gd name="T43" fmla="*/ 2147483646 h 184"/>
              <a:gd name="T44" fmla="*/ 2147483646 w 157"/>
              <a:gd name="T45" fmla="*/ 2147483646 h 184"/>
              <a:gd name="T46" fmla="*/ 2147483646 w 157"/>
              <a:gd name="T47" fmla="*/ 2147483646 h 184"/>
              <a:gd name="T48" fmla="*/ 0 w 157"/>
              <a:gd name="T49" fmla="*/ 2147483646 h 184"/>
              <a:gd name="T50" fmla="*/ 2147483646 w 157"/>
              <a:gd name="T51" fmla="*/ 2147483646 h 184"/>
              <a:gd name="T52" fmla="*/ 2147483646 w 157"/>
              <a:gd name="T53" fmla="*/ 2147483646 h 184"/>
              <a:gd name="T54" fmla="*/ 2147483646 w 157"/>
              <a:gd name="T55" fmla="*/ 2147483646 h 184"/>
              <a:gd name="T56" fmla="*/ 2147483646 w 157"/>
              <a:gd name="T57" fmla="*/ 2147483646 h 184"/>
              <a:gd name="T58" fmla="*/ 2147483646 w 157"/>
              <a:gd name="T59" fmla="*/ 2147483646 h 184"/>
              <a:gd name="T60" fmla="*/ 2147483646 w 157"/>
              <a:gd name="T61" fmla="*/ 2147483646 h 184"/>
              <a:gd name="T62" fmla="*/ 2147483646 w 157"/>
              <a:gd name="T63" fmla="*/ 2147483646 h 184"/>
              <a:gd name="T64" fmla="*/ 2147483646 w 157"/>
              <a:gd name="T65" fmla="*/ 2147483646 h 184"/>
              <a:gd name="T66" fmla="*/ 2147483646 w 157"/>
              <a:gd name="T67" fmla="*/ 2147483646 h 184"/>
              <a:gd name="T68" fmla="*/ 2147483646 w 157"/>
              <a:gd name="T69" fmla="*/ 2147483646 h 184"/>
              <a:gd name="T70" fmla="*/ 2147483646 w 157"/>
              <a:gd name="T71" fmla="*/ 2147483646 h 184"/>
              <a:gd name="T72" fmla="*/ 2147483646 w 157"/>
              <a:gd name="T73" fmla="*/ 2147483646 h 184"/>
              <a:gd name="T74" fmla="*/ 2147483646 w 157"/>
              <a:gd name="T75" fmla="*/ 2147483646 h 184"/>
              <a:gd name="T76" fmla="*/ 2147483646 w 157"/>
              <a:gd name="T77" fmla="*/ 2147483646 h 184"/>
              <a:gd name="T78" fmla="*/ 2147483646 w 157"/>
              <a:gd name="T79" fmla="*/ 0 h 184"/>
              <a:gd name="T80" fmla="*/ 2147483646 w 157"/>
              <a:gd name="T81" fmla="*/ 2147483646 h 184"/>
              <a:gd name="T82" fmla="*/ 2147483646 w 157"/>
              <a:gd name="T83" fmla="*/ 2147483646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
              <a:gd name="T127" fmla="*/ 0 h 184"/>
              <a:gd name="T128" fmla="*/ 157 w 157"/>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 h="184">
                <a:moveTo>
                  <a:pt x="154" y="16"/>
                </a:moveTo>
                <a:lnTo>
                  <a:pt x="157" y="30"/>
                </a:lnTo>
                <a:lnTo>
                  <a:pt x="151" y="42"/>
                </a:lnTo>
                <a:lnTo>
                  <a:pt x="149" y="55"/>
                </a:lnTo>
                <a:lnTo>
                  <a:pt x="138" y="53"/>
                </a:lnTo>
                <a:lnTo>
                  <a:pt x="136" y="59"/>
                </a:lnTo>
                <a:lnTo>
                  <a:pt x="135" y="65"/>
                </a:lnTo>
                <a:lnTo>
                  <a:pt x="144" y="69"/>
                </a:lnTo>
                <a:lnTo>
                  <a:pt x="147" y="67"/>
                </a:lnTo>
                <a:lnTo>
                  <a:pt x="150" y="72"/>
                </a:lnTo>
                <a:lnTo>
                  <a:pt x="150" y="83"/>
                </a:lnTo>
                <a:lnTo>
                  <a:pt x="142" y="89"/>
                </a:lnTo>
                <a:lnTo>
                  <a:pt x="140" y="101"/>
                </a:lnTo>
                <a:lnTo>
                  <a:pt x="134" y="106"/>
                </a:lnTo>
                <a:lnTo>
                  <a:pt x="121" y="110"/>
                </a:lnTo>
                <a:lnTo>
                  <a:pt x="114" y="106"/>
                </a:lnTo>
                <a:lnTo>
                  <a:pt x="111" y="109"/>
                </a:lnTo>
                <a:lnTo>
                  <a:pt x="104" y="111"/>
                </a:lnTo>
                <a:lnTo>
                  <a:pt x="103" y="117"/>
                </a:lnTo>
                <a:lnTo>
                  <a:pt x="110" y="123"/>
                </a:lnTo>
                <a:lnTo>
                  <a:pt x="112" y="131"/>
                </a:lnTo>
                <a:lnTo>
                  <a:pt x="114" y="140"/>
                </a:lnTo>
                <a:lnTo>
                  <a:pt x="113" y="144"/>
                </a:lnTo>
                <a:lnTo>
                  <a:pt x="109" y="153"/>
                </a:lnTo>
                <a:lnTo>
                  <a:pt x="113" y="156"/>
                </a:lnTo>
                <a:lnTo>
                  <a:pt x="108" y="161"/>
                </a:lnTo>
                <a:lnTo>
                  <a:pt x="104" y="164"/>
                </a:lnTo>
                <a:lnTo>
                  <a:pt x="102" y="168"/>
                </a:lnTo>
                <a:lnTo>
                  <a:pt x="105" y="169"/>
                </a:lnTo>
                <a:lnTo>
                  <a:pt x="108" y="175"/>
                </a:lnTo>
                <a:lnTo>
                  <a:pt x="105" y="184"/>
                </a:lnTo>
                <a:lnTo>
                  <a:pt x="92" y="184"/>
                </a:lnTo>
                <a:lnTo>
                  <a:pt x="92" y="174"/>
                </a:lnTo>
                <a:lnTo>
                  <a:pt x="95" y="171"/>
                </a:lnTo>
                <a:lnTo>
                  <a:pt x="98" y="158"/>
                </a:lnTo>
                <a:lnTo>
                  <a:pt x="83" y="147"/>
                </a:lnTo>
                <a:lnTo>
                  <a:pt x="73" y="150"/>
                </a:lnTo>
                <a:lnTo>
                  <a:pt x="67" y="139"/>
                </a:lnTo>
                <a:lnTo>
                  <a:pt x="63" y="137"/>
                </a:lnTo>
                <a:lnTo>
                  <a:pt x="59" y="141"/>
                </a:lnTo>
                <a:lnTo>
                  <a:pt x="53" y="133"/>
                </a:lnTo>
                <a:lnTo>
                  <a:pt x="49" y="139"/>
                </a:lnTo>
                <a:lnTo>
                  <a:pt x="43" y="139"/>
                </a:lnTo>
                <a:lnTo>
                  <a:pt x="37" y="138"/>
                </a:lnTo>
                <a:lnTo>
                  <a:pt x="37" y="143"/>
                </a:lnTo>
                <a:lnTo>
                  <a:pt x="27" y="144"/>
                </a:lnTo>
                <a:lnTo>
                  <a:pt x="20" y="143"/>
                </a:lnTo>
                <a:lnTo>
                  <a:pt x="10" y="140"/>
                </a:lnTo>
                <a:lnTo>
                  <a:pt x="9" y="135"/>
                </a:lnTo>
                <a:lnTo>
                  <a:pt x="0" y="127"/>
                </a:lnTo>
                <a:lnTo>
                  <a:pt x="15" y="112"/>
                </a:lnTo>
                <a:lnTo>
                  <a:pt x="31" y="93"/>
                </a:lnTo>
                <a:lnTo>
                  <a:pt x="36" y="82"/>
                </a:lnTo>
                <a:lnTo>
                  <a:pt x="47" y="45"/>
                </a:lnTo>
                <a:lnTo>
                  <a:pt x="50" y="42"/>
                </a:lnTo>
                <a:lnTo>
                  <a:pt x="63" y="38"/>
                </a:lnTo>
                <a:lnTo>
                  <a:pt x="70" y="46"/>
                </a:lnTo>
                <a:lnTo>
                  <a:pt x="72" y="55"/>
                </a:lnTo>
                <a:lnTo>
                  <a:pt x="67" y="61"/>
                </a:lnTo>
                <a:lnTo>
                  <a:pt x="63" y="59"/>
                </a:lnTo>
                <a:lnTo>
                  <a:pt x="64" y="75"/>
                </a:lnTo>
                <a:lnTo>
                  <a:pt x="60" y="79"/>
                </a:lnTo>
                <a:lnTo>
                  <a:pt x="83" y="86"/>
                </a:lnTo>
                <a:lnTo>
                  <a:pt x="87" y="78"/>
                </a:lnTo>
                <a:lnTo>
                  <a:pt x="95" y="75"/>
                </a:lnTo>
                <a:lnTo>
                  <a:pt x="97" y="62"/>
                </a:lnTo>
                <a:lnTo>
                  <a:pt x="88" y="61"/>
                </a:lnTo>
                <a:lnTo>
                  <a:pt x="86" y="57"/>
                </a:lnTo>
                <a:lnTo>
                  <a:pt x="86" y="51"/>
                </a:lnTo>
                <a:lnTo>
                  <a:pt x="90" y="45"/>
                </a:lnTo>
                <a:lnTo>
                  <a:pt x="87" y="45"/>
                </a:lnTo>
                <a:lnTo>
                  <a:pt x="76" y="43"/>
                </a:lnTo>
                <a:lnTo>
                  <a:pt x="78" y="32"/>
                </a:lnTo>
                <a:lnTo>
                  <a:pt x="77" y="28"/>
                </a:lnTo>
                <a:lnTo>
                  <a:pt x="77" y="27"/>
                </a:lnTo>
                <a:lnTo>
                  <a:pt x="79" y="18"/>
                </a:lnTo>
                <a:lnTo>
                  <a:pt x="90" y="12"/>
                </a:lnTo>
                <a:lnTo>
                  <a:pt x="104" y="4"/>
                </a:lnTo>
                <a:lnTo>
                  <a:pt x="116" y="5"/>
                </a:lnTo>
                <a:lnTo>
                  <a:pt x="137" y="0"/>
                </a:lnTo>
                <a:lnTo>
                  <a:pt x="142" y="9"/>
                </a:lnTo>
                <a:lnTo>
                  <a:pt x="148" y="11"/>
                </a:lnTo>
                <a:lnTo>
                  <a:pt x="149" y="16"/>
                </a:lnTo>
                <a:lnTo>
                  <a:pt x="154" y="1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437" name="Freeform 91">
            <a:extLst>
              <a:ext uri="{FF2B5EF4-FFF2-40B4-BE49-F238E27FC236}">
                <a16:creationId xmlns:a16="http://schemas.microsoft.com/office/drawing/2014/main" id="{AD88EFF7-9074-4530-B98B-12073A72A9D3}"/>
              </a:ext>
            </a:extLst>
          </p:cNvPr>
          <p:cNvSpPr>
            <a:spLocks/>
          </p:cNvSpPr>
          <p:nvPr/>
        </p:nvSpPr>
        <p:spPr bwMode="auto">
          <a:xfrm>
            <a:off x="5053014" y="4373563"/>
            <a:ext cx="249237" cy="292100"/>
          </a:xfrm>
          <a:custGeom>
            <a:avLst/>
            <a:gdLst>
              <a:gd name="T0" fmla="*/ 2147483647 w 157"/>
              <a:gd name="T1" fmla="*/ 2147483647 h 184"/>
              <a:gd name="T2" fmla="*/ 2147483647 w 157"/>
              <a:gd name="T3" fmla="*/ 2147483647 h 184"/>
              <a:gd name="T4" fmla="*/ 2147483647 w 157"/>
              <a:gd name="T5" fmla="*/ 2147483647 h 184"/>
              <a:gd name="T6" fmla="*/ 2147483647 w 157"/>
              <a:gd name="T7" fmla="*/ 2147483647 h 184"/>
              <a:gd name="T8" fmla="*/ 2147483647 w 157"/>
              <a:gd name="T9" fmla="*/ 2147483647 h 184"/>
              <a:gd name="T10" fmla="*/ 2147483647 w 157"/>
              <a:gd name="T11" fmla="*/ 2147483647 h 184"/>
              <a:gd name="T12" fmla="*/ 2147483647 w 157"/>
              <a:gd name="T13" fmla="*/ 2147483647 h 184"/>
              <a:gd name="T14" fmla="*/ 2147483647 w 157"/>
              <a:gd name="T15" fmla="*/ 2147483647 h 184"/>
              <a:gd name="T16" fmla="*/ 2147483647 w 157"/>
              <a:gd name="T17" fmla="*/ 2147483647 h 184"/>
              <a:gd name="T18" fmla="*/ 2147483647 w 157"/>
              <a:gd name="T19" fmla="*/ 2147483647 h 184"/>
              <a:gd name="T20" fmla="*/ 2147483647 w 157"/>
              <a:gd name="T21" fmla="*/ 2147483647 h 184"/>
              <a:gd name="T22" fmla="*/ 2147483647 w 157"/>
              <a:gd name="T23" fmla="*/ 2147483647 h 184"/>
              <a:gd name="T24" fmla="*/ 2147483647 w 157"/>
              <a:gd name="T25" fmla="*/ 2147483647 h 184"/>
              <a:gd name="T26" fmla="*/ 2147483647 w 157"/>
              <a:gd name="T27" fmla="*/ 2147483647 h 184"/>
              <a:gd name="T28" fmla="*/ 2147483647 w 157"/>
              <a:gd name="T29" fmla="*/ 2147483647 h 184"/>
              <a:gd name="T30" fmla="*/ 2147483647 w 157"/>
              <a:gd name="T31" fmla="*/ 2147483647 h 184"/>
              <a:gd name="T32" fmla="*/ 2147483647 w 157"/>
              <a:gd name="T33" fmla="*/ 2147483647 h 184"/>
              <a:gd name="T34" fmla="*/ 2147483647 w 157"/>
              <a:gd name="T35" fmla="*/ 2147483647 h 184"/>
              <a:gd name="T36" fmla="*/ 2147483647 w 157"/>
              <a:gd name="T37" fmla="*/ 2147483647 h 184"/>
              <a:gd name="T38" fmla="*/ 2147483647 w 157"/>
              <a:gd name="T39" fmla="*/ 2147483647 h 184"/>
              <a:gd name="T40" fmla="*/ 2147483647 w 157"/>
              <a:gd name="T41" fmla="*/ 2147483647 h 184"/>
              <a:gd name="T42" fmla="*/ 2147483647 w 157"/>
              <a:gd name="T43" fmla="*/ 2147483647 h 184"/>
              <a:gd name="T44" fmla="*/ 2147483647 w 157"/>
              <a:gd name="T45" fmla="*/ 2147483647 h 184"/>
              <a:gd name="T46" fmla="*/ 2147483647 w 157"/>
              <a:gd name="T47" fmla="*/ 2147483647 h 184"/>
              <a:gd name="T48" fmla="*/ 0 w 157"/>
              <a:gd name="T49" fmla="*/ 2147483647 h 184"/>
              <a:gd name="T50" fmla="*/ 2147483647 w 157"/>
              <a:gd name="T51" fmla="*/ 2147483647 h 184"/>
              <a:gd name="T52" fmla="*/ 2147483647 w 157"/>
              <a:gd name="T53" fmla="*/ 2147483647 h 184"/>
              <a:gd name="T54" fmla="*/ 2147483647 w 157"/>
              <a:gd name="T55" fmla="*/ 2147483647 h 184"/>
              <a:gd name="T56" fmla="*/ 2147483647 w 157"/>
              <a:gd name="T57" fmla="*/ 2147483647 h 184"/>
              <a:gd name="T58" fmla="*/ 2147483647 w 157"/>
              <a:gd name="T59" fmla="*/ 2147483647 h 184"/>
              <a:gd name="T60" fmla="*/ 2147483647 w 157"/>
              <a:gd name="T61" fmla="*/ 2147483647 h 184"/>
              <a:gd name="T62" fmla="*/ 2147483647 w 157"/>
              <a:gd name="T63" fmla="*/ 2147483647 h 184"/>
              <a:gd name="T64" fmla="*/ 2147483647 w 157"/>
              <a:gd name="T65" fmla="*/ 2147483647 h 184"/>
              <a:gd name="T66" fmla="*/ 2147483647 w 157"/>
              <a:gd name="T67" fmla="*/ 2147483647 h 184"/>
              <a:gd name="T68" fmla="*/ 2147483647 w 157"/>
              <a:gd name="T69" fmla="*/ 2147483647 h 184"/>
              <a:gd name="T70" fmla="*/ 2147483647 w 157"/>
              <a:gd name="T71" fmla="*/ 2147483647 h 184"/>
              <a:gd name="T72" fmla="*/ 2147483647 w 157"/>
              <a:gd name="T73" fmla="*/ 2147483647 h 184"/>
              <a:gd name="T74" fmla="*/ 2147483647 w 157"/>
              <a:gd name="T75" fmla="*/ 2147483647 h 184"/>
              <a:gd name="T76" fmla="*/ 2147483647 w 157"/>
              <a:gd name="T77" fmla="*/ 2147483647 h 184"/>
              <a:gd name="T78" fmla="*/ 2147483647 w 157"/>
              <a:gd name="T79" fmla="*/ 0 h 184"/>
              <a:gd name="T80" fmla="*/ 2147483647 w 157"/>
              <a:gd name="T81" fmla="*/ 2147483647 h 184"/>
              <a:gd name="T82" fmla="*/ 2147483647 w 157"/>
              <a:gd name="T83" fmla="*/ 2147483647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
              <a:gd name="T127" fmla="*/ 0 h 184"/>
              <a:gd name="T128" fmla="*/ 157 w 157"/>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 h="184">
                <a:moveTo>
                  <a:pt x="154" y="16"/>
                </a:moveTo>
                <a:lnTo>
                  <a:pt x="157" y="30"/>
                </a:lnTo>
                <a:lnTo>
                  <a:pt x="151" y="42"/>
                </a:lnTo>
                <a:lnTo>
                  <a:pt x="149" y="55"/>
                </a:lnTo>
                <a:lnTo>
                  <a:pt x="138" y="53"/>
                </a:lnTo>
                <a:lnTo>
                  <a:pt x="136" y="59"/>
                </a:lnTo>
                <a:lnTo>
                  <a:pt x="135" y="65"/>
                </a:lnTo>
                <a:lnTo>
                  <a:pt x="144" y="69"/>
                </a:lnTo>
                <a:lnTo>
                  <a:pt x="147" y="67"/>
                </a:lnTo>
                <a:lnTo>
                  <a:pt x="150" y="72"/>
                </a:lnTo>
                <a:lnTo>
                  <a:pt x="150" y="83"/>
                </a:lnTo>
                <a:lnTo>
                  <a:pt x="142" y="89"/>
                </a:lnTo>
                <a:lnTo>
                  <a:pt x="140" y="101"/>
                </a:lnTo>
                <a:lnTo>
                  <a:pt x="134" y="106"/>
                </a:lnTo>
                <a:lnTo>
                  <a:pt x="121" y="110"/>
                </a:lnTo>
                <a:lnTo>
                  <a:pt x="114" y="106"/>
                </a:lnTo>
                <a:lnTo>
                  <a:pt x="111" y="109"/>
                </a:lnTo>
                <a:lnTo>
                  <a:pt x="104" y="111"/>
                </a:lnTo>
                <a:lnTo>
                  <a:pt x="103" y="117"/>
                </a:lnTo>
                <a:lnTo>
                  <a:pt x="110" y="123"/>
                </a:lnTo>
                <a:lnTo>
                  <a:pt x="112" y="131"/>
                </a:lnTo>
                <a:lnTo>
                  <a:pt x="114" y="140"/>
                </a:lnTo>
                <a:lnTo>
                  <a:pt x="113" y="144"/>
                </a:lnTo>
                <a:lnTo>
                  <a:pt x="109" y="153"/>
                </a:lnTo>
                <a:lnTo>
                  <a:pt x="113" y="156"/>
                </a:lnTo>
                <a:lnTo>
                  <a:pt x="108" y="161"/>
                </a:lnTo>
                <a:lnTo>
                  <a:pt x="104" y="164"/>
                </a:lnTo>
                <a:lnTo>
                  <a:pt x="102" y="168"/>
                </a:lnTo>
                <a:lnTo>
                  <a:pt x="105" y="169"/>
                </a:lnTo>
                <a:lnTo>
                  <a:pt x="108" y="175"/>
                </a:lnTo>
                <a:lnTo>
                  <a:pt x="105" y="184"/>
                </a:lnTo>
                <a:lnTo>
                  <a:pt x="92" y="184"/>
                </a:lnTo>
                <a:lnTo>
                  <a:pt x="92" y="174"/>
                </a:lnTo>
                <a:lnTo>
                  <a:pt x="95" y="171"/>
                </a:lnTo>
                <a:lnTo>
                  <a:pt x="98" y="158"/>
                </a:lnTo>
                <a:lnTo>
                  <a:pt x="83" y="147"/>
                </a:lnTo>
                <a:lnTo>
                  <a:pt x="73" y="150"/>
                </a:lnTo>
                <a:lnTo>
                  <a:pt x="67" y="139"/>
                </a:lnTo>
                <a:lnTo>
                  <a:pt x="63" y="137"/>
                </a:lnTo>
                <a:lnTo>
                  <a:pt x="59" y="141"/>
                </a:lnTo>
                <a:lnTo>
                  <a:pt x="53" y="133"/>
                </a:lnTo>
                <a:lnTo>
                  <a:pt x="49" y="139"/>
                </a:lnTo>
                <a:lnTo>
                  <a:pt x="43" y="139"/>
                </a:lnTo>
                <a:lnTo>
                  <a:pt x="37" y="138"/>
                </a:lnTo>
                <a:lnTo>
                  <a:pt x="37" y="143"/>
                </a:lnTo>
                <a:lnTo>
                  <a:pt x="27" y="144"/>
                </a:lnTo>
                <a:lnTo>
                  <a:pt x="20" y="143"/>
                </a:lnTo>
                <a:lnTo>
                  <a:pt x="10" y="140"/>
                </a:lnTo>
                <a:lnTo>
                  <a:pt x="9" y="135"/>
                </a:lnTo>
                <a:lnTo>
                  <a:pt x="0" y="127"/>
                </a:lnTo>
                <a:lnTo>
                  <a:pt x="15" y="112"/>
                </a:lnTo>
                <a:lnTo>
                  <a:pt x="31" y="93"/>
                </a:lnTo>
                <a:lnTo>
                  <a:pt x="36" y="82"/>
                </a:lnTo>
                <a:lnTo>
                  <a:pt x="47" y="45"/>
                </a:lnTo>
                <a:lnTo>
                  <a:pt x="50" y="42"/>
                </a:lnTo>
                <a:lnTo>
                  <a:pt x="63" y="38"/>
                </a:lnTo>
                <a:lnTo>
                  <a:pt x="70" y="46"/>
                </a:lnTo>
                <a:lnTo>
                  <a:pt x="72" y="55"/>
                </a:lnTo>
                <a:lnTo>
                  <a:pt x="67" y="61"/>
                </a:lnTo>
                <a:lnTo>
                  <a:pt x="63" y="59"/>
                </a:lnTo>
                <a:lnTo>
                  <a:pt x="64" y="75"/>
                </a:lnTo>
                <a:lnTo>
                  <a:pt x="60" y="79"/>
                </a:lnTo>
                <a:lnTo>
                  <a:pt x="83" y="86"/>
                </a:lnTo>
                <a:lnTo>
                  <a:pt x="87" y="78"/>
                </a:lnTo>
                <a:lnTo>
                  <a:pt x="95" y="75"/>
                </a:lnTo>
                <a:lnTo>
                  <a:pt x="97" y="62"/>
                </a:lnTo>
                <a:lnTo>
                  <a:pt x="88" y="61"/>
                </a:lnTo>
                <a:lnTo>
                  <a:pt x="86" y="57"/>
                </a:lnTo>
                <a:lnTo>
                  <a:pt x="86" y="51"/>
                </a:lnTo>
                <a:lnTo>
                  <a:pt x="90" y="45"/>
                </a:lnTo>
                <a:lnTo>
                  <a:pt x="87" y="45"/>
                </a:lnTo>
                <a:lnTo>
                  <a:pt x="76" y="43"/>
                </a:lnTo>
                <a:lnTo>
                  <a:pt x="78" y="32"/>
                </a:lnTo>
                <a:lnTo>
                  <a:pt x="77" y="28"/>
                </a:lnTo>
                <a:lnTo>
                  <a:pt x="77" y="27"/>
                </a:lnTo>
                <a:lnTo>
                  <a:pt x="79" y="18"/>
                </a:lnTo>
                <a:lnTo>
                  <a:pt x="90" y="12"/>
                </a:lnTo>
                <a:lnTo>
                  <a:pt x="104" y="4"/>
                </a:lnTo>
                <a:lnTo>
                  <a:pt x="116" y="5"/>
                </a:lnTo>
                <a:lnTo>
                  <a:pt x="137" y="0"/>
                </a:lnTo>
                <a:lnTo>
                  <a:pt x="142" y="9"/>
                </a:lnTo>
                <a:lnTo>
                  <a:pt x="148" y="11"/>
                </a:lnTo>
                <a:lnTo>
                  <a:pt x="149" y="16"/>
                </a:lnTo>
                <a:lnTo>
                  <a:pt x="154" y="16"/>
                </a:lnTo>
                <a:close/>
              </a:path>
            </a:pathLst>
          </a:custGeom>
          <a:solidFill>
            <a:schemeClr val="accent1">
              <a:lumMod val="75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68013" name="Freeform 92">
            <a:extLst>
              <a:ext uri="{FF2B5EF4-FFF2-40B4-BE49-F238E27FC236}">
                <a16:creationId xmlns:a16="http://schemas.microsoft.com/office/drawing/2014/main" id="{843404F9-B75E-41E2-A6E2-5BF1C73A2552}"/>
              </a:ext>
            </a:extLst>
          </p:cNvPr>
          <p:cNvSpPr>
            <a:spLocks/>
          </p:cNvSpPr>
          <p:nvPr/>
        </p:nvSpPr>
        <p:spPr bwMode="auto">
          <a:xfrm>
            <a:off x="6389689" y="3625850"/>
            <a:ext cx="325437" cy="255588"/>
          </a:xfrm>
          <a:custGeom>
            <a:avLst/>
            <a:gdLst>
              <a:gd name="T0" fmla="*/ 2147483646 w 205"/>
              <a:gd name="T1" fmla="*/ 2147483646 h 161"/>
              <a:gd name="T2" fmla="*/ 2147483646 w 205"/>
              <a:gd name="T3" fmla="*/ 2147483646 h 161"/>
              <a:gd name="T4" fmla="*/ 2147483646 w 205"/>
              <a:gd name="T5" fmla="*/ 2147483646 h 161"/>
              <a:gd name="T6" fmla="*/ 2147483646 w 205"/>
              <a:gd name="T7" fmla="*/ 2147483646 h 161"/>
              <a:gd name="T8" fmla="*/ 2147483646 w 205"/>
              <a:gd name="T9" fmla="*/ 2147483646 h 161"/>
              <a:gd name="T10" fmla="*/ 2147483646 w 205"/>
              <a:gd name="T11" fmla="*/ 2147483646 h 161"/>
              <a:gd name="T12" fmla="*/ 2147483646 w 205"/>
              <a:gd name="T13" fmla="*/ 2147483646 h 161"/>
              <a:gd name="T14" fmla="*/ 2147483646 w 205"/>
              <a:gd name="T15" fmla="*/ 2147483646 h 161"/>
              <a:gd name="T16" fmla="*/ 2147483646 w 205"/>
              <a:gd name="T17" fmla="*/ 2147483646 h 161"/>
              <a:gd name="T18" fmla="*/ 2147483646 w 205"/>
              <a:gd name="T19" fmla="*/ 2147483646 h 161"/>
              <a:gd name="T20" fmla="*/ 2147483646 w 205"/>
              <a:gd name="T21" fmla="*/ 2147483646 h 161"/>
              <a:gd name="T22" fmla="*/ 2147483646 w 205"/>
              <a:gd name="T23" fmla="*/ 2147483646 h 161"/>
              <a:gd name="T24" fmla="*/ 2147483646 w 205"/>
              <a:gd name="T25" fmla="*/ 2147483646 h 161"/>
              <a:gd name="T26" fmla="*/ 2147483646 w 205"/>
              <a:gd name="T27" fmla="*/ 2147483646 h 161"/>
              <a:gd name="T28" fmla="*/ 2147483646 w 205"/>
              <a:gd name="T29" fmla="*/ 2147483646 h 161"/>
              <a:gd name="T30" fmla="*/ 2147483646 w 205"/>
              <a:gd name="T31" fmla="*/ 2147483646 h 161"/>
              <a:gd name="T32" fmla="*/ 2147483646 w 205"/>
              <a:gd name="T33" fmla="*/ 2147483646 h 161"/>
              <a:gd name="T34" fmla="*/ 2147483646 w 205"/>
              <a:gd name="T35" fmla="*/ 2147483646 h 161"/>
              <a:gd name="T36" fmla="*/ 2147483646 w 205"/>
              <a:gd name="T37" fmla="*/ 2147483646 h 161"/>
              <a:gd name="T38" fmla="*/ 2147483646 w 205"/>
              <a:gd name="T39" fmla="*/ 2147483646 h 161"/>
              <a:gd name="T40" fmla="*/ 2147483646 w 205"/>
              <a:gd name="T41" fmla="*/ 2147483646 h 161"/>
              <a:gd name="T42" fmla="*/ 2147483646 w 205"/>
              <a:gd name="T43" fmla="*/ 2147483646 h 161"/>
              <a:gd name="T44" fmla="*/ 2147483646 w 205"/>
              <a:gd name="T45" fmla="*/ 2147483646 h 161"/>
              <a:gd name="T46" fmla="*/ 2147483646 w 205"/>
              <a:gd name="T47" fmla="*/ 2147483646 h 161"/>
              <a:gd name="T48" fmla="*/ 2147483646 w 205"/>
              <a:gd name="T49" fmla="*/ 2147483646 h 161"/>
              <a:gd name="T50" fmla="*/ 2147483646 w 205"/>
              <a:gd name="T51" fmla="*/ 2147483646 h 161"/>
              <a:gd name="T52" fmla="*/ 2147483646 w 205"/>
              <a:gd name="T53" fmla="*/ 2147483646 h 161"/>
              <a:gd name="T54" fmla="*/ 2147483646 w 205"/>
              <a:gd name="T55" fmla="*/ 2147483646 h 161"/>
              <a:gd name="T56" fmla="*/ 2147483646 w 205"/>
              <a:gd name="T57" fmla="*/ 2147483646 h 161"/>
              <a:gd name="T58" fmla="*/ 2147483646 w 205"/>
              <a:gd name="T59" fmla="*/ 2147483646 h 161"/>
              <a:gd name="T60" fmla="*/ 2147483646 w 205"/>
              <a:gd name="T61" fmla="*/ 2147483646 h 161"/>
              <a:gd name="T62" fmla="*/ 2147483646 w 205"/>
              <a:gd name="T63" fmla="*/ 2147483646 h 161"/>
              <a:gd name="T64" fmla="*/ 2147483646 w 205"/>
              <a:gd name="T65" fmla="*/ 2147483646 h 161"/>
              <a:gd name="T66" fmla="*/ 2147483646 w 205"/>
              <a:gd name="T67" fmla="*/ 2147483646 h 161"/>
              <a:gd name="T68" fmla="*/ 2147483646 w 205"/>
              <a:gd name="T69" fmla="*/ 2147483646 h 161"/>
              <a:gd name="T70" fmla="*/ 2147483646 w 205"/>
              <a:gd name="T71" fmla="*/ 2147483646 h 161"/>
              <a:gd name="T72" fmla="*/ 2147483646 w 205"/>
              <a:gd name="T73" fmla="*/ 2147483646 h 161"/>
              <a:gd name="T74" fmla="*/ 2147483646 w 205"/>
              <a:gd name="T75" fmla="*/ 2147483646 h 161"/>
              <a:gd name="T76" fmla="*/ 2147483646 w 205"/>
              <a:gd name="T77" fmla="*/ 2147483646 h 161"/>
              <a:gd name="T78" fmla="*/ 2147483646 w 205"/>
              <a:gd name="T79" fmla="*/ 2147483646 h 161"/>
              <a:gd name="T80" fmla="*/ 2147483646 w 205"/>
              <a:gd name="T81" fmla="*/ 2147483646 h 161"/>
              <a:gd name="T82" fmla="*/ 2147483646 w 205"/>
              <a:gd name="T83" fmla="*/ 2147483646 h 161"/>
              <a:gd name="T84" fmla="*/ 2147483646 w 205"/>
              <a:gd name="T85" fmla="*/ 2147483646 h 161"/>
              <a:gd name="T86" fmla="*/ 2147483646 w 205"/>
              <a:gd name="T87" fmla="*/ 2147483646 h 161"/>
              <a:gd name="T88" fmla="*/ 2147483646 w 205"/>
              <a:gd name="T89" fmla="*/ 2147483646 h 161"/>
              <a:gd name="T90" fmla="*/ 2147483646 w 205"/>
              <a:gd name="T91" fmla="*/ 2147483646 h 161"/>
              <a:gd name="T92" fmla="*/ 2147483646 w 205"/>
              <a:gd name="T93" fmla="*/ 2147483646 h 161"/>
              <a:gd name="T94" fmla="*/ 2147483646 w 205"/>
              <a:gd name="T95" fmla="*/ 2147483646 h 161"/>
              <a:gd name="T96" fmla="*/ 2147483646 w 205"/>
              <a:gd name="T97" fmla="*/ 2147483646 h 161"/>
              <a:gd name="T98" fmla="*/ 2147483646 w 205"/>
              <a:gd name="T99" fmla="*/ 2147483646 h 161"/>
              <a:gd name="T100" fmla="*/ 2147483646 w 205"/>
              <a:gd name="T101" fmla="*/ 2147483646 h 161"/>
              <a:gd name="T102" fmla="*/ 2147483646 w 205"/>
              <a:gd name="T103" fmla="*/ 2147483646 h 161"/>
              <a:gd name="T104" fmla="*/ 2147483646 w 205"/>
              <a:gd name="T105" fmla="*/ 0 h 161"/>
              <a:gd name="T106" fmla="*/ 2147483646 w 205"/>
              <a:gd name="T107" fmla="*/ 2147483646 h 161"/>
              <a:gd name="T108" fmla="*/ 2147483646 w 205"/>
              <a:gd name="T109" fmla="*/ 2147483646 h 161"/>
              <a:gd name="T110" fmla="*/ 2147483646 w 205"/>
              <a:gd name="T111" fmla="*/ 2147483646 h 161"/>
              <a:gd name="T112" fmla="*/ 2147483646 w 205"/>
              <a:gd name="T113" fmla="*/ 2147483646 h 161"/>
              <a:gd name="T114" fmla="*/ 2147483646 w 205"/>
              <a:gd name="T115" fmla="*/ 2147483646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5"/>
              <a:gd name="T175" fmla="*/ 0 h 161"/>
              <a:gd name="T176" fmla="*/ 205 w 205"/>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5" h="161">
                <a:moveTo>
                  <a:pt x="199" y="3"/>
                </a:moveTo>
                <a:lnTo>
                  <a:pt x="202" y="5"/>
                </a:lnTo>
                <a:lnTo>
                  <a:pt x="205" y="10"/>
                </a:lnTo>
                <a:lnTo>
                  <a:pt x="204" y="17"/>
                </a:lnTo>
                <a:lnTo>
                  <a:pt x="200" y="18"/>
                </a:lnTo>
                <a:lnTo>
                  <a:pt x="197" y="18"/>
                </a:lnTo>
                <a:lnTo>
                  <a:pt x="195" y="18"/>
                </a:lnTo>
                <a:lnTo>
                  <a:pt x="193" y="20"/>
                </a:lnTo>
                <a:lnTo>
                  <a:pt x="192" y="25"/>
                </a:lnTo>
                <a:lnTo>
                  <a:pt x="189" y="35"/>
                </a:lnTo>
                <a:lnTo>
                  <a:pt x="184" y="43"/>
                </a:lnTo>
                <a:lnTo>
                  <a:pt x="178" y="48"/>
                </a:lnTo>
                <a:lnTo>
                  <a:pt x="174" y="53"/>
                </a:lnTo>
                <a:lnTo>
                  <a:pt x="173" y="58"/>
                </a:lnTo>
                <a:lnTo>
                  <a:pt x="173" y="64"/>
                </a:lnTo>
                <a:lnTo>
                  <a:pt x="176" y="81"/>
                </a:lnTo>
                <a:lnTo>
                  <a:pt x="177" y="87"/>
                </a:lnTo>
                <a:lnTo>
                  <a:pt x="178" y="93"/>
                </a:lnTo>
                <a:lnTo>
                  <a:pt x="174" y="98"/>
                </a:lnTo>
                <a:lnTo>
                  <a:pt x="174" y="104"/>
                </a:lnTo>
                <a:lnTo>
                  <a:pt x="178" y="113"/>
                </a:lnTo>
                <a:lnTo>
                  <a:pt x="182" y="116"/>
                </a:lnTo>
                <a:lnTo>
                  <a:pt x="183" y="119"/>
                </a:lnTo>
                <a:lnTo>
                  <a:pt x="183" y="121"/>
                </a:lnTo>
                <a:lnTo>
                  <a:pt x="184" y="124"/>
                </a:lnTo>
                <a:lnTo>
                  <a:pt x="184" y="130"/>
                </a:lnTo>
                <a:lnTo>
                  <a:pt x="188" y="131"/>
                </a:lnTo>
                <a:lnTo>
                  <a:pt x="189" y="133"/>
                </a:lnTo>
                <a:lnTo>
                  <a:pt x="185" y="136"/>
                </a:lnTo>
                <a:lnTo>
                  <a:pt x="181" y="138"/>
                </a:lnTo>
                <a:lnTo>
                  <a:pt x="177" y="140"/>
                </a:lnTo>
                <a:lnTo>
                  <a:pt x="176" y="143"/>
                </a:lnTo>
                <a:lnTo>
                  <a:pt x="175" y="147"/>
                </a:lnTo>
                <a:lnTo>
                  <a:pt x="172" y="147"/>
                </a:lnTo>
                <a:lnTo>
                  <a:pt x="172" y="152"/>
                </a:lnTo>
                <a:lnTo>
                  <a:pt x="171" y="155"/>
                </a:lnTo>
                <a:lnTo>
                  <a:pt x="169" y="157"/>
                </a:lnTo>
                <a:lnTo>
                  <a:pt x="171" y="161"/>
                </a:lnTo>
                <a:lnTo>
                  <a:pt x="168" y="161"/>
                </a:lnTo>
                <a:lnTo>
                  <a:pt x="167" y="161"/>
                </a:lnTo>
                <a:lnTo>
                  <a:pt x="161" y="159"/>
                </a:lnTo>
                <a:lnTo>
                  <a:pt x="158" y="157"/>
                </a:lnTo>
                <a:lnTo>
                  <a:pt x="154" y="155"/>
                </a:lnTo>
                <a:lnTo>
                  <a:pt x="150" y="153"/>
                </a:lnTo>
                <a:lnTo>
                  <a:pt x="148" y="157"/>
                </a:lnTo>
                <a:lnTo>
                  <a:pt x="144" y="156"/>
                </a:lnTo>
                <a:lnTo>
                  <a:pt x="142" y="157"/>
                </a:lnTo>
                <a:lnTo>
                  <a:pt x="139" y="160"/>
                </a:lnTo>
                <a:lnTo>
                  <a:pt x="136" y="161"/>
                </a:lnTo>
                <a:lnTo>
                  <a:pt x="133" y="158"/>
                </a:lnTo>
                <a:lnTo>
                  <a:pt x="131" y="157"/>
                </a:lnTo>
                <a:lnTo>
                  <a:pt x="127" y="157"/>
                </a:lnTo>
                <a:lnTo>
                  <a:pt x="124" y="153"/>
                </a:lnTo>
                <a:lnTo>
                  <a:pt x="121" y="146"/>
                </a:lnTo>
                <a:lnTo>
                  <a:pt x="117" y="142"/>
                </a:lnTo>
                <a:lnTo>
                  <a:pt x="114" y="141"/>
                </a:lnTo>
                <a:lnTo>
                  <a:pt x="113" y="137"/>
                </a:lnTo>
                <a:lnTo>
                  <a:pt x="110" y="137"/>
                </a:lnTo>
                <a:lnTo>
                  <a:pt x="105" y="135"/>
                </a:lnTo>
                <a:lnTo>
                  <a:pt x="101" y="131"/>
                </a:lnTo>
                <a:lnTo>
                  <a:pt x="100" y="131"/>
                </a:lnTo>
                <a:lnTo>
                  <a:pt x="95" y="130"/>
                </a:lnTo>
                <a:lnTo>
                  <a:pt x="93" y="126"/>
                </a:lnTo>
                <a:lnTo>
                  <a:pt x="88" y="125"/>
                </a:lnTo>
                <a:lnTo>
                  <a:pt x="86" y="121"/>
                </a:lnTo>
                <a:lnTo>
                  <a:pt x="83" y="118"/>
                </a:lnTo>
                <a:lnTo>
                  <a:pt x="83" y="121"/>
                </a:lnTo>
                <a:lnTo>
                  <a:pt x="80" y="124"/>
                </a:lnTo>
                <a:lnTo>
                  <a:pt x="78" y="122"/>
                </a:lnTo>
                <a:lnTo>
                  <a:pt x="77" y="119"/>
                </a:lnTo>
                <a:lnTo>
                  <a:pt x="76" y="118"/>
                </a:lnTo>
                <a:lnTo>
                  <a:pt x="74" y="118"/>
                </a:lnTo>
                <a:lnTo>
                  <a:pt x="69" y="122"/>
                </a:lnTo>
                <a:lnTo>
                  <a:pt x="67" y="123"/>
                </a:lnTo>
                <a:lnTo>
                  <a:pt x="64" y="124"/>
                </a:lnTo>
                <a:lnTo>
                  <a:pt x="60" y="124"/>
                </a:lnTo>
                <a:lnTo>
                  <a:pt x="57" y="126"/>
                </a:lnTo>
                <a:lnTo>
                  <a:pt x="52" y="127"/>
                </a:lnTo>
                <a:lnTo>
                  <a:pt x="47" y="130"/>
                </a:lnTo>
                <a:lnTo>
                  <a:pt x="45" y="134"/>
                </a:lnTo>
                <a:lnTo>
                  <a:pt x="43" y="134"/>
                </a:lnTo>
                <a:lnTo>
                  <a:pt x="46" y="127"/>
                </a:lnTo>
                <a:lnTo>
                  <a:pt x="46" y="114"/>
                </a:lnTo>
                <a:lnTo>
                  <a:pt x="49" y="106"/>
                </a:lnTo>
                <a:lnTo>
                  <a:pt x="42" y="98"/>
                </a:lnTo>
                <a:lnTo>
                  <a:pt x="31" y="114"/>
                </a:lnTo>
                <a:lnTo>
                  <a:pt x="24" y="105"/>
                </a:lnTo>
                <a:lnTo>
                  <a:pt x="14" y="103"/>
                </a:lnTo>
                <a:lnTo>
                  <a:pt x="15" y="69"/>
                </a:lnTo>
                <a:lnTo>
                  <a:pt x="7" y="76"/>
                </a:lnTo>
                <a:lnTo>
                  <a:pt x="1" y="61"/>
                </a:lnTo>
                <a:lnTo>
                  <a:pt x="4" y="53"/>
                </a:lnTo>
                <a:lnTo>
                  <a:pt x="0" y="44"/>
                </a:lnTo>
                <a:lnTo>
                  <a:pt x="5" y="41"/>
                </a:lnTo>
                <a:lnTo>
                  <a:pt x="4" y="32"/>
                </a:lnTo>
                <a:lnTo>
                  <a:pt x="10" y="30"/>
                </a:lnTo>
                <a:lnTo>
                  <a:pt x="30" y="27"/>
                </a:lnTo>
                <a:lnTo>
                  <a:pt x="29" y="22"/>
                </a:lnTo>
                <a:lnTo>
                  <a:pt x="40" y="18"/>
                </a:lnTo>
                <a:lnTo>
                  <a:pt x="43" y="11"/>
                </a:lnTo>
                <a:lnTo>
                  <a:pt x="51" y="14"/>
                </a:lnTo>
                <a:lnTo>
                  <a:pt x="52" y="10"/>
                </a:lnTo>
                <a:lnTo>
                  <a:pt x="59" y="12"/>
                </a:lnTo>
                <a:lnTo>
                  <a:pt x="60" y="4"/>
                </a:lnTo>
                <a:lnTo>
                  <a:pt x="81" y="11"/>
                </a:lnTo>
                <a:lnTo>
                  <a:pt x="90" y="0"/>
                </a:lnTo>
                <a:lnTo>
                  <a:pt x="92" y="6"/>
                </a:lnTo>
                <a:lnTo>
                  <a:pt x="101" y="3"/>
                </a:lnTo>
                <a:lnTo>
                  <a:pt x="128" y="4"/>
                </a:lnTo>
                <a:lnTo>
                  <a:pt x="150" y="11"/>
                </a:lnTo>
                <a:lnTo>
                  <a:pt x="156" y="15"/>
                </a:lnTo>
                <a:lnTo>
                  <a:pt x="167" y="13"/>
                </a:lnTo>
                <a:lnTo>
                  <a:pt x="186" y="17"/>
                </a:lnTo>
                <a:lnTo>
                  <a:pt x="194" y="13"/>
                </a:lnTo>
                <a:lnTo>
                  <a:pt x="199" y="4"/>
                </a:lnTo>
                <a:lnTo>
                  <a:pt x="199" y="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8014" name="Freeform 93">
            <a:extLst>
              <a:ext uri="{FF2B5EF4-FFF2-40B4-BE49-F238E27FC236}">
                <a16:creationId xmlns:a16="http://schemas.microsoft.com/office/drawing/2014/main" id="{FEEDBD99-AE43-4158-9D6C-6E3066E9A808}"/>
              </a:ext>
            </a:extLst>
          </p:cNvPr>
          <p:cNvSpPr>
            <a:spLocks/>
          </p:cNvSpPr>
          <p:nvPr/>
        </p:nvSpPr>
        <p:spPr bwMode="auto">
          <a:xfrm>
            <a:off x="6389689" y="3625850"/>
            <a:ext cx="325437" cy="255588"/>
          </a:xfrm>
          <a:custGeom>
            <a:avLst/>
            <a:gdLst>
              <a:gd name="T0" fmla="*/ 2147483646 w 205"/>
              <a:gd name="T1" fmla="*/ 2147483646 h 161"/>
              <a:gd name="T2" fmla="*/ 2147483646 w 205"/>
              <a:gd name="T3" fmla="*/ 2147483646 h 161"/>
              <a:gd name="T4" fmla="*/ 2147483646 w 205"/>
              <a:gd name="T5" fmla="*/ 2147483646 h 161"/>
              <a:gd name="T6" fmla="*/ 2147483646 w 205"/>
              <a:gd name="T7" fmla="*/ 2147483646 h 161"/>
              <a:gd name="T8" fmla="*/ 2147483646 w 205"/>
              <a:gd name="T9" fmla="*/ 2147483646 h 161"/>
              <a:gd name="T10" fmla="*/ 2147483646 w 205"/>
              <a:gd name="T11" fmla="*/ 2147483646 h 161"/>
              <a:gd name="T12" fmla="*/ 2147483646 w 205"/>
              <a:gd name="T13" fmla="*/ 2147483646 h 161"/>
              <a:gd name="T14" fmla="*/ 2147483646 w 205"/>
              <a:gd name="T15" fmla="*/ 2147483646 h 161"/>
              <a:gd name="T16" fmla="*/ 2147483646 w 205"/>
              <a:gd name="T17" fmla="*/ 2147483646 h 161"/>
              <a:gd name="T18" fmla="*/ 2147483646 w 205"/>
              <a:gd name="T19" fmla="*/ 2147483646 h 161"/>
              <a:gd name="T20" fmla="*/ 2147483646 w 205"/>
              <a:gd name="T21" fmla="*/ 2147483646 h 161"/>
              <a:gd name="T22" fmla="*/ 2147483646 w 205"/>
              <a:gd name="T23" fmla="*/ 2147483646 h 161"/>
              <a:gd name="T24" fmla="*/ 2147483646 w 205"/>
              <a:gd name="T25" fmla="*/ 2147483646 h 161"/>
              <a:gd name="T26" fmla="*/ 2147483646 w 205"/>
              <a:gd name="T27" fmla="*/ 2147483646 h 161"/>
              <a:gd name="T28" fmla="*/ 2147483646 w 205"/>
              <a:gd name="T29" fmla="*/ 2147483646 h 161"/>
              <a:gd name="T30" fmla="*/ 2147483646 w 205"/>
              <a:gd name="T31" fmla="*/ 2147483646 h 161"/>
              <a:gd name="T32" fmla="*/ 2147483646 w 205"/>
              <a:gd name="T33" fmla="*/ 2147483646 h 161"/>
              <a:gd name="T34" fmla="*/ 2147483646 w 205"/>
              <a:gd name="T35" fmla="*/ 2147483646 h 161"/>
              <a:gd name="T36" fmla="*/ 2147483646 w 205"/>
              <a:gd name="T37" fmla="*/ 2147483646 h 161"/>
              <a:gd name="T38" fmla="*/ 2147483646 w 205"/>
              <a:gd name="T39" fmla="*/ 2147483646 h 161"/>
              <a:gd name="T40" fmla="*/ 2147483646 w 205"/>
              <a:gd name="T41" fmla="*/ 2147483646 h 161"/>
              <a:gd name="T42" fmla="*/ 2147483646 w 205"/>
              <a:gd name="T43" fmla="*/ 2147483646 h 161"/>
              <a:gd name="T44" fmla="*/ 2147483646 w 205"/>
              <a:gd name="T45" fmla="*/ 2147483646 h 161"/>
              <a:gd name="T46" fmla="*/ 2147483646 w 205"/>
              <a:gd name="T47" fmla="*/ 2147483646 h 161"/>
              <a:gd name="T48" fmla="*/ 2147483646 w 205"/>
              <a:gd name="T49" fmla="*/ 2147483646 h 161"/>
              <a:gd name="T50" fmla="*/ 2147483646 w 205"/>
              <a:gd name="T51" fmla="*/ 2147483646 h 161"/>
              <a:gd name="T52" fmla="*/ 2147483646 w 205"/>
              <a:gd name="T53" fmla="*/ 2147483646 h 161"/>
              <a:gd name="T54" fmla="*/ 2147483646 w 205"/>
              <a:gd name="T55" fmla="*/ 2147483646 h 161"/>
              <a:gd name="T56" fmla="*/ 2147483646 w 205"/>
              <a:gd name="T57" fmla="*/ 2147483646 h 161"/>
              <a:gd name="T58" fmla="*/ 2147483646 w 205"/>
              <a:gd name="T59" fmla="*/ 2147483646 h 161"/>
              <a:gd name="T60" fmla="*/ 2147483646 w 205"/>
              <a:gd name="T61" fmla="*/ 2147483646 h 161"/>
              <a:gd name="T62" fmla="*/ 2147483646 w 205"/>
              <a:gd name="T63" fmla="*/ 2147483646 h 161"/>
              <a:gd name="T64" fmla="*/ 2147483646 w 205"/>
              <a:gd name="T65" fmla="*/ 2147483646 h 161"/>
              <a:gd name="T66" fmla="*/ 2147483646 w 205"/>
              <a:gd name="T67" fmla="*/ 2147483646 h 161"/>
              <a:gd name="T68" fmla="*/ 2147483646 w 205"/>
              <a:gd name="T69" fmla="*/ 2147483646 h 161"/>
              <a:gd name="T70" fmla="*/ 2147483646 w 205"/>
              <a:gd name="T71" fmla="*/ 2147483646 h 161"/>
              <a:gd name="T72" fmla="*/ 2147483646 w 205"/>
              <a:gd name="T73" fmla="*/ 2147483646 h 161"/>
              <a:gd name="T74" fmla="*/ 2147483646 w 205"/>
              <a:gd name="T75" fmla="*/ 2147483646 h 161"/>
              <a:gd name="T76" fmla="*/ 2147483646 w 205"/>
              <a:gd name="T77" fmla="*/ 2147483646 h 161"/>
              <a:gd name="T78" fmla="*/ 2147483646 w 205"/>
              <a:gd name="T79" fmla="*/ 2147483646 h 161"/>
              <a:gd name="T80" fmla="*/ 2147483646 w 205"/>
              <a:gd name="T81" fmla="*/ 2147483646 h 161"/>
              <a:gd name="T82" fmla="*/ 2147483646 w 205"/>
              <a:gd name="T83" fmla="*/ 2147483646 h 161"/>
              <a:gd name="T84" fmla="*/ 2147483646 w 205"/>
              <a:gd name="T85" fmla="*/ 2147483646 h 161"/>
              <a:gd name="T86" fmla="*/ 2147483646 w 205"/>
              <a:gd name="T87" fmla="*/ 2147483646 h 161"/>
              <a:gd name="T88" fmla="*/ 2147483646 w 205"/>
              <a:gd name="T89" fmla="*/ 2147483646 h 161"/>
              <a:gd name="T90" fmla="*/ 2147483646 w 205"/>
              <a:gd name="T91" fmla="*/ 2147483646 h 161"/>
              <a:gd name="T92" fmla="*/ 2147483646 w 205"/>
              <a:gd name="T93" fmla="*/ 2147483646 h 161"/>
              <a:gd name="T94" fmla="*/ 2147483646 w 205"/>
              <a:gd name="T95" fmla="*/ 2147483646 h 161"/>
              <a:gd name="T96" fmla="*/ 2147483646 w 205"/>
              <a:gd name="T97" fmla="*/ 2147483646 h 161"/>
              <a:gd name="T98" fmla="*/ 2147483646 w 205"/>
              <a:gd name="T99" fmla="*/ 2147483646 h 161"/>
              <a:gd name="T100" fmla="*/ 2147483646 w 205"/>
              <a:gd name="T101" fmla="*/ 2147483646 h 161"/>
              <a:gd name="T102" fmla="*/ 2147483646 w 205"/>
              <a:gd name="T103" fmla="*/ 2147483646 h 161"/>
              <a:gd name="T104" fmla="*/ 2147483646 w 205"/>
              <a:gd name="T105" fmla="*/ 0 h 161"/>
              <a:gd name="T106" fmla="*/ 2147483646 w 205"/>
              <a:gd name="T107" fmla="*/ 2147483646 h 161"/>
              <a:gd name="T108" fmla="*/ 2147483646 w 205"/>
              <a:gd name="T109" fmla="*/ 2147483646 h 161"/>
              <a:gd name="T110" fmla="*/ 2147483646 w 205"/>
              <a:gd name="T111" fmla="*/ 2147483646 h 161"/>
              <a:gd name="T112" fmla="*/ 2147483646 w 205"/>
              <a:gd name="T113" fmla="*/ 2147483646 h 161"/>
              <a:gd name="T114" fmla="*/ 2147483646 w 205"/>
              <a:gd name="T115" fmla="*/ 2147483646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5"/>
              <a:gd name="T175" fmla="*/ 0 h 161"/>
              <a:gd name="T176" fmla="*/ 205 w 205"/>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5" h="161">
                <a:moveTo>
                  <a:pt x="199" y="3"/>
                </a:moveTo>
                <a:lnTo>
                  <a:pt x="202" y="5"/>
                </a:lnTo>
                <a:lnTo>
                  <a:pt x="205" y="10"/>
                </a:lnTo>
                <a:lnTo>
                  <a:pt x="204" y="17"/>
                </a:lnTo>
                <a:lnTo>
                  <a:pt x="200" y="18"/>
                </a:lnTo>
                <a:lnTo>
                  <a:pt x="197" y="18"/>
                </a:lnTo>
                <a:lnTo>
                  <a:pt x="195" y="18"/>
                </a:lnTo>
                <a:lnTo>
                  <a:pt x="193" y="20"/>
                </a:lnTo>
                <a:lnTo>
                  <a:pt x="192" y="25"/>
                </a:lnTo>
                <a:lnTo>
                  <a:pt x="189" y="35"/>
                </a:lnTo>
                <a:lnTo>
                  <a:pt x="184" y="43"/>
                </a:lnTo>
                <a:lnTo>
                  <a:pt x="178" y="48"/>
                </a:lnTo>
                <a:lnTo>
                  <a:pt x="174" y="53"/>
                </a:lnTo>
                <a:lnTo>
                  <a:pt x="173" y="58"/>
                </a:lnTo>
                <a:lnTo>
                  <a:pt x="173" y="64"/>
                </a:lnTo>
                <a:lnTo>
                  <a:pt x="176" y="81"/>
                </a:lnTo>
                <a:lnTo>
                  <a:pt x="177" y="87"/>
                </a:lnTo>
                <a:lnTo>
                  <a:pt x="178" y="93"/>
                </a:lnTo>
                <a:lnTo>
                  <a:pt x="174" y="98"/>
                </a:lnTo>
                <a:lnTo>
                  <a:pt x="174" y="104"/>
                </a:lnTo>
                <a:lnTo>
                  <a:pt x="178" y="113"/>
                </a:lnTo>
                <a:lnTo>
                  <a:pt x="182" y="116"/>
                </a:lnTo>
                <a:lnTo>
                  <a:pt x="183" y="119"/>
                </a:lnTo>
                <a:lnTo>
                  <a:pt x="183" y="121"/>
                </a:lnTo>
                <a:lnTo>
                  <a:pt x="184" y="124"/>
                </a:lnTo>
                <a:lnTo>
                  <a:pt x="184" y="130"/>
                </a:lnTo>
                <a:lnTo>
                  <a:pt x="188" y="131"/>
                </a:lnTo>
                <a:lnTo>
                  <a:pt x="189" y="133"/>
                </a:lnTo>
                <a:lnTo>
                  <a:pt x="185" y="136"/>
                </a:lnTo>
                <a:lnTo>
                  <a:pt x="181" y="138"/>
                </a:lnTo>
                <a:lnTo>
                  <a:pt x="177" y="140"/>
                </a:lnTo>
                <a:lnTo>
                  <a:pt x="176" y="143"/>
                </a:lnTo>
                <a:lnTo>
                  <a:pt x="175" y="147"/>
                </a:lnTo>
                <a:lnTo>
                  <a:pt x="172" y="147"/>
                </a:lnTo>
                <a:lnTo>
                  <a:pt x="172" y="152"/>
                </a:lnTo>
                <a:lnTo>
                  <a:pt x="171" y="155"/>
                </a:lnTo>
                <a:lnTo>
                  <a:pt x="169" y="157"/>
                </a:lnTo>
                <a:lnTo>
                  <a:pt x="171" y="161"/>
                </a:lnTo>
                <a:lnTo>
                  <a:pt x="168" y="161"/>
                </a:lnTo>
                <a:lnTo>
                  <a:pt x="167" y="161"/>
                </a:lnTo>
                <a:lnTo>
                  <a:pt x="161" y="159"/>
                </a:lnTo>
                <a:lnTo>
                  <a:pt x="158" y="157"/>
                </a:lnTo>
                <a:lnTo>
                  <a:pt x="154" y="155"/>
                </a:lnTo>
                <a:lnTo>
                  <a:pt x="150" y="153"/>
                </a:lnTo>
                <a:lnTo>
                  <a:pt x="148" y="157"/>
                </a:lnTo>
                <a:lnTo>
                  <a:pt x="144" y="156"/>
                </a:lnTo>
                <a:lnTo>
                  <a:pt x="142" y="157"/>
                </a:lnTo>
                <a:lnTo>
                  <a:pt x="139" y="160"/>
                </a:lnTo>
                <a:lnTo>
                  <a:pt x="136" y="161"/>
                </a:lnTo>
                <a:lnTo>
                  <a:pt x="133" y="158"/>
                </a:lnTo>
                <a:lnTo>
                  <a:pt x="131" y="157"/>
                </a:lnTo>
                <a:lnTo>
                  <a:pt x="127" y="157"/>
                </a:lnTo>
                <a:lnTo>
                  <a:pt x="124" y="153"/>
                </a:lnTo>
                <a:lnTo>
                  <a:pt x="121" y="146"/>
                </a:lnTo>
                <a:lnTo>
                  <a:pt x="117" y="142"/>
                </a:lnTo>
                <a:lnTo>
                  <a:pt x="114" y="141"/>
                </a:lnTo>
                <a:lnTo>
                  <a:pt x="113" y="137"/>
                </a:lnTo>
                <a:lnTo>
                  <a:pt x="110" y="137"/>
                </a:lnTo>
                <a:lnTo>
                  <a:pt x="105" y="135"/>
                </a:lnTo>
                <a:lnTo>
                  <a:pt x="101" y="131"/>
                </a:lnTo>
                <a:lnTo>
                  <a:pt x="100" y="131"/>
                </a:lnTo>
                <a:lnTo>
                  <a:pt x="95" y="130"/>
                </a:lnTo>
                <a:lnTo>
                  <a:pt x="93" y="126"/>
                </a:lnTo>
                <a:lnTo>
                  <a:pt x="88" y="125"/>
                </a:lnTo>
                <a:lnTo>
                  <a:pt x="86" y="121"/>
                </a:lnTo>
                <a:lnTo>
                  <a:pt x="83" y="118"/>
                </a:lnTo>
                <a:lnTo>
                  <a:pt x="83" y="121"/>
                </a:lnTo>
                <a:lnTo>
                  <a:pt x="80" y="124"/>
                </a:lnTo>
                <a:lnTo>
                  <a:pt x="78" y="122"/>
                </a:lnTo>
                <a:lnTo>
                  <a:pt x="77" y="119"/>
                </a:lnTo>
                <a:lnTo>
                  <a:pt x="76" y="118"/>
                </a:lnTo>
                <a:lnTo>
                  <a:pt x="74" y="118"/>
                </a:lnTo>
                <a:lnTo>
                  <a:pt x="69" y="122"/>
                </a:lnTo>
                <a:lnTo>
                  <a:pt x="67" y="123"/>
                </a:lnTo>
                <a:lnTo>
                  <a:pt x="64" y="124"/>
                </a:lnTo>
                <a:lnTo>
                  <a:pt x="60" y="124"/>
                </a:lnTo>
                <a:lnTo>
                  <a:pt x="57" y="126"/>
                </a:lnTo>
                <a:lnTo>
                  <a:pt x="52" y="127"/>
                </a:lnTo>
                <a:lnTo>
                  <a:pt x="47" y="130"/>
                </a:lnTo>
                <a:lnTo>
                  <a:pt x="45" y="134"/>
                </a:lnTo>
                <a:lnTo>
                  <a:pt x="43" y="134"/>
                </a:lnTo>
                <a:lnTo>
                  <a:pt x="46" y="127"/>
                </a:lnTo>
                <a:lnTo>
                  <a:pt x="46" y="114"/>
                </a:lnTo>
                <a:lnTo>
                  <a:pt x="49" y="106"/>
                </a:lnTo>
                <a:lnTo>
                  <a:pt x="42" y="98"/>
                </a:lnTo>
                <a:lnTo>
                  <a:pt x="31" y="114"/>
                </a:lnTo>
                <a:lnTo>
                  <a:pt x="24" y="105"/>
                </a:lnTo>
                <a:lnTo>
                  <a:pt x="14" y="103"/>
                </a:lnTo>
                <a:lnTo>
                  <a:pt x="15" y="69"/>
                </a:lnTo>
                <a:lnTo>
                  <a:pt x="7" y="76"/>
                </a:lnTo>
                <a:lnTo>
                  <a:pt x="1" y="61"/>
                </a:lnTo>
                <a:lnTo>
                  <a:pt x="4" y="53"/>
                </a:lnTo>
                <a:lnTo>
                  <a:pt x="0" y="44"/>
                </a:lnTo>
                <a:lnTo>
                  <a:pt x="5" y="41"/>
                </a:lnTo>
                <a:lnTo>
                  <a:pt x="4" y="32"/>
                </a:lnTo>
                <a:lnTo>
                  <a:pt x="10" y="30"/>
                </a:lnTo>
                <a:lnTo>
                  <a:pt x="30" y="27"/>
                </a:lnTo>
                <a:lnTo>
                  <a:pt x="29" y="22"/>
                </a:lnTo>
                <a:lnTo>
                  <a:pt x="40" y="18"/>
                </a:lnTo>
                <a:lnTo>
                  <a:pt x="43" y="11"/>
                </a:lnTo>
                <a:lnTo>
                  <a:pt x="51" y="14"/>
                </a:lnTo>
                <a:lnTo>
                  <a:pt x="52" y="10"/>
                </a:lnTo>
                <a:lnTo>
                  <a:pt x="59" y="12"/>
                </a:lnTo>
                <a:lnTo>
                  <a:pt x="60" y="4"/>
                </a:lnTo>
                <a:lnTo>
                  <a:pt x="81" y="11"/>
                </a:lnTo>
                <a:lnTo>
                  <a:pt x="90" y="0"/>
                </a:lnTo>
                <a:lnTo>
                  <a:pt x="92" y="6"/>
                </a:lnTo>
                <a:lnTo>
                  <a:pt x="101" y="3"/>
                </a:lnTo>
                <a:lnTo>
                  <a:pt x="128" y="4"/>
                </a:lnTo>
                <a:lnTo>
                  <a:pt x="150" y="11"/>
                </a:lnTo>
                <a:lnTo>
                  <a:pt x="156" y="15"/>
                </a:lnTo>
                <a:lnTo>
                  <a:pt x="167" y="13"/>
                </a:lnTo>
                <a:lnTo>
                  <a:pt x="186" y="17"/>
                </a:lnTo>
                <a:lnTo>
                  <a:pt x="194" y="13"/>
                </a:lnTo>
                <a:lnTo>
                  <a:pt x="199" y="4"/>
                </a:lnTo>
                <a:lnTo>
                  <a:pt x="199" y="3"/>
                </a:lnTo>
                <a:close/>
              </a:path>
            </a:pathLst>
          </a:custGeom>
          <a:solidFill>
            <a:schemeClr val="bg1"/>
          </a:solidFill>
          <a:ln w="0" cap="rnd">
            <a:solidFill>
              <a:srgbClr val="000000"/>
            </a:solidFill>
            <a:round/>
            <a:headEnd/>
            <a:tailEnd/>
          </a:ln>
        </p:spPr>
        <p:txBody>
          <a:bodyPr/>
          <a:lstStyle/>
          <a:p>
            <a:endParaRPr lang="nl-NL"/>
          </a:p>
        </p:txBody>
      </p:sp>
      <p:sp>
        <p:nvSpPr>
          <p:cNvPr id="168015" name="Freeform 94">
            <a:extLst>
              <a:ext uri="{FF2B5EF4-FFF2-40B4-BE49-F238E27FC236}">
                <a16:creationId xmlns:a16="http://schemas.microsoft.com/office/drawing/2014/main" id="{4A73561D-D002-4F76-AF24-D0330F9BA4A0}"/>
              </a:ext>
            </a:extLst>
          </p:cNvPr>
          <p:cNvSpPr>
            <a:spLocks/>
          </p:cNvSpPr>
          <p:nvPr/>
        </p:nvSpPr>
        <p:spPr bwMode="auto">
          <a:xfrm>
            <a:off x="6227763" y="4017964"/>
            <a:ext cx="393700" cy="300037"/>
          </a:xfrm>
          <a:custGeom>
            <a:avLst/>
            <a:gdLst>
              <a:gd name="T0" fmla="*/ 2147483646 w 248"/>
              <a:gd name="T1" fmla="*/ 2147483646 h 189"/>
              <a:gd name="T2" fmla="*/ 2147483646 w 248"/>
              <a:gd name="T3" fmla="*/ 2147483646 h 189"/>
              <a:gd name="T4" fmla="*/ 2147483646 w 248"/>
              <a:gd name="T5" fmla="*/ 2147483646 h 189"/>
              <a:gd name="T6" fmla="*/ 2147483646 w 248"/>
              <a:gd name="T7" fmla="*/ 2147483646 h 189"/>
              <a:gd name="T8" fmla="*/ 2147483646 w 248"/>
              <a:gd name="T9" fmla="*/ 2147483646 h 189"/>
              <a:gd name="T10" fmla="*/ 2147483646 w 248"/>
              <a:gd name="T11" fmla="*/ 2147483646 h 189"/>
              <a:gd name="T12" fmla="*/ 2147483646 w 248"/>
              <a:gd name="T13" fmla="*/ 2147483646 h 189"/>
              <a:gd name="T14" fmla="*/ 2147483646 w 248"/>
              <a:gd name="T15" fmla="*/ 2147483646 h 189"/>
              <a:gd name="T16" fmla="*/ 2147483646 w 248"/>
              <a:gd name="T17" fmla="*/ 2147483646 h 189"/>
              <a:gd name="T18" fmla="*/ 2147483646 w 248"/>
              <a:gd name="T19" fmla="*/ 2147483646 h 189"/>
              <a:gd name="T20" fmla="*/ 0 w 248"/>
              <a:gd name="T21" fmla="*/ 2147483646 h 189"/>
              <a:gd name="T22" fmla="*/ 2147483646 w 248"/>
              <a:gd name="T23" fmla="*/ 2147483646 h 189"/>
              <a:gd name="T24" fmla="*/ 2147483646 w 248"/>
              <a:gd name="T25" fmla="*/ 0 h 189"/>
              <a:gd name="T26" fmla="*/ 2147483646 w 248"/>
              <a:gd name="T27" fmla="*/ 2147483646 h 189"/>
              <a:gd name="T28" fmla="*/ 2147483646 w 248"/>
              <a:gd name="T29" fmla="*/ 2147483646 h 189"/>
              <a:gd name="T30" fmla="*/ 2147483646 w 248"/>
              <a:gd name="T31" fmla="*/ 2147483646 h 189"/>
              <a:gd name="T32" fmla="*/ 2147483646 w 248"/>
              <a:gd name="T33" fmla="*/ 2147483646 h 189"/>
              <a:gd name="T34" fmla="*/ 2147483646 w 248"/>
              <a:gd name="T35" fmla="*/ 2147483646 h 189"/>
              <a:gd name="T36" fmla="*/ 2147483646 w 248"/>
              <a:gd name="T37" fmla="*/ 2147483646 h 189"/>
              <a:gd name="T38" fmla="*/ 2147483646 w 248"/>
              <a:gd name="T39" fmla="*/ 0 h 189"/>
              <a:gd name="T40" fmla="*/ 2147483646 w 248"/>
              <a:gd name="T41" fmla="*/ 2147483646 h 189"/>
              <a:gd name="T42" fmla="*/ 2147483646 w 248"/>
              <a:gd name="T43" fmla="*/ 2147483646 h 189"/>
              <a:gd name="T44" fmla="*/ 2147483646 w 248"/>
              <a:gd name="T45" fmla="*/ 2147483646 h 189"/>
              <a:gd name="T46" fmla="*/ 2147483646 w 248"/>
              <a:gd name="T47" fmla="*/ 2147483646 h 189"/>
              <a:gd name="T48" fmla="*/ 2147483646 w 248"/>
              <a:gd name="T49" fmla="*/ 2147483646 h 189"/>
              <a:gd name="T50" fmla="*/ 2147483646 w 248"/>
              <a:gd name="T51" fmla="*/ 2147483646 h 189"/>
              <a:gd name="T52" fmla="*/ 2147483646 w 248"/>
              <a:gd name="T53" fmla="*/ 2147483646 h 189"/>
              <a:gd name="T54" fmla="*/ 2147483646 w 248"/>
              <a:gd name="T55" fmla="*/ 2147483646 h 189"/>
              <a:gd name="T56" fmla="*/ 2147483646 w 248"/>
              <a:gd name="T57" fmla="*/ 2147483646 h 189"/>
              <a:gd name="T58" fmla="*/ 2147483646 w 248"/>
              <a:gd name="T59" fmla="*/ 2147483646 h 189"/>
              <a:gd name="T60" fmla="*/ 2147483646 w 248"/>
              <a:gd name="T61" fmla="*/ 2147483646 h 189"/>
              <a:gd name="T62" fmla="*/ 2147483646 w 248"/>
              <a:gd name="T63" fmla="*/ 2147483646 h 189"/>
              <a:gd name="T64" fmla="*/ 2147483646 w 248"/>
              <a:gd name="T65" fmla="*/ 2147483646 h 189"/>
              <a:gd name="T66" fmla="*/ 2147483646 w 248"/>
              <a:gd name="T67" fmla="*/ 2147483646 h 189"/>
              <a:gd name="T68" fmla="*/ 2147483646 w 248"/>
              <a:gd name="T69" fmla="*/ 2147483646 h 189"/>
              <a:gd name="T70" fmla="*/ 2147483646 w 248"/>
              <a:gd name="T71" fmla="*/ 2147483646 h 189"/>
              <a:gd name="T72" fmla="*/ 2147483646 w 248"/>
              <a:gd name="T73" fmla="*/ 2147483646 h 189"/>
              <a:gd name="T74" fmla="*/ 2147483646 w 248"/>
              <a:gd name="T75" fmla="*/ 2147483646 h 189"/>
              <a:gd name="T76" fmla="*/ 2147483646 w 248"/>
              <a:gd name="T77" fmla="*/ 2147483646 h 189"/>
              <a:gd name="T78" fmla="*/ 2147483646 w 248"/>
              <a:gd name="T79" fmla="*/ 2147483646 h 189"/>
              <a:gd name="T80" fmla="*/ 2147483646 w 248"/>
              <a:gd name="T81" fmla="*/ 2147483646 h 189"/>
              <a:gd name="T82" fmla="*/ 2147483646 w 248"/>
              <a:gd name="T83" fmla="*/ 2147483646 h 189"/>
              <a:gd name="T84" fmla="*/ 2147483646 w 248"/>
              <a:gd name="T85" fmla="*/ 2147483646 h 189"/>
              <a:gd name="T86" fmla="*/ 2147483646 w 248"/>
              <a:gd name="T87" fmla="*/ 2147483646 h 189"/>
              <a:gd name="T88" fmla="*/ 2147483646 w 248"/>
              <a:gd name="T89" fmla="*/ 2147483646 h 189"/>
              <a:gd name="T90" fmla="*/ 2147483646 w 248"/>
              <a:gd name="T91" fmla="*/ 2147483646 h 189"/>
              <a:gd name="T92" fmla="*/ 2147483646 w 248"/>
              <a:gd name="T93" fmla="*/ 2147483646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189"/>
              <a:gd name="T143" fmla="*/ 248 w 248"/>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189">
                <a:moveTo>
                  <a:pt x="75" y="150"/>
                </a:moveTo>
                <a:lnTo>
                  <a:pt x="74" y="149"/>
                </a:lnTo>
                <a:lnTo>
                  <a:pt x="74" y="145"/>
                </a:lnTo>
                <a:lnTo>
                  <a:pt x="73" y="139"/>
                </a:lnTo>
                <a:lnTo>
                  <a:pt x="75" y="132"/>
                </a:lnTo>
                <a:lnTo>
                  <a:pt x="76" y="127"/>
                </a:lnTo>
                <a:lnTo>
                  <a:pt x="80" y="123"/>
                </a:lnTo>
                <a:lnTo>
                  <a:pt x="79" y="119"/>
                </a:lnTo>
                <a:lnTo>
                  <a:pt x="79" y="114"/>
                </a:lnTo>
                <a:lnTo>
                  <a:pt x="76" y="112"/>
                </a:lnTo>
                <a:lnTo>
                  <a:pt x="72" y="111"/>
                </a:lnTo>
                <a:lnTo>
                  <a:pt x="70" y="107"/>
                </a:lnTo>
                <a:lnTo>
                  <a:pt x="68" y="103"/>
                </a:lnTo>
                <a:lnTo>
                  <a:pt x="64" y="104"/>
                </a:lnTo>
                <a:lnTo>
                  <a:pt x="59" y="104"/>
                </a:lnTo>
                <a:lnTo>
                  <a:pt x="51" y="104"/>
                </a:lnTo>
                <a:lnTo>
                  <a:pt x="46" y="105"/>
                </a:lnTo>
                <a:lnTo>
                  <a:pt x="45" y="102"/>
                </a:lnTo>
                <a:lnTo>
                  <a:pt x="35" y="99"/>
                </a:lnTo>
                <a:lnTo>
                  <a:pt x="30" y="97"/>
                </a:lnTo>
                <a:lnTo>
                  <a:pt x="26" y="93"/>
                </a:lnTo>
                <a:lnTo>
                  <a:pt x="21" y="93"/>
                </a:lnTo>
                <a:lnTo>
                  <a:pt x="20" y="91"/>
                </a:lnTo>
                <a:lnTo>
                  <a:pt x="19" y="86"/>
                </a:lnTo>
                <a:lnTo>
                  <a:pt x="16" y="88"/>
                </a:lnTo>
                <a:lnTo>
                  <a:pt x="10" y="91"/>
                </a:lnTo>
                <a:lnTo>
                  <a:pt x="9" y="88"/>
                </a:lnTo>
                <a:lnTo>
                  <a:pt x="11" y="88"/>
                </a:lnTo>
                <a:lnTo>
                  <a:pt x="12" y="82"/>
                </a:lnTo>
                <a:lnTo>
                  <a:pt x="3" y="60"/>
                </a:lnTo>
                <a:lnTo>
                  <a:pt x="3" y="55"/>
                </a:lnTo>
                <a:lnTo>
                  <a:pt x="3" y="30"/>
                </a:lnTo>
                <a:lnTo>
                  <a:pt x="0" y="27"/>
                </a:lnTo>
                <a:lnTo>
                  <a:pt x="10" y="26"/>
                </a:lnTo>
                <a:lnTo>
                  <a:pt x="11" y="19"/>
                </a:lnTo>
                <a:lnTo>
                  <a:pt x="16" y="15"/>
                </a:lnTo>
                <a:lnTo>
                  <a:pt x="25" y="11"/>
                </a:lnTo>
                <a:lnTo>
                  <a:pt x="36" y="6"/>
                </a:lnTo>
                <a:lnTo>
                  <a:pt x="51" y="0"/>
                </a:lnTo>
                <a:lnTo>
                  <a:pt x="59" y="3"/>
                </a:lnTo>
                <a:lnTo>
                  <a:pt x="73" y="3"/>
                </a:lnTo>
                <a:lnTo>
                  <a:pt x="77" y="3"/>
                </a:lnTo>
                <a:lnTo>
                  <a:pt x="82" y="1"/>
                </a:lnTo>
                <a:lnTo>
                  <a:pt x="85" y="1"/>
                </a:lnTo>
                <a:lnTo>
                  <a:pt x="87" y="6"/>
                </a:lnTo>
                <a:lnTo>
                  <a:pt x="89" y="7"/>
                </a:lnTo>
                <a:lnTo>
                  <a:pt x="94" y="5"/>
                </a:lnTo>
                <a:lnTo>
                  <a:pt x="97" y="4"/>
                </a:lnTo>
                <a:lnTo>
                  <a:pt x="103" y="6"/>
                </a:lnTo>
                <a:lnTo>
                  <a:pt x="110" y="8"/>
                </a:lnTo>
                <a:lnTo>
                  <a:pt x="115" y="6"/>
                </a:lnTo>
                <a:lnTo>
                  <a:pt x="127" y="6"/>
                </a:lnTo>
                <a:lnTo>
                  <a:pt x="133" y="10"/>
                </a:lnTo>
                <a:lnTo>
                  <a:pt x="137" y="13"/>
                </a:lnTo>
                <a:lnTo>
                  <a:pt x="143" y="10"/>
                </a:lnTo>
                <a:lnTo>
                  <a:pt x="147" y="10"/>
                </a:lnTo>
                <a:lnTo>
                  <a:pt x="155" y="9"/>
                </a:lnTo>
                <a:lnTo>
                  <a:pt x="161" y="3"/>
                </a:lnTo>
                <a:lnTo>
                  <a:pt x="165" y="1"/>
                </a:lnTo>
                <a:lnTo>
                  <a:pt x="168" y="0"/>
                </a:lnTo>
                <a:lnTo>
                  <a:pt x="170" y="9"/>
                </a:lnTo>
                <a:lnTo>
                  <a:pt x="176" y="16"/>
                </a:lnTo>
                <a:lnTo>
                  <a:pt x="182" y="20"/>
                </a:lnTo>
                <a:lnTo>
                  <a:pt x="193" y="21"/>
                </a:lnTo>
                <a:lnTo>
                  <a:pt x="200" y="22"/>
                </a:lnTo>
                <a:lnTo>
                  <a:pt x="207" y="31"/>
                </a:lnTo>
                <a:lnTo>
                  <a:pt x="216" y="38"/>
                </a:lnTo>
                <a:lnTo>
                  <a:pt x="223" y="43"/>
                </a:lnTo>
                <a:lnTo>
                  <a:pt x="225" y="48"/>
                </a:lnTo>
                <a:lnTo>
                  <a:pt x="228" y="54"/>
                </a:lnTo>
                <a:lnTo>
                  <a:pt x="233" y="56"/>
                </a:lnTo>
                <a:lnTo>
                  <a:pt x="241" y="57"/>
                </a:lnTo>
                <a:lnTo>
                  <a:pt x="240" y="63"/>
                </a:lnTo>
                <a:lnTo>
                  <a:pt x="239" y="68"/>
                </a:lnTo>
                <a:lnTo>
                  <a:pt x="238" y="73"/>
                </a:lnTo>
                <a:lnTo>
                  <a:pt x="236" y="77"/>
                </a:lnTo>
                <a:lnTo>
                  <a:pt x="234" y="82"/>
                </a:lnTo>
                <a:lnTo>
                  <a:pt x="241" y="83"/>
                </a:lnTo>
                <a:lnTo>
                  <a:pt x="246" y="85"/>
                </a:lnTo>
                <a:lnTo>
                  <a:pt x="248" y="86"/>
                </a:lnTo>
                <a:lnTo>
                  <a:pt x="245" y="88"/>
                </a:lnTo>
                <a:lnTo>
                  <a:pt x="243" y="88"/>
                </a:lnTo>
                <a:lnTo>
                  <a:pt x="242" y="93"/>
                </a:lnTo>
                <a:lnTo>
                  <a:pt x="241" y="98"/>
                </a:lnTo>
                <a:lnTo>
                  <a:pt x="238" y="99"/>
                </a:lnTo>
                <a:lnTo>
                  <a:pt x="236" y="96"/>
                </a:lnTo>
                <a:lnTo>
                  <a:pt x="233" y="98"/>
                </a:lnTo>
                <a:lnTo>
                  <a:pt x="229" y="97"/>
                </a:lnTo>
                <a:lnTo>
                  <a:pt x="226" y="98"/>
                </a:lnTo>
                <a:lnTo>
                  <a:pt x="224" y="103"/>
                </a:lnTo>
                <a:lnTo>
                  <a:pt x="222" y="108"/>
                </a:lnTo>
                <a:lnTo>
                  <a:pt x="217" y="110"/>
                </a:lnTo>
                <a:lnTo>
                  <a:pt x="209" y="110"/>
                </a:lnTo>
                <a:lnTo>
                  <a:pt x="207" y="115"/>
                </a:lnTo>
                <a:lnTo>
                  <a:pt x="204" y="119"/>
                </a:lnTo>
                <a:lnTo>
                  <a:pt x="203" y="124"/>
                </a:lnTo>
                <a:lnTo>
                  <a:pt x="202" y="130"/>
                </a:lnTo>
                <a:lnTo>
                  <a:pt x="204" y="135"/>
                </a:lnTo>
                <a:lnTo>
                  <a:pt x="202" y="140"/>
                </a:lnTo>
                <a:lnTo>
                  <a:pt x="198" y="145"/>
                </a:lnTo>
                <a:lnTo>
                  <a:pt x="198" y="149"/>
                </a:lnTo>
                <a:lnTo>
                  <a:pt x="197" y="152"/>
                </a:lnTo>
                <a:lnTo>
                  <a:pt x="195" y="157"/>
                </a:lnTo>
                <a:lnTo>
                  <a:pt x="199" y="158"/>
                </a:lnTo>
                <a:lnTo>
                  <a:pt x="202" y="158"/>
                </a:lnTo>
                <a:lnTo>
                  <a:pt x="205" y="165"/>
                </a:lnTo>
                <a:lnTo>
                  <a:pt x="203" y="171"/>
                </a:lnTo>
                <a:lnTo>
                  <a:pt x="198" y="172"/>
                </a:lnTo>
                <a:lnTo>
                  <a:pt x="194" y="169"/>
                </a:lnTo>
                <a:lnTo>
                  <a:pt x="194" y="164"/>
                </a:lnTo>
                <a:lnTo>
                  <a:pt x="193" y="161"/>
                </a:lnTo>
                <a:lnTo>
                  <a:pt x="192" y="159"/>
                </a:lnTo>
                <a:lnTo>
                  <a:pt x="188" y="161"/>
                </a:lnTo>
                <a:lnTo>
                  <a:pt x="186" y="164"/>
                </a:lnTo>
                <a:lnTo>
                  <a:pt x="181" y="162"/>
                </a:lnTo>
                <a:lnTo>
                  <a:pt x="179" y="167"/>
                </a:lnTo>
                <a:lnTo>
                  <a:pt x="175" y="171"/>
                </a:lnTo>
                <a:lnTo>
                  <a:pt x="172" y="171"/>
                </a:lnTo>
                <a:lnTo>
                  <a:pt x="168" y="170"/>
                </a:lnTo>
                <a:lnTo>
                  <a:pt x="163" y="173"/>
                </a:lnTo>
                <a:lnTo>
                  <a:pt x="165" y="179"/>
                </a:lnTo>
                <a:lnTo>
                  <a:pt x="163" y="183"/>
                </a:lnTo>
                <a:lnTo>
                  <a:pt x="160" y="184"/>
                </a:lnTo>
                <a:lnTo>
                  <a:pt x="157" y="183"/>
                </a:lnTo>
                <a:lnTo>
                  <a:pt x="153" y="184"/>
                </a:lnTo>
                <a:lnTo>
                  <a:pt x="146" y="189"/>
                </a:lnTo>
                <a:lnTo>
                  <a:pt x="141" y="189"/>
                </a:lnTo>
                <a:lnTo>
                  <a:pt x="139" y="186"/>
                </a:lnTo>
                <a:lnTo>
                  <a:pt x="137" y="184"/>
                </a:lnTo>
                <a:lnTo>
                  <a:pt x="132" y="186"/>
                </a:lnTo>
                <a:lnTo>
                  <a:pt x="125" y="187"/>
                </a:lnTo>
                <a:lnTo>
                  <a:pt x="121" y="188"/>
                </a:lnTo>
                <a:lnTo>
                  <a:pt x="115" y="187"/>
                </a:lnTo>
                <a:lnTo>
                  <a:pt x="112" y="188"/>
                </a:lnTo>
                <a:lnTo>
                  <a:pt x="110" y="187"/>
                </a:lnTo>
                <a:lnTo>
                  <a:pt x="109" y="181"/>
                </a:lnTo>
                <a:lnTo>
                  <a:pt x="108" y="180"/>
                </a:lnTo>
                <a:lnTo>
                  <a:pt x="106" y="174"/>
                </a:lnTo>
                <a:lnTo>
                  <a:pt x="101" y="158"/>
                </a:lnTo>
                <a:lnTo>
                  <a:pt x="88" y="150"/>
                </a:lnTo>
                <a:lnTo>
                  <a:pt x="87" y="149"/>
                </a:lnTo>
                <a:lnTo>
                  <a:pt x="75"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8016" name="Freeform 95">
            <a:extLst>
              <a:ext uri="{FF2B5EF4-FFF2-40B4-BE49-F238E27FC236}">
                <a16:creationId xmlns:a16="http://schemas.microsoft.com/office/drawing/2014/main" id="{152902E4-79BF-467B-8CE7-6E8C9A914B28}"/>
              </a:ext>
            </a:extLst>
          </p:cNvPr>
          <p:cNvSpPr>
            <a:spLocks/>
          </p:cNvSpPr>
          <p:nvPr/>
        </p:nvSpPr>
        <p:spPr bwMode="auto">
          <a:xfrm>
            <a:off x="6227763" y="4017964"/>
            <a:ext cx="393700" cy="300037"/>
          </a:xfrm>
          <a:custGeom>
            <a:avLst/>
            <a:gdLst>
              <a:gd name="T0" fmla="*/ 2147483646 w 248"/>
              <a:gd name="T1" fmla="*/ 2147483646 h 189"/>
              <a:gd name="T2" fmla="*/ 2147483646 w 248"/>
              <a:gd name="T3" fmla="*/ 2147483646 h 189"/>
              <a:gd name="T4" fmla="*/ 2147483646 w 248"/>
              <a:gd name="T5" fmla="*/ 2147483646 h 189"/>
              <a:gd name="T6" fmla="*/ 2147483646 w 248"/>
              <a:gd name="T7" fmla="*/ 2147483646 h 189"/>
              <a:gd name="T8" fmla="*/ 2147483646 w 248"/>
              <a:gd name="T9" fmla="*/ 2147483646 h 189"/>
              <a:gd name="T10" fmla="*/ 2147483646 w 248"/>
              <a:gd name="T11" fmla="*/ 2147483646 h 189"/>
              <a:gd name="T12" fmla="*/ 2147483646 w 248"/>
              <a:gd name="T13" fmla="*/ 2147483646 h 189"/>
              <a:gd name="T14" fmla="*/ 2147483646 w 248"/>
              <a:gd name="T15" fmla="*/ 2147483646 h 189"/>
              <a:gd name="T16" fmla="*/ 2147483646 w 248"/>
              <a:gd name="T17" fmla="*/ 2147483646 h 189"/>
              <a:gd name="T18" fmla="*/ 2147483646 w 248"/>
              <a:gd name="T19" fmla="*/ 2147483646 h 189"/>
              <a:gd name="T20" fmla="*/ 0 w 248"/>
              <a:gd name="T21" fmla="*/ 2147483646 h 189"/>
              <a:gd name="T22" fmla="*/ 2147483646 w 248"/>
              <a:gd name="T23" fmla="*/ 2147483646 h 189"/>
              <a:gd name="T24" fmla="*/ 2147483646 w 248"/>
              <a:gd name="T25" fmla="*/ 0 h 189"/>
              <a:gd name="T26" fmla="*/ 2147483646 w 248"/>
              <a:gd name="T27" fmla="*/ 2147483646 h 189"/>
              <a:gd name="T28" fmla="*/ 2147483646 w 248"/>
              <a:gd name="T29" fmla="*/ 2147483646 h 189"/>
              <a:gd name="T30" fmla="*/ 2147483646 w 248"/>
              <a:gd name="T31" fmla="*/ 2147483646 h 189"/>
              <a:gd name="T32" fmla="*/ 2147483646 w 248"/>
              <a:gd name="T33" fmla="*/ 2147483646 h 189"/>
              <a:gd name="T34" fmla="*/ 2147483646 w 248"/>
              <a:gd name="T35" fmla="*/ 2147483646 h 189"/>
              <a:gd name="T36" fmla="*/ 2147483646 w 248"/>
              <a:gd name="T37" fmla="*/ 2147483646 h 189"/>
              <a:gd name="T38" fmla="*/ 2147483646 w 248"/>
              <a:gd name="T39" fmla="*/ 0 h 189"/>
              <a:gd name="T40" fmla="*/ 2147483646 w 248"/>
              <a:gd name="T41" fmla="*/ 2147483646 h 189"/>
              <a:gd name="T42" fmla="*/ 2147483646 w 248"/>
              <a:gd name="T43" fmla="*/ 2147483646 h 189"/>
              <a:gd name="T44" fmla="*/ 2147483646 w 248"/>
              <a:gd name="T45" fmla="*/ 2147483646 h 189"/>
              <a:gd name="T46" fmla="*/ 2147483646 w 248"/>
              <a:gd name="T47" fmla="*/ 2147483646 h 189"/>
              <a:gd name="T48" fmla="*/ 2147483646 w 248"/>
              <a:gd name="T49" fmla="*/ 2147483646 h 189"/>
              <a:gd name="T50" fmla="*/ 2147483646 w 248"/>
              <a:gd name="T51" fmla="*/ 2147483646 h 189"/>
              <a:gd name="T52" fmla="*/ 2147483646 w 248"/>
              <a:gd name="T53" fmla="*/ 2147483646 h 189"/>
              <a:gd name="T54" fmla="*/ 2147483646 w 248"/>
              <a:gd name="T55" fmla="*/ 2147483646 h 189"/>
              <a:gd name="T56" fmla="*/ 2147483646 w 248"/>
              <a:gd name="T57" fmla="*/ 2147483646 h 189"/>
              <a:gd name="T58" fmla="*/ 2147483646 w 248"/>
              <a:gd name="T59" fmla="*/ 2147483646 h 189"/>
              <a:gd name="T60" fmla="*/ 2147483646 w 248"/>
              <a:gd name="T61" fmla="*/ 2147483646 h 189"/>
              <a:gd name="T62" fmla="*/ 2147483646 w 248"/>
              <a:gd name="T63" fmla="*/ 2147483646 h 189"/>
              <a:gd name="T64" fmla="*/ 2147483646 w 248"/>
              <a:gd name="T65" fmla="*/ 2147483646 h 189"/>
              <a:gd name="T66" fmla="*/ 2147483646 w 248"/>
              <a:gd name="T67" fmla="*/ 2147483646 h 189"/>
              <a:gd name="T68" fmla="*/ 2147483646 w 248"/>
              <a:gd name="T69" fmla="*/ 2147483646 h 189"/>
              <a:gd name="T70" fmla="*/ 2147483646 w 248"/>
              <a:gd name="T71" fmla="*/ 2147483646 h 189"/>
              <a:gd name="T72" fmla="*/ 2147483646 w 248"/>
              <a:gd name="T73" fmla="*/ 2147483646 h 189"/>
              <a:gd name="T74" fmla="*/ 2147483646 w 248"/>
              <a:gd name="T75" fmla="*/ 2147483646 h 189"/>
              <a:gd name="T76" fmla="*/ 2147483646 w 248"/>
              <a:gd name="T77" fmla="*/ 2147483646 h 189"/>
              <a:gd name="T78" fmla="*/ 2147483646 w 248"/>
              <a:gd name="T79" fmla="*/ 2147483646 h 189"/>
              <a:gd name="T80" fmla="*/ 2147483646 w 248"/>
              <a:gd name="T81" fmla="*/ 2147483646 h 189"/>
              <a:gd name="T82" fmla="*/ 2147483646 w 248"/>
              <a:gd name="T83" fmla="*/ 2147483646 h 189"/>
              <a:gd name="T84" fmla="*/ 2147483646 w 248"/>
              <a:gd name="T85" fmla="*/ 2147483646 h 189"/>
              <a:gd name="T86" fmla="*/ 2147483646 w 248"/>
              <a:gd name="T87" fmla="*/ 2147483646 h 189"/>
              <a:gd name="T88" fmla="*/ 2147483646 w 248"/>
              <a:gd name="T89" fmla="*/ 2147483646 h 189"/>
              <a:gd name="T90" fmla="*/ 2147483646 w 248"/>
              <a:gd name="T91" fmla="*/ 2147483646 h 189"/>
              <a:gd name="T92" fmla="*/ 2147483646 w 248"/>
              <a:gd name="T93" fmla="*/ 2147483646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189"/>
              <a:gd name="T143" fmla="*/ 248 w 248"/>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189">
                <a:moveTo>
                  <a:pt x="75" y="150"/>
                </a:moveTo>
                <a:lnTo>
                  <a:pt x="74" y="149"/>
                </a:lnTo>
                <a:lnTo>
                  <a:pt x="74" y="145"/>
                </a:lnTo>
                <a:lnTo>
                  <a:pt x="73" y="139"/>
                </a:lnTo>
                <a:lnTo>
                  <a:pt x="75" y="132"/>
                </a:lnTo>
                <a:lnTo>
                  <a:pt x="76" y="127"/>
                </a:lnTo>
                <a:lnTo>
                  <a:pt x="80" y="123"/>
                </a:lnTo>
                <a:lnTo>
                  <a:pt x="79" y="119"/>
                </a:lnTo>
                <a:lnTo>
                  <a:pt x="79" y="114"/>
                </a:lnTo>
                <a:lnTo>
                  <a:pt x="76" y="112"/>
                </a:lnTo>
                <a:lnTo>
                  <a:pt x="72" y="111"/>
                </a:lnTo>
                <a:lnTo>
                  <a:pt x="70" y="107"/>
                </a:lnTo>
                <a:lnTo>
                  <a:pt x="68" y="103"/>
                </a:lnTo>
                <a:lnTo>
                  <a:pt x="64" y="104"/>
                </a:lnTo>
                <a:lnTo>
                  <a:pt x="59" y="104"/>
                </a:lnTo>
                <a:lnTo>
                  <a:pt x="51" y="104"/>
                </a:lnTo>
                <a:lnTo>
                  <a:pt x="46" y="105"/>
                </a:lnTo>
                <a:lnTo>
                  <a:pt x="45" y="102"/>
                </a:lnTo>
                <a:lnTo>
                  <a:pt x="35" y="99"/>
                </a:lnTo>
                <a:lnTo>
                  <a:pt x="30" y="97"/>
                </a:lnTo>
                <a:lnTo>
                  <a:pt x="26" y="93"/>
                </a:lnTo>
                <a:lnTo>
                  <a:pt x="21" y="93"/>
                </a:lnTo>
                <a:lnTo>
                  <a:pt x="20" y="91"/>
                </a:lnTo>
                <a:lnTo>
                  <a:pt x="19" y="86"/>
                </a:lnTo>
                <a:lnTo>
                  <a:pt x="16" y="88"/>
                </a:lnTo>
                <a:lnTo>
                  <a:pt x="10" y="91"/>
                </a:lnTo>
                <a:lnTo>
                  <a:pt x="9" y="88"/>
                </a:lnTo>
                <a:lnTo>
                  <a:pt x="11" y="88"/>
                </a:lnTo>
                <a:lnTo>
                  <a:pt x="12" y="82"/>
                </a:lnTo>
                <a:lnTo>
                  <a:pt x="3" y="60"/>
                </a:lnTo>
                <a:lnTo>
                  <a:pt x="3" y="55"/>
                </a:lnTo>
                <a:lnTo>
                  <a:pt x="3" y="30"/>
                </a:lnTo>
                <a:lnTo>
                  <a:pt x="0" y="27"/>
                </a:lnTo>
                <a:lnTo>
                  <a:pt x="10" y="26"/>
                </a:lnTo>
                <a:lnTo>
                  <a:pt x="11" y="19"/>
                </a:lnTo>
                <a:lnTo>
                  <a:pt x="16" y="15"/>
                </a:lnTo>
                <a:lnTo>
                  <a:pt x="25" y="11"/>
                </a:lnTo>
                <a:lnTo>
                  <a:pt x="36" y="6"/>
                </a:lnTo>
                <a:lnTo>
                  <a:pt x="51" y="0"/>
                </a:lnTo>
                <a:lnTo>
                  <a:pt x="59" y="3"/>
                </a:lnTo>
                <a:lnTo>
                  <a:pt x="73" y="3"/>
                </a:lnTo>
                <a:lnTo>
                  <a:pt x="77" y="3"/>
                </a:lnTo>
                <a:lnTo>
                  <a:pt x="82" y="1"/>
                </a:lnTo>
                <a:lnTo>
                  <a:pt x="85" y="1"/>
                </a:lnTo>
                <a:lnTo>
                  <a:pt x="87" y="6"/>
                </a:lnTo>
                <a:lnTo>
                  <a:pt x="89" y="7"/>
                </a:lnTo>
                <a:lnTo>
                  <a:pt x="94" y="5"/>
                </a:lnTo>
                <a:lnTo>
                  <a:pt x="97" y="4"/>
                </a:lnTo>
                <a:lnTo>
                  <a:pt x="103" y="6"/>
                </a:lnTo>
                <a:lnTo>
                  <a:pt x="110" y="8"/>
                </a:lnTo>
                <a:lnTo>
                  <a:pt x="115" y="6"/>
                </a:lnTo>
                <a:lnTo>
                  <a:pt x="127" y="6"/>
                </a:lnTo>
                <a:lnTo>
                  <a:pt x="133" y="10"/>
                </a:lnTo>
                <a:lnTo>
                  <a:pt x="137" y="13"/>
                </a:lnTo>
                <a:lnTo>
                  <a:pt x="143" y="10"/>
                </a:lnTo>
                <a:lnTo>
                  <a:pt x="147" y="10"/>
                </a:lnTo>
                <a:lnTo>
                  <a:pt x="155" y="9"/>
                </a:lnTo>
                <a:lnTo>
                  <a:pt x="161" y="3"/>
                </a:lnTo>
                <a:lnTo>
                  <a:pt x="165" y="1"/>
                </a:lnTo>
                <a:lnTo>
                  <a:pt x="168" y="0"/>
                </a:lnTo>
                <a:lnTo>
                  <a:pt x="170" y="9"/>
                </a:lnTo>
                <a:lnTo>
                  <a:pt x="176" y="16"/>
                </a:lnTo>
                <a:lnTo>
                  <a:pt x="182" y="20"/>
                </a:lnTo>
                <a:lnTo>
                  <a:pt x="193" y="21"/>
                </a:lnTo>
                <a:lnTo>
                  <a:pt x="200" y="22"/>
                </a:lnTo>
                <a:lnTo>
                  <a:pt x="207" y="31"/>
                </a:lnTo>
                <a:lnTo>
                  <a:pt x="216" y="38"/>
                </a:lnTo>
                <a:lnTo>
                  <a:pt x="223" y="43"/>
                </a:lnTo>
                <a:lnTo>
                  <a:pt x="225" y="48"/>
                </a:lnTo>
                <a:lnTo>
                  <a:pt x="228" y="54"/>
                </a:lnTo>
                <a:lnTo>
                  <a:pt x="233" y="56"/>
                </a:lnTo>
                <a:lnTo>
                  <a:pt x="241" y="57"/>
                </a:lnTo>
                <a:lnTo>
                  <a:pt x="240" y="63"/>
                </a:lnTo>
                <a:lnTo>
                  <a:pt x="239" y="68"/>
                </a:lnTo>
                <a:lnTo>
                  <a:pt x="238" y="73"/>
                </a:lnTo>
                <a:lnTo>
                  <a:pt x="236" y="77"/>
                </a:lnTo>
                <a:lnTo>
                  <a:pt x="234" y="82"/>
                </a:lnTo>
                <a:lnTo>
                  <a:pt x="241" y="83"/>
                </a:lnTo>
                <a:lnTo>
                  <a:pt x="246" y="85"/>
                </a:lnTo>
                <a:lnTo>
                  <a:pt x="248" y="86"/>
                </a:lnTo>
                <a:lnTo>
                  <a:pt x="245" y="88"/>
                </a:lnTo>
                <a:lnTo>
                  <a:pt x="243" y="88"/>
                </a:lnTo>
                <a:lnTo>
                  <a:pt x="242" y="93"/>
                </a:lnTo>
                <a:lnTo>
                  <a:pt x="241" y="98"/>
                </a:lnTo>
                <a:lnTo>
                  <a:pt x="238" y="99"/>
                </a:lnTo>
                <a:lnTo>
                  <a:pt x="236" y="96"/>
                </a:lnTo>
                <a:lnTo>
                  <a:pt x="233" y="98"/>
                </a:lnTo>
                <a:lnTo>
                  <a:pt x="229" y="97"/>
                </a:lnTo>
                <a:lnTo>
                  <a:pt x="226" y="98"/>
                </a:lnTo>
                <a:lnTo>
                  <a:pt x="224" y="103"/>
                </a:lnTo>
                <a:lnTo>
                  <a:pt x="222" y="108"/>
                </a:lnTo>
                <a:lnTo>
                  <a:pt x="217" y="110"/>
                </a:lnTo>
                <a:lnTo>
                  <a:pt x="209" y="110"/>
                </a:lnTo>
                <a:lnTo>
                  <a:pt x="207" y="115"/>
                </a:lnTo>
                <a:lnTo>
                  <a:pt x="204" y="119"/>
                </a:lnTo>
                <a:lnTo>
                  <a:pt x="203" y="124"/>
                </a:lnTo>
                <a:lnTo>
                  <a:pt x="202" y="130"/>
                </a:lnTo>
                <a:lnTo>
                  <a:pt x="204" y="135"/>
                </a:lnTo>
                <a:lnTo>
                  <a:pt x="202" y="140"/>
                </a:lnTo>
                <a:lnTo>
                  <a:pt x="198" y="145"/>
                </a:lnTo>
                <a:lnTo>
                  <a:pt x="198" y="149"/>
                </a:lnTo>
                <a:lnTo>
                  <a:pt x="197" y="152"/>
                </a:lnTo>
                <a:lnTo>
                  <a:pt x="195" y="157"/>
                </a:lnTo>
                <a:lnTo>
                  <a:pt x="199" y="158"/>
                </a:lnTo>
                <a:lnTo>
                  <a:pt x="202" y="158"/>
                </a:lnTo>
                <a:lnTo>
                  <a:pt x="205" y="165"/>
                </a:lnTo>
                <a:lnTo>
                  <a:pt x="203" y="171"/>
                </a:lnTo>
                <a:lnTo>
                  <a:pt x="198" y="172"/>
                </a:lnTo>
                <a:lnTo>
                  <a:pt x="194" y="169"/>
                </a:lnTo>
                <a:lnTo>
                  <a:pt x="194" y="164"/>
                </a:lnTo>
                <a:lnTo>
                  <a:pt x="193" y="161"/>
                </a:lnTo>
                <a:lnTo>
                  <a:pt x="192" y="159"/>
                </a:lnTo>
                <a:lnTo>
                  <a:pt x="188" y="161"/>
                </a:lnTo>
                <a:lnTo>
                  <a:pt x="186" y="164"/>
                </a:lnTo>
                <a:lnTo>
                  <a:pt x="181" y="162"/>
                </a:lnTo>
                <a:lnTo>
                  <a:pt x="179" y="167"/>
                </a:lnTo>
                <a:lnTo>
                  <a:pt x="175" y="171"/>
                </a:lnTo>
                <a:lnTo>
                  <a:pt x="172" y="171"/>
                </a:lnTo>
                <a:lnTo>
                  <a:pt x="168" y="170"/>
                </a:lnTo>
                <a:lnTo>
                  <a:pt x="163" y="173"/>
                </a:lnTo>
                <a:lnTo>
                  <a:pt x="165" y="179"/>
                </a:lnTo>
                <a:lnTo>
                  <a:pt x="163" y="183"/>
                </a:lnTo>
                <a:lnTo>
                  <a:pt x="160" y="184"/>
                </a:lnTo>
                <a:lnTo>
                  <a:pt x="157" y="183"/>
                </a:lnTo>
                <a:lnTo>
                  <a:pt x="153" y="184"/>
                </a:lnTo>
                <a:lnTo>
                  <a:pt x="146" y="189"/>
                </a:lnTo>
                <a:lnTo>
                  <a:pt x="141" y="189"/>
                </a:lnTo>
                <a:lnTo>
                  <a:pt x="139" y="186"/>
                </a:lnTo>
                <a:lnTo>
                  <a:pt x="137" y="184"/>
                </a:lnTo>
                <a:lnTo>
                  <a:pt x="132" y="186"/>
                </a:lnTo>
                <a:lnTo>
                  <a:pt x="125" y="187"/>
                </a:lnTo>
                <a:lnTo>
                  <a:pt x="121" y="188"/>
                </a:lnTo>
                <a:lnTo>
                  <a:pt x="115" y="187"/>
                </a:lnTo>
                <a:lnTo>
                  <a:pt x="112" y="188"/>
                </a:lnTo>
                <a:lnTo>
                  <a:pt x="110" y="187"/>
                </a:lnTo>
                <a:lnTo>
                  <a:pt x="109" y="181"/>
                </a:lnTo>
                <a:lnTo>
                  <a:pt x="108" y="180"/>
                </a:lnTo>
                <a:lnTo>
                  <a:pt x="106" y="174"/>
                </a:lnTo>
                <a:lnTo>
                  <a:pt x="101" y="158"/>
                </a:lnTo>
                <a:lnTo>
                  <a:pt x="88" y="150"/>
                </a:lnTo>
                <a:lnTo>
                  <a:pt x="87" y="149"/>
                </a:lnTo>
                <a:lnTo>
                  <a:pt x="75" y="150"/>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8017" name="Freeform 96">
            <a:extLst>
              <a:ext uri="{FF2B5EF4-FFF2-40B4-BE49-F238E27FC236}">
                <a16:creationId xmlns:a16="http://schemas.microsoft.com/office/drawing/2014/main" id="{B518ED01-EB0F-4308-BB18-75E6BAD76879}"/>
              </a:ext>
            </a:extLst>
          </p:cNvPr>
          <p:cNvSpPr>
            <a:spLocks/>
          </p:cNvSpPr>
          <p:nvPr/>
        </p:nvSpPr>
        <p:spPr bwMode="auto">
          <a:xfrm>
            <a:off x="6380163" y="4051301"/>
            <a:ext cx="641350" cy="555625"/>
          </a:xfrm>
          <a:custGeom>
            <a:avLst/>
            <a:gdLst>
              <a:gd name="T0" fmla="*/ 2147483646 w 404"/>
              <a:gd name="T1" fmla="*/ 2147483646 h 350"/>
              <a:gd name="T2" fmla="*/ 2147483646 w 404"/>
              <a:gd name="T3" fmla="*/ 2147483646 h 350"/>
              <a:gd name="T4" fmla="*/ 2147483646 w 404"/>
              <a:gd name="T5" fmla="*/ 2147483646 h 350"/>
              <a:gd name="T6" fmla="*/ 2147483646 w 404"/>
              <a:gd name="T7" fmla="*/ 2147483646 h 350"/>
              <a:gd name="T8" fmla="*/ 2147483646 w 404"/>
              <a:gd name="T9" fmla="*/ 2147483646 h 350"/>
              <a:gd name="T10" fmla="*/ 2147483646 w 404"/>
              <a:gd name="T11" fmla="*/ 2147483646 h 350"/>
              <a:gd name="T12" fmla="*/ 2147483646 w 404"/>
              <a:gd name="T13" fmla="*/ 2147483646 h 350"/>
              <a:gd name="T14" fmla="*/ 2147483646 w 404"/>
              <a:gd name="T15" fmla="*/ 2147483646 h 350"/>
              <a:gd name="T16" fmla="*/ 2147483646 w 404"/>
              <a:gd name="T17" fmla="*/ 2147483646 h 350"/>
              <a:gd name="T18" fmla="*/ 2147483646 w 404"/>
              <a:gd name="T19" fmla="*/ 2147483646 h 350"/>
              <a:gd name="T20" fmla="*/ 2147483646 w 404"/>
              <a:gd name="T21" fmla="*/ 2147483646 h 350"/>
              <a:gd name="T22" fmla="*/ 2147483646 w 404"/>
              <a:gd name="T23" fmla="*/ 2147483646 h 350"/>
              <a:gd name="T24" fmla="*/ 2147483646 w 404"/>
              <a:gd name="T25" fmla="*/ 2147483646 h 350"/>
              <a:gd name="T26" fmla="*/ 2147483646 w 404"/>
              <a:gd name="T27" fmla="*/ 2147483646 h 350"/>
              <a:gd name="T28" fmla="*/ 2147483646 w 404"/>
              <a:gd name="T29" fmla="*/ 2147483646 h 350"/>
              <a:gd name="T30" fmla="*/ 2147483646 w 404"/>
              <a:gd name="T31" fmla="*/ 2147483646 h 350"/>
              <a:gd name="T32" fmla="*/ 2147483646 w 404"/>
              <a:gd name="T33" fmla="*/ 2147483646 h 350"/>
              <a:gd name="T34" fmla="*/ 2147483646 w 404"/>
              <a:gd name="T35" fmla="*/ 2147483646 h 350"/>
              <a:gd name="T36" fmla="*/ 2147483646 w 404"/>
              <a:gd name="T37" fmla="*/ 2147483646 h 350"/>
              <a:gd name="T38" fmla="*/ 2147483646 w 404"/>
              <a:gd name="T39" fmla="*/ 2147483646 h 350"/>
              <a:gd name="T40" fmla="*/ 2147483646 w 404"/>
              <a:gd name="T41" fmla="*/ 2147483646 h 350"/>
              <a:gd name="T42" fmla="*/ 2147483646 w 404"/>
              <a:gd name="T43" fmla="*/ 2147483646 h 350"/>
              <a:gd name="T44" fmla="*/ 2147483646 w 404"/>
              <a:gd name="T45" fmla="*/ 2147483646 h 350"/>
              <a:gd name="T46" fmla="*/ 2147483646 w 404"/>
              <a:gd name="T47" fmla="*/ 2147483646 h 350"/>
              <a:gd name="T48" fmla="*/ 2147483646 w 404"/>
              <a:gd name="T49" fmla="*/ 2147483646 h 350"/>
              <a:gd name="T50" fmla="*/ 2147483646 w 404"/>
              <a:gd name="T51" fmla="*/ 2147483646 h 350"/>
              <a:gd name="T52" fmla="*/ 2147483646 w 404"/>
              <a:gd name="T53" fmla="*/ 2147483646 h 350"/>
              <a:gd name="T54" fmla="*/ 2147483646 w 404"/>
              <a:gd name="T55" fmla="*/ 2147483646 h 350"/>
              <a:gd name="T56" fmla="*/ 2147483646 w 404"/>
              <a:gd name="T57" fmla="*/ 2147483646 h 350"/>
              <a:gd name="T58" fmla="*/ 2147483646 w 404"/>
              <a:gd name="T59" fmla="*/ 2147483646 h 350"/>
              <a:gd name="T60" fmla="*/ 2147483646 w 404"/>
              <a:gd name="T61" fmla="*/ 2147483646 h 350"/>
              <a:gd name="T62" fmla="*/ 2147483646 w 404"/>
              <a:gd name="T63" fmla="*/ 2147483646 h 350"/>
              <a:gd name="T64" fmla="*/ 2147483646 w 404"/>
              <a:gd name="T65" fmla="*/ 2147483646 h 350"/>
              <a:gd name="T66" fmla="*/ 2147483646 w 404"/>
              <a:gd name="T67" fmla="*/ 2147483646 h 350"/>
              <a:gd name="T68" fmla="*/ 2147483646 w 404"/>
              <a:gd name="T69" fmla="*/ 2147483646 h 350"/>
              <a:gd name="T70" fmla="*/ 2147483646 w 404"/>
              <a:gd name="T71" fmla="*/ 2147483646 h 350"/>
              <a:gd name="T72" fmla="*/ 2147483646 w 404"/>
              <a:gd name="T73" fmla="*/ 2147483646 h 350"/>
              <a:gd name="T74" fmla="*/ 2147483646 w 404"/>
              <a:gd name="T75" fmla="*/ 2147483646 h 350"/>
              <a:gd name="T76" fmla="*/ 2147483646 w 404"/>
              <a:gd name="T77" fmla="*/ 2147483646 h 350"/>
              <a:gd name="T78" fmla="*/ 2147483646 w 404"/>
              <a:gd name="T79" fmla="*/ 2147483646 h 350"/>
              <a:gd name="T80" fmla="*/ 2147483646 w 404"/>
              <a:gd name="T81" fmla="*/ 2147483646 h 350"/>
              <a:gd name="T82" fmla="*/ 2147483646 w 404"/>
              <a:gd name="T83" fmla="*/ 2147483646 h 350"/>
              <a:gd name="T84" fmla="*/ 2147483646 w 404"/>
              <a:gd name="T85" fmla="*/ 2147483646 h 350"/>
              <a:gd name="T86" fmla="*/ 2147483646 w 404"/>
              <a:gd name="T87" fmla="*/ 2147483646 h 350"/>
              <a:gd name="T88" fmla="*/ 2147483646 w 404"/>
              <a:gd name="T89" fmla="*/ 2147483646 h 350"/>
              <a:gd name="T90" fmla="*/ 2147483646 w 404"/>
              <a:gd name="T91" fmla="*/ 2147483646 h 350"/>
              <a:gd name="T92" fmla="*/ 2147483646 w 404"/>
              <a:gd name="T93" fmla="*/ 2147483646 h 350"/>
              <a:gd name="T94" fmla="*/ 2147483646 w 404"/>
              <a:gd name="T95" fmla="*/ 2147483646 h 350"/>
              <a:gd name="T96" fmla="*/ 2147483646 w 404"/>
              <a:gd name="T97" fmla="*/ 2147483646 h 350"/>
              <a:gd name="T98" fmla="*/ 2147483646 w 404"/>
              <a:gd name="T99" fmla="*/ 2147483646 h 350"/>
              <a:gd name="T100" fmla="*/ 2147483646 w 404"/>
              <a:gd name="T101" fmla="*/ 2147483646 h 350"/>
              <a:gd name="T102" fmla="*/ 2147483646 w 404"/>
              <a:gd name="T103" fmla="*/ 2147483646 h 350"/>
              <a:gd name="T104" fmla="*/ 2147483646 w 404"/>
              <a:gd name="T105" fmla="*/ 2147483646 h 350"/>
              <a:gd name="T106" fmla="*/ 2147483646 w 404"/>
              <a:gd name="T107" fmla="*/ 2147483646 h 350"/>
              <a:gd name="T108" fmla="*/ 2147483646 w 404"/>
              <a:gd name="T109" fmla="*/ 2147483646 h 350"/>
              <a:gd name="T110" fmla="*/ 2147483646 w 404"/>
              <a:gd name="T111" fmla="*/ 2147483646 h 350"/>
              <a:gd name="T112" fmla="*/ 2147483646 w 404"/>
              <a:gd name="T113" fmla="*/ 2147483646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350"/>
              <a:gd name="T173" fmla="*/ 404 w 404"/>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350">
                <a:moveTo>
                  <a:pt x="14" y="166"/>
                </a:moveTo>
                <a:lnTo>
                  <a:pt x="16" y="167"/>
                </a:lnTo>
                <a:lnTo>
                  <a:pt x="19" y="166"/>
                </a:lnTo>
                <a:lnTo>
                  <a:pt x="25" y="167"/>
                </a:lnTo>
                <a:lnTo>
                  <a:pt x="29" y="166"/>
                </a:lnTo>
                <a:lnTo>
                  <a:pt x="36" y="165"/>
                </a:lnTo>
                <a:lnTo>
                  <a:pt x="41" y="163"/>
                </a:lnTo>
                <a:lnTo>
                  <a:pt x="43" y="165"/>
                </a:lnTo>
                <a:lnTo>
                  <a:pt x="45" y="168"/>
                </a:lnTo>
                <a:lnTo>
                  <a:pt x="50" y="168"/>
                </a:lnTo>
                <a:lnTo>
                  <a:pt x="57" y="163"/>
                </a:lnTo>
                <a:lnTo>
                  <a:pt x="61" y="162"/>
                </a:lnTo>
                <a:lnTo>
                  <a:pt x="64" y="163"/>
                </a:lnTo>
                <a:lnTo>
                  <a:pt x="67" y="162"/>
                </a:lnTo>
                <a:lnTo>
                  <a:pt x="69" y="158"/>
                </a:lnTo>
                <a:lnTo>
                  <a:pt x="67" y="152"/>
                </a:lnTo>
                <a:lnTo>
                  <a:pt x="72" y="149"/>
                </a:lnTo>
                <a:lnTo>
                  <a:pt x="76" y="150"/>
                </a:lnTo>
                <a:lnTo>
                  <a:pt x="79" y="150"/>
                </a:lnTo>
                <a:lnTo>
                  <a:pt x="83" y="146"/>
                </a:lnTo>
                <a:lnTo>
                  <a:pt x="85" y="141"/>
                </a:lnTo>
                <a:lnTo>
                  <a:pt x="90" y="143"/>
                </a:lnTo>
                <a:lnTo>
                  <a:pt x="92" y="140"/>
                </a:lnTo>
                <a:lnTo>
                  <a:pt x="96" y="138"/>
                </a:lnTo>
                <a:lnTo>
                  <a:pt x="97" y="140"/>
                </a:lnTo>
                <a:lnTo>
                  <a:pt x="98" y="143"/>
                </a:lnTo>
                <a:lnTo>
                  <a:pt x="98" y="148"/>
                </a:lnTo>
                <a:lnTo>
                  <a:pt x="102" y="151"/>
                </a:lnTo>
                <a:lnTo>
                  <a:pt x="107" y="150"/>
                </a:lnTo>
                <a:lnTo>
                  <a:pt x="109" y="144"/>
                </a:lnTo>
                <a:lnTo>
                  <a:pt x="106" y="137"/>
                </a:lnTo>
                <a:lnTo>
                  <a:pt x="103" y="137"/>
                </a:lnTo>
                <a:lnTo>
                  <a:pt x="99" y="136"/>
                </a:lnTo>
                <a:lnTo>
                  <a:pt x="101" y="131"/>
                </a:lnTo>
                <a:lnTo>
                  <a:pt x="102" y="128"/>
                </a:lnTo>
                <a:lnTo>
                  <a:pt x="102" y="124"/>
                </a:lnTo>
                <a:lnTo>
                  <a:pt x="106" y="119"/>
                </a:lnTo>
                <a:lnTo>
                  <a:pt x="108" y="114"/>
                </a:lnTo>
                <a:lnTo>
                  <a:pt x="106" y="109"/>
                </a:lnTo>
                <a:lnTo>
                  <a:pt x="107" y="103"/>
                </a:lnTo>
                <a:lnTo>
                  <a:pt x="108" y="98"/>
                </a:lnTo>
                <a:lnTo>
                  <a:pt x="111" y="94"/>
                </a:lnTo>
                <a:lnTo>
                  <a:pt x="113" y="89"/>
                </a:lnTo>
                <a:lnTo>
                  <a:pt x="121" y="89"/>
                </a:lnTo>
                <a:lnTo>
                  <a:pt x="126" y="87"/>
                </a:lnTo>
                <a:lnTo>
                  <a:pt x="128" y="82"/>
                </a:lnTo>
                <a:lnTo>
                  <a:pt x="130" y="77"/>
                </a:lnTo>
                <a:lnTo>
                  <a:pt x="133" y="76"/>
                </a:lnTo>
                <a:lnTo>
                  <a:pt x="137" y="77"/>
                </a:lnTo>
                <a:lnTo>
                  <a:pt x="140" y="75"/>
                </a:lnTo>
                <a:lnTo>
                  <a:pt x="142" y="78"/>
                </a:lnTo>
                <a:lnTo>
                  <a:pt x="145" y="77"/>
                </a:lnTo>
                <a:lnTo>
                  <a:pt x="146" y="72"/>
                </a:lnTo>
                <a:lnTo>
                  <a:pt x="147" y="67"/>
                </a:lnTo>
                <a:lnTo>
                  <a:pt x="149" y="67"/>
                </a:lnTo>
                <a:lnTo>
                  <a:pt x="152" y="65"/>
                </a:lnTo>
                <a:lnTo>
                  <a:pt x="150" y="64"/>
                </a:lnTo>
                <a:lnTo>
                  <a:pt x="145" y="62"/>
                </a:lnTo>
                <a:lnTo>
                  <a:pt x="138" y="61"/>
                </a:lnTo>
                <a:lnTo>
                  <a:pt x="140" y="56"/>
                </a:lnTo>
                <a:lnTo>
                  <a:pt x="142" y="52"/>
                </a:lnTo>
                <a:lnTo>
                  <a:pt x="142" y="47"/>
                </a:lnTo>
                <a:lnTo>
                  <a:pt x="144" y="42"/>
                </a:lnTo>
                <a:lnTo>
                  <a:pt x="145" y="36"/>
                </a:lnTo>
                <a:lnTo>
                  <a:pt x="146" y="35"/>
                </a:lnTo>
                <a:lnTo>
                  <a:pt x="148" y="35"/>
                </a:lnTo>
                <a:lnTo>
                  <a:pt x="151" y="35"/>
                </a:lnTo>
                <a:lnTo>
                  <a:pt x="155" y="32"/>
                </a:lnTo>
                <a:lnTo>
                  <a:pt x="157" y="28"/>
                </a:lnTo>
                <a:lnTo>
                  <a:pt x="161" y="25"/>
                </a:lnTo>
                <a:lnTo>
                  <a:pt x="168" y="25"/>
                </a:lnTo>
                <a:lnTo>
                  <a:pt x="174" y="27"/>
                </a:lnTo>
                <a:lnTo>
                  <a:pt x="178" y="28"/>
                </a:lnTo>
                <a:lnTo>
                  <a:pt x="183" y="29"/>
                </a:lnTo>
                <a:lnTo>
                  <a:pt x="187" y="28"/>
                </a:lnTo>
                <a:lnTo>
                  <a:pt x="188" y="21"/>
                </a:lnTo>
                <a:lnTo>
                  <a:pt x="189" y="17"/>
                </a:lnTo>
                <a:lnTo>
                  <a:pt x="192" y="14"/>
                </a:lnTo>
                <a:lnTo>
                  <a:pt x="194" y="9"/>
                </a:lnTo>
                <a:lnTo>
                  <a:pt x="199" y="8"/>
                </a:lnTo>
                <a:lnTo>
                  <a:pt x="201" y="4"/>
                </a:lnTo>
                <a:lnTo>
                  <a:pt x="205" y="2"/>
                </a:lnTo>
                <a:lnTo>
                  <a:pt x="210" y="0"/>
                </a:lnTo>
                <a:lnTo>
                  <a:pt x="213" y="5"/>
                </a:lnTo>
                <a:lnTo>
                  <a:pt x="218" y="8"/>
                </a:lnTo>
                <a:lnTo>
                  <a:pt x="222" y="3"/>
                </a:lnTo>
                <a:lnTo>
                  <a:pt x="225" y="4"/>
                </a:lnTo>
                <a:lnTo>
                  <a:pt x="231" y="5"/>
                </a:lnTo>
                <a:lnTo>
                  <a:pt x="233" y="10"/>
                </a:lnTo>
                <a:lnTo>
                  <a:pt x="235" y="15"/>
                </a:lnTo>
                <a:lnTo>
                  <a:pt x="239" y="14"/>
                </a:lnTo>
                <a:lnTo>
                  <a:pt x="243" y="12"/>
                </a:lnTo>
                <a:lnTo>
                  <a:pt x="250" y="10"/>
                </a:lnTo>
                <a:lnTo>
                  <a:pt x="256" y="12"/>
                </a:lnTo>
                <a:lnTo>
                  <a:pt x="261" y="14"/>
                </a:lnTo>
                <a:lnTo>
                  <a:pt x="264" y="14"/>
                </a:lnTo>
                <a:lnTo>
                  <a:pt x="264" y="18"/>
                </a:lnTo>
                <a:lnTo>
                  <a:pt x="261" y="22"/>
                </a:lnTo>
                <a:lnTo>
                  <a:pt x="261" y="25"/>
                </a:lnTo>
                <a:lnTo>
                  <a:pt x="262" y="30"/>
                </a:lnTo>
                <a:lnTo>
                  <a:pt x="265" y="35"/>
                </a:lnTo>
                <a:lnTo>
                  <a:pt x="269" y="35"/>
                </a:lnTo>
                <a:lnTo>
                  <a:pt x="273" y="28"/>
                </a:lnTo>
                <a:lnTo>
                  <a:pt x="278" y="28"/>
                </a:lnTo>
                <a:lnTo>
                  <a:pt x="282" y="28"/>
                </a:lnTo>
                <a:lnTo>
                  <a:pt x="284" y="25"/>
                </a:lnTo>
                <a:lnTo>
                  <a:pt x="289" y="22"/>
                </a:lnTo>
                <a:lnTo>
                  <a:pt x="291" y="24"/>
                </a:lnTo>
                <a:lnTo>
                  <a:pt x="293" y="25"/>
                </a:lnTo>
                <a:lnTo>
                  <a:pt x="298" y="24"/>
                </a:lnTo>
                <a:lnTo>
                  <a:pt x="308" y="27"/>
                </a:lnTo>
                <a:lnTo>
                  <a:pt x="311" y="32"/>
                </a:lnTo>
                <a:lnTo>
                  <a:pt x="316" y="35"/>
                </a:lnTo>
                <a:lnTo>
                  <a:pt x="318" y="39"/>
                </a:lnTo>
                <a:lnTo>
                  <a:pt x="321" y="42"/>
                </a:lnTo>
                <a:lnTo>
                  <a:pt x="324" y="43"/>
                </a:lnTo>
                <a:lnTo>
                  <a:pt x="327" y="42"/>
                </a:lnTo>
                <a:lnTo>
                  <a:pt x="328" y="46"/>
                </a:lnTo>
                <a:lnTo>
                  <a:pt x="326" y="50"/>
                </a:lnTo>
                <a:lnTo>
                  <a:pt x="326" y="53"/>
                </a:lnTo>
                <a:lnTo>
                  <a:pt x="326" y="58"/>
                </a:lnTo>
                <a:lnTo>
                  <a:pt x="323" y="63"/>
                </a:lnTo>
                <a:lnTo>
                  <a:pt x="327" y="72"/>
                </a:lnTo>
                <a:lnTo>
                  <a:pt x="330" y="75"/>
                </a:lnTo>
                <a:lnTo>
                  <a:pt x="331" y="81"/>
                </a:lnTo>
                <a:lnTo>
                  <a:pt x="330" y="85"/>
                </a:lnTo>
                <a:lnTo>
                  <a:pt x="328" y="85"/>
                </a:lnTo>
                <a:lnTo>
                  <a:pt x="328" y="88"/>
                </a:lnTo>
                <a:lnTo>
                  <a:pt x="325" y="90"/>
                </a:lnTo>
                <a:lnTo>
                  <a:pt x="323" y="92"/>
                </a:lnTo>
                <a:lnTo>
                  <a:pt x="323" y="98"/>
                </a:lnTo>
                <a:lnTo>
                  <a:pt x="322" y="103"/>
                </a:lnTo>
                <a:lnTo>
                  <a:pt x="328" y="104"/>
                </a:lnTo>
                <a:lnTo>
                  <a:pt x="331" y="110"/>
                </a:lnTo>
                <a:lnTo>
                  <a:pt x="332" y="114"/>
                </a:lnTo>
                <a:lnTo>
                  <a:pt x="336" y="112"/>
                </a:lnTo>
                <a:lnTo>
                  <a:pt x="338" y="113"/>
                </a:lnTo>
                <a:lnTo>
                  <a:pt x="337" y="117"/>
                </a:lnTo>
                <a:lnTo>
                  <a:pt x="335" y="121"/>
                </a:lnTo>
                <a:lnTo>
                  <a:pt x="336" y="125"/>
                </a:lnTo>
                <a:lnTo>
                  <a:pt x="340" y="125"/>
                </a:lnTo>
                <a:lnTo>
                  <a:pt x="343" y="134"/>
                </a:lnTo>
                <a:lnTo>
                  <a:pt x="345" y="141"/>
                </a:lnTo>
                <a:lnTo>
                  <a:pt x="353" y="148"/>
                </a:lnTo>
                <a:lnTo>
                  <a:pt x="358" y="151"/>
                </a:lnTo>
                <a:lnTo>
                  <a:pt x="363" y="153"/>
                </a:lnTo>
                <a:lnTo>
                  <a:pt x="366" y="156"/>
                </a:lnTo>
                <a:lnTo>
                  <a:pt x="368" y="161"/>
                </a:lnTo>
                <a:lnTo>
                  <a:pt x="366" y="168"/>
                </a:lnTo>
                <a:lnTo>
                  <a:pt x="365" y="174"/>
                </a:lnTo>
                <a:lnTo>
                  <a:pt x="368" y="176"/>
                </a:lnTo>
                <a:lnTo>
                  <a:pt x="375" y="174"/>
                </a:lnTo>
                <a:lnTo>
                  <a:pt x="382" y="176"/>
                </a:lnTo>
                <a:lnTo>
                  <a:pt x="389" y="179"/>
                </a:lnTo>
                <a:lnTo>
                  <a:pt x="394" y="181"/>
                </a:lnTo>
                <a:lnTo>
                  <a:pt x="393" y="183"/>
                </a:lnTo>
                <a:lnTo>
                  <a:pt x="392" y="185"/>
                </a:lnTo>
                <a:lnTo>
                  <a:pt x="391" y="185"/>
                </a:lnTo>
                <a:lnTo>
                  <a:pt x="393" y="191"/>
                </a:lnTo>
                <a:lnTo>
                  <a:pt x="398" y="196"/>
                </a:lnTo>
                <a:lnTo>
                  <a:pt x="403" y="198"/>
                </a:lnTo>
                <a:lnTo>
                  <a:pt x="404" y="202"/>
                </a:lnTo>
                <a:lnTo>
                  <a:pt x="403" y="208"/>
                </a:lnTo>
                <a:lnTo>
                  <a:pt x="397" y="208"/>
                </a:lnTo>
                <a:lnTo>
                  <a:pt x="394" y="210"/>
                </a:lnTo>
                <a:lnTo>
                  <a:pt x="393" y="212"/>
                </a:lnTo>
                <a:lnTo>
                  <a:pt x="385" y="220"/>
                </a:lnTo>
                <a:lnTo>
                  <a:pt x="375" y="223"/>
                </a:lnTo>
                <a:lnTo>
                  <a:pt x="365" y="223"/>
                </a:lnTo>
                <a:lnTo>
                  <a:pt x="361" y="219"/>
                </a:lnTo>
                <a:lnTo>
                  <a:pt x="355" y="217"/>
                </a:lnTo>
                <a:lnTo>
                  <a:pt x="348" y="218"/>
                </a:lnTo>
                <a:lnTo>
                  <a:pt x="346" y="223"/>
                </a:lnTo>
                <a:lnTo>
                  <a:pt x="344" y="227"/>
                </a:lnTo>
                <a:lnTo>
                  <a:pt x="344" y="232"/>
                </a:lnTo>
                <a:lnTo>
                  <a:pt x="350" y="240"/>
                </a:lnTo>
                <a:lnTo>
                  <a:pt x="355" y="246"/>
                </a:lnTo>
                <a:lnTo>
                  <a:pt x="355" y="251"/>
                </a:lnTo>
                <a:lnTo>
                  <a:pt x="353" y="253"/>
                </a:lnTo>
                <a:lnTo>
                  <a:pt x="354" y="258"/>
                </a:lnTo>
                <a:lnTo>
                  <a:pt x="357" y="262"/>
                </a:lnTo>
                <a:lnTo>
                  <a:pt x="356" y="265"/>
                </a:lnTo>
                <a:lnTo>
                  <a:pt x="356" y="270"/>
                </a:lnTo>
                <a:lnTo>
                  <a:pt x="357" y="277"/>
                </a:lnTo>
                <a:lnTo>
                  <a:pt x="356" y="280"/>
                </a:lnTo>
                <a:lnTo>
                  <a:pt x="359" y="283"/>
                </a:lnTo>
                <a:lnTo>
                  <a:pt x="361" y="287"/>
                </a:lnTo>
                <a:lnTo>
                  <a:pt x="364" y="289"/>
                </a:lnTo>
                <a:lnTo>
                  <a:pt x="364" y="293"/>
                </a:lnTo>
                <a:lnTo>
                  <a:pt x="354" y="293"/>
                </a:lnTo>
                <a:lnTo>
                  <a:pt x="344" y="295"/>
                </a:lnTo>
                <a:lnTo>
                  <a:pt x="342" y="299"/>
                </a:lnTo>
                <a:lnTo>
                  <a:pt x="338" y="297"/>
                </a:lnTo>
                <a:lnTo>
                  <a:pt x="335" y="296"/>
                </a:lnTo>
                <a:lnTo>
                  <a:pt x="328" y="298"/>
                </a:lnTo>
                <a:lnTo>
                  <a:pt x="327" y="302"/>
                </a:lnTo>
                <a:lnTo>
                  <a:pt x="325" y="306"/>
                </a:lnTo>
                <a:lnTo>
                  <a:pt x="319" y="311"/>
                </a:lnTo>
                <a:lnTo>
                  <a:pt x="315" y="320"/>
                </a:lnTo>
                <a:lnTo>
                  <a:pt x="310" y="327"/>
                </a:lnTo>
                <a:lnTo>
                  <a:pt x="309" y="333"/>
                </a:lnTo>
                <a:lnTo>
                  <a:pt x="314" y="339"/>
                </a:lnTo>
                <a:lnTo>
                  <a:pt x="315" y="344"/>
                </a:lnTo>
                <a:lnTo>
                  <a:pt x="312" y="350"/>
                </a:lnTo>
                <a:lnTo>
                  <a:pt x="308" y="349"/>
                </a:lnTo>
                <a:lnTo>
                  <a:pt x="305" y="348"/>
                </a:lnTo>
                <a:lnTo>
                  <a:pt x="302" y="341"/>
                </a:lnTo>
                <a:lnTo>
                  <a:pt x="300" y="340"/>
                </a:lnTo>
                <a:lnTo>
                  <a:pt x="296" y="337"/>
                </a:lnTo>
                <a:lnTo>
                  <a:pt x="292" y="336"/>
                </a:lnTo>
                <a:lnTo>
                  <a:pt x="288" y="337"/>
                </a:lnTo>
                <a:lnTo>
                  <a:pt x="283" y="340"/>
                </a:lnTo>
                <a:lnTo>
                  <a:pt x="277" y="340"/>
                </a:lnTo>
                <a:lnTo>
                  <a:pt x="274" y="336"/>
                </a:lnTo>
                <a:lnTo>
                  <a:pt x="270" y="338"/>
                </a:lnTo>
                <a:lnTo>
                  <a:pt x="267" y="341"/>
                </a:lnTo>
                <a:lnTo>
                  <a:pt x="260" y="343"/>
                </a:lnTo>
                <a:lnTo>
                  <a:pt x="257" y="341"/>
                </a:lnTo>
                <a:lnTo>
                  <a:pt x="256" y="335"/>
                </a:lnTo>
                <a:lnTo>
                  <a:pt x="254" y="331"/>
                </a:lnTo>
                <a:lnTo>
                  <a:pt x="251" y="327"/>
                </a:lnTo>
                <a:lnTo>
                  <a:pt x="248" y="328"/>
                </a:lnTo>
                <a:lnTo>
                  <a:pt x="246" y="330"/>
                </a:lnTo>
                <a:lnTo>
                  <a:pt x="243" y="330"/>
                </a:lnTo>
                <a:lnTo>
                  <a:pt x="237" y="335"/>
                </a:lnTo>
                <a:lnTo>
                  <a:pt x="234" y="340"/>
                </a:lnTo>
                <a:lnTo>
                  <a:pt x="231" y="340"/>
                </a:lnTo>
                <a:lnTo>
                  <a:pt x="229" y="334"/>
                </a:lnTo>
                <a:lnTo>
                  <a:pt x="227" y="332"/>
                </a:lnTo>
                <a:lnTo>
                  <a:pt x="223" y="332"/>
                </a:lnTo>
                <a:lnTo>
                  <a:pt x="219" y="335"/>
                </a:lnTo>
                <a:lnTo>
                  <a:pt x="216" y="329"/>
                </a:lnTo>
                <a:lnTo>
                  <a:pt x="212" y="327"/>
                </a:lnTo>
                <a:lnTo>
                  <a:pt x="209" y="330"/>
                </a:lnTo>
                <a:lnTo>
                  <a:pt x="203" y="332"/>
                </a:lnTo>
                <a:lnTo>
                  <a:pt x="198" y="328"/>
                </a:lnTo>
                <a:lnTo>
                  <a:pt x="195" y="328"/>
                </a:lnTo>
                <a:lnTo>
                  <a:pt x="195" y="335"/>
                </a:lnTo>
                <a:lnTo>
                  <a:pt x="192" y="337"/>
                </a:lnTo>
                <a:lnTo>
                  <a:pt x="190" y="336"/>
                </a:lnTo>
                <a:lnTo>
                  <a:pt x="191" y="329"/>
                </a:lnTo>
                <a:lnTo>
                  <a:pt x="187" y="328"/>
                </a:lnTo>
                <a:lnTo>
                  <a:pt x="183" y="326"/>
                </a:lnTo>
                <a:lnTo>
                  <a:pt x="173" y="329"/>
                </a:lnTo>
                <a:lnTo>
                  <a:pt x="173" y="325"/>
                </a:lnTo>
                <a:lnTo>
                  <a:pt x="169" y="325"/>
                </a:lnTo>
                <a:lnTo>
                  <a:pt x="169" y="318"/>
                </a:lnTo>
                <a:lnTo>
                  <a:pt x="164" y="317"/>
                </a:lnTo>
                <a:lnTo>
                  <a:pt x="159" y="319"/>
                </a:lnTo>
                <a:lnTo>
                  <a:pt x="149" y="316"/>
                </a:lnTo>
                <a:lnTo>
                  <a:pt x="138" y="314"/>
                </a:lnTo>
                <a:lnTo>
                  <a:pt x="137" y="312"/>
                </a:lnTo>
                <a:lnTo>
                  <a:pt x="127" y="312"/>
                </a:lnTo>
                <a:lnTo>
                  <a:pt x="123" y="307"/>
                </a:lnTo>
                <a:lnTo>
                  <a:pt x="118" y="307"/>
                </a:lnTo>
                <a:lnTo>
                  <a:pt x="108" y="304"/>
                </a:lnTo>
                <a:lnTo>
                  <a:pt x="99" y="307"/>
                </a:lnTo>
                <a:lnTo>
                  <a:pt x="90" y="307"/>
                </a:lnTo>
                <a:lnTo>
                  <a:pt x="83" y="305"/>
                </a:lnTo>
                <a:lnTo>
                  <a:pt x="76" y="307"/>
                </a:lnTo>
                <a:lnTo>
                  <a:pt x="69" y="309"/>
                </a:lnTo>
                <a:lnTo>
                  <a:pt x="60" y="307"/>
                </a:lnTo>
                <a:lnTo>
                  <a:pt x="51" y="308"/>
                </a:lnTo>
                <a:lnTo>
                  <a:pt x="47" y="314"/>
                </a:lnTo>
                <a:lnTo>
                  <a:pt x="46" y="319"/>
                </a:lnTo>
                <a:lnTo>
                  <a:pt x="39" y="324"/>
                </a:lnTo>
                <a:lnTo>
                  <a:pt x="32" y="330"/>
                </a:lnTo>
                <a:lnTo>
                  <a:pt x="30" y="327"/>
                </a:lnTo>
                <a:lnTo>
                  <a:pt x="25" y="327"/>
                </a:lnTo>
                <a:lnTo>
                  <a:pt x="18" y="327"/>
                </a:lnTo>
                <a:lnTo>
                  <a:pt x="17" y="330"/>
                </a:lnTo>
                <a:lnTo>
                  <a:pt x="17" y="332"/>
                </a:lnTo>
                <a:lnTo>
                  <a:pt x="14" y="328"/>
                </a:lnTo>
                <a:lnTo>
                  <a:pt x="20" y="304"/>
                </a:lnTo>
                <a:lnTo>
                  <a:pt x="20" y="297"/>
                </a:lnTo>
                <a:lnTo>
                  <a:pt x="16" y="292"/>
                </a:lnTo>
                <a:lnTo>
                  <a:pt x="13" y="287"/>
                </a:lnTo>
                <a:lnTo>
                  <a:pt x="5" y="282"/>
                </a:lnTo>
                <a:lnTo>
                  <a:pt x="0" y="282"/>
                </a:lnTo>
                <a:lnTo>
                  <a:pt x="2" y="272"/>
                </a:lnTo>
                <a:lnTo>
                  <a:pt x="8" y="262"/>
                </a:lnTo>
                <a:lnTo>
                  <a:pt x="19" y="254"/>
                </a:lnTo>
                <a:lnTo>
                  <a:pt x="27" y="253"/>
                </a:lnTo>
                <a:lnTo>
                  <a:pt x="32" y="247"/>
                </a:lnTo>
                <a:lnTo>
                  <a:pt x="32" y="239"/>
                </a:lnTo>
                <a:lnTo>
                  <a:pt x="29" y="224"/>
                </a:lnTo>
                <a:lnTo>
                  <a:pt x="17" y="175"/>
                </a:lnTo>
                <a:lnTo>
                  <a:pt x="14" y="16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8018" name="Freeform 97">
            <a:extLst>
              <a:ext uri="{FF2B5EF4-FFF2-40B4-BE49-F238E27FC236}">
                <a16:creationId xmlns:a16="http://schemas.microsoft.com/office/drawing/2014/main" id="{7D10805A-C96C-41A0-8D90-9423A231F355}"/>
              </a:ext>
            </a:extLst>
          </p:cNvPr>
          <p:cNvSpPr>
            <a:spLocks/>
          </p:cNvSpPr>
          <p:nvPr/>
        </p:nvSpPr>
        <p:spPr bwMode="auto">
          <a:xfrm>
            <a:off x="6380163" y="4051301"/>
            <a:ext cx="641350" cy="555625"/>
          </a:xfrm>
          <a:custGeom>
            <a:avLst/>
            <a:gdLst>
              <a:gd name="T0" fmla="*/ 2147483646 w 404"/>
              <a:gd name="T1" fmla="*/ 2147483646 h 350"/>
              <a:gd name="T2" fmla="*/ 2147483646 w 404"/>
              <a:gd name="T3" fmla="*/ 2147483646 h 350"/>
              <a:gd name="T4" fmla="*/ 2147483646 w 404"/>
              <a:gd name="T5" fmla="*/ 2147483646 h 350"/>
              <a:gd name="T6" fmla="*/ 2147483646 w 404"/>
              <a:gd name="T7" fmla="*/ 2147483646 h 350"/>
              <a:gd name="T8" fmla="*/ 2147483646 w 404"/>
              <a:gd name="T9" fmla="*/ 2147483646 h 350"/>
              <a:gd name="T10" fmla="*/ 2147483646 w 404"/>
              <a:gd name="T11" fmla="*/ 2147483646 h 350"/>
              <a:gd name="T12" fmla="*/ 2147483646 w 404"/>
              <a:gd name="T13" fmla="*/ 2147483646 h 350"/>
              <a:gd name="T14" fmla="*/ 2147483646 w 404"/>
              <a:gd name="T15" fmla="*/ 2147483646 h 350"/>
              <a:gd name="T16" fmla="*/ 2147483646 w 404"/>
              <a:gd name="T17" fmla="*/ 2147483646 h 350"/>
              <a:gd name="T18" fmla="*/ 2147483646 w 404"/>
              <a:gd name="T19" fmla="*/ 2147483646 h 350"/>
              <a:gd name="T20" fmla="*/ 2147483646 w 404"/>
              <a:gd name="T21" fmla="*/ 2147483646 h 350"/>
              <a:gd name="T22" fmla="*/ 2147483646 w 404"/>
              <a:gd name="T23" fmla="*/ 2147483646 h 350"/>
              <a:gd name="T24" fmla="*/ 2147483646 w 404"/>
              <a:gd name="T25" fmla="*/ 2147483646 h 350"/>
              <a:gd name="T26" fmla="*/ 2147483646 w 404"/>
              <a:gd name="T27" fmla="*/ 2147483646 h 350"/>
              <a:gd name="T28" fmla="*/ 2147483646 w 404"/>
              <a:gd name="T29" fmla="*/ 2147483646 h 350"/>
              <a:gd name="T30" fmla="*/ 2147483646 w 404"/>
              <a:gd name="T31" fmla="*/ 2147483646 h 350"/>
              <a:gd name="T32" fmla="*/ 2147483646 w 404"/>
              <a:gd name="T33" fmla="*/ 2147483646 h 350"/>
              <a:gd name="T34" fmla="*/ 2147483646 w 404"/>
              <a:gd name="T35" fmla="*/ 2147483646 h 350"/>
              <a:gd name="T36" fmla="*/ 2147483646 w 404"/>
              <a:gd name="T37" fmla="*/ 2147483646 h 350"/>
              <a:gd name="T38" fmla="*/ 2147483646 w 404"/>
              <a:gd name="T39" fmla="*/ 2147483646 h 350"/>
              <a:gd name="T40" fmla="*/ 2147483646 w 404"/>
              <a:gd name="T41" fmla="*/ 2147483646 h 350"/>
              <a:gd name="T42" fmla="*/ 2147483646 w 404"/>
              <a:gd name="T43" fmla="*/ 2147483646 h 350"/>
              <a:gd name="T44" fmla="*/ 2147483646 w 404"/>
              <a:gd name="T45" fmla="*/ 2147483646 h 350"/>
              <a:gd name="T46" fmla="*/ 2147483646 w 404"/>
              <a:gd name="T47" fmla="*/ 2147483646 h 350"/>
              <a:gd name="T48" fmla="*/ 2147483646 w 404"/>
              <a:gd name="T49" fmla="*/ 2147483646 h 350"/>
              <a:gd name="T50" fmla="*/ 2147483646 w 404"/>
              <a:gd name="T51" fmla="*/ 2147483646 h 350"/>
              <a:gd name="T52" fmla="*/ 2147483646 w 404"/>
              <a:gd name="T53" fmla="*/ 2147483646 h 350"/>
              <a:gd name="T54" fmla="*/ 2147483646 w 404"/>
              <a:gd name="T55" fmla="*/ 2147483646 h 350"/>
              <a:gd name="T56" fmla="*/ 2147483646 w 404"/>
              <a:gd name="T57" fmla="*/ 2147483646 h 350"/>
              <a:gd name="T58" fmla="*/ 2147483646 w 404"/>
              <a:gd name="T59" fmla="*/ 2147483646 h 350"/>
              <a:gd name="T60" fmla="*/ 2147483646 w 404"/>
              <a:gd name="T61" fmla="*/ 2147483646 h 350"/>
              <a:gd name="T62" fmla="*/ 2147483646 w 404"/>
              <a:gd name="T63" fmla="*/ 2147483646 h 350"/>
              <a:gd name="T64" fmla="*/ 2147483646 w 404"/>
              <a:gd name="T65" fmla="*/ 2147483646 h 350"/>
              <a:gd name="T66" fmla="*/ 2147483646 w 404"/>
              <a:gd name="T67" fmla="*/ 2147483646 h 350"/>
              <a:gd name="T68" fmla="*/ 2147483646 w 404"/>
              <a:gd name="T69" fmla="*/ 2147483646 h 350"/>
              <a:gd name="T70" fmla="*/ 2147483646 w 404"/>
              <a:gd name="T71" fmla="*/ 2147483646 h 350"/>
              <a:gd name="T72" fmla="*/ 2147483646 w 404"/>
              <a:gd name="T73" fmla="*/ 2147483646 h 350"/>
              <a:gd name="T74" fmla="*/ 2147483646 w 404"/>
              <a:gd name="T75" fmla="*/ 2147483646 h 350"/>
              <a:gd name="T76" fmla="*/ 2147483646 w 404"/>
              <a:gd name="T77" fmla="*/ 2147483646 h 350"/>
              <a:gd name="T78" fmla="*/ 2147483646 w 404"/>
              <a:gd name="T79" fmla="*/ 2147483646 h 350"/>
              <a:gd name="T80" fmla="*/ 2147483646 w 404"/>
              <a:gd name="T81" fmla="*/ 2147483646 h 350"/>
              <a:gd name="T82" fmla="*/ 2147483646 w 404"/>
              <a:gd name="T83" fmla="*/ 2147483646 h 350"/>
              <a:gd name="T84" fmla="*/ 2147483646 w 404"/>
              <a:gd name="T85" fmla="*/ 2147483646 h 350"/>
              <a:gd name="T86" fmla="*/ 2147483646 w 404"/>
              <a:gd name="T87" fmla="*/ 2147483646 h 350"/>
              <a:gd name="T88" fmla="*/ 2147483646 w 404"/>
              <a:gd name="T89" fmla="*/ 2147483646 h 350"/>
              <a:gd name="T90" fmla="*/ 2147483646 w 404"/>
              <a:gd name="T91" fmla="*/ 2147483646 h 350"/>
              <a:gd name="T92" fmla="*/ 2147483646 w 404"/>
              <a:gd name="T93" fmla="*/ 2147483646 h 350"/>
              <a:gd name="T94" fmla="*/ 2147483646 w 404"/>
              <a:gd name="T95" fmla="*/ 2147483646 h 350"/>
              <a:gd name="T96" fmla="*/ 2147483646 w 404"/>
              <a:gd name="T97" fmla="*/ 2147483646 h 350"/>
              <a:gd name="T98" fmla="*/ 2147483646 w 404"/>
              <a:gd name="T99" fmla="*/ 2147483646 h 350"/>
              <a:gd name="T100" fmla="*/ 2147483646 w 404"/>
              <a:gd name="T101" fmla="*/ 2147483646 h 350"/>
              <a:gd name="T102" fmla="*/ 2147483646 w 404"/>
              <a:gd name="T103" fmla="*/ 2147483646 h 350"/>
              <a:gd name="T104" fmla="*/ 2147483646 w 404"/>
              <a:gd name="T105" fmla="*/ 2147483646 h 350"/>
              <a:gd name="T106" fmla="*/ 2147483646 w 404"/>
              <a:gd name="T107" fmla="*/ 2147483646 h 350"/>
              <a:gd name="T108" fmla="*/ 2147483646 w 404"/>
              <a:gd name="T109" fmla="*/ 2147483646 h 350"/>
              <a:gd name="T110" fmla="*/ 2147483646 w 404"/>
              <a:gd name="T111" fmla="*/ 2147483646 h 350"/>
              <a:gd name="T112" fmla="*/ 2147483646 w 404"/>
              <a:gd name="T113" fmla="*/ 2147483646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350"/>
              <a:gd name="T173" fmla="*/ 404 w 404"/>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350">
                <a:moveTo>
                  <a:pt x="14" y="166"/>
                </a:moveTo>
                <a:lnTo>
                  <a:pt x="16" y="167"/>
                </a:lnTo>
                <a:lnTo>
                  <a:pt x="19" y="166"/>
                </a:lnTo>
                <a:lnTo>
                  <a:pt x="25" y="167"/>
                </a:lnTo>
                <a:lnTo>
                  <a:pt x="29" y="166"/>
                </a:lnTo>
                <a:lnTo>
                  <a:pt x="36" y="165"/>
                </a:lnTo>
                <a:lnTo>
                  <a:pt x="41" y="163"/>
                </a:lnTo>
                <a:lnTo>
                  <a:pt x="43" y="165"/>
                </a:lnTo>
                <a:lnTo>
                  <a:pt x="45" y="168"/>
                </a:lnTo>
                <a:lnTo>
                  <a:pt x="50" y="168"/>
                </a:lnTo>
                <a:lnTo>
                  <a:pt x="57" y="163"/>
                </a:lnTo>
                <a:lnTo>
                  <a:pt x="61" y="162"/>
                </a:lnTo>
                <a:lnTo>
                  <a:pt x="64" y="163"/>
                </a:lnTo>
                <a:lnTo>
                  <a:pt x="67" y="162"/>
                </a:lnTo>
                <a:lnTo>
                  <a:pt x="69" y="158"/>
                </a:lnTo>
                <a:lnTo>
                  <a:pt x="67" y="152"/>
                </a:lnTo>
                <a:lnTo>
                  <a:pt x="72" y="149"/>
                </a:lnTo>
                <a:lnTo>
                  <a:pt x="76" y="150"/>
                </a:lnTo>
                <a:lnTo>
                  <a:pt x="79" y="150"/>
                </a:lnTo>
                <a:lnTo>
                  <a:pt x="83" y="146"/>
                </a:lnTo>
                <a:lnTo>
                  <a:pt x="85" y="141"/>
                </a:lnTo>
                <a:lnTo>
                  <a:pt x="90" y="143"/>
                </a:lnTo>
                <a:lnTo>
                  <a:pt x="92" y="140"/>
                </a:lnTo>
                <a:lnTo>
                  <a:pt x="96" y="138"/>
                </a:lnTo>
                <a:lnTo>
                  <a:pt x="97" y="140"/>
                </a:lnTo>
                <a:lnTo>
                  <a:pt x="98" y="143"/>
                </a:lnTo>
                <a:lnTo>
                  <a:pt x="98" y="148"/>
                </a:lnTo>
                <a:lnTo>
                  <a:pt x="102" y="151"/>
                </a:lnTo>
                <a:lnTo>
                  <a:pt x="107" y="150"/>
                </a:lnTo>
                <a:lnTo>
                  <a:pt x="109" y="144"/>
                </a:lnTo>
                <a:lnTo>
                  <a:pt x="106" y="137"/>
                </a:lnTo>
                <a:lnTo>
                  <a:pt x="103" y="137"/>
                </a:lnTo>
                <a:lnTo>
                  <a:pt x="99" y="136"/>
                </a:lnTo>
                <a:lnTo>
                  <a:pt x="101" y="131"/>
                </a:lnTo>
                <a:lnTo>
                  <a:pt x="102" y="128"/>
                </a:lnTo>
                <a:lnTo>
                  <a:pt x="102" y="124"/>
                </a:lnTo>
                <a:lnTo>
                  <a:pt x="106" y="119"/>
                </a:lnTo>
                <a:lnTo>
                  <a:pt x="108" y="114"/>
                </a:lnTo>
                <a:lnTo>
                  <a:pt x="106" y="109"/>
                </a:lnTo>
                <a:lnTo>
                  <a:pt x="107" y="103"/>
                </a:lnTo>
                <a:lnTo>
                  <a:pt x="108" y="98"/>
                </a:lnTo>
                <a:lnTo>
                  <a:pt x="111" y="94"/>
                </a:lnTo>
                <a:lnTo>
                  <a:pt x="113" y="89"/>
                </a:lnTo>
                <a:lnTo>
                  <a:pt x="121" y="89"/>
                </a:lnTo>
                <a:lnTo>
                  <a:pt x="126" y="87"/>
                </a:lnTo>
                <a:lnTo>
                  <a:pt x="128" y="82"/>
                </a:lnTo>
                <a:lnTo>
                  <a:pt x="130" y="77"/>
                </a:lnTo>
                <a:lnTo>
                  <a:pt x="133" y="76"/>
                </a:lnTo>
                <a:lnTo>
                  <a:pt x="137" y="77"/>
                </a:lnTo>
                <a:lnTo>
                  <a:pt x="140" y="75"/>
                </a:lnTo>
                <a:lnTo>
                  <a:pt x="142" y="78"/>
                </a:lnTo>
                <a:lnTo>
                  <a:pt x="145" y="77"/>
                </a:lnTo>
                <a:lnTo>
                  <a:pt x="146" y="72"/>
                </a:lnTo>
                <a:lnTo>
                  <a:pt x="147" y="67"/>
                </a:lnTo>
                <a:lnTo>
                  <a:pt x="149" y="67"/>
                </a:lnTo>
                <a:lnTo>
                  <a:pt x="152" y="65"/>
                </a:lnTo>
                <a:lnTo>
                  <a:pt x="150" y="64"/>
                </a:lnTo>
                <a:lnTo>
                  <a:pt x="145" y="62"/>
                </a:lnTo>
                <a:lnTo>
                  <a:pt x="138" y="61"/>
                </a:lnTo>
                <a:lnTo>
                  <a:pt x="140" y="56"/>
                </a:lnTo>
                <a:lnTo>
                  <a:pt x="142" y="52"/>
                </a:lnTo>
                <a:lnTo>
                  <a:pt x="142" y="47"/>
                </a:lnTo>
                <a:lnTo>
                  <a:pt x="144" y="42"/>
                </a:lnTo>
                <a:lnTo>
                  <a:pt x="145" y="36"/>
                </a:lnTo>
                <a:lnTo>
                  <a:pt x="146" y="35"/>
                </a:lnTo>
                <a:lnTo>
                  <a:pt x="148" y="35"/>
                </a:lnTo>
                <a:lnTo>
                  <a:pt x="151" y="35"/>
                </a:lnTo>
                <a:lnTo>
                  <a:pt x="155" y="32"/>
                </a:lnTo>
                <a:lnTo>
                  <a:pt x="157" y="28"/>
                </a:lnTo>
                <a:lnTo>
                  <a:pt x="161" y="25"/>
                </a:lnTo>
                <a:lnTo>
                  <a:pt x="168" y="25"/>
                </a:lnTo>
                <a:lnTo>
                  <a:pt x="174" y="27"/>
                </a:lnTo>
                <a:lnTo>
                  <a:pt x="178" y="28"/>
                </a:lnTo>
                <a:lnTo>
                  <a:pt x="183" y="29"/>
                </a:lnTo>
                <a:lnTo>
                  <a:pt x="187" y="28"/>
                </a:lnTo>
                <a:lnTo>
                  <a:pt x="188" y="21"/>
                </a:lnTo>
                <a:lnTo>
                  <a:pt x="189" y="17"/>
                </a:lnTo>
                <a:lnTo>
                  <a:pt x="192" y="14"/>
                </a:lnTo>
                <a:lnTo>
                  <a:pt x="194" y="9"/>
                </a:lnTo>
                <a:lnTo>
                  <a:pt x="199" y="8"/>
                </a:lnTo>
                <a:lnTo>
                  <a:pt x="201" y="4"/>
                </a:lnTo>
                <a:lnTo>
                  <a:pt x="205" y="2"/>
                </a:lnTo>
                <a:lnTo>
                  <a:pt x="210" y="0"/>
                </a:lnTo>
                <a:lnTo>
                  <a:pt x="213" y="5"/>
                </a:lnTo>
                <a:lnTo>
                  <a:pt x="218" y="8"/>
                </a:lnTo>
                <a:lnTo>
                  <a:pt x="222" y="3"/>
                </a:lnTo>
                <a:lnTo>
                  <a:pt x="225" y="4"/>
                </a:lnTo>
                <a:lnTo>
                  <a:pt x="231" y="5"/>
                </a:lnTo>
                <a:lnTo>
                  <a:pt x="233" y="10"/>
                </a:lnTo>
                <a:lnTo>
                  <a:pt x="235" y="15"/>
                </a:lnTo>
                <a:lnTo>
                  <a:pt x="239" y="14"/>
                </a:lnTo>
                <a:lnTo>
                  <a:pt x="243" y="12"/>
                </a:lnTo>
                <a:lnTo>
                  <a:pt x="250" y="10"/>
                </a:lnTo>
                <a:lnTo>
                  <a:pt x="256" y="12"/>
                </a:lnTo>
                <a:lnTo>
                  <a:pt x="261" y="14"/>
                </a:lnTo>
                <a:lnTo>
                  <a:pt x="264" y="14"/>
                </a:lnTo>
                <a:lnTo>
                  <a:pt x="264" y="18"/>
                </a:lnTo>
                <a:lnTo>
                  <a:pt x="261" y="22"/>
                </a:lnTo>
                <a:lnTo>
                  <a:pt x="261" y="25"/>
                </a:lnTo>
                <a:lnTo>
                  <a:pt x="262" y="30"/>
                </a:lnTo>
                <a:lnTo>
                  <a:pt x="265" y="35"/>
                </a:lnTo>
                <a:lnTo>
                  <a:pt x="269" y="35"/>
                </a:lnTo>
                <a:lnTo>
                  <a:pt x="273" y="28"/>
                </a:lnTo>
                <a:lnTo>
                  <a:pt x="278" y="28"/>
                </a:lnTo>
                <a:lnTo>
                  <a:pt x="282" y="28"/>
                </a:lnTo>
                <a:lnTo>
                  <a:pt x="284" y="25"/>
                </a:lnTo>
                <a:lnTo>
                  <a:pt x="289" y="22"/>
                </a:lnTo>
                <a:lnTo>
                  <a:pt x="291" y="24"/>
                </a:lnTo>
                <a:lnTo>
                  <a:pt x="293" y="25"/>
                </a:lnTo>
                <a:lnTo>
                  <a:pt x="298" y="24"/>
                </a:lnTo>
                <a:lnTo>
                  <a:pt x="308" y="27"/>
                </a:lnTo>
                <a:lnTo>
                  <a:pt x="311" y="32"/>
                </a:lnTo>
                <a:lnTo>
                  <a:pt x="316" y="35"/>
                </a:lnTo>
                <a:lnTo>
                  <a:pt x="318" y="39"/>
                </a:lnTo>
                <a:lnTo>
                  <a:pt x="321" y="42"/>
                </a:lnTo>
                <a:lnTo>
                  <a:pt x="324" y="43"/>
                </a:lnTo>
                <a:lnTo>
                  <a:pt x="327" y="42"/>
                </a:lnTo>
                <a:lnTo>
                  <a:pt x="328" y="46"/>
                </a:lnTo>
                <a:lnTo>
                  <a:pt x="326" y="50"/>
                </a:lnTo>
                <a:lnTo>
                  <a:pt x="326" y="53"/>
                </a:lnTo>
                <a:lnTo>
                  <a:pt x="326" y="58"/>
                </a:lnTo>
                <a:lnTo>
                  <a:pt x="323" y="63"/>
                </a:lnTo>
                <a:lnTo>
                  <a:pt x="327" y="72"/>
                </a:lnTo>
                <a:lnTo>
                  <a:pt x="330" y="75"/>
                </a:lnTo>
                <a:lnTo>
                  <a:pt x="331" y="81"/>
                </a:lnTo>
                <a:lnTo>
                  <a:pt x="330" y="85"/>
                </a:lnTo>
                <a:lnTo>
                  <a:pt x="328" y="85"/>
                </a:lnTo>
                <a:lnTo>
                  <a:pt x="328" y="88"/>
                </a:lnTo>
                <a:lnTo>
                  <a:pt x="325" y="90"/>
                </a:lnTo>
                <a:lnTo>
                  <a:pt x="323" y="92"/>
                </a:lnTo>
                <a:lnTo>
                  <a:pt x="323" y="98"/>
                </a:lnTo>
                <a:lnTo>
                  <a:pt x="322" y="103"/>
                </a:lnTo>
                <a:lnTo>
                  <a:pt x="328" y="104"/>
                </a:lnTo>
                <a:lnTo>
                  <a:pt x="331" y="110"/>
                </a:lnTo>
                <a:lnTo>
                  <a:pt x="332" y="114"/>
                </a:lnTo>
                <a:lnTo>
                  <a:pt x="336" y="112"/>
                </a:lnTo>
                <a:lnTo>
                  <a:pt x="338" y="113"/>
                </a:lnTo>
                <a:lnTo>
                  <a:pt x="337" y="117"/>
                </a:lnTo>
                <a:lnTo>
                  <a:pt x="335" y="121"/>
                </a:lnTo>
                <a:lnTo>
                  <a:pt x="336" y="125"/>
                </a:lnTo>
                <a:lnTo>
                  <a:pt x="340" y="125"/>
                </a:lnTo>
                <a:lnTo>
                  <a:pt x="343" y="134"/>
                </a:lnTo>
                <a:lnTo>
                  <a:pt x="345" y="141"/>
                </a:lnTo>
                <a:lnTo>
                  <a:pt x="353" y="148"/>
                </a:lnTo>
                <a:lnTo>
                  <a:pt x="358" y="151"/>
                </a:lnTo>
                <a:lnTo>
                  <a:pt x="363" y="153"/>
                </a:lnTo>
                <a:lnTo>
                  <a:pt x="366" y="156"/>
                </a:lnTo>
                <a:lnTo>
                  <a:pt x="368" y="161"/>
                </a:lnTo>
                <a:lnTo>
                  <a:pt x="366" y="168"/>
                </a:lnTo>
                <a:lnTo>
                  <a:pt x="365" y="174"/>
                </a:lnTo>
                <a:lnTo>
                  <a:pt x="368" y="176"/>
                </a:lnTo>
                <a:lnTo>
                  <a:pt x="375" y="174"/>
                </a:lnTo>
                <a:lnTo>
                  <a:pt x="382" y="176"/>
                </a:lnTo>
                <a:lnTo>
                  <a:pt x="389" y="179"/>
                </a:lnTo>
                <a:lnTo>
                  <a:pt x="394" y="181"/>
                </a:lnTo>
                <a:lnTo>
                  <a:pt x="393" y="183"/>
                </a:lnTo>
                <a:lnTo>
                  <a:pt x="392" y="185"/>
                </a:lnTo>
                <a:lnTo>
                  <a:pt x="391" y="185"/>
                </a:lnTo>
                <a:lnTo>
                  <a:pt x="393" y="191"/>
                </a:lnTo>
                <a:lnTo>
                  <a:pt x="398" y="196"/>
                </a:lnTo>
                <a:lnTo>
                  <a:pt x="403" y="198"/>
                </a:lnTo>
                <a:lnTo>
                  <a:pt x="404" y="202"/>
                </a:lnTo>
                <a:lnTo>
                  <a:pt x="403" y="208"/>
                </a:lnTo>
                <a:lnTo>
                  <a:pt x="397" y="208"/>
                </a:lnTo>
                <a:lnTo>
                  <a:pt x="394" y="210"/>
                </a:lnTo>
                <a:lnTo>
                  <a:pt x="393" y="212"/>
                </a:lnTo>
                <a:lnTo>
                  <a:pt x="385" y="220"/>
                </a:lnTo>
                <a:lnTo>
                  <a:pt x="375" y="223"/>
                </a:lnTo>
                <a:lnTo>
                  <a:pt x="365" y="223"/>
                </a:lnTo>
                <a:lnTo>
                  <a:pt x="361" y="219"/>
                </a:lnTo>
                <a:lnTo>
                  <a:pt x="355" y="217"/>
                </a:lnTo>
                <a:lnTo>
                  <a:pt x="348" y="218"/>
                </a:lnTo>
                <a:lnTo>
                  <a:pt x="346" y="223"/>
                </a:lnTo>
                <a:lnTo>
                  <a:pt x="344" y="227"/>
                </a:lnTo>
                <a:lnTo>
                  <a:pt x="344" y="232"/>
                </a:lnTo>
                <a:lnTo>
                  <a:pt x="350" y="240"/>
                </a:lnTo>
                <a:lnTo>
                  <a:pt x="355" y="246"/>
                </a:lnTo>
                <a:lnTo>
                  <a:pt x="355" y="251"/>
                </a:lnTo>
                <a:lnTo>
                  <a:pt x="353" y="253"/>
                </a:lnTo>
                <a:lnTo>
                  <a:pt x="354" y="258"/>
                </a:lnTo>
                <a:lnTo>
                  <a:pt x="357" y="262"/>
                </a:lnTo>
                <a:lnTo>
                  <a:pt x="356" y="265"/>
                </a:lnTo>
                <a:lnTo>
                  <a:pt x="356" y="270"/>
                </a:lnTo>
                <a:lnTo>
                  <a:pt x="357" y="277"/>
                </a:lnTo>
                <a:lnTo>
                  <a:pt x="356" y="280"/>
                </a:lnTo>
                <a:lnTo>
                  <a:pt x="359" y="283"/>
                </a:lnTo>
                <a:lnTo>
                  <a:pt x="361" y="287"/>
                </a:lnTo>
                <a:lnTo>
                  <a:pt x="364" y="289"/>
                </a:lnTo>
                <a:lnTo>
                  <a:pt x="364" y="293"/>
                </a:lnTo>
                <a:lnTo>
                  <a:pt x="354" y="293"/>
                </a:lnTo>
                <a:lnTo>
                  <a:pt x="344" y="295"/>
                </a:lnTo>
                <a:lnTo>
                  <a:pt x="342" y="299"/>
                </a:lnTo>
                <a:lnTo>
                  <a:pt x="338" y="297"/>
                </a:lnTo>
                <a:lnTo>
                  <a:pt x="335" y="296"/>
                </a:lnTo>
                <a:lnTo>
                  <a:pt x="328" y="298"/>
                </a:lnTo>
                <a:lnTo>
                  <a:pt x="327" y="302"/>
                </a:lnTo>
                <a:lnTo>
                  <a:pt x="325" y="306"/>
                </a:lnTo>
                <a:lnTo>
                  <a:pt x="319" y="311"/>
                </a:lnTo>
                <a:lnTo>
                  <a:pt x="315" y="320"/>
                </a:lnTo>
                <a:lnTo>
                  <a:pt x="310" y="327"/>
                </a:lnTo>
                <a:lnTo>
                  <a:pt x="309" y="333"/>
                </a:lnTo>
                <a:lnTo>
                  <a:pt x="314" y="339"/>
                </a:lnTo>
                <a:lnTo>
                  <a:pt x="315" y="344"/>
                </a:lnTo>
                <a:lnTo>
                  <a:pt x="312" y="350"/>
                </a:lnTo>
                <a:lnTo>
                  <a:pt x="308" y="349"/>
                </a:lnTo>
                <a:lnTo>
                  <a:pt x="305" y="348"/>
                </a:lnTo>
                <a:lnTo>
                  <a:pt x="302" y="341"/>
                </a:lnTo>
                <a:lnTo>
                  <a:pt x="300" y="340"/>
                </a:lnTo>
                <a:lnTo>
                  <a:pt x="296" y="337"/>
                </a:lnTo>
                <a:lnTo>
                  <a:pt x="292" y="336"/>
                </a:lnTo>
                <a:lnTo>
                  <a:pt x="288" y="337"/>
                </a:lnTo>
                <a:lnTo>
                  <a:pt x="283" y="340"/>
                </a:lnTo>
                <a:lnTo>
                  <a:pt x="277" y="340"/>
                </a:lnTo>
                <a:lnTo>
                  <a:pt x="274" y="336"/>
                </a:lnTo>
                <a:lnTo>
                  <a:pt x="270" y="338"/>
                </a:lnTo>
                <a:lnTo>
                  <a:pt x="267" y="341"/>
                </a:lnTo>
                <a:lnTo>
                  <a:pt x="260" y="343"/>
                </a:lnTo>
                <a:lnTo>
                  <a:pt x="257" y="341"/>
                </a:lnTo>
                <a:lnTo>
                  <a:pt x="256" y="335"/>
                </a:lnTo>
                <a:lnTo>
                  <a:pt x="254" y="331"/>
                </a:lnTo>
                <a:lnTo>
                  <a:pt x="251" y="327"/>
                </a:lnTo>
                <a:lnTo>
                  <a:pt x="248" y="328"/>
                </a:lnTo>
                <a:lnTo>
                  <a:pt x="246" y="330"/>
                </a:lnTo>
                <a:lnTo>
                  <a:pt x="243" y="330"/>
                </a:lnTo>
                <a:lnTo>
                  <a:pt x="237" y="335"/>
                </a:lnTo>
                <a:lnTo>
                  <a:pt x="234" y="340"/>
                </a:lnTo>
                <a:lnTo>
                  <a:pt x="231" y="340"/>
                </a:lnTo>
                <a:lnTo>
                  <a:pt x="229" y="334"/>
                </a:lnTo>
                <a:lnTo>
                  <a:pt x="227" y="332"/>
                </a:lnTo>
                <a:lnTo>
                  <a:pt x="223" y="332"/>
                </a:lnTo>
                <a:lnTo>
                  <a:pt x="219" y="335"/>
                </a:lnTo>
                <a:lnTo>
                  <a:pt x="216" y="329"/>
                </a:lnTo>
                <a:lnTo>
                  <a:pt x="212" y="327"/>
                </a:lnTo>
                <a:lnTo>
                  <a:pt x="209" y="330"/>
                </a:lnTo>
                <a:lnTo>
                  <a:pt x="203" y="332"/>
                </a:lnTo>
                <a:lnTo>
                  <a:pt x="198" y="328"/>
                </a:lnTo>
                <a:lnTo>
                  <a:pt x="195" y="328"/>
                </a:lnTo>
                <a:lnTo>
                  <a:pt x="195" y="335"/>
                </a:lnTo>
                <a:lnTo>
                  <a:pt x="192" y="337"/>
                </a:lnTo>
                <a:lnTo>
                  <a:pt x="190" y="336"/>
                </a:lnTo>
                <a:lnTo>
                  <a:pt x="191" y="329"/>
                </a:lnTo>
                <a:lnTo>
                  <a:pt x="187" y="328"/>
                </a:lnTo>
                <a:lnTo>
                  <a:pt x="183" y="326"/>
                </a:lnTo>
                <a:lnTo>
                  <a:pt x="173" y="329"/>
                </a:lnTo>
                <a:lnTo>
                  <a:pt x="173" y="325"/>
                </a:lnTo>
                <a:lnTo>
                  <a:pt x="169" y="325"/>
                </a:lnTo>
                <a:lnTo>
                  <a:pt x="169" y="318"/>
                </a:lnTo>
                <a:lnTo>
                  <a:pt x="164" y="317"/>
                </a:lnTo>
                <a:lnTo>
                  <a:pt x="159" y="319"/>
                </a:lnTo>
                <a:lnTo>
                  <a:pt x="149" y="316"/>
                </a:lnTo>
                <a:lnTo>
                  <a:pt x="138" y="314"/>
                </a:lnTo>
                <a:lnTo>
                  <a:pt x="137" y="312"/>
                </a:lnTo>
                <a:lnTo>
                  <a:pt x="127" y="312"/>
                </a:lnTo>
                <a:lnTo>
                  <a:pt x="123" y="307"/>
                </a:lnTo>
                <a:lnTo>
                  <a:pt x="118" y="307"/>
                </a:lnTo>
                <a:lnTo>
                  <a:pt x="108" y="304"/>
                </a:lnTo>
                <a:lnTo>
                  <a:pt x="99" y="307"/>
                </a:lnTo>
                <a:lnTo>
                  <a:pt x="90" y="307"/>
                </a:lnTo>
                <a:lnTo>
                  <a:pt x="83" y="305"/>
                </a:lnTo>
                <a:lnTo>
                  <a:pt x="76" y="307"/>
                </a:lnTo>
                <a:lnTo>
                  <a:pt x="69" y="309"/>
                </a:lnTo>
                <a:lnTo>
                  <a:pt x="60" y="307"/>
                </a:lnTo>
                <a:lnTo>
                  <a:pt x="51" y="308"/>
                </a:lnTo>
                <a:lnTo>
                  <a:pt x="47" y="314"/>
                </a:lnTo>
                <a:lnTo>
                  <a:pt x="46" y="319"/>
                </a:lnTo>
                <a:lnTo>
                  <a:pt x="39" y="324"/>
                </a:lnTo>
                <a:lnTo>
                  <a:pt x="32" y="330"/>
                </a:lnTo>
                <a:lnTo>
                  <a:pt x="30" y="327"/>
                </a:lnTo>
                <a:lnTo>
                  <a:pt x="25" y="327"/>
                </a:lnTo>
                <a:lnTo>
                  <a:pt x="18" y="327"/>
                </a:lnTo>
                <a:lnTo>
                  <a:pt x="17" y="330"/>
                </a:lnTo>
                <a:lnTo>
                  <a:pt x="17" y="332"/>
                </a:lnTo>
                <a:lnTo>
                  <a:pt x="14" y="328"/>
                </a:lnTo>
                <a:lnTo>
                  <a:pt x="20" y="304"/>
                </a:lnTo>
                <a:lnTo>
                  <a:pt x="20" y="297"/>
                </a:lnTo>
                <a:lnTo>
                  <a:pt x="16" y="292"/>
                </a:lnTo>
                <a:lnTo>
                  <a:pt x="13" y="287"/>
                </a:lnTo>
                <a:lnTo>
                  <a:pt x="5" y="282"/>
                </a:lnTo>
                <a:lnTo>
                  <a:pt x="0" y="282"/>
                </a:lnTo>
                <a:lnTo>
                  <a:pt x="2" y="272"/>
                </a:lnTo>
                <a:lnTo>
                  <a:pt x="8" y="262"/>
                </a:lnTo>
                <a:lnTo>
                  <a:pt x="19" y="254"/>
                </a:lnTo>
                <a:lnTo>
                  <a:pt x="27" y="253"/>
                </a:lnTo>
                <a:lnTo>
                  <a:pt x="32" y="247"/>
                </a:lnTo>
                <a:lnTo>
                  <a:pt x="32" y="239"/>
                </a:lnTo>
                <a:lnTo>
                  <a:pt x="29" y="224"/>
                </a:lnTo>
                <a:lnTo>
                  <a:pt x="17" y="175"/>
                </a:lnTo>
                <a:lnTo>
                  <a:pt x="14" y="166"/>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8019" name="Freeform 98">
            <a:extLst>
              <a:ext uri="{FF2B5EF4-FFF2-40B4-BE49-F238E27FC236}">
                <a16:creationId xmlns:a16="http://schemas.microsoft.com/office/drawing/2014/main" id="{7F87F6E6-D871-426C-B05E-3DFD8B5C0D3E}"/>
              </a:ext>
            </a:extLst>
          </p:cNvPr>
          <p:cNvSpPr>
            <a:spLocks/>
          </p:cNvSpPr>
          <p:nvPr/>
        </p:nvSpPr>
        <p:spPr bwMode="auto">
          <a:xfrm>
            <a:off x="6186488" y="4921251"/>
            <a:ext cx="633412" cy="441325"/>
          </a:xfrm>
          <a:custGeom>
            <a:avLst/>
            <a:gdLst>
              <a:gd name="T0" fmla="*/ 2147483646 w 399"/>
              <a:gd name="T1" fmla="*/ 2147483646 h 278"/>
              <a:gd name="T2" fmla="*/ 2147483646 w 399"/>
              <a:gd name="T3" fmla="*/ 2147483646 h 278"/>
              <a:gd name="T4" fmla="*/ 2147483646 w 399"/>
              <a:gd name="T5" fmla="*/ 2147483646 h 278"/>
              <a:gd name="T6" fmla="*/ 2147483646 w 399"/>
              <a:gd name="T7" fmla="*/ 2147483646 h 278"/>
              <a:gd name="T8" fmla="*/ 2147483646 w 399"/>
              <a:gd name="T9" fmla="*/ 2147483646 h 278"/>
              <a:gd name="T10" fmla="*/ 2147483646 w 399"/>
              <a:gd name="T11" fmla="*/ 2147483646 h 278"/>
              <a:gd name="T12" fmla="*/ 2147483646 w 399"/>
              <a:gd name="T13" fmla="*/ 2147483646 h 278"/>
              <a:gd name="T14" fmla="*/ 2147483646 w 399"/>
              <a:gd name="T15" fmla="*/ 2147483646 h 278"/>
              <a:gd name="T16" fmla="*/ 2147483646 w 399"/>
              <a:gd name="T17" fmla="*/ 2147483646 h 278"/>
              <a:gd name="T18" fmla="*/ 2147483646 w 399"/>
              <a:gd name="T19" fmla="*/ 2147483646 h 278"/>
              <a:gd name="T20" fmla="*/ 2147483646 w 399"/>
              <a:gd name="T21" fmla="*/ 2147483646 h 278"/>
              <a:gd name="T22" fmla="*/ 2147483646 w 399"/>
              <a:gd name="T23" fmla="*/ 2147483646 h 278"/>
              <a:gd name="T24" fmla="*/ 2147483646 w 399"/>
              <a:gd name="T25" fmla="*/ 2147483646 h 278"/>
              <a:gd name="T26" fmla="*/ 2147483646 w 399"/>
              <a:gd name="T27" fmla="*/ 0 h 278"/>
              <a:gd name="T28" fmla="*/ 2147483646 w 399"/>
              <a:gd name="T29" fmla="*/ 2147483646 h 278"/>
              <a:gd name="T30" fmla="*/ 2147483646 w 399"/>
              <a:gd name="T31" fmla="*/ 2147483646 h 278"/>
              <a:gd name="T32" fmla="*/ 2147483646 w 399"/>
              <a:gd name="T33" fmla="*/ 2147483646 h 278"/>
              <a:gd name="T34" fmla="*/ 2147483646 w 399"/>
              <a:gd name="T35" fmla="*/ 2147483646 h 278"/>
              <a:gd name="T36" fmla="*/ 2147483646 w 399"/>
              <a:gd name="T37" fmla="*/ 2147483646 h 278"/>
              <a:gd name="T38" fmla="*/ 2147483646 w 399"/>
              <a:gd name="T39" fmla="*/ 2147483646 h 278"/>
              <a:gd name="T40" fmla="*/ 2147483646 w 399"/>
              <a:gd name="T41" fmla="*/ 2147483646 h 278"/>
              <a:gd name="T42" fmla="*/ 2147483646 w 399"/>
              <a:gd name="T43" fmla="*/ 2147483646 h 278"/>
              <a:gd name="T44" fmla="*/ 2147483646 w 399"/>
              <a:gd name="T45" fmla="*/ 2147483646 h 278"/>
              <a:gd name="T46" fmla="*/ 2147483646 w 399"/>
              <a:gd name="T47" fmla="*/ 2147483646 h 278"/>
              <a:gd name="T48" fmla="*/ 2147483646 w 399"/>
              <a:gd name="T49" fmla="*/ 2147483646 h 278"/>
              <a:gd name="T50" fmla="*/ 2147483646 w 399"/>
              <a:gd name="T51" fmla="*/ 2147483646 h 278"/>
              <a:gd name="T52" fmla="*/ 2147483646 w 399"/>
              <a:gd name="T53" fmla="*/ 2147483646 h 278"/>
              <a:gd name="T54" fmla="*/ 2147483646 w 399"/>
              <a:gd name="T55" fmla="*/ 2147483646 h 278"/>
              <a:gd name="T56" fmla="*/ 2147483646 w 399"/>
              <a:gd name="T57" fmla="*/ 2147483646 h 278"/>
              <a:gd name="T58" fmla="*/ 2147483646 w 399"/>
              <a:gd name="T59" fmla="*/ 2147483646 h 278"/>
              <a:gd name="T60" fmla="*/ 2147483646 w 399"/>
              <a:gd name="T61" fmla="*/ 2147483646 h 278"/>
              <a:gd name="T62" fmla="*/ 2147483646 w 399"/>
              <a:gd name="T63" fmla="*/ 2147483646 h 278"/>
              <a:gd name="T64" fmla="*/ 2147483646 w 399"/>
              <a:gd name="T65" fmla="*/ 2147483646 h 278"/>
              <a:gd name="T66" fmla="*/ 2147483646 w 399"/>
              <a:gd name="T67" fmla="*/ 2147483646 h 278"/>
              <a:gd name="T68" fmla="*/ 2147483646 w 399"/>
              <a:gd name="T69" fmla="*/ 2147483646 h 278"/>
              <a:gd name="T70" fmla="*/ 2147483646 w 399"/>
              <a:gd name="T71" fmla="*/ 2147483646 h 278"/>
              <a:gd name="T72" fmla="*/ 2147483646 w 399"/>
              <a:gd name="T73" fmla="*/ 2147483646 h 278"/>
              <a:gd name="T74" fmla="*/ 2147483646 w 399"/>
              <a:gd name="T75" fmla="*/ 2147483646 h 278"/>
              <a:gd name="T76" fmla="*/ 2147483646 w 399"/>
              <a:gd name="T77" fmla="*/ 2147483646 h 278"/>
              <a:gd name="T78" fmla="*/ 2147483646 w 399"/>
              <a:gd name="T79" fmla="*/ 2147483646 h 278"/>
              <a:gd name="T80" fmla="*/ 2147483646 w 399"/>
              <a:gd name="T81" fmla="*/ 2147483646 h 278"/>
              <a:gd name="T82" fmla="*/ 2147483646 w 399"/>
              <a:gd name="T83" fmla="*/ 2147483646 h 278"/>
              <a:gd name="T84" fmla="*/ 2147483646 w 399"/>
              <a:gd name="T85" fmla="*/ 2147483646 h 278"/>
              <a:gd name="T86" fmla="*/ 2147483646 w 399"/>
              <a:gd name="T87" fmla="*/ 2147483646 h 278"/>
              <a:gd name="T88" fmla="*/ 2147483646 w 399"/>
              <a:gd name="T89" fmla="*/ 2147483646 h 278"/>
              <a:gd name="T90" fmla="*/ 2147483646 w 399"/>
              <a:gd name="T91" fmla="*/ 2147483646 h 278"/>
              <a:gd name="T92" fmla="*/ 2147483646 w 399"/>
              <a:gd name="T93" fmla="*/ 2147483646 h 278"/>
              <a:gd name="T94" fmla="*/ 2147483646 w 399"/>
              <a:gd name="T95" fmla="*/ 2147483646 h 278"/>
              <a:gd name="T96" fmla="*/ 2147483646 w 399"/>
              <a:gd name="T97" fmla="*/ 2147483646 h 278"/>
              <a:gd name="T98" fmla="*/ 2147483646 w 399"/>
              <a:gd name="T99" fmla="*/ 2147483646 h 278"/>
              <a:gd name="T100" fmla="*/ 2147483646 w 399"/>
              <a:gd name="T101" fmla="*/ 2147483646 h 278"/>
              <a:gd name="T102" fmla="*/ 2147483646 w 399"/>
              <a:gd name="T103" fmla="*/ 2147483646 h 278"/>
              <a:gd name="T104" fmla="*/ 2147483646 w 399"/>
              <a:gd name="T105" fmla="*/ 2147483646 h 278"/>
              <a:gd name="T106" fmla="*/ 2147483646 w 399"/>
              <a:gd name="T107" fmla="*/ 2147483646 h 278"/>
              <a:gd name="T108" fmla="*/ 2147483646 w 399"/>
              <a:gd name="T109" fmla="*/ 2147483646 h 278"/>
              <a:gd name="T110" fmla="*/ 2147483646 w 399"/>
              <a:gd name="T111" fmla="*/ 2147483646 h 278"/>
              <a:gd name="T112" fmla="*/ 0 w 399"/>
              <a:gd name="T113" fmla="*/ 2147483646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278"/>
              <a:gd name="T173" fmla="*/ 399 w 399"/>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278">
                <a:moveTo>
                  <a:pt x="0" y="134"/>
                </a:moveTo>
                <a:lnTo>
                  <a:pt x="3" y="134"/>
                </a:lnTo>
                <a:lnTo>
                  <a:pt x="8" y="132"/>
                </a:lnTo>
                <a:lnTo>
                  <a:pt x="22" y="130"/>
                </a:lnTo>
                <a:lnTo>
                  <a:pt x="29" y="126"/>
                </a:lnTo>
                <a:lnTo>
                  <a:pt x="43" y="110"/>
                </a:lnTo>
                <a:lnTo>
                  <a:pt x="55" y="87"/>
                </a:lnTo>
                <a:lnTo>
                  <a:pt x="74" y="46"/>
                </a:lnTo>
                <a:lnTo>
                  <a:pt x="85" y="34"/>
                </a:lnTo>
                <a:lnTo>
                  <a:pt x="106" y="27"/>
                </a:lnTo>
                <a:lnTo>
                  <a:pt x="115" y="17"/>
                </a:lnTo>
                <a:lnTo>
                  <a:pt x="118" y="15"/>
                </a:lnTo>
                <a:lnTo>
                  <a:pt x="133" y="18"/>
                </a:lnTo>
                <a:lnTo>
                  <a:pt x="137" y="15"/>
                </a:lnTo>
                <a:lnTo>
                  <a:pt x="156" y="20"/>
                </a:lnTo>
                <a:lnTo>
                  <a:pt x="177" y="22"/>
                </a:lnTo>
                <a:lnTo>
                  <a:pt x="184" y="21"/>
                </a:lnTo>
                <a:lnTo>
                  <a:pt x="184" y="28"/>
                </a:lnTo>
                <a:lnTo>
                  <a:pt x="191" y="28"/>
                </a:lnTo>
                <a:lnTo>
                  <a:pt x="194" y="34"/>
                </a:lnTo>
                <a:lnTo>
                  <a:pt x="201" y="32"/>
                </a:lnTo>
                <a:lnTo>
                  <a:pt x="205" y="29"/>
                </a:lnTo>
                <a:lnTo>
                  <a:pt x="209" y="23"/>
                </a:lnTo>
                <a:lnTo>
                  <a:pt x="247" y="17"/>
                </a:lnTo>
                <a:lnTo>
                  <a:pt x="252" y="12"/>
                </a:lnTo>
                <a:lnTo>
                  <a:pt x="255" y="3"/>
                </a:lnTo>
                <a:lnTo>
                  <a:pt x="267" y="1"/>
                </a:lnTo>
                <a:lnTo>
                  <a:pt x="272" y="0"/>
                </a:lnTo>
                <a:lnTo>
                  <a:pt x="284" y="6"/>
                </a:lnTo>
                <a:lnTo>
                  <a:pt x="298" y="39"/>
                </a:lnTo>
                <a:lnTo>
                  <a:pt x="318" y="71"/>
                </a:lnTo>
                <a:lnTo>
                  <a:pt x="330" y="79"/>
                </a:lnTo>
                <a:lnTo>
                  <a:pt x="337" y="103"/>
                </a:lnTo>
                <a:lnTo>
                  <a:pt x="336" y="114"/>
                </a:lnTo>
                <a:lnTo>
                  <a:pt x="330" y="141"/>
                </a:lnTo>
                <a:lnTo>
                  <a:pt x="332" y="156"/>
                </a:lnTo>
                <a:lnTo>
                  <a:pt x="332" y="164"/>
                </a:lnTo>
                <a:lnTo>
                  <a:pt x="329" y="166"/>
                </a:lnTo>
                <a:lnTo>
                  <a:pt x="333" y="169"/>
                </a:lnTo>
                <a:lnTo>
                  <a:pt x="334" y="175"/>
                </a:lnTo>
                <a:lnTo>
                  <a:pt x="335" y="175"/>
                </a:lnTo>
                <a:lnTo>
                  <a:pt x="338" y="175"/>
                </a:lnTo>
                <a:lnTo>
                  <a:pt x="340" y="181"/>
                </a:lnTo>
                <a:lnTo>
                  <a:pt x="348" y="186"/>
                </a:lnTo>
                <a:lnTo>
                  <a:pt x="359" y="187"/>
                </a:lnTo>
                <a:lnTo>
                  <a:pt x="360" y="182"/>
                </a:lnTo>
                <a:lnTo>
                  <a:pt x="369" y="182"/>
                </a:lnTo>
                <a:lnTo>
                  <a:pt x="382" y="175"/>
                </a:lnTo>
                <a:lnTo>
                  <a:pt x="395" y="178"/>
                </a:lnTo>
                <a:lnTo>
                  <a:pt x="398" y="181"/>
                </a:lnTo>
                <a:lnTo>
                  <a:pt x="399" y="188"/>
                </a:lnTo>
                <a:lnTo>
                  <a:pt x="394" y="200"/>
                </a:lnTo>
                <a:lnTo>
                  <a:pt x="388" y="208"/>
                </a:lnTo>
                <a:lnTo>
                  <a:pt x="380" y="210"/>
                </a:lnTo>
                <a:lnTo>
                  <a:pt x="373" y="211"/>
                </a:lnTo>
                <a:lnTo>
                  <a:pt x="365" y="217"/>
                </a:lnTo>
                <a:lnTo>
                  <a:pt x="355" y="234"/>
                </a:lnTo>
                <a:lnTo>
                  <a:pt x="351" y="251"/>
                </a:lnTo>
                <a:lnTo>
                  <a:pt x="349" y="272"/>
                </a:lnTo>
                <a:lnTo>
                  <a:pt x="348" y="278"/>
                </a:lnTo>
                <a:lnTo>
                  <a:pt x="335" y="275"/>
                </a:lnTo>
                <a:lnTo>
                  <a:pt x="310" y="266"/>
                </a:lnTo>
                <a:lnTo>
                  <a:pt x="300" y="260"/>
                </a:lnTo>
                <a:lnTo>
                  <a:pt x="294" y="259"/>
                </a:lnTo>
                <a:lnTo>
                  <a:pt x="281" y="249"/>
                </a:lnTo>
                <a:lnTo>
                  <a:pt x="270" y="248"/>
                </a:lnTo>
                <a:lnTo>
                  <a:pt x="259" y="254"/>
                </a:lnTo>
                <a:lnTo>
                  <a:pt x="222" y="274"/>
                </a:lnTo>
                <a:lnTo>
                  <a:pt x="215" y="276"/>
                </a:lnTo>
                <a:lnTo>
                  <a:pt x="188" y="267"/>
                </a:lnTo>
                <a:lnTo>
                  <a:pt x="183" y="266"/>
                </a:lnTo>
                <a:lnTo>
                  <a:pt x="169" y="273"/>
                </a:lnTo>
                <a:lnTo>
                  <a:pt x="163" y="274"/>
                </a:lnTo>
                <a:lnTo>
                  <a:pt x="141" y="263"/>
                </a:lnTo>
                <a:lnTo>
                  <a:pt x="131" y="263"/>
                </a:lnTo>
                <a:lnTo>
                  <a:pt x="116" y="268"/>
                </a:lnTo>
                <a:lnTo>
                  <a:pt x="111" y="269"/>
                </a:lnTo>
                <a:lnTo>
                  <a:pt x="111" y="264"/>
                </a:lnTo>
                <a:lnTo>
                  <a:pt x="115" y="255"/>
                </a:lnTo>
                <a:lnTo>
                  <a:pt x="108" y="253"/>
                </a:lnTo>
                <a:lnTo>
                  <a:pt x="101" y="247"/>
                </a:lnTo>
                <a:lnTo>
                  <a:pt x="93" y="242"/>
                </a:lnTo>
                <a:lnTo>
                  <a:pt x="90" y="233"/>
                </a:lnTo>
                <a:lnTo>
                  <a:pt x="96" y="228"/>
                </a:lnTo>
                <a:lnTo>
                  <a:pt x="103" y="228"/>
                </a:lnTo>
                <a:lnTo>
                  <a:pt x="101" y="225"/>
                </a:lnTo>
                <a:lnTo>
                  <a:pt x="89" y="218"/>
                </a:lnTo>
                <a:lnTo>
                  <a:pt x="84" y="222"/>
                </a:lnTo>
                <a:lnTo>
                  <a:pt x="80" y="229"/>
                </a:lnTo>
                <a:lnTo>
                  <a:pt x="77" y="232"/>
                </a:lnTo>
                <a:lnTo>
                  <a:pt x="69" y="226"/>
                </a:lnTo>
                <a:lnTo>
                  <a:pt x="65" y="222"/>
                </a:lnTo>
                <a:lnTo>
                  <a:pt x="54" y="221"/>
                </a:lnTo>
                <a:lnTo>
                  <a:pt x="54" y="216"/>
                </a:lnTo>
                <a:lnTo>
                  <a:pt x="49" y="216"/>
                </a:lnTo>
                <a:lnTo>
                  <a:pt x="44" y="215"/>
                </a:lnTo>
                <a:lnTo>
                  <a:pt x="43" y="210"/>
                </a:lnTo>
                <a:lnTo>
                  <a:pt x="47" y="208"/>
                </a:lnTo>
                <a:lnTo>
                  <a:pt x="52" y="206"/>
                </a:lnTo>
                <a:lnTo>
                  <a:pt x="47" y="204"/>
                </a:lnTo>
                <a:lnTo>
                  <a:pt x="44" y="202"/>
                </a:lnTo>
                <a:lnTo>
                  <a:pt x="46" y="198"/>
                </a:lnTo>
                <a:lnTo>
                  <a:pt x="50" y="195"/>
                </a:lnTo>
                <a:lnTo>
                  <a:pt x="49" y="191"/>
                </a:lnTo>
                <a:lnTo>
                  <a:pt x="43" y="188"/>
                </a:lnTo>
                <a:lnTo>
                  <a:pt x="32" y="184"/>
                </a:lnTo>
                <a:lnTo>
                  <a:pt x="19" y="171"/>
                </a:lnTo>
                <a:lnTo>
                  <a:pt x="20" y="168"/>
                </a:lnTo>
                <a:lnTo>
                  <a:pt x="17" y="165"/>
                </a:lnTo>
                <a:lnTo>
                  <a:pt x="19" y="155"/>
                </a:lnTo>
                <a:lnTo>
                  <a:pt x="15" y="154"/>
                </a:lnTo>
                <a:lnTo>
                  <a:pt x="12" y="148"/>
                </a:lnTo>
                <a:lnTo>
                  <a:pt x="1" y="143"/>
                </a:lnTo>
                <a:lnTo>
                  <a:pt x="0" y="13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8020" name="Freeform 99">
            <a:extLst>
              <a:ext uri="{FF2B5EF4-FFF2-40B4-BE49-F238E27FC236}">
                <a16:creationId xmlns:a16="http://schemas.microsoft.com/office/drawing/2014/main" id="{7A1A48D0-42BD-4231-96D6-F1976BC4DF4D}"/>
              </a:ext>
            </a:extLst>
          </p:cNvPr>
          <p:cNvSpPr>
            <a:spLocks/>
          </p:cNvSpPr>
          <p:nvPr/>
        </p:nvSpPr>
        <p:spPr bwMode="auto">
          <a:xfrm>
            <a:off x="6186488" y="4921251"/>
            <a:ext cx="633412" cy="441325"/>
          </a:xfrm>
          <a:custGeom>
            <a:avLst/>
            <a:gdLst>
              <a:gd name="T0" fmla="*/ 2147483646 w 399"/>
              <a:gd name="T1" fmla="*/ 2147483646 h 278"/>
              <a:gd name="T2" fmla="*/ 2147483646 w 399"/>
              <a:gd name="T3" fmla="*/ 2147483646 h 278"/>
              <a:gd name="T4" fmla="*/ 2147483646 w 399"/>
              <a:gd name="T5" fmla="*/ 2147483646 h 278"/>
              <a:gd name="T6" fmla="*/ 2147483646 w 399"/>
              <a:gd name="T7" fmla="*/ 2147483646 h 278"/>
              <a:gd name="T8" fmla="*/ 2147483646 w 399"/>
              <a:gd name="T9" fmla="*/ 2147483646 h 278"/>
              <a:gd name="T10" fmla="*/ 2147483646 w 399"/>
              <a:gd name="T11" fmla="*/ 2147483646 h 278"/>
              <a:gd name="T12" fmla="*/ 2147483646 w 399"/>
              <a:gd name="T13" fmla="*/ 2147483646 h 278"/>
              <a:gd name="T14" fmla="*/ 2147483646 w 399"/>
              <a:gd name="T15" fmla="*/ 2147483646 h 278"/>
              <a:gd name="T16" fmla="*/ 2147483646 w 399"/>
              <a:gd name="T17" fmla="*/ 2147483646 h 278"/>
              <a:gd name="T18" fmla="*/ 2147483646 w 399"/>
              <a:gd name="T19" fmla="*/ 2147483646 h 278"/>
              <a:gd name="T20" fmla="*/ 2147483646 w 399"/>
              <a:gd name="T21" fmla="*/ 2147483646 h 278"/>
              <a:gd name="T22" fmla="*/ 2147483646 w 399"/>
              <a:gd name="T23" fmla="*/ 2147483646 h 278"/>
              <a:gd name="T24" fmla="*/ 2147483646 w 399"/>
              <a:gd name="T25" fmla="*/ 2147483646 h 278"/>
              <a:gd name="T26" fmla="*/ 2147483646 w 399"/>
              <a:gd name="T27" fmla="*/ 0 h 278"/>
              <a:gd name="T28" fmla="*/ 2147483646 w 399"/>
              <a:gd name="T29" fmla="*/ 2147483646 h 278"/>
              <a:gd name="T30" fmla="*/ 2147483646 w 399"/>
              <a:gd name="T31" fmla="*/ 2147483646 h 278"/>
              <a:gd name="T32" fmla="*/ 2147483646 w 399"/>
              <a:gd name="T33" fmla="*/ 2147483646 h 278"/>
              <a:gd name="T34" fmla="*/ 2147483646 w 399"/>
              <a:gd name="T35" fmla="*/ 2147483646 h 278"/>
              <a:gd name="T36" fmla="*/ 2147483646 w 399"/>
              <a:gd name="T37" fmla="*/ 2147483646 h 278"/>
              <a:gd name="T38" fmla="*/ 2147483646 w 399"/>
              <a:gd name="T39" fmla="*/ 2147483646 h 278"/>
              <a:gd name="T40" fmla="*/ 2147483646 w 399"/>
              <a:gd name="T41" fmla="*/ 2147483646 h 278"/>
              <a:gd name="T42" fmla="*/ 2147483646 w 399"/>
              <a:gd name="T43" fmla="*/ 2147483646 h 278"/>
              <a:gd name="T44" fmla="*/ 2147483646 w 399"/>
              <a:gd name="T45" fmla="*/ 2147483646 h 278"/>
              <a:gd name="T46" fmla="*/ 2147483646 w 399"/>
              <a:gd name="T47" fmla="*/ 2147483646 h 278"/>
              <a:gd name="T48" fmla="*/ 2147483646 w 399"/>
              <a:gd name="T49" fmla="*/ 2147483646 h 278"/>
              <a:gd name="T50" fmla="*/ 2147483646 w 399"/>
              <a:gd name="T51" fmla="*/ 2147483646 h 278"/>
              <a:gd name="T52" fmla="*/ 2147483646 w 399"/>
              <a:gd name="T53" fmla="*/ 2147483646 h 278"/>
              <a:gd name="T54" fmla="*/ 2147483646 w 399"/>
              <a:gd name="T55" fmla="*/ 2147483646 h 278"/>
              <a:gd name="T56" fmla="*/ 2147483646 w 399"/>
              <a:gd name="T57" fmla="*/ 2147483646 h 278"/>
              <a:gd name="T58" fmla="*/ 2147483646 w 399"/>
              <a:gd name="T59" fmla="*/ 2147483646 h 278"/>
              <a:gd name="T60" fmla="*/ 2147483646 w 399"/>
              <a:gd name="T61" fmla="*/ 2147483646 h 278"/>
              <a:gd name="T62" fmla="*/ 2147483646 w 399"/>
              <a:gd name="T63" fmla="*/ 2147483646 h 278"/>
              <a:gd name="T64" fmla="*/ 2147483646 w 399"/>
              <a:gd name="T65" fmla="*/ 2147483646 h 278"/>
              <a:gd name="T66" fmla="*/ 2147483646 w 399"/>
              <a:gd name="T67" fmla="*/ 2147483646 h 278"/>
              <a:gd name="T68" fmla="*/ 2147483646 w 399"/>
              <a:gd name="T69" fmla="*/ 2147483646 h 278"/>
              <a:gd name="T70" fmla="*/ 2147483646 w 399"/>
              <a:gd name="T71" fmla="*/ 2147483646 h 278"/>
              <a:gd name="T72" fmla="*/ 2147483646 w 399"/>
              <a:gd name="T73" fmla="*/ 2147483646 h 278"/>
              <a:gd name="T74" fmla="*/ 2147483646 w 399"/>
              <a:gd name="T75" fmla="*/ 2147483646 h 278"/>
              <a:gd name="T76" fmla="*/ 2147483646 w 399"/>
              <a:gd name="T77" fmla="*/ 2147483646 h 278"/>
              <a:gd name="T78" fmla="*/ 2147483646 w 399"/>
              <a:gd name="T79" fmla="*/ 2147483646 h 278"/>
              <a:gd name="T80" fmla="*/ 2147483646 w 399"/>
              <a:gd name="T81" fmla="*/ 2147483646 h 278"/>
              <a:gd name="T82" fmla="*/ 2147483646 w 399"/>
              <a:gd name="T83" fmla="*/ 2147483646 h 278"/>
              <a:gd name="T84" fmla="*/ 2147483646 w 399"/>
              <a:gd name="T85" fmla="*/ 2147483646 h 278"/>
              <a:gd name="T86" fmla="*/ 2147483646 w 399"/>
              <a:gd name="T87" fmla="*/ 2147483646 h 278"/>
              <a:gd name="T88" fmla="*/ 2147483646 w 399"/>
              <a:gd name="T89" fmla="*/ 2147483646 h 278"/>
              <a:gd name="T90" fmla="*/ 2147483646 w 399"/>
              <a:gd name="T91" fmla="*/ 2147483646 h 278"/>
              <a:gd name="T92" fmla="*/ 2147483646 w 399"/>
              <a:gd name="T93" fmla="*/ 2147483646 h 278"/>
              <a:gd name="T94" fmla="*/ 2147483646 w 399"/>
              <a:gd name="T95" fmla="*/ 2147483646 h 278"/>
              <a:gd name="T96" fmla="*/ 2147483646 w 399"/>
              <a:gd name="T97" fmla="*/ 2147483646 h 278"/>
              <a:gd name="T98" fmla="*/ 2147483646 w 399"/>
              <a:gd name="T99" fmla="*/ 2147483646 h 278"/>
              <a:gd name="T100" fmla="*/ 2147483646 w 399"/>
              <a:gd name="T101" fmla="*/ 2147483646 h 278"/>
              <a:gd name="T102" fmla="*/ 2147483646 w 399"/>
              <a:gd name="T103" fmla="*/ 2147483646 h 278"/>
              <a:gd name="T104" fmla="*/ 2147483646 w 399"/>
              <a:gd name="T105" fmla="*/ 2147483646 h 278"/>
              <a:gd name="T106" fmla="*/ 2147483646 w 399"/>
              <a:gd name="T107" fmla="*/ 2147483646 h 278"/>
              <a:gd name="T108" fmla="*/ 2147483646 w 399"/>
              <a:gd name="T109" fmla="*/ 2147483646 h 278"/>
              <a:gd name="T110" fmla="*/ 2147483646 w 399"/>
              <a:gd name="T111" fmla="*/ 2147483646 h 278"/>
              <a:gd name="T112" fmla="*/ 0 w 399"/>
              <a:gd name="T113" fmla="*/ 2147483646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278"/>
              <a:gd name="T173" fmla="*/ 399 w 399"/>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278">
                <a:moveTo>
                  <a:pt x="0" y="134"/>
                </a:moveTo>
                <a:lnTo>
                  <a:pt x="3" y="134"/>
                </a:lnTo>
                <a:lnTo>
                  <a:pt x="8" y="132"/>
                </a:lnTo>
                <a:lnTo>
                  <a:pt x="22" y="130"/>
                </a:lnTo>
                <a:lnTo>
                  <a:pt x="29" y="126"/>
                </a:lnTo>
                <a:lnTo>
                  <a:pt x="43" y="110"/>
                </a:lnTo>
                <a:lnTo>
                  <a:pt x="55" y="87"/>
                </a:lnTo>
                <a:lnTo>
                  <a:pt x="74" y="46"/>
                </a:lnTo>
                <a:lnTo>
                  <a:pt x="85" y="34"/>
                </a:lnTo>
                <a:lnTo>
                  <a:pt x="106" y="27"/>
                </a:lnTo>
                <a:lnTo>
                  <a:pt x="115" y="17"/>
                </a:lnTo>
                <a:lnTo>
                  <a:pt x="118" y="15"/>
                </a:lnTo>
                <a:lnTo>
                  <a:pt x="133" y="18"/>
                </a:lnTo>
                <a:lnTo>
                  <a:pt x="137" y="15"/>
                </a:lnTo>
                <a:lnTo>
                  <a:pt x="156" y="20"/>
                </a:lnTo>
                <a:lnTo>
                  <a:pt x="177" y="22"/>
                </a:lnTo>
                <a:lnTo>
                  <a:pt x="184" y="21"/>
                </a:lnTo>
                <a:lnTo>
                  <a:pt x="184" y="28"/>
                </a:lnTo>
                <a:lnTo>
                  <a:pt x="191" y="28"/>
                </a:lnTo>
                <a:lnTo>
                  <a:pt x="194" y="34"/>
                </a:lnTo>
                <a:lnTo>
                  <a:pt x="201" y="32"/>
                </a:lnTo>
                <a:lnTo>
                  <a:pt x="205" y="29"/>
                </a:lnTo>
                <a:lnTo>
                  <a:pt x="209" y="23"/>
                </a:lnTo>
                <a:lnTo>
                  <a:pt x="247" y="17"/>
                </a:lnTo>
                <a:lnTo>
                  <a:pt x="252" y="12"/>
                </a:lnTo>
                <a:lnTo>
                  <a:pt x="255" y="3"/>
                </a:lnTo>
                <a:lnTo>
                  <a:pt x="267" y="1"/>
                </a:lnTo>
                <a:lnTo>
                  <a:pt x="272" y="0"/>
                </a:lnTo>
                <a:lnTo>
                  <a:pt x="284" y="6"/>
                </a:lnTo>
                <a:lnTo>
                  <a:pt x="298" y="39"/>
                </a:lnTo>
                <a:lnTo>
                  <a:pt x="318" y="71"/>
                </a:lnTo>
                <a:lnTo>
                  <a:pt x="330" y="79"/>
                </a:lnTo>
                <a:lnTo>
                  <a:pt x="337" y="103"/>
                </a:lnTo>
                <a:lnTo>
                  <a:pt x="336" y="114"/>
                </a:lnTo>
                <a:lnTo>
                  <a:pt x="330" y="141"/>
                </a:lnTo>
                <a:lnTo>
                  <a:pt x="332" y="156"/>
                </a:lnTo>
                <a:lnTo>
                  <a:pt x="332" y="164"/>
                </a:lnTo>
                <a:lnTo>
                  <a:pt x="329" y="166"/>
                </a:lnTo>
                <a:lnTo>
                  <a:pt x="333" y="169"/>
                </a:lnTo>
                <a:lnTo>
                  <a:pt x="334" y="175"/>
                </a:lnTo>
                <a:lnTo>
                  <a:pt x="335" y="175"/>
                </a:lnTo>
                <a:lnTo>
                  <a:pt x="338" y="175"/>
                </a:lnTo>
                <a:lnTo>
                  <a:pt x="340" y="181"/>
                </a:lnTo>
                <a:lnTo>
                  <a:pt x="348" y="186"/>
                </a:lnTo>
                <a:lnTo>
                  <a:pt x="359" y="187"/>
                </a:lnTo>
                <a:lnTo>
                  <a:pt x="360" y="182"/>
                </a:lnTo>
                <a:lnTo>
                  <a:pt x="369" y="182"/>
                </a:lnTo>
                <a:lnTo>
                  <a:pt x="382" y="175"/>
                </a:lnTo>
                <a:lnTo>
                  <a:pt x="395" y="178"/>
                </a:lnTo>
                <a:lnTo>
                  <a:pt x="398" y="181"/>
                </a:lnTo>
                <a:lnTo>
                  <a:pt x="399" y="188"/>
                </a:lnTo>
                <a:lnTo>
                  <a:pt x="394" y="200"/>
                </a:lnTo>
                <a:lnTo>
                  <a:pt x="388" y="208"/>
                </a:lnTo>
                <a:lnTo>
                  <a:pt x="380" y="210"/>
                </a:lnTo>
                <a:lnTo>
                  <a:pt x="373" y="211"/>
                </a:lnTo>
                <a:lnTo>
                  <a:pt x="365" y="217"/>
                </a:lnTo>
                <a:lnTo>
                  <a:pt x="355" y="234"/>
                </a:lnTo>
                <a:lnTo>
                  <a:pt x="351" y="251"/>
                </a:lnTo>
                <a:lnTo>
                  <a:pt x="349" y="272"/>
                </a:lnTo>
                <a:lnTo>
                  <a:pt x="348" y="278"/>
                </a:lnTo>
                <a:lnTo>
                  <a:pt x="335" y="275"/>
                </a:lnTo>
                <a:lnTo>
                  <a:pt x="310" y="266"/>
                </a:lnTo>
                <a:lnTo>
                  <a:pt x="300" y="260"/>
                </a:lnTo>
                <a:lnTo>
                  <a:pt x="294" y="259"/>
                </a:lnTo>
                <a:lnTo>
                  <a:pt x="281" y="249"/>
                </a:lnTo>
                <a:lnTo>
                  <a:pt x="270" y="248"/>
                </a:lnTo>
                <a:lnTo>
                  <a:pt x="259" y="254"/>
                </a:lnTo>
                <a:lnTo>
                  <a:pt x="222" y="274"/>
                </a:lnTo>
                <a:lnTo>
                  <a:pt x="215" y="276"/>
                </a:lnTo>
                <a:lnTo>
                  <a:pt x="188" y="267"/>
                </a:lnTo>
                <a:lnTo>
                  <a:pt x="183" y="266"/>
                </a:lnTo>
                <a:lnTo>
                  <a:pt x="169" y="273"/>
                </a:lnTo>
                <a:lnTo>
                  <a:pt x="163" y="274"/>
                </a:lnTo>
                <a:lnTo>
                  <a:pt x="141" y="263"/>
                </a:lnTo>
                <a:lnTo>
                  <a:pt x="131" y="263"/>
                </a:lnTo>
                <a:lnTo>
                  <a:pt x="116" y="268"/>
                </a:lnTo>
                <a:lnTo>
                  <a:pt x="111" y="269"/>
                </a:lnTo>
                <a:lnTo>
                  <a:pt x="111" y="264"/>
                </a:lnTo>
                <a:lnTo>
                  <a:pt x="115" y="255"/>
                </a:lnTo>
                <a:lnTo>
                  <a:pt x="108" y="253"/>
                </a:lnTo>
                <a:lnTo>
                  <a:pt x="101" y="247"/>
                </a:lnTo>
                <a:lnTo>
                  <a:pt x="93" y="242"/>
                </a:lnTo>
                <a:lnTo>
                  <a:pt x="90" y="233"/>
                </a:lnTo>
                <a:lnTo>
                  <a:pt x="96" y="228"/>
                </a:lnTo>
                <a:lnTo>
                  <a:pt x="103" y="228"/>
                </a:lnTo>
                <a:lnTo>
                  <a:pt x="101" y="225"/>
                </a:lnTo>
                <a:lnTo>
                  <a:pt x="89" y="218"/>
                </a:lnTo>
                <a:lnTo>
                  <a:pt x="84" y="222"/>
                </a:lnTo>
                <a:lnTo>
                  <a:pt x="80" y="229"/>
                </a:lnTo>
                <a:lnTo>
                  <a:pt x="77" y="232"/>
                </a:lnTo>
                <a:lnTo>
                  <a:pt x="69" y="226"/>
                </a:lnTo>
                <a:lnTo>
                  <a:pt x="65" y="222"/>
                </a:lnTo>
                <a:lnTo>
                  <a:pt x="54" y="221"/>
                </a:lnTo>
                <a:lnTo>
                  <a:pt x="54" y="216"/>
                </a:lnTo>
                <a:lnTo>
                  <a:pt x="49" y="216"/>
                </a:lnTo>
                <a:lnTo>
                  <a:pt x="44" y="215"/>
                </a:lnTo>
                <a:lnTo>
                  <a:pt x="43" y="210"/>
                </a:lnTo>
                <a:lnTo>
                  <a:pt x="47" y="208"/>
                </a:lnTo>
                <a:lnTo>
                  <a:pt x="52" y="206"/>
                </a:lnTo>
                <a:lnTo>
                  <a:pt x="47" y="204"/>
                </a:lnTo>
                <a:lnTo>
                  <a:pt x="44" y="202"/>
                </a:lnTo>
                <a:lnTo>
                  <a:pt x="46" y="198"/>
                </a:lnTo>
                <a:lnTo>
                  <a:pt x="50" y="195"/>
                </a:lnTo>
                <a:lnTo>
                  <a:pt x="49" y="191"/>
                </a:lnTo>
                <a:lnTo>
                  <a:pt x="43" y="188"/>
                </a:lnTo>
                <a:lnTo>
                  <a:pt x="32" y="184"/>
                </a:lnTo>
                <a:lnTo>
                  <a:pt x="19" y="171"/>
                </a:lnTo>
                <a:lnTo>
                  <a:pt x="20" y="168"/>
                </a:lnTo>
                <a:lnTo>
                  <a:pt x="17" y="165"/>
                </a:lnTo>
                <a:lnTo>
                  <a:pt x="19" y="155"/>
                </a:lnTo>
                <a:lnTo>
                  <a:pt x="15" y="154"/>
                </a:lnTo>
                <a:lnTo>
                  <a:pt x="12" y="148"/>
                </a:lnTo>
                <a:lnTo>
                  <a:pt x="1" y="143"/>
                </a:lnTo>
                <a:lnTo>
                  <a:pt x="0" y="134"/>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8021" name="Freeform 100">
            <a:extLst>
              <a:ext uri="{FF2B5EF4-FFF2-40B4-BE49-F238E27FC236}">
                <a16:creationId xmlns:a16="http://schemas.microsoft.com/office/drawing/2014/main" id="{C145867E-6142-4CFE-B707-C6DE5C2C9243}"/>
              </a:ext>
            </a:extLst>
          </p:cNvPr>
          <p:cNvSpPr>
            <a:spLocks/>
          </p:cNvSpPr>
          <p:nvPr/>
        </p:nvSpPr>
        <p:spPr bwMode="auto">
          <a:xfrm>
            <a:off x="6610350" y="4903789"/>
            <a:ext cx="234950" cy="295275"/>
          </a:xfrm>
          <a:custGeom>
            <a:avLst/>
            <a:gdLst>
              <a:gd name="T0" fmla="*/ 2147483646 w 148"/>
              <a:gd name="T1" fmla="*/ 2147483646 h 186"/>
              <a:gd name="T2" fmla="*/ 2147483646 w 148"/>
              <a:gd name="T3" fmla="*/ 2147483646 h 186"/>
              <a:gd name="T4" fmla="*/ 2147483646 w 148"/>
              <a:gd name="T5" fmla="*/ 2147483646 h 186"/>
              <a:gd name="T6" fmla="*/ 2147483646 w 148"/>
              <a:gd name="T7" fmla="*/ 2147483646 h 186"/>
              <a:gd name="T8" fmla="*/ 2147483646 w 148"/>
              <a:gd name="T9" fmla="*/ 2147483646 h 186"/>
              <a:gd name="T10" fmla="*/ 2147483646 w 148"/>
              <a:gd name="T11" fmla="*/ 2147483646 h 186"/>
              <a:gd name="T12" fmla="*/ 2147483646 w 148"/>
              <a:gd name="T13" fmla="*/ 2147483646 h 186"/>
              <a:gd name="T14" fmla="*/ 2147483646 w 148"/>
              <a:gd name="T15" fmla="*/ 2147483646 h 186"/>
              <a:gd name="T16" fmla="*/ 2147483646 w 148"/>
              <a:gd name="T17" fmla="*/ 2147483646 h 186"/>
              <a:gd name="T18" fmla="*/ 2147483646 w 148"/>
              <a:gd name="T19" fmla="*/ 2147483646 h 186"/>
              <a:gd name="T20" fmla="*/ 2147483646 w 148"/>
              <a:gd name="T21" fmla="*/ 2147483646 h 186"/>
              <a:gd name="T22" fmla="*/ 2147483646 w 148"/>
              <a:gd name="T23" fmla="*/ 2147483646 h 186"/>
              <a:gd name="T24" fmla="*/ 2147483646 w 148"/>
              <a:gd name="T25" fmla="*/ 2147483646 h 186"/>
              <a:gd name="T26" fmla="*/ 2147483646 w 148"/>
              <a:gd name="T27" fmla="*/ 2147483646 h 186"/>
              <a:gd name="T28" fmla="*/ 2147483646 w 148"/>
              <a:gd name="T29" fmla="*/ 2147483646 h 186"/>
              <a:gd name="T30" fmla="*/ 2147483646 w 148"/>
              <a:gd name="T31" fmla="*/ 2147483646 h 186"/>
              <a:gd name="T32" fmla="*/ 2147483646 w 148"/>
              <a:gd name="T33" fmla="*/ 2147483646 h 186"/>
              <a:gd name="T34" fmla="*/ 2147483646 w 148"/>
              <a:gd name="T35" fmla="*/ 2147483646 h 186"/>
              <a:gd name="T36" fmla="*/ 2147483646 w 148"/>
              <a:gd name="T37" fmla="*/ 2147483646 h 186"/>
              <a:gd name="T38" fmla="*/ 2147483646 w 148"/>
              <a:gd name="T39" fmla="*/ 2147483646 h 186"/>
              <a:gd name="T40" fmla="*/ 2147483646 w 148"/>
              <a:gd name="T41" fmla="*/ 2147483646 h 186"/>
              <a:gd name="T42" fmla="*/ 2147483646 w 148"/>
              <a:gd name="T43" fmla="*/ 2147483646 h 186"/>
              <a:gd name="T44" fmla="*/ 2147483646 w 148"/>
              <a:gd name="T45" fmla="*/ 2147483646 h 186"/>
              <a:gd name="T46" fmla="*/ 2147483646 w 148"/>
              <a:gd name="T47" fmla="*/ 2147483646 h 186"/>
              <a:gd name="T48" fmla="*/ 2147483646 w 148"/>
              <a:gd name="T49" fmla="*/ 2147483646 h 186"/>
              <a:gd name="T50" fmla="*/ 2147483646 w 148"/>
              <a:gd name="T51" fmla="*/ 2147483646 h 186"/>
              <a:gd name="T52" fmla="*/ 2147483646 w 148"/>
              <a:gd name="T53" fmla="*/ 2147483646 h 186"/>
              <a:gd name="T54" fmla="*/ 2147483646 w 148"/>
              <a:gd name="T55" fmla="*/ 2147483646 h 186"/>
              <a:gd name="T56" fmla="*/ 2147483646 w 148"/>
              <a:gd name="T57" fmla="*/ 2147483646 h 186"/>
              <a:gd name="T58" fmla="*/ 2147483646 w 148"/>
              <a:gd name="T59" fmla="*/ 2147483646 h 186"/>
              <a:gd name="T60" fmla="*/ 2147483646 w 148"/>
              <a:gd name="T61" fmla="*/ 2147483646 h 186"/>
              <a:gd name="T62" fmla="*/ 2147483646 w 148"/>
              <a:gd name="T63" fmla="*/ 2147483646 h 186"/>
              <a:gd name="T64" fmla="*/ 2147483646 w 148"/>
              <a:gd name="T65" fmla="*/ 2147483646 h 186"/>
              <a:gd name="T66" fmla="*/ 2147483646 w 148"/>
              <a:gd name="T67" fmla="*/ 2147483646 h 186"/>
              <a:gd name="T68" fmla="*/ 2147483646 w 148"/>
              <a:gd name="T69" fmla="*/ 2147483646 h 186"/>
              <a:gd name="T70" fmla="*/ 2147483646 w 148"/>
              <a:gd name="T71" fmla="*/ 2147483646 h 186"/>
              <a:gd name="T72" fmla="*/ 2147483646 w 148"/>
              <a:gd name="T73" fmla="*/ 2147483646 h 186"/>
              <a:gd name="T74" fmla="*/ 2147483646 w 148"/>
              <a:gd name="T75" fmla="*/ 2147483646 h 186"/>
              <a:gd name="T76" fmla="*/ 2147483646 w 148"/>
              <a:gd name="T77" fmla="*/ 2147483646 h 186"/>
              <a:gd name="T78" fmla="*/ 2147483646 w 148"/>
              <a:gd name="T79" fmla="*/ 2147483646 h 186"/>
              <a:gd name="T80" fmla="*/ 2147483646 w 148"/>
              <a:gd name="T81" fmla="*/ 2147483646 h 186"/>
              <a:gd name="T82" fmla="*/ 2147483646 w 148"/>
              <a:gd name="T83" fmla="*/ 2147483646 h 186"/>
              <a:gd name="T84" fmla="*/ 2147483646 w 148"/>
              <a:gd name="T85" fmla="*/ 2147483646 h 186"/>
              <a:gd name="T86" fmla="*/ 2147483646 w 148"/>
              <a:gd name="T87" fmla="*/ 2147483646 h 186"/>
              <a:gd name="T88" fmla="*/ 2147483646 w 148"/>
              <a:gd name="T89" fmla="*/ 2147483646 h 186"/>
              <a:gd name="T90" fmla="*/ 2147483646 w 148"/>
              <a:gd name="T91" fmla="*/ 2147483646 h 186"/>
              <a:gd name="T92" fmla="*/ 2147483646 w 148"/>
              <a:gd name="T93" fmla="*/ 2147483646 h 186"/>
              <a:gd name="T94" fmla="*/ 2147483646 w 148"/>
              <a:gd name="T95" fmla="*/ 2147483646 h 186"/>
              <a:gd name="T96" fmla="*/ 2147483646 w 148"/>
              <a:gd name="T97" fmla="*/ 2147483646 h 186"/>
              <a:gd name="T98" fmla="*/ 2147483646 w 148"/>
              <a:gd name="T99" fmla="*/ 2147483646 h 186"/>
              <a:gd name="T100" fmla="*/ 2147483646 w 148"/>
              <a:gd name="T101" fmla="*/ 2147483646 h 186"/>
              <a:gd name="T102" fmla="*/ 2147483646 w 148"/>
              <a:gd name="T103" fmla="*/ 2147483646 h 186"/>
              <a:gd name="T104" fmla="*/ 2147483646 w 148"/>
              <a:gd name="T105" fmla="*/ 2147483646 h 186"/>
              <a:gd name="T106" fmla="*/ 2147483646 w 148"/>
              <a:gd name="T107" fmla="*/ 2147483646 h 186"/>
              <a:gd name="T108" fmla="*/ 2147483646 w 148"/>
              <a:gd name="T109" fmla="*/ 2147483646 h 186"/>
              <a:gd name="T110" fmla="*/ 0 w 148"/>
              <a:gd name="T111" fmla="*/ 214748364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86"/>
              <a:gd name="T170" fmla="*/ 148 w 148"/>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86">
                <a:moveTo>
                  <a:pt x="0" y="12"/>
                </a:moveTo>
                <a:lnTo>
                  <a:pt x="2" y="11"/>
                </a:lnTo>
                <a:lnTo>
                  <a:pt x="4" y="7"/>
                </a:lnTo>
                <a:lnTo>
                  <a:pt x="5" y="9"/>
                </a:lnTo>
                <a:lnTo>
                  <a:pt x="8" y="9"/>
                </a:lnTo>
                <a:lnTo>
                  <a:pt x="8" y="6"/>
                </a:lnTo>
                <a:lnTo>
                  <a:pt x="9" y="3"/>
                </a:lnTo>
                <a:lnTo>
                  <a:pt x="15" y="6"/>
                </a:lnTo>
                <a:lnTo>
                  <a:pt x="18" y="5"/>
                </a:lnTo>
                <a:lnTo>
                  <a:pt x="23" y="6"/>
                </a:lnTo>
                <a:lnTo>
                  <a:pt x="26" y="6"/>
                </a:lnTo>
                <a:lnTo>
                  <a:pt x="29" y="3"/>
                </a:lnTo>
                <a:lnTo>
                  <a:pt x="30" y="1"/>
                </a:lnTo>
                <a:lnTo>
                  <a:pt x="33" y="2"/>
                </a:lnTo>
                <a:lnTo>
                  <a:pt x="37" y="1"/>
                </a:lnTo>
                <a:lnTo>
                  <a:pt x="40" y="0"/>
                </a:lnTo>
                <a:lnTo>
                  <a:pt x="41" y="1"/>
                </a:lnTo>
                <a:lnTo>
                  <a:pt x="44" y="2"/>
                </a:lnTo>
                <a:lnTo>
                  <a:pt x="44" y="1"/>
                </a:lnTo>
                <a:lnTo>
                  <a:pt x="47" y="1"/>
                </a:lnTo>
                <a:lnTo>
                  <a:pt x="52" y="4"/>
                </a:lnTo>
                <a:lnTo>
                  <a:pt x="54" y="7"/>
                </a:lnTo>
                <a:lnTo>
                  <a:pt x="57" y="9"/>
                </a:lnTo>
                <a:lnTo>
                  <a:pt x="60" y="9"/>
                </a:lnTo>
                <a:lnTo>
                  <a:pt x="62" y="11"/>
                </a:lnTo>
                <a:lnTo>
                  <a:pt x="63" y="13"/>
                </a:lnTo>
                <a:lnTo>
                  <a:pt x="64" y="15"/>
                </a:lnTo>
                <a:lnTo>
                  <a:pt x="66" y="15"/>
                </a:lnTo>
                <a:lnTo>
                  <a:pt x="68" y="15"/>
                </a:lnTo>
                <a:lnTo>
                  <a:pt x="72" y="14"/>
                </a:lnTo>
                <a:lnTo>
                  <a:pt x="74" y="14"/>
                </a:lnTo>
                <a:lnTo>
                  <a:pt x="75" y="16"/>
                </a:lnTo>
                <a:lnTo>
                  <a:pt x="73" y="19"/>
                </a:lnTo>
                <a:lnTo>
                  <a:pt x="72" y="20"/>
                </a:lnTo>
                <a:lnTo>
                  <a:pt x="74" y="19"/>
                </a:lnTo>
                <a:lnTo>
                  <a:pt x="76" y="20"/>
                </a:lnTo>
                <a:lnTo>
                  <a:pt x="76" y="22"/>
                </a:lnTo>
                <a:lnTo>
                  <a:pt x="77" y="24"/>
                </a:lnTo>
                <a:lnTo>
                  <a:pt x="79" y="21"/>
                </a:lnTo>
                <a:lnTo>
                  <a:pt x="80" y="19"/>
                </a:lnTo>
                <a:lnTo>
                  <a:pt x="85" y="19"/>
                </a:lnTo>
                <a:lnTo>
                  <a:pt x="93" y="21"/>
                </a:lnTo>
                <a:lnTo>
                  <a:pt x="94" y="26"/>
                </a:lnTo>
                <a:lnTo>
                  <a:pt x="96" y="32"/>
                </a:lnTo>
                <a:lnTo>
                  <a:pt x="100" y="33"/>
                </a:lnTo>
                <a:lnTo>
                  <a:pt x="103" y="33"/>
                </a:lnTo>
                <a:lnTo>
                  <a:pt x="104" y="30"/>
                </a:lnTo>
                <a:lnTo>
                  <a:pt x="107" y="31"/>
                </a:lnTo>
                <a:lnTo>
                  <a:pt x="108" y="34"/>
                </a:lnTo>
                <a:lnTo>
                  <a:pt x="109" y="36"/>
                </a:lnTo>
                <a:lnTo>
                  <a:pt x="112" y="37"/>
                </a:lnTo>
                <a:lnTo>
                  <a:pt x="108" y="41"/>
                </a:lnTo>
                <a:lnTo>
                  <a:pt x="111" y="43"/>
                </a:lnTo>
                <a:lnTo>
                  <a:pt x="110" y="44"/>
                </a:lnTo>
                <a:lnTo>
                  <a:pt x="109" y="48"/>
                </a:lnTo>
                <a:lnTo>
                  <a:pt x="109" y="53"/>
                </a:lnTo>
                <a:lnTo>
                  <a:pt x="106" y="57"/>
                </a:lnTo>
                <a:lnTo>
                  <a:pt x="107" y="61"/>
                </a:lnTo>
                <a:lnTo>
                  <a:pt x="109" y="65"/>
                </a:lnTo>
                <a:lnTo>
                  <a:pt x="112" y="66"/>
                </a:lnTo>
                <a:lnTo>
                  <a:pt x="115" y="68"/>
                </a:lnTo>
                <a:lnTo>
                  <a:pt x="117" y="71"/>
                </a:lnTo>
                <a:lnTo>
                  <a:pt x="119" y="74"/>
                </a:lnTo>
                <a:lnTo>
                  <a:pt x="121" y="72"/>
                </a:lnTo>
                <a:lnTo>
                  <a:pt x="123" y="71"/>
                </a:lnTo>
                <a:lnTo>
                  <a:pt x="125" y="71"/>
                </a:lnTo>
                <a:lnTo>
                  <a:pt x="125" y="73"/>
                </a:lnTo>
                <a:lnTo>
                  <a:pt x="126" y="76"/>
                </a:lnTo>
                <a:lnTo>
                  <a:pt x="124" y="78"/>
                </a:lnTo>
                <a:lnTo>
                  <a:pt x="124" y="84"/>
                </a:lnTo>
                <a:lnTo>
                  <a:pt x="122" y="85"/>
                </a:lnTo>
                <a:lnTo>
                  <a:pt x="124" y="88"/>
                </a:lnTo>
                <a:lnTo>
                  <a:pt x="126" y="87"/>
                </a:lnTo>
                <a:lnTo>
                  <a:pt x="127" y="88"/>
                </a:lnTo>
                <a:lnTo>
                  <a:pt x="126" y="91"/>
                </a:lnTo>
                <a:lnTo>
                  <a:pt x="125" y="95"/>
                </a:lnTo>
                <a:lnTo>
                  <a:pt x="128" y="96"/>
                </a:lnTo>
                <a:lnTo>
                  <a:pt x="131" y="98"/>
                </a:lnTo>
                <a:lnTo>
                  <a:pt x="134" y="101"/>
                </a:lnTo>
                <a:lnTo>
                  <a:pt x="135" y="101"/>
                </a:lnTo>
                <a:lnTo>
                  <a:pt x="138" y="103"/>
                </a:lnTo>
                <a:lnTo>
                  <a:pt x="141" y="105"/>
                </a:lnTo>
                <a:lnTo>
                  <a:pt x="141" y="109"/>
                </a:lnTo>
                <a:lnTo>
                  <a:pt x="142" y="113"/>
                </a:lnTo>
                <a:lnTo>
                  <a:pt x="141" y="115"/>
                </a:lnTo>
                <a:lnTo>
                  <a:pt x="141" y="119"/>
                </a:lnTo>
                <a:lnTo>
                  <a:pt x="139" y="120"/>
                </a:lnTo>
                <a:lnTo>
                  <a:pt x="139" y="121"/>
                </a:lnTo>
                <a:lnTo>
                  <a:pt x="141" y="123"/>
                </a:lnTo>
                <a:lnTo>
                  <a:pt x="143" y="124"/>
                </a:lnTo>
                <a:lnTo>
                  <a:pt x="146" y="128"/>
                </a:lnTo>
                <a:lnTo>
                  <a:pt x="148" y="128"/>
                </a:lnTo>
                <a:lnTo>
                  <a:pt x="147" y="130"/>
                </a:lnTo>
                <a:lnTo>
                  <a:pt x="146" y="131"/>
                </a:lnTo>
                <a:lnTo>
                  <a:pt x="142" y="131"/>
                </a:lnTo>
                <a:lnTo>
                  <a:pt x="139" y="131"/>
                </a:lnTo>
                <a:lnTo>
                  <a:pt x="138" y="132"/>
                </a:lnTo>
                <a:lnTo>
                  <a:pt x="138" y="133"/>
                </a:lnTo>
                <a:lnTo>
                  <a:pt x="134" y="132"/>
                </a:lnTo>
                <a:lnTo>
                  <a:pt x="135" y="127"/>
                </a:lnTo>
                <a:lnTo>
                  <a:pt x="131" y="127"/>
                </a:lnTo>
                <a:lnTo>
                  <a:pt x="130" y="127"/>
                </a:lnTo>
                <a:lnTo>
                  <a:pt x="129" y="129"/>
                </a:lnTo>
                <a:lnTo>
                  <a:pt x="128" y="131"/>
                </a:lnTo>
                <a:lnTo>
                  <a:pt x="127" y="133"/>
                </a:lnTo>
                <a:lnTo>
                  <a:pt x="124" y="129"/>
                </a:lnTo>
                <a:lnTo>
                  <a:pt x="123" y="129"/>
                </a:lnTo>
                <a:lnTo>
                  <a:pt x="121" y="127"/>
                </a:lnTo>
                <a:lnTo>
                  <a:pt x="121" y="125"/>
                </a:lnTo>
                <a:lnTo>
                  <a:pt x="118" y="125"/>
                </a:lnTo>
                <a:lnTo>
                  <a:pt x="117" y="126"/>
                </a:lnTo>
                <a:lnTo>
                  <a:pt x="116" y="128"/>
                </a:lnTo>
                <a:lnTo>
                  <a:pt x="115" y="127"/>
                </a:lnTo>
                <a:lnTo>
                  <a:pt x="113" y="126"/>
                </a:lnTo>
                <a:lnTo>
                  <a:pt x="113" y="127"/>
                </a:lnTo>
                <a:lnTo>
                  <a:pt x="113" y="130"/>
                </a:lnTo>
                <a:lnTo>
                  <a:pt x="111" y="130"/>
                </a:lnTo>
                <a:lnTo>
                  <a:pt x="110" y="130"/>
                </a:lnTo>
                <a:lnTo>
                  <a:pt x="110" y="124"/>
                </a:lnTo>
                <a:lnTo>
                  <a:pt x="110" y="121"/>
                </a:lnTo>
                <a:lnTo>
                  <a:pt x="108" y="120"/>
                </a:lnTo>
                <a:lnTo>
                  <a:pt x="106" y="123"/>
                </a:lnTo>
                <a:lnTo>
                  <a:pt x="101" y="124"/>
                </a:lnTo>
                <a:lnTo>
                  <a:pt x="97" y="128"/>
                </a:lnTo>
                <a:lnTo>
                  <a:pt x="98" y="131"/>
                </a:lnTo>
                <a:lnTo>
                  <a:pt x="100" y="135"/>
                </a:lnTo>
                <a:lnTo>
                  <a:pt x="99" y="138"/>
                </a:lnTo>
                <a:lnTo>
                  <a:pt x="101" y="141"/>
                </a:lnTo>
                <a:lnTo>
                  <a:pt x="101" y="143"/>
                </a:lnTo>
                <a:lnTo>
                  <a:pt x="101" y="145"/>
                </a:lnTo>
                <a:lnTo>
                  <a:pt x="98" y="148"/>
                </a:lnTo>
                <a:lnTo>
                  <a:pt x="100" y="150"/>
                </a:lnTo>
                <a:lnTo>
                  <a:pt x="100" y="153"/>
                </a:lnTo>
                <a:lnTo>
                  <a:pt x="99" y="155"/>
                </a:lnTo>
                <a:lnTo>
                  <a:pt x="93" y="157"/>
                </a:lnTo>
                <a:lnTo>
                  <a:pt x="90" y="157"/>
                </a:lnTo>
                <a:lnTo>
                  <a:pt x="91" y="160"/>
                </a:lnTo>
                <a:lnTo>
                  <a:pt x="90" y="164"/>
                </a:lnTo>
                <a:lnTo>
                  <a:pt x="88" y="166"/>
                </a:lnTo>
                <a:lnTo>
                  <a:pt x="87" y="168"/>
                </a:lnTo>
                <a:lnTo>
                  <a:pt x="85" y="168"/>
                </a:lnTo>
                <a:lnTo>
                  <a:pt x="84" y="169"/>
                </a:lnTo>
                <a:lnTo>
                  <a:pt x="82" y="171"/>
                </a:lnTo>
                <a:lnTo>
                  <a:pt x="80" y="172"/>
                </a:lnTo>
                <a:lnTo>
                  <a:pt x="80" y="175"/>
                </a:lnTo>
                <a:lnTo>
                  <a:pt x="81" y="179"/>
                </a:lnTo>
                <a:lnTo>
                  <a:pt x="81" y="181"/>
                </a:lnTo>
                <a:lnTo>
                  <a:pt x="79" y="184"/>
                </a:lnTo>
                <a:lnTo>
                  <a:pt x="75" y="184"/>
                </a:lnTo>
                <a:lnTo>
                  <a:pt x="73" y="184"/>
                </a:lnTo>
                <a:lnTo>
                  <a:pt x="71" y="183"/>
                </a:lnTo>
                <a:lnTo>
                  <a:pt x="69" y="184"/>
                </a:lnTo>
                <a:lnTo>
                  <a:pt x="68" y="186"/>
                </a:lnTo>
                <a:lnTo>
                  <a:pt x="67" y="186"/>
                </a:lnTo>
                <a:lnTo>
                  <a:pt x="66" y="180"/>
                </a:lnTo>
                <a:lnTo>
                  <a:pt x="62" y="177"/>
                </a:lnTo>
                <a:lnTo>
                  <a:pt x="65" y="175"/>
                </a:lnTo>
                <a:lnTo>
                  <a:pt x="65" y="167"/>
                </a:lnTo>
                <a:lnTo>
                  <a:pt x="63" y="152"/>
                </a:lnTo>
                <a:lnTo>
                  <a:pt x="69" y="125"/>
                </a:lnTo>
                <a:lnTo>
                  <a:pt x="70" y="114"/>
                </a:lnTo>
                <a:lnTo>
                  <a:pt x="63" y="90"/>
                </a:lnTo>
                <a:lnTo>
                  <a:pt x="51" y="82"/>
                </a:lnTo>
                <a:lnTo>
                  <a:pt x="31" y="50"/>
                </a:lnTo>
                <a:lnTo>
                  <a:pt x="17" y="17"/>
                </a:lnTo>
                <a:lnTo>
                  <a:pt x="5" y="11"/>
                </a:lnTo>
                <a:lnTo>
                  <a:pt x="0" y="12"/>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8022" name="Freeform 101">
            <a:extLst>
              <a:ext uri="{FF2B5EF4-FFF2-40B4-BE49-F238E27FC236}">
                <a16:creationId xmlns:a16="http://schemas.microsoft.com/office/drawing/2014/main" id="{6548DE1C-4ADB-44FE-AF33-00998F23879F}"/>
              </a:ext>
            </a:extLst>
          </p:cNvPr>
          <p:cNvSpPr>
            <a:spLocks/>
          </p:cNvSpPr>
          <p:nvPr/>
        </p:nvSpPr>
        <p:spPr bwMode="auto">
          <a:xfrm>
            <a:off x="6610350" y="4903789"/>
            <a:ext cx="234950" cy="295275"/>
          </a:xfrm>
          <a:custGeom>
            <a:avLst/>
            <a:gdLst>
              <a:gd name="T0" fmla="*/ 2147483646 w 148"/>
              <a:gd name="T1" fmla="*/ 2147483646 h 186"/>
              <a:gd name="T2" fmla="*/ 2147483646 w 148"/>
              <a:gd name="T3" fmla="*/ 2147483646 h 186"/>
              <a:gd name="T4" fmla="*/ 2147483646 w 148"/>
              <a:gd name="T5" fmla="*/ 2147483646 h 186"/>
              <a:gd name="T6" fmla="*/ 2147483646 w 148"/>
              <a:gd name="T7" fmla="*/ 2147483646 h 186"/>
              <a:gd name="T8" fmla="*/ 2147483646 w 148"/>
              <a:gd name="T9" fmla="*/ 2147483646 h 186"/>
              <a:gd name="T10" fmla="*/ 2147483646 w 148"/>
              <a:gd name="T11" fmla="*/ 2147483646 h 186"/>
              <a:gd name="T12" fmla="*/ 2147483646 w 148"/>
              <a:gd name="T13" fmla="*/ 2147483646 h 186"/>
              <a:gd name="T14" fmla="*/ 2147483646 w 148"/>
              <a:gd name="T15" fmla="*/ 2147483646 h 186"/>
              <a:gd name="T16" fmla="*/ 2147483646 w 148"/>
              <a:gd name="T17" fmla="*/ 2147483646 h 186"/>
              <a:gd name="T18" fmla="*/ 2147483646 w 148"/>
              <a:gd name="T19" fmla="*/ 2147483646 h 186"/>
              <a:gd name="T20" fmla="*/ 2147483646 w 148"/>
              <a:gd name="T21" fmla="*/ 2147483646 h 186"/>
              <a:gd name="T22" fmla="*/ 2147483646 w 148"/>
              <a:gd name="T23" fmla="*/ 2147483646 h 186"/>
              <a:gd name="T24" fmla="*/ 2147483646 w 148"/>
              <a:gd name="T25" fmla="*/ 2147483646 h 186"/>
              <a:gd name="T26" fmla="*/ 2147483646 w 148"/>
              <a:gd name="T27" fmla="*/ 2147483646 h 186"/>
              <a:gd name="T28" fmla="*/ 2147483646 w 148"/>
              <a:gd name="T29" fmla="*/ 2147483646 h 186"/>
              <a:gd name="T30" fmla="*/ 2147483646 w 148"/>
              <a:gd name="T31" fmla="*/ 2147483646 h 186"/>
              <a:gd name="T32" fmla="*/ 2147483646 w 148"/>
              <a:gd name="T33" fmla="*/ 2147483646 h 186"/>
              <a:gd name="T34" fmla="*/ 2147483646 w 148"/>
              <a:gd name="T35" fmla="*/ 2147483646 h 186"/>
              <a:gd name="T36" fmla="*/ 2147483646 w 148"/>
              <a:gd name="T37" fmla="*/ 2147483646 h 186"/>
              <a:gd name="T38" fmla="*/ 2147483646 w 148"/>
              <a:gd name="T39" fmla="*/ 2147483646 h 186"/>
              <a:gd name="T40" fmla="*/ 2147483646 w 148"/>
              <a:gd name="T41" fmla="*/ 2147483646 h 186"/>
              <a:gd name="T42" fmla="*/ 2147483646 w 148"/>
              <a:gd name="T43" fmla="*/ 2147483646 h 186"/>
              <a:gd name="T44" fmla="*/ 2147483646 w 148"/>
              <a:gd name="T45" fmla="*/ 2147483646 h 186"/>
              <a:gd name="T46" fmla="*/ 2147483646 w 148"/>
              <a:gd name="T47" fmla="*/ 2147483646 h 186"/>
              <a:gd name="T48" fmla="*/ 2147483646 w 148"/>
              <a:gd name="T49" fmla="*/ 2147483646 h 186"/>
              <a:gd name="T50" fmla="*/ 2147483646 w 148"/>
              <a:gd name="T51" fmla="*/ 2147483646 h 186"/>
              <a:gd name="T52" fmla="*/ 2147483646 w 148"/>
              <a:gd name="T53" fmla="*/ 2147483646 h 186"/>
              <a:gd name="T54" fmla="*/ 2147483646 w 148"/>
              <a:gd name="T55" fmla="*/ 2147483646 h 186"/>
              <a:gd name="T56" fmla="*/ 2147483646 w 148"/>
              <a:gd name="T57" fmla="*/ 2147483646 h 186"/>
              <a:gd name="T58" fmla="*/ 2147483646 w 148"/>
              <a:gd name="T59" fmla="*/ 2147483646 h 186"/>
              <a:gd name="T60" fmla="*/ 2147483646 w 148"/>
              <a:gd name="T61" fmla="*/ 2147483646 h 186"/>
              <a:gd name="T62" fmla="*/ 2147483646 w 148"/>
              <a:gd name="T63" fmla="*/ 2147483646 h 186"/>
              <a:gd name="T64" fmla="*/ 2147483646 w 148"/>
              <a:gd name="T65" fmla="*/ 2147483646 h 186"/>
              <a:gd name="T66" fmla="*/ 2147483646 w 148"/>
              <a:gd name="T67" fmla="*/ 2147483646 h 186"/>
              <a:gd name="T68" fmla="*/ 2147483646 w 148"/>
              <a:gd name="T69" fmla="*/ 2147483646 h 186"/>
              <a:gd name="T70" fmla="*/ 2147483646 w 148"/>
              <a:gd name="T71" fmla="*/ 2147483646 h 186"/>
              <a:gd name="T72" fmla="*/ 2147483646 w 148"/>
              <a:gd name="T73" fmla="*/ 2147483646 h 186"/>
              <a:gd name="T74" fmla="*/ 2147483646 w 148"/>
              <a:gd name="T75" fmla="*/ 2147483646 h 186"/>
              <a:gd name="T76" fmla="*/ 2147483646 w 148"/>
              <a:gd name="T77" fmla="*/ 2147483646 h 186"/>
              <a:gd name="T78" fmla="*/ 2147483646 w 148"/>
              <a:gd name="T79" fmla="*/ 2147483646 h 186"/>
              <a:gd name="T80" fmla="*/ 2147483646 w 148"/>
              <a:gd name="T81" fmla="*/ 2147483646 h 186"/>
              <a:gd name="T82" fmla="*/ 2147483646 w 148"/>
              <a:gd name="T83" fmla="*/ 2147483646 h 186"/>
              <a:gd name="T84" fmla="*/ 2147483646 w 148"/>
              <a:gd name="T85" fmla="*/ 2147483646 h 186"/>
              <a:gd name="T86" fmla="*/ 2147483646 w 148"/>
              <a:gd name="T87" fmla="*/ 2147483646 h 186"/>
              <a:gd name="T88" fmla="*/ 2147483646 w 148"/>
              <a:gd name="T89" fmla="*/ 2147483646 h 186"/>
              <a:gd name="T90" fmla="*/ 2147483646 w 148"/>
              <a:gd name="T91" fmla="*/ 2147483646 h 186"/>
              <a:gd name="T92" fmla="*/ 2147483646 w 148"/>
              <a:gd name="T93" fmla="*/ 2147483646 h 186"/>
              <a:gd name="T94" fmla="*/ 2147483646 w 148"/>
              <a:gd name="T95" fmla="*/ 2147483646 h 186"/>
              <a:gd name="T96" fmla="*/ 2147483646 w 148"/>
              <a:gd name="T97" fmla="*/ 2147483646 h 186"/>
              <a:gd name="T98" fmla="*/ 2147483646 w 148"/>
              <a:gd name="T99" fmla="*/ 2147483646 h 186"/>
              <a:gd name="T100" fmla="*/ 2147483646 w 148"/>
              <a:gd name="T101" fmla="*/ 2147483646 h 186"/>
              <a:gd name="T102" fmla="*/ 2147483646 w 148"/>
              <a:gd name="T103" fmla="*/ 2147483646 h 186"/>
              <a:gd name="T104" fmla="*/ 2147483646 w 148"/>
              <a:gd name="T105" fmla="*/ 2147483646 h 186"/>
              <a:gd name="T106" fmla="*/ 2147483646 w 148"/>
              <a:gd name="T107" fmla="*/ 2147483646 h 186"/>
              <a:gd name="T108" fmla="*/ 2147483646 w 148"/>
              <a:gd name="T109" fmla="*/ 2147483646 h 186"/>
              <a:gd name="T110" fmla="*/ 0 w 148"/>
              <a:gd name="T111" fmla="*/ 214748364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86"/>
              <a:gd name="T170" fmla="*/ 148 w 148"/>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86">
                <a:moveTo>
                  <a:pt x="0" y="12"/>
                </a:moveTo>
                <a:lnTo>
                  <a:pt x="2" y="11"/>
                </a:lnTo>
                <a:lnTo>
                  <a:pt x="4" y="7"/>
                </a:lnTo>
                <a:lnTo>
                  <a:pt x="5" y="9"/>
                </a:lnTo>
                <a:lnTo>
                  <a:pt x="8" y="9"/>
                </a:lnTo>
                <a:lnTo>
                  <a:pt x="8" y="6"/>
                </a:lnTo>
                <a:lnTo>
                  <a:pt x="9" y="3"/>
                </a:lnTo>
                <a:lnTo>
                  <a:pt x="15" y="6"/>
                </a:lnTo>
                <a:lnTo>
                  <a:pt x="18" y="5"/>
                </a:lnTo>
                <a:lnTo>
                  <a:pt x="23" y="6"/>
                </a:lnTo>
                <a:lnTo>
                  <a:pt x="26" y="6"/>
                </a:lnTo>
                <a:lnTo>
                  <a:pt x="29" y="3"/>
                </a:lnTo>
                <a:lnTo>
                  <a:pt x="30" y="1"/>
                </a:lnTo>
                <a:lnTo>
                  <a:pt x="33" y="2"/>
                </a:lnTo>
                <a:lnTo>
                  <a:pt x="37" y="1"/>
                </a:lnTo>
                <a:lnTo>
                  <a:pt x="40" y="0"/>
                </a:lnTo>
                <a:lnTo>
                  <a:pt x="41" y="1"/>
                </a:lnTo>
                <a:lnTo>
                  <a:pt x="44" y="2"/>
                </a:lnTo>
                <a:lnTo>
                  <a:pt x="44" y="1"/>
                </a:lnTo>
                <a:lnTo>
                  <a:pt x="47" y="1"/>
                </a:lnTo>
                <a:lnTo>
                  <a:pt x="52" y="4"/>
                </a:lnTo>
                <a:lnTo>
                  <a:pt x="54" y="7"/>
                </a:lnTo>
                <a:lnTo>
                  <a:pt x="57" y="9"/>
                </a:lnTo>
                <a:lnTo>
                  <a:pt x="60" y="9"/>
                </a:lnTo>
                <a:lnTo>
                  <a:pt x="62" y="11"/>
                </a:lnTo>
                <a:lnTo>
                  <a:pt x="63" y="13"/>
                </a:lnTo>
                <a:lnTo>
                  <a:pt x="64" y="15"/>
                </a:lnTo>
                <a:lnTo>
                  <a:pt x="66" y="15"/>
                </a:lnTo>
                <a:lnTo>
                  <a:pt x="68" y="15"/>
                </a:lnTo>
                <a:lnTo>
                  <a:pt x="72" y="14"/>
                </a:lnTo>
                <a:lnTo>
                  <a:pt x="74" y="14"/>
                </a:lnTo>
                <a:lnTo>
                  <a:pt x="75" y="16"/>
                </a:lnTo>
                <a:lnTo>
                  <a:pt x="73" y="19"/>
                </a:lnTo>
                <a:lnTo>
                  <a:pt x="72" y="20"/>
                </a:lnTo>
                <a:lnTo>
                  <a:pt x="74" y="19"/>
                </a:lnTo>
                <a:lnTo>
                  <a:pt x="76" y="20"/>
                </a:lnTo>
                <a:lnTo>
                  <a:pt x="76" y="22"/>
                </a:lnTo>
                <a:lnTo>
                  <a:pt x="77" y="24"/>
                </a:lnTo>
                <a:lnTo>
                  <a:pt x="79" y="21"/>
                </a:lnTo>
                <a:lnTo>
                  <a:pt x="80" y="19"/>
                </a:lnTo>
                <a:lnTo>
                  <a:pt x="85" y="19"/>
                </a:lnTo>
                <a:lnTo>
                  <a:pt x="93" y="21"/>
                </a:lnTo>
                <a:lnTo>
                  <a:pt x="94" y="26"/>
                </a:lnTo>
                <a:lnTo>
                  <a:pt x="96" y="32"/>
                </a:lnTo>
                <a:lnTo>
                  <a:pt x="100" y="33"/>
                </a:lnTo>
                <a:lnTo>
                  <a:pt x="103" y="33"/>
                </a:lnTo>
                <a:lnTo>
                  <a:pt x="104" y="30"/>
                </a:lnTo>
                <a:lnTo>
                  <a:pt x="107" y="31"/>
                </a:lnTo>
                <a:lnTo>
                  <a:pt x="108" y="34"/>
                </a:lnTo>
                <a:lnTo>
                  <a:pt x="109" y="36"/>
                </a:lnTo>
                <a:lnTo>
                  <a:pt x="112" y="37"/>
                </a:lnTo>
                <a:lnTo>
                  <a:pt x="108" y="41"/>
                </a:lnTo>
                <a:lnTo>
                  <a:pt x="111" y="43"/>
                </a:lnTo>
                <a:lnTo>
                  <a:pt x="110" y="44"/>
                </a:lnTo>
                <a:lnTo>
                  <a:pt x="109" y="48"/>
                </a:lnTo>
                <a:lnTo>
                  <a:pt x="109" y="53"/>
                </a:lnTo>
                <a:lnTo>
                  <a:pt x="106" y="57"/>
                </a:lnTo>
                <a:lnTo>
                  <a:pt x="107" y="61"/>
                </a:lnTo>
                <a:lnTo>
                  <a:pt x="109" y="65"/>
                </a:lnTo>
                <a:lnTo>
                  <a:pt x="112" y="66"/>
                </a:lnTo>
                <a:lnTo>
                  <a:pt x="115" y="68"/>
                </a:lnTo>
                <a:lnTo>
                  <a:pt x="117" y="71"/>
                </a:lnTo>
                <a:lnTo>
                  <a:pt x="119" y="74"/>
                </a:lnTo>
                <a:lnTo>
                  <a:pt x="121" y="72"/>
                </a:lnTo>
                <a:lnTo>
                  <a:pt x="123" y="71"/>
                </a:lnTo>
                <a:lnTo>
                  <a:pt x="125" y="71"/>
                </a:lnTo>
                <a:lnTo>
                  <a:pt x="125" y="73"/>
                </a:lnTo>
                <a:lnTo>
                  <a:pt x="126" y="76"/>
                </a:lnTo>
                <a:lnTo>
                  <a:pt x="124" y="78"/>
                </a:lnTo>
                <a:lnTo>
                  <a:pt x="124" y="84"/>
                </a:lnTo>
                <a:lnTo>
                  <a:pt x="122" y="85"/>
                </a:lnTo>
                <a:lnTo>
                  <a:pt x="124" y="88"/>
                </a:lnTo>
                <a:lnTo>
                  <a:pt x="126" y="87"/>
                </a:lnTo>
                <a:lnTo>
                  <a:pt x="127" y="88"/>
                </a:lnTo>
                <a:lnTo>
                  <a:pt x="126" y="91"/>
                </a:lnTo>
                <a:lnTo>
                  <a:pt x="125" y="95"/>
                </a:lnTo>
                <a:lnTo>
                  <a:pt x="128" y="96"/>
                </a:lnTo>
                <a:lnTo>
                  <a:pt x="131" y="98"/>
                </a:lnTo>
                <a:lnTo>
                  <a:pt x="134" y="101"/>
                </a:lnTo>
                <a:lnTo>
                  <a:pt x="135" y="101"/>
                </a:lnTo>
                <a:lnTo>
                  <a:pt x="138" y="103"/>
                </a:lnTo>
                <a:lnTo>
                  <a:pt x="141" y="105"/>
                </a:lnTo>
                <a:lnTo>
                  <a:pt x="141" y="109"/>
                </a:lnTo>
                <a:lnTo>
                  <a:pt x="142" y="113"/>
                </a:lnTo>
                <a:lnTo>
                  <a:pt x="141" y="115"/>
                </a:lnTo>
                <a:lnTo>
                  <a:pt x="141" y="119"/>
                </a:lnTo>
                <a:lnTo>
                  <a:pt x="139" y="120"/>
                </a:lnTo>
                <a:lnTo>
                  <a:pt x="139" y="121"/>
                </a:lnTo>
                <a:lnTo>
                  <a:pt x="141" y="123"/>
                </a:lnTo>
                <a:lnTo>
                  <a:pt x="143" y="124"/>
                </a:lnTo>
                <a:lnTo>
                  <a:pt x="146" y="128"/>
                </a:lnTo>
                <a:lnTo>
                  <a:pt x="148" y="128"/>
                </a:lnTo>
                <a:lnTo>
                  <a:pt x="147" y="130"/>
                </a:lnTo>
                <a:lnTo>
                  <a:pt x="146" y="131"/>
                </a:lnTo>
                <a:lnTo>
                  <a:pt x="142" y="131"/>
                </a:lnTo>
                <a:lnTo>
                  <a:pt x="139" y="131"/>
                </a:lnTo>
                <a:lnTo>
                  <a:pt x="138" y="132"/>
                </a:lnTo>
                <a:lnTo>
                  <a:pt x="138" y="133"/>
                </a:lnTo>
                <a:lnTo>
                  <a:pt x="134" y="132"/>
                </a:lnTo>
                <a:lnTo>
                  <a:pt x="135" y="127"/>
                </a:lnTo>
                <a:lnTo>
                  <a:pt x="131" y="127"/>
                </a:lnTo>
                <a:lnTo>
                  <a:pt x="130" y="127"/>
                </a:lnTo>
                <a:lnTo>
                  <a:pt x="129" y="129"/>
                </a:lnTo>
                <a:lnTo>
                  <a:pt x="128" y="131"/>
                </a:lnTo>
                <a:lnTo>
                  <a:pt x="127" y="133"/>
                </a:lnTo>
                <a:lnTo>
                  <a:pt x="124" y="129"/>
                </a:lnTo>
                <a:lnTo>
                  <a:pt x="123" y="129"/>
                </a:lnTo>
                <a:lnTo>
                  <a:pt x="121" y="127"/>
                </a:lnTo>
                <a:lnTo>
                  <a:pt x="121" y="125"/>
                </a:lnTo>
                <a:lnTo>
                  <a:pt x="118" y="125"/>
                </a:lnTo>
                <a:lnTo>
                  <a:pt x="117" y="126"/>
                </a:lnTo>
                <a:lnTo>
                  <a:pt x="116" y="128"/>
                </a:lnTo>
                <a:lnTo>
                  <a:pt x="115" y="127"/>
                </a:lnTo>
                <a:lnTo>
                  <a:pt x="113" y="126"/>
                </a:lnTo>
                <a:lnTo>
                  <a:pt x="113" y="127"/>
                </a:lnTo>
                <a:lnTo>
                  <a:pt x="113" y="130"/>
                </a:lnTo>
                <a:lnTo>
                  <a:pt x="111" y="130"/>
                </a:lnTo>
                <a:lnTo>
                  <a:pt x="110" y="130"/>
                </a:lnTo>
                <a:lnTo>
                  <a:pt x="110" y="124"/>
                </a:lnTo>
                <a:lnTo>
                  <a:pt x="110" y="121"/>
                </a:lnTo>
                <a:lnTo>
                  <a:pt x="108" y="120"/>
                </a:lnTo>
                <a:lnTo>
                  <a:pt x="106" y="123"/>
                </a:lnTo>
                <a:lnTo>
                  <a:pt x="101" y="124"/>
                </a:lnTo>
                <a:lnTo>
                  <a:pt x="97" y="128"/>
                </a:lnTo>
                <a:lnTo>
                  <a:pt x="98" y="131"/>
                </a:lnTo>
                <a:lnTo>
                  <a:pt x="100" y="135"/>
                </a:lnTo>
                <a:lnTo>
                  <a:pt x="99" y="138"/>
                </a:lnTo>
                <a:lnTo>
                  <a:pt x="101" y="141"/>
                </a:lnTo>
                <a:lnTo>
                  <a:pt x="101" y="143"/>
                </a:lnTo>
                <a:lnTo>
                  <a:pt x="101" y="145"/>
                </a:lnTo>
                <a:lnTo>
                  <a:pt x="98" y="148"/>
                </a:lnTo>
                <a:lnTo>
                  <a:pt x="100" y="150"/>
                </a:lnTo>
                <a:lnTo>
                  <a:pt x="100" y="153"/>
                </a:lnTo>
                <a:lnTo>
                  <a:pt x="99" y="155"/>
                </a:lnTo>
                <a:lnTo>
                  <a:pt x="93" y="157"/>
                </a:lnTo>
                <a:lnTo>
                  <a:pt x="90" y="157"/>
                </a:lnTo>
                <a:lnTo>
                  <a:pt x="91" y="160"/>
                </a:lnTo>
                <a:lnTo>
                  <a:pt x="90" y="164"/>
                </a:lnTo>
                <a:lnTo>
                  <a:pt x="88" y="166"/>
                </a:lnTo>
                <a:lnTo>
                  <a:pt x="87" y="168"/>
                </a:lnTo>
                <a:lnTo>
                  <a:pt x="85" y="168"/>
                </a:lnTo>
                <a:lnTo>
                  <a:pt x="84" y="169"/>
                </a:lnTo>
                <a:lnTo>
                  <a:pt x="82" y="171"/>
                </a:lnTo>
                <a:lnTo>
                  <a:pt x="80" y="172"/>
                </a:lnTo>
                <a:lnTo>
                  <a:pt x="80" y="175"/>
                </a:lnTo>
                <a:lnTo>
                  <a:pt x="81" y="179"/>
                </a:lnTo>
                <a:lnTo>
                  <a:pt x="81" y="181"/>
                </a:lnTo>
                <a:lnTo>
                  <a:pt x="79" y="184"/>
                </a:lnTo>
                <a:lnTo>
                  <a:pt x="75" y="184"/>
                </a:lnTo>
                <a:lnTo>
                  <a:pt x="73" y="184"/>
                </a:lnTo>
                <a:lnTo>
                  <a:pt x="71" y="183"/>
                </a:lnTo>
                <a:lnTo>
                  <a:pt x="69" y="184"/>
                </a:lnTo>
                <a:lnTo>
                  <a:pt x="68" y="186"/>
                </a:lnTo>
                <a:lnTo>
                  <a:pt x="67" y="186"/>
                </a:lnTo>
                <a:lnTo>
                  <a:pt x="66" y="180"/>
                </a:lnTo>
                <a:lnTo>
                  <a:pt x="62" y="177"/>
                </a:lnTo>
                <a:lnTo>
                  <a:pt x="65" y="175"/>
                </a:lnTo>
                <a:lnTo>
                  <a:pt x="65" y="167"/>
                </a:lnTo>
                <a:lnTo>
                  <a:pt x="63" y="152"/>
                </a:lnTo>
                <a:lnTo>
                  <a:pt x="69" y="125"/>
                </a:lnTo>
                <a:lnTo>
                  <a:pt x="70" y="114"/>
                </a:lnTo>
                <a:lnTo>
                  <a:pt x="63" y="90"/>
                </a:lnTo>
                <a:lnTo>
                  <a:pt x="51" y="82"/>
                </a:lnTo>
                <a:lnTo>
                  <a:pt x="31" y="50"/>
                </a:lnTo>
                <a:lnTo>
                  <a:pt x="17" y="17"/>
                </a:lnTo>
                <a:lnTo>
                  <a:pt x="5" y="11"/>
                </a:lnTo>
                <a:lnTo>
                  <a:pt x="0" y="12"/>
                </a:lnTo>
                <a:close/>
              </a:path>
            </a:pathLst>
          </a:custGeom>
          <a:solidFill>
            <a:srgbClr val="DDDDDD"/>
          </a:solidFill>
          <a:ln w="0" cap="rnd">
            <a:solidFill>
              <a:srgbClr val="000000"/>
            </a:solidFill>
            <a:round/>
            <a:headEnd/>
            <a:tailEnd/>
          </a:ln>
        </p:spPr>
        <p:txBody>
          <a:bodyPr/>
          <a:lstStyle/>
          <a:p>
            <a:endParaRPr lang="nl-NL"/>
          </a:p>
        </p:txBody>
      </p:sp>
      <p:sp>
        <p:nvSpPr>
          <p:cNvPr id="168023" name="Freeform 102">
            <a:extLst>
              <a:ext uri="{FF2B5EF4-FFF2-40B4-BE49-F238E27FC236}">
                <a16:creationId xmlns:a16="http://schemas.microsoft.com/office/drawing/2014/main" id="{6FEA39EE-18E7-49D1-A607-B5AF95DBE478}"/>
              </a:ext>
            </a:extLst>
          </p:cNvPr>
          <p:cNvSpPr>
            <a:spLocks/>
          </p:cNvSpPr>
          <p:nvPr/>
        </p:nvSpPr>
        <p:spPr bwMode="auto">
          <a:xfrm>
            <a:off x="5202239" y="4727576"/>
            <a:ext cx="53975" cy="73025"/>
          </a:xfrm>
          <a:custGeom>
            <a:avLst/>
            <a:gdLst>
              <a:gd name="T0" fmla="*/ 2147483646 w 34"/>
              <a:gd name="T1" fmla="*/ 2147483646 h 46"/>
              <a:gd name="T2" fmla="*/ 2147483646 w 34"/>
              <a:gd name="T3" fmla="*/ 2147483646 h 46"/>
              <a:gd name="T4" fmla="*/ 0 w 34"/>
              <a:gd name="T5" fmla="*/ 2147483646 h 46"/>
              <a:gd name="T6" fmla="*/ 0 w 34"/>
              <a:gd name="T7" fmla="*/ 2147483646 h 46"/>
              <a:gd name="T8" fmla="*/ 2147483646 w 34"/>
              <a:gd name="T9" fmla="*/ 2147483646 h 46"/>
              <a:gd name="T10" fmla="*/ 2147483646 w 34"/>
              <a:gd name="T11" fmla="*/ 2147483646 h 46"/>
              <a:gd name="T12" fmla="*/ 2147483646 w 34"/>
              <a:gd name="T13" fmla="*/ 0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6"/>
              <a:gd name="T53" fmla="*/ 34 w 34"/>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6">
                <a:moveTo>
                  <a:pt x="4" y="43"/>
                </a:moveTo>
                <a:lnTo>
                  <a:pt x="6" y="32"/>
                </a:lnTo>
                <a:lnTo>
                  <a:pt x="0" y="26"/>
                </a:lnTo>
                <a:lnTo>
                  <a:pt x="0" y="16"/>
                </a:lnTo>
                <a:lnTo>
                  <a:pt x="4" y="7"/>
                </a:lnTo>
                <a:lnTo>
                  <a:pt x="8" y="3"/>
                </a:lnTo>
                <a:lnTo>
                  <a:pt x="11" y="0"/>
                </a:lnTo>
                <a:lnTo>
                  <a:pt x="15" y="2"/>
                </a:lnTo>
                <a:lnTo>
                  <a:pt x="17" y="11"/>
                </a:lnTo>
                <a:lnTo>
                  <a:pt x="25" y="21"/>
                </a:lnTo>
                <a:lnTo>
                  <a:pt x="34" y="23"/>
                </a:lnTo>
                <a:lnTo>
                  <a:pt x="33" y="32"/>
                </a:lnTo>
                <a:lnTo>
                  <a:pt x="28" y="36"/>
                </a:lnTo>
                <a:lnTo>
                  <a:pt x="29" y="46"/>
                </a:lnTo>
                <a:lnTo>
                  <a:pt x="27" y="45"/>
                </a:lnTo>
                <a:lnTo>
                  <a:pt x="16" y="44"/>
                </a:lnTo>
                <a:lnTo>
                  <a:pt x="4" y="4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449" name="Freeform 103">
            <a:extLst>
              <a:ext uri="{FF2B5EF4-FFF2-40B4-BE49-F238E27FC236}">
                <a16:creationId xmlns:a16="http://schemas.microsoft.com/office/drawing/2014/main" id="{BA66AE34-4DEA-4ACA-AA5A-3B017A2E96AF}"/>
              </a:ext>
            </a:extLst>
          </p:cNvPr>
          <p:cNvSpPr>
            <a:spLocks/>
          </p:cNvSpPr>
          <p:nvPr/>
        </p:nvSpPr>
        <p:spPr bwMode="auto">
          <a:xfrm>
            <a:off x="5202239" y="4727576"/>
            <a:ext cx="53975" cy="73025"/>
          </a:xfrm>
          <a:custGeom>
            <a:avLst/>
            <a:gdLst>
              <a:gd name="T0" fmla="*/ 2147483647 w 34"/>
              <a:gd name="T1" fmla="*/ 2147483647 h 46"/>
              <a:gd name="T2" fmla="*/ 2147483647 w 34"/>
              <a:gd name="T3" fmla="*/ 2147483647 h 46"/>
              <a:gd name="T4" fmla="*/ 0 w 34"/>
              <a:gd name="T5" fmla="*/ 2147483647 h 46"/>
              <a:gd name="T6" fmla="*/ 0 w 34"/>
              <a:gd name="T7" fmla="*/ 2147483647 h 46"/>
              <a:gd name="T8" fmla="*/ 2147483647 w 34"/>
              <a:gd name="T9" fmla="*/ 2147483647 h 46"/>
              <a:gd name="T10" fmla="*/ 2147483647 w 34"/>
              <a:gd name="T11" fmla="*/ 2147483647 h 46"/>
              <a:gd name="T12" fmla="*/ 2147483647 w 34"/>
              <a:gd name="T13" fmla="*/ 0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6"/>
              <a:gd name="T53" fmla="*/ 34 w 34"/>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6">
                <a:moveTo>
                  <a:pt x="4" y="43"/>
                </a:moveTo>
                <a:lnTo>
                  <a:pt x="6" y="32"/>
                </a:lnTo>
                <a:lnTo>
                  <a:pt x="0" y="26"/>
                </a:lnTo>
                <a:lnTo>
                  <a:pt x="0" y="16"/>
                </a:lnTo>
                <a:lnTo>
                  <a:pt x="4" y="7"/>
                </a:lnTo>
                <a:lnTo>
                  <a:pt x="8" y="3"/>
                </a:lnTo>
                <a:lnTo>
                  <a:pt x="11" y="0"/>
                </a:lnTo>
                <a:lnTo>
                  <a:pt x="15" y="2"/>
                </a:lnTo>
                <a:lnTo>
                  <a:pt x="17" y="11"/>
                </a:lnTo>
                <a:lnTo>
                  <a:pt x="25" y="21"/>
                </a:lnTo>
                <a:lnTo>
                  <a:pt x="34" y="23"/>
                </a:lnTo>
                <a:lnTo>
                  <a:pt x="33" y="32"/>
                </a:lnTo>
                <a:lnTo>
                  <a:pt x="28" y="36"/>
                </a:lnTo>
                <a:lnTo>
                  <a:pt x="29" y="46"/>
                </a:lnTo>
                <a:lnTo>
                  <a:pt x="27" y="45"/>
                </a:lnTo>
                <a:lnTo>
                  <a:pt x="16" y="44"/>
                </a:lnTo>
                <a:lnTo>
                  <a:pt x="4" y="43"/>
                </a:lnTo>
                <a:close/>
              </a:path>
            </a:pathLst>
          </a:custGeom>
          <a:solidFill>
            <a:schemeClr val="accent1">
              <a:lumMod val="5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68025" name="Rectangle 104">
            <a:extLst>
              <a:ext uri="{FF2B5EF4-FFF2-40B4-BE49-F238E27FC236}">
                <a16:creationId xmlns:a16="http://schemas.microsoft.com/office/drawing/2014/main" id="{CADC1C74-81E2-4EBD-BEE6-F2CB7B0CFD75}"/>
              </a:ext>
            </a:extLst>
          </p:cNvPr>
          <p:cNvSpPr>
            <a:spLocks noChangeArrowheads="1"/>
          </p:cNvSpPr>
          <p:nvPr/>
        </p:nvSpPr>
        <p:spPr bwMode="auto">
          <a:xfrm>
            <a:off x="1919289" y="1333501"/>
            <a:ext cx="7623175" cy="4975225"/>
          </a:xfrm>
          <a:prstGeom prst="rect">
            <a:avLst/>
          </a:prstGeom>
          <a:noFill/>
          <a:ln w="36513"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sz="1800">
              <a:latin typeface="Arial Narrow" panose="020B0606020202030204" pitchFamily="34" charset="0"/>
            </a:endParaRPr>
          </a:p>
        </p:txBody>
      </p:sp>
      <p:sp>
        <p:nvSpPr>
          <p:cNvPr id="168026" name="Freeform 105">
            <a:extLst>
              <a:ext uri="{FF2B5EF4-FFF2-40B4-BE49-F238E27FC236}">
                <a16:creationId xmlns:a16="http://schemas.microsoft.com/office/drawing/2014/main" id="{C6B0BE6C-0F1C-491D-9DD1-69E8F4D0A7BB}"/>
              </a:ext>
            </a:extLst>
          </p:cNvPr>
          <p:cNvSpPr>
            <a:spLocks/>
          </p:cNvSpPr>
          <p:nvPr/>
        </p:nvSpPr>
        <p:spPr bwMode="auto">
          <a:xfrm>
            <a:off x="6059489" y="5381626"/>
            <a:ext cx="130175" cy="155575"/>
          </a:xfrm>
          <a:custGeom>
            <a:avLst/>
            <a:gdLst>
              <a:gd name="T0" fmla="*/ 2147483646 w 82"/>
              <a:gd name="T1" fmla="*/ 2147483646 h 98"/>
              <a:gd name="T2" fmla="*/ 2147483646 w 82"/>
              <a:gd name="T3" fmla="*/ 2147483646 h 98"/>
              <a:gd name="T4" fmla="*/ 2147483646 w 82"/>
              <a:gd name="T5" fmla="*/ 2147483646 h 98"/>
              <a:gd name="T6" fmla="*/ 2147483646 w 82"/>
              <a:gd name="T7" fmla="*/ 2147483646 h 98"/>
              <a:gd name="T8" fmla="*/ 2147483646 w 82"/>
              <a:gd name="T9" fmla="*/ 2147483646 h 98"/>
              <a:gd name="T10" fmla="*/ 2147483646 w 82"/>
              <a:gd name="T11" fmla="*/ 2147483646 h 98"/>
              <a:gd name="T12" fmla="*/ 2147483646 w 82"/>
              <a:gd name="T13" fmla="*/ 2147483646 h 98"/>
              <a:gd name="T14" fmla="*/ 2147483646 w 82"/>
              <a:gd name="T15" fmla="*/ 2147483646 h 98"/>
              <a:gd name="T16" fmla="*/ 2147483646 w 82"/>
              <a:gd name="T17" fmla="*/ 2147483646 h 98"/>
              <a:gd name="T18" fmla="*/ 2147483646 w 82"/>
              <a:gd name="T19" fmla="*/ 2147483646 h 98"/>
              <a:gd name="T20" fmla="*/ 2147483646 w 82"/>
              <a:gd name="T21" fmla="*/ 2147483646 h 98"/>
              <a:gd name="T22" fmla="*/ 2147483646 w 82"/>
              <a:gd name="T23" fmla="*/ 2147483646 h 98"/>
              <a:gd name="T24" fmla="*/ 2147483646 w 82"/>
              <a:gd name="T25" fmla="*/ 2147483646 h 98"/>
              <a:gd name="T26" fmla="*/ 2147483646 w 82"/>
              <a:gd name="T27" fmla="*/ 2147483646 h 98"/>
              <a:gd name="T28" fmla="*/ 2147483646 w 82"/>
              <a:gd name="T29" fmla="*/ 2147483646 h 98"/>
              <a:gd name="T30" fmla="*/ 2147483646 w 82"/>
              <a:gd name="T31" fmla="*/ 2147483646 h 98"/>
              <a:gd name="T32" fmla="*/ 2147483646 w 82"/>
              <a:gd name="T33" fmla="*/ 2147483646 h 98"/>
              <a:gd name="T34" fmla="*/ 2147483646 w 82"/>
              <a:gd name="T35" fmla="*/ 2147483646 h 98"/>
              <a:gd name="T36" fmla="*/ 2147483646 w 82"/>
              <a:gd name="T37" fmla="*/ 2147483646 h 98"/>
              <a:gd name="T38" fmla="*/ 2147483646 w 82"/>
              <a:gd name="T39" fmla="*/ 2147483646 h 98"/>
              <a:gd name="T40" fmla="*/ 2147483646 w 82"/>
              <a:gd name="T41" fmla="*/ 2147483646 h 98"/>
              <a:gd name="T42" fmla="*/ 2147483646 w 82"/>
              <a:gd name="T43" fmla="*/ 2147483646 h 98"/>
              <a:gd name="T44" fmla="*/ 2147483646 w 82"/>
              <a:gd name="T45" fmla="*/ 2147483646 h 98"/>
              <a:gd name="T46" fmla="*/ 2147483646 w 82"/>
              <a:gd name="T47" fmla="*/ 2147483646 h 98"/>
              <a:gd name="T48" fmla="*/ 2147483646 w 82"/>
              <a:gd name="T49" fmla="*/ 2147483646 h 98"/>
              <a:gd name="T50" fmla="*/ 2147483646 w 82"/>
              <a:gd name="T51" fmla="*/ 2147483646 h 98"/>
              <a:gd name="T52" fmla="*/ 2147483646 w 82"/>
              <a:gd name="T53" fmla="*/ 2147483646 h 98"/>
              <a:gd name="T54" fmla="*/ 2147483646 w 82"/>
              <a:gd name="T55" fmla="*/ 2147483646 h 98"/>
              <a:gd name="T56" fmla="*/ 2147483646 w 82"/>
              <a:gd name="T57" fmla="*/ 2147483646 h 98"/>
              <a:gd name="T58" fmla="*/ 2147483646 w 82"/>
              <a:gd name="T59" fmla="*/ 2147483646 h 98"/>
              <a:gd name="T60" fmla="*/ 2147483646 w 82"/>
              <a:gd name="T61" fmla="*/ 2147483646 h 98"/>
              <a:gd name="T62" fmla="*/ 2147483646 w 82"/>
              <a:gd name="T63" fmla="*/ 2147483646 h 98"/>
              <a:gd name="T64" fmla="*/ 2147483646 w 82"/>
              <a:gd name="T65" fmla="*/ 2147483646 h 98"/>
              <a:gd name="T66" fmla="*/ 2147483646 w 82"/>
              <a:gd name="T67" fmla="*/ 2147483646 h 98"/>
              <a:gd name="T68" fmla="*/ 2147483646 w 82"/>
              <a:gd name="T69" fmla="*/ 2147483646 h 98"/>
              <a:gd name="T70" fmla="*/ 2147483646 w 82"/>
              <a:gd name="T71" fmla="*/ 2147483646 h 98"/>
              <a:gd name="T72" fmla="*/ 2147483646 w 82"/>
              <a:gd name="T73" fmla="*/ 2147483646 h 98"/>
              <a:gd name="T74" fmla="*/ 2147483646 w 82"/>
              <a:gd name="T75" fmla="*/ 2147483646 h 98"/>
              <a:gd name="T76" fmla="*/ 2147483646 w 82"/>
              <a:gd name="T77" fmla="*/ 2147483646 h 98"/>
              <a:gd name="T78" fmla="*/ 2147483646 w 82"/>
              <a:gd name="T79" fmla="*/ 2147483646 h 98"/>
              <a:gd name="T80" fmla="*/ 2147483646 w 82"/>
              <a:gd name="T81" fmla="*/ 2147483646 h 98"/>
              <a:gd name="T82" fmla="*/ 2147483646 w 82"/>
              <a:gd name="T83" fmla="*/ 2147483646 h 98"/>
              <a:gd name="T84" fmla="*/ 2147483646 w 82"/>
              <a:gd name="T85" fmla="*/ 2147483646 h 98"/>
              <a:gd name="T86" fmla="*/ 2147483646 w 82"/>
              <a:gd name="T87" fmla="*/ 2147483646 h 98"/>
              <a:gd name="T88" fmla="*/ 2147483646 w 82"/>
              <a:gd name="T89" fmla="*/ 2147483646 h 98"/>
              <a:gd name="T90" fmla="*/ 2147483646 w 82"/>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98"/>
              <a:gd name="T140" fmla="*/ 82 w 82"/>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98">
                <a:moveTo>
                  <a:pt x="39" y="98"/>
                </a:moveTo>
                <a:lnTo>
                  <a:pt x="38" y="97"/>
                </a:lnTo>
                <a:lnTo>
                  <a:pt x="30" y="93"/>
                </a:lnTo>
                <a:lnTo>
                  <a:pt x="30" y="89"/>
                </a:lnTo>
                <a:lnTo>
                  <a:pt x="20" y="77"/>
                </a:lnTo>
                <a:lnTo>
                  <a:pt x="4" y="69"/>
                </a:lnTo>
                <a:lnTo>
                  <a:pt x="3" y="68"/>
                </a:lnTo>
                <a:lnTo>
                  <a:pt x="3" y="66"/>
                </a:lnTo>
                <a:lnTo>
                  <a:pt x="2" y="63"/>
                </a:lnTo>
                <a:lnTo>
                  <a:pt x="1" y="62"/>
                </a:lnTo>
                <a:lnTo>
                  <a:pt x="0" y="60"/>
                </a:lnTo>
                <a:lnTo>
                  <a:pt x="1" y="57"/>
                </a:lnTo>
                <a:lnTo>
                  <a:pt x="4" y="54"/>
                </a:lnTo>
                <a:lnTo>
                  <a:pt x="6" y="52"/>
                </a:lnTo>
                <a:lnTo>
                  <a:pt x="5" y="49"/>
                </a:lnTo>
                <a:lnTo>
                  <a:pt x="3" y="47"/>
                </a:lnTo>
                <a:lnTo>
                  <a:pt x="2" y="44"/>
                </a:lnTo>
                <a:lnTo>
                  <a:pt x="2" y="43"/>
                </a:lnTo>
                <a:lnTo>
                  <a:pt x="2" y="39"/>
                </a:lnTo>
                <a:lnTo>
                  <a:pt x="2" y="36"/>
                </a:lnTo>
                <a:lnTo>
                  <a:pt x="2" y="33"/>
                </a:lnTo>
                <a:lnTo>
                  <a:pt x="4" y="31"/>
                </a:lnTo>
                <a:lnTo>
                  <a:pt x="6" y="30"/>
                </a:lnTo>
                <a:lnTo>
                  <a:pt x="8" y="29"/>
                </a:lnTo>
                <a:lnTo>
                  <a:pt x="9" y="28"/>
                </a:lnTo>
                <a:lnTo>
                  <a:pt x="9" y="26"/>
                </a:lnTo>
                <a:lnTo>
                  <a:pt x="9" y="23"/>
                </a:lnTo>
                <a:lnTo>
                  <a:pt x="11" y="20"/>
                </a:lnTo>
                <a:lnTo>
                  <a:pt x="12" y="18"/>
                </a:lnTo>
                <a:lnTo>
                  <a:pt x="12" y="15"/>
                </a:lnTo>
                <a:lnTo>
                  <a:pt x="16" y="13"/>
                </a:lnTo>
                <a:lnTo>
                  <a:pt x="18" y="12"/>
                </a:lnTo>
                <a:lnTo>
                  <a:pt x="20" y="12"/>
                </a:lnTo>
                <a:lnTo>
                  <a:pt x="22" y="13"/>
                </a:lnTo>
                <a:lnTo>
                  <a:pt x="23" y="16"/>
                </a:lnTo>
                <a:lnTo>
                  <a:pt x="24" y="17"/>
                </a:lnTo>
                <a:lnTo>
                  <a:pt x="26" y="17"/>
                </a:lnTo>
                <a:lnTo>
                  <a:pt x="28" y="15"/>
                </a:lnTo>
                <a:lnTo>
                  <a:pt x="26" y="12"/>
                </a:lnTo>
                <a:lnTo>
                  <a:pt x="24" y="8"/>
                </a:lnTo>
                <a:lnTo>
                  <a:pt x="22" y="5"/>
                </a:lnTo>
                <a:lnTo>
                  <a:pt x="22" y="3"/>
                </a:lnTo>
                <a:lnTo>
                  <a:pt x="24" y="1"/>
                </a:lnTo>
                <a:lnTo>
                  <a:pt x="26" y="0"/>
                </a:lnTo>
                <a:lnTo>
                  <a:pt x="27" y="2"/>
                </a:lnTo>
                <a:lnTo>
                  <a:pt x="29" y="2"/>
                </a:lnTo>
                <a:lnTo>
                  <a:pt x="32" y="1"/>
                </a:lnTo>
                <a:lnTo>
                  <a:pt x="33" y="2"/>
                </a:lnTo>
                <a:lnTo>
                  <a:pt x="33" y="4"/>
                </a:lnTo>
                <a:lnTo>
                  <a:pt x="37" y="6"/>
                </a:lnTo>
                <a:lnTo>
                  <a:pt x="40" y="8"/>
                </a:lnTo>
                <a:lnTo>
                  <a:pt x="44" y="11"/>
                </a:lnTo>
                <a:lnTo>
                  <a:pt x="46" y="13"/>
                </a:lnTo>
                <a:lnTo>
                  <a:pt x="48" y="17"/>
                </a:lnTo>
                <a:lnTo>
                  <a:pt x="51" y="21"/>
                </a:lnTo>
                <a:lnTo>
                  <a:pt x="52" y="22"/>
                </a:lnTo>
                <a:lnTo>
                  <a:pt x="53" y="22"/>
                </a:lnTo>
                <a:lnTo>
                  <a:pt x="59" y="24"/>
                </a:lnTo>
                <a:lnTo>
                  <a:pt x="61" y="26"/>
                </a:lnTo>
                <a:lnTo>
                  <a:pt x="62" y="26"/>
                </a:lnTo>
                <a:lnTo>
                  <a:pt x="64" y="25"/>
                </a:lnTo>
                <a:lnTo>
                  <a:pt x="65" y="26"/>
                </a:lnTo>
                <a:lnTo>
                  <a:pt x="66" y="28"/>
                </a:lnTo>
                <a:lnTo>
                  <a:pt x="69" y="31"/>
                </a:lnTo>
                <a:lnTo>
                  <a:pt x="69" y="33"/>
                </a:lnTo>
                <a:lnTo>
                  <a:pt x="71" y="34"/>
                </a:lnTo>
                <a:lnTo>
                  <a:pt x="73" y="33"/>
                </a:lnTo>
                <a:lnTo>
                  <a:pt x="74" y="34"/>
                </a:lnTo>
                <a:lnTo>
                  <a:pt x="76" y="35"/>
                </a:lnTo>
                <a:lnTo>
                  <a:pt x="80" y="37"/>
                </a:lnTo>
                <a:lnTo>
                  <a:pt x="82" y="40"/>
                </a:lnTo>
                <a:lnTo>
                  <a:pt x="82" y="42"/>
                </a:lnTo>
                <a:lnTo>
                  <a:pt x="80" y="42"/>
                </a:lnTo>
                <a:lnTo>
                  <a:pt x="78" y="43"/>
                </a:lnTo>
                <a:lnTo>
                  <a:pt x="76" y="44"/>
                </a:lnTo>
                <a:lnTo>
                  <a:pt x="75" y="46"/>
                </a:lnTo>
                <a:lnTo>
                  <a:pt x="74" y="47"/>
                </a:lnTo>
                <a:lnTo>
                  <a:pt x="71" y="46"/>
                </a:lnTo>
                <a:lnTo>
                  <a:pt x="68" y="46"/>
                </a:lnTo>
                <a:lnTo>
                  <a:pt x="66" y="47"/>
                </a:lnTo>
                <a:lnTo>
                  <a:pt x="66" y="49"/>
                </a:lnTo>
                <a:lnTo>
                  <a:pt x="67" y="50"/>
                </a:lnTo>
                <a:lnTo>
                  <a:pt x="69" y="50"/>
                </a:lnTo>
                <a:lnTo>
                  <a:pt x="70" y="52"/>
                </a:lnTo>
                <a:lnTo>
                  <a:pt x="70" y="54"/>
                </a:lnTo>
                <a:lnTo>
                  <a:pt x="68" y="61"/>
                </a:lnTo>
                <a:lnTo>
                  <a:pt x="61" y="61"/>
                </a:lnTo>
                <a:lnTo>
                  <a:pt x="47" y="58"/>
                </a:lnTo>
                <a:lnTo>
                  <a:pt x="42" y="65"/>
                </a:lnTo>
                <a:lnTo>
                  <a:pt x="37" y="78"/>
                </a:lnTo>
                <a:lnTo>
                  <a:pt x="39" y="89"/>
                </a:lnTo>
                <a:lnTo>
                  <a:pt x="39" y="9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8027" name="Freeform 106">
            <a:extLst>
              <a:ext uri="{FF2B5EF4-FFF2-40B4-BE49-F238E27FC236}">
                <a16:creationId xmlns:a16="http://schemas.microsoft.com/office/drawing/2014/main" id="{CAE35381-492A-456D-9518-B360AF47595D}"/>
              </a:ext>
            </a:extLst>
          </p:cNvPr>
          <p:cNvSpPr>
            <a:spLocks/>
          </p:cNvSpPr>
          <p:nvPr/>
        </p:nvSpPr>
        <p:spPr bwMode="auto">
          <a:xfrm>
            <a:off x="6059489" y="5381626"/>
            <a:ext cx="130175" cy="155575"/>
          </a:xfrm>
          <a:custGeom>
            <a:avLst/>
            <a:gdLst>
              <a:gd name="T0" fmla="*/ 2147483646 w 82"/>
              <a:gd name="T1" fmla="*/ 2147483646 h 98"/>
              <a:gd name="T2" fmla="*/ 2147483646 w 82"/>
              <a:gd name="T3" fmla="*/ 2147483646 h 98"/>
              <a:gd name="T4" fmla="*/ 2147483646 w 82"/>
              <a:gd name="T5" fmla="*/ 2147483646 h 98"/>
              <a:gd name="T6" fmla="*/ 2147483646 w 82"/>
              <a:gd name="T7" fmla="*/ 2147483646 h 98"/>
              <a:gd name="T8" fmla="*/ 2147483646 w 82"/>
              <a:gd name="T9" fmla="*/ 2147483646 h 98"/>
              <a:gd name="T10" fmla="*/ 2147483646 w 82"/>
              <a:gd name="T11" fmla="*/ 2147483646 h 98"/>
              <a:gd name="T12" fmla="*/ 2147483646 w 82"/>
              <a:gd name="T13" fmla="*/ 2147483646 h 98"/>
              <a:gd name="T14" fmla="*/ 2147483646 w 82"/>
              <a:gd name="T15" fmla="*/ 2147483646 h 98"/>
              <a:gd name="T16" fmla="*/ 2147483646 w 82"/>
              <a:gd name="T17" fmla="*/ 2147483646 h 98"/>
              <a:gd name="T18" fmla="*/ 2147483646 w 82"/>
              <a:gd name="T19" fmla="*/ 2147483646 h 98"/>
              <a:gd name="T20" fmla="*/ 2147483646 w 82"/>
              <a:gd name="T21" fmla="*/ 2147483646 h 98"/>
              <a:gd name="T22" fmla="*/ 2147483646 w 82"/>
              <a:gd name="T23" fmla="*/ 2147483646 h 98"/>
              <a:gd name="T24" fmla="*/ 2147483646 w 82"/>
              <a:gd name="T25" fmla="*/ 2147483646 h 98"/>
              <a:gd name="T26" fmla="*/ 2147483646 w 82"/>
              <a:gd name="T27" fmla="*/ 2147483646 h 98"/>
              <a:gd name="T28" fmla="*/ 2147483646 w 82"/>
              <a:gd name="T29" fmla="*/ 2147483646 h 98"/>
              <a:gd name="T30" fmla="*/ 2147483646 w 82"/>
              <a:gd name="T31" fmla="*/ 2147483646 h 98"/>
              <a:gd name="T32" fmla="*/ 2147483646 w 82"/>
              <a:gd name="T33" fmla="*/ 2147483646 h 98"/>
              <a:gd name="T34" fmla="*/ 2147483646 w 82"/>
              <a:gd name="T35" fmla="*/ 2147483646 h 98"/>
              <a:gd name="T36" fmla="*/ 2147483646 w 82"/>
              <a:gd name="T37" fmla="*/ 2147483646 h 98"/>
              <a:gd name="T38" fmla="*/ 2147483646 w 82"/>
              <a:gd name="T39" fmla="*/ 2147483646 h 98"/>
              <a:gd name="T40" fmla="*/ 2147483646 w 82"/>
              <a:gd name="T41" fmla="*/ 2147483646 h 98"/>
              <a:gd name="T42" fmla="*/ 2147483646 w 82"/>
              <a:gd name="T43" fmla="*/ 2147483646 h 98"/>
              <a:gd name="T44" fmla="*/ 2147483646 w 82"/>
              <a:gd name="T45" fmla="*/ 2147483646 h 98"/>
              <a:gd name="T46" fmla="*/ 2147483646 w 82"/>
              <a:gd name="T47" fmla="*/ 2147483646 h 98"/>
              <a:gd name="T48" fmla="*/ 2147483646 w 82"/>
              <a:gd name="T49" fmla="*/ 2147483646 h 98"/>
              <a:gd name="T50" fmla="*/ 2147483646 w 82"/>
              <a:gd name="T51" fmla="*/ 2147483646 h 98"/>
              <a:gd name="T52" fmla="*/ 2147483646 w 82"/>
              <a:gd name="T53" fmla="*/ 2147483646 h 98"/>
              <a:gd name="T54" fmla="*/ 2147483646 w 82"/>
              <a:gd name="T55" fmla="*/ 2147483646 h 98"/>
              <a:gd name="T56" fmla="*/ 2147483646 w 82"/>
              <a:gd name="T57" fmla="*/ 2147483646 h 98"/>
              <a:gd name="T58" fmla="*/ 2147483646 w 82"/>
              <a:gd name="T59" fmla="*/ 2147483646 h 98"/>
              <a:gd name="T60" fmla="*/ 2147483646 w 82"/>
              <a:gd name="T61" fmla="*/ 2147483646 h 98"/>
              <a:gd name="T62" fmla="*/ 2147483646 w 82"/>
              <a:gd name="T63" fmla="*/ 2147483646 h 98"/>
              <a:gd name="T64" fmla="*/ 2147483646 w 82"/>
              <a:gd name="T65" fmla="*/ 2147483646 h 98"/>
              <a:gd name="T66" fmla="*/ 2147483646 w 82"/>
              <a:gd name="T67" fmla="*/ 2147483646 h 98"/>
              <a:gd name="T68" fmla="*/ 2147483646 w 82"/>
              <a:gd name="T69" fmla="*/ 2147483646 h 98"/>
              <a:gd name="T70" fmla="*/ 2147483646 w 82"/>
              <a:gd name="T71" fmla="*/ 2147483646 h 98"/>
              <a:gd name="T72" fmla="*/ 2147483646 w 82"/>
              <a:gd name="T73" fmla="*/ 2147483646 h 98"/>
              <a:gd name="T74" fmla="*/ 2147483646 w 82"/>
              <a:gd name="T75" fmla="*/ 2147483646 h 98"/>
              <a:gd name="T76" fmla="*/ 2147483646 w 82"/>
              <a:gd name="T77" fmla="*/ 2147483646 h 98"/>
              <a:gd name="T78" fmla="*/ 2147483646 w 82"/>
              <a:gd name="T79" fmla="*/ 2147483646 h 98"/>
              <a:gd name="T80" fmla="*/ 2147483646 w 82"/>
              <a:gd name="T81" fmla="*/ 2147483646 h 98"/>
              <a:gd name="T82" fmla="*/ 2147483646 w 82"/>
              <a:gd name="T83" fmla="*/ 2147483646 h 98"/>
              <a:gd name="T84" fmla="*/ 2147483646 w 82"/>
              <a:gd name="T85" fmla="*/ 2147483646 h 98"/>
              <a:gd name="T86" fmla="*/ 2147483646 w 82"/>
              <a:gd name="T87" fmla="*/ 2147483646 h 98"/>
              <a:gd name="T88" fmla="*/ 2147483646 w 82"/>
              <a:gd name="T89" fmla="*/ 2147483646 h 98"/>
              <a:gd name="T90" fmla="*/ 2147483646 w 82"/>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98"/>
              <a:gd name="T140" fmla="*/ 82 w 82"/>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98">
                <a:moveTo>
                  <a:pt x="39" y="98"/>
                </a:moveTo>
                <a:lnTo>
                  <a:pt x="38" y="97"/>
                </a:lnTo>
                <a:lnTo>
                  <a:pt x="30" y="93"/>
                </a:lnTo>
                <a:lnTo>
                  <a:pt x="30" y="89"/>
                </a:lnTo>
                <a:lnTo>
                  <a:pt x="20" y="77"/>
                </a:lnTo>
                <a:lnTo>
                  <a:pt x="4" y="69"/>
                </a:lnTo>
                <a:lnTo>
                  <a:pt x="3" y="68"/>
                </a:lnTo>
                <a:lnTo>
                  <a:pt x="3" y="66"/>
                </a:lnTo>
                <a:lnTo>
                  <a:pt x="2" y="63"/>
                </a:lnTo>
                <a:lnTo>
                  <a:pt x="1" y="62"/>
                </a:lnTo>
                <a:lnTo>
                  <a:pt x="0" y="60"/>
                </a:lnTo>
                <a:lnTo>
                  <a:pt x="1" y="57"/>
                </a:lnTo>
                <a:lnTo>
                  <a:pt x="4" y="54"/>
                </a:lnTo>
                <a:lnTo>
                  <a:pt x="6" y="52"/>
                </a:lnTo>
                <a:lnTo>
                  <a:pt x="5" y="49"/>
                </a:lnTo>
                <a:lnTo>
                  <a:pt x="3" y="47"/>
                </a:lnTo>
                <a:lnTo>
                  <a:pt x="2" y="44"/>
                </a:lnTo>
                <a:lnTo>
                  <a:pt x="2" y="43"/>
                </a:lnTo>
                <a:lnTo>
                  <a:pt x="2" y="39"/>
                </a:lnTo>
                <a:lnTo>
                  <a:pt x="2" y="36"/>
                </a:lnTo>
                <a:lnTo>
                  <a:pt x="2" y="33"/>
                </a:lnTo>
                <a:lnTo>
                  <a:pt x="4" y="31"/>
                </a:lnTo>
                <a:lnTo>
                  <a:pt x="6" y="30"/>
                </a:lnTo>
                <a:lnTo>
                  <a:pt x="8" y="29"/>
                </a:lnTo>
                <a:lnTo>
                  <a:pt x="9" y="28"/>
                </a:lnTo>
                <a:lnTo>
                  <a:pt x="9" y="26"/>
                </a:lnTo>
                <a:lnTo>
                  <a:pt x="9" y="23"/>
                </a:lnTo>
                <a:lnTo>
                  <a:pt x="11" y="20"/>
                </a:lnTo>
                <a:lnTo>
                  <a:pt x="12" y="18"/>
                </a:lnTo>
                <a:lnTo>
                  <a:pt x="12" y="15"/>
                </a:lnTo>
                <a:lnTo>
                  <a:pt x="16" y="13"/>
                </a:lnTo>
                <a:lnTo>
                  <a:pt x="18" y="12"/>
                </a:lnTo>
                <a:lnTo>
                  <a:pt x="20" y="12"/>
                </a:lnTo>
                <a:lnTo>
                  <a:pt x="22" y="13"/>
                </a:lnTo>
                <a:lnTo>
                  <a:pt x="23" y="16"/>
                </a:lnTo>
                <a:lnTo>
                  <a:pt x="24" y="17"/>
                </a:lnTo>
                <a:lnTo>
                  <a:pt x="26" y="17"/>
                </a:lnTo>
                <a:lnTo>
                  <a:pt x="28" y="15"/>
                </a:lnTo>
                <a:lnTo>
                  <a:pt x="26" y="12"/>
                </a:lnTo>
                <a:lnTo>
                  <a:pt x="24" y="8"/>
                </a:lnTo>
                <a:lnTo>
                  <a:pt x="22" y="5"/>
                </a:lnTo>
                <a:lnTo>
                  <a:pt x="22" y="3"/>
                </a:lnTo>
                <a:lnTo>
                  <a:pt x="24" y="1"/>
                </a:lnTo>
                <a:lnTo>
                  <a:pt x="26" y="0"/>
                </a:lnTo>
                <a:lnTo>
                  <a:pt x="27" y="2"/>
                </a:lnTo>
                <a:lnTo>
                  <a:pt x="29" y="2"/>
                </a:lnTo>
                <a:lnTo>
                  <a:pt x="32" y="1"/>
                </a:lnTo>
                <a:lnTo>
                  <a:pt x="33" y="2"/>
                </a:lnTo>
                <a:lnTo>
                  <a:pt x="33" y="4"/>
                </a:lnTo>
                <a:lnTo>
                  <a:pt x="37" y="6"/>
                </a:lnTo>
                <a:lnTo>
                  <a:pt x="40" y="8"/>
                </a:lnTo>
                <a:lnTo>
                  <a:pt x="44" y="11"/>
                </a:lnTo>
                <a:lnTo>
                  <a:pt x="46" y="13"/>
                </a:lnTo>
                <a:lnTo>
                  <a:pt x="48" y="17"/>
                </a:lnTo>
                <a:lnTo>
                  <a:pt x="51" y="21"/>
                </a:lnTo>
                <a:lnTo>
                  <a:pt x="52" y="22"/>
                </a:lnTo>
                <a:lnTo>
                  <a:pt x="53" y="22"/>
                </a:lnTo>
                <a:lnTo>
                  <a:pt x="59" y="24"/>
                </a:lnTo>
                <a:lnTo>
                  <a:pt x="61" y="26"/>
                </a:lnTo>
                <a:lnTo>
                  <a:pt x="62" y="26"/>
                </a:lnTo>
                <a:lnTo>
                  <a:pt x="64" y="25"/>
                </a:lnTo>
                <a:lnTo>
                  <a:pt x="65" y="26"/>
                </a:lnTo>
                <a:lnTo>
                  <a:pt x="66" y="28"/>
                </a:lnTo>
                <a:lnTo>
                  <a:pt x="69" y="31"/>
                </a:lnTo>
                <a:lnTo>
                  <a:pt x="69" y="33"/>
                </a:lnTo>
                <a:lnTo>
                  <a:pt x="71" y="34"/>
                </a:lnTo>
                <a:lnTo>
                  <a:pt x="73" y="33"/>
                </a:lnTo>
                <a:lnTo>
                  <a:pt x="74" y="34"/>
                </a:lnTo>
                <a:lnTo>
                  <a:pt x="76" y="35"/>
                </a:lnTo>
                <a:lnTo>
                  <a:pt x="80" y="37"/>
                </a:lnTo>
                <a:lnTo>
                  <a:pt x="82" y="40"/>
                </a:lnTo>
                <a:lnTo>
                  <a:pt x="82" y="42"/>
                </a:lnTo>
                <a:lnTo>
                  <a:pt x="80" y="42"/>
                </a:lnTo>
                <a:lnTo>
                  <a:pt x="78" y="43"/>
                </a:lnTo>
                <a:lnTo>
                  <a:pt x="76" y="44"/>
                </a:lnTo>
                <a:lnTo>
                  <a:pt x="75" y="46"/>
                </a:lnTo>
                <a:lnTo>
                  <a:pt x="74" y="47"/>
                </a:lnTo>
                <a:lnTo>
                  <a:pt x="71" y="46"/>
                </a:lnTo>
                <a:lnTo>
                  <a:pt x="68" y="46"/>
                </a:lnTo>
                <a:lnTo>
                  <a:pt x="66" y="47"/>
                </a:lnTo>
                <a:lnTo>
                  <a:pt x="66" y="49"/>
                </a:lnTo>
                <a:lnTo>
                  <a:pt x="67" y="50"/>
                </a:lnTo>
                <a:lnTo>
                  <a:pt x="69" y="50"/>
                </a:lnTo>
                <a:lnTo>
                  <a:pt x="70" y="52"/>
                </a:lnTo>
                <a:lnTo>
                  <a:pt x="70" y="54"/>
                </a:lnTo>
                <a:lnTo>
                  <a:pt x="68" y="61"/>
                </a:lnTo>
                <a:lnTo>
                  <a:pt x="61" y="61"/>
                </a:lnTo>
                <a:lnTo>
                  <a:pt x="47" y="58"/>
                </a:lnTo>
                <a:lnTo>
                  <a:pt x="42" y="65"/>
                </a:lnTo>
                <a:lnTo>
                  <a:pt x="37" y="78"/>
                </a:lnTo>
                <a:lnTo>
                  <a:pt x="39" y="89"/>
                </a:lnTo>
                <a:lnTo>
                  <a:pt x="39" y="98"/>
                </a:lnTo>
                <a:close/>
              </a:path>
            </a:pathLst>
          </a:custGeom>
          <a:solidFill>
            <a:srgbClr val="DDDDDD"/>
          </a:solidFill>
          <a:ln w="0" cap="rnd">
            <a:solidFill>
              <a:srgbClr val="000000"/>
            </a:solidFill>
            <a:round/>
            <a:headEnd/>
            <a:tailEnd/>
          </a:ln>
        </p:spPr>
        <p:txBody>
          <a:bodyPr/>
          <a:lstStyle/>
          <a:p>
            <a:endParaRPr lang="nl-NL"/>
          </a:p>
        </p:txBody>
      </p:sp>
      <p:sp>
        <p:nvSpPr>
          <p:cNvPr id="168028" name="Freeform 107">
            <a:extLst>
              <a:ext uri="{FF2B5EF4-FFF2-40B4-BE49-F238E27FC236}">
                <a16:creationId xmlns:a16="http://schemas.microsoft.com/office/drawing/2014/main" id="{C9145524-9745-41F3-8201-26A30377B50C}"/>
              </a:ext>
            </a:extLst>
          </p:cNvPr>
          <p:cNvSpPr>
            <a:spLocks/>
          </p:cNvSpPr>
          <p:nvPr/>
        </p:nvSpPr>
        <p:spPr bwMode="auto">
          <a:xfrm>
            <a:off x="5591175" y="6157913"/>
            <a:ext cx="71438" cy="69850"/>
          </a:xfrm>
          <a:custGeom>
            <a:avLst/>
            <a:gdLst>
              <a:gd name="T0" fmla="*/ 2147483646 w 82"/>
              <a:gd name="T1" fmla="*/ 2147483646 h 52"/>
              <a:gd name="T2" fmla="*/ 2147483646 w 82"/>
              <a:gd name="T3" fmla="*/ 2147483646 h 52"/>
              <a:gd name="T4" fmla="*/ 2147483646 w 82"/>
              <a:gd name="T5" fmla="*/ 2147483646 h 52"/>
              <a:gd name="T6" fmla="*/ 2147483646 w 82"/>
              <a:gd name="T7" fmla="*/ 2147483646 h 52"/>
              <a:gd name="T8" fmla="*/ 2147483646 w 82"/>
              <a:gd name="T9" fmla="*/ 2147483646 h 52"/>
              <a:gd name="T10" fmla="*/ 2147483646 w 82"/>
              <a:gd name="T11" fmla="*/ 2147483646 h 52"/>
              <a:gd name="T12" fmla="*/ 2147483646 w 82"/>
              <a:gd name="T13" fmla="*/ 2147483646 h 52"/>
              <a:gd name="T14" fmla="*/ 2147483646 w 82"/>
              <a:gd name="T15" fmla="*/ 2147483646 h 52"/>
              <a:gd name="T16" fmla="*/ 2147483646 w 82"/>
              <a:gd name="T17" fmla="*/ 2147483646 h 52"/>
              <a:gd name="T18" fmla="*/ 0 w 82"/>
              <a:gd name="T19" fmla="*/ 0 h 52"/>
              <a:gd name="T20" fmla="*/ 2147483646 w 82"/>
              <a:gd name="T21" fmla="*/ 2147483646 h 52"/>
              <a:gd name="T22" fmla="*/ 2147483646 w 82"/>
              <a:gd name="T23" fmla="*/ 2147483646 h 52"/>
              <a:gd name="T24" fmla="*/ 2147483646 w 82"/>
              <a:gd name="T25" fmla="*/ 2147483646 h 52"/>
              <a:gd name="T26" fmla="*/ 2147483646 w 82"/>
              <a:gd name="T27" fmla="*/ 2147483646 h 52"/>
              <a:gd name="T28" fmla="*/ 2147483646 w 82"/>
              <a:gd name="T29" fmla="*/ 2147483646 h 52"/>
              <a:gd name="T30" fmla="*/ 2147483646 w 82"/>
              <a:gd name="T31" fmla="*/ 2147483646 h 52"/>
              <a:gd name="T32" fmla="*/ 2147483646 w 82"/>
              <a:gd name="T33" fmla="*/ 2147483646 h 52"/>
              <a:gd name="T34" fmla="*/ 2147483646 w 82"/>
              <a:gd name="T35" fmla="*/ 2147483646 h 52"/>
              <a:gd name="T36" fmla="*/ 2147483646 w 82"/>
              <a:gd name="T37" fmla="*/ 2147483646 h 52"/>
              <a:gd name="T38" fmla="*/ 2147483646 w 82"/>
              <a:gd name="T39" fmla="*/ 2147483646 h 52"/>
              <a:gd name="T40" fmla="*/ 2147483646 w 82"/>
              <a:gd name="T41" fmla="*/ 2147483646 h 52"/>
              <a:gd name="T42" fmla="*/ 2147483646 w 82"/>
              <a:gd name="T43" fmla="*/ 2147483646 h 52"/>
              <a:gd name="T44" fmla="*/ 2147483646 w 82"/>
              <a:gd name="T45" fmla="*/ 2147483646 h 52"/>
              <a:gd name="T46" fmla="*/ 2147483646 w 82"/>
              <a:gd name="T47" fmla="*/ 2147483646 h 52"/>
              <a:gd name="T48" fmla="*/ 2147483646 w 82"/>
              <a:gd name="T49" fmla="*/ 2147483646 h 52"/>
              <a:gd name="T50" fmla="*/ 2147483646 w 82"/>
              <a:gd name="T51" fmla="*/ 2147483646 h 52"/>
              <a:gd name="T52" fmla="*/ 2147483646 w 82"/>
              <a:gd name="T53" fmla="*/ 2147483646 h 52"/>
              <a:gd name="T54" fmla="*/ 2147483646 w 82"/>
              <a:gd name="T55" fmla="*/ 2147483646 h 52"/>
              <a:gd name="T56" fmla="*/ 2147483646 w 82"/>
              <a:gd name="T57" fmla="*/ 2147483646 h 52"/>
              <a:gd name="T58" fmla="*/ 2147483646 w 82"/>
              <a:gd name="T59" fmla="*/ 2147483646 h 52"/>
              <a:gd name="T60" fmla="*/ 2147483646 w 82"/>
              <a:gd name="T61" fmla="*/ 2147483646 h 52"/>
              <a:gd name="T62" fmla="*/ 2147483646 w 82"/>
              <a:gd name="T63" fmla="*/ 2147483646 h 52"/>
              <a:gd name="T64" fmla="*/ 2147483646 w 82"/>
              <a:gd name="T65" fmla="*/ 2147483646 h 52"/>
              <a:gd name="T66" fmla="*/ 2147483646 w 82"/>
              <a:gd name="T67" fmla="*/ 214748364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52"/>
              <a:gd name="T104" fmla="*/ 82 w 82"/>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52">
                <a:moveTo>
                  <a:pt x="62" y="40"/>
                </a:moveTo>
                <a:lnTo>
                  <a:pt x="63" y="52"/>
                </a:lnTo>
                <a:lnTo>
                  <a:pt x="57" y="47"/>
                </a:lnTo>
                <a:lnTo>
                  <a:pt x="44" y="39"/>
                </a:lnTo>
                <a:lnTo>
                  <a:pt x="27" y="39"/>
                </a:lnTo>
                <a:lnTo>
                  <a:pt x="8" y="14"/>
                </a:lnTo>
                <a:lnTo>
                  <a:pt x="9" y="11"/>
                </a:lnTo>
                <a:lnTo>
                  <a:pt x="6" y="7"/>
                </a:lnTo>
                <a:lnTo>
                  <a:pt x="1" y="2"/>
                </a:lnTo>
                <a:lnTo>
                  <a:pt x="0" y="0"/>
                </a:lnTo>
                <a:lnTo>
                  <a:pt x="5" y="5"/>
                </a:lnTo>
                <a:lnTo>
                  <a:pt x="11" y="12"/>
                </a:lnTo>
                <a:lnTo>
                  <a:pt x="12" y="11"/>
                </a:lnTo>
                <a:lnTo>
                  <a:pt x="16" y="14"/>
                </a:lnTo>
                <a:lnTo>
                  <a:pt x="15" y="9"/>
                </a:lnTo>
                <a:lnTo>
                  <a:pt x="12" y="6"/>
                </a:lnTo>
                <a:lnTo>
                  <a:pt x="11" y="3"/>
                </a:lnTo>
                <a:lnTo>
                  <a:pt x="16" y="8"/>
                </a:lnTo>
                <a:lnTo>
                  <a:pt x="19" y="12"/>
                </a:lnTo>
                <a:lnTo>
                  <a:pt x="20" y="14"/>
                </a:lnTo>
                <a:lnTo>
                  <a:pt x="22" y="16"/>
                </a:lnTo>
                <a:lnTo>
                  <a:pt x="24" y="17"/>
                </a:lnTo>
                <a:lnTo>
                  <a:pt x="26" y="18"/>
                </a:lnTo>
                <a:lnTo>
                  <a:pt x="34" y="25"/>
                </a:lnTo>
                <a:lnTo>
                  <a:pt x="45" y="33"/>
                </a:lnTo>
                <a:lnTo>
                  <a:pt x="67" y="34"/>
                </a:lnTo>
                <a:lnTo>
                  <a:pt x="68" y="33"/>
                </a:lnTo>
                <a:lnTo>
                  <a:pt x="74" y="28"/>
                </a:lnTo>
                <a:lnTo>
                  <a:pt x="82" y="40"/>
                </a:lnTo>
                <a:lnTo>
                  <a:pt x="77" y="40"/>
                </a:lnTo>
                <a:lnTo>
                  <a:pt x="77" y="46"/>
                </a:lnTo>
                <a:lnTo>
                  <a:pt x="75" y="46"/>
                </a:lnTo>
                <a:lnTo>
                  <a:pt x="62" y="40"/>
                </a:lnTo>
                <a:close/>
              </a:path>
            </a:pathLst>
          </a:custGeom>
          <a:solidFill>
            <a:srgbClr val="DDDDDD"/>
          </a:solidFill>
          <a:ln w="0" cap="rnd">
            <a:solidFill>
              <a:srgbClr val="000000"/>
            </a:solidFill>
            <a:round/>
            <a:headEnd/>
            <a:tailEnd/>
          </a:ln>
        </p:spPr>
        <p:txBody>
          <a:bodyPr/>
          <a:lstStyle/>
          <a:p>
            <a:endParaRPr lang="nl-NL"/>
          </a:p>
        </p:txBody>
      </p:sp>
      <p:sp>
        <p:nvSpPr>
          <p:cNvPr id="168029" name="Text Box 108">
            <a:extLst>
              <a:ext uri="{FF2B5EF4-FFF2-40B4-BE49-F238E27FC236}">
                <a16:creationId xmlns:a16="http://schemas.microsoft.com/office/drawing/2014/main" id="{9312FBF6-B754-4796-8D6F-93300FA075C9}"/>
              </a:ext>
            </a:extLst>
          </p:cNvPr>
          <p:cNvSpPr txBox="1">
            <a:spLocks noChangeArrowheads="1"/>
          </p:cNvSpPr>
          <p:nvPr/>
        </p:nvSpPr>
        <p:spPr bwMode="auto">
          <a:xfrm>
            <a:off x="7889875" y="5965825"/>
            <a:ext cx="1392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600" i="1">
                <a:latin typeface="Arial" panose="020B0604020202020204" pitchFamily="34" charset="0"/>
                <a:ea typeface="MS PGothic" panose="020B0600070205080204" pitchFamily="34" charset="-128"/>
              </a:rPr>
              <a:t>source:</a:t>
            </a:r>
            <a:r>
              <a:rPr lang="en-GB" altLang="pl-PL" sz="1600">
                <a:latin typeface="Arial" panose="020B0604020202020204" pitchFamily="34" charset="0"/>
                <a:ea typeface="MS PGothic" panose="020B0600070205080204" pitchFamily="34" charset="-128"/>
              </a:rPr>
              <a:t> IARC</a:t>
            </a:r>
            <a:endParaRPr lang="en-US" altLang="pl-PL" sz="1600">
              <a:latin typeface="Arial" panose="020B0604020202020204" pitchFamily="34" charset="0"/>
              <a:ea typeface="MS PGothic" panose="020B0600070205080204" pitchFamily="34" charset="-128"/>
            </a:endParaRPr>
          </a:p>
        </p:txBody>
      </p:sp>
      <p:sp>
        <p:nvSpPr>
          <p:cNvPr id="168030" name="Rectangle 109">
            <a:extLst>
              <a:ext uri="{FF2B5EF4-FFF2-40B4-BE49-F238E27FC236}">
                <a16:creationId xmlns:a16="http://schemas.microsoft.com/office/drawing/2014/main" id="{578C875D-8E8D-464D-A43E-AE2BD0E1D288}"/>
              </a:ext>
            </a:extLst>
          </p:cNvPr>
          <p:cNvSpPr>
            <a:spLocks noChangeArrowheads="1"/>
          </p:cNvSpPr>
          <p:nvPr/>
        </p:nvSpPr>
        <p:spPr bwMode="auto">
          <a:xfrm>
            <a:off x="2135188" y="3640138"/>
            <a:ext cx="215900" cy="215900"/>
          </a:xfrm>
          <a:prstGeom prst="rect">
            <a:avLst/>
          </a:prstGeom>
          <a:solidFill>
            <a:schemeClr val="accent1"/>
          </a:solidFill>
          <a:ln w="9525">
            <a:solidFill>
              <a:schemeClr val="tx1"/>
            </a:solidFill>
            <a:miter lim="800000"/>
            <a:headEnd/>
            <a:tailEnd/>
          </a:ln>
        </p:spPr>
        <p:txBody>
          <a:bodyPr wrap="none"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sz="1800">
              <a:latin typeface="Arial Narrow" panose="020B0606020202030204" pitchFamily="34" charset="0"/>
            </a:endParaRPr>
          </a:p>
        </p:txBody>
      </p:sp>
      <p:sp>
        <p:nvSpPr>
          <p:cNvPr id="15456" name="Rectangle 110">
            <a:extLst>
              <a:ext uri="{FF2B5EF4-FFF2-40B4-BE49-F238E27FC236}">
                <a16:creationId xmlns:a16="http://schemas.microsoft.com/office/drawing/2014/main" id="{8AF36932-75B0-4B31-88DB-69A3382C3291}"/>
              </a:ext>
            </a:extLst>
          </p:cNvPr>
          <p:cNvSpPr>
            <a:spLocks noChangeArrowheads="1"/>
          </p:cNvSpPr>
          <p:nvPr/>
        </p:nvSpPr>
        <p:spPr bwMode="auto">
          <a:xfrm>
            <a:off x="2135188" y="4341813"/>
            <a:ext cx="215900" cy="215900"/>
          </a:xfrm>
          <a:prstGeom prst="rect">
            <a:avLst/>
          </a:prstGeom>
          <a:solidFill>
            <a:schemeClr val="accent1">
              <a:lumMod val="50000"/>
            </a:schemeClr>
          </a:solidFill>
          <a:ln w="9525">
            <a:solidFill>
              <a:schemeClr val="tx1"/>
            </a:solidFill>
            <a:miter lim="800000"/>
            <a:headEnd/>
            <a:tailEnd/>
          </a:ln>
        </p:spPr>
        <p:txBody>
          <a:bodyPr wrap="none" anchor="ctr"/>
          <a:lstStyle/>
          <a:p>
            <a:pPr algn="ctr" eaLnBrk="1" hangingPunct="1">
              <a:defRPr/>
            </a:pPr>
            <a:endParaRPr lang="en-GB" sz="1400"/>
          </a:p>
        </p:txBody>
      </p:sp>
      <p:sp>
        <p:nvSpPr>
          <p:cNvPr id="15457" name="Rectangle 113">
            <a:extLst>
              <a:ext uri="{FF2B5EF4-FFF2-40B4-BE49-F238E27FC236}">
                <a16:creationId xmlns:a16="http://schemas.microsoft.com/office/drawing/2014/main" id="{CE3661FC-FA09-4B74-BFE0-368744BFB8FF}"/>
              </a:ext>
            </a:extLst>
          </p:cNvPr>
          <p:cNvSpPr>
            <a:spLocks noChangeArrowheads="1"/>
          </p:cNvSpPr>
          <p:nvPr/>
        </p:nvSpPr>
        <p:spPr bwMode="auto">
          <a:xfrm>
            <a:off x="2135188" y="4003675"/>
            <a:ext cx="215900" cy="215900"/>
          </a:xfrm>
          <a:prstGeom prst="rect">
            <a:avLst/>
          </a:prstGeom>
          <a:solidFill>
            <a:schemeClr val="accent1">
              <a:lumMod val="75000"/>
            </a:schemeClr>
          </a:solidFill>
          <a:ln w="9525">
            <a:solidFill>
              <a:schemeClr val="tx1"/>
            </a:solidFill>
            <a:miter lim="800000"/>
            <a:headEnd/>
            <a:tailEnd/>
          </a:ln>
        </p:spPr>
        <p:txBody>
          <a:bodyPr wrap="none" anchor="ctr"/>
          <a:lstStyle/>
          <a:p>
            <a:pPr eaLnBrk="1" hangingPunct="1">
              <a:defRPr/>
            </a:pPr>
            <a:endParaRPr lang="en-GB">
              <a:latin typeface="Arial Narrow" pitchFamily="34" charset="0"/>
            </a:endParaRPr>
          </a:p>
        </p:txBody>
      </p:sp>
      <p:sp>
        <p:nvSpPr>
          <p:cNvPr id="168033" name="Text Box 114">
            <a:extLst>
              <a:ext uri="{FF2B5EF4-FFF2-40B4-BE49-F238E27FC236}">
                <a16:creationId xmlns:a16="http://schemas.microsoft.com/office/drawing/2014/main" id="{952A636C-26DA-422A-9E95-60AAC06EB9B8}"/>
              </a:ext>
            </a:extLst>
          </p:cNvPr>
          <p:cNvSpPr txBox="1">
            <a:spLocks noChangeArrowheads="1"/>
          </p:cNvSpPr>
          <p:nvPr/>
        </p:nvSpPr>
        <p:spPr bwMode="auto">
          <a:xfrm>
            <a:off x="2308225" y="3981450"/>
            <a:ext cx="1047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5.00 to 9.99</a:t>
            </a:r>
          </a:p>
        </p:txBody>
      </p:sp>
      <p:sp>
        <p:nvSpPr>
          <p:cNvPr id="168034" name="Text Box 111">
            <a:extLst>
              <a:ext uri="{FF2B5EF4-FFF2-40B4-BE49-F238E27FC236}">
                <a16:creationId xmlns:a16="http://schemas.microsoft.com/office/drawing/2014/main" id="{B24D778B-C4F8-4313-8EEF-E949A8C6875A}"/>
              </a:ext>
            </a:extLst>
          </p:cNvPr>
          <p:cNvSpPr txBox="1">
            <a:spLocks noChangeArrowheads="1"/>
          </p:cNvSpPr>
          <p:nvPr/>
        </p:nvSpPr>
        <p:spPr bwMode="auto">
          <a:xfrm>
            <a:off x="1992314" y="3219450"/>
            <a:ext cx="2949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fr-FR" altLang="pl-PL" sz="1400" b="1">
                <a:latin typeface="Arial" panose="020B0604020202020204" pitchFamily="34" charset="0"/>
                <a:ea typeface="MS PGothic" panose="020B0600070205080204" pitchFamily="34" charset="-128"/>
              </a:rPr>
              <a:t>E-ASR* of cervical cancer (N=15)</a:t>
            </a:r>
          </a:p>
        </p:txBody>
      </p:sp>
      <p:sp>
        <p:nvSpPr>
          <p:cNvPr id="168035" name="Text Box 114">
            <a:extLst>
              <a:ext uri="{FF2B5EF4-FFF2-40B4-BE49-F238E27FC236}">
                <a16:creationId xmlns:a16="http://schemas.microsoft.com/office/drawing/2014/main" id="{3B3599DF-B4B9-425E-B134-FD6E48DB7D5D}"/>
              </a:ext>
            </a:extLst>
          </p:cNvPr>
          <p:cNvSpPr txBox="1">
            <a:spLocks noChangeArrowheads="1"/>
          </p:cNvSpPr>
          <p:nvPr/>
        </p:nvSpPr>
        <p:spPr bwMode="auto">
          <a:xfrm>
            <a:off x="2317751" y="4329114"/>
            <a:ext cx="1216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10.00 to 14.99</a:t>
            </a:r>
          </a:p>
        </p:txBody>
      </p:sp>
      <p:sp>
        <p:nvSpPr>
          <p:cNvPr id="168036" name="Text Box 111">
            <a:extLst>
              <a:ext uri="{FF2B5EF4-FFF2-40B4-BE49-F238E27FC236}">
                <a16:creationId xmlns:a16="http://schemas.microsoft.com/office/drawing/2014/main" id="{1B02FE35-A175-454D-BD3E-5C35E31DCC4D}"/>
              </a:ext>
            </a:extLst>
          </p:cNvPr>
          <p:cNvSpPr txBox="1">
            <a:spLocks noChangeArrowheads="1"/>
          </p:cNvSpPr>
          <p:nvPr/>
        </p:nvSpPr>
        <p:spPr bwMode="auto">
          <a:xfrm>
            <a:off x="2351088" y="3616325"/>
            <a:ext cx="21510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200" b="1">
                <a:latin typeface="Arial" panose="020B0604020202020204" pitchFamily="34" charset="0"/>
                <a:ea typeface="MS PGothic" panose="020B0600070205080204" pitchFamily="34" charset="-128"/>
              </a:rPr>
              <a:t>0.00 to 4.99</a:t>
            </a:r>
            <a:endParaRPr lang="en-US" altLang="pl-PL" sz="1200" b="1">
              <a:latin typeface="Arial" panose="020B0604020202020204" pitchFamily="34" charset="0"/>
              <a:ea typeface="MS PGothic" panose="020B0600070205080204" pitchFamily="34" charset="-128"/>
            </a:endParaRPr>
          </a:p>
        </p:txBody>
      </p:sp>
      <p:sp>
        <p:nvSpPr>
          <p:cNvPr id="168037" name="Text Box 114">
            <a:extLst>
              <a:ext uri="{FF2B5EF4-FFF2-40B4-BE49-F238E27FC236}">
                <a16:creationId xmlns:a16="http://schemas.microsoft.com/office/drawing/2014/main" id="{2DF5512D-C300-4F02-9D33-3C4067E37CE2}"/>
              </a:ext>
            </a:extLst>
          </p:cNvPr>
          <p:cNvSpPr txBox="1">
            <a:spLocks noChangeArrowheads="1"/>
          </p:cNvSpPr>
          <p:nvPr/>
        </p:nvSpPr>
        <p:spPr bwMode="auto">
          <a:xfrm>
            <a:off x="1957388" y="6538914"/>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fr-FR" altLang="pl-PL" sz="1000" b="1">
                <a:latin typeface="Arial" panose="020B0604020202020204" pitchFamily="34" charset="0"/>
                <a:ea typeface="MS PGothic" panose="020B0600070205080204" pitchFamily="34" charset="-128"/>
              </a:rPr>
              <a:t>* </a:t>
            </a:r>
            <a:r>
              <a:rPr lang="en-GB" altLang="pl-PL" sz="1000" b="1">
                <a:latin typeface="Arial" panose="020B0604020202020204" pitchFamily="34" charset="0"/>
                <a:ea typeface="MS PGothic" panose="020B0600070205080204" pitchFamily="34" charset="-128"/>
              </a:rPr>
              <a:t>Rates are standardised based on European reference population</a:t>
            </a:r>
          </a:p>
        </p:txBody>
      </p:sp>
      <p:sp>
        <p:nvSpPr>
          <p:cNvPr id="168038" name="Text Box 114">
            <a:extLst>
              <a:ext uri="{FF2B5EF4-FFF2-40B4-BE49-F238E27FC236}">
                <a16:creationId xmlns:a16="http://schemas.microsoft.com/office/drawing/2014/main" id="{828226A8-69A0-41CD-91DE-E79DEAC8B824}"/>
              </a:ext>
            </a:extLst>
          </p:cNvPr>
          <p:cNvSpPr txBox="1">
            <a:spLocks noChangeArrowheads="1"/>
          </p:cNvSpPr>
          <p:nvPr/>
        </p:nvSpPr>
        <p:spPr bwMode="auto">
          <a:xfrm>
            <a:off x="2305050" y="4668839"/>
            <a:ext cx="1004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15 to 19.99</a:t>
            </a:r>
          </a:p>
        </p:txBody>
      </p:sp>
      <p:sp>
        <p:nvSpPr>
          <p:cNvPr id="15464" name="Rectangle 110">
            <a:extLst>
              <a:ext uri="{FF2B5EF4-FFF2-40B4-BE49-F238E27FC236}">
                <a16:creationId xmlns:a16="http://schemas.microsoft.com/office/drawing/2014/main" id="{A1EE31AE-6E5B-49D4-85AE-C3E2A87CCEF1}"/>
              </a:ext>
            </a:extLst>
          </p:cNvPr>
          <p:cNvSpPr>
            <a:spLocks noChangeArrowheads="1"/>
          </p:cNvSpPr>
          <p:nvPr/>
        </p:nvSpPr>
        <p:spPr bwMode="auto">
          <a:xfrm>
            <a:off x="2151063" y="4681538"/>
            <a:ext cx="215900" cy="215900"/>
          </a:xfrm>
          <a:prstGeom prst="rect">
            <a:avLst/>
          </a:prstGeom>
          <a:solidFill>
            <a:schemeClr val="accent1">
              <a:lumMod val="25000"/>
            </a:schemeClr>
          </a:solidFill>
          <a:ln w="9525">
            <a:solidFill>
              <a:schemeClr val="tx1"/>
            </a:solidFill>
            <a:miter lim="800000"/>
            <a:headEnd/>
            <a:tailEnd/>
          </a:ln>
        </p:spPr>
        <p:txBody>
          <a:bodyPr wrap="none" anchor="ctr"/>
          <a:lstStyle/>
          <a:p>
            <a:pPr algn="ctr" eaLnBrk="1" hangingPunct="1">
              <a:defRPr/>
            </a:pPr>
            <a:endParaRPr lang="en-GB" sz="1400"/>
          </a:p>
        </p:txBody>
      </p:sp>
      <p:sp>
        <p:nvSpPr>
          <p:cNvPr id="168040" name="Text Box 114">
            <a:extLst>
              <a:ext uri="{FF2B5EF4-FFF2-40B4-BE49-F238E27FC236}">
                <a16:creationId xmlns:a16="http://schemas.microsoft.com/office/drawing/2014/main" id="{9D2C825D-6356-4FFD-985A-92DE42AA0777}"/>
              </a:ext>
            </a:extLst>
          </p:cNvPr>
          <p:cNvSpPr txBox="1">
            <a:spLocks noChangeArrowheads="1"/>
          </p:cNvSpPr>
          <p:nvPr/>
        </p:nvSpPr>
        <p:spPr bwMode="auto">
          <a:xfrm>
            <a:off x="2320925" y="5018089"/>
            <a:ext cx="615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&gt;= 20</a:t>
            </a:r>
          </a:p>
        </p:txBody>
      </p:sp>
      <p:sp>
        <p:nvSpPr>
          <p:cNvPr id="15466" name="Rectangle 110">
            <a:extLst>
              <a:ext uri="{FF2B5EF4-FFF2-40B4-BE49-F238E27FC236}">
                <a16:creationId xmlns:a16="http://schemas.microsoft.com/office/drawing/2014/main" id="{C28E562F-AFFD-44A6-8BB2-12C151C2CDFD}"/>
              </a:ext>
            </a:extLst>
          </p:cNvPr>
          <p:cNvSpPr>
            <a:spLocks noChangeArrowheads="1"/>
          </p:cNvSpPr>
          <p:nvPr/>
        </p:nvSpPr>
        <p:spPr bwMode="auto">
          <a:xfrm>
            <a:off x="2147888" y="5030788"/>
            <a:ext cx="215900" cy="215900"/>
          </a:xfrm>
          <a:prstGeom prst="rect">
            <a:avLst/>
          </a:prstGeom>
          <a:solidFill>
            <a:schemeClr val="accent1">
              <a:lumMod val="10000"/>
            </a:schemeClr>
          </a:solidFill>
          <a:ln w="9525">
            <a:solidFill>
              <a:schemeClr val="tx1"/>
            </a:solidFill>
            <a:miter lim="800000"/>
            <a:headEnd/>
            <a:tailEnd/>
          </a:ln>
        </p:spPr>
        <p:txBody>
          <a:bodyPr wrap="none" anchor="ctr"/>
          <a:lstStyle/>
          <a:p>
            <a:pPr algn="ctr" eaLnBrk="1" hangingPunct="1">
              <a:defRPr/>
            </a:pPr>
            <a:endParaRPr lang="en-GB" sz="1400"/>
          </a:p>
        </p:txBody>
      </p:sp>
      <p:sp>
        <p:nvSpPr>
          <p:cNvPr id="168042" name="Text Box 119">
            <a:extLst>
              <a:ext uri="{FF2B5EF4-FFF2-40B4-BE49-F238E27FC236}">
                <a16:creationId xmlns:a16="http://schemas.microsoft.com/office/drawing/2014/main" id="{36E1BCAA-8CC8-4394-B67E-10163E2B1BA4}"/>
              </a:ext>
            </a:extLst>
          </p:cNvPr>
          <p:cNvSpPr txBox="1">
            <a:spLocks noChangeArrowheads="1"/>
          </p:cNvSpPr>
          <p:nvPr/>
        </p:nvSpPr>
        <p:spPr bwMode="auto">
          <a:xfrm>
            <a:off x="7175501" y="1412876"/>
            <a:ext cx="1966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fr-FR" altLang="pl-PL" sz="1000">
                <a:latin typeface="Arial" panose="020B0604020202020204" pitchFamily="34" charset="0"/>
                <a:ea typeface="MS PGothic" panose="020B0600070205080204" pitchFamily="34" charset="-128"/>
              </a:rPr>
              <a:t>* No data available for Romania</a:t>
            </a:r>
          </a:p>
        </p:txBody>
      </p:sp>
    </p:spTree>
    <p:extLst>
      <p:ext uri="{BB962C8B-B14F-4D97-AF65-F5344CB8AC3E}">
        <p14:creationId xmlns:p14="http://schemas.microsoft.com/office/powerpoint/2010/main" val="1356402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5">
            <a:extLst>
              <a:ext uri="{FF2B5EF4-FFF2-40B4-BE49-F238E27FC236}">
                <a16:creationId xmlns:a16="http://schemas.microsoft.com/office/drawing/2014/main" id="{8F8764F1-91D1-48FB-9E15-1D817E3B8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46" y="134938"/>
            <a:ext cx="126738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Freeform 6">
            <a:extLst>
              <a:ext uri="{FF2B5EF4-FFF2-40B4-BE49-F238E27FC236}">
                <a16:creationId xmlns:a16="http://schemas.microsoft.com/office/drawing/2014/main" id="{B5E51A36-0922-4F16-86C3-645110A5DDD3}"/>
              </a:ext>
            </a:extLst>
          </p:cNvPr>
          <p:cNvSpPr>
            <a:spLocks noEditPoints="1"/>
          </p:cNvSpPr>
          <p:nvPr/>
        </p:nvSpPr>
        <p:spPr bwMode="auto">
          <a:xfrm>
            <a:off x="5254626" y="5040314"/>
            <a:ext cx="809625" cy="942975"/>
          </a:xfrm>
          <a:custGeom>
            <a:avLst/>
            <a:gdLst>
              <a:gd name="T0" fmla="*/ 2147483646 w 510"/>
              <a:gd name="T1" fmla="*/ 2147483646 h 594"/>
              <a:gd name="T2" fmla="*/ 2147483646 w 510"/>
              <a:gd name="T3" fmla="*/ 2147483646 h 594"/>
              <a:gd name="T4" fmla="*/ 2147483646 w 510"/>
              <a:gd name="T5" fmla="*/ 2147483646 h 594"/>
              <a:gd name="T6" fmla="*/ 2147483646 w 510"/>
              <a:gd name="T7" fmla="*/ 2147483646 h 594"/>
              <a:gd name="T8" fmla="*/ 2147483646 w 510"/>
              <a:gd name="T9" fmla="*/ 2147483646 h 594"/>
              <a:gd name="T10" fmla="*/ 2147483646 w 510"/>
              <a:gd name="T11" fmla="*/ 2147483646 h 594"/>
              <a:gd name="T12" fmla="*/ 2147483646 w 510"/>
              <a:gd name="T13" fmla="*/ 2147483646 h 594"/>
              <a:gd name="T14" fmla="*/ 2147483646 w 510"/>
              <a:gd name="T15" fmla="*/ 2147483646 h 594"/>
              <a:gd name="T16" fmla="*/ 2147483646 w 510"/>
              <a:gd name="T17" fmla="*/ 2147483646 h 594"/>
              <a:gd name="T18" fmla="*/ 2147483646 w 510"/>
              <a:gd name="T19" fmla="*/ 2147483646 h 594"/>
              <a:gd name="T20" fmla="*/ 2147483646 w 510"/>
              <a:gd name="T21" fmla="*/ 2147483646 h 594"/>
              <a:gd name="T22" fmla="*/ 2147483646 w 510"/>
              <a:gd name="T23" fmla="*/ 2147483646 h 594"/>
              <a:gd name="T24" fmla="*/ 2147483646 w 510"/>
              <a:gd name="T25" fmla="*/ 2147483646 h 594"/>
              <a:gd name="T26" fmla="*/ 2147483646 w 510"/>
              <a:gd name="T27" fmla="*/ 2147483646 h 594"/>
              <a:gd name="T28" fmla="*/ 2147483646 w 510"/>
              <a:gd name="T29" fmla="*/ 2147483646 h 594"/>
              <a:gd name="T30" fmla="*/ 2147483646 w 510"/>
              <a:gd name="T31" fmla="*/ 2147483646 h 594"/>
              <a:gd name="T32" fmla="*/ 2147483646 w 510"/>
              <a:gd name="T33" fmla="*/ 2147483646 h 594"/>
              <a:gd name="T34" fmla="*/ 2147483646 w 510"/>
              <a:gd name="T35" fmla="*/ 2147483646 h 594"/>
              <a:gd name="T36" fmla="*/ 2147483646 w 510"/>
              <a:gd name="T37" fmla="*/ 2147483646 h 594"/>
              <a:gd name="T38" fmla="*/ 2147483646 w 510"/>
              <a:gd name="T39" fmla="*/ 2147483646 h 594"/>
              <a:gd name="T40" fmla="*/ 2147483646 w 510"/>
              <a:gd name="T41" fmla="*/ 2147483646 h 594"/>
              <a:gd name="T42" fmla="*/ 2147483646 w 510"/>
              <a:gd name="T43" fmla="*/ 2147483646 h 594"/>
              <a:gd name="T44" fmla="*/ 2147483646 w 510"/>
              <a:gd name="T45" fmla="*/ 2147483646 h 594"/>
              <a:gd name="T46" fmla="*/ 2147483646 w 510"/>
              <a:gd name="T47" fmla="*/ 2147483646 h 594"/>
              <a:gd name="T48" fmla="*/ 2147483646 w 510"/>
              <a:gd name="T49" fmla="*/ 2147483646 h 594"/>
              <a:gd name="T50" fmla="*/ 2147483646 w 510"/>
              <a:gd name="T51" fmla="*/ 2147483646 h 594"/>
              <a:gd name="T52" fmla="*/ 2147483646 w 510"/>
              <a:gd name="T53" fmla="*/ 2147483646 h 594"/>
              <a:gd name="T54" fmla="*/ 2147483646 w 510"/>
              <a:gd name="T55" fmla="*/ 2147483646 h 594"/>
              <a:gd name="T56" fmla="*/ 2147483646 w 510"/>
              <a:gd name="T57" fmla="*/ 2147483646 h 594"/>
              <a:gd name="T58" fmla="*/ 2147483646 w 510"/>
              <a:gd name="T59" fmla="*/ 2147483646 h 594"/>
              <a:gd name="T60" fmla="*/ 2147483646 w 510"/>
              <a:gd name="T61" fmla="*/ 2147483646 h 594"/>
              <a:gd name="T62" fmla="*/ 2147483646 w 510"/>
              <a:gd name="T63" fmla="*/ 2147483646 h 594"/>
              <a:gd name="T64" fmla="*/ 2147483646 w 510"/>
              <a:gd name="T65" fmla="*/ 2147483646 h 594"/>
              <a:gd name="T66" fmla="*/ 2147483646 w 510"/>
              <a:gd name="T67" fmla="*/ 2147483646 h 594"/>
              <a:gd name="T68" fmla="*/ 2147483646 w 510"/>
              <a:gd name="T69" fmla="*/ 2147483646 h 594"/>
              <a:gd name="T70" fmla="*/ 2147483646 w 510"/>
              <a:gd name="T71" fmla="*/ 2147483646 h 594"/>
              <a:gd name="T72" fmla="*/ 2147483646 w 510"/>
              <a:gd name="T73" fmla="*/ 2147483646 h 594"/>
              <a:gd name="T74" fmla="*/ 2147483646 w 510"/>
              <a:gd name="T75" fmla="*/ 2147483646 h 594"/>
              <a:gd name="T76" fmla="*/ 2147483646 w 510"/>
              <a:gd name="T77" fmla="*/ 2147483646 h 594"/>
              <a:gd name="T78" fmla="*/ 2147483646 w 510"/>
              <a:gd name="T79" fmla="*/ 2147483646 h 594"/>
              <a:gd name="T80" fmla="*/ 2147483646 w 510"/>
              <a:gd name="T81" fmla="*/ 2147483646 h 594"/>
              <a:gd name="T82" fmla="*/ 2147483646 w 510"/>
              <a:gd name="T83" fmla="*/ 2147483646 h 594"/>
              <a:gd name="T84" fmla="*/ 2147483646 w 510"/>
              <a:gd name="T85" fmla="*/ 2147483646 h 594"/>
              <a:gd name="T86" fmla="*/ 2147483646 w 510"/>
              <a:gd name="T87" fmla="*/ 2147483646 h 594"/>
              <a:gd name="T88" fmla="*/ 2147483646 w 510"/>
              <a:gd name="T89" fmla="*/ 2147483646 h 594"/>
              <a:gd name="T90" fmla="*/ 2147483646 w 510"/>
              <a:gd name="T91" fmla="*/ 2147483646 h 594"/>
              <a:gd name="T92" fmla="*/ 2147483646 w 510"/>
              <a:gd name="T93" fmla="*/ 2147483646 h 594"/>
              <a:gd name="T94" fmla="*/ 2147483646 w 510"/>
              <a:gd name="T95" fmla="*/ 2147483646 h 594"/>
              <a:gd name="T96" fmla="*/ 2147483646 w 510"/>
              <a:gd name="T97" fmla="*/ 2147483646 h 594"/>
              <a:gd name="T98" fmla="*/ 2147483646 w 510"/>
              <a:gd name="T99" fmla="*/ 2147483646 h 594"/>
              <a:gd name="T100" fmla="*/ 2147483646 w 510"/>
              <a:gd name="T101" fmla="*/ 2147483646 h 594"/>
              <a:gd name="T102" fmla="*/ 2147483646 w 510"/>
              <a:gd name="T103" fmla="*/ 2147483646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594"/>
              <a:gd name="T158" fmla="*/ 510 w 510"/>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594">
                <a:moveTo>
                  <a:pt x="98" y="473"/>
                </a:moveTo>
                <a:lnTo>
                  <a:pt x="93" y="472"/>
                </a:lnTo>
                <a:lnTo>
                  <a:pt x="88" y="468"/>
                </a:lnTo>
                <a:lnTo>
                  <a:pt x="81" y="460"/>
                </a:lnTo>
                <a:lnTo>
                  <a:pt x="79" y="455"/>
                </a:lnTo>
                <a:lnTo>
                  <a:pt x="83" y="437"/>
                </a:lnTo>
                <a:lnTo>
                  <a:pt x="85" y="420"/>
                </a:lnTo>
                <a:lnTo>
                  <a:pt x="84" y="405"/>
                </a:lnTo>
                <a:lnTo>
                  <a:pt x="81" y="391"/>
                </a:lnTo>
                <a:lnTo>
                  <a:pt x="72" y="380"/>
                </a:lnTo>
                <a:lnTo>
                  <a:pt x="70" y="373"/>
                </a:lnTo>
                <a:lnTo>
                  <a:pt x="73" y="369"/>
                </a:lnTo>
                <a:lnTo>
                  <a:pt x="80" y="369"/>
                </a:lnTo>
                <a:lnTo>
                  <a:pt x="95" y="369"/>
                </a:lnTo>
                <a:lnTo>
                  <a:pt x="102" y="364"/>
                </a:lnTo>
                <a:lnTo>
                  <a:pt x="119" y="350"/>
                </a:lnTo>
                <a:lnTo>
                  <a:pt x="131" y="367"/>
                </a:lnTo>
                <a:lnTo>
                  <a:pt x="139" y="385"/>
                </a:lnTo>
                <a:lnTo>
                  <a:pt x="139" y="392"/>
                </a:lnTo>
                <a:lnTo>
                  <a:pt x="135" y="399"/>
                </a:lnTo>
                <a:lnTo>
                  <a:pt x="132" y="412"/>
                </a:lnTo>
                <a:lnTo>
                  <a:pt x="135" y="434"/>
                </a:lnTo>
                <a:lnTo>
                  <a:pt x="133" y="447"/>
                </a:lnTo>
                <a:lnTo>
                  <a:pt x="126" y="464"/>
                </a:lnTo>
                <a:lnTo>
                  <a:pt x="118" y="459"/>
                </a:lnTo>
                <a:lnTo>
                  <a:pt x="108" y="460"/>
                </a:lnTo>
                <a:lnTo>
                  <a:pt x="106" y="462"/>
                </a:lnTo>
                <a:lnTo>
                  <a:pt x="103" y="469"/>
                </a:lnTo>
                <a:lnTo>
                  <a:pt x="98" y="473"/>
                </a:lnTo>
                <a:close/>
                <a:moveTo>
                  <a:pt x="310" y="94"/>
                </a:moveTo>
                <a:lnTo>
                  <a:pt x="304" y="85"/>
                </a:lnTo>
                <a:lnTo>
                  <a:pt x="300" y="84"/>
                </a:lnTo>
                <a:lnTo>
                  <a:pt x="294" y="89"/>
                </a:lnTo>
                <a:lnTo>
                  <a:pt x="291" y="86"/>
                </a:lnTo>
                <a:lnTo>
                  <a:pt x="282" y="84"/>
                </a:lnTo>
                <a:lnTo>
                  <a:pt x="280" y="93"/>
                </a:lnTo>
                <a:lnTo>
                  <a:pt x="271" y="94"/>
                </a:lnTo>
                <a:lnTo>
                  <a:pt x="252" y="105"/>
                </a:lnTo>
                <a:lnTo>
                  <a:pt x="254" y="100"/>
                </a:lnTo>
                <a:lnTo>
                  <a:pt x="245" y="104"/>
                </a:lnTo>
                <a:lnTo>
                  <a:pt x="244" y="111"/>
                </a:lnTo>
                <a:lnTo>
                  <a:pt x="241" y="112"/>
                </a:lnTo>
                <a:lnTo>
                  <a:pt x="241" y="115"/>
                </a:lnTo>
                <a:lnTo>
                  <a:pt x="246" y="117"/>
                </a:lnTo>
                <a:lnTo>
                  <a:pt x="247" y="126"/>
                </a:lnTo>
                <a:lnTo>
                  <a:pt x="250" y="129"/>
                </a:lnTo>
                <a:lnTo>
                  <a:pt x="255" y="135"/>
                </a:lnTo>
                <a:lnTo>
                  <a:pt x="253" y="141"/>
                </a:lnTo>
                <a:lnTo>
                  <a:pt x="245" y="148"/>
                </a:lnTo>
                <a:lnTo>
                  <a:pt x="245" y="155"/>
                </a:lnTo>
                <a:lnTo>
                  <a:pt x="248" y="170"/>
                </a:lnTo>
                <a:lnTo>
                  <a:pt x="263" y="192"/>
                </a:lnTo>
                <a:lnTo>
                  <a:pt x="301" y="215"/>
                </a:lnTo>
                <a:lnTo>
                  <a:pt x="307" y="225"/>
                </a:lnTo>
                <a:lnTo>
                  <a:pt x="309" y="239"/>
                </a:lnTo>
                <a:lnTo>
                  <a:pt x="314" y="254"/>
                </a:lnTo>
                <a:lnTo>
                  <a:pt x="322" y="269"/>
                </a:lnTo>
                <a:lnTo>
                  <a:pt x="335" y="284"/>
                </a:lnTo>
                <a:lnTo>
                  <a:pt x="340" y="291"/>
                </a:lnTo>
                <a:lnTo>
                  <a:pt x="349" y="296"/>
                </a:lnTo>
                <a:lnTo>
                  <a:pt x="349" y="302"/>
                </a:lnTo>
                <a:lnTo>
                  <a:pt x="357" y="306"/>
                </a:lnTo>
                <a:lnTo>
                  <a:pt x="380" y="312"/>
                </a:lnTo>
                <a:lnTo>
                  <a:pt x="404" y="310"/>
                </a:lnTo>
                <a:lnTo>
                  <a:pt x="411" y="313"/>
                </a:lnTo>
                <a:lnTo>
                  <a:pt x="412" y="319"/>
                </a:lnTo>
                <a:lnTo>
                  <a:pt x="403" y="325"/>
                </a:lnTo>
                <a:lnTo>
                  <a:pt x="398" y="333"/>
                </a:lnTo>
                <a:lnTo>
                  <a:pt x="403" y="338"/>
                </a:lnTo>
                <a:lnTo>
                  <a:pt x="421" y="345"/>
                </a:lnTo>
                <a:lnTo>
                  <a:pt x="443" y="356"/>
                </a:lnTo>
                <a:lnTo>
                  <a:pt x="459" y="365"/>
                </a:lnTo>
                <a:lnTo>
                  <a:pt x="490" y="384"/>
                </a:lnTo>
                <a:lnTo>
                  <a:pt x="491" y="388"/>
                </a:lnTo>
                <a:lnTo>
                  <a:pt x="504" y="400"/>
                </a:lnTo>
                <a:lnTo>
                  <a:pt x="510" y="412"/>
                </a:lnTo>
                <a:lnTo>
                  <a:pt x="507" y="423"/>
                </a:lnTo>
                <a:lnTo>
                  <a:pt x="504" y="431"/>
                </a:lnTo>
                <a:lnTo>
                  <a:pt x="495" y="424"/>
                </a:lnTo>
                <a:lnTo>
                  <a:pt x="489" y="420"/>
                </a:lnTo>
                <a:lnTo>
                  <a:pt x="487" y="408"/>
                </a:lnTo>
                <a:lnTo>
                  <a:pt x="482" y="403"/>
                </a:lnTo>
                <a:lnTo>
                  <a:pt x="472" y="401"/>
                </a:lnTo>
                <a:lnTo>
                  <a:pt x="463" y="401"/>
                </a:lnTo>
                <a:lnTo>
                  <a:pt x="454" y="395"/>
                </a:lnTo>
                <a:lnTo>
                  <a:pt x="456" y="389"/>
                </a:lnTo>
                <a:lnTo>
                  <a:pt x="449" y="388"/>
                </a:lnTo>
                <a:lnTo>
                  <a:pt x="444" y="390"/>
                </a:lnTo>
                <a:lnTo>
                  <a:pt x="439" y="397"/>
                </a:lnTo>
                <a:lnTo>
                  <a:pt x="434" y="407"/>
                </a:lnTo>
                <a:lnTo>
                  <a:pt x="429" y="412"/>
                </a:lnTo>
                <a:lnTo>
                  <a:pt x="430" y="419"/>
                </a:lnTo>
                <a:lnTo>
                  <a:pt x="426" y="426"/>
                </a:lnTo>
                <a:lnTo>
                  <a:pt x="426" y="434"/>
                </a:lnTo>
                <a:lnTo>
                  <a:pt x="440" y="442"/>
                </a:lnTo>
                <a:lnTo>
                  <a:pt x="452" y="449"/>
                </a:lnTo>
                <a:lnTo>
                  <a:pt x="450" y="457"/>
                </a:lnTo>
                <a:lnTo>
                  <a:pt x="451" y="467"/>
                </a:lnTo>
                <a:lnTo>
                  <a:pt x="453" y="471"/>
                </a:lnTo>
                <a:lnTo>
                  <a:pt x="450" y="477"/>
                </a:lnTo>
                <a:lnTo>
                  <a:pt x="437" y="476"/>
                </a:lnTo>
                <a:lnTo>
                  <a:pt x="429" y="481"/>
                </a:lnTo>
                <a:lnTo>
                  <a:pt x="425" y="487"/>
                </a:lnTo>
                <a:lnTo>
                  <a:pt x="427" y="502"/>
                </a:lnTo>
                <a:lnTo>
                  <a:pt x="417" y="509"/>
                </a:lnTo>
                <a:lnTo>
                  <a:pt x="405" y="530"/>
                </a:lnTo>
                <a:lnTo>
                  <a:pt x="394" y="531"/>
                </a:lnTo>
                <a:lnTo>
                  <a:pt x="391" y="530"/>
                </a:lnTo>
                <a:lnTo>
                  <a:pt x="387" y="526"/>
                </a:lnTo>
                <a:lnTo>
                  <a:pt x="387" y="514"/>
                </a:lnTo>
                <a:lnTo>
                  <a:pt x="394" y="510"/>
                </a:lnTo>
                <a:lnTo>
                  <a:pt x="400" y="497"/>
                </a:lnTo>
                <a:lnTo>
                  <a:pt x="396" y="493"/>
                </a:lnTo>
                <a:lnTo>
                  <a:pt x="403" y="487"/>
                </a:lnTo>
                <a:lnTo>
                  <a:pt x="410" y="488"/>
                </a:lnTo>
                <a:lnTo>
                  <a:pt x="412" y="484"/>
                </a:lnTo>
                <a:lnTo>
                  <a:pt x="411" y="476"/>
                </a:lnTo>
                <a:lnTo>
                  <a:pt x="407" y="471"/>
                </a:lnTo>
                <a:lnTo>
                  <a:pt x="403" y="448"/>
                </a:lnTo>
                <a:lnTo>
                  <a:pt x="396" y="436"/>
                </a:lnTo>
                <a:lnTo>
                  <a:pt x="393" y="420"/>
                </a:lnTo>
                <a:lnTo>
                  <a:pt x="389" y="412"/>
                </a:lnTo>
                <a:lnTo>
                  <a:pt x="383" y="413"/>
                </a:lnTo>
                <a:lnTo>
                  <a:pt x="379" y="418"/>
                </a:lnTo>
                <a:lnTo>
                  <a:pt x="362" y="405"/>
                </a:lnTo>
                <a:lnTo>
                  <a:pt x="356" y="403"/>
                </a:lnTo>
                <a:lnTo>
                  <a:pt x="360" y="396"/>
                </a:lnTo>
                <a:lnTo>
                  <a:pt x="359" y="386"/>
                </a:lnTo>
                <a:lnTo>
                  <a:pt x="350" y="377"/>
                </a:lnTo>
                <a:lnTo>
                  <a:pt x="332" y="384"/>
                </a:lnTo>
                <a:lnTo>
                  <a:pt x="333" y="381"/>
                </a:lnTo>
                <a:lnTo>
                  <a:pt x="339" y="376"/>
                </a:lnTo>
                <a:lnTo>
                  <a:pt x="334" y="369"/>
                </a:lnTo>
                <a:lnTo>
                  <a:pt x="328" y="369"/>
                </a:lnTo>
                <a:lnTo>
                  <a:pt x="320" y="374"/>
                </a:lnTo>
                <a:lnTo>
                  <a:pt x="316" y="361"/>
                </a:lnTo>
                <a:lnTo>
                  <a:pt x="312" y="356"/>
                </a:lnTo>
                <a:lnTo>
                  <a:pt x="310" y="350"/>
                </a:lnTo>
                <a:lnTo>
                  <a:pt x="297" y="344"/>
                </a:lnTo>
                <a:lnTo>
                  <a:pt x="287" y="343"/>
                </a:lnTo>
                <a:lnTo>
                  <a:pt x="275" y="340"/>
                </a:lnTo>
                <a:lnTo>
                  <a:pt x="260" y="331"/>
                </a:lnTo>
                <a:lnTo>
                  <a:pt x="250" y="320"/>
                </a:lnTo>
                <a:lnTo>
                  <a:pt x="232" y="304"/>
                </a:lnTo>
                <a:lnTo>
                  <a:pt x="212" y="283"/>
                </a:lnTo>
                <a:lnTo>
                  <a:pt x="195" y="273"/>
                </a:lnTo>
                <a:lnTo>
                  <a:pt x="180" y="255"/>
                </a:lnTo>
                <a:lnTo>
                  <a:pt x="169" y="233"/>
                </a:lnTo>
                <a:lnTo>
                  <a:pt x="161" y="205"/>
                </a:lnTo>
                <a:lnTo>
                  <a:pt x="154" y="193"/>
                </a:lnTo>
                <a:lnTo>
                  <a:pt x="144" y="181"/>
                </a:lnTo>
                <a:lnTo>
                  <a:pt x="135" y="175"/>
                </a:lnTo>
                <a:lnTo>
                  <a:pt x="112" y="166"/>
                </a:lnTo>
                <a:lnTo>
                  <a:pt x="101" y="162"/>
                </a:lnTo>
                <a:lnTo>
                  <a:pt x="92" y="163"/>
                </a:lnTo>
                <a:lnTo>
                  <a:pt x="71" y="180"/>
                </a:lnTo>
                <a:lnTo>
                  <a:pt x="62" y="190"/>
                </a:lnTo>
                <a:lnTo>
                  <a:pt x="50" y="194"/>
                </a:lnTo>
                <a:lnTo>
                  <a:pt x="44" y="196"/>
                </a:lnTo>
                <a:lnTo>
                  <a:pt x="47" y="183"/>
                </a:lnTo>
                <a:lnTo>
                  <a:pt x="46" y="176"/>
                </a:lnTo>
                <a:lnTo>
                  <a:pt x="29" y="178"/>
                </a:lnTo>
                <a:lnTo>
                  <a:pt x="15" y="167"/>
                </a:lnTo>
                <a:lnTo>
                  <a:pt x="11" y="155"/>
                </a:lnTo>
                <a:lnTo>
                  <a:pt x="17" y="145"/>
                </a:lnTo>
                <a:lnTo>
                  <a:pt x="21" y="145"/>
                </a:lnTo>
                <a:lnTo>
                  <a:pt x="18" y="136"/>
                </a:lnTo>
                <a:lnTo>
                  <a:pt x="6" y="131"/>
                </a:lnTo>
                <a:lnTo>
                  <a:pt x="0" y="121"/>
                </a:lnTo>
                <a:lnTo>
                  <a:pt x="8" y="116"/>
                </a:lnTo>
                <a:lnTo>
                  <a:pt x="12" y="119"/>
                </a:lnTo>
                <a:lnTo>
                  <a:pt x="22" y="110"/>
                </a:lnTo>
                <a:lnTo>
                  <a:pt x="25" y="102"/>
                </a:lnTo>
                <a:lnTo>
                  <a:pt x="17" y="97"/>
                </a:lnTo>
                <a:lnTo>
                  <a:pt x="17" y="89"/>
                </a:lnTo>
                <a:lnTo>
                  <a:pt x="7" y="80"/>
                </a:lnTo>
                <a:lnTo>
                  <a:pt x="19" y="71"/>
                </a:lnTo>
                <a:lnTo>
                  <a:pt x="30" y="73"/>
                </a:lnTo>
                <a:lnTo>
                  <a:pt x="42" y="67"/>
                </a:lnTo>
                <a:lnTo>
                  <a:pt x="54" y="72"/>
                </a:lnTo>
                <a:lnTo>
                  <a:pt x="59" y="68"/>
                </a:lnTo>
                <a:lnTo>
                  <a:pt x="66" y="56"/>
                </a:lnTo>
                <a:lnTo>
                  <a:pt x="64" y="50"/>
                </a:lnTo>
                <a:lnTo>
                  <a:pt x="79" y="39"/>
                </a:lnTo>
                <a:lnTo>
                  <a:pt x="79" y="50"/>
                </a:lnTo>
                <a:lnTo>
                  <a:pt x="90" y="60"/>
                </a:lnTo>
                <a:lnTo>
                  <a:pt x="95" y="62"/>
                </a:lnTo>
                <a:lnTo>
                  <a:pt x="93" y="67"/>
                </a:lnTo>
                <a:lnTo>
                  <a:pt x="101" y="76"/>
                </a:lnTo>
                <a:lnTo>
                  <a:pt x="106" y="72"/>
                </a:lnTo>
                <a:lnTo>
                  <a:pt x="107" y="57"/>
                </a:lnTo>
                <a:lnTo>
                  <a:pt x="115" y="46"/>
                </a:lnTo>
                <a:lnTo>
                  <a:pt x="114" y="37"/>
                </a:lnTo>
                <a:lnTo>
                  <a:pt x="122" y="35"/>
                </a:lnTo>
                <a:lnTo>
                  <a:pt x="124" y="44"/>
                </a:lnTo>
                <a:lnTo>
                  <a:pt x="129" y="48"/>
                </a:lnTo>
                <a:lnTo>
                  <a:pt x="133" y="47"/>
                </a:lnTo>
                <a:lnTo>
                  <a:pt x="134" y="44"/>
                </a:lnTo>
                <a:lnTo>
                  <a:pt x="143" y="43"/>
                </a:lnTo>
                <a:lnTo>
                  <a:pt x="148" y="52"/>
                </a:lnTo>
                <a:lnTo>
                  <a:pt x="152" y="40"/>
                </a:lnTo>
                <a:lnTo>
                  <a:pt x="148" y="37"/>
                </a:lnTo>
                <a:lnTo>
                  <a:pt x="149" y="29"/>
                </a:lnTo>
                <a:lnTo>
                  <a:pt x="155" y="27"/>
                </a:lnTo>
                <a:lnTo>
                  <a:pt x="158" y="31"/>
                </a:lnTo>
                <a:lnTo>
                  <a:pt x="164" y="33"/>
                </a:lnTo>
                <a:lnTo>
                  <a:pt x="165" y="27"/>
                </a:lnTo>
                <a:lnTo>
                  <a:pt x="162" y="21"/>
                </a:lnTo>
                <a:lnTo>
                  <a:pt x="165" y="13"/>
                </a:lnTo>
                <a:lnTo>
                  <a:pt x="177" y="17"/>
                </a:lnTo>
                <a:lnTo>
                  <a:pt x="188" y="18"/>
                </a:lnTo>
                <a:lnTo>
                  <a:pt x="195" y="7"/>
                </a:lnTo>
                <a:lnTo>
                  <a:pt x="202" y="4"/>
                </a:lnTo>
                <a:lnTo>
                  <a:pt x="205" y="7"/>
                </a:lnTo>
                <a:lnTo>
                  <a:pt x="214" y="3"/>
                </a:lnTo>
                <a:lnTo>
                  <a:pt x="219" y="6"/>
                </a:lnTo>
                <a:lnTo>
                  <a:pt x="236" y="0"/>
                </a:lnTo>
                <a:lnTo>
                  <a:pt x="236" y="10"/>
                </a:lnTo>
                <a:lnTo>
                  <a:pt x="242" y="13"/>
                </a:lnTo>
                <a:lnTo>
                  <a:pt x="248" y="24"/>
                </a:lnTo>
                <a:lnTo>
                  <a:pt x="274" y="31"/>
                </a:lnTo>
                <a:lnTo>
                  <a:pt x="291" y="33"/>
                </a:lnTo>
                <a:lnTo>
                  <a:pt x="300" y="36"/>
                </a:lnTo>
                <a:lnTo>
                  <a:pt x="302" y="42"/>
                </a:lnTo>
                <a:lnTo>
                  <a:pt x="290" y="50"/>
                </a:lnTo>
                <a:lnTo>
                  <a:pt x="292" y="54"/>
                </a:lnTo>
                <a:lnTo>
                  <a:pt x="298" y="54"/>
                </a:lnTo>
                <a:lnTo>
                  <a:pt x="301" y="59"/>
                </a:lnTo>
                <a:lnTo>
                  <a:pt x="294" y="67"/>
                </a:lnTo>
                <a:lnTo>
                  <a:pt x="301" y="70"/>
                </a:lnTo>
                <a:lnTo>
                  <a:pt x="298" y="80"/>
                </a:lnTo>
                <a:lnTo>
                  <a:pt x="305" y="83"/>
                </a:lnTo>
                <a:lnTo>
                  <a:pt x="311" y="88"/>
                </a:lnTo>
                <a:lnTo>
                  <a:pt x="310" y="94"/>
                </a:lnTo>
                <a:close/>
                <a:moveTo>
                  <a:pt x="358" y="594"/>
                </a:moveTo>
                <a:lnTo>
                  <a:pt x="345" y="592"/>
                </a:lnTo>
                <a:lnTo>
                  <a:pt x="327" y="577"/>
                </a:lnTo>
                <a:lnTo>
                  <a:pt x="312" y="572"/>
                </a:lnTo>
                <a:lnTo>
                  <a:pt x="276" y="552"/>
                </a:lnTo>
                <a:lnTo>
                  <a:pt x="260" y="549"/>
                </a:lnTo>
                <a:lnTo>
                  <a:pt x="256" y="546"/>
                </a:lnTo>
                <a:lnTo>
                  <a:pt x="252" y="539"/>
                </a:lnTo>
                <a:lnTo>
                  <a:pt x="255" y="531"/>
                </a:lnTo>
                <a:lnTo>
                  <a:pt x="261" y="522"/>
                </a:lnTo>
                <a:lnTo>
                  <a:pt x="266" y="520"/>
                </a:lnTo>
                <a:lnTo>
                  <a:pt x="278" y="523"/>
                </a:lnTo>
                <a:lnTo>
                  <a:pt x="289" y="515"/>
                </a:lnTo>
                <a:lnTo>
                  <a:pt x="302" y="525"/>
                </a:lnTo>
                <a:lnTo>
                  <a:pt x="310" y="528"/>
                </a:lnTo>
                <a:lnTo>
                  <a:pt x="324" y="528"/>
                </a:lnTo>
                <a:lnTo>
                  <a:pt x="351" y="523"/>
                </a:lnTo>
                <a:lnTo>
                  <a:pt x="377" y="515"/>
                </a:lnTo>
                <a:lnTo>
                  <a:pt x="380" y="517"/>
                </a:lnTo>
                <a:lnTo>
                  <a:pt x="381" y="521"/>
                </a:lnTo>
                <a:lnTo>
                  <a:pt x="378" y="524"/>
                </a:lnTo>
                <a:lnTo>
                  <a:pt x="368" y="544"/>
                </a:lnTo>
                <a:lnTo>
                  <a:pt x="365" y="556"/>
                </a:lnTo>
                <a:lnTo>
                  <a:pt x="366" y="565"/>
                </a:lnTo>
                <a:lnTo>
                  <a:pt x="374" y="577"/>
                </a:lnTo>
                <a:lnTo>
                  <a:pt x="370" y="580"/>
                </a:lnTo>
                <a:lnTo>
                  <a:pt x="362" y="594"/>
                </a:lnTo>
                <a:lnTo>
                  <a:pt x="358" y="594"/>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9987" name="Freeform 7">
            <a:extLst>
              <a:ext uri="{FF2B5EF4-FFF2-40B4-BE49-F238E27FC236}">
                <a16:creationId xmlns:a16="http://schemas.microsoft.com/office/drawing/2014/main" id="{283FE909-68D6-4D54-9DAE-BF3194BE83DB}"/>
              </a:ext>
            </a:extLst>
          </p:cNvPr>
          <p:cNvSpPr>
            <a:spLocks/>
          </p:cNvSpPr>
          <p:nvPr/>
        </p:nvSpPr>
        <p:spPr bwMode="auto">
          <a:xfrm>
            <a:off x="6118225" y="5473700"/>
            <a:ext cx="115888" cy="268288"/>
          </a:xfrm>
          <a:custGeom>
            <a:avLst/>
            <a:gdLst>
              <a:gd name="T0" fmla="*/ 2147483646 w 73"/>
              <a:gd name="T1" fmla="*/ 2147483646 h 169"/>
              <a:gd name="T2" fmla="*/ 2147483646 w 73"/>
              <a:gd name="T3" fmla="*/ 2147483646 h 169"/>
              <a:gd name="T4" fmla="*/ 2147483646 w 73"/>
              <a:gd name="T5" fmla="*/ 2147483646 h 169"/>
              <a:gd name="T6" fmla="*/ 2147483646 w 73"/>
              <a:gd name="T7" fmla="*/ 2147483646 h 169"/>
              <a:gd name="T8" fmla="*/ 2147483646 w 73"/>
              <a:gd name="T9" fmla="*/ 2147483646 h 169"/>
              <a:gd name="T10" fmla="*/ 2147483646 w 73"/>
              <a:gd name="T11" fmla="*/ 2147483646 h 169"/>
              <a:gd name="T12" fmla="*/ 2147483646 w 73"/>
              <a:gd name="T13" fmla="*/ 2147483646 h 169"/>
              <a:gd name="T14" fmla="*/ 2147483646 w 73"/>
              <a:gd name="T15" fmla="*/ 2147483646 h 169"/>
              <a:gd name="T16" fmla="*/ 2147483646 w 73"/>
              <a:gd name="T17" fmla="*/ 2147483646 h 169"/>
              <a:gd name="T18" fmla="*/ 2147483646 w 73"/>
              <a:gd name="T19" fmla="*/ 2147483646 h 169"/>
              <a:gd name="T20" fmla="*/ 2147483646 w 73"/>
              <a:gd name="T21" fmla="*/ 2147483646 h 169"/>
              <a:gd name="T22" fmla="*/ 2147483646 w 73"/>
              <a:gd name="T23" fmla="*/ 2147483646 h 169"/>
              <a:gd name="T24" fmla="*/ 2147483646 w 73"/>
              <a:gd name="T25" fmla="*/ 2147483646 h 169"/>
              <a:gd name="T26" fmla="*/ 2147483646 w 73"/>
              <a:gd name="T27" fmla="*/ 2147483646 h 169"/>
              <a:gd name="T28" fmla="*/ 2147483646 w 73"/>
              <a:gd name="T29" fmla="*/ 2147483646 h 169"/>
              <a:gd name="T30" fmla="*/ 2147483646 w 73"/>
              <a:gd name="T31" fmla="*/ 2147483646 h 169"/>
              <a:gd name="T32" fmla="*/ 2147483646 w 73"/>
              <a:gd name="T33" fmla="*/ 2147483646 h 169"/>
              <a:gd name="T34" fmla="*/ 2147483646 w 73"/>
              <a:gd name="T35" fmla="*/ 2147483646 h 169"/>
              <a:gd name="T36" fmla="*/ 2147483646 w 73"/>
              <a:gd name="T37" fmla="*/ 2147483646 h 169"/>
              <a:gd name="T38" fmla="*/ 0 w 73"/>
              <a:gd name="T39" fmla="*/ 2147483646 h 169"/>
              <a:gd name="T40" fmla="*/ 2147483646 w 73"/>
              <a:gd name="T41" fmla="*/ 2147483646 h 169"/>
              <a:gd name="T42" fmla="*/ 2147483646 w 73"/>
              <a:gd name="T43" fmla="*/ 0 h 169"/>
              <a:gd name="T44" fmla="*/ 2147483646 w 73"/>
              <a:gd name="T45" fmla="*/ 2147483646 h 169"/>
              <a:gd name="T46" fmla="*/ 2147483646 w 73"/>
              <a:gd name="T47" fmla="*/ 2147483646 h 169"/>
              <a:gd name="T48" fmla="*/ 2147483646 w 73"/>
              <a:gd name="T49" fmla="*/ 2147483646 h 169"/>
              <a:gd name="T50" fmla="*/ 2147483646 w 73"/>
              <a:gd name="T51" fmla="*/ 2147483646 h 169"/>
              <a:gd name="T52" fmla="*/ 2147483646 w 73"/>
              <a:gd name="T53" fmla="*/ 2147483646 h 169"/>
              <a:gd name="T54" fmla="*/ 2147483646 w 73"/>
              <a:gd name="T55" fmla="*/ 2147483646 h 169"/>
              <a:gd name="T56" fmla="*/ 2147483646 w 73"/>
              <a:gd name="T57" fmla="*/ 2147483646 h 169"/>
              <a:gd name="T58" fmla="*/ 2147483646 w 73"/>
              <a:gd name="T59" fmla="*/ 2147483646 h 169"/>
              <a:gd name="T60" fmla="*/ 2147483646 w 73"/>
              <a:gd name="T61" fmla="*/ 2147483646 h 169"/>
              <a:gd name="T62" fmla="*/ 2147483646 w 73"/>
              <a:gd name="T63" fmla="*/ 2147483646 h 169"/>
              <a:gd name="T64" fmla="*/ 2147483646 w 73"/>
              <a:gd name="T65" fmla="*/ 2147483646 h 169"/>
              <a:gd name="T66" fmla="*/ 2147483646 w 73"/>
              <a:gd name="T67" fmla="*/ 2147483646 h 169"/>
              <a:gd name="T68" fmla="*/ 2147483646 w 73"/>
              <a:gd name="T69" fmla="*/ 2147483646 h 169"/>
              <a:gd name="T70" fmla="*/ 2147483646 w 73"/>
              <a:gd name="T71" fmla="*/ 2147483646 h 169"/>
              <a:gd name="T72" fmla="*/ 2147483646 w 73"/>
              <a:gd name="T73" fmla="*/ 2147483646 h 169"/>
              <a:gd name="T74" fmla="*/ 2147483646 w 73"/>
              <a:gd name="T75" fmla="*/ 2147483646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169"/>
              <a:gd name="T116" fmla="*/ 73 w 73"/>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169">
                <a:moveTo>
                  <a:pt x="34" y="169"/>
                </a:moveTo>
                <a:lnTo>
                  <a:pt x="33" y="166"/>
                </a:lnTo>
                <a:lnTo>
                  <a:pt x="30" y="154"/>
                </a:lnTo>
                <a:lnTo>
                  <a:pt x="21" y="143"/>
                </a:lnTo>
                <a:lnTo>
                  <a:pt x="2" y="129"/>
                </a:lnTo>
                <a:lnTo>
                  <a:pt x="3" y="126"/>
                </a:lnTo>
                <a:lnTo>
                  <a:pt x="7" y="128"/>
                </a:lnTo>
                <a:lnTo>
                  <a:pt x="8" y="122"/>
                </a:lnTo>
                <a:lnTo>
                  <a:pt x="1" y="111"/>
                </a:lnTo>
                <a:lnTo>
                  <a:pt x="9" y="96"/>
                </a:lnTo>
                <a:lnTo>
                  <a:pt x="6" y="90"/>
                </a:lnTo>
                <a:lnTo>
                  <a:pt x="9" y="76"/>
                </a:lnTo>
                <a:lnTo>
                  <a:pt x="5" y="68"/>
                </a:lnTo>
                <a:lnTo>
                  <a:pt x="8" y="58"/>
                </a:lnTo>
                <a:lnTo>
                  <a:pt x="13" y="56"/>
                </a:lnTo>
                <a:lnTo>
                  <a:pt x="13" y="45"/>
                </a:lnTo>
                <a:lnTo>
                  <a:pt x="6" y="43"/>
                </a:lnTo>
                <a:lnTo>
                  <a:pt x="2" y="40"/>
                </a:lnTo>
                <a:lnTo>
                  <a:pt x="2" y="31"/>
                </a:lnTo>
                <a:lnTo>
                  <a:pt x="0" y="20"/>
                </a:lnTo>
                <a:lnTo>
                  <a:pt x="5" y="7"/>
                </a:lnTo>
                <a:lnTo>
                  <a:pt x="10" y="0"/>
                </a:lnTo>
                <a:lnTo>
                  <a:pt x="24" y="3"/>
                </a:lnTo>
                <a:lnTo>
                  <a:pt x="31" y="3"/>
                </a:lnTo>
                <a:lnTo>
                  <a:pt x="32" y="3"/>
                </a:lnTo>
                <a:lnTo>
                  <a:pt x="40" y="13"/>
                </a:lnTo>
                <a:lnTo>
                  <a:pt x="54" y="35"/>
                </a:lnTo>
                <a:lnTo>
                  <a:pt x="54" y="38"/>
                </a:lnTo>
                <a:lnTo>
                  <a:pt x="55" y="44"/>
                </a:lnTo>
                <a:lnTo>
                  <a:pt x="52" y="55"/>
                </a:lnTo>
                <a:lnTo>
                  <a:pt x="53" y="71"/>
                </a:lnTo>
                <a:lnTo>
                  <a:pt x="59" y="88"/>
                </a:lnTo>
                <a:lnTo>
                  <a:pt x="73" y="103"/>
                </a:lnTo>
                <a:lnTo>
                  <a:pt x="71" y="104"/>
                </a:lnTo>
                <a:lnTo>
                  <a:pt x="63" y="125"/>
                </a:lnTo>
                <a:lnTo>
                  <a:pt x="55" y="135"/>
                </a:lnTo>
                <a:lnTo>
                  <a:pt x="45" y="147"/>
                </a:lnTo>
                <a:lnTo>
                  <a:pt x="34" y="16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9988" name="Freeform 8">
            <a:extLst>
              <a:ext uri="{FF2B5EF4-FFF2-40B4-BE49-F238E27FC236}">
                <a16:creationId xmlns:a16="http://schemas.microsoft.com/office/drawing/2014/main" id="{29B26489-3B75-4EBA-8132-372BDB47A1F2}"/>
              </a:ext>
            </a:extLst>
          </p:cNvPr>
          <p:cNvSpPr>
            <a:spLocks/>
          </p:cNvSpPr>
          <p:nvPr/>
        </p:nvSpPr>
        <p:spPr bwMode="auto">
          <a:xfrm>
            <a:off x="6118225" y="5473700"/>
            <a:ext cx="115888" cy="268288"/>
          </a:xfrm>
          <a:custGeom>
            <a:avLst/>
            <a:gdLst>
              <a:gd name="T0" fmla="*/ 2147483646 w 73"/>
              <a:gd name="T1" fmla="*/ 2147483646 h 169"/>
              <a:gd name="T2" fmla="*/ 2147483646 w 73"/>
              <a:gd name="T3" fmla="*/ 2147483646 h 169"/>
              <a:gd name="T4" fmla="*/ 2147483646 w 73"/>
              <a:gd name="T5" fmla="*/ 2147483646 h 169"/>
              <a:gd name="T6" fmla="*/ 2147483646 w 73"/>
              <a:gd name="T7" fmla="*/ 2147483646 h 169"/>
              <a:gd name="T8" fmla="*/ 2147483646 w 73"/>
              <a:gd name="T9" fmla="*/ 2147483646 h 169"/>
              <a:gd name="T10" fmla="*/ 2147483646 w 73"/>
              <a:gd name="T11" fmla="*/ 2147483646 h 169"/>
              <a:gd name="T12" fmla="*/ 2147483646 w 73"/>
              <a:gd name="T13" fmla="*/ 2147483646 h 169"/>
              <a:gd name="T14" fmla="*/ 2147483646 w 73"/>
              <a:gd name="T15" fmla="*/ 2147483646 h 169"/>
              <a:gd name="T16" fmla="*/ 2147483646 w 73"/>
              <a:gd name="T17" fmla="*/ 2147483646 h 169"/>
              <a:gd name="T18" fmla="*/ 2147483646 w 73"/>
              <a:gd name="T19" fmla="*/ 2147483646 h 169"/>
              <a:gd name="T20" fmla="*/ 2147483646 w 73"/>
              <a:gd name="T21" fmla="*/ 2147483646 h 169"/>
              <a:gd name="T22" fmla="*/ 2147483646 w 73"/>
              <a:gd name="T23" fmla="*/ 2147483646 h 169"/>
              <a:gd name="T24" fmla="*/ 2147483646 w 73"/>
              <a:gd name="T25" fmla="*/ 2147483646 h 169"/>
              <a:gd name="T26" fmla="*/ 2147483646 w 73"/>
              <a:gd name="T27" fmla="*/ 2147483646 h 169"/>
              <a:gd name="T28" fmla="*/ 2147483646 w 73"/>
              <a:gd name="T29" fmla="*/ 2147483646 h 169"/>
              <a:gd name="T30" fmla="*/ 2147483646 w 73"/>
              <a:gd name="T31" fmla="*/ 2147483646 h 169"/>
              <a:gd name="T32" fmla="*/ 2147483646 w 73"/>
              <a:gd name="T33" fmla="*/ 2147483646 h 169"/>
              <a:gd name="T34" fmla="*/ 2147483646 w 73"/>
              <a:gd name="T35" fmla="*/ 2147483646 h 169"/>
              <a:gd name="T36" fmla="*/ 2147483646 w 73"/>
              <a:gd name="T37" fmla="*/ 2147483646 h 169"/>
              <a:gd name="T38" fmla="*/ 0 w 73"/>
              <a:gd name="T39" fmla="*/ 2147483646 h 169"/>
              <a:gd name="T40" fmla="*/ 2147483646 w 73"/>
              <a:gd name="T41" fmla="*/ 2147483646 h 169"/>
              <a:gd name="T42" fmla="*/ 2147483646 w 73"/>
              <a:gd name="T43" fmla="*/ 0 h 169"/>
              <a:gd name="T44" fmla="*/ 2147483646 w 73"/>
              <a:gd name="T45" fmla="*/ 2147483646 h 169"/>
              <a:gd name="T46" fmla="*/ 2147483646 w 73"/>
              <a:gd name="T47" fmla="*/ 2147483646 h 169"/>
              <a:gd name="T48" fmla="*/ 2147483646 w 73"/>
              <a:gd name="T49" fmla="*/ 2147483646 h 169"/>
              <a:gd name="T50" fmla="*/ 2147483646 w 73"/>
              <a:gd name="T51" fmla="*/ 2147483646 h 169"/>
              <a:gd name="T52" fmla="*/ 2147483646 w 73"/>
              <a:gd name="T53" fmla="*/ 2147483646 h 169"/>
              <a:gd name="T54" fmla="*/ 2147483646 w 73"/>
              <a:gd name="T55" fmla="*/ 2147483646 h 169"/>
              <a:gd name="T56" fmla="*/ 2147483646 w 73"/>
              <a:gd name="T57" fmla="*/ 2147483646 h 169"/>
              <a:gd name="T58" fmla="*/ 2147483646 w 73"/>
              <a:gd name="T59" fmla="*/ 2147483646 h 169"/>
              <a:gd name="T60" fmla="*/ 2147483646 w 73"/>
              <a:gd name="T61" fmla="*/ 2147483646 h 169"/>
              <a:gd name="T62" fmla="*/ 2147483646 w 73"/>
              <a:gd name="T63" fmla="*/ 2147483646 h 169"/>
              <a:gd name="T64" fmla="*/ 2147483646 w 73"/>
              <a:gd name="T65" fmla="*/ 2147483646 h 169"/>
              <a:gd name="T66" fmla="*/ 2147483646 w 73"/>
              <a:gd name="T67" fmla="*/ 2147483646 h 169"/>
              <a:gd name="T68" fmla="*/ 2147483646 w 73"/>
              <a:gd name="T69" fmla="*/ 2147483646 h 169"/>
              <a:gd name="T70" fmla="*/ 2147483646 w 73"/>
              <a:gd name="T71" fmla="*/ 2147483646 h 169"/>
              <a:gd name="T72" fmla="*/ 2147483646 w 73"/>
              <a:gd name="T73" fmla="*/ 2147483646 h 169"/>
              <a:gd name="T74" fmla="*/ 2147483646 w 73"/>
              <a:gd name="T75" fmla="*/ 2147483646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169"/>
              <a:gd name="T116" fmla="*/ 73 w 73"/>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169">
                <a:moveTo>
                  <a:pt x="34" y="169"/>
                </a:moveTo>
                <a:lnTo>
                  <a:pt x="33" y="166"/>
                </a:lnTo>
                <a:lnTo>
                  <a:pt x="30" y="154"/>
                </a:lnTo>
                <a:lnTo>
                  <a:pt x="21" y="143"/>
                </a:lnTo>
                <a:lnTo>
                  <a:pt x="2" y="129"/>
                </a:lnTo>
                <a:lnTo>
                  <a:pt x="3" y="126"/>
                </a:lnTo>
                <a:lnTo>
                  <a:pt x="7" y="128"/>
                </a:lnTo>
                <a:lnTo>
                  <a:pt x="8" y="122"/>
                </a:lnTo>
                <a:lnTo>
                  <a:pt x="1" y="111"/>
                </a:lnTo>
                <a:lnTo>
                  <a:pt x="9" y="96"/>
                </a:lnTo>
                <a:lnTo>
                  <a:pt x="6" y="90"/>
                </a:lnTo>
                <a:lnTo>
                  <a:pt x="9" y="76"/>
                </a:lnTo>
                <a:lnTo>
                  <a:pt x="5" y="68"/>
                </a:lnTo>
                <a:lnTo>
                  <a:pt x="8" y="58"/>
                </a:lnTo>
                <a:lnTo>
                  <a:pt x="13" y="56"/>
                </a:lnTo>
                <a:lnTo>
                  <a:pt x="13" y="45"/>
                </a:lnTo>
                <a:lnTo>
                  <a:pt x="6" y="43"/>
                </a:lnTo>
                <a:lnTo>
                  <a:pt x="2" y="40"/>
                </a:lnTo>
                <a:lnTo>
                  <a:pt x="2" y="31"/>
                </a:lnTo>
                <a:lnTo>
                  <a:pt x="0" y="20"/>
                </a:lnTo>
                <a:lnTo>
                  <a:pt x="5" y="7"/>
                </a:lnTo>
                <a:lnTo>
                  <a:pt x="10" y="0"/>
                </a:lnTo>
                <a:lnTo>
                  <a:pt x="24" y="3"/>
                </a:lnTo>
                <a:lnTo>
                  <a:pt x="31" y="3"/>
                </a:lnTo>
                <a:lnTo>
                  <a:pt x="32" y="3"/>
                </a:lnTo>
                <a:lnTo>
                  <a:pt x="40" y="13"/>
                </a:lnTo>
                <a:lnTo>
                  <a:pt x="54" y="35"/>
                </a:lnTo>
                <a:lnTo>
                  <a:pt x="54" y="38"/>
                </a:lnTo>
                <a:lnTo>
                  <a:pt x="55" y="44"/>
                </a:lnTo>
                <a:lnTo>
                  <a:pt x="52" y="55"/>
                </a:lnTo>
                <a:lnTo>
                  <a:pt x="53" y="71"/>
                </a:lnTo>
                <a:lnTo>
                  <a:pt x="59" y="88"/>
                </a:lnTo>
                <a:lnTo>
                  <a:pt x="73" y="103"/>
                </a:lnTo>
                <a:lnTo>
                  <a:pt x="71" y="104"/>
                </a:lnTo>
                <a:lnTo>
                  <a:pt x="63" y="125"/>
                </a:lnTo>
                <a:lnTo>
                  <a:pt x="55" y="135"/>
                </a:lnTo>
                <a:lnTo>
                  <a:pt x="45" y="147"/>
                </a:lnTo>
                <a:lnTo>
                  <a:pt x="34" y="169"/>
                </a:lnTo>
                <a:close/>
              </a:path>
            </a:pathLst>
          </a:custGeom>
          <a:solidFill>
            <a:srgbClr val="DDDDDD"/>
          </a:solidFill>
          <a:ln w="0" cap="rnd">
            <a:solidFill>
              <a:srgbClr val="000000"/>
            </a:solidFill>
            <a:round/>
            <a:headEnd/>
            <a:tailEnd/>
          </a:ln>
        </p:spPr>
        <p:txBody>
          <a:bodyPr/>
          <a:lstStyle/>
          <a:p>
            <a:endParaRPr lang="nl-NL"/>
          </a:p>
        </p:txBody>
      </p:sp>
      <p:sp>
        <p:nvSpPr>
          <p:cNvPr id="169989" name="Freeform 9">
            <a:extLst>
              <a:ext uri="{FF2B5EF4-FFF2-40B4-BE49-F238E27FC236}">
                <a16:creationId xmlns:a16="http://schemas.microsoft.com/office/drawing/2014/main" id="{57F4F277-C363-4D8F-98B9-ABF959CF1C9C}"/>
              </a:ext>
            </a:extLst>
          </p:cNvPr>
          <p:cNvSpPr>
            <a:spLocks/>
          </p:cNvSpPr>
          <p:nvPr/>
        </p:nvSpPr>
        <p:spPr bwMode="auto">
          <a:xfrm>
            <a:off x="5453063" y="4851400"/>
            <a:ext cx="531812" cy="260350"/>
          </a:xfrm>
          <a:custGeom>
            <a:avLst/>
            <a:gdLst>
              <a:gd name="T0" fmla="*/ 2147483646 w 335"/>
              <a:gd name="T1" fmla="*/ 2147483646 h 164"/>
              <a:gd name="T2" fmla="*/ 2147483646 w 335"/>
              <a:gd name="T3" fmla="*/ 2147483646 h 164"/>
              <a:gd name="T4" fmla="*/ 2147483646 w 335"/>
              <a:gd name="T5" fmla="*/ 2147483646 h 164"/>
              <a:gd name="T6" fmla="*/ 2147483646 w 335"/>
              <a:gd name="T7" fmla="*/ 2147483646 h 164"/>
              <a:gd name="T8" fmla="*/ 2147483646 w 335"/>
              <a:gd name="T9" fmla="*/ 2147483646 h 164"/>
              <a:gd name="T10" fmla="*/ 2147483646 w 335"/>
              <a:gd name="T11" fmla="*/ 2147483646 h 164"/>
              <a:gd name="T12" fmla="*/ 2147483646 w 335"/>
              <a:gd name="T13" fmla="*/ 2147483646 h 164"/>
              <a:gd name="T14" fmla="*/ 2147483646 w 335"/>
              <a:gd name="T15" fmla="*/ 2147483646 h 164"/>
              <a:gd name="T16" fmla="*/ 2147483646 w 335"/>
              <a:gd name="T17" fmla="*/ 2147483646 h 164"/>
              <a:gd name="T18" fmla="*/ 2147483646 w 335"/>
              <a:gd name="T19" fmla="*/ 2147483646 h 164"/>
              <a:gd name="T20" fmla="*/ 2147483646 w 335"/>
              <a:gd name="T21" fmla="*/ 2147483646 h 164"/>
              <a:gd name="T22" fmla="*/ 2147483646 w 335"/>
              <a:gd name="T23" fmla="*/ 2147483646 h 164"/>
              <a:gd name="T24" fmla="*/ 2147483646 w 335"/>
              <a:gd name="T25" fmla="*/ 2147483646 h 164"/>
              <a:gd name="T26" fmla="*/ 2147483646 w 335"/>
              <a:gd name="T27" fmla="*/ 2147483646 h 164"/>
              <a:gd name="T28" fmla="*/ 2147483646 w 335"/>
              <a:gd name="T29" fmla="*/ 2147483646 h 164"/>
              <a:gd name="T30" fmla="*/ 2147483646 w 335"/>
              <a:gd name="T31" fmla="*/ 2147483646 h 164"/>
              <a:gd name="T32" fmla="*/ 2147483646 w 335"/>
              <a:gd name="T33" fmla="*/ 2147483646 h 164"/>
              <a:gd name="T34" fmla="*/ 2147483646 w 335"/>
              <a:gd name="T35" fmla="*/ 2147483646 h 164"/>
              <a:gd name="T36" fmla="*/ 2147483646 w 335"/>
              <a:gd name="T37" fmla="*/ 2147483646 h 164"/>
              <a:gd name="T38" fmla="*/ 2147483646 w 335"/>
              <a:gd name="T39" fmla="*/ 2147483646 h 164"/>
              <a:gd name="T40" fmla="*/ 2147483646 w 335"/>
              <a:gd name="T41" fmla="*/ 2147483646 h 164"/>
              <a:gd name="T42" fmla="*/ 2147483646 w 335"/>
              <a:gd name="T43" fmla="*/ 2147483646 h 164"/>
              <a:gd name="T44" fmla="*/ 2147483646 w 335"/>
              <a:gd name="T45" fmla="*/ 2147483646 h 164"/>
              <a:gd name="T46" fmla="*/ 2147483646 w 335"/>
              <a:gd name="T47" fmla="*/ 2147483646 h 164"/>
              <a:gd name="T48" fmla="*/ 2147483646 w 335"/>
              <a:gd name="T49" fmla="*/ 2147483646 h 164"/>
              <a:gd name="T50" fmla="*/ 2147483646 w 335"/>
              <a:gd name="T51" fmla="*/ 2147483646 h 164"/>
              <a:gd name="T52" fmla="*/ 2147483646 w 335"/>
              <a:gd name="T53" fmla="*/ 2147483646 h 164"/>
              <a:gd name="T54" fmla="*/ 2147483646 w 335"/>
              <a:gd name="T55" fmla="*/ 2147483646 h 164"/>
              <a:gd name="T56" fmla="*/ 2147483646 w 335"/>
              <a:gd name="T57" fmla="*/ 2147483646 h 164"/>
              <a:gd name="T58" fmla="*/ 2147483646 w 335"/>
              <a:gd name="T59" fmla="*/ 2147483646 h 164"/>
              <a:gd name="T60" fmla="*/ 2147483646 w 335"/>
              <a:gd name="T61" fmla="*/ 2147483646 h 164"/>
              <a:gd name="T62" fmla="*/ 2147483646 w 335"/>
              <a:gd name="T63" fmla="*/ 2147483646 h 164"/>
              <a:gd name="T64" fmla="*/ 2147483646 w 335"/>
              <a:gd name="T65" fmla="*/ 2147483646 h 164"/>
              <a:gd name="T66" fmla="*/ 2147483646 w 335"/>
              <a:gd name="T67" fmla="*/ 2147483646 h 164"/>
              <a:gd name="T68" fmla="*/ 2147483646 w 335"/>
              <a:gd name="T69" fmla="*/ 2147483646 h 164"/>
              <a:gd name="T70" fmla="*/ 2147483646 w 335"/>
              <a:gd name="T71" fmla="*/ 2147483646 h 164"/>
              <a:gd name="T72" fmla="*/ 2147483646 w 335"/>
              <a:gd name="T73" fmla="*/ 2147483646 h 164"/>
              <a:gd name="T74" fmla="*/ 2147483646 w 335"/>
              <a:gd name="T75" fmla="*/ 2147483646 h 164"/>
              <a:gd name="T76" fmla="*/ 2147483646 w 335"/>
              <a:gd name="T77" fmla="*/ 2147483646 h 164"/>
              <a:gd name="T78" fmla="*/ 2147483646 w 335"/>
              <a:gd name="T79" fmla="*/ 2147483646 h 164"/>
              <a:gd name="T80" fmla="*/ 2147483646 w 335"/>
              <a:gd name="T81" fmla="*/ 2147483646 h 164"/>
              <a:gd name="T82" fmla="*/ 2147483646 w 335"/>
              <a:gd name="T83" fmla="*/ 2147483646 h 164"/>
              <a:gd name="T84" fmla="*/ 2147483646 w 335"/>
              <a:gd name="T85" fmla="*/ 2147483646 h 164"/>
              <a:gd name="T86" fmla="*/ 2147483646 w 335"/>
              <a:gd name="T87" fmla="*/ 2147483646 h 164"/>
              <a:gd name="T88" fmla="*/ 2147483646 w 335"/>
              <a:gd name="T89" fmla="*/ 2147483646 h 164"/>
              <a:gd name="T90" fmla="*/ 2147483646 w 335"/>
              <a:gd name="T91" fmla="*/ 2147483646 h 164"/>
              <a:gd name="T92" fmla="*/ 2147483646 w 335"/>
              <a:gd name="T93" fmla="*/ 2147483646 h 164"/>
              <a:gd name="T94" fmla="*/ 2147483646 w 335"/>
              <a:gd name="T95" fmla="*/ 2147483646 h 164"/>
              <a:gd name="T96" fmla="*/ 2147483646 w 335"/>
              <a:gd name="T97" fmla="*/ 2147483646 h 164"/>
              <a:gd name="T98" fmla="*/ 2147483646 w 335"/>
              <a:gd name="T99" fmla="*/ 2147483646 h 164"/>
              <a:gd name="T100" fmla="*/ 2147483646 w 335"/>
              <a:gd name="T101" fmla="*/ 2147483646 h 164"/>
              <a:gd name="T102" fmla="*/ 2147483646 w 335"/>
              <a:gd name="T103" fmla="*/ 2147483646 h 164"/>
              <a:gd name="T104" fmla="*/ 2147483646 w 335"/>
              <a:gd name="T105" fmla="*/ 2147483646 h 1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5"/>
              <a:gd name="T160" fmla="*/ 0 h 164"/>
              <a:gd name="T161" fmla="*/ 335 w 335"/>
              <a:gd name="T162" fmla="*/ 164 h 1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5" h="164">
                <a:moveTo>
                  <a:pt x="2" y="89"/>
                </a:moveTo>
                <a:lnTo>
                  <a:pt x="9" y="90"/>
                </a:lnTo>
                <a:lnTo>
                  <a:pt x="12" y="86"/>
                </a:lnTo>
                <a:lnTo>
                  <a:pt x="14" y="89"/>
                </a:lnTo>
                <a:lnTo>
                  <a:pt x="18" y="89"/>
                </a:lnTo>
                <a:lnTo>
                  <a:pt x="20" y="93"/>
                </a:lnTo>
                <a:lnTo>
                  <a:pt x="24" y="95"/>
                </a:lnTo>
                <a:lnTo>
                  <a:pt x="24" y="99"/>
                </a:lnTo>
                <a:lnTo>
                  <a:pt x="29" y="100"/>
                </a:lnTo>
                <a:lnTo>
                  <a:pt x="27" y="106"/>
                </a:lnTo>
                <a:lnTo>
                  <a:pt x="32" y="106"/>
                </a:lnTo>
                <a:lnTo>
                  <a:pt x="40" y="96"/>
                </a:lnTo>
                <a:lnTo>
                  <a:pt x="40" y="88"/>
                </a:lnTo>
                <a:lnTo>
                  <a:pt x="44" y="89"/>
                </a:lnTo>
                <a:lnTo>
                  <a:pt x="49" y="88"/>
                </a:lnTo>
                <a:lnTo>
                  <a:pt x="59" y="91"/>
                </a:lnTo>
                <a:lnTo>
                  <a:pt x="60" y="95"/>
                </a:lnTo>
                <a:lnTo>
                  <a:pt x="61" y="99"/>
                </a:lnTo>
                <a:lnTo>
                  <a:pt x="73" y="98"/>
                </a:lnTo>
                <a:lnTo>
                  <a:pt x="80" y="95"/>
                </a:lnTo>
                <a:lnTo>
                  <a:pt x="81" y="92"/>
                </a:lnTo>
                <a:lnTo>
                  <a:pt x="87" y="91"/>
                </a:lnTo>
                <a:lnTo>
                  <a:pt x="89" y="86"/>
                </a:lnTo>
                <a:lnTo>
                  <a:pt x="113" y="85"/>
                </a:lnTo>
                <a:lnTo>
                  <a:pt x="115" y="80"/>
                </a:lnTo>
                <a:lnTo>
                  <a:pt x="123" y="79"/>
                </a:lnTo>
                <a:lnTo>
                  <a:pt x="127" y="83"/>
                </a:lnTo>
                <a:lnTo>
                  <a:pt x="138" y="81"/>
                </a:lnTo>
                <a:lnTo>
                  <a:pt x="140" y="85"/>
                </a:lnTo>
                <a:lnTo>
                  <a:pt x="140" y="89"/>
                </a:lnTo>
                <a:lnTo>
                  <a:pt x="148" y="94"/>
                </a:lnTo>
                <a:lnTo>
                  <a:pt x="150" y="93"/>
                </a:lnTo>
                <a:lnTo>
                  <a:pt x="152" y="83"/>
                </a:lnTo>
                <a:lnTo>
                  <a:pt x="151" y="79"/>
                </a:lnTo>
                <a:lnTo>
                  <a:pt x="144" y="78"/>
                </a:lnTo>
                <a:lnTo>
                  <a:pt x="148" y="70"/>
                </a:lnTo>
                <a:lnTo>
                  <a:pt x="138" y="53"/>
                </a:lnTo>
                <a:lnTo>
                  <a:pt x="145" y="47"/>
                </a:lnTo>
                <a:lnTo>
                  <a:pt x="163" y="38"/>
                </a:lnTo>
                <a:lnTo>
                  <a:pt x="166" y="34"/>
                </a:lnTo>
                <a:lnTo>
                  <a:pt x="167" y="24"/>
                </a:lnTo>
                <a:lnTo>
                  <a:pt x="170" y="23"/>
                </a:lnTo>
                <a:lnTo>
                  <a:pt x="178" y="27"/>
                </a:lnTo>
                <a:lnTo>
                  <a:pt x="191" y="20"/>
                </a:lnTo>
                <a:lnTo>
                  <a:pt x="194" y="20"/>
                </a:lnTo>
                <a:lnTo>
                  <a:pt x="200" y="24"/>
                </a:lnTo>
                <a:lnTo>
                  <a:pt x="210" y="27"/>
                </a:lnTo>
                <a:lnTo>
                  <a:pt x="221" y="22"/>
                </a:lnTo>
                <a:lnTo>
                  <a:pt x="235" y="0"/>
                </a:lnTo>
                <a:lnTo>
                  <a:pt x="262" y="10"/>
                </a:lnTo>
                <a:lnTo>
                  <a:pt x="281" y="16"/>
                </a:lnTo>
                <a:lnTo>
                  <a:pt x="307" y="11"/>
                </a:lnTo>
                <a:lnTo>
                  <a:pt x="317" y="17"/>
                </a:lnTo>
                <a:lnTo>
                  <a:pt x="318" y="20"/>
                </a:lnTo>
                <a:lnTo>
                  <a:pt x="319" y="22"/>
                </a:lnTo>
                <a:lnTo>
                  <a:pt x="317" y="39"/>
                </a:lnTo>
                <a:lnTo>
                  <a:pt x="320" y="46"/>
                </a:lnTo>
                <a:lnTo>
                  <a:pt x="335" y="62"/>
                </a:lnTo>
                <a:lnTo>
                  <a:pt x="323" y="70"/>
                </a:lnTo>
                <a:lnTo>
                  <a:pt x="322" y="81"/>
                </a:lnTo>
                <a:lnTo>
                  <a:pt x="309" y="82"/>
                </a:lnTo>
                <a:lnTo>
                  <a:pt x="306" y="79"/>
                </a:lnTo>
                <a:lnTo>
                  <a:pt x="299" y="79"/>
                </a:lnTo>
                <a:lnTo>
                  <a:pt x="295" y="84"/>
                </a:lnTo>
                <a:lnTo>
                  <a:pt x="304" y="86"/>
                </a:lnTo>
                <a:lnTo>
                  <a:pt x="306" y="92"/>
                </a:lnTo>
                <a:lnTo>
                  <a:pt x="304" y="97"/>
                </a:lnTo>
                <a:lnTo>
                  <a:pt x="296" y="99"/>
                </a:lnTo>
                <a:lnTo>
                  <a:pt x="295" y="110"/>
                </a:lnTo>
                <a:lnTo>
                  <a:pt x="299" y="115"/>
                </a:lnTo>
                <a:lnTo>
                  <a:pt x="296" y="123"/>
                </a:lnTo>
                <a:lnTo>
                  <a:pt x="289" y="132"/>
                </a:lnTo>
                <a:lnTo>
                  <a:pt x="276" y="136"/>
                </a:lnTo>
                <a:lnTo>
                  <a:pt x="278" y="147"/>
                </a:lnTo>
                <a:lnTo>
                  <a:pt x="260" y="144"/>
                </a:lnTo>
                <a:lnTo>
                  <a:pt x="255" y="149"/>
                </a:lnTo>
                <a:lnTo>
                  <a:pt x="238" y="147"/>
                </a:lnTo>
                <a:lnTo>
                  <a:pt x="228" y="150"/>
                </a:lnTo>
                <a:lnTo>
                  <a:pt x="215" y="164"/>
                </a:lnTo>
                <a:lnTo>
                  <a:pt x="210" y="160"/>
                </a:lnTo>
                <a:lnTo>
                  <a:pt x="198" y="160"/>
                </a:lnTo>
                <a:lnTo>
                  <a:pt x="195" y="157"/>
                </a:lnTo>
                <a:lnTo>
                  <a:pt x="175" y="155"/>
                </a:lnTo>
                <a:lnTo>
                  <a:pt x="166" y="152"/>
                </a:lnTo>
                <a:lnTo>
                  <a:pt x="149" y="150"/>
                </a:lnTo>
                <a:lnTo>
                  <a:pt x="123" y="143"/>
                </a:lnTo>
                <a:lnTo>
                  <a:pt x="117" y="132"/>
                </a:lnTo>
                <a:lnTo>
                  <a:pt x="111" y="129"/>
                </a:lnTo>
                <a:lnTo>
                  <a:pt x="111" y="119"/>
                </a:lnTo>
                <a:lnTo>
                  <a:pt x="94" y="125"/>
                </a:lnTo>
                <a:lnTo>
                  <a:pt x="89" y="122"/>
                </a:lnTo>
                <a:lnTo>
                  <a:pt x="80" y="126"/>
                </a:lnTo>
                <a:lnTo>
                  <a:pt x="77" y="123"/>
                </a:lnTo>
                <a:lnTo>
                  <a:pt x="70" y="126"/>
                </a:lnTo>
                <a:lnTo>
                  <a:pt x="63" y="137"/>
                </a:lnTo>
                <a:lnTo>
                  <a:pt x="52" y="136"/>
                </a:lnTo>
                <a:lnTo>
                  <a:pt x="40" y="132"/>
                </a:lnTo>
                <a:lnTo>
                  <a:pt x="40" y="127"/>
                </a:lnTo>
                <a:lnTo>
                  <a:pt x="36" y="124"/>
                </a:lnTo>
                <a:lnTo>
                  <a:pt x="25" y="133"/>
                </a:lnTo>
                <a:lnTo>
                  <a:pt x="15" y="126"/>
                </a:lnTo>
                <a:lnTo>
                  <a:pt x="15" y="122"/>
                </a:lnTo>
                <a:lnTo>
                  <a:pt x="3" y="120"/>
                </a:lnTo>
                <a:lnTo>
                  <a:pt x="4" y="115"/>
                </a:lnTo>
                <a:lnTo>
                  <a:pt x="0" y="107"/>
                </a:lnTo>
                <a:lnTo>
                  <a:pt x="5" y="99"/>
                </a:lnTo>
                <a:lnTo>
                  <a:pt x="2" y="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9990" name="Freeform 10">
            <a:extLst>
              <a:ext uri="{FF2B5EF4-FFF2-40B4-BE49-F238E27FC236}">
                <a16:creationId xmlns:a16="http://schemas.microsoft.com/office/drawing/2014/main" id="{99FE319A-3FE4-474B-984D-062C4B08DF8C}"/>
              </a:ext>
            </a:extLst>
          </p:cNvPr>
          <p:cNvSpPr>
            <a:spLocks/>
          </p:cNvSpPr>
          <p:nvPr/>
        </p:nvSpPr>
        <p:spPr bwMode="auto">
          <a:xfrm>
            <a:off x="5453063" y="4851400"/>
            <a:ext cx="531812" cy="260350"/>
          </a:xfrm>
          <a:custGeom>
            <a:avLst/>
            <a:gdLst>
              <a:gd name="T0" fmla="*/ 2147483646 w 335"/>
              <a:gd name="T1" fmla="*/ 2147483646 h 164"/>
              <a:gd name="T2" fmla="*/ 2147483646 w 335"/>
              <a:gd name="T3" fmla="*/ 2147483646 h 164"/>
              <a:gd name="T4" fmla="*/ 2147483646 w 335"/>
              <a:gd name="T5" fmla="*/ 2147483646 h 164"/>
              <a:gd name="T6" fmla="*/ 2147483646 w 335"/>
              <a:gd name="T7" fmla="*/ 2147483646 h 164"/>
              <a:gd name="T8" fmla="*/ 2147483646 w 335"/>
              <a:gd name="T9" fmla="*/ 2147483646 h 164"/>
              <a:gd name="T10" fmla="*/ 2147483646 w 335"/>
              <a:gd name="T11" fmla="*/ 2147483646 h 164"/>
              <a:gd name="T12" fmla="*/ 2147483646 w 335"/>
              <a:gd name="T13" fmla="*/ 2147483646 h 164"/>
              <a:gd name="T14" fmla="*/ 2147483646 w 335"/>
              <a:gd name="T15" fmla="*/ 2147483646 h 164"/>
              <a:gd name="T16" fmla="*/ 2147483646 w 335"/>
              <a:gd name="T17" fmla="*/ 2147483646 h 164"/>
              <a:gd name="T18" fmla="*/ 2147483646 w 335"/>
              <a:gd name="T19" fmla="*/ 2147483646 h 164"/>
              <a:gd name="T20" fmla="*/ 2147483646 w 335"/>
              <a:gd name="T21" fmla="*/ 2147483646 h 164"/>
              <a:gd name="T22" fmla="*/ 2147483646 w 335"/>
              <a:gd name="T23" fmla="*/ 2147483646 h 164"/>
              <a:gd name="T24" fmla="*/ 2147483646 w 335"/>
              <a:gd name="T25" fmla="*/ 2147483646 h 164"/>
              <a:gd name="T26" fmla="*/ 2147483646 w 335"/>
              <a:gd name="T27" fmla="*/ 2147483646 h 164"/>
              <a:gd name="T28" fmla="*/ 2147483646 w 335"/>
              <a:gd name="T29" fmla="*/ 2147483646 h 164"/>
              <a:gd name="T30" fmla="*/ 2147483646 w 335"/>
              <a:gd name="T31" fmla="*/ 2147483646 h 164"/>
              <a:gd name="T32" fmla="*/ 2147483646 w 335"/>
              <a:gd name="T33" fmla="*/ 2147483646 h 164"/>
              <a:gd name="T34" fmla="*/ 2147483646 w 335"/>
              <a:gd name="T35" fmla="*/ 2147483646 h 164"/>
              <a:gd name="T36" fmla="*/ 2147483646 w 335"/>
              <a:gd name="T37" fmla="*/ 2147483646 h 164"/>
              <a:gd name="T38" fmla="*/ 2147483646 w 335"/>
              <a:gd name="T39" fmla="*/ 2147483646 h 164"/>
              <a:gd name="T40" fmla="*/ 2147483646 w 335"/>
              <a:gd name="T41" fmla="*/ 2147483646 h 164"/>
              <a:gd name="T42" fmla="*/ 2147483646 w 335"/>
              <a:gd name="T43" fmla="*/ 2147483646 h 164"/>
              <a:gd name="T44" fmla="*/ 2147483646 w 335"/>
              <a:gd name="T45" fmla="*/ 2147483646 h 164"/>
              <a:gd name="T46" fmla="*/ 2147483646 w 335"/>
              <a:gd name="T47" fmla="*/ 2147483646 h 164"/>
              <a:gd name="T48" fmla="*/ 2147483646 w 335"/>
              <a:gd name="T49" fmla="*/ 2147483646 h 164"/>
              <a:gd name="T50" fmla="*/ 2147483646 w 335"/>
              <a:gd name="T51" fmla="*/ 2147483646 h 164"/>
              <a:gd name="T52" fmla="*/ 2147483646 w 335"/>
              <a:gd name="T53" fmla="*/ 2147483646 h 164"/>
              <a:gd name="T54" fmla="*/ 2147483646 w 335"/>
              <a:gd name="T55" fmla="*/ 2147483646 h 164"/>
              <a:gd name="T56" fmla="*/ 2147483646 w 335"/>
              <a:gd name="T57" fmla="*/ 2147483646 h 164"/>
              <a:gd name="T58" fmla="*/ 2147483646 w 335"/>
              <a:gd name="T59" fmla="*/ 2147483646 h 164"/>
              <a:gd name="T60" fmla="*/ 2147483646 w 335"/>
              <a:gd name="T61" fmla="*/ 2147483646 h 164"/>
              <a:gd name="T62" fmla="*/ 2147483646 w 335"/>
              <a:gd name="T63" fmla="*/ 2147483646 h 164"/>
              <a:gd name="T64" fmla="*/ 2147483646 w 335"/>
              <a:gd name="T65" fmla="*/ 2147483646 h 164"/>
              <a:gd name="T66" fmla="*/ 2147483646 w 335"/>
              <a:gd name="T67" fmla="*/ 2147483646 h 164"/>
              <a:gd name="T68" fmla="*/ 2147483646 w 335"/>
              <a:gd name="T69" fmla="*/ 2147483646 h 164"/>
              <a:gd name="T70" fmla="*/ 2147483646 w 335"/>
              <a:gd name="T71" fmla="*/ 2147483646 h 164"/>
              <a:gd name="T72" fmla="*/ 2147483646 w 335"/>
              <a:gd name="T73" fmla="*/ 2147483646 h 164"/>
              <a:gd name="T74" fmla="*/ 2147483646 w 335"/>
              <a:gd name="T75" fmla="*/ 2147483646 h 164"/>
              <a:gd name="T76" fmla="*/ 2147483646 w 335"/>
              <a:gd name="T77" fmla="*/ 2147483646 h 164"/>
              <a:gd name="T78" fmla="*/ 2147483646 w 335"/>
              <a:gd name="T79" fmla="*/ 2147483646 h 164"/>
              <a:gd name="T80" fmla="*/ 2147483646 w 335"/>
              <a:gd name="T81" fmla="*/ 2147483646 h 164"/>
              <a:gd name="T82" fmla="*/ 2147483646 w 335"/>
              <a:gd name="T83" fmla="*/ 2147483646 h 164"/>
              <a:gd name="T84" fmla="*/ 2147483646 w 335"/>
              <a:gd name="T85" fmla="*/ 2147483646 h 164"/>
              <a:gd name="T86" fmla="*/ 2147483646 w 335"/>
              <a:gd name="T87" fmla="*/ 2147483646 h 164"/>
              <a:gd name="T88" fmla="*/ 2147483646 w 335"/>
              <a:gd name="T89" fmla="*/ 2147483646 h 164"/>
              <a:gd name="T90" fmla="*/ 2147483646 w 335"/>
              <a:gd name="T91" fmla="*/ 2147483646 h 164"/>
              <a:gd name="T92" fmla="*/ 2147483646 w 335"/>
              <a:gd name="T93" fmla="*/ 2147483646 h 164"/>
              <a:gd name="T94" fmla="*/ 2147483646 w 335"/>
              <a:gd name="T95" fmla="*/ 2147483646 h 164"/>
              <a:gd name="T96" fmla="*/ 2147483646 w 335"/>
              <a:gd name="T97" fmla="*/ 2147483646 h 164"/>
              <a:gd name="T98" fmla="*/ 2147483646 w 335"/>
              <a:gd name="T99" fmla="*/ 2147483646 h 164"/>
              <a:gd name="T100" fmla="*/ 2147483646 w 335"/>
              <a:gd name="T101" fmla="*/ 2147483646 h 164"/>
              <a:gd name="T102" fmla="*/ 2147483646 w 335"/>
              <a:gd name="T103" fmla="*/ 2147483646 h 164"/>
              <a:gd name="T104" fmla="*/ 2147483646 w 335"/>
              <a:gd name="T105" fmla="*/ 2147483646 h 1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5"/>
              <a:gd name="T160" fmla="*/ 0 h 164"/>
              <a:gd name="T161" fmla="*/ 335 w 335"/>
              <a:gd name="T162" fmla="*/ 164 h 1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5" h="164">
                <a:moveTo>
                  <a:pt x="2" y="89"/>
                </a:moveTo>
                <a:lnTo>
                  <a:pt x="9" y="90"/>
                </a:lnTo>
                <a:lnTo>
                  <a:pt x="12" y="86"/>
                </a:lnTo>
                <a:lnTo>
                  <a:pt x="14" y="89"/>
                </a:lnTo>
                <a:lnTo>
                  <a:pt x="18" y="89"/>
                </a:lnTo>
                <a:lnTo>
                  <a:pt x="20" y="93"/>
                </a:lnTo>
                <a:lnTo>
                  <a:pt x="24" y="95"/>
                </a:lnTo>
                <a:lnTo>
                  <a:pt x="24" y="99"/>
                </a:lnTo>
                <a:lnTo>
                  <a:pt x="29" y="100"/>
                </a:lnTo>
                <a:lnTo>
                  <a:pt x="27" y="106"/>
                </a:lnTo>
                <a:lnTo>
                  <a:pt x="32" y="106"/>
                </a:lnTo>
                <a:lnTo>
                  <a:pt x="40" y="96"/>
                </a:lnTo>
                <a:lnTo>
                  <a:pt x="40" y="88"/>
                </a:lnTo>
                <a:lnTo>
                  <a:pt x="44" y="89"/>
                </a:lnTo>
                <a:lnTo>
                  <a:pt x="49" y="88"/>
                </a:lnTo>
                <a:lnTo>
                  <a:pt x="59" y="91"/>
                </a:lnTo>
                <a:lnTo>
                  <a:pt x="60" y="95"/>
                </a:lnTo>
                <a:lnTo>
                  <a:pt x="61" y="99"/>
                </a:lnTo>
                <a:lnTo>
                  <a:pt x="73" y="98"/>
                </a:lnTo>
                <a:lnTo>
                  <a:pt x="80" y="95"/>
                </a:lnTo>
                <a:lnTo>
                  <a:pt x="81" y="92"/>
                </a:lnTo>
                <a:lnTo>
                  <a:pt x="87" y="91"/>
                </a:lnTo>
                <a:lnTo>
                  <a:pt x="89" y="86"/>
                </a:lnTo>
                <a:lnTo>
                  <a:pt x="113" y="85"/>
                </a:lnTo>
                <a:lnTo>
                  <a:pt x="115" y="80"/>
                </a:lnTo>
                <a:lnTo>
                  <a:pt x="123" y="79"/>
                </a:lnTo>
                <a:lnTo>
                  <a:pt x="127" y="83"/>
                </a:lnTo>
                <a:lnTo>
                  <a:pt x="138" y="81"/>
                </a:lnTo>
                <a:lnTo>
                  <a:pt x="140" y="85"/>
                </a:lnTo>
                <a:lnTo>
                  <a:pt x="140" y="89"/>
                </a:lnTo>
                <a:lnTo>
                  <a:pt x="148" y="94"/>
                </a:lnTo>
                <a:lnTo>
                  <a:pt x="150" y="93"/>
                </a:lnTo>
                <a:lnTo>
                  <a:pt x="152" y="83"/>
                </a:lnTo>
                <a:lnTo>
                  <a:pt x="151" y="79"/>
                </a:lnTo>
                <a:lnTo>
                  <a:pt x="144" y="78"/>
                </a:lnTo>
                <a:lnTo>
                  <a:pt x="148" y="70"/>
                </a:lnTo>
                <a:lnTo>
                  <a:pt x="138" y="53"/>
                </a:lnTo>
                <a:lnTo>
                  <a:pt x="145" y="47"/>
                </a:lnTo>
                <a:lnTo>
                  <a:pt x="163" y="38"/>
                </a:lnTo>
                <a:lnTo>
                  <a:pt x="166" y="34"/>
                </a:lnTo>
                <a:lnTo>
                  <a:pt x="167" y="24"/>
                </a:lnTo>
                <a:lnTo>
                  <a:pt x="170" y="23"/>
                </a:lnTo>
                <a:lnTo>
                  <a:pt x="178" y="27"/>
                </a:lnTo>
                <a:lnTo>
                  <a:pt x="191" y="20"/>
                </a:lnTo>
                <a:lnTo>
                  <a:pt x="194" y="20"/>
                </a:lnTo>
                <a:lnTo>
                  <a:pt x="200" y="24"/>
                </a:lnTo>
                <a:lnTo>
                  <a:pt x="210" y="27"/>
                </a:lnTo>
                <a:lnTo>
                  <a:pt x="221" y="22"/>
                </a:lnTo>
                <a:lnTo>
                  <a:pt x="235" y="0"/>
                </a:lnTo>
                <a:lnTo>
                  <a:pt x="262" y="10"/>
                </a:lnTo>
                <a:lnTo>
                  <a:pt x="281" y="16"/>
                </a:lnTo>
                <a:lnTo>
                  <a:pt x="307" y="11"/>
                </a:lnTo>
                <a:lnTo>
                  <a:pt x="317" y="17"/>
                </a:lnTo>
                <a:lnTo>
                  <a:pt x="318" y="20"/>
                </a:lnTo>
                <a:lnTo>
                  <a:pt x="319" y="22"/>
                </a:lnTo>
                <a:lnTo>
                  <a:pt x="317" y="39"/>
                </a:lnTo>
                <a:lnTo>
                  <a:pt x="320" y="46"/>
                </a:lnTo>
                <a:lnTo>
                  <a:pt x="335" y="62"/>
                </a:lnTo>
                <a:lnTo>
                  <a:pt x="323" y="70"/>
                </a:lnTo>
                <a:lnTo>
                  <a:pt x="322" y="81"/>
                </a:lnTo>
                <a:lnTo>
                  <a:pt x="309" y="82"/>
                </a:lnTo>
                <a:lnTo>
                  <a:pt x="306" y="79"/>
                </a:lnTo>
                <a:lnTo>
                  <a:pt x="299" y="79"/>
                </a:lnTo>
                <a:lnTo>
                  <a:pt x="295" y="84"/>
                </a:lnTo>
                <a:lnTo>
                  <a:pt x="304" y="86"/>
                </a:lnTo>
                <a:lnTo>
                  <a:pt x="306" y="92"/>
                </a:lnTo>
                <a:lnTo>
                  <a:pt x="304" y="97"/>
                </a:lnTo>
                <a:lnTo>
                  <a:pt x="296" y="99"/>
                </a:lnTo>
                <a:lnTo>
                  <a:pt x="295" y="110"/>
                </a:lnTo>
                <a:lnTo>
                  <a:pt x="299" y="115"/>
                </a:lnTo>
                <a:lnTo>
                  <a:pt x="296" y="123"/>
                </a:lnTo>
                <a:lnTo>
                  <a:pt x="289" y="132"/>
                </a:lnTo>
                <a:lnTo>
                  <a:pt x="276" y="136"/>
                </a:lnTo>
                <a:lnTo>
                  <a:pt x="278" y="147"/>
                </a:lnTo>
                <a:lnTo>
                  <a:pt x="260" y="144"/>
                </a:lnTo>
                <a:lnTo>
                  <a:pt x="255" y="149"/>
                </a:lnTo>
                <a:lnTo>
                  <a:pt x="238" y="147"/>
                </a:lnTo>
                <a:lnTo>
                  <a:pt x="228" y="150"/>
                </a:lnTo>
                <a:lnTo>
                  <a:pt x="215" y="164"/>
                </a:lnTo>
                <a:lnTo>
                  <a:pt x="210" y="160"/>
                </a:lnTo>
                <a:lnTo>
                  <a:pt x="198" y="160"/>
                </a:lnTo>
                <a:lnTo>
                  <a:pt x="195" y="157"/>
                </a:lnTo>
                <a:lnTo>
                  <a:pt x="175" y="155"/>
                </a:lnTo>
                <a:lnTo>
                  <a:pt x="166" y="152"/>
                </a:lnTo>
                <a:lnTo>
                  <a:pt x="149" y="150"/>
                </a:lnTo>
                <a:lnTo>
                  <a:pt x="123" y="143"/>
                </a:lnTo>
                <a:lnTo>
                  <a:pt x="117" y="132"/>
                </a:lnTo>
                <a:lnTo>
                  <a:pt x="111" y="129"/>
                </a:lnTo>
                <a:lnTo>
                  <a:pt x="111" y="119"/>
                </a:lnTo>
                <a:lnTo>
                  <a:pt x="94" y="125"/>
                </a:lnTo>
                <a:lnTo>
                  <a:pt x="89" y="122"/>
                </a:lnTo>
                <a:lnTo>
                  <a:pt x="80" y="126"/>
                </a:lnTo>
                <a:lnTo>
                  <a:pt x="77" y="123"/>
                </a:lnTo>
                <a:lnTo>
                  <a:pt x="70" y="126"/>
                </a:lnTo>
                <a:lnTo>
                  <a:pt x="63" y="137"/>
                </a:lnTo>
                <a:lnTo>
                  <a:pt x="52" y="136"/>
                </a:lnTo>
                <a:lnTo>
                  <a:pt x="40" y="132"/>
                </a:lnTo>
                <a:lnTo>
                  <a:pt x="40" y="127"/>
                </a:lnTo>
                <a:lnTo>
                  <a:pt x="36" y="124"/>
                </a:lnTo>
                <a:lnTo>
                  <a:pt x="25" y="133"/>
                </a:lnTo>
                <a:lnTo>
                  <a:pt x="15" y="126"/>
                </a:lnTo>
                <a:lnTo>
                  <a:pt x="15" y="122"/>
                </a:lnTo>
                <a:lnTo>
                  <a:pt x="3" y="120"/>
                </a:lnTo>
                <a:lnTo>
                  <a:pt x="4" y="115"/>
                </a:lnTo>
                <a:lnTo>
                  <a:pt x="0" y="107"/>
                </a:lnTo>
                <a:lnTo>
                  <a:pt x="5" y="99"/>
                </a:lnTo>
                <a:lnTo>
                  <a:pt x="2" y="89"/>
                </a:lnTo>
                <a:close/>
              </a:path>
            </a:pathLst>
          </a:custGeom>
          <a:solidFill>
            <a:schemeClr val="bg1"/>
          </a:solidFill>
          <a:ln w="0" cap="rnd">
            <a:solidFill>
              <a:srgbClr val="000000"/>
            </a:solidFill>
            <a:round/>
            <a:headEnd/>
            <a:tailEnd/>
          </a:ln>
        </p:spPr>
        <p:txBody>
          <a:bodyPr/>
          <a:lstStyle/>
          <a:p>
            <a:endParaRPr lang="nl-NL"/>
          </a:p>
        </p:txBody>
      </p:sp>
      <p:sp>
        <p:nvSpPr>
          <p:cNvPr id="169991" name="Freeform 11">
            <a:extLst>
              <a:ext uri="{FF2B5EF4-FFF2-40B4-BE49-F238E27FC236}">
                <a16:creationId xmlns:a16="http://schemas.microsoft.com/office/drawing/2014/main" id="{8A516DE2-A987-4C96-A435-D1F227E9F1C3}"/>
              </a:ext>
            </a:extLst>
          </p:cNvPr>
          <p:cNvSpPr>
            <a:spLocks/>
          </p:cNvSpPr>
          <p:nvPr/>
        </p:nvSpPr>
        <p:spPr bwMode="auto">
          <a:xfrm>
            <a:off x="6319838" y="5313363"/>
            <a:ext cx="419100" cy="285750"/>
          </a:xfrm>
          <a:custGeom>
            <a:avLst/>
            <a:gdLst>
              <a:gd name="T0" fmla="*/ 2147483646 w 264"/>
              <a:gd name="T1" fmla="*/ 2147483646 h 180"/>
              <a:gd name="T2" fmla="*/ 2147483646 w 264"/>
              <a:gd name="T3" fmla="*/ 2147483646 h 180"/>
              <a:gd name="T4" fmla="*/ 2147483646 w 264"/>
              <a:gd name="T5" fmla="*/ 2147483646 h 180"/>
              <a:gd name="T6" fmla="*/ 2147483646 w 264"/>
              <a:gd name="T7" fmla="*/ 2147483646 h 180"/>
              <a:gd name="T8" fmla="*/ 2147483646 w 264"/>
              <a:gd name="T9" fmla="*/ 2147483646 h 180"/>
              <a:gd name="T10" fmla="*/ 2147483646 w 264"/>
              <a:gd name="T11" fmla="*/ 0 h 180"/>
              <a:gd name="T12" fmla="*/ 2147483646 w 264"/>
              <a:gd name="T13" fmla="*/ 2147483646 h 180"/>
              <a:gd name="T14" fmla="*/ 2147483646 w 264"/>
              <a:gd name="T15" fmla="*/ 2147483646 h 180"/>
              <a:gd name="T16" fmla="*/ 2147483646 w 264"/>
              <a:gd name="T17" fmla="*/ 2147483646 h 180"/>
              <a:gd name="T18" fmla="*/ 2147483646 w 264"/>
              <a:gd name="T19" fmla="*/ 2147483646 h 180"/>
              <a:gd name="T20" fmla="*/ 2147483646 w 264"/>
              <a:gd name="T21" fmla="*/ 2147483646 h 180"/>
              <a:gd name="T22" fmla="*/ 2147483646 w 264"/>
              <a:gd name="T23" fmla="*/ 2147483646 h 180"/>
              <a:gd name="T24" fmla="*/ 2147483646 w 264"/>
              <a:gd name="T25" fmla="*/ 2147483646 h 180"/>
              <a:gd name="T26" fmla="*/ 2147483646 w 264"/>
              <a:gd name="T27" fmla="*/ 2147483646 h 180"/>
              <a:gd name="T28" fmla="*/ 2147483646 w 264"/>
              <a:gd name="T29" fmla="*/ 2147483646 h 180"/>
              <a:gd name="T30" fmla="*/ 2147483646 w 264"/>
              <a:gd name="T31" fmla="*/ 2147483646 h 180"/>
              <a:gd name="T32" fmla="*/ 2147483646 w 264"/>
              <a:gd name="T33" fmla="*/ 2147483646 h 180"/>
              <a:gd name="T34" fmla="*/ 2147483646 w 264"/>
              <a:gd name="T35" fmla="*/ 2147483646 h 180"/>
              <a:gd name="T36" fmla="*/ 2147483646 w 264"/>
              <a:gd name="T37" fmla="*/ 2147483646 h 180"/>
              <a:gd name="T38" fmla="*/ 2147483646 w 264"/>
              <a:gd name="T39" fmla="*/ 2147483646 h 180"/>
              <a:gd name="T40" fmla="*/ 2147483646 w 264"/>
              <a:gd name="T41" fmla="*/ 2147483646 h 180"/>
              <a:gd name="T42" fmla="*/ 2147483646 w 264"/>
              <a:gd name="T43" fmla="*/ 2147483646 h 180"/>
              <a:gd name="T44" fmla="*/ 2147483646 w 264"/>
              <a:gd name="T45" fmla="*/ 2147483646 h 180"/>
              <a:gd name="T46" fmla="*/ 2147483646 w 264"/>
              <a:gd name="T47" fmla="*/ 2147483646 h 180"/>
              <a:gd name="T48" fmla="*/ 2147483646 w 264"/>
              <a:gd name="T49" fmla="*/ 2147483646 h 180"/>
              <a:gd name="T50" fmla="*/ 2147483646 w 264"/>
              <a:gd name="T51" fmla="*/ 2147483646 h 180"/>
              <a:gd name="T52" fmla="*/ 2147483646 w 264"/>
              <a:gd name="T53" fmla="*/ 2147483646 h 180"/>
              <a:gd name="T54" fmla="*/ 2147483646 w 264"/>
              <a:gd name="T55" fmla="*/ 2147483646 h 180"/>
              <a:gd name="T56" fmla="*/ 2147483646 w 264"/>
              <a:gd name="T57" fmla="*/ 2147483646 h 180"/>
              <a:gd name="T58" fmla="*/ 2147483646 w 264"/>
              <a:gd name="T59" fmla="*/ 2147483646 h 180"/>
              <a:gd name="T60" fmla="*/ 2147483646 w 264"/>
              <a:gd name="T61" fmla="*/ 2147483646 h 180"/>
              <a:gd name="T62" fmla="*/ 2147483646 w 264"/>
              <a:gd name="T63" fmla="*/ 2147483646 h 180"/>
              <a:gd name="T64" fmla="*/ 2147483646 w 264"/>
              <a:gd name="T65" fmla="*/ 2147483646 h 180"/>
              <a:gd name="T66" fmla="*/ 2147483646 w 264"/>
              <a:gd name="T67" fmla="*/ 2147483646 h 180"/>
              <a:gd name="T68" fmla="*/ 2147483646 w 264"/>
              <a:gd name="T69" fmla="*/ 2147483646 h 180"/>
              <a:gd name="T70" fmla="*/ 2147483646 w 264"/>
              <a:gd name="T71" fmla="*/ 2147483646 h 180"/>
              <a:gd name="T72" fmla="*/ 2147483646 w 264"/>
              <a:gd name="T73" fmla="*/ 2147483646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180"/>
              <a:gd name="T113" fmla="*/ 264 w 264"/>
              <a:gd name="T114" fmla="*/ 180 h 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180">
                <a:moveTo>
                  <a:pt x="1" y="113"/>
                </a:moveTo>
                <a:lnTo>
                  <a:pt x="1" y="107"/>
                </a:lnTo>
                <a:lnTo>
                  <a:pt x="2" y="94"/>
                </a:lnTo>
                <a:lnTo>
                  <a:pt x="6" y="86"/>
                </a:lnTo>
                <a:lnTo>
                  <a:pt x="21" y="77"/>
                </a:lnTo>
                <a:lnTo>
                  <a:pt x="27" y="69"/>
                </a:lnTo>
                <a:lnTo>
                  <a:pt x="26" y="64"/>
                </a:lnTo>
                <a:lnTo>
                  <a:pt x="1" y="35"/>
                </a:lnTo>
                <a:lnTo>
                  <a:pt x="0" y="27"/>
                </a:lnTo>
                <a:lnTo>
                  <a:pt x="3" y="19"/>
                </a:lnTo>
                <a:lnTo>
                  <a:pt x="10" y="9"/>
                </a:lnTo>
                <a:lnTo>
                  <a:pt x="17" y="0"/>
                </a:lnTo>
                <a:lnTo>
                  <a:pt x="24" y="6"/>
                </a:lnTo>
                <a:lnTo>
                  <a:pt x="31" y="8"/>
                </a:lnTo>
                <a:lnTo>
                  <a:pt x="27" y="17"/>
                </a:lnTo>
                <a:lnTo>
                  <a:pt x="27" y="22"/>
                </a:lnTo>
                <a:lnTo>
                  <a:pt x="32" y="21"/>
                </a:lnTo>
                <a:lnTo>
                  <a:pt x="47" y="16"/>
                </a:lnTo>
                <a:lnTo>
                  <a:pt x="57" y="16"/>
                </a:lnTo>
                <a:lnTo>
                  <a:pt x="79" y="27"/>
                </a:lnTo>
                <a:lnTo>
                  <a:pt x="85" y="26"/>
                </a:lnTo>
                <a:lnTo>
                  <a:pt x="99" y="19"/>
                </a:lnTo>
                <a:lnTo>
                  <a:pt x="104" y="20"/>
                </a:lnTo>
                <a:lnTo>
                  <a:pt x="131" y="29"/>
                </a:lnTo>
                <a:lnTo>
                  <a:pt x="138" y="27"/>
                </a:lnTo>
                <a:lnTo>
                  <a:pt x="175" y="7"/>
                </a:lnTo>
                <a:lnTo>
                  <a:pt x="186" y="1"/>
                </a:lnTo>
                <a:lnTo>
                  <a:pt x="197" y="2"/>
                </a:lnTo>
                <a:lnTo>
                  <a:pt x="210" y="12"/>
                </a:lnTo>
                <a:lnTo>
                  <a:pt x="216" y="13"/>
                </a:lnTo>
                <a:lnTo>
                  <a:pt x="226" y="19"/>
                </a:lnTo>
                <a:lnTo>
                  <a:pt x="251" y="28"/>
                </a:lnTo>
                <a:lnTo>
                  <a:pt x="264" y="31"/>
                </a:lnTo>
                <a:lnTo>
                  <a:pt x="263" y="40"/>
                </a:lnTo>
                <a:lnTo>
                  <a:pt x="261" y="47"/>
                </a:lnTo>
                <a:lnTo>
                  <a:pt x="256" y="49"/>
                </a:lnTo>
                <a:lnTo>
                  <a:pt x="250" y="48"/>
                </a:lnTo>
                <a:lnTo>
                  <a:pt x="244" y="52"/>
                </a:lnTo>
                <a:lnTo>
                  <a:pt x="237" y="71"/>
                </a:lnTo>
                <a:lnTo>
                  <a:pt x="237" y="86"/>
                </a:lnTo>
                <a:lnTo>
                  <a:pt x="235" y="90"/>
                </a:lnTo>
                <a:lnTo>
                  <a:pt x="228" y="93"/>
                </a:lnTo>
                <a:lnTo>
                  <a:pt x="221" y="103"/>
                </a:lnTo>
                <a:lnTo>
                  <a:pt x="221" y="109"/>
                </a:lnTo>
                <a:lnTo>
                  <a:pt x="226" y="108"/>
                </a:lnTo>
                <a:lnTo>
                  <a:pt x="230" y="114"/>
                </a:lnTo>
                <a:lnTo>
                  <a:pt x="231" y="118"/>
                </a:lnTo>
                <a:lnTo>
                  <a:pt x="239" y="128"/>
                </a:lnTo>
                <a:lnTo>
                  <a:pt x="239" y="133"/>
                </a:lnTo>
                <a:lnTo>
                  <a:pt x="213" y="133"/>
                </a:lnTo>
                <a:lnTo>
                  <a:pt x="203" y="131"/>
                </a:lnTo>
                <a:lnTo>
                  <a:pt x="194" y="132"/>
                </a:lnTo>
                <a:lnTo>
                  <a:pt x="182" y="141"/>
                </a:lnTo>
                <a:lnTo>
                  <a:pt x="172" y="153"/>
                </a:lnTo>
                <a:lnTo>
                  <a:pt x="165" y="152"/>
                </a:lnTo>
                <a:lnTo>
                  <a:pt x="159" y="157"/>
                </a:lnTo>
                <a:lnTo>
                  <a:pt x="161" y="166"/>
                </a:lnTo>
                <a:lnTo>
                  <a:pt x="159" y="173"/>
                </a:lnTo>
                <a:lnTo>
                  <a:pt x="137" y="180"/>
                </a:lnTo>
                <a:lnTo>
                  <a:pt x="130" y="180"/>
                </a:lnTo>
                <a:lnTo>
                  <a:pt x="118" y="175"/>
                </a:lnTo>
                <a:lnTo>
                  <a:pt x="90" y="162"/>
                </a:lnTo>
                <a:lnTo>
                  <a:pt x="79" y="163"/>
                </a:lnTo>
                <a:lnTo>
                  <a:pt x="64" y="170"/>
                </a:lnTo>
                <a:lnTo>
                  <a:pt x="28" y="175"/>
                </a:lnTo>
                <a:lnTo>
                  <a:pt x="26" y="176"/>
                </a:lnTo>
                <a:lnTo>
                  <a:pt x="25" y="171"/>
                </a:lnTo>
                <a:lnTo>
                  <a:pt x="28" y="163"/>
                </a:lnTo>
                <a:lnTo>
                  <a:pt x="28" y="150"/>
                </a:lnTo>
                <a:lnTo>
                  <a:pt x="23" y="138"/>
                </a:lnTo>
                <a:lnTo>
                  <a:pt x="16" y="128"/>
                </a:lnTo>
                <a:lnTo>
                  <a:pt x="4" y="121"/>
                </a:lnTo>
                <a:lnTo>
                  <a:pt x="1" y="116"/>
                </a:lnTo>
                <a:lnTo>
                  <a:pt x="1" y="11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9992" name="Freeform 12">
            <a:extLst>
              <a:ext uri="{FF2B5EF4-FFF2-40B4-BE49-F238E27FC236}">
                <a16:creationId xmlns:a16="http://schemas.microsoft.com/office/drawing/2014/main" id="{7F2FEC2F-32DD-451A-8A77-889F8F35087D}"/>
              </a:ext>
            </a:extLst>
          </p:cNvPr>
          <p:cNvSpPr>
            <a:spLocks/>
          </p:cNvSpPr>
          <p:nvPr/>
        </p:nvSpPr>
        <p:spPr bwMode="auto">
          <a:xfrm>
            <a:off x="6319838" y="5313363"/>
            <a:ext cx="419100" cy="285750"/>
          </a:xfrm>
          <a:custGeom>
            <a:avLst/>
            <a:gdLst>
              <a:gd name="T0" fmla="*/ 2147483646 w 264"/>
              <a:gd name="T1" fmla="*/ 2147483646 h 180"/>
              <a:gd name="T2" fmla="*/ 2147483646 w 264"/>
              <a:gd name="T3" fmla="*/ 2147483646 h 180"/>
              <a:gd name="T4" fmla="*/ 2147483646 w 264"/>
              <a:gd name="T5" fmla="*/ 2147483646 h 180"/>
              <a:gd name="T6" fmla="*/ 2147483646 w 264"/>
              <a:gd name="T7" fmla="*/ 2147483646 h 180"/>
              <a:gd name="T8" fmla="*/ 2147483646 w 264"/>
              <a:gd name="T9" fmla="*/ 2147483646 h 180"/>
              <a:gd name="T10" fmla="*/ 2147483646 w 264"/>
              <a:gd name="T11" fmla="*/ 0 h 180"/>
              <a:gd name="T12" fmla="*/ 2147483646 w 264"/>
              <a:gd name="T13" fmla="*/ 2147483646 h 180"/>
              <a:gd name="T14" fmla="*/ 2147483646 w 264"/>
              <a:gd name="T15" fmla="*/ 2147483646 h 180"/>
              <a:gd name="T16" fmla="*/ 2147483646 w 264"/>
              <a:gd name="T17" fmla="*/ 2147483646 h 180"/>
              <a:gd name="T18" fmla="*/ 2147483646 w 264"/>
              <a:gd name="T19" fmla="*/ 2147483646 h 180"/>
              <a:gd name="T20" fmla="*/ 2147483646 w 264"/>
              <a:gd name="T21" fmla="*/ 2147483646 h 180"/>
              <a:gd name="T22" fmla="*/ 2147483646 w 264"/>
              <a:gd name="T23" fmla="*/ 2147483646 h 180"/>
              <a:gd name="T24" fmla="*/ 2147483646 w 264"/>
              <a:gd name="T25" fmla="*/ 2147483646 h 180"/>
              <a:gd name="T26" fmla="*/ 2147483646 w 264"/>
              <a:gd name="T27" fmla="*/ 2147483646 h 180"/>
              <a:gd name="T28" fmla="*/ 2147483646 w 264"/>
              <a:gd name="T29" fmla="*/ 2147483646 h 180"/>
              <a:gd name="T30" fmla="*/ 2147483646 w 264"/>
              <a:gd name="T31" fmla="*/ 2147483646 h 180"/>
              <a:gd name="T32" fmla="*/ 2147483646 w 264"/>
              <a:gd name="T33" fmla="*/ 2147483646 h 180"/>
              <a:gd name="T34" fmla="*/ 2147483646 w 264"/>
              <a:gd name="T35" fmla="*/ 2147483646 h 180"/>
              <a:gd name="T36" fmla="*/ 2147483646 w 264"/>
              <a:gd name="T37" fmla="*/ 2147483646 h 180"/>
              <a:gd name="T38" fmla="*/ 2147483646 w 264"/>
              <a:gd name="T39" fmla="*/ 2147483646 h 180"/>
              <a:gd name="T40" fmla="*/ 2147483646 w 264"/>
              <a:gd name="T41" fmla="*/ 2147483646 h 180"/>
              <a:gd name="T42" fmla="*/ 2147483646 w 264"/>
              <a:gd name="T43" fmla="*/ 2147483646 h 180"/>
              <a:gd name="T44" fmla="*/ 2147483646 w 264"/>
              <a:gd name="T45" fmla="*/ 2147483646 h 180"/>
              <a:gd name="T46" fmla="*/ 2147483646 w 264"/>
              <a:gd name="T47" fmla="*/ 2147483646 h 180"/>
              <a:gd name="T48" fmla="*/ 2147483646 w 264"/>
              <a:gd name="T49" fmla="*/ 2147483646 h 180"/>
              <a:gd name="T50" fmla="*/ 2147483646 w 264"/>
              <a:gd name="T51" fmla="*/ 2147483646 h 180"/>
              <a:gd name="T52" fmla="*/ 2147483646 w 264"/>
              <a:gd name="T53" fmla="*/ 2147483646 h 180"/>
              <a:gd name="T54" fmla="*/ 2147483646 w 264"/>
              <a:gd name="T55" fmla="*/ 2147483646 h 180"/>
              <a:gd name="T56" fmla="*/ 2147483646 w 264"/>
              <a:gd name="T57" fmla="*/ 2147483646 h 180"/>
              <a:gd name="T58" fmla="*/ 2147483646 w 264"/>
              <a:gd name="T59" fmla="*/ 2147483646 h 180"/>
              <a:gd name="T60" fmla="*/ 2147483646 w 264"/>
              <a:gd name="T61" fmla="*/ 2147483646 h 180"/>
              <a:gd name="T62" fmla="*/ 2147483646 w 264"/>
              <a:gd name="T63" fmla="*/ 2147483646 h 180"/>
              <a:gd name="T64" fmla="*/ 2147483646 w 264"/>
              <a:gd name="T65" fmla="*/ 2147483646 h 180"/>
              <a:gd name="T66" fmla="*/ 2147483646 w 264"/>
              <a:gd name="T67" fmla="*/ 2147483646 h 180"/>
              <a:gd name="T68" fmla="*/ 2147483646 w 264"/>
              <a:gd name="T69" fmla="*/ 2147483646 h 180"/>
              <a:gd name="T70" fmla="*/ 2147483646 w 264"/>
              <a:gd name="T71" fmla="*/ 2147483646 h 180"/>
              <a:gd name="T72" fmla="*/ 2147483646 w 264"/>
              <a:gd name="T73" fmla="*/ 2147483646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4"/>
              <a:gd name="T112" fmla="*/ 0 h 180"/>
              <a:gd name="T113" fmla="*/ 264 w 264"/>
              <a:gd name="T114" fmla="*/ 180 h 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4" h="180">
                <a:moveTo>
                  <a:pt x="1" y="113"/>
                </a:moveTo>
                <a:lnTo>
                  <a:pt x="1" y="107"/>
                </a:lnTo>
                <a:lnTo>
                  <a:pt x="2" y="94"/>
                </a:lnTo>
                <a:lnTo>
                  <a:pt x="6" y="86"/>
                </a:lnTo>
                <a:lnTo>
                  <a:pt x="21" y="77"/>
                </a:lnTo>
                <a:lnTo>
                  <a:pt x="27" y="69"/>
                </a:lnTo>
                <a:lnTo>
                  <a:pt x="26" y="64"/>
                </a:lnTo>
                <a:lnTo>
                  <a:pt x="1" y="35"/>
                </a:lnTo>
                <a:lnTo>
                  <a:pt x="0" y="27"/>
                </a:lnTo>
                <a:lnTo>
                  <a:pt x="3" y="19"/>
                </a:lnTo>
                <a:lnTo>
                  <a:pt x="10" y="9"/>
                </a:lnTo>
                <a:lnTo>
                  <a:pt x="17" y="0"/>
                </a:lnTo>
                <a:lnTo>
                  <a:pt x="24" y="6"/>
                </a:lnTo>
                <a:lnTo>
                  <a:pt x="31" y="8"/>
                </a:lnTo>
                <a:lnTo>
                  <a:pt x="27" y="17"/>
                </a:lnTo>
                <a:lnTo>
                  <a:pt x="27" y="22"/>
                </a:lnTo>
                <a:lnTo>
                  <a:pt x="32" y="21"/>
                </a:lnTo>
                <a:lnTo>
                  <a:pt x="47" y="16"/>
                </a:lnTo>
                <a:lnTo>
                  <a:pt x="57" y="16"/>
                </a:lnTo>
                <a:lnTo>
                  <a:pt x="79" y="27"/>
                </a:lnTo>
                <a:lnTo>
                  <a:pt x="85" y="26"/>
                </a:lnTo>
                <a:lnTo>
                  <a:pt x="99" y="19"/>
                </a:lnTo>
                <a:lnTo>
                  <a:pt x="104" y="20"/>
                </a:lnTo>
                <a:lnTo>
                  <a:pt x="131" y="29"/>
                </a:lnTo>
                <a:lnTo>
                  <a:pt x="138" y="27"/>
                </a:lnTo>
                <a:lnTo>
                  <a:pt x="175" y="7"/>
                </a:lnTo>
                <a:lnTo>
                  <a:pt x="186" y="1"/>
                </a:lnTo>
                <a:lnTo>
                  <a:pt x="197" y="2"/>
                </a:lnTo>
                <a:lnTo>
                  <a:pt x="210" y="12"/>
                </a:lnTo>
                <a:lnTo>
                  <a:pt x="216" y="13"/>
                </a:lnTo>
                <a:lnTo>
                  <a:pt x="226" y="19"/>
                </a:lnTo>
                <a:lnTo>
                  <a:pt x="251" y="28"/>
                </a:lnTo>
                <a:lnTo>
                  <a:pt x="264" y="31"/>
                </a:lnTo>
                <a:lnTo>
                  <a:pt x="263" y="40"/>
                </a:lnTo>
                <a:lnTo>
                  <a:pt x="261" y="47"/>
                </a:lnTo>
                <a:lnTo>
                  <a:pt x="256" y="49"/>
                </a:lnTo>
                <a:lnTo>
                  <a:pt x="250" y="48"/>
                </a:lnTo>
                <a:lnTo>
                  <a:pt x="244" y="52"/>
                </a:lnTo>
                <a:lnTo>
                  <a:pt x="237" y="71"/>
                </a:lnTo>
                <a:lnTo>
                  <a:pt x="237" y="86"/>
                </a:lnTo>
                <a:lnTo>
                  <a:pt x="235" y="90"/>
                </a:lnTo>
                <a:lnTo>
                  <a:pt x="228" y="93"/>
                </a:lnTo>
                <a:lnTo>
                  <a:pt x="221" y="103"/>
                </a:lnTo>
                <a:lnTo>
                  <a:pt x="221" y="109"/>
                </a:lnTo>
                <a:lnTo>
                  <a:pt x="226" y="108"/>
                </a:lnTo>
                <a:lnTo>
                  <a:pt x="230" y="114"/>
                </a:lnTo>
                <a:lnTo>
                  <a:pt x="231" y="118"/>
                </a:lnTo>
                <a:lnTo>
                  <a:pt x="239" y="128"/>
                </a:lnTo>
                <a:lnTo>
                  <a:pt x="239" y="133"/>
                </a:lnTo>
                <a:lnTo>
                  <a:pt x="213" y="133"/>
                </a:lnTo>
                <a:lnTo>
                  <a:pt x="203" y="131"/>
                </a:lnTo>
                <a:lnTo>
                  <a:pt x="194" y="132"/>
                </a:lnTo>
                <a:lnTo>
                  <a:pt x="182" y="141"/>
                </a:lnTo>
                <a:lnTo>
                  <a:pt x="172" y="153"/>
                </a:lnTo>
                <a:lnTo>
                  <a:pt x="165" y="152"/>
                </a:lnTo>
                <a:lnTo>
                  <a:pt x="159" y="157"/>
                </a:lnTo>
                <a:lnTo>
                  <a:pt x="161" y="166"/>
                </a:lnTo>
                <a:lnTo>
                  <a:pt x="159" y="173"/>
                </a:lnTo>
                <a:lnTo>
                  <a:pt x="137" y="180"/>
                </a:lnTo>
                <a:lnTo>
                  <a:pt x="130" y="180"/>
                </a:lnTo>
                <a:lnTo>
                  <a:pt x="118" y="175"/>
                </a:lnTo>
                <a:lnTo>
                  <a:pt x="90" y="162"/>
                </a:lnTo>
                <a:lnTo>
                  <a:pt x="79" y="163"/>
                </a:lnTo>
                <a:lnTo>
                  <a:pt x="64" y="170"/>
                </a:lnTo>
                <a:lnTo>
                  <a:pt x="28" y="175"/>
                </a:lnTo>
                <a:lnTo>
                  <a:pt x="26" y="176"/>
                </a:lnTo>
                <a:lnTo>
                  <a:pt x="25" y="171"/>
                </a:lnTo>
                <a:lnTo>
                  <a:pt x="28" y="163"/>
                </a:lnTo>
                <a:lnTo>
                  <a:pt x="28" y="150"/>
                </a:lnTo>
                <a:lnTo>
                  <a:pt x="23" y="138"/>
                </a:lnTo>
                <a:lnTo>
                  <a:pt x="16" y="128"/>
                </a:lnTo>
                <a:lnTo>
                  <a:pt x="4" y="121"/>
                </a:lnTo>
                <a:lnTo>
                  <a:pt x="1" y="116"/>
                </a:lnTo>
                <a:lnTo>
                  <a:pt x="1" y="113"/>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9993" name="Freeform 13">
            <a:extLst>
              <a:ext uri="{FF2B5EF4-FFF2-40B4-BE49-F238E27FC236}">
                <a16:creationId xmlns:a16="http://schemas.microsoft.com/office/drawing/2014/main" id="{6685B69E-4480-41DE-91CC-78C721F94738}"/>
              </a:ext>
            </a:extLst>
          </p:cNvPr>
          <p:cNvSpPr>
            <a:spLocks noEditPoints="1"/>
          </p:cNvSpPr>
          <p:nvPr/>
        </p:nvSpPr>
        <p:spPr bwMode="auto">
          <a:xfrm>
            <a:off x="5727701" y="5095875"/>
            <a:ext cx="398463" cy="393700"/>
          </a:xfrm>
          <a:custGeom>
            <a:avLst/>
            <a:gdLst>
              <a:gd name="T0" fmla="*/ 2147483646 w 251"/>
              <a:gd name="T1" fmla="*/ 2147483646 h 248"/>
              <a:gd name="T2" fmla="*/ 2147483646 w 251"/>
              <a:gd name="T3" fmla="*/ 2147483646 h 248"/>
              <a:gd name="T4" fmla="*/ 2147483646 w 251"/>
              <a:gd name="T5" fmla="*/ 2147483646 h 248"/>
              <a:gd name="T6" fmla="*/ 2147483646 w 251"/>
              <a:gd name="T7" fmla="*/ 2147483646 h 248"/>
              <a:gd name="T8" fmla="*/ 2147483646 w 251"/>
              <a:gd name="T9" fmla="*/ 2147483646 h 248"/>
              <a:gd name="T10" fmla="*/ 2147483646 w 251"/>
              <a:gd name="T11" fmla="*/ 2147483646 h 248"/>
              <a:gd name="T12" fmla="*/ 2147483646 w 251"/>
              <a:gd name="T13" fmla="*/ 2147483646 h 248"/>
              <a:gd name="T14" fmla="*/ 2147483646 w 251"/>
              <a:gd name="T15" fmla="*/ 2147483646 h 248"/>
              <a:gd name="T16" fmla="*/ 2147483646 w 251"/>
              <a:gd name="T17" fmla="*/ 2147483646 h 248"/>
              <a:gd name="T18" fmla="*/ 2147483646 w 251"/>
              <a:gd name="T19" fmla="*/ 2147483646 h 248"/>
              <a:gd name="T20" fmla="*/ 2147483646 w 251"/>
              <a:gd name="T21" fmla="*/ 2147483646 h 248"/>
              <a:gd name="T22" fmla="*/ 2147483646 w 251"/>
              <a:gd name="T23" fmla="*/ 2147483646 h 248"/>
              <a:gd name="T24" fmla="*/ 2147483646 w 251"/>
              <a:gd name="T25" fmla="*/ 2147483646 h 248"/>
              <a:gd name="T26" fmla="*/ 2147483646 w 251"/>
              <a:gd name="T27" fmla="*/ 2147483646 h 248"/>
              <a:gd name="T28" fmla="*/ 2147483646 w 251"/>
              <a:gd name="T29" fmla="*/ 2147483646 h 248"/>
              <a:gd name="T30" fmla="*/ 2147483646 w 251"/>
              <a:gd name="T31" fmla="*/ 2147483646 h 248"/>
              <a:gd name="T32" fmla="*/ 2147483646 w 251"/>
              <a:gd name="T33" fmla="*/ 2147483646 h 248"/>
              <a:gd name="T34" fmla="*/ 2147483646 w 251"/>
              <a:gd name="T35" fmla="*/ 2147483646 h 248"/>
              <a:gd name="T36" fmla="*/ 2147483646 w 251"/>
              <a:gd name="T37" fmla="*/ 2147483646 h 248"/>
              <a:gd name="T38" fmla="*/ 2147483646 w 251"/>
              <a:gd name="T39" fmla="*/ 2147483646 h 248"/>
              <a:gd name="T40" fmla="*/ 2147483646 w 251"/>
              <a:gd name="T41" fmla="*/ 2147483646 h 248"/>
              <a:gd name="T42" fmla="*/ 2147483646 w 251"/>
              <a:gd name="T43" fmla="*/ 2147483646 h 248"/>
              <a:gd name="T44" fmla="*/ 2147483646 w 251"/>
              <a:gd name="T45" fmla="*/ 2147483646 h 248"/>
              <a:gd name="T46" fmla="*/ 2147483646 w 251"/>
              <a:gd name="T47" fmla="*/ 2147483646 h 248"/>
              <a:gd name="T48" fmla="*/ 2147483646 w 251"/>
              <a:gd name="T49" fmla="*/ 2147483646 h 248"/>
              <a:gd name="T50" fmla="*/ 2147483646 w 251"/>
              <a:gd name="T51" fmla="*/ 2147483646 h 248"/>
              <a:gd name="T52" fmla="*/ 2147483646 w 251"/>
              <a:gd name="T53" fmla="*/ 0 h 248"/>
              <a:gd name="T54" fmla="*/ 2147483646 w 251"/>
              <a:gd name="T55" fmla="*/ 2147483646 h 248"/>
              <a:gd name="T56" fmla="*/ 2147483646 w 251"/>
              <a:gd name="T57" fmla="*/ 2147483646 h 248"/>
              <a:gd name="T58" fmla="*/ 2147483646 w 251"/>
              <a:gd name="T59" fmla="*/ 2147483646 h 248"/>
              <a:gd name="T60" fmla="*/ 2147483646 w 251"/>
              <a:gd name="T61" fmla="*/ 2147483646 h 248"/>
              <a:gd name="T62" fmla="*/ 2147483646 w 251"/>
              <a:gd name="T63" fmla="*/ 2147483646 h 248"/>
              <a:gd name="T64" fmla="*/ 2147483646 w 251"/>
              <a:gd name="T65" fmla="*/ 2147483646 h 248"/>
              <a:gd name="T66" fmla="*/ 2147483646 w 251"/>
              <a:gd name="T67" fmla="*/ 2147483646 h 248"/>
              <a:gd name="T68" fmla="*/ 2147483646 w 251"/>
              <a:gd name="T69" fmla="*/ 2147483646 h 248"/>
              <a:gd name="T70" fmla="*/ 2147483646 w 251"/>
              <a:gd name="T71" fmla="*/ 2147483646 h 248"/>
              <a:gd name="T72" fmla="*/ 2147483646 w 251"/>
              <a:gd name="T73" fmla="*/ 2147483646 h 248"/>
              <a:gd name="T74" fmla="*/ 2147483646 w 251"/>
              <a:gd name="T75" fmla="*/ 2147483646 h 248"/>
              <a:gd name="T76" fmla="*/ 2147483646 w 251"/>
              <a:gd name="T77" fmla="*/ 2147483646 h 248"/>
              <a:gd name="T78" fmla="*/ 2147483646 w 251"/>
              <a:gd name="T79" fmla="*/ 2147483646 h 248"/>
              <a:gd name="T80" fmla="*/ 2147483646 w 251"/>
              <a:gd name="T81" fmla="*/ 2147483646 h 248"/>
              <a:gd name="T82" fmla="*/ 2147483646 w 251"/>
              <a:gd name="T83" fmla="*/ 2147483646 h 248"/>
              <a:gd name="T84" fmla="*/ 2147483646 w 251"/>
              <a:gd name="T85" fmla="*/ 2147483646 h 248"/>
              <a:gd name="T86" fmla="*/ 2147483646 w 251"/>
              <a:gd name="T87" fmla="*/ 2147483646 h 248"/>
              <a:gd name="T88" fmla="*/ 2147483646 w 251"/>
              <a:gd name="T89" fmla="*/ 2147483646 h 248"/>
              <a:gd name="T90" fmla="*/ 2147483646 w 251"/>
              <a:gd name="T91" fmla="*/ 2147483646 h 248"/>
              <a:gd name="T92" fmla="*/ 2147483646 w 251"/>
              <a:gd name="T93" fmla="*/ 2147483646 h 248"/>
              <a:gd name="T94" fmla="*/ 2147483646 w 251"/>
              <a:gd name="T95" fmla="*/ 2147483646 h 248"/>
              <a:gd name="T96" fmla="*/ 2147483646 w 251"/>
              <a:gd name="T97" fmla="*/ 2147483646 h 248"/>
              <a:gd name="T98" fmla="*/ 2147483646 w 251"/>
              <a:gd name="T99" fmla="*/ 2147483646 h 248"/>
              <a:gd name="T100" fmla="*/ 2147483646 w 251"/>
              <a:gd name="T101" fmla="*/ 2147483646 h 248"/>
              <a:gd name="T102" fmla="*/ 2147483646 w 251"/>
              <a:gd name="T103" fmla="*/ 2147483646 h 248"/>
              <a:gd name="T104" fmla="*/ 2147483646 w 251"/>
              <a:gd name="T105" fmla="*/ 2147483646 h 248"/>
              <a:gd name="T106" fmla="*/ 2147483646 w 251"/>
              <a:gd name="T107" fmla="*/ 2147483646 h 248"/>
              <a:gd name="T108" fmla="*/ 2147483646 w 251"/>
              <a:gd name="T109" fmla="*/ 2147483646 h 248"/>
              <a:gd name="T110" fmla="*/ 2147483646 w 251"/>
              <a:gd name="T111" fmla="*/ 2147483646 h 248"/>
              <a:gd name="T112" fmla="*/ 2147483646 w 251"/>
              <a:gd name="T113" fmla="*/ 2147483646 h 248"/>
              <a:gd name="T114" fmla="*/ 2147483646 w 251"/>
              <a:gd name="T115" fmla="*/ 2147483646 h 248"/>
              <a:gd name="T116" fmla="*/ 2147483646 w 251"/>
              <a:gd name="T117" fmla="*/ 2147483646 h 248"/>
              <a:gd name="T118" fmla="*/ 2147483646 w 251"/>
              <a:gd name="T119" fmla="*/ 2147483646 h 248"/>
              <a:gd name="T120" fmla="*/ 2147483646 w 251"/>
              <a:gd name="T121" fmla="*/ 2147483646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1"/>
              <a:gd name="T184" fmla="*/ 0 h 248"/>
              <a:gd name="T185" fmla="*/ 251 w 251"/>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1" h="248">
                <a:moveTo>
                  <a:pt x="171" y="216"/>
                </a:moveTo>
                <a:lnTo>
                  <a:pt x="151" y="199"/>
                </a:lnTo>
                <a:lnTo>
                  <a:pt x="147" y="193"/>
                </a:lnTo>
                <a:lnTo>
                  <a:pt x="132" y="189"/>
                </a:lnTo>
                <a:lnTo>
                  <a:pt x="128" y="185"/>
                </a:lnTo>
                <a:lnTo>
                  <a:pt x="121" y="181"/>
                </a:lnTo>
                <a:lnTo>
                  <a:pt x="108" y="186"/>
                </a:lnTo>
                <a:lnTo>
                  <a:pt x="101" y="173"/>
                </a:lnTo>
                <a:lnTo>
                  <a:pt x="80" y="157"/>
                </a:lnTo>
                <a:lnTo>
                  <a:pt x="69" y="139"/>
                </a:lnTo>
                <a:lnTo>
                  <a:pt x="74" y="139"/>
                </a:lnTo>
                <a:lnTo>
                  <a:pt x="86" y="139"/>
                </a:lnTo>
                <a:lnTo>
                  <a:pt x="75" y="133"/>
                </a:lnTo>
                <a:lnTo>
                  <a:pt x="62" y="121"/>
                </a:lnTo>
                <a:lnTo>
                  <a:pt x="59" y="110"/>
                </a:lnTo>
                <a:lnTo>
                  <a:pt x="60" y="97"/>
                </a:lnTo>
                <a:lnTo>
                  <a:pt x="55" y="88"/>
                </a:lnTo>
                <a:lnTo>
                  <a:pt x="42" y="77"/>
                </a:lnTo>
                <a:lnTo>
                  <a:pt x="35" y="74"/>
                </a:lnTo>
                <a:lnTo>
                  <a:pt x="30" y="89"/>
                </a:lnTo>
                <a:lnTo>
                  <a:pt x="28" y="93"/>
                </a:lnTo>
                <a:lnTo>
                  <a:pt x="28" y="97"/>
                </a:lnTo>
                <a:lnTo>
                  <a:pt x="23" y="100"/>
                </a:lnTo>
                <a:lnTo>
                  <a:pt x="20" y="106"/>
                </a:lnTo>
                <a:lnTo>
                  <a:pt x="16" y="108"/>
                </a:lnTo>
                <a:lnTo>
                  <a:pt x="6" y="90"/>
                </a:lnTo>
                <a:lnTo>
                  <a:pt x="5" y="82"/>
                </a:lnTo>
                <a:lnTo>
                  <a:pt x="0" y="66"/>
                </a:lnTo>
                <a:lnTo>
                  <a:pt x="1" y="65"/>
                </a:lnTo>
                <a:lnTo>
                  <a:pt x="6" y="67"/>
                </a:lnTo>
                <a:lnTo>
                  <a:pt x="9" y="67"/>
                </a:lnTo>
                <a:lnTo>
                  <a:pt x="10" y="66"/>
                </a:lnTo>
                <a:lnTo>
                  <a:pt x="13" y="66"/>
                </a:lnTo>
                <a:lnTo>
                  <a:pt x="13" y="65"/>
                </a:lnTo>
                <a:lnTo>
                  <a:pt x="15" y="65"/>
                </a:lnTo>
                <a:lnTo>
                  <a:pt x="16" y="66"/>
                </a:lnTo>
                <a:lnTo>
                  <a:pt x="18" y="66"/>
                </a:lnTo>
                <a:lnTo>
                  <a:pt x="19" y="65"/>
                </a:lnTo>
                <a:lnTo>
                  <a:pt x="20" y="65"/>
                </a:lnTo>
                <a:lnTo>
                  <a:pt x="20" y="64"/>
                </a:lnTo>
                <a:lnTo>
                  <a:pt x="20" y="63"/>
                </a:lnTo>
                <a:lnTo>
                  <a:pt x="21" y="63"/>
                </a:lnTo>
                <a:lnTo>
                  <a:pt x="22" y="63"/>
                </a:lnTo>
                <a:lnTo>
                  <a:pt x="24" y="64"/>
                </a:lnTo>
                <a:lnTo>
                  <a:pt x="26" y="65"/>
                </a:lnTo>
                <a:lnTo>
                  <a:pt x="28" y="64"/>
                </a:lnTo>
                <a:lnTo>
                  <a:pt x="30" y="64"/>
                </a:lnTo>
                <a:lnTo>
                  <a:pt x="33" y="64"/>
                </a:lnTo>
                <a:lnTo>
                  <a:pt x="37" y="64"/>
                </a:lnTo>
                <a:lnTo>
                  <a:pt x="38" y="64"/>
                </a:lnTo>
                <a:lnTo>
                  <a:pt x="39" y="63"/>
                </a:lnTo>
                <a:lnTo>
                  <a:pt x="40" y="62"/>
                </a:lnTo>
                <a:lnTo>
                  <a:pt x="41" y="61"/>
                </a:lnTo>
                <a:lnTo>
                  <a:pt x="42" y="59"/>
                </a:lnTo>
                <a:lnTo>
                  <a:pt x="42" y="58"/>
                </a:lnTo>
                <a:lnTo>
                  <a:pt x="43" y="56"/>
                </a:lnTo>
                <a:lnTo>
                  <a:pt x="44" y="54"/>
                </a:lnTo>
                <a:lnTo>
                  <a:pt x="45" y="54"/>
                </a:lnTo>
                <a:lnTo>
                  <a:pt x="46" y="54"/>
                </a:lnTo>
                <a:lnTo>
                  <a:pt x="46" y="55"/>
                </a:lnTo>
                <a:lnTo>
                  <a:pt x="47" y="57"/>
                </a:lnTo>
                <a:lnTo>
                  <a:pt x="48" y="58"/>
                </a:lnTo>
                <a:lnTo>
                  <a:pt x="49" y="59"/>
                </a:lnTo>
                <a:lnTo>
                  <a:pt x="50" y="62"/>
                </a:lnTo>
                <a:lnTo>
                  <a:pt x="52" y="63"/>
                </a:lnTo>
                <a:lnTo>
                  <a:pt x="53" y="64"/>
                </a:lnTo>
                <a:lnTo>
                  <a:pt x="54" y="65"/>
                </a:lnTo>
                <a:lnTo>
                  <a:pt x="57" y="65"/>
                </a:lnTo>
                <a:lnTo>
                  <a:pt x="59" y="65"/>
                </a:lnTo>
                <a:lnTo>
                  <a:pt x="59" y="64"/>
                </a:lnTo>
                <a:lnTo>
                  <a:pt x="60" y="62"/>
                </a:lnTo>
                <a:lnTo>
                  <a:pt x="62" y="64"/>
                </a:lnTo>
                <a:lnTo>
                  <a:pt x="63" y="64"/>
                </a:lnTo>
                <a:lnTo>
                  <a:pt x="65" y="64"/>
                </a:lnTo>
                <a:lnTo>
                  <a:pt x="67" y="66"/>
                </a:lnTo>
                <a:lnTo>
                  <a:pt x="68" y="67"/>
                </a:lnTo>
                <a:lnTo>
                  <a:pt x="71" y="68"/>
                </a:lnTo>
                <a:lnTo>
                  <a:pt x="73" y="67"/>
                </a:lnTo>
                <a:lnTo>
                  <a:pt x="75" y="66"/>
                </a:lnTo>
                <a:lnTo>
                  <a:pt x="76" y="66"/>
                </a:lnTo>
                <a:lnTo>
                  <a:pt x="77" y="65"/>
                </a:lnTo>
                <a:lnTo>
                  <a:pt x="76" y="62"/>
                </a:lnTo>
                <a:lnTo>
                  <a:pt x="76" y="60"/>
                </a:lnTo>
                <a:lnTo>
                  <a:pt x="75" y="58"/>
                </a:lnTo>
                <a:lnTo>
                  <a:pt x="76" y="56"/>
                </a:lnTo>
                <a:lnTo>
                  <a:pt x="77" y="56"/>
                </a:lnTo>
                <a:lnTo>
                  <a:pt x="78" y="55"/>
                </a:lnTo>
                <a:lnTo>
                  <a:pt x="78" y="54"/>
                </a:lnTo>
                <a:lnTo>
                  <a:pt x="78" y="52"/>
                </a:lnTo>
                <a:lnTo>
                  <a:pt x="77" y="51"/>
                </a:lnTo>
                <a:lnTo>
                  <a:pt x="76" y="51"/>
                </a:lnTo>
                <a:lnTo>
                  <a:pt x="75" y="50"/>
                </a:lnTo>
                <a:lnTo>
                  <a:pt x="76" y="49"/>
                </a:lnTo>
                <a:lnTo>
                  <a:pt x="77" y="48"/>
                </a:lnTo>
                <a:lnTo>
                  <a:pt x="79" y="46"/>
                </a:lnTo>
                <a:lnTo>
                  <a:pt x="80" y="46"/>
                </a:lnTo>
                <a:lnTo>
                  <a:pt x="82" y="45"/>
                </a:lnTo>
                <a:lnTo>
                  <a:pt x="84" y="44"/>
                </a:lnTo>
                <a:lnTo>
                  <a:pt x="86" y="43"/>
                </a:lnTo>
                <a:lnTo>
                  <a:pt x="88" y="43"/>
                </a:lnTo>
                <a:lnTo>
                  <a:pt x="90" y="43"/>
                </a:lnTo>
                <a:lnTo>
                  <a:pt x="92" y="43"/>
                </a:lnTo>
                <a:lnTo>
                  <a:pt x="92" y="40"/>
                </a:lnTo>
                <a:lnTo>
                  <a:pt x="93" y="38"/>
                </a:lnTo>
                <a:lnTo>
                  <a:pt x="93" y="36"/>
                </a:lnTo>
                <a:lnTo>
                  <a:pt x="93" y="33"/>
                </a:lnTo>
                <a:lnTo>
                  <a:pt x="93" y="31"/>
                </a:lnTo>
                <a:lnTo>
                  <a:pt x="92" y="30"/>
                </a:lnTo>
                <a:lnTo>
                  <a:pt x="91" y="29"/>
                </a:lnTo>
                <a:lnTo>
                  <a:pt x="89" y="27"/>
                </a:lnTo>
                <a:lnTo>
                  <a:pt x="89" y="25"/>
                </a:lnTo>
                <a:lnTo>
                  <a:pt x="89" y="23"/>
                </a:lnTo>
                <a:lnTo>
                  <a:pt x="90" y="21"/>
                </a:lnTo>
                <a:lnTo>
                  <a:pt x="92" y="19"/>
                </a:lnTo>
                <a:lnTo>
                  <a:pt x="96" y="19"/>
                </a:lnTo>
                <a:lnTo>
                  <a:pt x="97" y="18"/>
                </a:lnTo>
                <a:lnTo>
                  <a:pt x="99" y="17"/>
                </a:lnTo>
                <a:lnTo>
                  <a:pt x="101" y="16"/>
                </a:lnTo>
                <a:lnTo>
                  <a:pt x="104" y="15"/>
                </a:lnTo>
                <a:lnTo>
                  <a:pt x="105" y="15"/>
                </a:lnTo>
                <a:lnTo>
                  <a:pt x="107" y="14"/>
                </a:lnTo>
                <a:lnTo>
                  <a:pt x="108" y="12"/>
                </a:lnTo>
                <a:lnTo>
                  <a:pt x="110" y="10"/>
                </a:lnTo>
                <a:lnTo>
                  <a:pt x="111" y="8"/>
                </a:lnTo>
                <a:lnTo>
                  <a:pt x="113" y="9"/>
                </a:lnTo>
                <a:lnTo>
                  <a:pt x="116" y="9"/>
                </a:lnTo>
                <a:lnTo>
                  <a:pt x="117" y="9"/>
                </a:lnTo>
                <a:lnTo>
                  <a:pt x="117" y="7"/>
                </a:lnTo>
                <a:lnTo>
                  <a:pt x="117" y="4"/>
                </a:lnTo>
                <a:lnTo>
                  <a:pt x="117" y="2"/>
                </a:lnTo>
                <a:lnTo>
                  <a:pt x="118" y="0"/>
                </a:lnTo>
                <a:lnTo>
                  <a:pt x="120" y="0"/>
                </a:lnTo>
                <a:lnTo>
                  <a:pt x="124" y="0"/>
                </a:lnTo>
                <a:lnTo>
                  <a:pt x="126" y="1"/>
                </a:lnTo>
                <a:lnTo>
                  <a:pt x="128" y="3"/>
                </a:lnTo>
                <a:lnTo>
                  <a:pt x="129" y="3"/>
                </a:lnTo>
                <a:lnTo>
                  <a:pt x="133" y="9"/>
                </a:lnTo>
                <a:lnTo>
                  <a:pt x="160" y="26"/>
                </a:lnTo>
                <a:lnTo>
                  <a:pt x="182" y="44"/>
                </a:lnTo>
                <a:lnTo>
                  <a:pt x="192" y="47"/>
                </a:lnTo>
                <a:lnTo>
                  <a:pt x="205" y="46"/>
                </a:lnTo>
                <a:lnTo>
                  <a:pt x="214" y="45"/>
                </a:lnTo>
                <a:lnTo>
                  <a:pt x="225" y="39"/>
                </a:lnTo>
                <a:lnTo>
                  <a:pt x="229" y="43"/>
                </a:lnTo>
                <a:lnTo>
                  <a:pt x="230" y="46"/>
                </a:lnTo>
                <a:lnTo>
                  <a:pt x="230" y="49"/>
                </a:lnTo>
                <a:lnTo>
                  <a:pt x="230" y="51"/>
                </a:lnTo>
                <a:lnTo>
                  <a:pt x="231" y="52"/>
                </a:lnTo>
                <a:lnTo>
                  <a:pt x="231" y="54"/>
                </a:lnTo>
                <a:lnTo>
                  <a:pt x="229" y="56"/>
                </a:lnTo>
                <a:lnTo>
                  <a:pt x="229" y="59"/>
                </a:lnTo>
                <a:lnTo>
                  <a:pt x="231" y="61"/>
                </a:lnTo>
                <a:lnTo>
                  <a:pt x="233" y="60"/>
                </a:lnTo>
                <a:lnTo>
                  <a:pt x="235" y="61"/>
                </a:lnTo>
                <a:lnTo>
                  <a:pt x="236" y="64"/>
                </a:lnTo>
                <a:lnTo>
                  <a:pt x="235" y="64"/>
                </a:lnTo>
                <a:lnTo>
                  <a:pt x="234" y="63"/>
                </a:lnTo>
                <a:lnTo>
                  <a:pt x="233" y="66"/>
                </a:lnTo>
                <a:lnTo>
                  <a:pt x="234" y="68"/>
                </a:lnTo>
                <a:lnTo>
                  <a:pt x="233" y="69"/>
                </a:lnTo>
                <a:lnTo>
                  <a:pt x="232" y="70"/>
                </a:lnTo>
                <a:lnTo>
                  <a:pt x="233" y="73"/>
                </a:lnTo>
                <a:lnTo>
                  <a:pt x="237" y="72"/>
                </a:lnTo>
                <a:lnTo>
                  <a:pt x="237" y="74"/>
                </a:lnTo>
                <a:lnTo>
                  <a:pt x="240" y="77"/>
                </a:lnTo>
                <a:lnTo>
                  <a:pt x="242" y="77"/>
                </a:lnTo>
                <a:lnTo>
                  <a:pt x="244" y="77"/>
                </a:lnTo>
                <a:lnTo>
                  <a:pt x="246" y="79"/>
                </a:lnTo>
                <a:lnTo>
                  <a:pt x="248" y="79"/>
                </a:lnTo>
                <a:lnTo>
                  <a:pt x="251" y="79"/>
                </a:lnTo>
                <a:lnTo>
                  <a:pt x="251" y="82"/>
                </a:lnTo>
                <a:lnTo>
                  <a:pt x="250" y="83"/>
                </a:lnTo>
                <a:lnTo>
                  <a:pt x="247" y="83"/>
                </a:lnTo>
                <a:lnTo>
                  <a:pt x="246" y="82"/>
                </a:lnTo>
                <a:lnTo>
                  <a:pt x="245" y="82"/>
                </a:lnTo>
                <a:lnTo>
                  <a:pt x="243" y="82"/>
                </a:lnTo>
                <a:lnTo>
                  <a:pt x="242" y="81"/>
                </a:lnTo>
                <a:lnTo>
                  <a:pt x="241" y="81"/>
                </a:lnTo>
                <a:lnTo>
                  <a:pt x="240" y="81"/>
                </a:lnTo>
                <a:lnTo>
                  <a:pt x="240" y="83"/>
                </a:lnTo>
                <a:lnTo>
                  <a:pt x="239" y="85"/>
                </a:lnTo>
                <a:lnTo>
                  <a:pt x="237" y="85"/>
                </a:lnTo>
                <a:lnTo>
                  <a:pt x="237" y="89"/>
                </a:lnTo>
                <a:lnTo>
                  <a:pt x="238" y="91"/>
                </a:lnTo>
                <a:lnTo>
                  <a:pt x="237" y="93"/>
                </a:lnTo>
                <a:lnTo>
                  <a:pt x="238" y="95"/>
                </a:lnTo>
                <a:lnTo>
                  <a:pt x="238" y="98"/>
                </a:lnTo>
                <a:lnTo>
                  <a:pt x="236" y="99"/>
                </a:lnTo>
                <a:lnTo>
                  <a:pt x="234" y="98"/>
                </a:lnTo>
                <a:lnTo>
                  <a:pt x="233" y="99"/>
                </a:lnTo>
                <a:lnTo>
                  <a:pt x="235" y="102"/>
                </a:lnTo>
                <a:lnTo>
                  <a:pt x="233" y="102"/>
                </a:lnTo>
                <a:lnTo>
                  <a:pt x="230" y="103"/>
                </a:lnTo>
                <a:lnTo>
                  <a:pt x="226" y="102"/>
                </a:lnTo>
                <a:lnTo>
                  <a:pt x="223" y="99"/>
                </a:lnTo>
                <a:lnTo>
                  <a:pt x="224" y="96"/>
                </a:lnTo>
                <a:lnTo>
                  <a:pt x="223" y="94"/>
                </a:lnTo>
                <a:lnTo>
                  <a:pt x="221" y="93"/>
                </a:lnTo>
                <a:lnTo>
                  <a:pt x="221" y="91"/>
                </a:lnTo>
                <a:lnTo>
                  <a:pt x="218" y="89"/>
                </a:lnTo>
                <a:lnTo>
                  <a:pt x="215" y="88"/>
                </a:lnTo>
                <a:lnTo>
                  <a:pt x="213" y="90"/>
                </a:lnTo>
                <a:lnTo>
                  <a:pt x="211" y="90"/>
                </a:lnTo>
                <a:lnTo>
                  <a:pt x="208" y="88"/>
                </a:lnTo>
                <a:lnTo>
                  <a:pt x="207" y="87"/>
                </a:lnTo>
                <a:lnTo>
                  <a:pt x="204" y="87"/>
                </a:lnTo>
                <a:lnTo>
                  <a:pt x="201" y="86"/>
                </a:lnTo>
                <a:lnTo>
                  <a:pt x="199" y="88"/>
                </a:lnTo>
                <a:lnTo>
                  <a:pt x="197" y="89"/>
                </a:lnTo>
                <a:lnTo>
                  <a:pt x="194" y="88"/>
                </a:lnTo>
                <a:lnTo>
                  <a:pt x="192" y="86"/>
                </a:lnTo>
                <a:lnTo>
                  <a:pt x="190" y="86"/>
                </a:lnTo>
                <a:lnTo>
                  <a:pt x="187" y="88"/>
                </a:lnTo>
                <a:lnTo>
                  <a:pt x="184" y="91"/>
                </a:lnTo>
                <a:lnTo>
                  <a:pt x="181" y="89"/>
                </a:lnTo>
                <a:lnTo>
                  <a:pt x="176" y="86"/>
                </a:lnTo>
                <a:lnTo>
                  <a:pt x="172" y="86"/>
                </a:lnTo>
                <a:lnTo>
                  <a:pt x="170" y="87"/>
                </a:lnTo>
                <a:lnTo>
                  <a:pt x="166" y="85"/>
                </a:lnTo>
                <a:lnTo>
                  <a:pt x="163" y="85"/>
                </a:lnTo>
                <a:lnTo>
                  <a:pt x="160" y="82"/>
                </a:lnTo>
                <a:lnTo>
                  <a:pt x="158" y="85"/>
                </a:lnTo>
                <a:lnTo>
                  <a:pt x="156" y="85"/>
                </a:lnTo>
                <a:lnTo>
                  <a:pt x="155" y="84"/>
                </a:lnTo>
                <a:lnTo>
                  <a:pt x="150" y="82"/>
                </a:lnTo>
                <a:lnTo>
                  <a:pt x="147" y="80"/>
                </a:lnTo>
                <a:lnTo>
                  <a:pt x="145" y="79"/>
                </a:lnTo>
                <a:lnTo>
                  <a:pt x="143" y="79"/>
                </a:lnTo>
                <a:lnTo>
                  <a:pt x="141" y="82"/>
                </a:lnTo>
                <a:lnTo>
                  <a:pt x="138" y="82"/>
                </a:lnTo>
                <a:lnTo>
                  <a:pt x="134" y="81"/>
                </a:lnTo>
                <a:lnTo>
                  <a:pt x="131" y="80"/>
                </a:lnTo>
                <a:lnTo>
                  <a:pt x="127" y="81"/>
                </a:lnTo>
                <a:lnTo>
                  <a:pt x="125" y="84"/>
                </a:lnTo>
                <a:lnTo>
                  <a:pt x="122" y="88"/>
                </a:lnTo>
                <a:lnTo>
                  <a:pt x="120" y="93"/>
                </a:lnTo>
                <a:lnTo>
                  <a:pt x="116" y="93"/>
                </a:lnTo>
                <a:lnTo>
                  <a:pt x="111" y="89"/>
                </a:lnTo>
                <a:lnTo>
                  <a:pt x="108" y="84"/>
                </a:lnTo>
                <a:lnTo>
                  <a:pt x="106" y="81"/>
                </a:lnTo>
                <a:lnTo>
                  <a:pt x="100" y="80"/>
                </a:lnTo>
                <a:lnTo>
                  <a:pt x="98" y="81"/>
                </a:lnTo>
                <a:lnTo>
                  <a:pt x="96" y="86"/>
                </a:lnTo>
                <a:lnTo>
                  <a:pt x="95" y="91"/>
                </a:lnTo>
                <a:lnTo>
                  <a:pt x="96" y="94"/>
                </a:lnTo>
                <a:lnTo>
                  <a:pt x="96" y="96"/>
                </a:lnTo>
                <a:lnTo>
                  <a:pt x="97" y="102"/>
                </a:lnTo>
                <a:lnTo>
                  <a:pt x="94" y="104"/>
                </a:lnTo>
                <a:lnTo>
                  <a:pt x="95" y="106"/>
                </a:lnTo>
                <a:lnTo>
                  <a:pt x="97" y="108"/>
                </a:lnTo>
                <a:lnTo>
                  <a:pt x="99" y="110"/>
                </a:lnTo>
                <a:lnTo>
                  <a:pt x="101" y="111"/>
                </a:lnTo>
                <a:lnTo>
                  <a:pt x="103" y="112"/>
                </a:lnTo>
                <a:lnTo>
                  <a:pt x="107" y="117"/>
                </a:lnTo>
                <a:lnTo>
                  <a:pt x="110" y="123"/>
                </a:lnTo>
                <a:lnTo>
                  <a:pt x="111" y="127"/>
                </a:lnTo>
                <a:lnTo>
                  <a:pt x="112" y="130"/>
                </a:lnTo>
                <a:lnTo>
                  <a:pt x="115" y="133"/>
                </a:lnTo>
                <a:lnTo>
                  <a:pt x="113" y="135"/>
                </a:lnTo>
                <a:lnTo>
                  <a:pt x="113" y="137"/>
                </a:lnTo>
                <a:lnTo>
                  <a:pt x="113" y="141"/>
                </a:lnTo>
                <a:lnTo>
                  <a:pt x="117" y="141"/>
                </a:lnTo>
                <a:lnTo>
                  <a:pt x="118" y="144"/>
                </a:lnTo>
                <a:lnTo>
                  <a:pt x="119" y="147"/>
                </a:lnTo>
                <a:lnTo>
                  <a:pt x="121" y="150"/>
                </a:lnTo>
                <a:lnTo>
                  <a:pt x="125" y="151"/>
                </a:lnTo>
                <a:lnTo>
                  <a:pt x="128" y="152"/>
                </a:lnTo>
                <a:lnTo>
                  <a:pt x="135" y="162"/>
                </a:lnTo>
                <a:lnTo>
                  <a:pt x="135" y="166"/>
                </a:lnTo>
                <a:lnTo>
                  <a:pt x="137" y="167"/>
                </a:lnTo>
                <a:lnTo>
                  <a:pt x="141" y="170"/>
                </a:lnTo>
                <a:lnTo>
                  <a:pt x="148" y="179"/>
                </a:lnTo>
                <a:lnTo>
                  <a:pt x="153" y="182"/>
                </a:lnTo>
                <a:lnTo>
                  <a:pt x="157" y="184"/>
                </a:lnTo>
                <a:lnTo>
                  <a:pt x="159" y="186"/>
                </a:lnTo>
                <a:lnTo>
                  <a:pt x="159" y="188"/>
                </a:lnTo>
                <a:lnTo>
                  <a:pt x="160" y="196"/>
                </a:lnTo>
                <a:lnTo>
                  <a:pt x="164" y="198"/>
                </a:lnTo>
                <a:lnTo>
                  <a:pt x="168" y="202"/>
                </a:lnTo>
                <a:lnTo>
                  <a:pt x="170" y="205"/>
                </a:lnTo>
                <a:lnTo>
                  <a:pt x="175" y="208"/>
                </a:lnTo>
                <a:lnTo>
                  <a:pt x="176" y="214"/>
                </a:lnTo>
                <a:lnTo>
                  <a:pt x="171" y="216"/>
                </a:lnTo>
                <a:close/>
                <a:moveTo>
                  <a:pt x="175" y="219"/>
                </a:moveTo>
                <a:lnTo>
                  <a:pt x="178" y="216"/>
                </a:lnTo>
                <a:lnTo>
                  <a:pt x="180" y="216"/>
                </a:lnTo>
                <a:lnTo>
                  <a:pt x="183" y="218"/>
                </a:lnTo>
                <a:lnTo>
                  <a:pt x="183" y="220"/>
                </a:lnTo>
                <a:lnTo>
                  <a:pt x="185" y="222"/>
                </a:lnTo>
                <a:lnTo>
                  <a:pt x="188" y="224"/>
                </a:lnTo>
                <a:lnTo>
                  <a:pt x="191" y="226"/>
                </a:lnTo>
                <a:lnTo>
                  <a:pt x="195" y="227"/>
                </a:lnTo>
                <a:lnTo>
                  <a:pt x="201" y="233"/>
                </a:lnTo>
                <a:lnTo>
                  <a:pt x="202" y="235"/>
                </a:lnTo>
                <a:lnTo>
                  <a:pt x="204" y="234"/>
                </a:lnTo>
                <a:lnTo>
                  <a:pt x="207" y="235"/>
                </a:lnTo>
                <a:lnTo>
                  <a:pt x="209" y="235"/>
                </a:lnTo>
                <a:lnTo>
                  <a:pt x="210" y="237"/>
                </a:lnTo>
                <a:lnTo>
                  <a:pt x="209" y="240"/>
                </a:lnTo>
                <a:lnTo>
                  <a:pt x="210" y="242"/>
                </a:lnTo>
                <a:lnTo>
                  <a:pt x="211" y="243"/>
                </a:lnTo>
                <a:lnTo>
                  <a:pt x="212" y="246"/>
                </a:lnTo>
                <a:lnTo>
                  <a:pt x="212" y="248"/>
                </a:lnTo>
                <a:lnTo>
                  <a:pt x="201" y="239"/>
                </a:lnTo>
                <a:lnTo>
                  <a:pt x="190" y="229"/>
                </a:lnTo>
                <a:lnTo>
                  <a:pt x="175" y="2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9994" name="Freeform 14">
            <a:extLst>
              <a:ext uri="{FF2B5EF4-FFF2-40B4-BE49-F238E27FC236}">
                <a16:creationId xmlns:a16="http://schemas.microsoft.com/office/drawing/2014/main" id="{0956E9ED-5AC2-4802-B846-D827BB84CBFF}"/>
              </a:ext>
            </a:extLst>
          </p:cNvPr>
          <p:cNvSpPr>
            <a:spLocks/>
          </p:cNvSpPr>
          <p:nvPr/>
        </p:nvSpPr>
        <p:spPr bwMode="auto">
          <a:xfrm>
            <a:off x="5727701" y="5095875"/>
            <a:ext cx="398463" cy="342900"/>
          </a:xfrm>
          <a:custGeom>
            <a:avLst/>
            <a:gdLst>
              <a:gd name="T0" fmla="*/ 2147483646 w 251"/>
              <a:gd name="T1" fmla="*/ 2147483646 h 216"/>
              <a:gd name="T2" fmla="*/ 2147483646 w 251"/>
              <a:gd name="T3" fmla="*/ 2147483646 h 216"/>
              <a:gd name="T4" fmla="*/ 2147483646 w 251"/>
              <a:gd name="T5" fmla="*/ 2147483646 h 216"/>
              <a:gd name="T6" fmla="*/ 2147483646 w 251"/>
              <a:gd name="T7" fmla="*/ 2147483646 h 216"/>
              <a:gd name="T8" fmla="*/ 2147483646 w 251"/>
              <a:gd name="T9" fmla="*/ 2147483646 h 216"/>
              <a:gd name="T10" fmla="*/ 2147483646 w 251"/>
              <a:gd name="T11" fmla="*/ 2147483646 h 216"/>
              <a:gd name="T12" fmla="*/ 2147483646 w 251"/>
              <a:gd name="T13" fmla="*/ 2147483646 h 216"/>
              <a:gd name="T14" fmla="*/ 2147483646 w 251"/>
              <a:gd name="T15" fmla="*/ 2147483646 h 216"/>
              <a:gd name="T16" fmla="*/ 2147483646 w 251"/>
              <a:gd name="T17" fmla="*/ 2147483646 h 216"/>
              <a:gd name="T18" fmla="*/ 2147483646 w 251"/>
              <a:gd name="T19" fmla="*/ 2147483646 h 216"/>
              <a:gd name="T20" fmla="*/ 2147483646 w 251"/>
              <a:gd name="T21" fmla="*/ 2147483646 h 216"/>
              <a:gd name="T22" fmla="*/ 2147483646 w 251"/>
              <a:gd name="T23" fmla="*/ 2147483646 h 216"/>
              <a:gd name="T24" fmla="*/ 2147483646 w 251"/>
              <a:gd name="T25" fmla="*/ 2147483646 h 216"/>
              <a:gd name="T26" fmla="*/ 2147483646 w 251"/>
              <a:gd name="T27" fmla="*/ 2147483646 h 216"/>
              <a:gd name="T28" fmla="*/ 2147483646 w 251"/>
              <a:gd name="T29" fmla="*/ 2147483646 h 216"/>
              <a:gd name="T30" fmla="*/ 2147483646 w 251"/>
              <a:gd name="T31" fmla="*/ 2147483646 h 216"/>
              <a:gd name="T32" fmla="*/ 2147483646 w 251"/>
              <a:gd name="T33" fmla="*/ 2147483646 h 216"/>
              <a:gd name="T34" fmla="*/ 2147483646 w 251"/>
              <a:gd name="T35" fmla="*/ 2147483646 h 216"/>
              <a:gd name="T36" fmla="*/ 2147483646 w 251"/>
              <a:gd name="T37" fmla="*/ 2147483646 h 216"/>
              <a:gd name="T38" fmla="*/ 2147483646 w 251"/>
              <a:gd name="T39" fmla="*/ 2147483646 h 216"/>
              <a:gd name="T40" fmla="*/ 2147483646 w 251"/>
              <a:gd name="T41" fmla="*/ 2147483646 h 216"/>
              <a:gd name="T42" fmla="*/ 2147483646 w 251"/>
              <a:gd name="T43" fmla="*/ 2147483646 h 216"/>
              <a:gd name="T44" fmla="*/ 2147483646 w 251"/>
              <a:gd name="T45" fmla="*/ 2147483646 h 216"/>
              <a:gd name="T46" fmla="*/ 2147483646 w 251"/>
              <a:gd name="T47" fmla="*/ 2147483646 h 216"/>
              <a:gd name="T48" fmla="*/ 2147483646 w 251"/>
              <a:gd name="T49" fmla="*/ 2147483646 h 216"/>
              <a:gd name="T50" fmla="*/ 2147483646 w 251"/>
              <a:gd name="T51" fmla="*/ 2147483646 h 216"/>
              <a:gd name="T52" fmla="*/ 2147483646 w 251"/>
              <a:gd name="T53" fmla="*/ 0 h 216"/>
              <a:gd name="T54" fmla="*/ 2147483646 w 251"/>
              <a:gd name="T55" fmla="*/ 2147483646 h 216"/>
              <a:gd name="T56" fmla="*/ 2147483646 w 251"/>
              <a:gd name="T57" fmla="*/ 2147483646 h 216"/>
              <a:gd name="T58" fmla="*/ 2147483646 w 251"/>
              <a:gd name="T59" fmla="*/ 2147483646 h 216"/>
              <a:gd name="T60" fmla="*/ 2147483646 w 251"/>
              <a:gd name="T61" fmla="*/ 2147483646 h 216"/>
              <a:gd name="T62" fmla="*/ 2147483646 w 251"/>
              <a:gd name="T63" fmla="*/ 2147483646 h 216"/>
              <a:gd name="T64" fmla="*/ 2147483646 w 251"/>
              <a:gd name="T65" fmla="*/ 2147483646 h 216"/>
              <a:gd name="T66" fmla="*/ 2147483646 w 251"/>
              <a:gd name="T67" fmla="*/ 2147483646 h 216"/>
              <a:gd name="T68" fmla="*/ 2147483646 w 251"/>
              <a:gd name="T69" fmla="*/ 2147483646 h 216"/>
              <a:gd name="T70" fmla="*/ 2147483646 w 251"/>
              <a:gd name="T71" fmla="*/ 2147483646 h 216"/>
              <a:gd name="T72" fmla="*/ 2147483646 w 251"/>
              <a:gd name="T73" fmla="*/ 2147483646 h 216"/>
              <a:gd name="T74" fmla="*/ 2147483646 w 251"/>
              <a:gd name="T75" fmla="*/ 2147483646 h 216"/>
              <a:gd name="T76" fmla="*/ 2147483646 w 251"/>
              <a:gd name="T77" fmla="*/ 2147483646 h 216"/>
              <a:gd name="T78" fmla="*/ 2147483646 w 251"/>
              <a:gd name="T79" fmla="*/ 2147483646 h 216"/>
              <a:gd name="T80" fmla="*/ 2147483646 w 251"/>
              <a:gd name="T81" fmla="*/ 2147483646 h 216"/>
              <a:gd name="T82" fmla="*/ 2147483646 w 251"/>
              <a:gd name="T83" fmla="*/ 2147483646 h 216"/>
              <a:gd name="T84" fmla="*/ 2147483646 w 251"/>
              <a:gd name="T85" fmla="*/ 2147483646 h 216"/>
              <a:gd name="T86" fmla="*/ 2147483646 w 251"/>
              <a:gd name="T87" fmla="*/ 2147483646 h 216"/>
              <a:gd name="T88" fmla="*/ 2147483646 w 251"/>
              <a:gd name="T89" fmla="*/ 2147483646 h 216"/>
              <a:gd name="T90" fmla="*/ 2147483646 w 251"/>
              <a:gd name="T91" fmla="*/ 2147483646 h 216"/>
              <a:gd name="T92" fmla="*/ 2147483646 w 251"/>
              <a:gd name="T93" fmla="*/ 2147483646 h 216"/>
              <a:gd name="T94" fmla="*/ 2147483646 w 251"/>
              <a:gd name="T95" fmla="*/ 2147483646 h 216"/>
              <a:gd name="T96" fmla="*/ 2147483646 w 251"/>
              <a:gd name="T97" fmla="*/ 2147483646 h 216"/>
              <a:gd name="T98" fmla="*/ 2147483646 w 251"/>
              <a:gd name="T99" fmla="*/ 2147483646 h 216"/>
              <a:gd name="T100" fmla="*/ 2147483646 w 251"/>
              <a:gd name="T101" fmla="*/ 2147483646 h 216"/>
              <a:gd name="T102" fmla="*/ 2147483646 w 251"/>
              <a:gd name="T103" fmla="*/ 2147483646 h 216"/>
              <a:gd name="T104" fmla="*/ 2147483646 w 251"/>
              <a:gd name="T105" fmla="*/ 2147483646 h 216"/>
              <a:gd name="T106" fmla="*/ 2147483646 w 251"/>
              <a:gd name="T107" fmla="*/ 2147483646 h 216"/>
              <a:gd name="T108" fmla="*/ 2147483646 w 251"/>
              <a:gd name="T109" fmla="*/ 2147483646 h 216"/>
              <a:gd name="T110" fmla="*/ 2147483646 w 251"/>
              <a:gd name="T111" fmla="*/ 2147483646 h 216"/>
              <a:gd name="T112" fmla="*/ 2147483646 w 251"/>
              <a:gd name="T113" fmla="*/ 2147483646 h 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1"/>
              <a:gd name="T172" fmla="*/ 0 h 216"/>
              <a:gd name="T173" fmla="*/ 251 w 251"/>
              <a:gd name="T174" fmla="*/ 216 h 2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1" h="216">
                <a:moveTo>
                  <a:pt x="171" y="216"/>
                </a:moveTo>
                <a:lnTo>
                  <a:pt x="151" y="199"/>
                </a:lnTo>
                <a:lnTo>
                  <a:pt x="147" y="193"/>
                </a:lnTo>
                <a:lnTo>
                  <a:pt x="132" y="189"/>
                </a:lnTo>
                <a:lnTo>
                  <a:pt x="128" y="185"/>
                </a:lnTo>
                <a:lnTo>
                  <a:pt x="121" y="181"/>
                </a:lnTo>
                <a:lnTo>
                  <a:pt x="108" y="186"/>
                </a:lnTo>
                <a:lnTo>
                  <a:pt x="101" y="173"/>
                </a:lnTo>
                <a:lnTo>
                  <a:pt x="80" y="157"/>
                </a:lnTo>
                <a:lnTo>
                  <a:pt x="69" y="139"/>
                </a:lnTo>
                <a:lnTo>
                  <a:pt x="74" y="139"/>
                </a:lnTo>
                <a:lnTo>
                  <a:pt x="86" y="139"/>
                </a:lnTo>
                <a:lnTo>
                  <a:pt x="75" y="133"/>
                </a:lnTo>
                <a:lnTo>
                  <a:pt x="62" y="121"/>
                </a:lnTo>
                <a:lnTo>
                  <a:pt x="59" y="110"/>
                </a:lnTo>
                <a:lnTo>
                  <a:pt x="60" y="97"/>
                </a:lnTo>
                <a:lnTo>
                  <a:pt x="55" y="88"/>
                </a:lnTo>
                <a:lnTo>
                  <a:pt x="42" y="77"/>
                </a:lnTo>
                <a:lnTo>
                  <a:pt x="35" y="74"/>
                </a:lnTo>
                <a:lnTo>
                  <a:pt x="30" y="89"/>
                </a:lnTo>
                <a:lnTo>
                  <a:pt x="28" y="93"/>
                </a:lnTo>
                <a:lnTo>
                  <a:pt x="28" y="97"/>
                </a:lnTo>
                <a:lnTo>
                  <a:pt x="23" y="100"/>
                </a:lnTo>
                <a:lnTo>
                  <a:pt x="20" y="106"/>
                </a:lnTo>
                <a:lnTo>
                  <a:pt x="16" y="108"/>
                </a:lnTo>
                <a:lnTo>
                  <a:pt x="6" y="90"/>
                </a:lnTo>
                <a:lnTo>
                  <a:pt x="5" y="82"/>
                </a:lnTo>
                <a:lnTo>
                  <a:pt x="0" y="66"/>
                </a:lnTo>
                <a:lnTo>
                  <a:pt x="1" y="65"/>
                </a:lnTo>
                <a:lnTo>
                  <a:pt x="6" y="67"/>
                </a:lnTo>
                <a:lnTo>
                  <a:pt x="9" y="67"/>
                </a:lnTo>
                <a:lnTo>
                  <a:pt x="10" y="66"/>
                </a:lnTo>
                <a:lnTo>
                  <a:pt x="13" y="66"/>
                </a:lnTo>
                <a:lnTo>
                  <a:pt x="13" y="65"/>
                </a:lnTo>
                <a:lnTo>
                  <a:pt x="15" y="65"/>
                </a:lnTo>
                <a:lnTo>
                  <a:pt x="16" y="66"/>
                </a:lnTo>
                <a:lnTo>
                  <a:pt x="18" y="66"/>
                </a:lnTo>
                <a:lnTo>
                  <a:pt x="19" y="65"/>
                </a:lnTo>
                <a:lnTo>
                  <a:pt x="20" y="65"/>
                </a:lnTo>
                <a:lnTo>
                  <a:pt x="20" y="64"/>
                </a:lnTo>
                <a:lnTo>
                  <a:pt x="20" y="63"/>
                </a:lnTo>
                <a:lnTo>
                  <a:pt x="21" y="63"/>
                </a:lnTo>
                <a:lnTo>
                  <a:pt x="22" y="63"/>
                </a:lnTo>
                <a:lnTo>
                  <a:pt x="24" y="64"/>
                </a:lnTo>
                <a:lnTo>
                  <a:pt x="26" y="65"/>
                </a:lnTo>
                <a:lnTo>
                  <a:pt x="28" y="64"/>
                </a:lnTo>
                <a:lnTo>
                  <a:pt x="30" y="64"/>
                </a:lnTo>
                <a:lnTo>
                  <a:pt x="33" y="64"/>
                </a:lnTo>
                <a:lnTo>
                  <a:pt x="37" y="64"/>
                </a:lnTo>
                <a:lnTo>
                  <a:pt x="38" y="64"/>
                </a:lnTo>
                <a:lnTo>
                  <a:pt x="39" y="63"/>
                </a:lnTo>
                <a:lnTo>
                  <a:pt x="40" y="62"/>
                </a:lnTo>
                <a:lnTo>
                  <a:pt x="41" y="61"/>
                </a:lnTo>
                <a:lnTo>
                  <a:pt x="42" y="59"/>
                </a:lnTo>
                <a:lnTo>
                  <a:pt x="42" y="58"/>
                </a:lnTo>
                <a:lnTo>
                  <a:pt x="43" y="56"/>
                </a:lnTo>
                <a:lnTo>
                  <a:pt x="44" y="54"/>
                </a:lnTo>
                <a:lnTo>
                  <a:pt x="45" y="54"/>
                </a:lnTo>
                <a:lnTo>
                  <a:pt x="46" y="54"/>
                </a:lnTo>
                <a:lnTo>
                  <a:pt x="46" y="55"/>
                </a:lnTo>
                <a:lnTo>
                  <a:pt x="47" y="57"/>
                </a:lnTo>
                <a:lnTo>
                  <a:pt x="48" y="58"/>
                </a:lnTo>
                <a:lnTo>
                  <a:pt x="49" y="59"/>
                </a:lnTo>
                <a:lnTo>
                  <a:pt x="50" y="62"/>
                </a:lnTo>
                <a:lnTo>
                  <a:pt x="52" y="63"/>
                </a:lnTo>
                <a:lnTo>
                  <a:pt x="53" y="64"/>
                </a:lnTo>
                <a:lnTo>
                  <a:pt x="54" y="65"/>
                </a:lnTo>
                <a:lnTo>
                  <a:pt x="57" y="65"/>
                </a:lnTo>
                <a:lnTo>
                  <a:pt x="59" y="65"/>
                </a:lnTo>
                <a:lnTo>
                  <a:pt x="59" y="64"/>
                </a:lnTo>
                <a:lnTo>
                  <a:pt x="60" y="62"/>
                </a:lnTo>
                <a:lnTo>
                  <a:pt x="62" y="64"/>
                </a:lnTo>
                <a:lnTo>
                  <a:pt x="63" y="64"/>
                </a:lnTo>
                <a:lnTo>
                  <a:pt x="65" y="64"/>
                </a:lnTo>
                <a:lnTo>
                  <a:pt x="67" y="66"/>
                </a:lnTo>
                <a:lnTo>
                  <a:pt x="68" y="67"/>
                </a:lnTo>
                <a:lnTo>
                  <a:pt x="71" y="68"/>
                </a:lnTo>
                <a:lnTo>
                  <a:pt x="73" y="67"/>
                </a:lnTo>
                <a:lnTo>
                  <a:pt x="75" y="66"/>
                </a:lnTo>
                <a:lnTo>
                  <a:pt x="76" y="66"/>
                </a:lnTo>
                <a:lnTo>
                  <a:pt x="77" y="65"/>
                </a:lnTo>
                <a:lnTo>
                  <a:pt x="76" y="62"/>
                </a:lnTo>
                <a:lnTo>
                  <a:pt x="76" y="60"/>
                </a:lnTo>
                <a:lnTo>
                  <a:pt x="75" y="58"/>
                </a:lnTo>
                <a:lnTo>
                  <a:pt x="76" y="56"/>
                </a:lnTo>
                <a:lnTo>
                  <a:pt x="77" y="56"/>
                </a:lnTo>
                <a:lnTo>
                  <a:pt x="78" y="55"/>
                </a:lnTo>
                <a:lnTo>
                  <a:pt x="78" y="54"/>
                </a:lnTo>
                <a:lnTo>
                  <a:pt x="78" y="52"/>
                </a:lnTo>
                <a:lnTo>
                  <a:pt x="77" y="51"/>
                </a:lnTo>
                <a:lnTo>
                  <a:pt x="76" y="51"/>
                </a:lnTo>
                <a:lnTo>
                  <a:pt x="75" y="50"/>
                </a:lnTo>
                <a:lnTo>
                  <a:pt x="76" y="49"/>
                </a:lnTo>
                <a:lnTo>
                  <a:pt x="77" y="48"/>
                </a:lnTo>
                <a:lnTo>
                  <a:pt x="79" y="46"/>
                </a:lnTo>
                <a:lnTo>
                  <a:pt x="80" y="46"/>
                </a:lnTo>
                <a:lnTo>
                  <a:pt x="82" y="45"/>
                </a:lnTo>
                <a:lnTo>
                  <a:pt x="84" y="44"/>
                </a:lnTo>
                <a:lnTo>
                  <a:pt x="86" y="43"/>
                </a:lnTo>
                <a:lnTo>
                  <a:pt x="88" y="43"/>
                </a:lnTo>
                <a:lnTo>
                  <a:pt x="90" y="43"/>
                </a:lnTo>
                <a:lnTo>
                  <a:pt x="92" y="43"/>
                </a:lnTo>
                <a:lnTo>
                  <a:pt x="92" y="40"/>
                </a:lnTo>
                <a:lnTo>
                  <a:pt x="93" y="38"/>
                </a:lnTo>
                <a:lnTo>
                  <a:pt x="93" y="36"/>
                </a:lnTo>
                <a:lnTo>
                  <a:pt x="93" y="33"/>
                </a:lnTo>
                <a:lnTo>
                  <a:pt x="93" y="31"/>
                </a:lnTo>
                <a:lnTo>
                  <a:pt x="92" y="30"/>
                </a:lnTo>
                <a:lnTo>
                  <a:pt x="91" y="29"/>
                </a:lnTo>
                <a:lnTo>
                  <a:pt x="89" y="27"/>
                </a:lnTo>
                <a:lnTo>
                  <a:pt x="89" y="25"/>
                </a:lnTo>
                <a:lnTo>
                  <a:pt x="89" y="23"/>
                </a:lnTo>
                <a:lnTo>
                  <a:pt x="90" y="21"/>
                </a:lnTo>
                <a:lnTo>
                  <a:pt x="92" y="19"/>
                </a:lnTo>
                <a:lnTo>
                  <a:pt x="96" y="19"/>
                </a:lnTo>
                <a:lnTo>
                  <a:pt x="97" y="18"/>
                </a:lnTo>
                <a:lnTo>
                  <a:pt x="99" y="17"/>
                </a:lnTo>
                <a:lnTo>
                  <a:pt x="101" y="16"/>
                </a:lnTo>
                <a:lnTo>
                  <a:pt x="104" y="15"/>
                </a:lnTo>
                <a:lnTo>
                  <a:pt x="105" y="15"/>
                </a:lnTo>
                <a:lnTo>
                  <a:pt x="107" y="14"/>
                </a:lnTo>
                <a:lnTo>
                  <a:pt x="108" y="12"/>
                </a:lnTo>
                <a:lnTo>
                  <a:pt x="110" y="10"/>
                </a:lnTo>
                <a:lnTo>
                  <a:pt x="111" y="8"/>
                </a:lnTo>
                <a:lnTo>
                  <a:pt x="113" y="9"/>
                </a:lnTo>
                <a:lnTo>
                  <a:pt x="116" y="9"/>
                </a:lnTo>
                <a:lnTo>
                  <a:pt x="117" y="9"/>
                </a:lnTo>
                <a:lnTo>
                  <a:pt x="117" y="7"/>
                </a:lnTo>
                <a:lnTo>
                  <a:pt x="117" y="4"/>
                </a:lnTo>
                <a:lnTo>
                  <a:pt x="117" y="2"/>
                </a:lnTo>
                <a:lnTo>
                  <a:pt x="118" y="0"/>
                </a:lnTo>
                <a:lnTo>
                  <a:pt x="120" y="0"/>
                </a:lnTo>
                <a:lnTo>
                  <a:pt x="124" y="0"/>
                </a:lnTo>
                <a:lnTo>
                  <a:pt x="126" y="1"/>
                </a:lnTo>
                <a:lnTo>
                  <a:pt x="128" y="3"/>
                </a:lnTo>
                <a:lnTo>
                  <a:pt x="129" y="3"/>
                </a:lnTo>
                <a:lnTo>
                  <a:pt x="133" y="9"/>
                </a:lnTo>
                <a:lnTo>
                  <a:pt x="160" y="26"/>
                </a:lnTo>
                <a:lnTo>
                  <a:pt x="182" y="44"/>
                </a:lnTo>
                <a:lnTo>
                  <a:pt x="192" y="47"/>
                </a:lnTo>
                <a:lnTo>
                  <a:pt x="205" y="46"/>
                </a:lnTo>
                <a:lnTo>
                  <a:pt x="214" y="45"/>
                </a:lnTo>
                <a:lnTo>
                  <a:pt x="225" y="39"/>
                </a:lnTo>
                <a:lnTo>
                  <a:pt x="229" y="43"/>
                </a:lnTo>
                <a:lnTo>
                  <a:pt x="230" y="46"/>
                </a:lnTo>
                <a:lnTo>
                  <a:pt x="230" y="49"/>
                </a:lnTo>
                <a:lnTo>
                  <a:pt x="230" y="51"/>
                </a:lnTo>
                <a:lnTo>
                  <a:pt x="231" y="52"/>
                </a:lnTo>
                <a:lnTo>
                  <a:pt x="231" y="54"/>
                </a:lnTo>
                <a:lnTo>
                  <a:pt x="229" y="56"/>
                </a:lnTo>
                <a:lnTo>
                  <a:pt x="229" y="59"/>
                </a:lnTo>
                <a:lnTo>
                  <a:pt x="231" y="61"/>
                </a:lnTo>
                <a:lnTo>
                  <a:pt x="233" y="60"/>
                </a:lnTo>
                <a:lnTo>
                  <a:pt x="235" y="61"/>
                </a:lnTo>
                <a:lnTo>
                  <a:pt x="236" y="64"/>
                </a:lnTo>
                <a:lnTo>
                  <a:pt x="235" y="64"/>
                </a:lnTo>
                <a:lnTo>
                  <a:pt x="234" y="63"/>
                </a:lnTo>
                <a:lnTo>
                  <a:pt x="233" y="66"/>
                </a:lnTo>
                <a:lnTo>
                  <a:pt x="234" y="68"/>
                </a:lnTo>
                <a:lnTo>
                  <a:pt x="233" y="69"/>
                </a:lnTo>
                <a:lnTo>
                  <a:pt x="232" y="70"/>
                </a:lnTo>
                <a:lnTo>
                  <a:pt x="233" y="73"/>
                </a:lnTo>
                <a:lnTo>
                  <a:pt x="237" y="72"/>
                </a:lnTo>
                <a:lnTo>
                  <a:pt x="237" y="74"/>
                </a:lnTo>
                <a:lnTo>
                  <a:pt x="240" y="77"/>
                </a:lnTo>
                <a:lnTo>
                  <a:pt x="242" y="77"/>
                </a:lnTo>
                <a:lnTo>
                  <a:pt x="244" y="77"/>
                </a:lnTo>
                <a:lnTo>
                  <a:pt x="246" y="79"/>
                </a:lnTo>
                <a:lnTo>
                  <a:pt x="248" y="79"/>
                </a:lnTo>
                <a:lnTo>
                  <a:pt x="251" y="79"/>
                </a:lnTo>
                <a:lnTo>
                  <a:pt x="251" y="82"/>
                </a:lnTo>
                <a:lnTo>
                  <a:pt x="250" y="83"/>
                </a:lnTo>
                <a:lnTo>
                  <a:pt x="247" y="83"/>
                </a:lnTo>
                <a:lnTo>
                  <a:pt x="246" y="82"/>
                </a:lnTo>
                <a:lnTo>
                  <a:pt x="245" y="82"/>
                </a:lnTo>
                <a:lnTo>
                  <a:pt x="243" y="82"/>
                </a:lnTo>
                <a:lnTo>
                  <a:pt x="242" y="81"/>
                </a:lnTo>
                <a:lnTo>
                  <a:pt x="241" y="81"/>
                </a:lnTo>
                <a:lnTo>
                  <a:pt x="240" y="81"/>
                </a:lnTo>
                <a:lnTo>
                  <a:pt x="240" y="83"/>
                </a:lnTo>
                <a:lnTo>
                  <a:pt x="239" y="85"/>
                </a:lnTo>
                <a:lnTo>
                  <a:pt x="237" y="85"/>
                </a:lnTo>
                <a:lnTo>
                  <a:pt x="237" y="89"/>
                </a:lnTo>
                <a:lnTo>
                  <a:pt x="238" y="91"/>
                </a:lnTo>
                <a:lnTo>
                  <a:pt x="237" y="93"/>
                </a:lnTo>
                <a:lnTo>
                  <a:pt x="238" y="95"/>
                </a:lnTo>
                <a:lnTo>
                  <a:pt x="238" y="98"/>
                </a:lnTo>
                <a:lnTo>
                  <a:pt x="236" y="99"/>
                </a:lnTo>
                <a:lnTo>
                  <a:pt x="234" y="98"/>
                </a:lnTo>
                <a:lnTo>
                  <a:pt x="233" y="99"/>
                </a:lnTo>
                <a:lnTo>
                  <a:pt x="235" y="102"/>
                </a:lnTo>
                <a:lnTo>
                  <a:pt x="233" y="102"/>
                </a:lnTo>
                <a:lnTo>
                  <a:pt x="230" y="103"/>
                </a:lnTo>
                <a:lnTo>
                  <a:pt x="226" y="102"/>
                </a:lnTo>
                <a:lnTo>
                  <a:pt x="223" y="99"/>
                </a:lnTo>
                <a:lnTo>
                  <a:pt x="224" y="96"/>
                </a:lnTo>
                <a:lnTo>
                  <a:pt x="223" y="94"/>
                </a:lnTo>
                <a:lnTo>
                  <a:pt x="221" y="93"/>
                </a:lnTo>
                <a:lnTo>
                  <a:pt x="221" y="91"/>
                </a:lnTo>
                <a:lnTo>
                  <a:pt x="218" y="89"/>
                </a:lnTo>
                <a:lnTo>
                  <a:pt x="215" y="88"/>
                </a:lnTo>
                <a:lnTo>
                  <a:pt x="213" y="90"/>
                </a:lnTo>
                <a:lnTo>
                  <a:pt x="211" y="90"/>
                </a:lnTo>
                <a:lnTo>
                  <a:pt x="208" y="88"/>
                </a:lnTo>
                <a:lnTo>
                  <a:pt x="207" y="87"/>
                </a:lnTo>
                <a:lnTo>
                  <a:pt x="204" y="87"/>
                </a:lnTo>
                <a:lnTo>
                  <a:pt x="201" y="86"/>
                </a:lnTo>
                <a:lnTo>
                  <a:pt x="199" y="88"/>
                </a:lnTo>
                <a:lnTo>
                  <a:pt x="197" y="89"/>
                </a:lnTo>
                <a:lnTo>
                  <a:pt x="194" y="88"/>
                </a:lnTo>
                <a:lnTo>
                  <a:pt x="192" y="86"/>
                </a:lnTo>
                <a:lnTo>
                  <a:pt x="190" y="86"/>
                </a:lnTo>
                <a:lnTo>
                  <a:pt x="187" y="88"/>
                </a:lnTo>
                <a:lnTo>
                  <a:pt x="184" y="91"/>
                </a:lnTo>
                <a:lnTo>
                  <a:pt x="181" y="89"/>
                </a:lnTo>
                <a:lnTo>
                  <a:pt x="176" y="86"/>
                </a:lnTo>
                <a:lnTo>
                  <a:pt x="172" y="86"/>
                </a:lnTo>
                <a:lnTo>
                  <a:pt x="170" y="87"/>
                </a:lnTo>
                <a:lnTo>
                  <a:pt x="166" y="85"/>
                </a:lnTo>
                <a:lnTo>
                  <a:pt x="163" y="85"/>
                </a:lnTo>
                <a:lnTo>
                  <a:pt x="160" y="82"/>
                </a:lnTo>
                <a:lnTo>
                  <a:pt x="158" y="85"/>
                </a:lnTo>
                <a:lnTo>
                  <a:pt x="156" y="85"/>
                </a:lnTo>
                <a:lnTo>
                  <a:pt x="155" y="84"/>
                </a:lnTo>
                <a:lnTo>
                  <a:pt x="150" y="82"/>
                </a:lnTo>
                <a:lnTo>
                  <a:pt x="147" y="80"/>
                </a:lnTo>
                <a:lnTo>
                  <a:pt x="145" y="79"/>
                </a:lnTo>
                <a:lnTo>
                  <a:pt x="143" y="79"/>
                </a:lnTo>
                <a:lnTo>
                  <a:pt x="141" y="82"/>
                </a:lnTo>
                <a:lnTo>
                  <a:pt x="138" y="82"/>
                </a:lnTo>
                <a:lnTo>
                  <a:pt x="134" y="81"/>
                </a:lnTo>
                <a:lnTo>
                  <a:pt x="131" y="80"/>
                </a:lnTo>
                <a:lnTo>
                  <a:pt x="127" y="81"/>
                </a:lnTo>
                <a:lnTo>
                  <a:pt x="125" y="84"/>
                </a:lnTo>
                <a:lnTo>
                  <a:pt x="122" y="88"/>
                </a:lnTo>
                <a:lnTo>
                  <a:pt x="120" y="93"/>
                </a:lnTo>
                <a:lnTo>
                  <a:pt x="116" y="93"/>
                </a:lnTo>
                <a:lnTo>
                  <a:pt x="111" y="89"/>
                </a:lnTo>
                <a:lnTo>
                  <a:pt x="108" y="84"/>
                </a:lnTo>
                <a:lnTo>
                  <a:pt x="106" y="81"/>
                </a:lnTo>
                <a:lnTo>
                  <a:pt x="100" y="80"/>
                </a:lnTo>
                <a:lnTo>
                  <a:pt x="98" y="81"/>
                </a:lnTo>
                <a:lnTo>
                  <a:pt x="96" y="86"/>
                </a:lnTo>
                <a:lnTo>
                  <a:pt x="95" y="91"/>
                </a:lnTo>
                <a:lnTo>
                  <a:pt x="96" y="94"/>
                </a:lnTo>
                <a:lnTo>
                  <a:pt x="96" y="96"/>
                </a:lnTo>
                <a:lnTo>
                  <a:pt x="97" y="102"/>
                </a:lnTo>
                <a:lnTo>
                  <a:pt x="94" y="104"/>
                </a:lnTo>
                <a:lnTo>
                  <a:pt x="95" y="106"/>
                </a:lnTo>
                <a:lnTo>
                  <a:pt x="97" y="108"/>
                </a:lnTo>
                <a:lnTo>
                  <a:pt x="99" y="110"/>
                </a:lnTo>
                <a:lnTo>
                  <a:pt x="101" y="111"/>
                </a:lnTo>
                <a:lnTo>
                  <a:pt x="103" y="112"/>
                </a:lnTo>
                <a:lnTo>
                  <a:pt x="107" y="117"/>
                </a:lnTo>
                <a:lnTo>
                  <a:pt x="110" y="123"/>
                </a:lnTo>
                <a:lnTo>
                  <a:pt x="111" y="127"/>
                </a:lnTo>
                <a:lnTo>
                  <a:pt x="112" y="130"/>
                </a:lnTo>
                <a:lnTo>
                  <a:pt x="115" y="133"/>
                </a:lnTo>
                <a:lnTo>
                  <a:pt x="113" y="135"/>
                </a:lnTo>
                <a:lnTo>
                  <a:pt x="113" y="137"/>
                </a:lnTo>
                <a:lnTo>
                  <a:pt x="113" y="141"/>
                </a:lnTo>
                <a:lnTo>
                  <a:pt x="117" y="141"/>
                </a:lnTo>
                <a:lnTo>
                  <a:pt x="118" y="144"/>
                </a:lnTo>
                <a:lnTo>
                  <a:pt x="119" y="147"/>
                </a:lnTo>
                <a:lnTo>
                  <a:pt x="121" y="150"/>
                </a:lnTo>
                <a:lnTo>
                  <a:pt x="125" y="151"/>
                </a:lnTo>
                <a:lnTo>
                  <a:pt x="128" y="152"/>
                </a:lnTo>
                <a:lnTo>
                  <a:pt x="135" y="162"/>
                </a:lnTo>
                <a:lnTo>
                  <a:pt x="135" y="166"/>
                </a:lnTo>
                <a:lnTo>
                  <a:pt x="137" y="167"/>
                </a:lnTo>
                <a:lnTo>
                  <a:pt x="141" y="170"/>
                </a:lnTo>
                <a:lnTo>
                  <a:pt x="148" y="179"/>
                </a:lnTo>
                <a:lnTo>
                  <a:pt x="153" y="182"/>
                </a:lnTo>
                <a:lnTo>
                  <a:pt x="157" y="184"/>
                </a:lnTo>
                <a:lnTo>
                  <a:pt x="159" y="186"/>
                </a:lnTo>
                <a:lnTo>
                  <a:pt x="159" y="188"/>
                </a:lnTo>
                <a:lnTo>
                  <a:pt x="160" y="196"/>
                </a:lnTo>
                <a:lnTo>
                  <a:pt x="164" y="198"/>
                </a:lnTo>
                <a:lnTo>
                  <a:pt x="168" y="202"/>
                </a:lnTo>
                <a:lnTo>
                  <a:pt x="170" y="205"/>
                </a:lnTo>
                <a:lnTo>
                  <a:pt x="175" y="208"/>
                </a:lnTo>
                <a:lnTo>
                  <a:pt x="176" y="214"/>
                </a:lnTo>
                <a:lnTo>
                  <a:pt x="171" y="216"/>
                </a:lnTo>
                <a:close/>
              </a:path>
            </a:pathLst>
          </a:custGeom>
          <a:solidFill>
            <a:schemeClr val="bg1"/>
          </a:solidFill>
          <a:ln w="0" cap="rnd">
            <a:solidFill>
              <a:srgbClr val="000000"/>
            </a:solidFill>
            <a:round/>
            <a:headEnd/>
            <a:tailEnd/>
          </a:ln>
        </p:spPr>
        <p:txBody>
          <a:bodyPr/>
          <a:lstStyle/>
          <a:p>
            <a:endParaRPr lang="nl-NL"/>
          </a:p>
        </p:txBody>
      </p:sp>
      <p:sp>
        <p:nvSpPr>
          <p:cNvPr id="169995" name="Freeform 15">
            <a:extLst>
              <a:ext uri="{FF2B5EF4-FFF2-40B4-BE49-F238E27FC236}">
                <a16:creationId xmlns:a16="http://schemas.microsoft.com/office/drawing/2014/main" id="{E7A624F0-FB6D-4969-90D3-44D0FB2A2FD5}"/>
              </a:ext>
            </a:extLst>
          </p:cNvPr>
          <p:cNvSpPr>
            <a:spLocks/>
          </p:cNvSpPr>
          <p:nvPr/>
        </p:nvSpPr>
        <p:spPr bwMode="auto">
          <a:xfrm>
            <a:off x="6005514" y="5438775"/>
            <a:ext cx="58737" cy="50800"/>
          </a:xfrm>
          <a:custGeom>
            <a:avLst/>
            <a:gdLst>
              <a:gd name="T0" fmla="*/ 0 w 37"/>
              <a:gd name="T1" fmla="*/ 2147483646 h 32"/>
              <a:gd name="T2" fmla="*/ 2147483646 w 37"/>
              <a:gd name="T3" fmla="*/ 0 h 32"/>
              <a:gd name="T4" fmla="*/ 2147483646 w 37"/>
              <a:gd name="T5" fmla="*/ 0 h 32"/>
              <a:gd name="T6" fmla="*/ 2147483646 w 37"/>
              <a:gd name="T7" fmla="*/ 2147483646 h 32"/>
              <a:gd name="T8" fmla="*/ 2147483646 w 37"/>
              <a:gd name="T9" fmla="*/ 2147483646 h 32"/>
              <a:gd name="T10" fmla="*/ 2147483646 w 37"/>
              <a:gd name="T11" fmla="*/ 2147483646 h 32"/>
              <a:gd name="T12" fmla="*/ 2147483646 w 37"/>
              <a:gd name="T13" fmla="*/ 2147483646 h 32"/>
              <a:gd name="T14" fmla="*/ 2147483646 w 37"/>
              <a:gd name="T15" fmla="*/ 2147483646 h 32"/>
              <a:gd name="T16" fmla="*/ 2147483646 w 37"/>
              <a:gd name="T17" fmla="*/ 2147483646 h 32"/>
              <a:gd name="T18" fmla="*/ 2147483646 w 37"/>
              <a:gd name="T19" fmla="*/ 2147483646 h 32"/>
              <a:gd name="T20" fmla="*/ 2147483646 w 37"/>
              <a:gd name="T21" fmla="*/ 2147483646 h 32"/>
              <a:gd name="T22" fmla="*/ 2147483646 w 37"/>
              <a:gd name="T23" fmla="*/ 2147483646 h 32"/>
              <a:gd name="T24" fmla="*/ 2147483646 w 37"/>
              <a:gd name="T25" fmla="*/ 2147483646 h 32"/>
              <a:gd name="T26" fmla="*/ 2147483646 w 37"/>
              <a:gd name="T27" fmla="*/ 2147483646 h 32"/>
              <a:gd name="T28" fmla="*/ 2147483646 w 37"/>
              <a:gd name="T29" fmla="*/ 2147483646 h 32"/>
              <a:gd name="T30" fmla="*/ 2147483646 w 37"/>
              <a:gd name="T31" fmla="*/ 2147483646 h 32"/>
              <a:gd name="T32" fmla="*/ 2147483646 w 37"/>
              <a:gd name="T33" fmla="*/ 2147483646 h 32"/>
              <a:gd name="T34" fmla="*/ 2147483646 w 37"/>
              <a:gd name="T35" fmla="*/ 2147483646 h 32"/>
              <a:gd name="T36" fmla="*/ 2147483646 w 37"/>
              <a:gd name="T37" fmla="*/ 2147483646 h 32"/>
              <a:gd name="T38" fmla="*/ 2147483646 w 37"/>
              <a:gd name="T39" fmla="*/ 2147483646 h 32"/>
              <a:gd name="T40" fmla="*/ 2147483646 w 37"/>
              <a:gd name="T41" fmla="*/ 2147483646 h 32"/>
              <a:gd name="T42" fmla="*/ 2147483646 w 37"/>
              <a:gd name="T43" fmla="*/ 2147483646 h 32"/>
              <a:gd name="T44" fmla="*/ 2147483646 w 37"/>
              <a:gd name="T45" fmla="*/ 2147483646 h 32"/>
              <a:gd name="T46" fmla="*/ 0 w 37"/>
              <a:gd name="T47" fmla="*/ 2147483646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32"/>
              <a:gd name="T74" fmla="*/ 37 w 37"/>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32">
                <a:moveTo>
                  <a:pt x="0" y="3"/>
                </a:moveTo>
                <a:lnTo>
                  <a:pt x="3" y="0"/>
                </a:lnTo>
                <a:lnTo>
                  <a:pt x="5" y="0"/>
                </a:lnTo>
                <a:lnTo>
                  <a:pt x="8" y="2"/>
                </a:lnTo>
                <a:lnTo>
                  <a:pt x="8" y="4"/>
                </a:lnTo>
                <a:lnTo>
                  <a:pt x="10" y="6"/>
                </a:lnTo>
                <a:lnTo>
                  <a:pt x="13" y="8"/>
                </a:lnTo>
                <a:lnTo>
                  <a:pt x="16" y="10"/>
                </a:lnTo>
                <a:lnTo>
                  <a:pt x="20" y="11"/>
                </a:lnTo>
                <a:lnTo>
                  <a:pt x="26" y="17"/>
                </a:lnTo>
                <a:lnTo>
                  <a:pt x="27" y="19"/>
                </a:lnTo>
                <a:lnTo>
                  <a:pt x="29" y="18"/>
                </a:lnTo>
                <a:lnTo>
                  <a:pt x="32" y="19"/>
                </a:lnTo>
                <a:lnTo>
                  <a:pt x="34" y="19"/>
                </a:lnTo>
                <a:lnTo>
                  <a:pt x="35" y="21"/>
                </a:lnTo>
                <a:lnTo>
                  <a:pt x="34" y="24"/>
                </a:lnTo>
                <a:lnTo>
                  <a:pt x="35" y="26"/>
                </a:lnTo>
                <a:lnTo>
                  <a:pt x="36" y="27"/>
                </a:lnTo>
                <a:lnTo>
                  <a:pt x="37" y="30"/>
                </a:lnTo>
                <a:lnTo>
                  <a:pt x="37" y="32"/>
                </a:lnTo>
                <a:lnTo>
                  <a:pt x="26" y="23"/>
                </a:lnTo>
                <a:lnTo>
                  <a:pt x="15" y="13"/>
                </a:lnTo>
                <a:lnTo>
                  <a:pt x="0" y="3"/>
                </a:lnTo>
              </a:path>
            </a:pathLst>
          </a:custGeom>
          <a:solidFill>
            <a:schemeClr val="bg1"/>
          </a:solidFill>
          <a:ln w="0" cap="rnd">
            <a:solidFill>
              <a:srgbClr val="000000"/>
            </a:solidFill>
            <a:round/>
            <a:headEnd/>
            <a:tailEnd/>
          </a:ln>
        </p:spPr>
        <p:txBody>
          <a:bodyPr/>
          <a:lstStyle/>
          <a:p>
            <a:endParaRPr lang="nl-NL"/>
          </a:p>
        </p:txBody>
      </p:sp>
      <p:sp>
        <p:nvSpPr>
          <p:cNvPr id="169996" name="Freeform 16">
            <a:extLst>
              <a:ext uri="{FF2B5EF4-FFF2-40B4-BE49-F238E27FC236}">
                <a16:creationId xmlns:a16="http://schemas.microsoft.com/office/drawing/2014/main" id="{2FC136F6-E5E4-42DA-B51F-0E8DEF63E829}"/>
              </a:ext>
            </a:extLst>
          </p:cNvPr>
          <p:cNvSpPr>
            <a:spLocks/>
          </p:cNvSpPr>
          <p:nvPr/>
        </p:nvSpPr>
        <p:spPr bwMode="auto">
          <a:xfrm>
            <a:off x="6985001" y="6075364"/>
            <a:ext cx="155575" cy="90487"/>
          </a:xfrm>
          <a:custGeom>
            <a:avLst/>
            <a:gdLst>
              <a:gd name="T0" fmla="*/ 2147483646 w 98"/>
              <a:gd name="T1" fmla="*/ 2147483646 h 57"/>
              <a:gd name="T2" fmla="*/ 2147483646 w 98"/>
              <a:gd name="T3" fmla="*/ 2147483646 h 57"/>
              <a:gd name="T4" fmla="*/ 2147483646 w 98"/>
              <a:gd name="T5" fmla="*/ 2147483646 h 57"/>
              <a:gd name="T6" fmla="*/ 2147483646 w 98"/>
              <a:gd name="T7" fmla="*/ 2147483646 h 57"/>
              <a:gd name="T8" fmla="*/ 2147483646 w 98"/>
              <a:gd name="T9" fmla="*/ 2147483646 h 57"/>
              <a:gd name="T10" fmla="*/ 2147483646 w 98"/>
              <a:gd name="T11" fmla="*/ 2147483646 h 57"/>
              <a:gd name="T12" fmla="*/ 2147483646 w 98"/>
              <a:gd name="T13" fmla="*/ 2147483646 h 57"/>
              <a:gd name="T14" fmla="*/ 2147483646 w 98"/>
              <a:gd name="T15" fmla="*/ 2147483646 h 57"/>
              <a:gd name="T16" fmla="*/ 2147483646 w 98"/>
              <a:gd name="T17" fmla="*/ 2147483646 h 57"/>
              <a:gd name="T18" fmla="*/ 2147483646 w 98"/>
              <a:gd name="T19" fmla="*/ 2147483646 h 57"/>
              <a:gd name="T20" fmla="*/ 2147483646 w 98"/>
              <a:gd name="T21" fmla="*/ 2147483646 h 57"/>
              <a:gd name="T22" fmla="*/ 2147483646 w 98"/>
              <a:gd name="T23" fmla="*/ 2147483646 h 57"/>
              <a:gd name="T24" fmla="*/ 2147483646 w 98"/>
              <a:gd name="T25" fmla="*/ 2147483646 h 57"/>
              <a:gd name="T26" fmla="*/ 2147483646 w 98"/>
              <a:gd name="T27" fmla="*/ 2147483646 h 57"/>
              <a:gd name="T28" fmla="*/ 2147483646 w 98"/>
              <a:gd name="T29" fmla="*/ 2147483646 h 57"/>
              <a:gd name="T30" fmla="*/ 2147483646 w 98"/>
              <a:gd name="T31" fmla="*/ 2147483646 h 57"/>
              <a:gd name="T32" fmla="*/ 2147483646 w 98"/>
              <a:gd name="T33" fmla="*/ 2147483646 h 57"/>
              <a:gd name="T34" fmla="*/ 2147483646 w 98"/>
              <a:gd name="T35" fmla="*/ 2147483646 h 57"/>
              <a:gd name="T36" fmla="*/ 2147483646 w 98"/>
              <a:gd name="T37" fmla="*/ 2147483646 h 57"/>
              <a:gd name="T38" fmla="*/ 0 w 98"/>
              <a:gd name="T39" fmla="*/ 2147483646 h 57"/>
              <a:gd name="T40" fmla="*/ 2147483646 w 98"/>
              <a:gd name="T41" fmla="*/ 2147483646 h 57"/>
              <a:gd name="T42" fmla="*/ 2147483646 w 98"/>
              <a:gd name="T43" fmla="*/ 2147483646 h 57"/>
              <a:gd name="T44" fmla="*/ 2147483646 w 98"/>
              <a:gd name="T45" fmla="*/ 2147483646 h 57"/>
              <a:gd name="T46" fmla="*/ 2147483646 w 98"/>
              <a:gd name="T47" fmla="*/ 2147483646 h 57"/>
              <a:gd name="T48" fmla="*/ 2147483646 w 98"/>
              <a:gd name="T49" fmla="*/ 2147483646 h 57"/>
              <a:gd name="T50" fmla="*/ 2147483646 w 98"/>
              <a:gd name="T51" fmla="*/ 2147483646 h 57"/>
              <a:gd name="T52" fmla="*/ 2147483646 w 98"/>
              <a:gd name="T53" fmla="*/ 2147483646 h 57"/>
              <a:gd name="T54" fmla="*/ 2147483646 w 98"/>
              <a:gd name="T55" fmla="*/ 2147483646 h 57"/>
              <a:gd name="T56" fmla="*/ 2147483646 w 98"/>
              <a:gd name="T57" fmla="*/ 2147483646 h 57"/>
              <a:gd name="T58" fmla="*/ 2147483646 w 98"/>
              <a:gd name="T59" fmla="*/ 2147483646 h 57"/>
              <a:gd name="T60" fmla="*/ 2147483646 w 98"/>
              <a:gd name="T61" fmla="*/ 2147483646 h 57"/>
              <a:gd name="T62" fmla="*/ 2147483646 w 98"/>
              <a:gd name="T63" fmla="*/ 2147483646 h 57"/>
              <a:gd name="T64" fmla="*/ 2147483646 w 98"/>
              <a:gd name="T65" fmla="*/ 2147483646 h 57"/>
              <a:gd name="T66" fmla="*/ 2147483646 w 98"/>
              <a:gd name="T67" fmla="*/ 2147483646 h 57"/>
              <a:gd name="T68" fmla="*/ 2147483646 w 98"/>
              <a:gd name="T69" fmla="*/ 0 h 57"/>
              <a:gd name="T70" fmla="*/ 2147483646 w 98"/>
              <a:gd name="T71" fmla="*/ 2147483646 h 57"/>
              <a:gd name="T72" fmla="*/ 2147483646 w 98"/>
              <a:gd name="T73" fmla="*/ 2147483646 h 57"/>
              <a:gd name="T74" fmla="*/ 2147483646 w 98"/>
              <a:gd name="T75" fmla="*/ 2147483646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57"/>
              <a:gd name="T116" fmla="*/ 98 w 98"/>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57">
                <a:moveTo>
                  <a:pt x="69" y="22"/>
                </a:moveTo>
                <a:lnTo>
                  <a:pt x="69" y="26"/>
                </a:lnTo>
                <a:lnTo>
                  <a:pt x="75" y="36"/>
                </a:lnTo>
                <a:lnTo>
                  <a:pt x="70" y="35"/>
                </a:lnTo>
                <a:lnTo>
                  <a:pt x="67" y="38"/>
                </a:lnTo>
                <a:lnTo>
                  <a:pt x="65" y="36"/>
                </a:lnTo>
                <a:lnTo>
                  <a:pt x="59" y="36"/>
                </a:lnTo>
                <a:lnTo>
                  <a:pt x="56" y="44"/>
                </a:lnTo>
                <a:lnTo>
                  <a:pt x="42" y="50"/>
                </a:lnTo>
                <a:lnTo>
                  <a:pt x="34" y="51"/>
                </a:lnTo>
                <a:lnTo>
                  <a:pt x="32" y="52"/>
                </a:lnTo>
                <a:lnTo>
                  <a:pt x="32" y="57"/>
                </a:lnTo>
                <a:lnTo>
                  <a:pt x="28" y="57"/>
                </a:lnTo>
                <a:lnTo>
                  <a:pt x="27" y="53"/>
                </a:lnTo>
                <a:lnTo>
                  <a:pt x="19" y="53"/>
                </a:lnTo>
                <a:lnTo>
                  <a:pt x="9" y="50"/>
                </a:lnTo>
                <a:lnTo>
                  <a:pt x="5" y="48"/>
                </a:lnTo>
                <a:lnTo>
                  <a:pt x="5" y="43"/>
                </a:lnTo>
                <a:lnTo>
                  <a:pt x="2" y="40"/>
                </a:lnTo>
                <a:lnTo>
                  <a:pt x="0" y="31"/>
                </a:lnTo>
                <a:lnTo>
                  <a:pt x="1" y="30"/>
                </a:lnTo>
                <a:lnTo>
                  <a:pt x="3" y="32"/>
                </a:lnTo>
                <a:lnTo>
                  <a:pt x="6" y="32"/>
                </a:lnTo>
                <a:lnTo>
                  <a:pt x="14" y="25"/>
                </a:lnTo>
                <a:lnTo>
                  <a:pt x="19" y="25"/>
                </a:lnTo>
                <a:lnTo>
                  <a:pt x="25" y="27"/>
                </a:lnTo>
                <a:lnTo>
                  <a:pt x="27" y="25"/>
                </a:lnTo>
                <a:lnTo>
                  <a:pt x="28" y="19"/>
                </a:lnTo>
                <a:lnTo>
                  <a:pt x="27" y="14"/>
                </a:lnTo>
                <a:lnTo>
                  <a:pt x="39" y="17"/>
                </a:lnTo>
                <a:lnTo>
                  <a:pt x="52" y="17"/>
                </a:lnTo>
                <a:lnTo>
                  <a:pt x="59" y="16"/>
                </a:lnTo>
                <a:lnTo>
                  <a:pt x="75" y="10"/>
                </a:lnTo>
                <a:lnTo>
                  <a:pt x="88" y="3"/>
                </a:lnTo>
                <a:lnTo>
                  <a:pt x="98" y="0"/>
                </a:lnTo>
                <a:lnTo>
                  <a:pt x="89" y="6"/>
                </a:lnTo>
                <a:lnTo>
                  <a:pt x="81" y="12"/>
                </a:lnTo>
                <a:lnTo>
                  <a:pt x="69" y="22"/>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398" name="Freeform 17">
            <a:extLst>
              <a:ext uri="{FF2B5EF4-FFF2-40B4-BE49-F238E27FC236}">
                <a16:creationId xmlns:a16="http://schemas.microsoft.com/office/drawing/2014/main" id="{1B34C262-9CE5-4162-AF8A-15C59A1EA404}"/>
              </a:ext>
            </a:extLst>
          </p:cNvPr>
          <p:cNvSpPr>
            <a:spLocks/>
          </p:cNvSpPr>
          <p:nvPr/>
        </p:nvSpPr>
        <p:spPr bwMode="auto">
          <a:xfrm>
            <a:off x="6985001" y="6075364"/>
            <a:ext cx="155575" cy="90487"/>
          </a:xfrm>
          <a:custGeom>
            <a:avLst/>
            <a:gdLst>
              <a:gd name="T0" fmla="*/ 2147483647 w 98"/>
              <a:gd name="T1" fmla="*/ 2147483647 h 57"/>
              <a:gd name="T2" fmla="*/ 2147483647 w 98"/>
              <a:gd name="T3" fmla="*/ 2147483647 h 57"/>
              <a:gd name="T4" fmla="*/ 2147483647 w 98"/>
              <a:gd name="T5" fmla="*/ 2147483647 h 57"/>
              <a:gd name="T6" fmla="*/ 2147483647 w 98"/>
              <a:gd name="T7" fmla="*/ 2147483647 h 57"/>
              <a:gd name="T8" fmla="*/ 2147483647 w 98"/>
              <a:gd name="T9" fmla="*/ 2147483647 h 57"/>
              <a:gd name="T10" fmla="*/ 2147483647 w 98"/>
              <a:gd name="T11" fmla="*/ 2147483647 h 57"/>
              <a:gd name="T12" fmla="*/ 2147483647 w 98"/>
              <a:gd name="T13" fmla="*/ 2147483647 h 57"/>
              <a:gd name="T14" fmla="*/ 2147483647 w 98"/>
              <a:gd name="T15" fmla="*/ 2147483647 h 57"/>
              <a:gd name="T16" fmla="*/ 2147483647 w 98"/>
              <a:gd name="T17" fmla="*/ 2147483647 h 57"/>
              <a:gd name="T18" fmla="*/ 2147483647 w 98"/>
              <a:gd name="T19" fmla="*/ 2147483647 h 57"/>
              <a:gd name="T20" fmla="*/ 2147483647 w 98"/>
              <a:gd name="T21" fmla="*/ 2147483647 h 57"/>
              <a:gd name="T22" fmla="*/ 2147483647 w 98"/>
              <a:gd name="T23" fmla="*/ 2147483647 h 57"/>
              <a:gd name="T24" fmla="*/ 2147483647 w 98"/>
              <a:gd name="T25" fmla="*/ 2147483647 h 57"/>
              <a:gd name="T26" fmla="*/ 2147483647 w 98"/>
              <a:gd name="T27" fmla="*/ 2147483647 h 57"/>
              <a:gd name="T28" fmla="*/ 2147483647 w 98"/>
              <a:gd name="T29" fmla="*/ 2147483647 h 57"/>
              <a:gd name="T30" fmla="*/ 2147483647 w 98"/>
              <a:gd name="T31" fmla="*/ 2147483647 h 57"/>
              <a:gd name="T32" fmla="*/ 2147483647 w 98"/>
              <a:gd name="T33" fmla="*/ 2147483647 h 57"/>
              <a:gd name="T34" fmla="*/ 2147483647 w 98"/>
              <a:gd name="T35" fmla="*/ 2147483647 h 57"/>
              <a:gd name="T36" fmla="*/ 2147483647 w 98"/>
              <a:gd name="T37" fmla="*/ 2147483647 h 57"/>
              <a:gd name="T38" fmla="*/ 0 w 98"/>
              <a:gd name="T39" fmla="*/ 2147483647 h 57"/>
              <a:gd name="T40" fmla="*/ 2147483647 w 98"/>
              <a:gd name="T41" fmla="*/ 2147483647 h 57"/>
              <a:gd name="T42" fmla="*/ 2147483647 w 98"/>
              <a:gd name="T43" fmla="*/ 2147483647 h 57"/>
              <a:gd name="T44" fmla="*/ 2147483647 w 98"/>
              <a:gd name="T45" fmla="*/ 2147483647 h 57"/>
              <a:gd name="T46" fmla="*/ 2147483647 w 98"/>
              <a:gd name="T47" fmla="*/ 2147483647 h 57"/>
              <a:gd name="T48" fmla="*/ 2147483647 w 98"/>
              <a:gd name="T49" fmla="*/ 2147483647 h 57"/>
              <a:gd name="T50" fmla="*/ 2147483647 w 98"/>
              <a:gd name="T51" fmla="*/ 2147483647 h 57"/>
              <a:gd name="T52" fmla="*/ 2147483647 w 98"/>
              <a:gd name="T53" fmla="*/ 2147483647 h 57"/>
              <a:gd name="T54" fmla="*/ 2147483647 w 98"/>
              <a:gd name="T55" fmla="*/ 2147483647 h 57"/>
              <a:gd name="T56" fmla="*/ 2147483647 w 98"/>
              <a:gd name="T57" fmla="*/ 2147483647 h 57"/>
              <a:gd name="T58" fmla="*/ 2147483647 w 98"/>
              <a:gd name="T59" fmla="*/ 2147483647 h 57"/>
              <a:gd name="T60" fmla="*/ 2147483647 w 98"/>
              <a:gd name="T61" fmla="*/ 2147483647 h 57"/>
              <a:gd name="T62" fmla="*/ 2147483647 w 98"/>
              <a:gd name="T63" fmla="*/ 2147483647 h 57"/>
              <a:gd name="T64" fmla="*/ 2147483647 w 98"/>
              <a:gd name="T65" fmla="*/ 2147483647 h 57"/>
              <a:gd name="T66" fmla="*/ 2147483647 w 98"/>
              <a:gd name="T67" fmla="*/ 2147483647 h 57"/>
              <a:gd name="T68" fmla="*/ 2147483647 w 98"/>
              <a:gd name="T69" fmla="*/ 0 h 57"/>
              <a:gd name="T70" fmla="*/ 2147483647 w 98"/>
              <a:gd name="T71" fmla="*/ 2147483647 h 57"/>
              <a:gd name="T72" fmla="*/ 2147483647 w 98"/>
              <a:gd name="T73" fmla="*/ 2147483647 h 57"/>
              <a:gd name="T74" fmla="*/ 2147483647 w 98"/>
              <a:gd name="T75" fmla="*/ 214748364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57"/>
              <a:gd name="T116" fmla="*/ 98 w 98"/>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57">
                <a:moveTo>
                  <a:pt x="69" y="22"/>
                </a:moveTo>
                <a:lnTo>
                  <a:pt x="69" y="26"/>
                </a:lnTo>
                <a:lnTo>
                  <a:pt x="75" y="36"/>
                </a:lnTo>
                <a:lnTo>
                  <a:pt x="70" y="35"/>
                </a:lnTo>
                <a:lnTo>
                  <a:pt x="67" y="38"/>
                </a:lnTo>
                <a:lnTo>
                  <a:pt x="65" y="36"/>
                </a:lnTo>
                <a:lnTo>
                  <a:pt x="59" y="36"/>
                </a:lnTo>
                <a:lnTo>
                  <a:pt x="56" y="44"/>
                </a:lnTo>
                <a:lnTo>
                  <a:pt x="42" y="50"/>
                </a:lnTo>
                <a:lnTo>
                  <a:pt x="34" y="51"/>
                </a:lnTo>
                <a:lnTo>
                  <a:pt x="32" y="52"/>
                </a:lnTo>
                <a:lnTo>
                  <a:pt x="32" y="57"/>
                </a:lnTo>
                <a:lnTo>
                  <a:pt x="28" y="57"/>
                </a:lnTo>
                <a:lnTo>
                  <a:pt x="27" y="53"/>
                </a:lnTo>
                <a:lnTo>
                  <a:pt x="19" y="53"/>
                </a:lnTo>
                <a:lnTo>
                  <a:pt x="9" y="50"/>
                </a:lnTo>
                <a:lnTo>
                  <a:pt x="5" y="48"/>
                </a:lnTo>
                <a:lnTo>
                  <a:pt x="5" y="43"/>
                </a:lnTo>
                <a:lnTo>
                  <a:pt x="2" y="40"/>
                </a:lnTo>
                <a:lnTo>
                  <a:pt x="0" y="31"/>
                </a:lnTo>
                <a:lnTo>
                  <a:pt x="1" y="30"/>
                </a:lnTo>
                <a:lnTo>
                  <a:pt x="3" y="32"/>
                </a:lnTo>
                <a:lnTo>
                  <a:pt x="6" y="32"/>
                </a:lnTo>
                <a:lnTo>
                  <a:pt x="14" y="25"/>
                </a:lnTo>
                <a:lnTo>
                  <a:pt x="19" y="25"/>
                </a:lnTo>
                <a:lnTo>
                  <a:pt x="25" y="27"/>
                </a:lnTo>
                <a:lnTo>
                  <a:pt x="27" y="25"/>
                </a:lnTo>
                <a:lnTo>
                  <a:pt x="28" y="19"/>
                </a:lnTo>
                <a:lnTo>
                  <a:pt x="27" y="14"/>
                </a:lnTo>
                <a:lnTo>
                  <a:pt x="39" y="17"/>
                </a:lnTo>
                <a:lnTo>
                  <a:pt x="52" y="17"/>
                </a:lnTo>
                <a:lnTo>
                  <a:pt x="59" y="16"/>
                </a:lnTo>
                <a:lnTo>
                  <a:pt x="75" y="10"/>
                </a:lnTo>
                <a:lnTo>
                  <a:pt x="88" y="3"/>
                </a:lnTo>
                <a:lnTo>
                  <a:pt x="98" y="0"/>
                </a:lnTo>
                <a:lnTo>
                  <a:pt x="89" y="6"/>
                </a:lnTo>
                <a:lnTo>
                  <a:pt x="81" y="12"/>
                </a:lnTo>
                <a:lnTo>
                  <a:pt x="69" y="22"/>
                </a:lnTo>
                <a:close/>
              </a:path>
            </a:pathLst>
          </a:custGeom>
          <a:solidFill>
            <a:schemeClr val="accent1">
              <a:lumMod val="5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69998" name="Freeform 18">
            <a:extLst>
              <a:ext uri="{FF2B5EF4-FFF2-40B4-BE49-F238E27FC236}">
                <a16:creationId xmlns:a16="http://schemas.microsoft.com/office/drawing/2014/main" id="{4A215B4E-99F8-4E24-86EC-E4736CB312A6}"/>
              </a:ext>
            </a:extLst>
          </p:cNvPr>
          <p:cNvSpPr>
            <a:spLocks/>
          </p:cNvSpPr>
          <p:nvPr/>
        </p:nvSpPr>
        <p:spPr bwMode="auto">
          <a:xfrm>
            <a:off x="5640389" y="4629151"/>
            <a:ext cx="446087" cy="265113"/>
          </a:xfrm>
          <a:custGeom>
            <a:avLst/>
            <a:gdLst>
              <a:gd name="T0" fmla="*/ 2147483646 w 281"/>
              <a:gd name="T1" fmla="*/ 2147483646 h 167"/>
              <a:gd name="T2" fmla="*/ 2147483646 w 281"/>
              <a:gd name="T3" fmla="*/ 2147483646 h 167"/>
              <a:gd name="T4" fmla="*/ 2147483646 w 281"/>
              <a:gd name="T5" fmla="*/ 2147483646 h 167"/>
              <a:gd name="T6" fmla="*/ 2147483646 w 281"/>
              <a:gd name="T7" fmla="*/ 2147483646 h 167"/>
              <a:gd name="T8" fmla="*/ 2147483646 w 281"/>
              <a:gd name="T9" fmla="*/ 2147483646 h 167"/>
              <a:gd name="T10" fmla="*/ 0 w 281"/>
              <a:gd name="T11" fmla="*/ 2147483646 h 167"/>
              <a:gd name="T12" fmla="*/ 2147483646 w 281"/>
              <a:gd name="T13" fmla="*/ 2147483646 h 167"/>
              <a:gd name="T14" fmla="*/ 2147483646 w 281"/>
              <a:gd name="T15" fmla="*/ 2147483646 h 167"/>
              <a:gd name="T16" fmla="*/ 2147483646 w 281"/>
              <a:gd name="T17" fmla="*/ 2147483646 h 167"/>
              <a:gd name="T18" fmla="*/ 2147483646 w 281"/>
              <a:gd name="T19" fmla="*/ 2147483646 h 167"/>
              <a:gd name="T20" fmla="*/ 2147483646 w 281"/>
              <a:gd name="T21" fmla="*/ 2147483646 h 167"/>
              <a:gd name="T22" fmla="*/ 2147483646 w 281"/>
              <a:gd name="T23" fmla="*/ 0 h 167"/>
              <a:gd name="T24" fmla="*/ 2147483646 w 281"/>
              <a:gd name="T25" fmla="*/ 2147483646 h 167"/>
              <a:gd name="T26" fmla="*/ 2147483646 w 281"/>
              <a:gd name="T27" fmla="*/ 2147483646 h 167"/>
              <a:gd name="T28" fmla="*/ 2147483646 w 281"/>
              <a:gd name="T29" fmla="*/ 2147483646 h 167"/>
              <a:gd name="T30" fmla="*/ 2147483646 w 281"/>
              <a:gd name="T31" fmla="*/ 2147483646 h 167"/>
              <a:gd name="T32" fmla="*/ 2147483646 w 281"/>
              <a:gd name="T33" fmla="*/ 2147483646 h 167"/>
              <a:gd name="T34" fmla="*/ 2147483646 w 281"/>
              <a:gd name="T35" fmla="*/ 2147483646 h 167"/>
              <a:gd name="T36" fmla="*/ 2147483646 w 281"/>
              <a:gd name="T37" fmla="*/ 2147483646 h 167"/>
              <a:gd name="T38" fmla="*/ 2147483646 w 281"/>
              <a:gd name="T39" fmla="*/ 2147483646 h 167"/>
              <a:gd name="T40" fmla="*/ 2147483646 w 281"/>
              <a:gd name="T41" fmla="*/ 2147483646 h 167"/>
              <a:gd name="T42" fmla="*/ 2147483646 w 281"/>
              <a:gd name="T43" fmla="*/ 2147483646 h 167"/>
              <a:gd name="T44" fmla="*/ 2147483646 w 281"/>
              <a:gd name="T45" fmla="*/ 2147483646 h 167"/>
              <a:gd name="T46" fmla="*/ 2147483646 w 281"/>
              <a:gd name="T47" fmla="*/ 2147483646 h 167"/>
              <a:gd name="T48" fmla="*/ 2147483646 w 281"/>
              <a:gd name="T49" fmla="*/ 2147483646 h 167"/>
              <a:gd name="T50" fmla="*/ 2147483646 w 281"/>
              <a:gd name="T51" fmla="*/ 2147483646 h 167"/>
              <a:gd name="T52" fmla="*/ 2147483646 w 281"/>
              <a:gd name="T53" fmla="*/ 2147483646 h 167"/>
              <a:gd name="T54" fmla="*/ 2147483646 w 281"/>
              <a:gd name="T55" fmla="*/ 2147483646 h 167"/>
              <a:gd name="T56" fmla="*/ 2147483646 w 281"/>
              <a:gd name="T57" fmla="*/ 2147483646 h 167"/>
              <a:gd name="T58" fmla="*/ 2147483646 w 281"/>
              <a:gd name="T59" fmla="*/ 2147483646 h 167"/>
              <a:gd name="T60" fmla="*/ 2147483646 w 281"/>
              <a:gd name="T61" fmla="*/ 2147483646 h 167"/>
              <a:gd name="T62" fmla="*/ 2147483646 w 281"/>
              <a:gd name="T63" fmla="*/ 2147483646 h 167"/>
              <a:gd name="T64" fmla="*/ 2147483646 w 281"/>
              <a:gd name="T65" fmla="*/ 2147483646 h 167"/>
              <a:gd name="T66" fmla="*/ 2147483646 w 281"/>
              <a:gd name="T67" fmla="*/ 2147483646 h 167"/>
              <a:gd name="T68" fmla="*/ 2147483646 w 281"/>
              <a:gd name="T69" fmla="*/ 2147483646 h 167"/>
              <a:gd name="T70" fmla="*/ 2147483646 w 281"/>
              <a:gd name="T71" fmla="*/ 2147483646 h 167"/>
              <a:gd name="T72" fmla="*/ 2147483646 w 281"/>
              <a:gd name="T73" fmla="*/ 2147483646 h 167"/>
              <a:gd name="T74" fmla="*/ 2147483646 w 281"/>
              <a:gd name="T75" fmla="*/ 2147483646 h 167"/>
              <a:gd name="T76" fmla="*/ 2147483646 w 281"/>
              <a:gd name="T77" fmla="*/ 2147483646 h 167"/>
              <a:gd name="T78" fmla="*/ 2147483646 w 281"/>
              <a:gd name="T79" fmla="*/ 2147483646 h 167"/>
              <a:gd name="T80" fmla="*/ 2147483646 w 281"/>
              <a:gd name="T81" fmla="*/ 2147483646 h 167"/>
              <a:gd name="T82" fmla="*/ 2147483646 w 281"/>
              <a:gd name="T83" fmla="*/ 2147483646 h 167"/>
              <a:gd name="T84" fmla="*/ 2147483646 w 281"/>
              <a:gd name="T85" fmla="*/ 2147483646 h 167"/>
              <a:gd name="T86" fmla="*/ 2147483646 w 281"/>
              <a:gd name="T87" fmla="*/ 2147483646 h 167"/>
              <a:gd name="T88" fmla="*/ 2147483646 w 281"/>
              <a:gd name="T89" fmla="*/ 2147483646 h 167"/>
              <a:gd name="T90" fmla="*/ 2147483646 w 281"/>
              <a:gd name="T91" fmla="*/ 2147483646 h 167"/>
              <a:gd name="T92" fmla="*/ 2147483646 w 281"/>
              <a:gd name="T93" fmla="*/ 2147483646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1"/>
              <a:gd name="T142" fmla="*/ 0 h 167"/>
              <a:gd name="T143" fmla="*/ 281 w 281"/>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1" h="167">
                <a:moveTo>
                  <a:pt x="73" y="160"/>
                </a:moveTo>
                <a:lnTo>
                  <a:pt x="64" y="141"/>
                </a:lnTo>
                <a:lnTo>
                  <a:pt x="60" y="140"/>
                </a:lnTo>
                <a:lnTo>
                  <a:pt x="57" y="135"/>
                </a:lnTo>
                <a:lnTo>
                  <a:pt x="53" y="138"/>
                </a:lnTo>
                <a:lnTo>
                  <a:pt x="49" y="132"/>
                </a:lnTo>
                <a:lnTo>
                  <a:pt x="41" y="127"/>
                </a:lnTo>
                <a:lnTo>
                  <a:pt x="30" y="112"/>
                </a:lnTo>
                <a:lnTo>
                  <a:pt x="27" y="114"/>
                </a:lnTo>
                <a:lnTo>
                  <a:pt x="18" y="106"/>
                </a:lnTo>
                <a:lnTo>
                  <a:pt x="13" y="101"/>
                </a:lnTo>
                <a:lnTo>
                  <a:pt x="12" y="94"/>
                </a:lnTo>
                <a:lnTo>
                  <a:pt x="9" y="91"/>
                </a:lnTo>
                <a:lnTo>
                  <a:pt x="11" y="79"/>
                </a:lnTo>
                <a:lnTo>
                  <a:pt x="14" y="72"/>
                </a:lnTo>
                <a:lnTo>
                  <a:pt x="6" y="69"/>
                </a:lnTo>
                <a:lnTo>
                  <a:pt x="1" y="58"/>
                </a:lnTo>
                <a:lnTo>
                  <a:pt x="0" y="56"/>
                </a:lnTo>
                <a:lnTo>
                  <a:pt x="5" y="51"/>
                </a:lnTo>
                <a:lnTo>
                  <a:pt x="10" y="46"/>
                </a:lnTo>
                <a:lnTo>
                  <a:pt x="15" y="46"/>
                </a:lnTo>
                <a:lnTo>
                  <a:pt x="23" y="41"/>
                </a:lnTo>
                <a:lnTo>
                  <a:pt x="32" y="41"/>
                </a:lnTo>
                <a:lnTo>
                  <a:pt x="33" y="35"/>
                </a:lnTo>
                <a:lnTo>
                  <a:pt x="41" y="35"/>
                </a:lnTo>
                <a:lnTo>
                  <a:pt x="42" y="28"/>
                </a:lnTo>
                <a:lnTo>
                  <a:pt x="49" y="26"/>
                </a:lnTo>
                <a:lnTo>
                  <a:pt x="53" y="28"/>
                </a:lnTo>
                <a:lnTo>
                  <a:pt x="55" y="22"/>
                </a:lnTo>
                <a:lnTo>
                  <a:pt x="69" y="21"/>
                </a:lnTo>
                <a:lnTo>
                  <a:pt x="71" y="16"/>
                </a:lnTo>
                <a:lnTo>
                  <a:pt x="81" y="14"/>
                </a:lnTo>
                <a:lnTo>
                  <a:pt x="87" y="11"/>
                </a:lnTo>
                <a:lnTo>
                  <a:pt x="92" y="9"/>
                </a:lnTo>
                <a:lnTo>
                  <a:pt x="86" y="2"/>
                </a:lnTo>
                <a:lnTo>
                  <a:pt x="95" y="0"/>
                </a:lnTo>
                <a:lnTo>
                  <a:pt x="100" y="4"/>
                </a:lnTo>
                <a:lnTo>
                  <a:pt x="101" y="12"/>
                </a:lnTo>
                <a:lnTo>
                  <a:pt x="108" y="14"/>
                </a:lnTo>
                <a:lnTo>
                  <a:pt x="110" y="11"/>
                </a:lnTo>
                <a:lnTo>
                  <a:pt x="118" y="11"/>
                </a:lnTo>
                <a:lnTo>
                  <a:pt x="118" y="6"/>
                </a:lnTo>
                <a:lnTo>
                  <a:pt x="117" y="4"/>
                </a:lnTo>
                <a:lnTo>
                  <a:pt x="118" y="1"/>
                </a:lnTo>
                <a:lnTo>
                  <a:pt x="125" y="1"/>
                </a:lnTo>
                <a:lnTo>
                  <a:pt x="129" y="4"/>
                </a:lnTo>
                <a:lnTo>
                  <a:pt x="131" y="12"/>
                </a:lnTo>
                <a:lnTo>
                  <a:pt x="138" y="16"/>
                </a:lnTo>
                <a:lnTo>
                  <a:pt x="141" y="17"/>
                </a:lnTo>
                <a:lnTo>
                  <a:pt x="152" y="19"/>
                </a:lnTo>
                <a:lnTo>
                  <a:pt x="155" y="24"/>
                </a:lnTo>
                <a:lnTo>
                  <a:pt x="160" y="23"/>
                </a:lnTo>
                <a:lnTo>
                  <a:pt x="160" y="28"/>
                </a:lnTo>
                <a:lnTo>
                  <a:pt x="169" y="26"/>
                </a:lnTo>
                <a:lnTo>
                  <a:pt x="170" y="24"/>
                </a:lnTo>
                <a:lnTo>
                  <a:pt x="175" y="25"/>
                </a:lnTo>
                <a:lnTo>
                  <a:pt x="179" y="30"/>
                </a:lnTo>
                <a:lnTo>
                  <a:pt x="177" y="34"/>
                </a:lnTo>
                <a:lnTo>
                  <a:pt x="173" y="35"/>
                </a:lnTo>
                <a:lnTo>
                  <a:pt x="169" y="41"/>
                </a:lnTo>
                <a:lnTo>
                  <a:pt x="179" y="49"/>
                </a:lnTo>
                <a:lnTo>
                  <a:pt x="185" y="60"/>
                </a:lnTo>
                <a:lnTo>
                  <a:pt x="191" y="62"/>
                </a:lnTo>
                <a:lnTo>
                  <a:pt x="195" y="57"/>
                </a:lnTo>
                <a:lnTo>
                  <a:pt x="203" y="53"/>
                </a:lnTo>
                <a:lnTo>
                  <a:pt x="198" y="44"/>
                </a:lnTo>
                <a:lnTo>
                  <a:pt x="198" y="40"/>
                </a:lnTo>
                <a:lnTo>
                  <a:pt x="203" y="40"/>
                </a:lnTo>
                <a:lnTo>
                  <a:pt x="213" y="46"/>
                </a:lnTo>
                <a:lnTo>
                  <a:pt x="218" y="50"/>
                </a:lnTo>
                <a:lnTo>
                  <a:pt x="232" y="50"/>
                </a:lnTo>
                <a:lnTo>
                  <a:pt x="228" y="58"/>
                </a:lnTo>
                <a:lnTo>
                  <a:pt x="234" y="56"/>
                </a:lnTo>
                <a:lnTo>
                  <a:pt x="234" y="63"/>
                </a:lnTo>
                <a:lnTo>
                  <a:pt x="234" y="70"/>
                </a:lnTo>
                <a:lnTo>
                  <a:pt x="240" y="70"/>
                </a:lnTo>
                <a:lnTo>
                  <a:pt x="247" y="65"/>
                </a:lnTo>
                <a:lnTo>
                  <a:pt x="253" y="71"/>
                </a:lnTo>
                <a:lnTo>
                  <a:pt x="268" y="74"/>
                </a:lnTo>
                <a:lnTo>
                  <a:pt x="268" y="82"/>
                </a:lnTo>
                <a:lnTo>
                  <a:pt x="272" y="88"/>
                </a:lnTo>
                <a:lnTo>
                  <a:pt x="279" y="91"/>
                </a:lnTo>
                <a:lnTo>
                  <a:pt x="281" y="101"/>
                </a:lnTo>
                <a:lnTo>
                  <a:pt x="280" y="100"/>
                </a:lnTo>
                <a:lnTo>
                  <a:pt x="279" y="102"/>
                </a:lnTo>
                <a:lnTo>
                  <a:pt x="277" y="104"/>
                </a:lnTo>
                <a:lnTo>
                  <a:pt x="275" y="103"/>
                </a:lnTo>
                <a:lnTo>
                  <a:pt x="272" y="102"/>
                </a:lnTo>
                <a:lnTo>
                  <a:pt x="270" y="103"/>
                </a:lnTo>
                <a:lnTo>
                  <a:pt x="269" y="104"/>
                </a:lnTo>
                <a:lnTo>
                  <a:pt x="266" y="106"/>
                </a:lnTo>
                <a:lnTo>
                  <a:pt x="265" y="108"/>
                </a:lnTo>
                <a:lnTo>
                  <a:pt x="263" y="111"/>
                </a:lnTo>
                <a:lnTo>
                  <a:pt x="261" y="112"/>
                </a:lnTo>
                <a:lnTo>
                  <a:pt x="258" y="115"/>
                </a:lnTo>
                <a:lnTo>
                  <a:pt x="256" y="115"/>
                </a:lnTo>
                <a:lnTo>
                  <a:pt x="254" y="115"/>
                </a:lnTo>
                <a:lnTo>
                  <a:pt x="253" y="118"/>
                </a:lnTo>
                <a:lnTo>
                  <a:pt x="252" y="121"/>
                </a:lnTo>
                <a:lnTo>
                  <a:pt x="252" y="125"/>
                </a:lnTo>
                <a:lnTo>
                  <a:pt x="251" y="127"/>
                </a:lnTo>
                <a:lnTo>
                  <a:pt x="250" y="130"/>
                </a:lnTo>
                <a:lnTo>
                  <a:pt x="247" y="132"/>
                </a:lnTo>
                <a:lnTo>
                  <a:pt x="245" y="133"/>
                </a:lnTo>
                <a:lnTo>
                  <a:pt x="243" y="133"/>
                </a:lnTo>
                <a:lnTo>
                  <a:pt x="242" y="135"/>
                </a:lnTo>
                <a:lnTo>
                  <a:pt x="241" y="137"/>
                </a:lnTo>
                <a:lnTo>
                  <a:pt x="240" y="140"/>
                </a:lnTo>
                <a:lnTo>
                  <a:pt x="239" y="140"/>
                </a:lnTo>
                <a:lnTo>
                  <a:pt x="237" y="141"/>
                </a:lnTo>
                <a:lnTo>
                  <a:pt x="236" y="141"/>
                </a:lnTo>
                <a:lnTo>
                  <a:pt x="234" y="143"/>
                </a:lnTo>
                <a:lnTo>
                  <a:pt x="232" y="144"/>
                </a:lnTo>
                <a:lnTo>
                  <a:pt x="230" y="144"/>
                </a:lnTo>
                <a:lnTo>
                  <a:pt x="227" y="146"/>
                </a:lnTo>
                <a:lnTo>
                  <a:pt x="225" y="146"/>
                </a:lnTo>
                <a:lnTo>
                  <a:pt x="224" y="146"/>
                </a:lnTo>
                <a:lnTo>
                  <a:pt x="223" y="145"/>
                </a:lnTo>
                <a:lnTo>
                  <a:pt x="221" y="145"/>
                </a:lnTo>
                <a:lnTo>
                  <a:pt x="220" y="146"/>
                </a:lnTo>
                <a:lnTo>
                  <a:pt x="217" y="146"/>
                </a:lnTo>
                <a:lnTo>
                  <a:pt x="214" y="144"/>
                </a:lnTo>
                <a:lnTo>
                  <a:pt x="212" y="142"/>
                </a:lnTo>
                <a:lnTo>
                  <a:pt x="211" y="143"/>
                </a:lnTo>
                <a:lnTo>
                  <a:pt x="207" y="145"/>
                </a:lnTo>
                <a:lnTo>
                  <a:pt x="207" y="146"/>
                </a:lnTo>
                <a:lnTo>
                  <a:pt x="204" y="149"/>
                </a:lnTo>
                <a:lnTo>
                  <a:pt x="202" y="151"/>
                </a:lnTo>
                <a:lnTo>
                  <a:pt x="202" y="155"/>
                </a:lnTo>
                <a:lnTo>
                  <a:pt x="201" y="158"/>
                </a:lnTo>
                <a:lnTo>
                  <a:pt x="200" y="160"/>
                </a:lnTo>
                <a:lnTo>
                  <a:pt x="199" y="157"/>
                </a:lnTo>
                <a:lnTo>
                  <a:pt x="189" y="151"/>
                </a:lnTo>
                <a:lnTo>
                  <a:pt x="163" y="156"/>
                </a:lnTo>
                <a:lnTo>
                  <a:pt x="144" y="150"/>
                </a:lnTo>
                <a:lnTo>
                  <a:pt x="117" y="140"/>
                </a:lnTo>
                <a:lnTo>
                  <a:pt x="103" y="162"/>
                </a:lnTo>
                <a:lnTo>
                  <a:pt x="92" y="167"/>
                </a:lnTo>
                <a:lnTo>
                  <a:pt x="82" y="164"/>
                </a:lnTo>
                <a:lnTo>
                  <a:pt x="76" y="160"/>
                </a:lnTo>
                <a:lnTo>
                  <a:pt x="73" y="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00" name="Freeform 19">
            <a:extLst>
              <a:ext uri="{FF2B5EF4-FFF2-40B4-BE49-F238E27FC236}">
                <a16:creationId xmlns:a16="http://schemas.microsoft.com/office/drawing/2014/main" id="{69C90B2A-2200-4476-8F37-DE1E00BA5119}"/>
              </a:ext>
            </a:extLst>
          </p:cNvPr>
          <p:cNvSpPr>
            <a:spLocks/>
          </p:cNvSpPr>
          <p:nvPr/>
        </p:nvSpPr>
        <p:spPr bwMode="auto">
          <a:xfrm>
            <a:off x="5640389" y="4629151"/>
            <a:ext cx="446087" cy="265113"/>
          </a:xfrm>
          <a:custGeom>
            <a:avLst/>
            <a:gdLst>
              <a:gd name="T0" fmla="*/ 2147483647 w 281"/>
              <a:gd name="T1" fmla="*/ 2147483647 h 167"/>
              <a:gd name="T2" fmla="*/ 2147483647 w 281"/>
              <a:gd name="T3" fmla="*/ 2147483647 h 167"/>
              <a:gd name="T4" fmla="*/ 2147483647 w 281"/>
              <a:gd name="T5" fmla="*/ 2147483647 h 167"/>
              <a:gd name="T6" fmla="*/ 2147483647 w 281"/>
              <a:gd name="T7" fmla="*/ 2147483647 h 167"/>
              <a:gd name="T8" fmla="*/ 2147483647 w 281"/>
              <a:gd name="T9" fmla="*/ 2147483647 h 167"/>
              <a:gd name="T10" fmla="*/ 0 w 281"/>
              <a:gd name="T11" fmla="*/ 2147483647 h 167"/>
              <a:gd name="T12" fmla="*/ 2147483647 w 281"/>
              <a:gd name="T13" fmla="*/ 2147483647 h 167"/>
              <a:gd name="T14" fmla="*/ 2147483647 w 281"/>
              <a:gd name="T15" fmla="*/ 2147483647 h 167"/>
              <a:gd name="T16" fmla="*/ 2147483647 w 281"/>
              <a:gd name="T17" fmla="*/ 2147483647 h 167"/>
              <a:gd name="T18" fmla="*/ 2147483647 w 281"/>
              <a:gd name="T19" fmla="*/ 2147483647 h 167"/>
              <a:gd name="T20" fmla="*/ 2147483647 w 281"/>
              <a:gd name="T21" fmla="*/ 2147483647 h 167"/>
              <a:gd name="T22" fmla="*/ 2147483647 w 281"/>
              <a:gd name="T23" fmla="*/ 0 h 167"/>
              <a:gd name="T24" fmla="*/ 2147483647 w 281"/>
              <a:gd name="T25" fmla="*/ 2147483647 h 167"/>
              <a:gd name="T26" fmla="*/ 2147483647 w 281"/>
              <a:gd name="T27" fmla="*/ 2147483647 h 167"/>
              <a:gd name="T28" fmla="*/ 2147483647 w 281"/>
              <a:gd name="T29" fmla="*/ 2147483647 h 167"/>
              <a:gd name="T30" fmla="*/ 2147483647 w 281"/>
              <a:gd name="T31" fmla="*/ 2147483647 h 167"/>
              <a:gd name="T32" fmla="*/ 2147483647 w 281"/>
              <a:gd name="T33" fmla="*/ 2147483647 h 167"/>
              <a:gd name="T34" fmla="*/ 2147483647 w 281"/>
              <a:gd name="T35" fmla="*/ 2147483647 h 167"/>
              <a:gd name="T36" fmla="*/ 2147483647 w 281"/>
              <a:gd name="T37" fmla="*/ 2147483647 h 167"/>
              <a:gd name="T38" fmla="*/ 2147483647 w 281"/>
              <a:gd name="T39" fmla="*/ 2147483647 h 167"/>
              <a:gd name="T40" fmla="*/ 2147483647 w 281"/>
              <a:gd name="T41" fmla="*/ 2147483647 h 167"/>
              <a:gd name="T42" fmla="*/ 2147483647 w 281"/>
              <a:gd name="T43" fmla="*/ 2147483647 h 167"/>
              <a:gd name="T44" fmla="*/ 2147483647 w 281"/>
              <a:gd name="T45" fmla="*/ 2147483647 h 167"/>
              <a:gd name="T46" fmla="*/ 2147483647 w 281"/>
              <a:gd name="T47" fmla="*/ 2147483647 h 167"/>
              <a:gd name="T48" fmla="*/ 2147483647 w 281"/>
              <a:gd name="T49" fmla="*/ 2147483647 h 167"/>
              <a:gd name="T50" fmla="*/ 2147483647 w 281"/>
              <a:gd name="T51" fmla="*/ 2147483647 h 167"/>
              <a:gd name="T52" fmla="*/ 2147483647 w 281"/>
              <a:gd name="T53" fmla="*/ 2147483647 h 167"/>
              <a:gd name="T54" fmla="*/ 2147483647 w 281"/>
              <a:gd name="T55" fmla="*/ 2147483647 h 167"/>
              <a:gd name="T56" fmla="*/ 2147483647 w 281"/>
              <a:gd name="T57" fmla="*/ 2147483647 h 167"/>
              <a:gd name="T58" fmla="*/ 2147483647 w 281"/>
              <a:gd name="T59" fmla="*/ 2147483647 h 167"/>
              <a:gd name="T60" fmla="*/ 2147483647 w 281"/>
              <a:gd name="T61" fmla="*/ 2147483647 h 167"/>
              <a:gd name="T62" fmla="*/ 2147483647 w 281"/>
              <a:gd name="T63" fmla="*/ 2147483647 h 167"/>
              <a:gd name="T64" fmla="*/ 2147483647 w 281"/>
              <a:gd name="T65" fmla="*/ 2147483647 h 167"/>
              <a:gd name="T66" fmla="*/ 2147483647 w 281"/>
              <a:gd name="T67" fmla="*/ 2147483647 h 167"/>
              <a:gd name="T68" fmla="*/ 2147483647 w 281"/>
              <a:gd name="T69" fmla="*/ 2147483647 h 167"/>
              <a:gd name="T70" fmla="*/ 2147483647 w 281"/>
              <a:gd name="T71" fmla="*/ 2147483647 h 167"/>
              <a:gd name="T72" fmla="*/ 2147483647 w 281"/>
              <a:gd name="T73" fmla="*/ 2147483647 h 167"/>
              <a:gd name="T74" fmla="*/ 2147483647 w 281"/>
              <a:gd name="T75" fmla="*/ 2147483647 h 167"/>
              <a:gd name="T76" fmla="*/ 2147483647 w 281"/>
              <a:gd name="T77" fmla="*/ 2147483647 h 167"/>
              <a:gd name="T78" fmla="*/ 2147483647 w 281"/>
              <a:gd name="T79" fmla="*/ 2147483647 h 167"/>
              <a:gd name="T80" fmla="*/ 2147483647 w 281"/>
              <a:gd name="T81" fmla="*/ 2147483647 h 167"/>
              <a:gd name="T82" fmla="*/ 2147483647 w 281"/>
              <a:gd name="T83" fmla="*/ 2147483647 h 167"/>
              <a:gd name="T84" fmla="*/ 2147483647 w 281"/>
              <a:gd name="T85" fmla="*/ 2147483647 h 167"/>
              <a:gd name="T86" fmla="*/ 2147483647 w 281"/>
              <a:gd name="T87" fmla="*/ 2147483647 h 167"/>
              <a:gd name="T88" fmla="*/ 2147483647 w 281"/>
              <a:gd name="T89" fmla="*/ 2147483647 h 167"/>
              <a:gd name="T90" fmla="*/ 2147483647 w 281"/>
              <a:gd name="T91" fmla="*/ 2147483647 h 167"/>
              <a:gd name="T92" fmla="*/ 2147483647 w 281"/>
              <a:gd name="T93" fmla="*/ 2147483647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1"/>
              <a:gd name="T142" fmla="*/ 0 h 167"/>
              <a:gd name="T143" fmla="*/ 281 w 281"/>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1" h="167">
                <a:moveTo>
                  <a:pt x="73" y="160"/>
                </a:moveTo>
                <a:lnTo>
                  <a:pt x="64" y="141"/>
                </a:lnTo>
                <a:lnTo>
                  <a:pt x="60" y="140"/>
                </a:lnTo>
                <a:lnTo>
                  <a:pt x="57" y="135"/>
                </a:lnTo>
                <a:lnTo>
                  <a:pt x="53" y="138"/>
                </a:lnTo>
                <a:lnTo>
                  <a:pt x="49" y="132"/>
                </a:lnTo>
                <a:lnTo>
                  <a:pt x="41" y="127"/>
                </a:lnTo>
                <a:lnTo>
                  <a:pt x="30" y="112"/>
                </a:lnTo>
                <a:lnTo>
                  <a:pt x="27" y="114"/>
                </a:lnTo>
                <a:lnTo>
                  <a:pt x="18" y="106"/>
                </a:lnTo>
                <a:lnTo>
                  <a:pt x="13" y="101"/>
                </a:lnTo>
                <a:lnTo>
                  <a:pt x="12" y="94"/>
                </a:lnTo>
                <a:lnTo>
                  <a:pt x="9" y="91"/>
                </a:lnTo>
                <a:lnTo>
                  <a:pt x="11" y="79"/>
                </a:lnTo>
                <a:lnTo>
                  <a:pt x="14" y="72"/>
                </a:lnTo>
                <a:lnTo>
                  <a:pt x="6" y="69"/>
                </a:lnTo>
                <a:lnTo>
                  <a:pt x="1" y="58"/>
                </a:lnTo>
                <a:lnTo>
                  <a:pt x="0" y="56"/>
                </a:lnTo>
                <a:lnTo>
                  <a:pt x="5" y="51"/>
                </a:lnTo>
                <a:lnTo>
                  <a:pt x="10" y="46"/>
                </a:lnTo>
                <a:lnTo>
                  <a:pt x="15" y="46"/>
                </a:lnTo>
                <a:lnTo>
                  <a:pt x="23" y="41"/>
                </a:lnTo>
                <a:lnTo>
                  <a:pt x="32" y="41"/>
                </a:lnTo>
                <a:lnTo>
                  <a:pt x="33" y="35"/>
                </a:lnTo>
                <a:lnTo>
                  <a:pt x="41" y="35"/>
                </a:lnTo>
                <a:lnTo>
                  <a:pt x="42" y="28"/>
                </a:lnTo>
                <a:lnTo>
                  <a:pt x="49" y="26"/>
                </a:lnTo>
                <a:lnTo>
                  <a:pt x="53" y="28"/>
                </a:lnTo>
                <a:lnTo>
                  <a:pt x="55" y="22"/>
                </a:lnTo>
                <a:lnTo>
                  <a:pt x="69" y="21"/>
                </a:lnTo>
                <a:lnTo>
                  <a:pt x="71" y="16"/>
                </a:lnTo>
                <a:lnTo>
                  <a:pt x="81" y="14"/>
                </a:lnTo>
                <a:lnTo>
                  <a:pt x="87" y="11"/>
                </a:lnTo>
                <a:lnTo>
                  <a:pt x="92" y="9"/>
                </a:lnTo>
                <a:lnTo>
                  <a:pt x="86" y="2"/>
                </a:lnTo>
                <a:lnTo>
                  <a:pt x="95" y="0"/>
                </a:lnTo>
                <a:lnTo>
                  <a:pt x="100" y="4"/>
                </a:lnTo>
                <a:lnTo>
                  <a:pt x="101" y="12"/>
                </a:lnTo>
                <a:lnTo>
                  <a:pt x="108" y="14"/>
                </a:lnTo>
                <a:lnTo>
                  <a:pt x="110" y="11"/>
                </a:lnTo>
                <a:lnTo>
                  <a:pt x="118" y="11"/>
                </a:lnTo>
                <a:lnTo>
                  <a:pt x="118" y="6"/>
                </a:lnTo>
                <a:lnTo>
                  <a:pt x="117" y="4"/>
                </a:lnTo>
                <a:lnTo>
                  <a:pt x="118" y="1"/>
                </a:lnTo>
                <a:lnTo>
                  <a:pt x="125" y="1"/>
                </a:lnTo>
                <a:lnTo>
                  <a:pt x="129" y="4"/>
                </a:lnTo>
                <a:lnTo>
                  <a:pt x="131" y="12"/>
                </a:lnTo>
                <a:lnTo>
                  <a:pt x="138" y="16"/>
                </a:lnTo>
                <a:lnTo>
                  <a:pt x="141" y="17"/>
                </a:lnTo>
                <a:lnTo>
                  <a:pt x="152" y="19"/>
                </a:lnTo>
                <a:lnTo>
                  <a:pt x="155" y="24"/>
                </a:lnTo>
                <a:lnTo>
                  <a:pt x="160" y="23"/>
                </a:lnTo>
                <a:lnTo>
                  <a:pt x="160" y="28"/>
                </a:lnTo>
                <a:lnTo>
                  <a:pt x="169" y="26"/>
                </a:lnTo>
                <a:lnTo>
                  <a:pt x="170" y="24"/>
                </a:lnTo>
                <a:lnTo>
                  <a:pt x="175" y="25"/>
                </a:lnTo>
                <a:lnTo>
                  <a:pt x="179" y="30"/>
                </a:lnTo>
                <a:lnTo>
                  <a:pt x="177" y="34"/>
                </a:lnTo>
                <a:lnTo>
                  <a:pt x="173" y="35"/>
                </a:lnTo>
                <a:lnTo>
                  <a:pt x="169" y="41"/>
                </a:lnTo>
                <a:lnTo>
                  <a:pt x="179" y="49"/>
                </a:lnTo>
                <a:lnTo>
                  <a:pt x="185" y="60"/>
                </a:lnTo>
                <a:lnTo>
                  <a:pt x="191" y="62"/>
                </a:lnTo>
                <a:lnTo>
                  <a:pt x="195" y="57"/>
                </a:lnTo>
                <a:lnTo>
                  <a:pt x="203" y="53"/>
                </a:lnTo>
                <a:lnTo>
                  <a:pt x="198" y="44"/>
                </a:lnTo>
                <a:lnTo>
                  <a:pt x="198" y="40"/>
                </a:lnTo>
                <a:lnTo>
                  <a:pt x="203" y="40"/>
                </a:lnTo>
                <a:lnTo>
                  <a:pt x="213" y="46"/>
                </a:lnTo>
                <a:lnTo>
                  <a:pt x="218" y="50"/>
                </a:lnTo>
                <a:lnTo>
                  <a:pt x="232" y="50"/>
                </a:lnTo>
                <a:lnTo>
                  <a:pt x="228" y="58"/>
                </a:lnTo>
                <a:lnTo>
                  <a:pt x="234" y="56"/>
                </a:lnTo>
                <a:lnTo>
                  <a:pt x="234" y="63"/>
                </a:lnTo>
                <a:lnTo>
                  <a:pt x="234" y="70"/>
                </a:lnTo>
                <a:lnTo>
                  <a:pt x="240" y="70"/>
                </a:lnTo>
                <a:lnTo>
                  <a:pt x="247" y="65"/>
                </a:lnTo>
                <a:lnTo>
                  <a:pt x="253" y="71"/>
                </a:lnTo>
                <a:lnTo>
                  <a:pt x="268" y="74"/>
                </a:lnTo>
                <a:lnTo>
                  <a:pt x="268" y="82"/>
                </a:lnTo>
                <a:lnTo>
                  <a:pt x="272" y="88"/>
                </a:lnTo>
                <a:lnTo>
                  <a:pt x="279" y="91"/>
                </a:lnTo>
                <a:lnTo>
                  <a:pt x="281" y="101"/>
                </a:lnTo>
                <a:lnTo>
                  <a:pt x="280" y="100"/>
                </a:lnTo>
                <a:lnTo>
                  <a:pt x="279" y="102"/>
                </a:lnTo>
                <a:lnTo>
                  <a:pt x="277" y="104"/>
                </a:lnTo>
                <a:lnTo>
                  <a:pt x="275" y="103"/>
                </a:lnTo>
                <a:lnTo>
                  <a:pt x="272" y="102"/>
                </a:lnTo>
                <a:lnTo>
                  <a:pt x="270" y="103"/>
                </a:lnTo>
                <a:lnTo>
                  <a:pt x="269" y="104"/>
                </a:lnTo>
                <a:lnTo>
                  <a:pt x="266" y="106"/>
                </a:lnTo>
                <a:lnTo>
                  <a:pt x="265" y="108"/>
                </a:lnTo>
                <a:lnTo>
                  <a:pt x="263" y="111"/>
                </a:lnTo>
                <a:lnTo>
                  <a:pt x="261" y="112"/>
                </a:lnTo>
                <a:lnTo>
                  <a:pt x="258" y="115"/>
                </a:lnTo>
                <a:lnTo>
                  <a:pt x="256" y="115"/>
                </a:lnTo>
                <a:lnTo>
                  <a:pt x="254" y="115"/>
                </a:lnTo>
                <a:lnTo>
                  <a:pt x="253" y="118"/>
                </a:lnTo>
                <a:lnTo>
                  <a:pt x="252" y="121"/>
                </a:lnTo>
                <a:lnTo>
                  <a:pt x="252" y="125"/>
                </a:lnTo>
                <a:lnTo>
                  <a:pt x="251" y="127"/>
                </a:lnTo>
                <a:lnTo>
                  <a:pt x="250" y="130"/>
                </a:lnTo>
                <a:lnTo>
                  <a:pt x="247" y="132"/>
                </a:lnTo>
                <a:lnTo>
                  <a:pt x="245" y="133"/>
                </a:lnTo>
                <a:lnTo>
                  <a:pt x="243" y="133"/>
                </a:lnTo>
                <a:lnTo>
                  <a:pt x="242" y="135"/>
                </a:lnTo>
                <a:lnTo>
                  <a:pt x="241" y="137"/>
                </a:lnTo>
                <a:lnTo>
                  <a:pt x="240" y="140"/>
                </a:lnTo>
                <a:lnTo>
                  <a:pt x="239" y="140"/>
                </a:lnTo>
                <a:lnTo>
                  <a:pt x="237" y="141"/>
                </a:lnTo>
                <a:lnTo>
                  <a:pt x="236" y="141"/>
                </a:lnTo>
                <a:lnTo>
                  <a:pt x="234" y="143"/>
                </a:lnTo>
                <a:lnTo>
                  <a:pt x="232" y="144"/>
                </a:lnTo>
                <a:lnTo>
                  <a:pt x="230" y="144"/>
                </a:lnTo>
                <a:lnTo>
                  <a:pt x="227" y="146"/>
                </a:lnTo>
                <a:lnTo>
                  <a:pt x="225" y="146"/>
                </a:lnTo>
                <a:lnTo>
                  <a:pt x="224" y="146"/>
                </a:lnTo>
                <a:lnTo>
                  <a:pt x="223" y="145"/>
                </a:lnTo>
                <a:lnTo>
                  <a:pt x="221" y="145"/>
                </a:lnTo>
                <a:lnTo>
                  <a:pt x="220" y="146"/>
                </a:lnTo>
                <a:lnTo>
                  <a:pt x="217" y="146"/>
                </a:lnTo>
                <a:lnTo>
                  <a:pt x="214" y="144"/>
                </a:lnTo>
                <a:lnTo>
                  <a:pt x="212" y="142"/>
                </a:lnTo>
                <a:lnTo>
                  <a:pt x="211" y="143"/>
                </a:lnTo>
                <a:lnTo>
                  <a:pt x="207" y="145"/>
                </a:lnTo>
                <a:lnTo>
                  <a:pt x="207" y="146"/>
                </a:lnTo>
                <a:lnTo>
                  <a:pt x="204" y="149"/>
                </a:lnTo>
                <a:lnTo>
                  <a:pt x="202" y="151"/>
                </a:lnTo>
                <a:lnTo>
                  <a:pt x="202" y="155"/>
                </a:lnTo>
                <a:lnTo>
                  <a:pt x="201" y="158"/>
                </a:lnTo>
                <a:lnTo>
                  <a:pt x="200" y="160"/>
                </a:lnTo>
                <a:lnTo>
                  <a:pt x="199" y="157"/>
                </a:lnTo>
                <a:lnTo>
                  <a:pt x="189" y="151"/>
                </a:lnTo>
                <a:lnTo>
                  <a:pt x="163" y="156"/>
                </a:lnTo>
                <a:lnTo>
                  <a:pt x="144" y="150"/>
                </a:lnTo>
                <a:lnTo>
                  <a:pt x="117" y="140"/>
                </a:lnTo>
                <a:lnTo>
                  <a:pt x="103" y="162"/>
                </a:lnTo>
                <a:lnTo>
                  <a:pt x="92" y="167"/>
                </a:lnTo>
                <a:lnTo>
                  <a:pt x="82" y="164"/>
                </a:lnTo>
                <a:lnTo>
                  <a:pt x="76" y="160"/>
                </a:lnTo>
                <a:lnTo>
                  <a:pt x="73" y="160"/>
                </a:lnTo>
                <a:close/>
              </a:path>
            </a:pathLst>
          </a:custGeom>
          <a:solidFill>
            <a:schemeClr val="accent1">
              <a:lumMod val="10000"/>
            </a:schemeClr>
          </a:solidFill>
          <a:ln w="0" cap="rnd">
            <a:solidFill>
              <a:srgbClr val="FF0000"/>
            </a:solidFill>
            <a:round/>
            <a:headEnd/>
            <a:tailEnd/>
          </a:ln>
        </p:spPr>
        <p:txBody>
          <a:bodyPr/>
          <a:lstStyle/>
          <a:p>
            <a:pPr eaLnBrk="1" hangingPunct="1">
              <a:defRPr/>
            </a:pPr>
            <a:endParaRPr lang="en-GB">
              <a:latin typeface="Arial" charset="0"/>
            </a:endParaRPr>
          </a:p>
        </p:txBody>
      </p:sp>
      <p:sp>
        <p:nvSpPr>
          <p:cNvPr id="170000" name="Freeform 20">
            <a:extLst>
              <a:ext uri="{FF2B5EF4-FFF2-40B4-BE49-F238E27FC236}">
                <a16:creationId xmlns:a16="http://schemas.microsoft.com/office/drawing/2014/main" id="{4BD14150-6073-4486-8786-45BF37631D3F}"/>
              </a:ext>
            </a:extLst>
          </p:cNvPr>
          <p:cNvSpPr>
            <a:spLocks/>
          </p:cNvSpPr>
          <p:nvPr/>
        </p:nvSpPr>
        <p:spPr bwMode="auto">
          <a:xfrm>
            <a:off x="6218238" y="1960564"/>
            <a:ext cx="715962" cy="1622425"/>
          </a:xfrm>
          <a:custGeom>
            <a:avLst/>
            <a:gdLst>
              <a:gd name="T0" fmla="*/ 2147483646 w 451"/>
              <a:gd name="T1" fmla="*/ 2147483646 h 1022"/>
              <a:gd name="T2" fmla="*/ 2147483646 w 451"/>
              <a:gd name="T3" fmla="*/ 2147483646 h 1022"/>
              <a:gd name="T4" fmla="*/ 2147483646 w 451"/>
              <a:gd name="T5" fmla="*/ 2147483646 h 1022"/>
              <a:gd name="T6" fmla="*/ 2147483646 w 451"/>
              <a:gd name="T7" fmla="*/ 2147483646 h 1022"/>
              <a:gd name="T8" fmla="*/ 2147483646 w 451"/>
              <a:gd name="T9" fmla="*/ 2147483646 h 1022"/>
              <a:gd name="T10" fmla="*/ 2147483646 w 451"/>
              <a:gd name="T11" fmla="*/ 2147483646 h 1022"/>
              <a:gd name="T12" fmla="*/ 2147483646 w 451"/>
              <a:gd name="T13" fmla="*/ 2147483646 h 1022"/>
              <a:gd name="T14" fmla="*/ 2147483646 w 451"/>
              <a:gd name="T15" fmla="*/ 2147483646 h 1022"/>
              <a:gd name="T16" fmla="*/ 2147483646 w 451"/>
              <a:gd name="T17" fmla="*/ 2147483646 h 1022"/>
              <a:gd name="T18" fmla="*/ 2147483646 w 451"/>
              <a:gd name="T19" fmla="*/ 2147483646 h 1022"/>
              <a:gd name="T20" fmla="*/ 2147483646 w 451"/>
              <a:gd name="T21" fmla="*/ 2147483646 h 1022"/>
              <a:gd name="T22" fmla="*/ 2147483646 w 451"/>
              <a:gd name="T23" fmla="*/ 2147483646 h 1022"/>
              <a:gd name="T24" fmla="*/ 2147483646 w 451"/>
              <a:gd name="T25" fmla="*/ 2147483646 h 1022"/>
              <a:gd name="T26" fmla="*/ 2147483646 w 451"/>
              <a:gd name="T27" fmla="*/ 2147483646 h 1022"/>
              <a:gd name="T28" fmla="*/ 2147483646 w 451"/>
              <a:gd name="T29" fmla="*/ 2147483646 h 1022"/>
              <a:gd name="T30" fmla="*/ 2147483646 w 451"/>
              <a:gd name="T31" fmla="*/ 2147483646 h 1022"/>
              <a:gd name="T32" fmla="*/ 2147483646 w 451"/>
              <a:gd name="T33" fmla="*/ 2147483646 h 1022"/>
              <a:gd name="T34" fmla="*/ 2147483646 w 451"/>
              <a:gd name="T35" fmla="*/ 2147483646 h 1022"/>
              <a:gd name="T36" fmla="*/ 2147483646 w 451"/>
              <a:gd name="T37" fmla="*/ 2147483646 h 1022"/>
              <a:gd name="T38" fmla="*/ 2147483646 w 451"/>
              <a:gd name="T39" fmla="*/ 2147483646 h 1022"/>
              <a:gd name="T40" fmla="*/ 2147483646 w 451"/>
              <a:gd name="T41" fmla="*/ 2147483646 h 1022"/>
              <a:gd name="T42" fmla="*/ 2147483646 w 451"/>
              <a:gd name="T43" fmla="*/ 2147483646 h 1022"/>
              <a:gd name="T44" fmla="*/ 2147483646 w 451"/>
              <a:gd name="T45" fmla="*/ 2147483646 h 1022"/>
              <a:gd name="T46" fmla="*/ 2147483646 w 451"/>
              <a:gd name="T47" fmla="*/ 2147483646 h 1022"/>
              <a:gd name="T48" fmla="*/ 2147483646 w 451"/>
              <a:gd name="T49" fmla="*/ 2147483646 h 1022"/>
              <a:gd name="T50" fmla="*/ 2147483646 w 451"/>
              <a:gd name="T51" fmla="*/ 2147483646 h 1022"/>
              <a:gd name="T52" fmla="*/ 2147483646 w 451"/>
              <a:gd name="T53" fmla="*/ 2147483646 h 1022"/>
              <a:gd name="T54" fmla="*/ 2147483646 w 451"/>
              <a:gd name="T55" fmla="*/ 2147483646 h 1022"/>
              <a:gd name="T56" fmla="*/ 2147483646 w 451"/>
              <a:gd name="T57" fmla="*/ 2147483646 h 1022"/>
              <a:gd name="T58" fmla="*/ 2147483646 w 451"/>
              <a:gd name="T59" fmla="*/ 2147483646 h 1022"/>
              <a:gd name="T60" fmla="*/ 2147483646 w 451"/>
              <a:gd name="T61" fmla="*/ 2147483646 h 1022"/>
              <a:gd name="T62" fmla="*/ 2147483646 w 451"/>
              <a:gd name="T63" fmla="*/ 2147483646 h 1022"/>
              <a:gd name="T64" fmla="*/ 2147483646 w 451"/>
              <a:gd name="T65" fmla="*/ 2147483646 h 1022"/>
              <a:gd name="T66" fmla="*/ 2147483646 w 451"/>
              <a:gd name="T67" fmla="*/ 2147483646 h 1022"/>
              <a:gd name="T68" fmla="*/ 2147483646 w 451"/>
              <a:gd name="T69" fmla="*/ 2147483646 h 1022"/>
              <a:gd name="T70" fmla="*/ 2147483646 w 451"/>
              <a:gd name="T71" fmla="*/ 2147483646 h 1022"/>
              <a:gd name="T72" fmla="*/ 2147483646 w 451"/>
              <a:gd name="T73" fmla="*/ 2147483646 h 1022"/>
              <a:gd name="T74" fmla="*/ 2147483646 w 451"/>
              <a:gd name="T75" fmla="*/ 2147483646 h 1022"/>
              <a:gd name="T76" fmla="*/ 2147483646 w 451"/>
              <a:gd name="T77" fmla="*/ 2147483646 h 1022"/>
              <a:gd name="T78" fmla="*/ 2147483646 w 451"/>
              <a:gd name="T79" fmla="*/ 2147483646 h 1022"/>
              <a:gd name="T80" fmla="*/ 2147483646 w 451"/>
              <a:gd name="T81" fmla="*/ 2147483646 h 1022"/>
              <a:gd name="T82" fmla="*/ 2147483646 w 451"/>
              <a:gd name="T83" fmla="*/ 2147483646 h 1022"/>
              <a:gd name="T84" fmla="*/ 2147483646 w 451"/>
              <a:gd name="T85" fmla="*/ 2147483646 h 1022"/>
              <a:gd name="T86" fmla="*/ 2147483646 w 451"/>
              <a:gd name="T87" fmla="*/ 2147483646 h 1022"/>
              <a:gd name="T88" fmla="*/ 2147483646 w 451"/>
              <a:gd name="T89" fmla="*/ 2147483646 h 1022"/>
              <a:gd name="T90" fmla="*/ 2147483646 w 451"/>
              <a:gd name="T91" fmla="*/ 2147483646 h 1022"/>
              <a:gd name="T92" fmla="*/ 2147483646 w 451"/>
              <a:gd name="T93" fmla="*/ 2147483646 h 1022"/>
              <a:gd name="T94" fmla="*/ 2147483646 w 451"/>
              <a:gd name="T95" fmla="*/ 2147483646 h 1022"/>
              <a:gd name="T96" fmla="*/ 2147483646 w 451"/>
              <a:gd name="T97" fmla="*/ 0 h 1022"/>
              <a:gd name="T98" fmla="*/ 2147483646 w 451"/>
              <a:gd name="T99" fmla="*/ 2147483646 h 1022"/>
              <a:gd name="T100" fmla="*/ 2147483646 w 451"/>
              <a:gd name="T101" fmla="*/ 2147483646 h 10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1"/>
              <a:gd name="T154" fmla="*/ 0 h 1022"/>
              <a:gd name="T155" fmla="*/ 451 w 451"/>
              <a:gd name="T156" fmla="*/ 1022 h 10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1" h="1022">
                <a:moveTo>
                  <a:pt x="336" y="144"/>
                </a:moveTo>
                <a:lnTo>
                  <a:pt x="335" y="159"/>
                </a:lnTo>
                <a:lnTo>
                  <a:pt x="331" y="183"/>
                </a:lnTo>
                <a:lnTo>
                  <a:pt x="333" y="210"/>
                </a:lnTo>
                <a:lnTo>
                  <a:pt x="343" y="221"/>
                </a:lnTo>
                <a:lnTo>
                  <a:pt x="360" y="231"/>
                </a:lnTo>
                <a:lnTo>
                  <a:pt x="379" y="257"/>
                </a:lnTo>
                <a:lnTo>
                  <a:pt x="389" y="276"/>
                </a:lnTo>
                <a:lnTo>
                  <a:pt x="381" y="295"/>
                </a:lnTo>
                <a:lnTo>
                  <a:pt x="356" y="333"/>
                </a:lnTo>
                <a:lnTo>
                  <a:pt x="350" y="347"/>
                </a:lnTo>
                <a:lnTo>
                  <a:pt x="377" y="415"/>
                </a:lnTo>
                <a:lnTo>
                  <a:pt x="391" y="471"/>
                </a:lnTo>
                <a:lnTo>
                  <a:pt x="388" y="487"/>
                </a:lnTo>
                <a:lnTo>
                  <a:pt x="379" y="512"/>
                </a:lnTo>
                <a:lnTo>
                  <a:pt x="376" y="530"/>
                </a:lnTo>
                <a:lnTo>
                  <a:pt x="375" y="547"/>
                </a:lnTo>
                <a:lnTo>
                  <a:pt x="382" y="570"/>
                </a:lnTo>
                <a:lnTo>
                  <a:pt x="407" y="632"/>
                </a:lnTo>
                <a:lnTo>
                  <a:pt x="410" y="643"/>
                </a:lnTo>
                <a:lnTo>
                  <a:pt x="409" y="654"/>
                </a:lnTo>
                <a:lnTo>
                  <a:pt x="398" y="672"/>
                </a:lnTo>
                <a:lnTo>
                  <a:pt x="392" y="681"/>
                </a:lnTo>
                <a:lnTo>
                  <a:pt x="400" y="695"/>
                </a:lnTo>
                <a:lnTo>
                  <a:pt x="426" y="716"/>
                </a:lnTo>
                <a:lnTo>
                  <a:pt x="440" y="727"/>
                </a:lnTo>
                <a:lnTo>
                  <a:pt x="448" y="744"/>
                </a:lnTo>
                <a:lnTo>
                  <a:pt x="451" y="758"/>
                </a:lnTo>
                <a:lnTo>
                  <a:pt x="449" y="775"/>
                </a:lnTo>
                <a:lnTo>
                  <a:pt x="441" y="797"/>
                </a:lnTo>
                <a:lnTo>
                  <a:pt x="430" y="820"/>
                </a:lnTo>
                <a:lnTo>
                  <a:pt x="403" y="850"/>
                </a:lnTo>
                <a:lnTo>
                  <a:pt x="365" y="898"/>
                </a:lnTo>
                <a:lnTo>
                  <a:pt x="328" y="944"/>
                </a:lnTo>
                <a:lnTo>
                  <a:pt x="325" y="955"/>
                </a:lnTo>
                <a:lnTo>
                  <a:pt x="307" y="963"/>
                </a:lnTo>
                <a:lnTo>
                  <a:pt x="284" y="970"/>
                </a:lnTo>
                <a:lnTo>
                  <a:pt x="281" y="977"/>
                </a:lnTo>
                <a:lnTo>
                  <a:pt x="271" y="969"/>
                </a:lnTo>
                <a:lnTo>
                  <a:pt x="262" y="974"/>
                </a:lnTo>
                <a:lnTo>
                  <a:pt x="261" y="979"/>
                </a:lnTo>
                <a:lnTo>
                  <a:pt x="247" y="977"/>
                </a:lnTo>
                <a:lnTo>
                  <a:pt x="244" y="973"/>
                </a:lnTo>
                <a:lnTo>
                  <a:pt x="245" y="958"/>
                </a:lnTo>
                <a:lnTo>
                  <a:pt x="240" y="978"/>
                </a:lnTo>
                <a:lnTo>
                  <a:pt x="235" y="983"/>
                </a:lnTo>
                <a:lnTo>
                  <a:pt x="223" y="985"/>
                </a:lnTo>
                <a:lnTo>
                  <a:pt x="217" y="986"/>
                </a:lnTo>
                <a:lnTo>
                  <a:pt x="215" y="997"/>
                </a:lnTo>
                <a:lnTo>
                  <a:pt x="204" y="984"/>
                </a:lnTo>
                <a:lnTo>
                  <a:pt x="198" y="995"/>
                </a:lnTo>
                <a:lnTo>
                  <a:pt x="185" y="997"/>
                </a:lnTo>
                <a:lnTo>
                  <a:pt x="178" y="1004"/>
                </a:lnTo>
                <a:lnTo>
                  <a:pt x="178" y="999"/>
                </a:lnTo>
                <a:lnTo>
                  <a:pt x="168" y="1003"/>
                </a:lnTo>
                <a:lnTo>
                  <a:pt x="158" y="1007"/>
                </a:lnTo>
                <a:lnTo>
                  <a:pt x="154" y="1018"/>
                </a:lnTo>
                <a:lnTo>
                  <a:pt x="148" y="1012"/>
                </a:lnTo>
                <a:lnTo>
                  <a:pt x="135" y="1017"/>
                </a:lnTo>
                <a:lnTo>
                  <a:pt x="135" y="1012"/>
                </a:lnTo>
                <a:lnTo>
                  <a:pt x="122" y="1020"/>
                </a:lnTo>
                <a:lnTo>
                  <a:pt x="112" y="1021"/>
                </a:lnTo>
                <a:lnTo>
                  <a:pt x="102" y="1022"/>
                </a:lnTo>
                <a:lnTo>
                  <a:pt x="93" y="1012"/>
                </a:lnTo>
                <a:lnTo>
                  <a:pt x="89" y="1002"/>
                </a:lnTo>
                <a:lnTo>
                  <a:pt x="94" y="989"/>
                </a:lnTo>
                <a:lnTo>
                  <a:pt x="78" y="989"/>
                </a:lnTo>
                <a:lnTo>
                  <a:pt x="68" y="996"/>
                </a:lnTo>
                <a:lnTo>
                  <a:pt x="69" y="982"/>
                </a:lnTo>
                <a:lnTo>
                  <a:pt x="61" y="984"/>
                </a:lnTo>
                <a:lnTo>
                  <a:pt x="48" y="974"/>
                </a:lnTo>
                <a:lnTo>
                  <a:pt x="41" y="972"/>
                </a:lnTo>
                <a:lnTo>
                  <a:pt x="32" y="963"/>
                </a:lnTo>
                <a:lnTo>
                  <a:pt x="28" y="947"/>
                </a:lnTo>
                <a:lnTo>
                  <a:pt x="27" y="919"/>
                </a:lnTo>
                <a:lnTo>
                  <a:pt x="30" y="904"/>
                </a:lnTo>
                <a:lnTo>
                  <a:pt x="31" y="887"/>
                </a:lnTo>
                <a:lnTo>
                  <a:pt x="32" y="877"/>
                </a:lnTo>
                <a:lnTo>
                  <a:pt x="26" y="858"/>
                </a:lnTo>
                <a:lnTo>
                  <a:pt x="18" y="843"/>
                </a:lnTo>
                <a:lnTo>
                  <a:pt x="23" y="816"/>
                </a:lnTo>
                <a:lnTo>
                  <a:pt x="23" y="800"/>
                </a:lnTo>
                <a:lnTo>
                  <a:pt x="17" y="791"/>
                </a:lnTo>
                <a:lnTo>
                  <a:pt x="10" y="787"/>
                </a:lnTo>
                <a:lnTo>
                  <a:pt x="11" y="775"/>
                </a:lnTo>
                <a:lnTo>
                  <a:pt x="17" y="761"/>
                </a:lnTo>
                <a:lnTo>
                  <a:pt x="29" y="749"/>
                </a:lnTo>
                <a:lnTo>
                  <a:pt x="32" y="741"/>
                </a:lnTo>
                <a:lnTo>
                  <a:pt x="30" y="727"/>
                </a:lnTo>
                <a:lnTo>
                  <a:pt x="37" y="721"/>
                </a:lnTo>
                <a:lnTo>
                  <a:pt x="49" y="726"/>
                </a:lnTo>
                <a:lnTo>
                  <a:pt x="54" y="729"/>
                </a:lnTo>
                <a:lnTo>
                  <a:pt x="64" y="720"/>
                </a:lnTo>
                <a:lnTo>
                  <a:pt x="70" y="702"/>
                </a:lnTo>
                <a:lnTo>
                  <a:pt x="72" y="682"/>
                </a:lnTo>
                <a:lnTo>
                  <a:pt x="75" y="670"/>
                </a:lnTo>
                <a:lnTo>
                  <a:pt x="81" y="684"/>
                </a:lnTo>
                <a:lnTo>
                  <a:pt x="86" y="684"/>
                </a:lnTo>
                <a:lnTo>
                  <a:pt x="119" y="635"/>
                </a:lnTo>
                <a:lnTo>
                  <a:pt x="140" y="607"/>
                </a:lnTo>
                <a:lnTo>
                  <a:pt x="156" y="581"/>
                </a:lnTo>
                <a:lnTo>
                  <a:pt x="176" y="563"/>
                </a:lnTo>
                <a:lnTo>
                  <a:pt x="193" y="564"/>
                </a:lnTo>
                <a:lnTo>
                  <a:pt x="194" y="551"/>
                </a:lnTo>
                <a:lnTo>
                  <a:pt x="191" y="544"/>
                </a:lnTo>
                <a:lnTo>
                  <a:pt x="184" y="537"/>
                </a:lnTo>
                <a:lnTo>
                  <a:pt x="187" y="520"/>
                </a:lnTo>
                <a:lnTo>
                  <a:pt x="190" y="502"/>
                </a:lnTo>
                <a:lnTo>
                  <a:pt x="183" y="490"/>
                </a:lnTo>
                <a:lnTo>
                  <a:pt x="162" y="485"/>
                </a:lnTo>
                <a:lnTo>
                  <a:pt x="145" y="464"/>
                </a:lnTo>
                <a:lnTo>
                  <a:pt x="134" y="463"/>
                </a:lnTo>
                <a:lnTo>
                  <a:pt x="132" y="452"/>
                </a:lnTo>
                <a:lnTo>
                  <a:pt x="126" y="438"/>
                </a:lnTo>
                <a:lnTo>
                  <a:pt x="122" y="413"/>
                </a:lnTo>
                <a:lnTo>
                  <a:pt x="131" y="374"/>
                </a:lnTo>
                <a:lnTo>
                  <a:pt x="131" y="355"/>
                </a:lnTo>
                <a:lnTo>
                  <a:pt x="123" y="322"/>
                </a:lnTo>
                <a:lnTo>
                  <a:pt x="113" y="290"/>
                </a:lnTo>
                <a:lnTo>
                  <a:pt x="113" y="264"/>
                </a:lnTo>
                <a:lnTo>
                  <a:pt x="115" y="243"/>
                </a:lnTo>
                <a:lnTo>
                  <a:pt x="100" y="214"/>
                </a:lnTo>
                <a:lnTo>
                  <a:pt x="90" y="203"/>
                </a:lnTo>
                <a:lnTo>
                  <a:pt x="60" y="192"/>
                </a:lnTo>
                <a:lnTo>
                  <a:pt x="39" y="177"/>
                </a:lnTo>
                <a:lnTo>
                  <a:pt x="14" y="142"/>
                </a:lnTo>
                <a:lnTo>
                  <a:pt x="3" y="118"/>
                </a:lnTo>
                <a:lnTo>
                  <a:pt x="0" y="116"/>
                </a:lnTo>
                <a:lnTo>
                  <a:pt x="19" y="81"/>
                </a:lnTo>
                <a:lnTo>
                  <a:pt x="26" y="75"/>
                </a:lnTo>
                <a:lnTo>
                  <a:pt x="35" y="79"/>
                </a:lnTo>
                <a:lnTo>
                  <a:pt x="54" y="112"/>
                </a:lnTo>
                <a:lnTo>
                  <a:pt x="71" y="144"/>
                </a:lnTo>
                <a:lnTo>
                  <a:pt x="81" y="151"/>
                </a:lnTo>
                <a:lnTo>
                  <a:pt x="108" y="153"/>
                </a:lnTo>
                <a:lnTo>
                  <a:pt x="140" y="141"/>
                </a:lnTo>
                <a:lnTo>
                  <a:pt x="164" y="167"/>
                </a:lnTo>
                <a:lnTo>
                  <a:pt x="170" y="175"/>
                </a:lnTo>
                <a:lnTo>
                  <a:pt x="181" y="156"/>
                </a:lnTo>
                <a:lnTo>
                  <a:pt x="205" y="131"/>
                </a:lnTo>
                <a:lnTo>
                  <a:pt x="209" y="104"/>
                </a:lnTo>
                <a:lnTo>
                  <a:pt x="211" y="77"/>
                </a:lnTo>
                <a:lnTo>
                  <a:pt x="215" y="53"/>
                </a:lnTo>
                <a:lnTo>
                  <a:pt x="226" y="30"/>
                </a:lnTo>
                <a:lnTo>
                  <a:pt x="243" y="9"/>
                </a:lnTo>
                <a:lnTo>
                  <a:pt x="281" y="4"/>
                </a:lnTo>
                <a:lnTo>
                  <a:pt x="292" y="0"/>
                </a:lnTo>
                <a:lnTo>
                  <a:pt x="303" y="0"/>
                </a:lnTo>
                <a:lnTo>
                  <a:pt x="324" y="24"/>
                </a:lnTo>
                <a:lnTo>
                  <a:pt x="337" y="30"/>
                </a:lnTo>
                <a:lnTo>
                  <a:pt x="354" y="49"/>
                </a:lnTo>
                <a:lnTo>
                  <a:pt x="355" y="64"/>
                </a:lnTo>
                <a:lnTo>
                  <a:pt x="338" y="114"/>
                </a:lnTo>
                <a:lnTo>
                  <a:pt x="336" y="133"/>
                </a:lnTo>
                <a:lnTo>
                  <a:pt x="336" y="14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01" name="Freeform 21">
            <a:extLst>
              <a:ext uri="{FF2B5EF4-FFF2-40B4-BE49-F238E27FC236}">
                <a16:creationId xmlns:a16="http://schemas.microsoft.com/office/drawing/2014/main" id="{01A50827-A82E-4B44-B3D6-53F5D08DF3C0}"/>
              </a:ext>
            </a:extLst>
          </p:cNvPr>
          <p:cNvSpPr>
            <a:spLocks/>
          </p:cNvSpPr>
          <p:nvPr/>
        </p:nvSpPr>
        <p:spPr bwMode="auto">
          <a:xfrm>
            <a:off x="6218238" y="1960564"/>
            <a:ext cx="715962" cy="1622425"/>
          </a:xfrm>
          <a:custGeom>
            <a:avLst/>
            <a:gdLst>
              <a:gd name="T0" fmla="*/ 2147483646 w 451"/>
              <a:gd name="T1" fmla="*/ 2147483646 h 1022"/>
              <a:gd name="T2" fmla="*/ 2147483646 w 451"/>
              <a:gd name="T3" fmla="*/ 2147483646 h 1022"/>
              <a:gd name="T4" fmla="*/ 2147483646 w 451"/>
              <a:gd name="T5" fmla="*/ 2147483646 h 1022"/>
              <a:gd name="T6" fmla="*/ 2147483646 w 451"/>
              <a:gd name="T7" fmla="*/ 2147483646 h 1022"/>
              <a:gd name="T8" fmla="*/ 2147483646 w 451"/>
              <a:gd name="T9" fmla="*/ 2147483646 h 1022"/>
              <a:gd name="T10" fmla="*/ 2147483646 w 451"/>
              <a:gd name="T11" fmla="*/ 2147483646 h 1022"/>
              <a:gd name="T12" fmla="*/ 2147483646 w 451"/>
              <a:gd name="T13" fmla="*/ 2147483646 h 1022"/>
              <a:gd name="T14" fmla="*/ 2147483646 w 451"/>
              <a:gd name="T15" fmla="*/ 2147483646 h 1022"/>
              <a:gd name="T16" fmla="*/ 2147483646 w 451"/>
              <a:gd name="T17" fmla="*/ 2147483646 h 1022"/>
              <a:gd name="T18" fmla="*/ 2147483646 w 451"/>
              <a:gd name="T19" fmla="*/ 2147483646 h 1022"/>
              <a:gd name="T20" fmla="*/ 2147483646 w 451"/>
              <a:gd name="T21" fmla="*/ 2147483646 h 1022"/>
              <a:gd name="T22" fmla="*/ 2147483646 w 451"/>
              <a:gd name="T23" fmla="*/ 2147483646 h 1022"/>
              <a:gd name="T24" fmla="*/ 2147483646 w 451"/>
              <a:gd name="T25" fmla="*/ 2147483646 h 1022"/>
              <a:gd name="T26" fmla="*/ 2147483646 w 451"/>
              <a:gd name="T27" fmla="*/ 2147483646 h 1022"/>
              <a:gd name="T28" fmla="*/ 2147483646 w 451"/>
              <a:gd name="T29" fmla="*/ 2147483646 h 1022"/>
              <a:gd name="T30" fmla="*/ 2147483646 w 451"/>
              <a:gd name="T31" fmla="*/ 2147483646 h 1022"/>
              <a:gd name="T32" fmla="*/ 2147483646 w 451"/>
              <a:gd name="T33" fmla="*/ 2147483646 h 1022"/>
              <a:gd name="T34" fmla="*/ 2147483646 w 451"/>
              <a:gd name="T35" fmla="*/ 2147483646 h 1022"/>
              <a:gd name="T36" fmla="*/ 2147483646 w 451"/>
              <a:gd name="T37" fmla="*/ 2147483646 h 1022"/>
              <a:gd name="T38" fmla="*/ 2147483646 w 451"/>
              <a:gd name="T39" fmla="*/ 2147483646 h 1022"/>
              <a:gd name="T40" fmla="*/ 2147483646 w 451"/>
              <a:gd name="T41" fmla="*/ 2147483646 h 1022"/>
              <a:gd name="T42" fmla="*/ 2147483646 w 451"/>
              <a:gd name="T43" fmla="*/ 2147483646 h 1022"/>
              <a:gd name="T44" fmla="*/ 2147483646 w 451"/>
              <a:gd name="T45" fmla="*/ 2147483646 h 1022"/>
              <a:gd name="T46" fmla="*/ 2147483646 w 451"/>
              <a:gd name="T47" fmla="*/ 2147483646 h 1022"/>
              <a:gd name="T48" fmla="*/ 2147483646 w 451"/>
              <a:gd name="T49" fmla="*/ 2147483646 h 1022"/>
              <a:gd name="T50" fmla="*/ 2147483646 w 451"/>
              <a:gd name="T51" fmla="*/ 2147483646 h 1022"/>
              <a:gd name="T52" fmla="*/ 2147483646 w 451"/>
              <a:gd name="T53" fmla="*/ 2147483646 h 1022"/>
              <a:gd name="T54" fmla="*/ 2147483646 w 451"/>
              <a:gd name="T55" fmla="*/ 2147483646 h 1022"/>
              <a:gd name="T56" fmla="*/ 2147483646 w 451"/>
              <a:gd name="T57" fmla="*/ 2147483646 h 1022"/>
              <a:gd name="T58" fmla="*/ 2147483646 w 451"/>
              <a:gd name="T59" fmla="*/ 2147483646 h 1022"/>
              <a:gd name="T60" fmla="*/ 2147483646 w 451"/>
              <a:gd name="T61" fmla="*/ 2147483646 h 1022"/>
              <a:gd name="T62" fmla="*/ 2147483646 w 451"/>
              <a:gd name="T63" fmla="*/ 2147483646 h 1022"/>
              <a:gd name="T64" fmla="*/ 2147483646 w 451"/>
              <a:gd name="T65" fmla="*/ 2147483646 h 1022"/>
              <a:gd name="T66" fmla="*/ 2147483646 w 451"/>
              <a:gd name="T67" fmla="*/ 2147483646 h 1022"/>
              <a:gd name="T68" fmla="*/ 2147483646 w 451"/>
              <a:gd name="T69" fmla="*/ 2147483646 h 1022"/>
              <a:gd name="T70" fmla="*/ 2147483646 w 451"/>
              <a:gd name="T71" fmla="*/ 2147483646 h 1022"/>
              <a:gd name="T72" fmla="*/ 2147483646 w 451"/>
              <a:gd name="T73" fmla="*/ 2147483646 h 1022"/>
              <a:gd name="T74" fmla="*/ 2147483646 w 451"/>
              <a:gd name="T75" fmla="*/ 2147483646 h 1022"/>
              <a:gd name="T76" fmla="*/ 2147483646 w 451"/>
              <a:gd name="T77" fmla="*/ 2147483646 h 1022"/>
              <a:gd name="T78" fmla="*/ 2147483646 w 451"/>
              <a:gd name="T79" fmla="*/ 2147483646 h 1022"/>
              <a:gd name="T80" fmla="*/ 2147483646 w 451"/>
              <a:gd name="T81" fmla="*/ 2147483646 h 1022"/>
              <a:gd name="T82" fmla="*/ 2147483646 w 451"/>
              <a:gd name="T83" fmla="*/ 2147483646 h 1022"/>
              <a:gd name="T84" fmla="*/ 2147483646 w 451"/>
              <a:gd name="T85" fmla="*/ 2147483646 h 1022"/>
              <a:gd name="T86" fmla="*/ 2147483646 w 451"/>
              <a:gd name="T87" fmla="*/ 2147483646 h 1022"/>
              <a:gd name="T88" fmla="*/ 2147483646 w 451"/>
              <a:gd name="T89" fmla="*/ 2147483646 h 1022"/>
              <a:gd name="T90" fmla="*/ 2147483646 w 451"/>
              <a:gd name="T91" fmla="*/ 2147483646 h 1022"/>
              <a:gd name="T92" fmla="*/ 2147483646 w 451"/>
              <a:gd name="T93" fmla="*/ 2147483646 h 1022"/>
              <a:gd name="T94" fmla="*/ 2147483646 w 451"/>
              <a:gd name="T95" fmla="*/ 2147483646 h 1022"/>
              <a:gd name="T96" fmla="*/ 2147483646 w 451"/>
              <a:gd name="T97" fmla="*/ 0 h 1022"/>
              <a:gd name="T98" fmla="*/ 2147483646 w 451"/>
              <a:gd name="T99" fmla="*/ 2147483646 h 1022"/>
              <a:gd name="T100" fmla="*/ 2147483646 w 451"/>
              <a:gd name="T101" fmla="*/ 2147483646 h 10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1"/>
              <a:gd name="T154" fmla="*/ 0 h 1022"/>
              <a:gd name="T155" fmla="*/ 451 w 451"/>
              <a:gd name="T156" fmla="*/ 1022 h 10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1" h="1022">
                <a:moveTo>
                  <a:pt x="336" y="144"/>
                </a:moveTo>
                <a:lnTo>
                  <a:pt x="335" y="159"/>
                </a:lnTo>
                <a:lnTo>
                  <a:pt x="331" y="183"/>
                </a:lnTo>
                <a:lnTo>
                  <a:pt x="333" y="210"/>
                </a:lnTo>
                <a:lnTo>
                  <a:pt x="343" y="221"/>
                </a:lnTo>
                <a:lnTo>
                  <a:pt x="360" y="231"/>
                </a:lnTo>
                <a:lnTo>
                  <a:pt x="379" y="257"/>
                </a:lnTo>
                <a:lnTo>
                  <a:pt x="389" y="276"/>
                </a:lnTo>
                <a:lnTo>
                  <a:pt x="381" y="295"/>
                </a:lnTo>
                <a:lnTo>
                  <a:pt x="356" y="333"/>
                </a:lnTo>
                <a:lnTo>
                  <a:pt x="350" y="347"/>
                </a:lnTo>
                <a:lnTo>
                  <a:pt x="377" y="415"/>
                </a:lnTo>
                <a:lnTo>
                  <a:pt x="391" y="471"/>
                </a:lnTo>
                <a:lnTo>
                  <a:pt x="388" y="487"/>
                </a:lnTo>
                <a:lnTo>
                  <a:pt x="379" y="512"/>
                </a:lnTo>
                <a:lnTo>
                  <a:pt x="376" y="530"/>
                </a:lnTo>
                <a:lnTo>
                  <a:pt x="375" y="547"/>
                </a:lnTo>
                <a:lnTo>
                  <a:pt x="382" y="570"/>
                </a:lnTo>
                <a:lnTo>
                  <a:pt x="407" y="632"/>
                </a:lnTo>
                <a:lnTo>
                  <a:pt x="410" y="643"/>
                </a:lnTo>
                <a:lnTo>
                  <a:pt x="409" y="654"/>
                </a:lnTo>
                <a:lnTo>
                  <a:pt x="398" y="672"/>
                </a:lnTo>
                <a:lnTo>
                  <a:pt x="392" y="681"/>
                </a:lnTo>
                <a:lnTo>
                  <a:pt x="400" y="695"/>
                </a:lnTo>
                <a:lnTo>
                  <a:pt x="426" y="716"/>
                </a:lnTo>
                <a:lnTo>
                  <a:pt x="440" y="727"/>
                </a:lnTo>
                <a:lnTo>
                  <a:pt x="448" y="744"/>
                </a:lnTo>
                <a:lnTo>
                  <a:pt x="451" y="758"/>
                </a:lnTo>
                <a:lnTo>
                  <a:pt x="449" y="775"/>
                </a:lnTo>
                <a:lnTo>
                  <a:pt x="441" y="797"/>
                </a:lnTo>
                <a:lnTo>
                  <a:pt x="430" y="820"/>
                </a:lnTo>
                <a:lnTo>
                  <a:pt x="403" y="850"/>
                </a:lnTo>
                <a:lnTo>
                  <a:pt x="365" y="898"/>
                </a:lnTo>
                <a:lnTo>
                  <a:pt x="328" y="944"/>
                </a:lnTo>
                <a:lnTo>
                  <a:pt x="325" y="955"/>
                </a:lnTo>
                <a:lnTo>
                  <a:pt x="307" y="963"/>
                </a:lnTo>
                <a:lnTo>
                  <a:pt x="284" y="970"/>
                </a:lnTo>
                <a:lnTo>
                  <a:pt x="281" y="977"/>
                </a:lnTo>
                <a:lnTo>
                  <a:pt x="271" y="969"/>
                </a:lnTo>
                <a:lnTo>
                  <a:pt x="262" y="974"/>
                </a:lnTo>
                <a:lnTo>
                  <a:pt x="261" y="979"/>
                </a:lnTo>
                <a:lnTo>
                  <a:pt x="247" y="977"/>
                </a:lnTo>
                <a:lnTo>
                  <a:pt x="244" y="973"/>
                </a:lnTo>
                <a:lnTo>
                  <a:pt x="245" y="958"/>
                </a:lnTo>
                <a:lnTo>
                  <a:pt x="240" y="978"/>
                </a:lnTo>
                <a:lnTo>
                  <a:pt x="235" y="983"/>
                </a:lnTo>
                <a:lnTo>
                  <a:pt x="223" y="985"/>
                </a:lnTo>
                <a:lnTo>
                  <a:pt x="217" y="986"/>
                </a:lnTo>
                <a:lnTo>
                  <a:pt x="215" y="997"/>
                </a:lnTo>
                <a:lnTo>
                  <a:pt x="204" y="984"/>
                </a:lnTo>
                <a:lnTo>
                  <a:pt x="198" y="995"/>
                </a:lnTo>
                <a:lnTo>
                  <a:pt x="185" y="997"/>
                </a:lnTo>
                <a:lnTo>
                  <a:pt x="178" y="1004"/>
                </a:lnTo>
                <a:lnTo>
                  <a:pt x="178" y="999"/>
                </a:lnTo>
                <a:lnTo>
                  <a:pt x="168" y="1003"/>
                </a:lnTo>
                <a:lnTo>
                  <a:pt x="158" y="1007"/>
                </a:lnTo>
                <a:lnTo>
                  <a:pt x="154" y="1018"/>
                </a:lnTo>
                <a:lnTo>
                  <a:pt x="148" y="1012"/>
                </a:lnTo>
                <a:lnTo>
                  <a:pt x="135" y="1017"/>
                </a:lnTo>
                <a:lnTo>
                  <a:pt x="135" y="1012"/>
                </a:lnTo>
                <a:lnTo>
                  <a:pt x="122" y="1020"/>
                </a:lnTo>
                <a:lnTo>
                  <a:pt x="112" y="1021"/>
                </a:lnTo>
                <a:lnTo>
                  <a:pt x="102" y="1022"/>
                </a:lnTo>
                <a:lnTo>
                  <a:pt x="93" y="1012"/>
                </a:lnTo>
                <a:lnTo>
                  <a:pt x="89" y="1002"/>
                </a:lnTo>
                <a:lnTo>
                  <a:pt x="94" y="989"/>
                </a:lnTo>
                <a:lnTo>
                  <a:pt x="78" y="989"/>
                </a:lnTo>
                <a:lnTo>
                  <a:pt x="68" y="996"/>
                </a:lnTo>
                <a:lnTo>
                  <a:pt x="69" y="982"/>
                </a:lnTo>
                <a:lnTo>
                  <a:pt x="61" y="984"/>
                </a:lnTo>
                <a:lnTo>
                  <a:pt x="48" y="974"/>
                </a:lnTo>
                <a:lnTo>
                  <a:pt x="41" y="972"/>
                </a:lnTo>
                <a:lnTo>
                  <a:pt x="32" y="963"/>
                </a:lnTo>
                <a:lnTo>
                  <a:pt x="28" y="947"/>
                </a:lnTo>
                <a:lnTo>
                  <a:pt x="27" y="919"/>
                </a:lnTo>
                <a:lnTo>
                  <a:pt x="30" y="904"/>
                </a:lnTo>
                <a:lnTo>
                  <a:pt x="31" y="887"/>
                </a:lnTo>
                <a:lnTo>
                  <a:pt x="32" y="877"/>
                </a:lnTo>
                <a:lnTo>
                  <a:pt x="26" y="858"/>
                </a:lnTo>
                <a:lnTo>
                  <a:pt x="18" y="843"/>
                </a:lnTo>
                <a:lnTo>
                  <a:pt x="23" y="816"/>
                </a:lnTo>
                <a:lnTo>
                  <a:pt x="23" y="800"/>
                </a:lnTo>
                <a:lnTo>
                  <a:pt x="17" y="791"/>
                </a:lnTo>
                <a:lnTo>
                  <a:pt x="10" y="787"/>
                </a:lnTo>
                <a:lnTo>
                  <a:pt x="11" y="775"/>
                </a:lnTo>
                <a:lnTo>
                  <a:pt x="17" y="761"/>
                </a:lnTo>
                <a:lnTo>
                  <a:pt x="29" y="749"/>
                </a:lnTo>
                <a:lnTo>
                  <a:pt x="32" y="741"/>
                </a:lnTo>
                <a:lnTo>
                  <a:pt x="30" y="727"/>
                </a:lnTo>
                <a:lnTo>
                  <a:pt x="37" y="721"/>
                </a:lnTo>
                <a:lnTo>
                  <a:pt x="49" y="726"/>
                </a:lnTo>
                <a:lnTo>
                  <a:pt x="54" y="729"/>
                </a:lnTo>
                <a:lnTo>
                  <a:pt x="64" y="720"/>
                </a:lnTo>
                <a:lnTo>
                  <a:pt x="70" y="702"/>
                </a:lnTo>
                <a:lnTo>
                  <a:pt x="72" y="682"/>
                </a:lnTo>
                <a:lnTo>
                  <a:pt x="75" y="670"/>
                </a:lnTo>
                <a:lnTo>
                  <a:pt x="81" y="684"/>
                </a:lnTo>
                <a:lnTo>
                  <a:pt x="86" y="684"/>
                </a:lnTo>
                <a:lnTo>
                  <a:pt x="119" y="635"/>
                </a:lnTo>
                <a:lnTo>
                  <a:pt x="140" y="607"/>
                </a:lnTo>
                <a:lnTo>
                  <a:pt x="156" y="581"/>
                </a:lnTo>
                <a:lnTo>
                  <a:pt x="176" y="563"/>
                </a:lnTo>
                <a:lnTo>
                  <a:pt x="193" y="564"/>
                </a:lnTo>
                <a:lnTo>
                  <a:pt x="194" y="551"/>
                </a:lnTo>
                <a:lnTo>
                  <a:pt x="191" y="544"/>
                </a:lnTo>
                <a:lnTo>
                  <a:pt x="184" y="537"/>
                </a:lnTo>
                <a:lnTo>
                  <a:pt x="187" y="520"/>
                </a:lnTo>
                <a:lnTo>
                  <a:pt x="190" y="502"/>
                </a:lnTo>
                <a:lnTo>
                  <a:pt x="183" y="490"/>
                </a:lnTo>
                <a:lnTo>
                  <a:pt x="162" y="485"/>
                </a:lnTo>
                <a:lnTo>
                  <a:pt x="145" y="464"/>
                </a:lnTo>
                <a:lnTo>
                  <a:pt x="134" y="463"/>
                </a:lnTo>
                <a:lnTo>
                  <a:pt x="132" y="452"/>
                </a:lnTo>
                <a:lnTo>
                  <a:pt x="126" y="438"/>
                </a:lnTo>
                <a:lnTo>
                  <a:pt x="122" y="413"/>
                </a:lnTo>
                <a:lnTo>
                  <a:pt x="131" y="374"/>
                </a:lnTo>
                <a:lnTo>
                  <a:pt x="131" y="355"/>
                </a:lnTo>
                <a:lnTo>
                  <a:pt x="123" y="322"/>
                </a:lnTo>
                <a:lnTo>
                  <a:pt x="113" y="290"/>
                </a:lnTo>
                <a:lnTo>
                  <a:pt x="113" y="264"/>
                </a:lnTo>
                <a:lnTo>
                  <a:pt x="115" y="243"/>
                </a:lnTo>
                <a:lnTo>
                  <a:pt x="100" y="214"/>
                </a:lnTo>
                <a:lnTo>
                  <a:pt x="90" y="203"/>
                </a:lnTo>
                <a:lnTo>
                  <a:pt x="60" y="192"/>
                </a:lnTo>
                <a:lnTo>
                  <a:pt x="39" y="177"/>
                </a:lnTo>
                <a:lnTo>
                  <a:pt x="14" y="142"/>
                </a:lnTo>
                <a:lnTo>
                  <a:pt x="3" y="118"/>
                </a:lnTo>
                <a:lnTo>
                  <a:pt x="0" y="116"/>
                </a:lnTo>
                <a:lnTo>
                  <a:pt x="19" y="81"/>
                </a:lnTo>
                <a:lnTo>
                  <a:pt x="26" y="75"/>
                </a:lnTo>
                <a:lnTo>
                  <a:pt x="35" y="79"/>
                </a:lnTo>
                <a:lnTo>
                  <a:pt x="54" y="112"/>
                </a:lnTo>
                <a:lnTo>
                  <a:pt x="71" y="144"/>
                </a:lnTo>
                <a:lnTo>
                  <a:pt x="81" y="151"/>
                </a:lnTo>
                <a:lnTo>
                  <a:pt x="108" y="153"/>
                </a:lnTo>
                <a:lnTo>
                  <a:pt x="140" y="141"/>
                </a:lnTo>
                <a:lnTo>
                  <a:pt x="164" y="167"/>
                </a:lnTo>
                <a:lnTo>
                  <a:pt x="170" y="175"/>
                </a:lnTo>
                <a:lnTo>
                  <a:pt x="181" y="156"/>
                </a:lnTo>
                <a:lnTo>
                  <a:pt x="205" y="131"/>
                </a:lnTo>
                <a:lnTo>
                  <a:pt x="209" y="104"/>
                </a:lnTo>
                <a:lnTo>
                  <a:pt x="211" y="77"/>
                </a:lnTo>
                <a:lnTo>
                  <a:pt x="215" y="53"/>
                </a:lnTo>
                <a:lnTo>
                  <a:pt x="226" y="30"/>
                </a:lnTo>
                <a:lnTo>
                  <a:pt x="243" y="9"/>
                </a:lnTo>
                <a:lnTo>
                  <a:pt x="281" y="4"/>
                </a:lnTo>
                <a:lnTo>
                  <a:pt x="292" y="0"/>
                </a:lnTo>
                <a:lnTo>
                  <a:pt x="303" y="0"/>
                </a:lnTo>
                <a:lnTo>
                  <a:pt x="324" y="24"/>
                </a:lnTo>
                <a:lnTo>
                  <a:pt x="337" y="30"/>
                </a:lnTo>
                <a:lnTo>
                  <a:pt x="354" y="49"/>
                </a:lnTo>
                <a:lnTo>
                  <a:pt x="355" y="64"/>
                </a:lnTo>
                <a:lnTo>
                  <a:pt x="338" y="114"/>
                </a:lnTo>
                <a:lnTo>
                  <a:pt x="336" y="133"/>
                </a:lnTo>
                <a:lnTo>
                  <a:pt x="336" y="144"/>
                </a:lnTo>
                <a:close/>
              </a:path>
            </a:pathLst>
          </a:custGeom>
          <a:solidFill>
            <a:schemeClr val="accent1"/>
          </a:solidFill>
          <a:ln w="0" cap="rnd">
            <a:solidFill>
              <a:srgbClr val="000000"/>
            </a:solidFill>
            <a:round/>
            <a:headEnd/>
            <a:tailEnd/>
          </a:ln>
        </p:spPr>
        <p:txBody>
          <a:bodyPr/>
          <a:lstStyle/>
          <a:p>
            <a:endParaRPr lang="nl-NL"/>
          </a:p>
        </p:txBody>
      </p:sp>
      <p:grpSp>
        <p:nvGrpSpPr>
          <p:cNvPr id="170002" name="Group 22">
            <a:extLst>
              <a:ext uri="{FF2B5EF4-FFF2-40B4-BE49-F238E27FC236}">
                <a16:creationId xmlns:a16="http://schemas.microsoft.com/office/drawing/2014/main" id="{57648A93-A2ED-49DA-B540-136DE0DAC70E}"/>
              </a:ext>
            </a:extLst>
          </p:cNvPr>
          <p:cNvGrpSpPr>
            <a:grpSpLocks/>
          </p:cNvGrpSpPr>
          <p:nvPr/>
        </p:nvGrpSpPr>
        <p:grpSpPr bwMode="auto">
          <a:xfrm>
            <a:off x="4492626" y="4627564"/>
            <a:ext cx="962025" cy="954087"/>
            <a:chOff x="2233" y="3056"/>
            <a:chExt cx="606" cy="601"/>
          </a:xfrm>
        </p:grpSpPr>
        <p:sp>
          <p:nvSpPr>
            <p:cNvPr id="170101" name="Freeform 23">
              <a:extLst>
                <a:ext uri="{FF2B5EF4-FFF2-40B4-BE49-F238E27FC236}">
                  <a16:creationId xmlns:a16="http://schemas.microsoft.com/office/drawing/2014/main" id="{A696B411-9BB3-4C00-9E3F-E065E1DD6373}"/>
                </a:ext>
              </a:extLst>
            </p:cNvPr>
            <p:cNvSpPr>
              <a:spLocks noEditPoints="1"/>
            </p:cNvSpPr>
            <p:nvPr/>
          </p:nvSpPr>
          <p:spPr bwMode="auto">
            <a:xfrm>
              <a:off x="2233" y="3056"/>
              <a:ext cx="606" cy="601"/>
            </a:xfrm>
            <a:custGeom>
              <a:avLst/>
              <a:gdLst>
                <a:gd name="T0" fmla="*/ 605 w 606"/>
                <a:gd name="T1" fmla="*/ 532 h 601"/>
                <a:gd name="T2" fmla="*/ 593 w 606"/>
                <a:gd name="T3" fmla="*/ 601 h 601"/>
                <a:gd name="T4" fmla="*/ 579 w 606"/>
                <a:gd name="T5" fmla="*/ 584 h 601"/>
                <a:gd name="T6" fmla="*/ 567 w 606"/>
                <a:gd name="T7" fmla="*/ 571 h 601"/>
                <a:gd name="T8" fmla="*/ 565 w 606"/>
                <a:gd name="T9" fmla="*/ 557 h 601"/>
                <a:gd name="T10" fmla="*/ 580 w 606"/>
                <a:gd name="T11" fmla="*/ 528 h 601"/>
                <a:gd name="T12" fmla="*/ 598 w 606"/>
                <a:gd name="T13" fmla="*/ 522 h 601"/>
                <a:gd name="T14" fmla="*/ 129 w 606"/>
                <a:gd name="T15" fmla="*/ 486 h 601"/>
                <a:gd name="T16" fmla="*/ 146 w 606"/>
                <a:gd name="T17" fmla="*/ 411 h 601"/>
                <a:gd name="T18" fmla="*/ 168 w 606"/>
                <a:gd name="T19" fmla="*/ 381 h 601"/>
                <a:gd name="T20" fmla="*/ 150 w 606"/>
                <a:gd name="T21" fmla="*/ 340 h 601"/>
                <a:gd name="T22" fmla="*/ 130 w 606"/>
                <a:gd name="T23" fmla="*/ 300 h 601"/>
                <a:gd name="T24" fmla="*/ 107 w 606"/>
                <a:gd name="T25" fmla="*/ 254 h 601"/>
                <a:gd name="T26" fmla="*/ 82 w 606"/>
                <a:gd name="T27" fmla="*/ 235 h 601"/>
                <a:gd name="T28" fmla="*/ 35 w 606"/>
                <a:gd name="T29" fmla="*/ 209 h 601"/>
                <a:gd name="T30" fmla="*/ 3 w 606"/>
                <a:gd name="T31" fmla="*/ 199 h 601"/>
                <a:gd name="T32" fmla="*/ 18 w 606"/>
                <a:gd name="T33" fmla="*/ 178 h 601"/>
                <a:gd name="T34" fmla="*/ 6 w 606"/>
                <a:gd name="T35" fmla="*/ 168 h 601"/>
                <a:gd name="T36" fmla="*/ 40 w 606"/>
                <a:gd name="T37" fmla="*/ 157 h 601"/>
                <a:gd name="T38" fmla="*/ 79 w 606"/>
                <a:gd name="T39" fmla="*/ 157 h 601"/>
                <a:gd name="T40" fmla="*/ 115 w 606"/>
                <a:gd name="T41" fmla="*/ 161 h 601"/>
                <a:gd name="T42" fmla="*/ 136 w 606"/>
                <a:gd name="T43" fmla="*/ 154 h 601"/>
                <a:gd name="T44" fmla="*/ 122 w 606"/>
                <a:gd name="T45" fmla="*/ 104 h 601"/>
                <a:gd name="T46" fmla="*/ 153 w 606"/>
                <a:gd name="T47" fmla="*/ 117 h 601"/>
                <a:gd name="T48" fmla="*/ 204 w 606"/>
                <a:gd name="T49" fmla="*/ 117 h 601"/>
                <a:gd name="T50" fmla="*/ 225 w 606"/>
                <a:gd name="T51" fmla="*/ 85 h 601"/>
                <a:gd name="T52" fmla="*/ 268 w 606"/>
                <a:gd name="T53" fmla="*/ 35 h 601"/>
                <a:gd name="T54" fmla="*/ 310 w 606"/>
                <a:gd name="T55" fmla="*/ 0 h 601"/>
                <a:gd name="T56" fmla="*/ 336 w 606"/>
                <a:gd name="T57" fmla="*/ 19 h 601"/>
                <a:gd name="T58" fmla="*/ 359 w 606"/>
                <a:gd name="T59" fmla="*/ 51 h 601"/>
                <a:gd name="T60" fmla="*/ 381 w 606"/>
                <a:gd name="T61" fmla="*/ 70 h 601"/>
                <a:gd name="T62" fmla="*/ 405 w 606"/>
                <a:gd name="T63" fmla="*/ 66 h 601"/>
                <a:gd name="T64" fmla="*/ 420 w 606"/>
                <a:gd name="T65" fmla="*/ 89 h 601"/>
                <a:gd name="T66" fmla="*/ 451 w 606"/>
                <a:gd name="T67" fmla="*/ 106 h 601"/>
                <a:gd name="T68" fmla="*/ 491 w 606"/>
                <a:gd name="T69" fmla="*/ 127 h 601"/>
                <a:gd name="T70" fmla="*/ 518 w 606"/>
                <a:gd name="T71" fmla="*/ 127 h 601"/>
                <a:gd name="T72" fmla="*/ 531 w 606"/>
                <a:gd name="T73" fmla="*/ 163 h 601"/>
                <a:gd name="T74" fmla="*/ 524 w 606"/>
                <a:gd name="T75" fmla="*/ 201 h 601"/>
                <a:gd name="T76" fmla="*/ 506 w 606"/>
                <a:gd name="T77" fmla="*/ 234 h 601"/>
                <a:gd name="T78" fmla="*/ 495 w 606"/>
                <a:gd name="T79" fmla="*/ 246 h 601"/>
                <a:gd name="T80" fmla="*/ 460 w 606"/>
                <a:gd name="T81" fmla="*/ 290 h 601"/>
                <a:gd name="T82" fmla="*/ 462 w 606"/>
                <a:gd name="T83" fmla="*/ 320 h 601"/>
                <a:gd name="T84" fmla="*/ 487 w 606"/>
                <a:gd name="T85" fmla="*/ 340 h 601"/>
                <a:gd name="T86" fmla="*/ 492 w 606"/>
                <a:gd name="T87" fmla="*/ 379 h 601"/>
                <a:gd name="T88" fmla="*/ 501 w 606"/>
                <a:gd name="T89" fmla="*/ 405 h 601"/>
                <a:gd name="T90" fmla="*/ 526 w 606"/>
                <a:gd name="T91" fmla="*/ 436 h 601"/>
                <a:gd name="T92" fmla="*/ 497 w 606"/>
                <a:gd name="T93" fmla="*/ 480 h 601"/>
                <a:gd name="T94" fmla="*/ 443 w 606"/>
                <a:gd name="T95" fmla="*/ 504 h 601"/>
                <a:gd name="T96" fmla="*/ 401 w 606"/>
                <a:gd name="T97" fmla="*/ 488 h 601"/>
                <a:gd name="T98" fmla="*/ 344 w 606"/>
                <a:gd name="T99" fmla="*/ 495 h 601"/>
                <a:gd name="T100" fmla="*/ 328 w 606"/>
                <a:gd name="T101" fmla="*/ 541 h 601"/>
                <a:gd name="T102" fmla="*/ 288 w 606"/>
                <a:gd name="T103" fmla="*/ 546 h 601"/>
                <a:gd name="T104" fmla="*/ 264 w 606"/>
                <a:gd name="T105" fmla="*/ 543 h 601"/>
                <a:gd name="T106" fmla="*/ 228 w 606"/>
                <a:gd name="T107" fmla="*/ 520 h 601"/>
                <a:gd name="T108" fmla="*/ 196 w 606"/>
                <a:gd name="T109" fmla="*/ 527 h 601"/>
                <a:gd name="T110" fmla="*/ 178 w 606"/>
                <a:gd name="T111" fmla="*/ 520 h 601"/>
                <a:gd name="T112" fmla="*/ 141 w 606"/>
                <a:gd name="T113" fmla="*/ 507 h 601"/>
                <a:gd name="T114" fmla="*/ 130 w 606"/>
                <a:gd name="T115" fmla="*/ 495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6"/>
                <a:gd name="T175" fmla="*/ 0 h 601"/>
                <a:gd name="T176" fmla="*/ 606 w 606"/>
                <a:gd name="T177" fmla="*/ 601 h 6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6" h="601">
                  <a:moveTo>
                    <a:pt x="601" y="507"/>
                  </a:moveTo>
                  <a:lnTo>
                    <a:pt x="603" y="512"/>
                  </a:lnTo>
                  <a:lnTo>
                    <a:pt x="604" y="518"/>
                  </a:lnTo>
                  <a:lnTo>
                    <a:pt x="603" y="531"/>
                  </a:lnTo>
                  <a:lnTo>
                    <a:pt x="605" y="532"/>
                  </a:lnTo>
                  <a:lnTo>
                    <a:pt x="606" y="541"/>
                  </a:lnTo>
                  <a:lnTo>
                    <a:pt x="605" y="562"/>
                  </a:lnTo>
                  <a:lnTo>
                    <a:pt x="601" y="570"/>
                  </a:lnTo>
                  <a:lnTo>
                    <a:pt x="599" y="588"/>
                  </a:lnTo>
                  <a:lnTo>
                    <a:pt x="593" y="601"/>
                  </a:lnTo>
                  <a:lnTo>
                    <a:pt x="587" y="600"/>
                  </a:lnTo>
                  <a:lnTo>
                    <a:pt x="586" y="595"/>
                  </a:lnTo>
                  <a:lnTo>
                    <a:pt x="578" y="593"/>
                  </a:lnTo>
                  <a:lnTo>
                    <a:pt x="574" y="589"/>
                  </a:lnTo>
                  <a:lnTo>
                    <a:pt x="579" y="584"/>
                  </a:lnTo>
                  <a:lnTo>
                    <a:pt x="578" y="582"/>
                  </a:lnTo>
                  <a:lnTo>
                    <a:pt x="570" y="579"/>
                  </a:lnTo>
                  <a:lnTo>
                    <a:pt x="575" y="571"/>
                  </a:lnTo>
                  <a:lnTo>
                    <a:pt x="572" y="569"/>
                  </a:lnTo>
                  <a:lnTo>
                    <a:pt x="567" y="571"/>
                  </a:lnTo>
                  <a:lnTo>
                    <a:pt x="566" y="567"/>
                  </a:lnTo>
                  <a:lnTo>
                    <a:pt x="568" y="567"/>
                  </a:lnTo>
                  <a:lnTo>
                    <a:pt x="571" y="563"/>
                  </a:lnTo>
                  <a:lnTo>
                    <a:pt x="570" y="559"/>
                  </a:lnTo>
                  <a:lnTo>
                    <a:pt x="565" y="557"/>
                  </a:lnTo>
                  <a:lnTo>
                    <a:pt x="565" y="552"/>
                  </a:lnTo>
                  <a:lnTo>
                    <a:pt x="570" y="549"/>
                  </a:lnTo>
                  <a:lnTo>
                    <a:pt x="564" y="544"/>
                  </a:lnTo>
                  <a:lnTo>
                    <a:pt x="569" y="536"/>
                  </a:lnTo>
                  <a:lnTo>
                    <a:pt x="580" y="528"/>
                  </a:lnTo>
                  <a:lnTo>
                    <a:pt x="586" y="528"/>
                  </a:lnTo>
                  <a:lnTo>
                    <a:pt x="586" y="524"/>
                  </a:lnTo>
                  <a:lnTo>
                    <a:pt x="592" y="523"/>
                  </a:lnTo>
                  <a:lnTo>
                    <a:pt x="596" y="526"/>
                  </a:lnTo>
                  <a:lnTo>
                    <a:pt x="598" y="522"/>
                  </a:lnTo>
                  <a:lnTo>
                    <a:pt x="597" y="513"/>
                  </a:lnTo>
                  <a:lnTo>
                    <a:pt x="599" y="508"/>
                  </a:lnTo>
                  <a:lnTo>
                    <a:pt x="601" y="507"/>
                  </a:lnTo>
                  <a:close/>
                  <a:moveTo>
                    <a:pt x="121" y="489"/>
                  </a:moveTo>
                  <a:lnTo>
                    <a:pt x="129" y="486"/>
                  </a:lnTo>
                  <a:lnTo>
                    <a:pt x="136" y="476"/>
                  </a:lnTo>
                  <a:lnTo>
                    <a:pt x="147" y="415"/>
                  </a:lnTo>
                  <a:lnTo>
                    <a:pt x="155" y="412"/>
                  </a:lnTo>
                  <a:lnTo>
                    <a:pt x="150" y="404"/>
                  </a:lnTo>
                  <a:lnTo>
                    <a:pt x="146" y="411"/>
                  </a:lnTo>
                  <a:lnTo>
                    <a:pt x="149" y="381"/>
                  </a:lnTo>
                  <a:lnTo>
                    <a:pt x="153" y="358"/>
                  </a:lnTo>
                  <a:lnTo>
                    <a:pt x="155" y="362"/>
                  </a:lnTo>
                  <a:lnTo>
                    <a:pt x="165" y="370"/>
                  </a:lnTo>
                  <a:lnTo>
                    <a:pt x="168" y="381"/>
                  </a:lnTo>
                  <a:lnTo>
                    <a:pt x="172" y="387"/>
                  </a:lnTo>
                  <a:lnTo>
                    <a:pt x="167" y="369"/>
                  </a:lnTo>
                  <a:lnTo>
                    <a:pt x="155" y="353"/>
                  </a:lnTo>
                  <a:lnTo>
                    <a:pt x="150" y="347"/>
                  </a:lnTo>
                  <a:lnTo>
                    <a:pt x="150" y="340"/>
                  </a:lnTo>
                  <a:lnTo>
                    <a:pt x="157" y="327"/>
                  </a:lnTo>
                  <a:lnTo>
                    <a:pt x="153" y="316"/>
                  </a:lnTo>
                  <a:lnTo>
                    <a:pt x="149" y="309"/>
                  </a:lnTo>
                  <a:lnTo>
                    <a:pt x="143" y="303"/>
                  </a:lnTo>
                  <a:lnTo>
                    <a:pt x="130" y="300"/>
                  </a:lnTo>
                  <a:lnTo>
                    <a:pt x="120" y="284"/>
                  </a:lnTo>
                  <a:lnTo>
                    <a:pt x="112" y="275"/>
                  </a:lnTo>
                  <a:lnTo>
                    <a:pt x="118" y="263"/>
                  </a:lnTo>
                  <a:lnTo>
                    <a:pt x="113" y="258"/>
                  </a:lnTo>
                  <a:lnTo>
                    <a:pt x="107" y="254"/>
                  </a:lnTo>
                  <a:lnTo>
                    <a:pt x="97" y="250"/>
                  </a:lnTo>
                  <a:lnTo>
                    <a:pt x="93" y="245"/>
                  </a:lnTo>
                  <a:lnTo>
                    <a:pt x="98" y="235"/>
                  </a:lnTo>
                  <a:lnTo>
                    <a:pt x="92" y="230"/>
                  </a:lnTo>
                  <a:lnTo>
                    <a:pt x="82" y="235"/>
                  </a:lnTo>
                  <a:lnTo>
                    <a:pt x="73" y="228"/>
                  </a:lnTo>
                  <a:lnTo>
                    <a:pt x="57" y="221"/>
                  </a:lnTo>
                  <a:lnTo>
                    <a:pt x="45" y="215"/>
                  </a:lnTo>
                  <a:lnTo>
                    <a:pt x="39" y="216"/>
                  </a:lnTo>
                  <a:lnTo>
                    <a:pt x="35" y="209"/>
                  </a:lnTo>
                  <a:lnTo>
                    <a:pt x="17" y="214"/>
                  </a:lnTo>
                  <a:lnTo>
                    <a:pt x="16" y="206"/>
                  </a:lnTo>
                  <a:lnTo>
                    <a:pt x="11" y="203"/>
                  </a:lnTo>
                  <a:lnTo>
                    <a:pt x="4" y="202"/>
                  </a:lnTo>
                  <a:lnTo>
                    <a:pt x="3" y="199"/>
                  </a:lnTo>
                  <a:lnTo>
                    <a:pt x="20" y="196"/>
                  </a:lnTo>
                  <a:lnTo>
                    <a:pt x="18" y="190"/>
                  </a:lnTo>
                  <a:lnTo>
                    <a:pt x="8" y="187"/>
                  </a:lnTo>
                  <a:lnTo>
                    <a:pt x="16" y="184"/>
                  </a:lnTo>
                  <a:lnTo>
                    <a:pt x="18" y="178"/>
                  </a:lnTo>
                  <a:lnTo>
                    <a:pt x="13" y="178"/>
                  </a:lnTo>
                  <a:lnTo>
                    <a:pt x="8" y="178"/>
                  </a:lnTo>
                  <a:lnTo>
                    <a:pt x="0" y="180"/>
                  </a:lnTo>
                  <a:lnTo>
                    <a:pt x="0" y="168"/>
                  </a:lnTo>
                  <a:lnTo>
                    <a:pt x="6" y="168"/>
                  </a:lnTo>
                  <a:lnTo>
                    <a:pt x="12" y="164"/>
                  </a:lnTo>
                  <a:lnTo>
                    <a:pt x="22" y="161"/>
                  </a:lnTo>
                  <a:lnTo>
                    <a:pt x="33" y="156"/>
                  </a:lnTo>
                  <a:lnTo>
                    <a:pt x="37" y="162"/>
                  </a:lnTo>
                  <a:lnTo>
                    <a:pt x="40" y="157"/>
                  </a:lnTo>
                  <a:lnTo>
                    <a:pt x="49" y="158"/>
                  </a:lnTo>
                  <a:lnTo>
                    <a:pt x="52" y="151"/>
                  </a:lnTo>
                  <a:lnTo>
                    <a:pt x="57" y="149"/>
                  </a:lnTo>
                  <a:lnTo>
                    <a:pt x="71" y="147"/>
                  </a:lnTo>
                  <a:lnTo>
                    <a:pt x="79" y="157"/>
                  </a:lnTo>
                  <a:lnTo>
                    <a:pt x="84" y="165"/>
                  </a:lnTo>
                  <a:lnTo>
                    <a:pt x="91" y="168"/>
                  </a:lnTo>
                  <a:lnTo>
                    <a:pt x="103" y="160"/>
                  </a:lnTo>
                  <a:lnTo>
                    <a:pt x="109" y="164"/>
                  </a:lnTo>
                  <a:lnTo>
                    <a:pt x="115" y="161"/>
                  </a:lnTo>
                  <a:lnTo>
                    <a:pt x="123" y="157"/>
                  </a:lnTo>
                  <a:lnTo>
                    <a:pt x="124" y="164"/>
                  </a:lnTo>
                  <a:lnTo>
                    <a:pt x="135" y="162"/>
                  </a:lnTo>
                  <a:lnTo>
                    <a:pt x="141" y="159"/>
                  </a:lnTo>
                  <a:lnTo>
                    <a:pt x="136" y="154"/>
                  </a:lnTo>
                  <a:lnTo>
                    <a:pt x="135" y="146"/>
                  </a:lnTo>
                  <a:lnTo>
                    <a:pt x="136" y="136"/>
                  </a:lnTo>
                  <a:lnTo>
                    <a:pt x="136" y="124"/>
                  </a:lnTo>
                  <a:lnTo>
                    <a:pt x="133" y="124"/>
                  </a:lnTo>
                  <a:lnTo>
                    <a:pt x="122" y="104"/>
                  </a:lnTo>
                  <a:lnTo>
                    <a:pt x="120" y="92"/>
                  </a:lnTo>
                  <a:lnTo>
                    <a:pt x="138" y="96"/>
                  </a:lnTo>
                  <a:lnTo>
                    <a:pt x="150" y="93"/>
                  </a:lnTo>
                  <a:lnTo>
                    <a:pt x="148" y="105"/>
                  </a:lnTo>
                  <a:lnTo>
                    <a:pt x="153" y="117"/>
                  </a:lnTo>
                  <a:lnTo>
                    <a:pt x="159" y="113"/>
                  </a:lnTo>
                  <a:lnTo>
                    <a:pt x="183" y="116"/>
                  </a:lnTo>
                  <a:lnTo>
                    <a:pt x="193" y="120"/>
                  </a:lnTo>
                  <a:lnTo>
                    <a:pt x="194" y="120"/>
                  </a:lnTo>
                  <a:lnTo>
                    <a:pt x="204" y="117"/>
                  </a:lnTo>
                  <a:lnTo>
                    <a:pt x="217" y="109"/>
                  </a:lnTo>
                  <a:lnTo>
                    <a:pt x="207" y="105"/>
                  </a:lnTo>
                  <a:lnTo>
                    <a:pt x="208" y="99"/>
                  </a:lnTo>
                  <a:lnTo>
                    <a:pt x="211" y="94"/>
                  </a:lnTo>
                  <a:lnTo>
                    <a:pt x="225" y="85"/>
                  </a:lnTo>
                  <a:lnTo>
                    <a:pt x="240" y="79"/>
                  </a:lnTo>
                  <a:lnTo>
                    <a:pt x="257" y="73"/>
                  </a:lnTo>
                  <a:lnTo>
                    <a:pt x="263" y="66"/>
                  </a:lnTo>
                  <a:lnTo>
                    <a:pt x="269" y="58"/>
                  </a:lnTo>
                  <a:lnTo>
                    <a:pt x="268" y="35"/>
                  </a:lnTo>
                  <a:lnTo>
                    <a:pt x="270" y="18"/>
                  </a:lnTo>
                  <a:lnTo>
                    <a:pt x="280" y="11"/>
                  </a:lnTo>
                  <a:lnTo>
                    <a:pt x="289" y="6"/>
                  </a:lnTo>
                  <a:lnTo>
                    <a:pt x="307" y="3"/>
                  </a:lnTo>
                  <a:lnTo>
                    <a:pt x="310" y="0"/>
                  </a:lnTo>
                  <a:lnTo>
                    <a:pt x="314" y="14"/>
                  </a:lnTo>
                  <a:lnTo>
                    <a:pt x="320" y="24"/>
                  </a:lnTo>
                  <a:lnTo>
                    <a:pt x="325" y="28"/>
                  </a:lnTo>
                  <a:lnTo>
                    <a:pt x="328" y="25"/>
                  </a:lnTo>
                  <a:lnTo>
                    <a:pt x="336" y="19"/>
                  </a:lnTo>
                  <a:lnTo>
                    <a:pt x="339" y="24"/>
                  </a:lnTo>
                  <a:lnTo>
                    <a:pt x="342" y="38"/>
                  </a:lnTo>
                  <a:lnTo>
                    <a:pt x="346" y="42"/>
                  </a:lnTo>
                  <a:lnTo>
                    <a:pt x="356" y="42"/>
                  </a:lnTo>
                  <a:lnTo>
                    <a:pt x="359" y="51"/>
                  </a:lnTo>
                  <a:lnTo>
                    <a:pt x="364" y="51"/>
                  </a:lnTo>
                  <a:lnTo>
                    <a:pt x="375" y="52"/>
                  </a:lnTo>
                  <a:lnTo>
                    <a:pt x="382" y="57"/>
                  </a:lnTo>
                  <a:lnTo>
                    <a:pt x="379" y="64"/>
                  </a:lnTo>
                  <a:lnTo>
                    <a:pt x="381" y="70"/>
                  </a:lnTo>
                  <a:lnTo>
                    <a:pt x="380" y="75"/>
                  </a:lnTo>
                  <a:lnTo>
                    <a:pt x="385" y="79"/>
                  </a:lnTo>
                  <a:lnTo>
                    <a:pt x="393" y="77"/>
                  </a:lnTo>
                  <a:lnTo>
                    <a:pt x="401" y="76"/>
                  </a:lnTo>
                  <a:lnTo>
                    <a:pt x="405" y="66"/>
                  </a:lnTo>
                  <a:lnTo>
                    <a:pt x="410" y="64"/>
                  </a:lnTo>
                  <a:lnTo>
                    <a:pt x="408" y="75"/>
                  </a:lnTo>
                  <a:lnTo>
                    <a:pt x="410" y="81"/>
                  </a:lnTo>
                  <a:lnTo>
                    <a:pt x="410" y="87"/>
                  </a:lnTo>
                  <a:lnTo>
                    <a:pt x="420" y="89"/>
                  </a:lnTo>
                  <a:lnTo>
                    <a:pt x="426" y="94"/>
                  </a:lnTo>
                  <a:lnTo>
                    <a:pt x="433" y="101"/>
                  </a:lnTo>
                  <a:lnTo>
                    <a:pt x="436" y="107"/>
                  </a:lnTo>
                  <a:lnTo>
                    <a:pt x="449" y="102"/>
                  </a:lnTo>
                  <a:lnTo>
                    <a:pt x="451" y="106"/>
                  </a:lnTo>
                  <a:lnTo>
                    <a:pt x="463" y="107"/>
                  </a:lnTo>
                  <a:lnTo>
                    <a:pt x="474" y="108"/>
                  </a:lnTo>
                  <a:lnTo>
                    <a:pt x="476" y="109"/>
                  </a:lnTo>
                  <a:lnTo>
                    <a:pt x="485" y="119"/>
                  </a:lnTo>
                  <a:lnTo>
                    <a:pt x="491" y="127"/>
                  </a:lnTo>
                  <a:lnTo>
                    <a:pt x="499" y="126"/>
                  </a:lnTo>
                  <a:lnTo>
                    <a:pt x="500" y="130"/>
                  </a:lnTo>
                  <a:lnTo>
                    <a:pt x="512" y="128"/>
                  </a:lnTo>
                  <a:lnTo>
                    <a:pt x="514" y="127"/>
                  </a:lnTo>
                  <a:lnTo>
                    <a:pt x="518" y="127"/>
                  </a:lnTo>
                  <a:lnTo>
                    <a:pt x="520" y="132"/>
                  </a:lnTo>
                  <a:lnTo>
                    <a:pt x="529" y="135"/>
                  </a:lnTo>
                  <a:lnTo>
                    <a:pt x="538" y="134"/>
                  </a:lnTo>
                  <a:lnTo>
                    <a:pt x="550" y="140"/>
                  </a:lnTo>
                  <a:lnTo>
                    <a:pt x="531" y="163"/>
                  </a:lnTo>
                  <a:lnTo>
                    <a:pt x="530" y="170"/>
                  </a:lnTo>
                  <a:lnTo>
                    <a:pt x="529" y="180"/>
                  </a:lnTo>
                  <a:lnTo>
                    <a:pt x="523" y="191"/>
                  </a:lnTo>
                  <a:lnTo>
                    <a:pt x="522" y="199"/>
                  </a:lnTo>
                  <a:lnTo>
                    <a:pt x="524" y="201"/>
                  </a:lnTo>
                  <a:lnTo>
                    <a:pt x="519" y="221"/>
                  </a:lnTo>
                  <a:lnTo>
                    <a:pt x="522" y="228"/>
                  </a:lnTo>
                  <a:lnTo>
                    <a:pt x="515" y="237"/>
                  </a:lnTo>
                  <a:lnTo>
                    <a:pt x="505" y="236"/>
                  </a:lnTo>
                  <a:lnTo>
                    <a:pt x="506" y="234"/>
                  </a:lnTo>
                  <a:lnTo>
                    <a:pt x="497" y="234"/>
                  </a:lnTo>
                  <a:lnTo>
                    <a:pt x="493" y="242"/>
                  </a:lnTo>
                  <a:lnTo>
                    <a:pt x="496" y="243"/>
                  </a:lnTo>
                  <a:lnTo>
                    <a:pt x="498" y="245"/>
                  </a:lnTo>
                  <a:lnTo>
                    <a:pt x="495" y="246"/>
                  </a:lnTo>
                  <a:lnTo>
                    <a:pt x="485" y="260"/>
                  </a:lnTo>
                  <a:lnTo>
                    <a:pt x="485" y="262"/>
                  </a:lnTo>
                  <a:lnTo>
                    <a:pt x="473" y="269"/>
                  </a:lnTo>
                  <a:lnTo>
                    <a:pt x="474" y="278"/>
                  </a:lnTo>
                  <a:lnTo>
                    <a:pt x="460" y="290"/>
                  </a:lnTo>
                  <a:lnTo>
                    <a:pt x="459" y="298"/>
                  </a:lnTo>
                  <a:lnTo>
                    <a:pt x="460" y="302"/>
                  </a:lnTo>
                  <a:lnTo>
                    <a:pt x="460" y="311"/>
                  </a:lnTo>
                  <a:lnTo>
                    <a:pt x="455" y="317"/>
                  </a:lnTo>
                  <a:lnTo>
                    <a:pt x="462" y="320"/>
                  </a:lnTo>
                  <a:lnTo>
                    <a:pt x="479" y="301"/>
                  </a:lnTo>
                  <a:lnTo>
                    <a:pt x="491" y="297"/>
                  </a:lnTo>
                  <a:lnTo>
                    <a:pt x="497" y="320"/>
                  </a:lnTo>
                  <a:lnTo>
                    <a:pt x="499" y="331"/>
                  </a:lnTo>
                  <a:lnTo>
                    <a:pt x="487" y="340"/>
                  </a:lnTo>
                  <a:lnTo>
                    <a:pt x="497" y="349"/>
                  </a:lnTo>
                  <a:lnTo>
                    <a:pt x="497" y="357"/>
                  </a:lnTo>
                  <a:lnTo>
                    <a:pt x="505" y="362"/>
                  </a:lnTo>
                  <a:lnTo>
                    <a:pt x="502" y="370"/>
                  </a:lnTo>
                  <a:lnTo>
                    <a:pt x="492" y="379"/>
                  </a:lnTo>
                  <a:lnTo>
                    <a:pt x="488" y="376"/>
                  </a:lnTo>
                  <a:lnTo>
                    <a:pt x="480" y="381"/>
                  </a:lnTo>
                  <a:lnTo>
                    <a:pt x="486" y="391"/>
                  </a:lnTo>
                  <a:lnTo>
                    <a:pt x="498" y="396"/>
                  </a:lnTo>
                  <a:lnTo>
                    <a:pt x="501" y="405"/>
                  </a:lnTo>
                  <a:lnTo>
                    <a:pt x="497" y="405"/>
                  </a:lnTo>
                  <a:lnTo>
                    <a:pt x="491" y="415"/>
                  </a:lnTo>
                  <a:lnTo>
                    <a:pt x="495" y="427"/>
                  </a:lnTo>
                  <a:lnTo>
                    <a:pt x="509" y="438"/>
                  </a:lnTo>
                  <a:lnTo>
                    <a:pt x="526" y="436"/>
                  </a:lnTo>
                  <a:lnTo>
                    <a:pt x="527" y="443"/>
                  </a:lnTo>
                  <a:lnTo>
                    <a:pt x="524" y="456"/>
                  </a:lnTo>
                  <a:lnTo>
                    <a:pt x="517" y="462"/>
                  </a:lnTo>
                  <a:lnTo>
                    <a:pt x="513" y="467"/>
                  </a:lnTo>
                  <a:lnTo>
                    <a:pt x="497" y="480"/>
                  </a:lnTo>
                  <a:lnTo>
                    <a:pt x="480" y="498"/>
                  </a:lnTo>
                  <a:lnTo>
                    <a:pt x="472" y="500"/>
                  </a:lnTo>
                  <a:lnTo>
                    <a:pt x="466" y="501"/>
                  </a:lnTo>
                  <a:lnTo>
                    <a:pt x="451" y="505"/>
                  </a:lnTo>
                  <a:lnTo>
                    <a:pt x="443" y="504"/>
                  </a:lnTo>
                  <a:lnTo>
                    <a:pt x="434" y="500"/>
                  </a:lnTo>
                  <a:lnTo>
                    <a:pt x="418" y="487"/>
                  </a:lnTo>
                  <a:lnTo>
                    <a:pt x="412" y="485"/>
                  </a:lnTo>
                  <a:lnTo>
                    <a:pt x="405" y="486"/>
                  </a:lnTo>
                  <a:lnTo>
                    <a:pt x="401" y="488"/>
                  </a:lnTo>
                  <a:lnTo>
                    <a:pt x="391" y="486"/>
                  </a:lnTo>
                  <a:lnTo>
                    <a:pt x="376" y="478"/>
                  </a:lnTo>
                  <a:lnTo>
                    <a:pt x="365" y="479"/>
                  </a:lnTo>
                  <a:lnTo>
                    <a:pt x="351" y="488"/>
                  </a:lnTo>
                  <a:lnTo>
                    <a:pt x="344" y="495"/>
                  </a:lnTo>
                  <a:lnTo>
                    <a:pt x="333" y="510"/>
                  </a:lnTo>
                  <a:lnTo>
                    <a:pt x="331" y="520"/>
                  </a:lnTo>
                  <a:lnTo>
                    <a:pt x="332" y="533"/>
                  </a:lnTo>
                  <a:lnTo>
                    <a:pt x="334" y="543"/>
                  </a:lnTo>
                  <a:lnTo>
                    <a:pt x="328" y="541"/>
                  </a:lnTo>
                  <a:lnTo>
                    <a:pt x="313" y="544"/>
                  </a:lnTo>
                  <a:lnTo>
                    <a:pt x="313" y="548"/>
                  </a:lnTo>
                  <a:lnTo>
                    <a:pt x="303" y="547"/>
                  </a:lnTo>
                  <a:lnTo>
                    <a:pt x="295" y="542"/>
                  </a:lnTo>
                  <a:lnTo>
                    <a:pt x="288" y="546"/>
                  </a:lnTo>
                  <a:lnTo>
                    <a:pt x="283" y="546"/>
                  </a:lnTo>
                  <a:lnTo>
                    <a:pt x="282" y="542"/>
                  </a:lnTo>
                  <a:lnTo>
                    <a:pt x="276" y="540"/>
                  </a:lnTo>
                  <a:lnTo>
                    <a:pt x="271" y="541"/>
                  </a:lnTo>
                  <a:lnTo>
                    <a:pt x="264" y="543"/>
                  </a:lnTo>
                  <a:lnTo>
                    <a:pt x="261" y="541"/>
                  </a:lnTo>
                  <a:lnTo>
                    <a:pt x="260" y="533"/>
                  </a:lnTo>
                  <a:lnTo>
                    <a:pt x="259" y="528"/>
                  </a:lnTo>
                  <a:lnTo>
                    <a:pt x="234" y="520"/>
                  </a:lnTo>
                  <a:lnTo>
                    <a:pt x="228" y="520"/>
                  </a:lnTo>
                  <a:lnTo>
                    <a:pt x="228" y="528"/>
                  </a:lnTo>
                  <a:lnTo>
                    <a:pt x="218" y="528"/>
                  </a:lnTo>
                  <a:lnTo>
                    <a:pt x="211" y="529"/>
                  </a:lnTo>
                  <a:lnTo>
                    <a:pt x="211" y="526"/>
                  </a:lnTo>
                  <a:lnTo>
                    <a:pt x="196" y="527"/>
                  </a:lnTo>
                  <a:lnTo>
                    <a:pt x="194" y="524"/>
                  </a:lnTo>
                  <a:lnTo>
                    <a:pt x="194" y="523"/>
                  </a:lnTo>
                  <a:lnTo>
                    <a:pt x="185" y="519"/>
                  </a:lnTo>
                  <a:lnTo>
                    <a:pt x="183" y="521"/>
                  </a:lnTo>
                  <a:lnTo>
                    <a:pt x="178" y="520"/>
                  </a:lnTo>
                  <a:lnTo>
                    <a:pt x="177" y="522"/>
                  </a:lnTo>
                  <a:lnTo>
                    <a:pt x="167" y="512"/>
                  </a:lnTo>
                  <a:lnTo>
                    <a:pt x="164" y="513"/>
                  </a:lnTo>
                  <a:lnTo>
                    <a:pt x="143" y="505"/>
                  </a:lnTo>
                  <a:lnTo>
                    <a:pt x="141" y="507"/>
                  </a:lnTo>
                  <a:lnTo>
                    <a:pt x="139" y="507"/>
                  </a:lnTo>
                  <a:lnTo>
                    <a:pt x="137" y="504"/>
                  </a:lnTo>
                  <a:lnTo>
                    <a:pt x="141" y="497"/>
                  </a:lnTo>
                  <a:lnTo>
                    <a:pt x="140" y="494"/>
                  </a:lnTo>
                  <a:lnTo>
                    <a:pt x="130" y="495"/>
                  </a:lnTo>
                  <a:lnTo>
                    <a:pt x="121" y="4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102" name="Freeform 24">
              <a:extLst>
                <a:ext uri="{FF2B5EF4-FFF2-40B4-BE49-F238E27FC236}">
                  <a16:creationId xmlns:a16="http://schemas.microsoft.com/office/drawing/2014/main" id="{014B2C6A-86A5-43E4-9C37-046A54E658C7}"/>
                </a:ext>
              </a:extLst>
            </p:cNvPr>
            <p:cNvSpPr>
              <a:spLocks/>
            </p:cNvSpPr>
            <p:nvPr/>
          </p:nvSpPr>
          <p:spPr bwMode="auto">
            <a:xfrm>
              <a:off x="2797" y="3563"/>
              <a:ext cx="42" cy="94"/>
            </a:xfrm>
            <a:custGeom>
              <a:avLst/>
              <a:gdLst>
                <a:gd name="T0" fmla="*/ 37 w 42"/>
                <a:gd name="T1" fmla="*/ 0 h 94"/>
                <a:gd name="T2" fmla="*/ 39 w 42"/>
                <a:gd name="T3" fmla="*/ 5 h 94"/>
                <a:gd name="T4" fmla="*/ 40 w 42"/>
                <a:gd name="T5" fmla="*/ 11 h 94"/>
                <a:gd name="T6" fmla="*/ 39 w 42"/>
                <a:gd name="T7" fmla="*/ 24 h 94"/>
                <a:gd name="T8" fmla="*/ 41 w 42"/>
                <a:gd name="T9" fmla="*/ 25 h 94"/>
                <a:gd name="T10" fmla="*/ 42 w 42"/>
                <a:gd name="T11" fmla="*/ 34 h 94"/>
                <a:gd name="T12" fmla="*/ 41 w 42"/>
                <a:gd name="T13" fmla="*/ 55 h 94"/>
                <a:gd name="T14" fmla="*/ 37 w 42"/>
                <a:gd name="T15" fmla="*/ 63 h 94"/>
                <a:gd name="T16" fmla="*/ 35 w 42"/>
                <a:gd name="T17" fmla="*/ 81 h 94"/>
                <a:gd name="T18" fmla="*/ 29 w 42"/>
                <a:gd name="T19" fmla="*/ 94 h 94"/>
                <a:gd name="T20" fmla="*/ 23 w 42"/>
                <a:gd name="T21" fmla="*/ 93 h 94"/>
                <a:gd name="T22" fmla="*/ 22 w 42"/>
                <a:gd name="T23" fmla="*/ 88 h 94"/>
                <a:gd name="T24" fmla="*/ 14 w 42"/>
                <a:gd name="T25" fmla="*/ 86 h 94"/>
                <a:gd name="T26" fmla="*/ 10 w 42"/>
                <a:gd name="T27" fmla="*/ 82 h 94"/>
                <a:gd name="T28" fmla="*/ 15 w 42"/>
                <a:gd name="T29" fmla="*/ 77 h 94"/>
                <a:gd name="T30" fmla="*/ 14 w 42"/>
                <a:gd name="T31" fmla="*/ 75 h 94"/>
                <a:gd name="T32" fmla="*/ 6 w 42"/>
                <a:gd name="T33" fmla="*/ 72 h 94"/>
                <a:gd name="T34" fmla="*/ 11 w 42"/>
                <a:gd name="T35" fmla="*/ 64 h 94"/>
                <a:gd name="T36" fmla="*/ 8 w 42"/>
                <a:gd name="T37" fmla="*/ 62 h 94"/>
                <a:gd name="T38" fmla="*/ 3 w 42"/>
                <a:gd name="T39" fmla="*/ 64 h 94"/>
                <a:gd name="T40" fmla="*/ 2 w 42"/>
                <a:gd name="T41" fmla="*/ 60 h 94"/>
                <a:gd name="T42" fmla="*/ 4 w 42"/>
                <a:gd name="T43" fmla="*/ 60 h 94"/>
                <a:gd name="T44" fmla="*/ 7 w 42"/>
                <a:gd name="T45" fmla="*/ 56 h 94"/>
                <a:gd name="T46" fmla="*/ 6 w 42"/>
                <a:gd name="T47" fmla="*/ 52 h 94"/>
                <a:gd name="T48" fmla="*/ 1 w 42"/>
                <a:gd name="T49" fmla="*/ 50 h 94"/>
                <a:gd name="T50" fmla="*/ 1 w 42"/>
                <a:gd name="T51" fmla="*/ 45 h 94"/>
                <a:gd name="T52" fmla="*/ 6 w 42"/>
                <a:gd name="T53" fmla="*/ 42 h 94"/>
                <a:gd name="T54" fmla="*/ 0 w 42"/>
                <a:gd name="T55" fmla="*/ 37 h 94"/>
                <a:gd name="T56" fmla="*/ 5 w 42"/>
                <a:gd name="T57" fmla="*/ 29 h 94"/>
                <a:gd name="T58" fmla="*/ 16 w 42"/>
                <a:gd name="T59" fmla="*/ 21 h 94"/>
                <a:gd name="T60" fmla="*/ 22 w 42"/>
                <a:gd name="T61" fmla="*/ 21 h 94"/>
                <a:gd name="T62" fmla="*/ 22 w 42"/>
                <a:gd name="T63" fmla="*/ 17 h 94"/>
                <a:gd name="T64" fmla="*/ 28 w 42"/>
                <a:gd name="T65" fmla="*/ 16 h 94"/>
                <a:gd name="T66" fmla="*/ 32 w 42"/>
                <a:gd name="T67" fmla="*/ 19 h 94"/>
                <a:gd name="T68" fmla="*/ 34 w 42"/>
                <a:gd name="T69" fmla="*/ 15 h 94"/>
                <a:gd name="T70" fmla="*/ 33 w 42"/>
                <a:gd name="T71" fmla="*/ 6 h 94"/>
                <a:gd name="T72" fmla="*/ 35 w 42"/>
                <a:gd name="T73" fmla="*/ 1 h 94"/>
                <a:gd name="T74" fmla="*/ 37 w 42"/>
                <a:gd name="T75" fmla="*/ 0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94"/>
                <a:gd name="T116" fmla="*/ 42 w 42"/>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94">
                  <a:moveTo>
                    <a:pt x="37" y="0"/>
                  </a:moveTo>
                  <a:lnTo>
                    <a:pt x="39" y="5"/>
                  </a:lnTo>
                  <a:lnTo>
                    <a:pt x="40" y="11"/>
                  </a:lnTo>
                  <a:lnTo>
                    <a:pt x="39" y="24"/>
                  </a:lnTo>
                  <a:lnTo>
                    <a:pt x="41" y="25"/>
                  </a:lnTo>
                  <a:lnTo>
                    <a:pt x="42" y="34"/>
                  </a:lnTo>
                  <a:lnTo>
                    <a:pt x="41" y="55"/>
                  </a:lnTo>
                  <a:lnTo>
                    <a:pt x="37" y="63"/>
                  </a:lnTo>
                  <a:lnTo>
                    <a:pt x="35" y="81"/>
                  </a:lnTo>
                  <a:lnTo>
                    <a:pt x="29" y="94"/>
                  </a:lnTo>
                  <a:lnTo>
                    <a:pt x="23" y="93"/>
                  </a:lnTo>
                  <a:lnTo>
                    <a:pt x="22" y="88"/>
                  </a:lnTo>
                  <a:lnTo>
                    <a:pt x="14" y="86"/>
                  </a:lnTo>
                  <a:lnTo>
                    <a:pt x="10" y="82"/>
                  </a:lnTo>
                  <a:lnTo>
                    <a:pt x="15" y="77"/>
                  </a:lnTo>
                  <a:lnTo>
                    <a:pt x="14" y="75"/>
                  </a:lnTo>
                  <a:lnTo>
                    <a:pt x="6" y="72"/>
                  </a:lnTo>
                  <a:lnTo>
                    <a:pt x="11" y="64"/>
                  </a:lnTo>
                  <a:lnTo>
                    <a:pt x="8" y="62"/>
                  </a:lnTo>
                  <a:lnTo>
                    <a:pt x="3" y="64"/>
                  </a:lnTo>
                  <a:lnTo>
                    <a:pt x="2" y="60"/>
                  </a:lnTo>
                  <a:lnTo>
                    <a:pt x="4" y="60"/>
                  </a:lnTo>
                  <a:lnTo>
                    <a:pt x="7" y="56"/>
                  </a:lnTo>
                  <a:lnTo>
                    <a:pt x="6" y="52"/>
                  </a:lnTo>
                  <a:lnTo>
                    <a:pt x="1" y="50"/>
                  </a:lnTo>
                  <a:lnTo>
                    <a:pt x="1" y="45"/>
                  </a:lnTo>
                  <a:lnTo>
                    <a:pt x="6" y="42"/>
                  </a:lnTo>
                  <a:lnTo>
                    <a:pt x="0" y="37"/>
                  </a:lnTo>
                  <a:lnTo>
                    <a:pt x="5" y="29"/>
                  </a:lnTo>
                  <a:lnTo>
                    <a:pt x="16" y="21"/>
                  </a:lnTo>
                  <a:lnTo>
                    <a:pt x="22" y="21"/>
                  </a:lnTo>
                  <a:lnTo>
                    <a:pt x="22" y="17"/>
                  </a:lnTo>
                  <a:lnTo>
                    <a:pt x="28" y="16"/>
                  </a:lnTo>
                  <a:lnTo>
                    <a:pt x="32" y="19"/>
                  </a:lnTo>
                  <a:lnTo>
                    <a:pt x="34" y="15"/>
                  </a:lnTo>
                  <a:lnTo>
                    <a:pt x="33" y="6"/>
                  </a:lnTo>
                  <a:lnTo>
                    <a:pt x="35" y="1"/>
                  </a:lnTo>
                  <a:lnTo>
                    <a:pt x="37" y="0"/>
                  </a:lnTo>
                  <a:close/>
                </a:path>
              </a:pathLst>
            </a:custGeom>
            <a:solidFill>
              <a:schemeClr val="bg1"/>
            </a:solidFill>
            <a:ln w="0" cap="rnd">
              <a:solidFill>
                <a:srgbClr val="000000"/>
              </a:solidFill>
              <a:round/>
              <a:headEnd/>
              <a:tailEnd/>
            </a:ln>
          </p:spPr>
          <p:txBody>
            <a:bodyPr/>
            <a:lstStyle/>
            <a:p>
              <a:endParaRPr lang="nl-NL"/>
            </a:p>
          </p:txBody>
        </p:sp>
      </p:grpSp>
      <p:sp>
        <p:nvSpPr>
          <p:cNvPr id="170003" name="Freeform 25">
            <a:extLst>
              <a:ext uri="{FF2B5EF4-FFF2-40B4-BE49-F238E27FC236}">
                <a16:creationId xmlns:a16="http://schemas.microsoft.com/office/drawing/2014/main" id="{4B929F5E-1216-48F5-9FF4-3F88ABCE0770}"/>
              </a:ext>
            </a:extLst>
          </p:cNvPr>
          <p:cNvSpPr>
            <a:spLocks/>
          </p:cNvSpPr>
          <p:nvPr/>
        </p:nvSpPr>
        <p:spPr bwMode="auto">
          <a:xfrm>
            <a:off x="4492626" y="4627563"/>
            <a:ext cx="873125" cy="869950"/>
          </a:xfrm>
          <a:custGeom>
            <a:avLst/>
            <a:gdLst>
              <a:gd name="T0" fmla="*/ 2147483646 w 550"/>
              <a:gd name="T1" fmla="*/ 2147483646 h 548"/>
              <a:gd name="T2" fmla="*/ 2147483646 w 550"/>
              <a:gd name="T3" fmla="*/ 2147483646 h 548"/>
              <a:gd name="T4" fmla="*/ 2147483646 w 550"/>
              <a:gd name="T5" fmla="*/ 2147483646 h 548"/>
              <a:gd name="T6" fmla="*/ 2147483646 w 550"/>
              <a:gd name="T7" fmla="*/ 2147483646 h 548"/>
              <a:gd name="T8" fmla="*/ 2147483646 w 550"/>
              <a:gd name="T9" fmla="*/ 2147483646 h 548"/>
              <a:gd name="T10" fmla="*/ 2147483646 w 550"/>
              <a:gd name="T11" fmla="*/ 2147483646 h 548"/>
              <a:gd name="T12" fmla="*/ 2147483646 w 550"/>
              <a:gd name="T13" fmla="*/ 2147483646 h 548"/>
              <a:gd name="T14" fmla="*/ 2147483646 w 550"/>
              <a:gd name="T15" fmla="*/ 2147483646 h 548"/>
              <a:gd name="T16" fmla="*/ 2147483646 w 550"/>
              <a:gd name="T17" fmla="*/ 2147483646 h 548"/>
              <a:gd name="T18" fmla="*/ 2147483646 w 550"/>
              <a:gd name="T19" fmla="*/ 2147483646 h 548"/>
              <a:gd name="T20" fmla="*/ 2147483646 w 550"/>
              <a:gd name="T21" fmla="*/ 2147483646 h 548"/>
              <a:gd name="T22" fmla="*/ 2147483646 w 550"/>
              <a:gd name="T23" fmla="*/ 2147483646 h 548"/>
              <a:gd name="T24" fmla="*/ 2147483646 w 550"/>
              <a:gd name="T25" fmla="*/ 2147483646 h 548"/>
              <a:gd name="T26" fmla="*/ 2147483646 w 550"/>
              <a:gd name="T27" fmla="*/ 2147483646 h 548"/>
              <a:gd name="T28" fmla="*/ 2147483646 w 550"/>
              <a:gd name="T29" fmla="*/ 2147483646 h 548"/>
              <a:gd name="T30" fmla="*/ 2147483646 w 550"/>
              <a:gd name="T31" fmla="*/ 2147483646 h 548"/>
              <a:gd name="T32" fmla="*/ 2147483646 w 550"/>
              <a:gd name="T33" fmla="*/ 2147483646 h 548"/>
              <a:gd name="T34" fmla="*/ 2147483646 w 550"/>
              <a:gd name="T35" fmla="*/ 2147483646 h 548"/>
              <a:gd name="T36" fmla="*/ 2147483646 w 550"/>
              <a:gd name="T37" fmla="*/ 2147483646 h 548"/>
              <a:gd name="T38" fmla="*/ 2147483646 w 550"/>
              <a:gd name="T39" fmla="*/ 2147483646 h 548"/>
              <a:gd name="T40" fmla="*/ 2147483646 w 550"/>
              <a:gd name="T41" fmla="*/ 2147483646 h 548"/>
              <a:gd name="T42" fmla="*/ 2147483646 w 550"/>
              <a:gd name="T43" fmla="*/ 2147483646 h 548"/>
              <a:gd name="T44" fmla="*/ 2147483646 w 550"/>
              <a:gd name="T45" fmla="*/ 2147483646 h 548"/>
              <a:gd name="T46" fmla="*/ 2147483646 w 550"/>
              <a:gd name="T47" fmla="*/ 2147483646 h 548"/>
              <a:gd name="T48" fmla="*/ 2147483646 w 550"/>
              <a:gd name="T49" fmla="*/ 2147483646 h 548"/>
              <a:gd name="T50" fmla="*/ 2147483646 w 550"/>
              <a:gd name="T51" fmla="*/ 2147483646 h 548"/>
              <a:gd name="T52" fmla="*/ 2147483646 w 550"/>
              <a:gd name="T53" fmla="*/ 2147483646 h 548"/>
              <a:gd name="T54" fmla="*/ 2147483646 w 550"/>
              <a:gd name="T55" fmla="*/ 2147483646 h 548"/>
              <a:gd name="T56" fmla="*/ 2147483646 w 550"/>
              <a:gd name="T57" fmla="*/ 2147483646 h 548"/>
              <a:gd name="T58" fmla="*/ 2147483646 w 550"/>
              <a:gd name="T59" fmla="*/ 2147483646 h 548"/>
              <a:gd name="T60" fmla="*/ 2147483646 w 550"/>
              <a:gd name="T61" fmla="*/ 2147483646 h 548"/>
              <a:gd name="T62" fmla="*/ 2147483646 w 550"/>
              <a:gd name="T63" fmla="*/ 2147483646 h 548"/>
              <a:gd name="T64" fmla="*/ 2147483646 w 550"/>
              <a:gd name="T65" fmla="*/ 2147483646 h 548"/>
              <a:gd name="T66" fmla="*/ 2147483646 w 550"/>
              <a:gd name="T67" fmla="*/ 2147483646 h 548"/>
              <a:gd name="T68" fmla="*/ 2147483646 w 550"/>
              <a:gd name="T69" fmla="*/ 2147483646 h 548"/>
              <a:gd name="T70" fmla="*/ 2147483646 w 550"/>
              <a:gd name="T71" fmla="*/ 2147483646 h 548"/>
              <a:gd name="T72" fmla="*/ 2147483646 w 550"/>
              <a:gd name="T73" fmla="*/ 2147483646 h 548"/>
              <a:gd name="T74" fmla="*/ 2147483646 w 550"/>
              <a:gd name="T75" fmla="*/ 2147483646 h 548"/>
              <a:gd name="T76" fmla="*/ 2147483646 w 550"/>
              <a:gd name="T77" fmla="*/ 2147483646 h 548"/>
              <a:gd name="T78" fmla="*/ 2147483646 w 550"/>
              <a:gd name="T79" fmla="*/ 2147483646 h 548"/>
              <a:gd name="T80" fmla="*/ 2147483646 w 550"/>
              <a:gd name="T81" fmla="*/ 2147483646 h 548"/>
              <a:gd name="T82" fmla="*/ 2147483646 w 550"/>
              <a:gd name="T83" fmla="*/ 2147483646 h 548"/>
              <a:gd name="T84" fmla="*/ 2147483646 w 550"/>
              <a:gd name="T85" fmla="*/ 2147483646 h 548"/>
              <a:gd name="T86" fmla="*/ 2147483646 w 550"/>
              <a:gd name="T87" fmla="*/ 2147483646 h 548"/>
              <a:gd name="T88" fmla="*/ 2147483646 w 550"/>
              <a:gd name="T89" fmla="*/ 2147483646 h 548"/>
              <a:gd name="T90" fmla="*/ 2147483646 w 550"/>
              <a:gd name="T91" fmla="*/ 2147483646 h 548"/>
              <a:gd name="T92" fmla="*/ 2147483646 w 550"/>
              <a:gd name="T93" fmla="*/ 2147483646 h 548"/>
              <a:gd name="T94" fmla="*/ 2147483646 w 550"/>
              <a:gd name="T95" fmla="*/ 2147483646 h 548"/>
              <a:gd name="T96" fmla="*/ 2147483646 w 550"/>
              <a:gd name="T97" fmla="*/ 2147483646 h 548"/>
              <a:gd name="T98" fmla="*/ 2147483646 w 550"/>
              <a:gd name="T99" fmla="*/ 2147483646 h 548"/>
              <a:gd name="T100" fmla="*/ 2147483646 w 550"/>
              <a:gd name="T101" fmla="*/ 2147483646 h 548"/>
              <a:gd name="T102" fmla="*/ 2147483646 w 550"/>
              <a:gd name="T103" fmla="*/ 2147483646 h 548"/>
              <a:gd name="T104" fmla="*/ 2147483646 w 550"/>
              <a:gd name="T105" fmla="*/ 2147483646 h 548"/>
              <a:gd name="T106" fmla="*/ 2147483646 w 550"/>
              <a:gd name="T107" fmla="*/ 2147483646 h 548"/>
              <a:gd name="T108" fmla="*/ 2147483646 w 550"/>
              <a:gd name="T109" fmla="*/ 2147483646 h 548"/>
              <a:gd name="T110" fmla="*/ 2147483646 w 550"/>
              <a:gd name="T111" fmla="*/ 2147483646 h 548"/>
              <a:gd name="T112" fmla="*/ 2147483646 w 550"/>
              <a:gd name="T113" fmla="*/ 2147483646 h 548"/>
              <a:gd name="T114" fmla="*/ 2147483646 w 550"/>
              <a:gd name="T115" fmla="*/ 2147483646 h 548"/>
              <a:gd name="T116" fmla="*/ 2147483646 w 550"/>
              <a:gd name="T117" fmla="*/ 2147483646 h 548"/>
              <a:gd name="T118" fmla="*/ 2147483646 w 550"/>
              <a:gd name="T119" fmla="*/ 2147483646 h 548"/>
              <a:gd name="T120" fmla="*/ 2147483646 w 550"/>
              <a:gd name="T121" fmla="*/ 2147483646 h 548"/>
              <a:gd name="T122" fmla="*/ 2147483646 w 550"/>
              <a:gd name="T123" fmla="*/ 2147483646 h 548"/>
              <a:gd name="T124" fmla="*/ 2147483646 w 550"/>
              <a:gd name="T125" fmla="*/ 2147483646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48"/>
              <a:gd name="T191" fmla="*/ 550 w 550"/>
              <a:gd name="T192" fmla="*/ 548 h 5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48">
                <a:moveTo>
                  <a:pt x="121" y="489"/>
                </a:moveTo>
                <a:lnTo>
                  <a:pt x="129" y="486"/>
                </a:lnTo>
                <a:lnTo>
                  <a:pt x="136" y="476"/>
                </a:lnTo>
                <a:lnTo>
                  <a:pt x="147" y="415"/>
                </a:lnTo>
                <a:lnTo>
                  <a:pt x="155" y="412"/>
                </a:lnTo>
                <a:lnTo>
                  <a:pt x="150" y="404"/>
                </a:lnTo>
                <a:lnTo>
                  <a:pt x="146" y="411"/>
                </a:lnTo>
                <a:lnTo>
                  <a:pt x="149" y="381"/>
                </a:lnTo>
                <a:lnTo>
                  <a:pt x="153" y="358"/>
                </a:lnTo>
                <a:lnTo>
                  <a:pt x="155" y="362"/>
                </a:lnTo>
                <a:lnTo>
                  <a:pt x="165" y="370"/>
                </a:lnTo>
                <a:lnTo>
                  <a:pt x="168" y="381"/>
                </a:lnTo>
                <a:lnTo>
                  <a:pt x="172" y="387"/>
                </a:lnTo>
                <a:lnTo>
                  <a:pt x="167" y="369"/>
                </a:lnTo>
                <a:lnTo>
                  <a:pt x="155" y="353"/>
                </a:lnTo>
                <a:lnTo>
                  <a:pt x="150" y="347"/>
                </a:lnTo>
                <a:lnTo>
                  <a:pt x="150" y="340"/>
                </a:lnTo>
                <a:lnTo>
                  <a:pt x="157" y="327"/>
                </a:lnTo>
                <a:lnTo>
                  <a:pt x="153" y="316"/>
                </a:lnTo>
                <a:lnTo>
                  <a:pt x="149" y="309"/>
                </a:lnTo>
                <a:lnTo>
                  <a:pt x="143" y="303"/>
                </a:lnTo>
                <a:lnTo>
                  <a:pt x="130" y="300"/>
                </a:lnTo>
                <a:lnTo>
                  <a:pt x="120" y="284"/>
                </a:lnTo>
                <a:lnTo>
                  <a:pt x="112" y="275"/>
                </a:lnTo>
                <a:lnTo>
                  <a:pt x="118" y="263"/>
                </a:lnTo>
                <a:lnTo>
                  <a:pt x="113" y="258"/>
                </a:lnTo>
                <a:lnTo>
                  <a:pt x="107" y="254"/>
                </a:lnTo>
                <a:lnTo>
                  <a:pt x="97" y="250"/>
                </a:lnTo>
                <a:lnTo>
                  <a:pt x="93" y="245"/>
                </a:lnTo>
                <a:lnTo>
                  <a:pt x="98" y="235"/>
                </a:lnTo>
                <a:lnTo>
                  <a:pt x="92" y="230"/>
                </a:lnTo>
                <a:lnTo>
                  <a:pt x="82" y="235"/>
                </a:lnTo>
                <a:lnTo>
                  <a:pt x="73" y="228"/>
                </a:lnTo>
                <a:lnTo>
                  <a:pt x="57" y="221"/>
                </a:lnTo>
                <a:lnTo>
                  <a:pt x="45" y="215"/>
                </a:lnTo>
                <a:lnTo>
                  <a:pt x="39" y="216"/>
                </a:lnTo>
                <a:lnTo>
                  <a:pt x="35" y="209"/>
                </a:lnTo>
                <a:lnTo>
                  <a:pt x="17" y="214"/>
                </a:lnTo>
                <a:lnTo>
                  <a:pt x="16" y="206"/>
                </a:lnTo>
                <a:lnTo>
                  <a:pt x="11" y="203"/>
                </a:lnTo>
                <a:lnTo>
                  <a:pt x="4" y="202"/>
                </a:lnTo>
                <a:lnTo>
                  <a:pt x="3" y="199"/>
                </a:lnTo>
                <a:lnTo>
                  <a:pt x="20" y="196"/>
                </a:lnTo>
                <a:lnTo>
                  <a:pt x="18" y="190"/>
                </a:lnTo>
                <a:lnTo>
                  <a:pt x="8" y="187"/>
                </a:lnTo>
                <a:lnTo>
                  <a:pt x="16" y="184"/>
                </a:lnTo>
                <a:lnTo>
                  <a:pt x="18" y="178"/>
                </a:lnTo>
                <a:lnTo>
                  <a:pt x="13" y="178"/>
                </a:lnTo>
                <a:lnTo>
                  <a:pt x="8" y="178"/>
                </a:lnTo>
                <a:lnTo>
                  <a:pt x="0" y="180"/>
                </a:lnTo>
                <a:lnTo>
                  <a:pt x="0" y="168"/>
                </a:lnTo>
                <a:lnTo>
                  <a:pt x="6" y="168"/>
                </a:lnTo>
                <a:lnTo>
                  <a:pt x="12" y="164"/>
                </a:lnTo>
                <a:lnTo>
                  <a:pt x="22" y="161"/>
                </a:lnTo>
                <a:lnTo>
                  <a:pt x="33" y="156"/>
                </a:lnTo>
                <a:lnTo>
                  <a:pt x="37" y="162"/>
                </a:lnTo>
                <a:lnTo>
                  <a:pt x="40" y="157"/>
                </a:lnTo>
                <a:lnTo>
                  <a:pt x="49" y="158"/>
                </a:lnTo>
                <a:lnTo>
                  <a:pt x="52" y="151"/>
                </a:lnTo>
                <a:lnTo>
                  <a:pt x="57" y="149"/>
                </a:lnTo>
                <a:lnTo>
                  <a:pt x="71" y="147"/>
                </a:lnTo>
                <a:lnTo>
                  <a:pt x="79" y="157"/>
                </a:lnTo>
                <a:lnTo>
                  <a:pt x="84" y="165"/>
                </a:lnTo>
                <a:lnTo>
                  <a:pt x="91" y="168"/>
                </a:lnTo>
                <a:lnTo>
                  <a:pt x="103" y="160"/>
                </a:lnTo>
                <a:lnTo>
                  <a:pt x="109" y="164"/>
                </a:lnTo>
                <a:lnTo>
                  <a:pt x="115" y="161"/>
                </a:lnTo>
                <a:lnTo>
                  <a:pt x="123" y="157"/>
                </a:lnTo>
                <a:lnTo>
                  <a:pt x="124" y="164"/>
                </a:lnTo>
                <a:lnTo>
                  <a:pt x="135" y="162"/>
                </a:lnTo>
                <a:lnTo>
                  <a:pt x="141" y="159"/>
                </a:lnTo>
                <a:lnTo>
                  <a:pt x="136" y="154"/>
                </a:lnTo>
                <a:lnTo>
                  <a:pt x="135" y="146"/>
                </a:lnTo>
                <a:lnTo>
                  <a:pt x="136" y="136"/>
                </a:lnTo>
                <a:lnTo>
                  <a:pt x="136" y="124"/>
                </a:lnTo>
                <a:lnTo>
                  <a:pt x="133" y="124"/>
                </a:lnTo>
                <a:lnTo>
                  <a:pt x="122" y="104"/>
                </a:lnTo>
                <a:lnTo>
                  <a:pt x="120" y="92"/>
                </a:lnTo>
                <a:lnTo>
                  <a:pt x="138" y="96"/>
                </a:lnTo>
                <a:lnTo>
                  <a:pt x="150" y="93"/>
                </a:lnTo>
                <a:lnTo>
                  <a:pt x="148" y="105"/>
                </a:lnTo>
                <a:lnTo>
                  <a:pt x="153" y="117"/>
                </a:lnTo>
                <a:lnTo>
                  <a:pt x="159" y="113"/>
                </a:lnTo>
                <a:lnTo>
                  <a:pt x="183" y="116"/>
                </a:lnTo>
                <a:lnTo>
                  <a:pt x="193" y="120"/>
                </a:lnTo>
                <a:lnTo>
                  <a:pt x="194" y="120"/>
                </a:lnTo>
                <a:lnTo>
                  <a:pt x="204" y="117"/>
                </a:lnTo>
                <a:lnTo>
                  <a:pt x="217" y="109"/>
                </a:lnTo>
                <a:lnTo>
                  <a:pt x="207" y="105"/>
                </a:lnTo>
                <a:lnTo>
                  <a:pt x="208" y="99"/>
                </a:lnTo>
                <a:lnTo>
                  <a:pt x="211" y="94"/>
                </a:lnTo>
                <a:lnTo>
                  <a:pt x="225" y="85"/>
                </a:lnTo>
                <a:lnTo>
                  <a:pt x="240" y="79"/>
                </a:lnTo>
                <a:lnTo>
                  <a:pt x="257" y="73"/>
                </a:lnTo>
                <a:lnTo>
                  <a:pt x="263" y="66"/>
                </a:lnTo>
                <a:lnTo>
                  <a:pt x="269" y="58"/>
                </a:lnTo>
                <a:lnTo>
                  <a:pt x="268" y="35"/>
                </a:lnTo>
                <a:lnTo>
                  <a:pt x="270" y="18"/>
                </a:lnTo>
                <a:lnTo>
                  <a:pt x="280" y="11"/>
                </a:lnTo>
                <a:lnTo>
                  <a:pt x="289" y="6"/>
                </a:lnTo>
                <a:lnTo>
                  <a:pt x="307" y="3"/>
                </a:lnTo>
                <a:lnTo>
                  <a:pt x="310" y="0"/>
                </a:lnTo>
                <a:lnTo>
                  <a:pt x="314" y="14"/>
                </a:lnTo>
                <a:lnTo>
                  <a:pt x="320" y="24"/>
                </a:lnTo>
                <a:lnTo>
                  <a:pt x="325" y="28"/>
                </a:lnTo>
                <a:lnTo>
                  <a:pt x="328" y="25"/>
                </a:lnTo>
                <a:lnTo>
                  <a:pt x="336" y="19"/>
                </a:lnTo>
                <a:lnTo>
                  <a:pt x="339" y="24"/>
                </a:lnTo>
                <a:lnTo>
                  <a:pt x="342" y="38"/>
                </a:lnTo>
                <a:lnTo>
                  <a:pt x="346" y="42"/>
                </a:lnTo>
                <a:lnTo>
                  <a:pt x="356" y="42"/>
                </a:lnTo>
                <a:lnTo>
                  <a:pt x="359" y="51"/>
                </a:lnTo>
                <a:lnTo>
                  <a:pt x="364" y="51"/>
                </a:lnTo>
                <a:lnTo>
                  <a:pt x="375" y="52"/>
                </a:lnTo>
                <a:lnTo>
                  <a:pt x="382" y="57"/>
                </a:lnTo>
                <a:lnTo>
                  <a:pt x="379" y="64"/>
                </a:lnTo>
                <a:lnTo>
                  <a:pt x="381" y="70"/>
                </a:lnTo>
                <a:lnTo>
                  <a:pt x="380" y="75"/>
                </a:lnTo>
                <a:lnTo>
                  <a:pt x="385" y="79"/>
                </a:lnTo>
                <a:lnTo>
                  <a:pt x="393" y="77"/>
                </a:lnTo>
                <a:lnTo>
                  <a:pt x="401" y="76"/>
                </a:lnTo>
                <a:lnTo>
                  <a:pt x="405" y="66"/>
                </a:lnTo>
                <a:lnTo>
                  <a:pt x="410" y="64"/>
                </a:lnTo>
                <a:lnTo>
                  <a:pt x="408" y="75"/>
                </a:lnTo>
                <a:lnTo>
                  <a:pt x="410" y="81"/>
                </a:lnTo>
                <a:lnTo>
                  <a:pt x="410" y="87"/>
                </a:lnTo>
                <a:lnTo>
                  <a:pt x="420" y="89"/>
                </a:lnTo>
                <a:lnTo>
                  <a:pt x="426" y="94"/>
                </a:lnTo>
                <a:lnTo>
                  <a:pt x="433" y="101"/>
                </a:lnTo>
                <a:lnTo>
                  <a:pt x="436" y="107"/>
                </a:lnTo>
                <a:lnTo>
                  <a:pt x="449" y="102"/>
                </a:lnTo>
                <a:lnTo>
                  <a:pt x="451" y="106"/>
                </a:lnTo>
                <a:lnTo>
                  <a:pt x="463" y="107"/>
                </a:lnTo>
                <a:lnTo>
                  <a:pt x="474" y="108"/>
                </a:lnTo>
                <a:lnTo>
                  <a:pt x="476" y="109"/>
                </a:lnTo>
                <a:lnTo>
                  <a:pt x="485" y="119"/>
                </a:lnTo>
                <a:lnTo>
                  <a:pt x="491" y="127"/>
                </a:lnTo>
                <a:lnTo>
                  <a:pt x="499" y="126"/>
                </a:lnTo>
                <a:lnTo>
                  <a:pt x="500" y="130"/>
                </a:lnTo>
                <a:lnTo>
                  <a:pt x="512" y="128"/>
                </a:lnTo>
                <a:lnTo>
                  <a:pt x="514" y="127"/>
                </a:lnTo>
                <a:lnTo>
                  <a:pt x="518" y="127"/>
                </a:lnTo>
                <a:lnTo>
                  <a:pt x="520" y="132"/>
                </a:lnTo>
                <a:lnTo>
                  <a:pt x="529" y="135"/>
                </a:lnTo>
                <a:lnTo>
                  <a:pt x="538" y="134"/>
                </a:lnTo>
                <a:lnTo>
                  <a:pt x="550" y="140"/>
                </a:lnTo>
                <a:lnTo>
                  <a:pt x="531" y="163"/>
                </a:lnTo>
                <a:lnTo>
                  <a:pt x="530" y="170"/>
                </a:lnTo>
                <a:lnTo>
                  <a:pt x="529" y="180"/>
                </a:lnTo>
                <a:lnTo>
                  <a:pt x="523" y="191"/>
                </a:lnTo>
                <a:lnTo>
                  <a:pt x="522" y="199"/>
                </a:lnTo>
                <a:lnTo>
                  <a:pt x="524" y="201"/>
                </a:lnTo>
                <a:lnTo>
                  <a:pt x="519" y="221"/>
                </a:lnTo>
                <a:lnTo>
                  <a:pt x="522" y="228"/>
                </a:lnTo>
                <a:lnTo>
                  <a:pt x="515" y="237"/>
                </a:lnTo>
                <a:lnTo>
                  <a:pt x="505" y="236"/>
                </a:lnTo>
                <a:lnTo>
                  <a:pt x="506" y="234"/>
                </a:lnTo>
                <a:lnTo>
                  <a:pt x="497" y="234"/>
                </a:lnTo>
                <a:lnTo>
                  <a:pt x="493" y="242"/>
                </a:lnTo>
                <a:lnTo>
                  <a:pt x="496" y="243"/>
                </a:lnTo>
                <a:lnTo>
                  <a:pt x="498" y="245"/>
                </a:lnTo>
                <a:lnTo>
                  <a:pt x="495" y="246"/>
                </a:lnTo>
                <a:lnTo>
                  <a:pt x="485" y="260"/>
                </a:lnTo>
                <a:lnTo>
                  <a:pt x="485" y="262"/>
                </a:lnTo>
                <a:lnTo>
                  <a:pt x="473" y="269"/>
                </a:lnTo>
                <a:lnTo>
                  <a:pt x="474" y="278"/>
                </a:lnTo>
                <a:lnTo>
                  <a:pt x="460" y="290"/>
                </a:lnTo>
                <a:lnTo>
                  <a:pt x="459" y="298"/>
                </a:lnTo>
                <a:lnTo>
                  <a:pt x="460" y="302"/>
                </a:lnTo>
                <a:lnTo>
                  <a:pt x="460" y="311"/>
                </a:lnTo>
                <a:lnTo>
                  <a:pt x="455" y="317"/>
                </a:lnTo>
                <a:lnTo>
                  <a:pt x="462" y="320"/>
                </a:lnTo>
                <a:lnTo>
                  <a:pt x="479" y="301"/>
                </a:lnTo>
                <a:lnTo>
                  <a:pt x="491" y="297"/>
                </a:lnTo>
                <a:lnTo>
                  <a:pt x="497" y="320"/>
                </a:lnTo>
                <a:lnTo>
                  <a:pt x="499" y="331"/>
                </a:lnTo>
                <a:lnTo>
                  <a:pt x="487" y="340"/>
                </a:lnTo>
                <a:lnTo>
                  <a:pt x="497" y="349"/>
                </a:lnTo>
                <a:lnTo>
                  <a:pt x="497" y="357"/>
                </a:lnTo>
                <a:lnTo>
                  <a:pt x="505" y="362"/>
                </a:lnTo>
                <a:lnTo>
                  <a:pt x="502" y="370"/>
                </a:lnTo>
                <a:lnTo>
                  <a:pt x="492" y="379"/>
                </a:lnTo>
                <a:lnTo>
                  <a:pt x="488" y="376"/>
                </a:lnTo>
                <a:lnTo>
                  <a:pt x="480" y="381"/>
                </a:lnTo>
                <a:lnTo>
                  <a:pt x="486" y="391"/>
                </a:lnTo>
                <a:lnTo>
                  <a:pt x="498" y="396"/>
                </a:lnTo>
                <a:lnTo>
                  <a:pt x="501" y="405"/>
                </a:lnTo>
                <a:lnTo>
                  <a:pt x="497" y="405"/>
                </a:lnTo>
                <a:lnTo>
                  <a:pt x="491" y="415"/>
                </a:lnTo>
                <a:lnTo>
                  <a:pt x="495" y="427"/>
                </a:lnTo>
                <a:lnTo>
                  <a:pt x="509" y="438"/>
                </a:lnTo>
                <a:lnTo>
                  <a:pt x="526" y="436"/>
                </a:lnTo>
                <a:lnTo>
                  <a:pt x="527" y="443"/>
                </a:lnTo>
                <a:lnTo>
                  <a:pt x="524" y="456"/>
                </a:lnTo>
                <a:lnTo>
                  <a:pt x="517" y="462"/>
                </a:lnTo>
                <a:lnTo>
                  <a:pt x="513" y="467"/>
                </a:lnTo>
                <a:lnTo>
                  <a:pt x="497" y="480"/>
                </a:lnTo>
                <a:lnTo>
                  <a:pt x="480" y="498"/>
                </a:lnTo>
                <a:lnTo>
                  <a:pt x="472" y="500"/>
                </a:lnTo>
                <a:lnTo>
                  <a:pt x="466" y="501"/>
                </a:lnTo>
                <a:lnTo>
                  <a:pt x="451" y="505"/>
                </a:lnTo>
                <a:lnTo>
                  <a:pt x="443" y="504"/>
                </a:lnTo>
                <a:lnTo>
                  <a:pt x="434" y="500"/>
                </a:lnTo>
                <a:lnTo>
                  <a:pt x="418" y="487"/>
                </a:lnTo>
                <a:lnTo>
                  <a:pt x="412" y="485"/>
                </a:lnTo>
                <a:lnTo>
                  <a:pt x="405" y="486"/>
                </a:lnTo>
                <a:lnTo>
                  <a:pt x="401" y="488"/>
                </a:lnTo>
                <a:lnTo>
                  <a:pt x="391" y="486"/>
                </a:lnTo>
                <a:lnTo>
                  <a:pt x="376" y="478"/>
                </a:lnTo>
                <a:lnTo>
                  <a:pt x="365" y="479"/>
                </a:lnTo>
                <a:lnTo>
                  <a:pt x="351" y="488"/>
                </a:lnTo>
                <a:lnTo>
                  <a:pt x="344" y="495"/>
                </a:lnTo>
                <a:lnTo>
                  <a:pt x="333" y="510"/>
                </a:lnTo>
                <a:lnTo>
                  <a:pt x="331" y="520"/>
                </a:lnTo>
                <a:lnTo>
                  <a:pt x="332" y="533"/>
                </a:lnTo>
                <a:lnTo>
                  <a:pt x="334" y="543"/>
                </a:lnTo>
                <a:lnTo>
                  <a:pt x="328" y="541"/>
                </a:lnTo>
                <a:lnTo>
                  <a:pt x="313" y="544"/>
                </a:lnTo>
                <a:lnTo>
                  <a:pt x="313" y="548"/>
                </a:lnTo>
                <a:lnTo>
                  <a:pt x="303" y="547"/>
                </a:lnTo>
                <a:lnTo>
                  <a:pt x="295" y="542"/>
                </a:lnTo>
                <a:lnTo>
                  <a:pt x="288" y="546"/>
                </a:lnTo>
                <a:lnTo>
                  <a:pt x="283" y="546"/>
                </a:lnTo>
                <a:lnTo>
                  <a:pt x="282" y="542"/>
                </a:lnTo>
                <a:lnTo>
                  <a:pt x="276" y="540"/>
                </a:lnTo>
                <a:lnTo>
                  <a:pt x="271" y="541"/>
                </a:lnTo>
                <a:lnTo>
                  <a:pt x="264" y="543"/>
                </a:lnTo>
                <a:lnTo>
                  <a:pt x="261" y="541"/>
                </a:lnTo>
                <a:lnTo>
                  <a:pt x="260" y="533"/>
                </a:lnTo>
                <a:lnTo>
                  <a:pt x="259" y="528"/>
                </a:lnTo>
                <a:lnTo>
                  <a:pt x="234" y="520"/>
                </a:lnTo>
                <a:lnTo>
                  <a:pt x="228" y="520"/>
                </a:lnTo>
                <a:lnTo>
                  <a:pt x="228" y="528"/>
                </a:lnTo>
                <a:lnTo>
                  <a:pt x="218" y="528"/>
                </a:lnTo>
                <a:lnTo>
                  <a:pt x="211" y="529"/>
                </a:lnTo>
                <a:lnTo>
                  <a:pt x="211" y="526"/>
                </a:lnTo>
                <a:lnTo>
                  <a:pt x="196" y="527"/>
                </a:lnTo>
                <a:lnTo>
                  <a:pt x="194" y="524"/>
                </a:lnTo>
                <a:lnTo>
                  <a:pt x="194" y="523"/>
                </a:lnTo>
                <a:lnTo>
                  <a:pt x="185" y="519"/>
                </a:lnTo>
                <a:lnTo>
                  <a:pt x="183" y="521"/>
                </a:lnTo>
                <a:lnTo>
                  <a:pt x="178" y="520"/>
                </a:lnTo>
                <a:lnTo>
                  <a:pt x="177" y="522"/>
                </a:lnTo>
                <a:lnTo>
                  <a:pt x="167" y="512"/>
                </a:lnTo>
                <a:lnTo>
                  <a:pt x="164" y="513"/>
                </a:lnTo>
                <a:lnTo>
                  <a:pt x="143" y="505"/>
                </a:lnTo>
                <a:lnTo>
                  <a:pt x="141" y="507"/>
                </a:lnTo>
                <a:lnTo>
                  <a:pt x="139" y="507"/>
                </a:lnTo>
                <a:lnTo>
                  <a:pt x="137" y="504"/>
                </a:lnTo>
                <a:lnTo>
                  <a:pt x="141" y="497"/>
                </a:lnTo>
                <a:lnTo>
                  <a:pt x="140" y="494"/>
                </a:lnTo>
                <a:lnTo>
                  <a:pt x="130" y="495"/>
                </a:lnTo>
                <a:lnTo>
                  <a:pt x="121" y="489"/>
                </a:lnTo>
              </a:path>
            </a:pathLst>
          </a:custGeom>
          <a:solidFill>
            <a:schemeClr val="bg1"/>
          </a:solidFill>
          <a:ln w="0" cap="rnd">
            <a:solidFill>
              <a:srgbClr val="000000"/>
            </a:solidFill>
            <a:round/>
            <a:headEnd/>
            <a:tailEnd/>
          </a:ln>
        </p:spPr>
        <p:txBody>
          <a:bodyPr/>
          <a:lstStyle/>
          <a:p>
            <a:endParaRPr lang="nl-NL"/>
          </a:p>
        </p:txBody>
      </p:sp>
      <p:sp>
        <p:nvSpPr>
          <p:cNvPr id="170004" name="Freeform 26">
            <a:extLst>
              <a:ext uri="{FF2B5EF4-FFF2-40B4-BE49-F238E27FC236}">
                <a16:creationId xmlns:a16="http://schemas.microsoft.com/office/drawing/2014/main" id="{B87ECD7E-C745-44CE-BBDE-8F005B4BD038}"/>
              </a:ext>
            </a:extLst>
          </p:cNvPr>
          <p:cNvSpPr>
            <a:spLocks noEditPoints="1"/>
          </p:cNvSpPr>
          <p:nvPr/>
        </p:nvSpPr>
        <p:spPr bwMode="auto">
          <a:xfrm>
            <a:off x="5214938" y="4195763"/>
            <a:ext cx="614362" cy="823912"/>
          </a:xfrm>
          <a:custGeom>
            <a:avLst/>
            <a:gdLst>
              <a:gd name="T0" fmla="*/ 2147483646 w 387"/>
              <a:gd name="T1" fmla="*/ 2147483646 h 519"/>
              <a:gd name="T2" fmla="*/ 2147483646 w 387"/>
              <a:gd name="T3" fmla="*/ 2147483646 h 519"/>
              <a:gd name="T4" fmla="*/ 2147483646 w 387"/>
              <a:gd name="T5" fmla="*/ 2147483646 h 519"/>
              <a:gd name="T6" fmla="*/ 2147483646 w 387"/>
              <a:gd name="T7" fmla="*/ 2147483646 h 519"/>
              <a:gd name="T8" fmla="*/ 2147483646 w 387"/>
              <a:gd name="T9" fmla="*/ 2147483646 h 519"/>
              <a:gd name="T10" fmla="*/ 2147483646 w 387"/>
              <a:gd name="T11" fmla="*/ 2147483646 h 519"/>
              <a:gd name="T12" fmla="*/ 2147483646 w 387"/>
              <a:gd name="T13" fmla="*/ 2147483646 h 519"/>
              <a:gd name="T14" fmla="*/ 2147483646 w 387"/>
              <a:gd name="T15" fmla="*/ 2147483646 h 519"/>
              <a:gd name="T16" fmla="*/ 2147483646 w 387"/>
              <a:gd name="T17" fmla="*/ 2147483646 h 519"/>
              <a:gd name="T18" fmla="*/ 2147483646 w 387"/>
              <a:gd name="T19" fmla="*/ 2147483646 h 519"/>
              <a:gd name="T20" fmla="*/ 2147483646 w 387"/>
              <a:gd name="T21" fmla="*/ 2147483646 h 519"/>
              <a:gd name="T22" fmla="*/ 2147483646 w 387"/>
              <a:gd name="T23" fmla="*/ 2147483646 h 519"/>
              <a:gd name="T24" fmla="*/ 2147483646 w 387"/>
              <a:gd name="T25" fmla="*/ 2147483646 h 519"/>
              <a:gd name="T26" fmla="*/ 2147483646 w 387"/>
              <a:gd name="T27" fmla="*/ 2147483646 h 519"/>
              <a:gd name="T28" fmla="*/ 2147483646 w 387"/>
              <a:gd name="T29" fmla="*/ 2147483646 h 519"/>
              <a:gd name="T30" fmla="*/ 2147483646 w 387"/>
              <a:gd name="T31" fmla="*/ 2147483646 h 519"/>
              <a:gd name="T32" fmla="*/ 2147483646 w 387"/>
              <a:gd name="T33" fmla="*/ 2147483646 h 519"/>
              <a:gd name="T34" fmla="*/ 2147483646 w 387"/>
              <a:gd name="T35" fmla="*/ 2147483646 h 519"/>
              <a:gd name="T36" fmla="*/ 2147483646 w 387"/>
              <a:gd name="T37" fmla="*/ 2147483646 h 519"/>
              <a:gd name="T38" fmla="*/ 2147483646 w 387"/>
              <a:gd name="T39" fmla="*/ 2147483646 h 519"/>
              <a:gd name="T40" fmla="*/ 2147483646 w 387"/>
              <a:gd name="T41" fmla="*/ 2147483646 h 519"/>
              <a:gd name="T42" fmla="*/ 2147483646 w 387"/>
              <a:gd name="T43" fmla="*/ 2147483646 h 519"/>
              <a:gd name="T44" fmla="*/ 2147483646 w 387"/>
              <a:gd name="T45" fmla="*/ 2147483646 h 519"/>
              <a:gd name="T46" fmla="*/ 2147483646 w 387"/>
              <a:gd name="T47" fmla="*/ 2147483646 h 519"/>
              <a:gd name="T48" fmla="*/ 2147483646 w 387"/>
              <a:gd name="T49" fmla="*/ 2147483646 h 519"/>
              <a:gd name="T50" fmla="*/ 2147483646 w 387"/>
              <a:gd name="T51" fmla="*/ 2147483646 h 519"/>
              <a:gd name="T52" fmla="*/ 2147483646 w 387"/>
              <a:gd name="T53" fmla="*/ 2147483646 h 519"/>
              <a:gd name="T54" fmla="*/ 2147483646 w 387"/>
              <a:gd name="T55" fmla="*/ 2147483646 h 519"/>
              <a:gd name="T56" fmla="*/ 2147483646 w 387"/>
              <a:gd name="T57" fmla="*/ 2147483646 h 519"/>
              <a:gd name="T58" fmla="*/ 2147483646 w 387"/>
              <a:gd name="T59" fmla="*/ 2147483646 h 519"/>
              <a:gd name="T60" fmla="*/ 2147483646 w 387"/>
              <a:gd name="T61" fmla="*/ 2147483646 h 519"/>
              <a:gd name="T62" fmla="*/ 2147483646 w 387"/>
              <a:gd name="T63" fmla="*/ 2147483646 h 519"/>
              <a:gd name="T64" fmla="*/ 2147483646 w 387"/>
              <a:gd name="T65" fmla="*/ 2147483646 h 519"/>
              <a:gd name="T66" fmla="*/ 2147483646 w 387"/>
              <a:gd name="T67" fmla="*/ 2147483646 h 519"/>
              <a:gd name="T68" fmla="*/ 2147483646 w 387"/>
              <a:gd name="T69" fmla="*/ 2147483646 h 519"/>
              <a:gd name="T70" fmla="*/ 2147483646 w 387"/>
              <a:gd name="T71" fmla="*/ 2147483646 h 519"/>
              <a:gd name="T72" fmla="*/ 2147483646 w 387"/>
              <a:gd name="T73" fmla="*/ 2147483646 h 519"/>
              <a:gd name="T74" fmla="*/ 2147483646 w 387"/>
              <a:gd name="T75" fmla="*/ 2147483646 h 519"/>
              <a:gd name="T76" fmla="*/ 2147483646 w 387"/>
              <a:gd name="T77" fmla="*/ 2147483646 h 519"/>
              <a:gd name="T78" fmla="*/ 2147483646 w 387"/>
              <a:gd name="T79" fmla="*/ 2147483646 h 519"/>
              <a:gd name="T80" fmla="*/ 2147483646 w 387"/>
              <a:gd name="T81" fmla="*/ 2147483646 h 519"/>
              <a:gd name="T82" fmla="*/ 2147483646 w 387"/>
              <a:gd name="T83" fmla="*/ 2147483646 h 519"/>
              <a:gd name="T84" fmla="*/ 2147483646 w 387"/>
              <a:gd name="T85" fmla="*/ 2147483646 h 519"/>
              <a:gd name="T86" fmla="*/ 2147483646 w 387"/>
              <a:gd name="T87" fmla="*/ 2147483646 h 519"/>
              <a:gd name="T88" fmla="*/ 2147483646 w 387"/>
              <a:gd name="T89" fmla="*/ 2147483646 h 519"/>
              <a:gd name="T90" fmla="*/ 2147483646 w 387"/>
              <a:gd name="T91" fmla="*/ 2147483646 h 519"/>
              <a:gd name="T92" fmla="*/ 2147483646 w 387"/>
              <a:gd name="T93" fmla="*/ 2147483646 h 519"/>
              <a:gd name="T94" fmla="*/ 2147483646 w 387"/>
              <a:gd name="T95" fmla="*/ 2147483646 h 519"/>
              <a:gd name="T96" fmla="*/ 2147483646 w 387"/>
              <a:gd name="T97" fmla="*/ 2147483646 h 519"/>
              <a:gd name="T98" fmla="*/ 2147483646 w 387"/>
              <a:gd name="T99" fmla="*/ 2147483646 h 519"/>
              <a:gd name="T100" fmla="*/ 2147483646 w 387"/>
              <a:gd name="T101" fmla="*/ 2147483646 h 5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7"/>
              <a:gd name="T154" fmla="*/ 0 h 519"/>
              <a:gd name="T155" fmla="*/ 387 w 387"/>
              <a:gd name="T156" fmla="*/ 519 h 5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7" h="519">
                <a:moveTo>
                  <a:pt x="67" y="500"/>
                </a:moveTo>
                <a:lnTo>
                  <a:pt x="64" y="493"/>
                </a:lnTo>
                <a:lnTo>
                  <a:pt x="69" y="473"/>
                </a:lnTo>
                <a:lnTo>
                  <a:pt x="67" y="471"/>
                </a:lnTo>
                <a:lnTo>
                  <a:pt x="68" y="463"/>
                </a:lnTo>
                <a:lnTo>
                  <a:pt x="74" y="452"/>
                </a:lnTo>
                <a:lnTo>
                  <a:pt x="75" y="442"/>
                </a:lnTo>
                <a:lnTo>
                  <a:pt x="76" y="435"/>
                </a:lnTo>
                <a:lnTo>
                  <a:pt x="95" y="412"/>
                </a:lnTo>
                <a:lnTo>
                  <a:pt x="83" y="406"/>
                </a:lnTo>
                <a:lnTo>
                  <a:pt x="74" y="407"/>
                </a:lnTo>
                <a:lnTo>
                  <a:pt x="65" y="404"/>
                </a:lnTo>
                <a:lnTo>
                  <a:pt x="63" y="399"/>
                </a:lnTo>
                <a:lnTo>
                  <a:pt x="59" y="399"/>
                </a:lnTo>
                <a:lnTo>
                  <a:pt x="57" y="400"/>
                </a:lnTo>
                <a:lnTo>
                  <a:pt x="45" y="402"/>
                </a:lnTo>
                <a:lnTo>
                  <a:pt x="44" y="398"/>
                </a:lnTo>
                <a:lnTo>
                  <a:pt x="36" y="399"/>
                </a:lnTo>
                <a:lnTo>
                  <a:pt x="30" y="391"/>
                </a:lnTo>
                <a:lnTo>
                  <a:pt x="21" y="381"/>
                </a:lnTo>
                <a:lnTo>
                  <a:pt x="20" y="371"/>
                </a:lnTo>
                <a:lnTo>
                  <a:pt x="25" y="367"/>
                </a:lnTo>
                <a:lnTo>
                  <a:pt x="26" y="358"/>
                </a:lnTo>
                <a:lnTo>
                  <a:pt x="17" y="356"/>
                </a:lnTo>
                <a:lnTo>
                  <a:pt x="9" y="346"/>
                </a:lnTo>
                <a:lnTo>
                  <a:pt x="7" y="337"/>
                </a:lnTo>
                <a:lnTo>
                  <a:pt x="16" y="326"/>
                </a:lnTo>
                <a:lnTo>
                  <a:pt x="15" y="312"/>
                </a:lnTo>
                <a:lnTo>
                  <a:pt x="10" y="301"/>
                </a:lnTo>
                <a:lnTo>
                  <a:pt x="3" y="296"/>
                </a:lnTo>
                <a:lnTo>
                  <a:pt x="6" y="287"/>
                </a:lnTo>
                <a:lnTo>
                  <a:pt x="3" y="281"/>
                </a:lnTo>
                <a:lnTo>
                  <a:pt x="0" y="280"/>
                </a:lnTo>
                <a:lnTo>
                  <a:pt x="2" y="276"/>
                </a:lnTo>
                <a:lnTo>
                  <a:pt x="6" y="273"/>
                </a:lnTo>
                <a:lnTo>
                  <a:pt x="11" y="268"/>
                </a:lnTo>
                <a:lnTo>
                  <a:pt x="7" y="265"/>
                </a:lnTo>
                <a:lnTo>
                  <a:pt x="11" y="256"/>
                </a:lnTo>
                <a:lnTo>
                  <a:pt x="12" y="252"/>
                </a:lnTo>
                <a:lnTo>
                  <a:pt x="10" y="243"/>
                </a:lnTo>
                <a:lnTo>
                  <a:pt x="8" y="235"/>
                </a:lnTo>
                <a:lnTo>
                  <a:pt x="1" y="229"/>
                </a:lnTo>
                <a:lnTo>
                  <a:pt x="2" y="223"/>
                </a:lnTo>
                <a:lnTo>
                  <a:pt x="9" y="221"/>
                </a:lnTo>
                <a:lnTo>
                  <a:pt x="12" y="218"/>
                </a:lnTo>
                <a:lnTo>
                  <a:pt x="19" y="222"/>
                </a:lnTo>
                <a:lnTo>
                  <a:pt x="32" y="218"/>
                </a:lnTo>
                <a:lnTo>
                  <a:pt x="38" y="213"/>
                </a:lnTo>
                <a:lnTo>
                  <a:pt x="40" y="201"/>
                </a:lnTo>
                <a:lnTo>
                  <a:pt x="48" y="195"/>
                </a:lnTo>
                <a:lnTo>
                  <a:pt x="48" y="184"/>
                </a:lnTo>
                <a:lnTo>
                  <a:pt x="45" y="179"/>
                </a:lnTo>
                <a:lnTo>
                  <a:pt x="42" y="181"/>
                </a:lnTo>
                <a:lnTo>
                  <a:pt x="33" y="177"/>
                </a:lnTo>
                <a:lnTo>
                  <a:pt x="34" y="171"/>
                </a:lnTo>
                <a:lnTo>
                  <a:pt x="36" y="165"/>
                </a:lnTo>
                <a:lnTo>
                  <a:pt x="47" y="167"/>
                </a:lnTo>
                <a:lnTo>
                  <a:pt x="49" y="154"/>
                </a:lnTo>
                <a:lnTo>
                  <a:pt x="55" y="142"/>
                </a:lnTo>
                <a:lnTo>
                  <a:pt x="52" y="128"/>
                </a:lnTo>
                <a:lnTo>
                  <a:pt x="54" y="124"/>
                </a:lnTo>
                <a:lnTo>
                  <a:pt x="45" y="118"/>
                </a:lnTo>
                <a:lnTo>
                  <a:pt x="47" y="104"/>
                </a:lnTo>
                <a:lnTo>
                  <a:pt x="53" y="98"/>
                </a:lnTo>
                <a:lnTo>
                  <a:pt x="60" y="97"/>
                </a:lnTo>
                <a:lnTo>
                  <a:pt x="81" y="95"/>
                </a:lnTo>
                <a:lnTo>
                  <a:pt x="87" y="95"/>
                </a:lnTo>
                <a:lnTo>
                  <a:pt x="89" y="100"/>
                </a:lnTo>
                <a:lnTo>
                  <a:pt x="92" y="109"/>
                </a:lnTo>
                <a:lnTo>
                  <a:pt x="89" y="113"/>
                </a:lnTo>
                <a:lnTo>
                  <a:pt x="95" y="117"/>
                </a:lnTo>
                <a:lnTo>
                  <a:pt x="98" y="115"/>
                </a:lnTo>
                <a:lnTo>
                  <a:pt x="99" y="109"/>
                </a:lnTo>
                <a:lnTo>
                  <a:pt x="96" y="102"/>
                </a:lnTo>
                <a:lnTo>
                  <a:pt x="101" y="103"/>
                </a:lnTo>
                <a:lnTo>
                  <a:pt x="109" y="108"/>
                </a:lnTo>
                <a:lnTo>
                  <a:pt x="106" y="96"/>
                </a:lnTo>
                <a:lnTo>
                  <a:pt x="111" y="83"/>
                </a:lnTo>
                <a:lnTo>
                  <a:pt x="124" y="86"/>
                </a:lnTo>
                <a:lnTo>
                  <a:pt x="136" y="84"/>
                </a:lnTo>
                <a:lnTo>
                  <a:pt x="124" y="78"/>
                </a:lnTo>
                <a:lnTo>
                  <a:pt x="123" y="71"/>
                </a:lnTo>
                <a:lnTo>
                  <a:pt x="128" y="67"/>
                </a:lnTo>
                <a:lnTo>
                  <a:pt x="123" y="64"/>
                </a:lnTo>
                <a:lnTo>
                  <a:pt x="121" y="59"/>
                </a:lnTo>
                <a:lnTo>
                  <a:pt x="124" y="56"/>
                </a:lnTo>
                <a:lnTo>
                  <a:pt x="126" y="52"/>
                </a:lnTo>
                <a:lnTo>
                  <a:pt x="113" y="54"/>
                </a:lnTo>
                <a:lnTo>
                  <a:pt x="112" y="48"/>
                </a:lnTo>
                <a:lnTo>
                  <a:pt x="124" y="44"/>
                </a:lnTo>
                <a:lnTo>
                  <a:pt x="129" y="38"/>
                </a:lnTo>
                <a:lnTo>
                  <a:pt x="119" y="24"/>
                </a:lnTo>
                <a:lnTo>
                  <a:pt x="113" y="13"/>
                </a:lnTo>
                <a:lnTo>
                  <a:pt x="114" y="4"/>
                </a:lnTo>
                <a:lnTo>
                  <a:pt x="116" y="4"/>
                </a:lnTo>
                <a:lnTo>
                  <a:pt x="152" y="0"/>
                </a:lnTo>
                <a:lnTo>
                  <a:pt x="156" y="4"/>
                </a:lnTo>
                <a:lnTo>
                  <a:pt x="167" y="15"/>
                </a:lnTo>
                <a:lnTo>
                  <a:pt x="173" y="25"/>
                </a:lnTo>
                <a:lnTo>
                  <a:pt x="172" y="33"/>
                </a:lnTo>
                <a:lnTo>
                  <a:pt x="167" y="39"/>
                </a:lnTo>
                <a:lnTo>
                  <a:pt x="176" y="37"/>
                </a:lnTo>
                <a:lnTo>
                  <a:pt x="179" y="44"/>
                </a:lnTo>
                <a:lnTo>
                  <a:pt x="182" y="41"/>
                </a:lnTo>
                <a:lnTo>
                  <a:pt x="188" y="42"/>
                </a:lnTo>
                <a:lnTo>
                  <a:pt x="192" y="47"/>
                </a:lnTo>
                <a:lnTo>
                  <a:pt x="201" y="50"/>
                </a:lnTo>
                <a:lnTo>
                  <a:pt x="217" y="46"/>
                </a:lnTo>
                <a:lnTo>
                  <a:pt x="219" y="53"/>
                </a:lnTo>
                <a:lnTo>
                  <a:pt x="217" y="57"/>
                </a:lnTo>
                <a:lnTo>
                  <a:pt x="216" y="61"/>
                </a:lnTo>
                <a:lnTo>
                  <a:pt x="203" y="71"/>
                </a:lnTo>
                <a:lnTo>
                  <a:pt x="210" y="77"/>
                </a:lnTo>
                <a:lnTo>
                  <a:pt x="222" y="73"/>
                </a:lnTo>
                <a:lnTo>
                  <a:pt x="224" y="79"/>
                </a:lnTo>
                <a:lnTo>
                  <a:pt x="233" y="79"/>
                </a:lnTo>
                <a:lnTo>
                  <a:pt x="240" y="66"/>
                </a:lnTo>
                <a:lnTo>
                  <a:pt x="260" y="61"/>
                </a:lnTo>
                <a:lnTo>
                  <a:pt x="271" y="54"/>
                </a:lnTo>
                <a:lnTo>
                  <a:pt x="286" y="45"/>
                </a:lnTo>
                <a:lnTo>
                  <a:pt x="290" y="49"/>
                </a:lnTo>
                <a:lnTo>
                  <a:pt x="298" y="43"/>
                </a:lnTo>
                <a:lnTo>
                  <a:pt x="302" y="49"/>
                </a:lnTo>
                <a:lnTo>
                  <a:pt x="303" y="54"/>
                </a:lnTo>
                <a:lnTo>
                  <a:pt x="315" y="64"/>
                </a:lnTo>
                <a:lnTo>
                  <a:pt x="319" y="66"/>
                </a:lnTo>
                <a:lnTo>
                  <a:pt x="329" y="62"/>
                </a:lnTo>
                <a:lnTo>
                  <a:pt x="332" y="66"/>
                </a:lnTo>
                <a:lnTo>
                  <a:pt x="333" y="77"/>
                </a:lnTo>
                <a:lnTo>
                  <a:pt x="334" y="85"/>
                </a:lnTo>
                <a:lnTo>
                  <a:pt x="337" y="88"/>
                </a:lnTo>
                <a:lnTo>
                  <a:pt x="344" y="92"/>
                </a:lnTo>
                <a:lnTo>
                  <a:pt x="351" y="91"/>
                </a:lnTo>
                <a:lnTo>
                  <a:pt x="351" y="96"/>
                </a:lnTo>
                <a:lnTo>
                  <a:pt x="355" y="96"/>
                </a:lnTo>
                <a:lnTo>
                  <a:pt x="361" y="123"/>
                </a:lnTo>
                <a:lnTo>
                  <a:pt x="357" y="140"/>
                </a:lnTo>
                <a:lnTo>
                  <a:pt x="350" y="144"/>
                </a:lnTo>
                <a:lnTo>
                  <a:pt x="349" y="155"/>
                </a:lnTo>
                <a:lnTo>
                  <a:pt x="356" y="158"/>
                </a:lnTo>
                <a:lnTo>
                  <a:pt x="369" y="171"/>
                </a:lnTo>
                <a:lnTo>
                  <a:pt x="365" y="184"/>
                </a:lnTo>
                <a:lnTo>
                  <a:pt x="367" y="190"/>
                </a:lnTo>
                <a:lnTo>
                  <a:pt x="373" y="194"/>
                </a:lnTo>
                <a:lnTo>
                  <a:pt x="372" y="204"/>
                </a:lnTo>
                <a:lnTo>
                  <a:pt x="375" y="207"/>
                </a:lnTo>
                <a:lnTo>
                  <a:pt x="372" y="216"/>
                </a:lnTo>
                <a:lnTo>
                  <a:pt x="368" y="220"/>
                </a:lnTo>
                <a:lnTo>
                  <a:pt x="368" y="226"/>
                </a:lnTo>
                <a:lnTo>
                  <a:pt x="374" y="234"/>
                </a:lnTo>
                <a:lnTo>
                  <a:pt x="372" y="242"/>
                </a:lnTo>
                <a:lnTo>
                  <a:pt x="381" y="248"/>
                </a:lnTo>
                <a:lnTo>
                  <a:pt x="387" y="262"/>
                </a:lnTo>
                <a:lnTo>
                  <a:pt x="378" y="284"/>
                </a:lnTo>
                <a:lnTo>
                  <a:pt x="376" y="287"/>
                </a:lnTo>
                <a:lnTo>
                  <a:pt x="369" y="285"/>
                </a:lnTo>
                <a:lnTo>
                  <a:pt x="368" y="277"/>
                </a:lnTo>
                <a:lnTo>
                  <a:pt x="363" y="273"/>
                </a:lnTo>
                <a:lnTo>
                  <a:pt x="354" y="275"/>
                </a:lnTo>
                <a:lnTo>
                  <a:pt x="360" y="282"/>
                </a:lnTo>
                <a:lnTo>
                  <a:pt x="355" y="284"/>
                </a:lnTo>
                <a:lnTo>
                  <a:pt x="349" y="287"/>
                </a:lnTo>
                <a:lnTo>
                  <a:pt x="339" y="289"/>
                </a:lnTo>
                <a:lnTo>
                  <a:pt x="337" y="294"/>
                </a:lnTo>
                <a:lnTo>
                  <a:pt x="323" y="295"/>
                </a:lnTo>
                <a:lnTo>
                  <a:pt x="321" y="301"/>
                </a:lnTo>
                <a:lnTo>
                  <a:pt x="317" y="299"/>
                </a:lnTo>
                <a:lnTo>
                  <a:pt x="310" y="301"/>
                </a:lnTo>
                <a:lnTo>
                  <a:pt x="309" y="308"/>
                </a:lnTo>
                <a:lnTo>
                  <a:pt x="301" y="308"/>
                </a:lnTo>
                <a:lnTo>
                  <a:pt x="300" y="314"/>
                </a:lnTo>
                <a:lnTo>
                  <a:pt x="291" y="314"/>
                </a:lnTo>
                <a:lnTo>
                  <a:pt x="283" y="319"/>
                </a:lnTo>
                <a:lnTo>
                  <a:pt x="278" y="319"/>
                </a:lnTo>
                <a:lnTo>
                  <a:pt x="273" y="324"/>
                </a:lnTo>
                <a:lnTo>
                  <a:pt x="268" y="329"/>
                </a:lnTo>
                <a:lnTo>
                  <a:pt x="269" y="331"/>
                </a:lnTo>
                <a:lnTo>
                  <a:pt x="274" y="342"/>
                </a:lnTo>
                <a:lnTo>
                  <a:pt x="282" y="345"/>
                </a:lnTo>
                <a:lnTo>
                  <a:pt x="279" y="352"/>
                </a:lnTo>
                <a:lnTo>
                  <a:pt x="277" y="364"/>
                </a:lnTo>
                <a:lnTo>
                  <a:pt x="280" y="367"/>
                </a:lnTo>
                <a:lnTo>
                  <a:pt x="281" y="374"/>
                </a:lnTo>
                <a:lnTo>
                  <a:pt x="286" y="379"/>
                </a:lnTo>
                <a:lnTo>
                  <a:pt x="295" y="387"/>
                </a:lnTo>
                <a:lnTo>
                  <a:pt x="298" y="385"/>
                </a:lnTo>
                <a:lnTo>
                  <a:pt x="309" y="400"/>
                </a:lnTo>
                <a:lnTo>
                  <a:pt x="317" y="405"/>
                </a:lnTo>
                <a:lnTo>
                  <a:pt x="321" y="411"/>
                </a:lnTo>
                <a:lnTo>
                  <a:pt x="325" y="408"/>
                </a:lnTo>
                <a:lnTo>
                  <a:pt x="328" y="413"/>
                </a:lnTo>
                <a:lnTo>
                  <a:pt x="332" y="414"/>
                </a:lnTo>
                <a:lnTo>
                  <a:pt x="341" y="433"/>
                </a:lnTo>
                <a:lnTo>
                  <a:pt x="328" y="440"/>
                </a:lnTo>
                <a:lnTo>
                  <a:pt x="320" y="436"/>
                </a:lnTo>
                <a:lnTo>
                  <a:pt x="317" y="437"/>
                </a:lnTo>
                <a:lnTo>
                  <a:pt x="316" y="447"/>
                </a:lnTo>
                <a:lnTo>
                  <a:pt x="313" y="451"/>
                </a:lnTo>
                <a:lnTo>
                  <a:pt x="295" y="460"/>
                </a:lnTo>
                <a:lnTo>
                  <a:pt x="288" y="466"/>
                </a:lnTo>
                <a:lnTo>
                  <a:pt x="298" y="483"/>
                </a:lnTo>
                <a:lnTo>
                  <a:pt x="294" y="491"/>
                </a:lnTo>
                <a:lnTo>
                  <a:pt x="301" y="492"/>
                </a:lnTo>
                <a:lnTo>
                  <a:pt x="302" y="496"/>
                </a:lnTo>
                <a:lnTo>
                  <a:pt x="300" y="506"/>
                </a:lnTo>
                <a:lnTo>
                  <a:pt x="298" y="507"/>
                </a:lnTo>
                <a:lnTo>
                  <a:pt x="290" y="502"/>
                </a:lnTo>
                <a:lnTo>
                  <a:pt x="290" y="498"/>
                </a:lnTo>
                <a:lnTo>
                  <a:pt x="288" y="494"/>
                </a:lnTo>
                <a:lnTo>
                  <a:pt x="277" y="496"/>
                </a:lnTo>
                <a:lnTo>
                  <a:pt x="273" y="492"/>
                </a:lnTo>
                <a:lnTo>
                  <a:pt x="265" y="493"/>
                </a:lnTo>
                <a:lnTo>
                  <a:pt x="263" y="498"/>
                </a:lnTo>
                <a:lnTo>
                  <a:pt x="239" y="499"/>
                </a:lnTo>
                <a:lnTo>
                  <a:pt x="237" y="504"/>
                </a:lnTo>
                <a:lnTo>
                  <a:pt x="231" y="505"/>
                </a:lnTo>
                <a:lnTo>
                  <a:pt x="230" y="508"/>
                </a:lnTo>
                <a:lnTo>
                  <a:pt x="223" y="511"/>
                </a:lnTo>
                <a:lnTo>
                  <a:pt x="211" y="512"/>
                </a:lnTo>
                <a:lnTo>
                  <a:pt x="210" y="508"/>
                </a:lnTo>
                <a:lnTo>
                  <a:pt x="209" y="504"/>
                </a:lnTo>
                <a:lnTo>
                  <a:pt x="199" y="501"/>
                </a:lnTo>
                <a:lnTo>
                  <a:pt x="194" y="502"/>
                </a:lnTo>
                <a:lnTo>
                  <a:pt x="190" y="501"/>
                </a:lnTo>
                <a:lnTo>
                  <a:pt x="190" y="509"/>
                </a:lnTo>
                <a:lnTo>
                  <a:pt x="182" y="519"/>
                </a:lnTo>
                <a:lnTo>
                  <a:pt x="177" y="519"/>
                </a:lnTo>
                <a:lnTo>
                  <a:pt x="179" y="513"/>
                </a:lnTo>
                <a:lnTo>
                  <a:pt x="174" y="512"/>
                </a:lnTo>
                <a:lnTo>
                  <a:pt x="174" y="508"/>
                </a:lnTo>
                <a:lnTo>
                  <a:pt x="170" y="506"/>
                </a:lnTo>
                <a:lnTo>
                  <a:pt x="168" y="502"/>
                </a:lnTo>
                <a:lnTo>
                  <a:pt x="164" y="502"/>
                </a:lnTo>
                <a:lnTo>
                  <a:pt x="162" y="499"/>
                </a:lnTo>
                <a:lnTo>
                  <a:pt x="159" y="503"/>
                </a:lnTo>
                <a:lnTo>
                  <a:pt x="152" y="502"/>
                </a:lnTo>
                <a:lnTo>
                  <a:pt x="139" y="495"/>
                </a:lnTo>
                <a:lnTo>
                  <a:pt x="123" y="495"/>
                </a:lnTo>
                <a:lnTo>
                  <a:pt x="120" y="492"/>
                </a:lnTo>
                <a:lnTo>
                  <a:pt x="116" y="493"/>
                </a:lnTo>
                <a:lnTo>
                  <a:pt x="116" y="488"/>
                </a:lnTo>
                <a:lnTo>
                  <a:pt x="102" y="494"/>
                </a:lnTo>
                <a:lnTo>
                  <a:pt x="105" y="500"/>
                </a:lnTo>
                <a:lnTo>
                  <a:pt x="99" y="500"/>
                </a:lnTo>
                <a:lnTo>
                  <a:pt x="94" y="497"/>
                </a:lnTo>
                <a:lnTo>
                  <a:pt x="83" y="502"/>
                </a:lnTo>
                <a:lnTo>
                  <a:pt x="77" y="499"/>
                </a:lnTo>
                <a:lnTo>
                  <a:pt x="72" y="502"/>
                </a:lnTo>
                <a:lnTo>
                  <a:pt x="67" y="500"/>
                </a:lnTo>
                <a:close/>
                <a:moveTo>
                  <a:pt x="349" y="81"/>
                </a:moveTo>
                <a:lnTo>
                  <a:pt x="346" y="80"/>
                </a:lnTo>
                <a:lnTo>
                  <a:pt x="344" y="78"/>
                </a:lnTo>
                <a:lnTo>
                  <a:pt x="336" y="81"/>
                </a:lnTo>
                <a:lnTo>
                  <a:pt x="334" y="72"/>
                </a:lnTo>
                <a:lnTo>
                  <a:pt x="334" y="65"/>
                </a:lnTo>
                <a:lnTo>
                  <a:pt x="346" y="74"/>
                </a:lnTo>
                <a:lnTo>
                  <a:pt x="349" y="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05" name="Freeform 27">
            <a:extLst>
              <a:ext uri="{FF2B5EF4-FFF2-40B4-BE49-F238E27FC236}">
                <a16:creationId xmlns:a16="http://schemas.microsoft.com/office/drawing/2014/main" id="{32599AB0-B679-469D-8E88-0E7AA81DCB49}"/>
              </a:ext>
            </a:extLst>
          </p:cNvPr>
          <p:cNvSpPr>
            <a:spLocks/>
          </p:cNvSpPr>
          <p:nvPr/>
        </p:nvSpPr>
        <p:spPr bwMode="auto">
          <a:xfrm>
            <a:off x="5214938" y="4195763"/>
            <a:ext cx="614362" cy="823912"/>
          </a:xfrm>
          <a:custGeom>
            <a:avLst/>
            <a:gdLst>
              <a:gd name="T0" fmla="*/ 2147483646 w 387"/>
              <a:gd name="T1" fmla="*/ 2147483646 h 519"/>
              <a:gd name="T2" fmla="*/ 2147483646 w 387"/>
              <a:gd name="T3" fmla="*/ 2147483646 h 519"/>
              <a:gd name="T4" fmla="*/ 2147483646 w 387"/>
              <a:gd name="T5" fmla="*/ 2147483646 h 519"/>
              <a:gd name="T6" fmla="*/ 2147483646 w 387"/>
              <a:gd name="T7" fmla="*/ 2147483646 h 519"/>
              <a:gd name="T8" fmla="*/ 2147483646 w 387"/>
              <a:gd name="T9" fmla="*/ 2147483646 h 519"/>
              <a:gd name="T10" fmla="*/ 2147483646 w 387"/>
              <a:gd name="T11" fmla="*/ 2147483646 h 519"/>
              <a:gd name="T12" fmla="*/ 2147483646 w 387"/>
              <a:gd name="T13" fmla="*/ 2147483646 h 519"/>
              <a:gd name="T14" fmla="*/ 2147483646 w 387"/>
              <a:gd name="T15" fmla="*/ 2147483646 h 519"/>
              <a:gd name="T16" fmla="*/ 2147483646 w 387"/>
              <a:gd name="T17" fmla="*/ 2147483646 h 519"/>
              <a:gd name="T18" fmla="*/ 2147483646 w 387"/>
              <a:gd name="T19" fmla="*/ 2147483646 h 519"/>
              <a:gd name="T20" fmla="*/ 2147483646 w 387"/>
              <a:gd name="T21" fmla="*/ 2147483646 h 519"/>
              <a:gd name="T22" fmla="*/ 2147483646 w 387"/>
              <a:gd name="T23" fmla="*/ 2147483646 h 519"/>
              <a:gd name="T24" fmla="*/ 2147483646 w 387"/>
              <a:gd name="T25" fmla="*/ 2147483646 h 519"/>
              <a:gd name="T26" fmla="*/ 2147483646 w 387"/>
              <a:gd name="T27" fmla="*/ 2147483646 h 519"/>
              <a:gd name="T28" fmla="*/ 2147483646 w 387"/>
              <a:gd name="T29" fmla="*/ 2147483646 h 519"/>
              <a:gd name="T30" fmla="*/ 2147483646 w 387"/>
              <a:gd name="T31" fmla="*/ 2147483646 h 519"/>
              <a:gd name="T32" fmla="*/ 2147483646 w 387"/>
              <a:gd name="T33" fmla="*/ 2147483646 h 519"/>
              <a:gd name="T34" fmla="*/ 2147483646 w 387"/>
              <a:gd name="T35" fmla="*/ 2147483646 h 519"/>
              <a:gd name="T36" fmla="*/ 2147483646 w 387"/>
              <a:gd name="T37" fmla="*/ 2147483646 h 519"/>
              <a:gd name="T38" fmla="*/ 2147483646 w 387"/>
              <a:gd name="T39" fmla="*/ 2147483646 h 519"/>
              <a:gd name="T40" fmla="*/ 2147483646 w 387"/>
              <a:gd name="T41" fmla="*/ 2147483646 h 519"/>
              <a:gd name="T42" fmla="*/ 2147483646 w 387"/>
              <a:gd name="T43" fmla="*/ 2147483646 h 519"/>
              <a:gd name="T44" fmla="*/ 2147483646 w 387"/>
              <a:gd name="T45" fmla="*/ 2147483646 h 519"/>
              <a:gd name="T46" fmla="*/ 2147483646 w 387"/>
              <a:gd name="T47" fmla="*/ 0 h 519"/>
              <a:gd name="T48" fmla="*/ 2147483646 w 387"/>
              <a:gd name="T49" fmla="*/ 2147483646 h 519"/>
              <a:gd name="T50" fmla="*/ 2147483646 w 387"/>
              <a:gd name="T51" fmla="*/ 2147483646 h 519"/>
              <a:gd name="T52" fmla="*/ 2147483646 w 387"/>
              <a:gd name="T53" fmla="*/ 2147483646 h 519"/>
              <a:gd name="T54" fmla="*/ 2147483646 w 387"/>
              <a:gd name="T55" fmla="*/ 2147483646 h 519"/>
              <a:gd name="T56" fmla="*/ 2147483646 w 387"/>
              <a:gd name="T57" fmla="*/ 2147483646 h 519"/>
              <a:gd name="T58" fmla="*/ 2147483646 w 387"/>
              <a:gd name="T59" fmla="*/ 2147483646 h 519"/>
              <a:gd name="T60" fmla="*/ 2147483646 w 387"/>
              <a:gd name="T61" fmla="*/ 2147483646 h 519"/>
              <a:gd name="T62" fmla="*/ 2147483646 w 387"/>
              <a:gd name="T63" fmla="*/ 2147483646 h 519"/>
              <a:gd name="T64" fmla="*/ 2147483646 w 387"/>
              <a:gd name="T65" fmla="*/ 2147483646 h 519"/>
              <a:gd name="T66" fmla="*/ 2147483646 w 387"/>
              <a:gd name="T67" fmla="*/ 2147483646 h 519"/>
              <a:gd name="T68" fmla="*/ 2147483646 w 387"/>
              <a:gd name="T69" fmla="*/ 2147483646 h 519"/>
              <a:gd name="T70" fmla="*/ 2147483646 w 387"/>
              <a:gd name="T71" fmla="*/ 2147483646 h 519"/>
              <a:gd name="T72" fmla="*/ 2147483646 w 387"/>
              <a:gd name="T73" fmla="*/ 2147483646 h 519"/>
              <a:gd name="T74" fmla="*/ 2147483646 w 387"/>
              <a:gd name="T75" fmla="*/ 2147483646 h 519"/>
              <a:gd name="T76" fmla="*/ 2147483646 w 387"/>
              <a:gd name="T77" fmla="*/ 2147483646 h 519"/>
              <a:gd name="T78" fmla="*/ 2147483646 w 387"/>
              <a:gd name="T79" fmla="*/ 2147483646 h 519"/>
              <a:gd name="T80" fmla="*/ 2147483646 w 387"/>
              <a:gd name="T81" fmla="*/ 2147483646 h 519"/>
              <a:gd name="T82" fmla="*/ 2147483646 w 387"/>
              <a:gd name="T83" fmla="*/ 2147483646 h 519"/>
              <a:gd name="T84" fmla="*/ 2147483646 w 387"/>
              <a:gd name="T85" fmla="*/ 2147483646 h 519"/>
              <a:gd name="T86" fmla="*/ 2147483646 w 387"/>
              <a:gd name="T87" fmla="*/ 2147483646 h 519"/>
              <a:gd name="T88" fmla="*/ 2147483646 w 387"/>
              <a:gd name="T89" fmla="*/ 2147483646 h 519"/>
              <a:gd name="T90" fmla="*/ 2147483646 w 387"/>
              <a:gd name="T91" fmla="*/ 2147483646 h 519"/>
              <a:gd name="T92" fmla="*/ 2147483646 w 387"/>
              <a:gd name="T93" fmla="*/ 2147483646 h 519"/>
              <a:gd name="T94" fmla="*/ 2147483646 w 387"/>
              <a:gd name="T95" fmla="*/ 2147483646 h 519"/>
              <a:gd name="T96" fmla="*/ 2147483646 w 387"/>
              <a:gd name="T97" fmla="*/ 2147483646 h 519"/>
              <a:gd name="T98" fmla="*/ 2147483646 w 387"/>
              <a:gd name="T99" fmla="*/ 2147483646 h 519"/>
              <a:gd name="T100" fmla="*/ 2147483646 w 387"/>
              <a:gd name="T101" fmla="*/ 2147483646 h 519"/>
              <a:gd name="T102" fmla="*/ 2147483646 w 387"/>
              <a:gd name="T103" fmla="*/ 2147483646 h 519"/>
              <a:gd name="T104" fmla="*/ 2147483646 w 387"/>
              <a:gd name="T105" fmla="*/ 2147483646 h 519"/>
              <a:gd name="T106" fmla="*/ 2147483646 w 387"/>
              <a:gd name="T107" fmla="*/ 2147483646 h 519"/>
              <a:gd name="T108" fmla="*/ 2147483646 w 387"/>
              <a:gd name="T109" fmla="*/ 2147483646 h 519"/>
              <a:gd name="T110" fmla="*/ 2147483646 w 387"/>
              <a:gd name="T111" fmla="*/ 2147483646 h 519"/>
              <a:gd name="T112" fmla="*/ 2147483646 w 387"/>
              <a:gd name="T113" fmla="*/ 2147483646 h 519"/>
              <a:gd name="T114" fmla="*/ 2147483646 w 387"/>
              <a:gd name="T115" fmla="*/ 2147483646 h 519"/>
              <a:gd name="T116" fmla="*/ 2147483646 w 387"/>
              <a:gd name="T117" fmla="*/ 2147483646 h 519"/>
              <a:gd name="T118" fmla="*/ 2147483646 w 387"/>
              <a:gd name="T119" fmla="*/ 2147483646 h 519"/>
              <a:gd name="T120" fmla="*/ 2147483646 w 387"/>
              <a:gd name="T121" fmla="*/ 2147483646 h 519"/>
              <a:gd name="T122" fmla="*/ 2147483646 w 387"/>
              <a:gd name="T123" fmla="*/ 2147483646 h 5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
              <a:gd name="T187" fmla="*/ 0 h 519"/>
              <a:gd name="T188" fmla="*/ 387 w 387"/>
              <a:gd name="T189" fmla="*/ 519 h 5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 h="519">
                <a:moveTo>
                  <a:pt x="67" y="500"/>
                </a:moveTo>
                <a:lnTo>
                  <a:pt x="64" y="493"/>
                </a:lnTo>
                <a:lnTo>
                  <a:pt x="69" y="473"/>
                </a:lnTo>
                <a:lnTo>
                  <a:pt x="67" y="471"/>
                </a:lnTo>
                <a:lnTo>
                  <a:pt x="68" y="463"/>
                </a:lnTo>
                <a:lnTo>
                  <a:pt x="74" y="452"/>
                </a:lnTo>
                <a:lnTo>
                  <a:pt x="75" y="442"/>
                </a:lnTo>
                <a:lnTo>
                  <a:pt x="76" y="435"/>
                </a:lnTo>
                <a:lnTo>
                  <a:pt x="95" y="412"/>
                </a:lnTo>
                <a:lnTo>
                  <a:pt x="83" y="406"/>
                </a:lnTo>
                <a:lnTo>
                  <a:pt x="74" y="407"/>
                </a:lnTo>
                <a:lnTo>
                  <a:pt x="65" y="404"/>
                </a:lnTo>
                <a:lnTo>
                  <a:pt x="63" y="399"/>
                </a:lnTo>
                <a:lnTo>
                  <a:pt x="59" y="399"/>
                </a:lnTo>
                <a:lnTo>
                  <a:pt x="57" y="400"/>
                </a:lnTo>
                <a:lnTo>
                  <a:pt x="45" y="402"/>
                </a:lnTo>
                <a:lnTo>
                  <a:pt x="44" y="398"/>
                </a:lnTo>
                <a:lnTo>
                  <a:pt x="36" y="399"/>
                </a:lnTo>
                <a:lnTo>
                  <a:pt x="30" y="391"/>
                </a:lnTo>
                <a:lnTo>
                  <a:pt x="21" y="381"/>
                </a:lnTo>
                <a:lnTo>
                  <a:pt x="20" y="371"/>
                </a:lnTo>
                <a:lnTo>
                  <a:pt x="25" y="367"/>
                </a:lnTo>
                <a:lnTo>
                  <a:pt x="26" y="358"/>
                </a:lnTo>
                <a:lnTo>
                  <a:pt x="17" y="356"/>
                </a:lnTo>
                <a:lnTo>
                  <a:pt x="9" y="346"/>
                </a:lnTo>
                <a:lnTo>
                  <a:pt x="7" y="337"/>
                </a:lnTo>
                <a:lnTo>
                  <a:pt x="16" y="326"/>
                </a:lnTo>
                <a:lnTo>
                  <a:pt x="15" y="312"/>
                </a:lnTo>
                <a:lnTo>
                  <a:pt x="10" y="301"/>
                </a:lnTo>
                <a:lnTo>
                  <a:pt x="3" y="296"/>
                </a:lnTo>
                <a:lnTo>
                  <a:pt x="6" y="287"/>
                </a:lnTo>
                <a:lnTo>
                  <a:pt x="3" y="281"/>
                </a:lnTo>
                <a:lnTo>
                  <a:pt x="0" y="280"/>
                </a:lnTo>
                <a:lnTo>
                  <a:pt x="2" y="276"/>
                </a:lnTo>
                <a:lnTo>
                  <a:pt x="6" y="273"/>
                </a:lnTo>
                <a:lnTo>
                  <a:pt x="11" y="268"/>
                </a:lnTo>
                <a:lnTo>
                  <a:pt x="7" y="265"/>
                </a:lnTo>
                <a:lnTo>
                  <a:pt x="11" y="256"/>
                </a:lnTo>
                <a:lnTo>
                  <a:pt x="12" y="252"/>
                </a:lnTo>
                <a:lnTo>
                  <a:pt x="10" y="243"/>
                </a:lnTo>
                <a:lnTo>
                  <a:pt x="8" y="235"/>
                </a:lnTo>
                <a:lnTo>
                  <a:pt x="1" y="229"/>
                </a:lnTo>
                <a:lnTo>
                  <a:pt x="2" y="223"/>
                </a:lnTo>
                <a:lnTo>
                  <a:pt x="9" y="221"/>
                </a:lnTo>
                <a:lnTo>
                  <a:pt x="12" y="218"/>
                </a:lnTo>
                <a:lnTo>
                  <a:pt x="19" y="222"/>
                </a:lnTo>
                <a:lnTo>
                  <a:pt x="32" y="218"/>
                </a:lnTo>
                <a:lnTo>
                  <a:pt x="38" y="213"/>
                </a:lnTo>
                <a:lnTo>
                  <a:pt x="40" y="201"/>
                </a:lnTo>
                <a:lnTo>
                  <a:pt x="48" y="195"/>
                </a:lnTo>
                <a:lnTo>
                  <a:pt x="48" y="184"/>
                </a:lnTo>
                <a:lnTo>
                  <a:pt x="45" y="179"/>
                </a:lnTo>
                <a:lnTo>
                  <a:pt x="42" y="181"/>
                </a:lnTo>
                <a:lnTo>
                  <a:pt x="33" y="177"/>
                </a:lnTo>
                <a:lnTo>
                  <a:pt x="34" y="171"/>
                </a:lnTo>
                <a:lnTo>
                  <a:pt x="36" y="165"/>
                </a:lnTo>
                <a:lnTo>
                  <a:pt x="47" y="167"/>
                </a:lnTo>
                <a:lnTo>
                  <a:pt x="49" y="154"/>
                </a:lnTo>
                <a:lnTo>
                  <a:pt x="55" y="142"/>
                </a:lnTo>
                <a:lnTo>
                  <a:pt x="52" y="128"/>
                </a:lnTo>
                <a:lnTo>
                  <a:pt x="54" y="124"/>
                </a:lnTo>
                <a:lnTo>
                  <a:pt x="45" y="118"/>
                </a:lnTo>
                <a:lnTo>
                  <a:pt x="47" y="104"/>
                </a:lnTo>
                <a:lnTo>
                  <a:pt x="53" y="98"/>
                </a:lnTo>
                <a:lnTo>
                  <a:pt x="60" y="97"/>
                </a:lnTo>
                <a:lnTo>
                  <a:pt x="81" y="95"/>
                </a:lnTo>
                <a:lnTo>
                  <a:pt x="87" y="95"/>
                </a:lnTo>
                <a:lnTo>
                  <a:pt x="89" y="100"/>
                </a:lnTo>
                <a:lnTo>
                  <a:pt x="92" y="109"/>
                </a:lnTo>
                <a:lnTo>
                  <a:pt x="89" y="113"/>
                </a:lnTo>
                <a:lnTo>
                  <a:pt x="95" y="117"/>
                </a:lnTo>
                <a:lnTo>
                  <a:pt x="98" y="115"/>
                </a:lnTo>
                <a:lnTo>
                  <a:pt x="99" y="109"/>
                </a:lnTo>
                <a:lnTo>
                  <a:pt x="96" y="102"/>
                </a:lnTo>
                <a:lnTo>
                  <a:pt x="101" y="103"/>
                </a:lnTo>
                <a:lnTo>
                  <a:pt x="109" y="108"/>
                </a:lnTo>
                <a:lnTo>
                  <a:pt x="106" y="96"/>
                </a:lnTo>
                <a:lnTo>
                  <a:pt x="111" y="83"/>
                </a:lnTo>
                <a:lnTo>
                  <a:pt x="124" y="86"/>
                </a:lnTo>
                <a:lnTo>
                  <a:pt x="136" y="84"/>
                </a:lnTo>
                <a:lnTo>
                  <a:pt x="124" y="78"/>
                </a:lnTo>
                <a:lnTo>
                  <a:pt x="123" y="71"/>
                </a:lnTo>
                <a:lnTo>
                  <a:pt x="128" y="67"/>
                </a:lnTo>
                <a:lnTo>
                  <a:pt x="123" y="64"/>
                </a:lnTo>
                <a:lnTo>
                  <a:pt x="121" y="59"/>
                </a:lnTo>
                <a:lnTo>
                  <a:pt x="124" y="56"/>
                </a:lnTo>
                <a:lnTo>
                  <a:pt x="126" y="52"/>
                </a:lnTo>
                <a:lnTo>
                  <a:pt x="113" y="54"/>
                </a:lnTo>
                <a:lnTo>
                  <a:pt x="112" y="48"/>
                </a:lnTo>
                <a:lnTo>
                  <a:pt x="124" y="44"/>
                </a:lnTo>
                <a:lnTo>
                  <a:pt x="129" y="38"/>
                </a:lnTo>
                <a:lnTo>
                  <a:pt x="119" y="24"/>
                </a:lnTo>
                <a:lnTo>
                  <a:pt x="113" y="13"/>
                </a:lnTo>
                <a:lnTo>
                  <a:pt x="114" y="4"/>
                </a:lnTo>
                <a:lnTo>
                  <a:pt x="116" y="4"/>
                </a:lnTo>
                <a:lnTo>
                  <a:pt x="152" y="0"/>
                </a:lnTo>
                <a:lnTo>
                  <a:pt x="156" y="4"/>
                </a:lnTo>
                <a:lnTo>
                  <a:pt x="167" y="15"/>
                </a:lnTo>
                <a:lnTo>
                  <a:pt x="173" y="25"/>
                </a:lnTo>
                <a:lnTo>
                  <a:pt x="172" y="33"/>
                </a:lnTo>
                <a:lnTo>
                  <a:pt x="167" y="39"/>
                </a:lnTo>
                <a:lnTo>
                  <a:pt x="176" y="37"/>
                </a:lnTo>
                <a:lnTo>
                  <a:pt x="179" y="44"/>
                </a:lnTo>
                <a:lnTo>
                  <a:pt x="182" y="41"/>
                </a:lnTo>
                <a:lnTo>
                  <a:pt x="188" y="42"/>
                </a:lnTo>
                <a:lnTo>
                  <a:pt x="192" y="47"/>
                </a:lnTo>
                <a:lnTo>
                  <a:pt x="201" y="50"/>
                </a:lnTo>
                <a:lnTo>
                  <a:pt x="217" y="46"/>
                </a:lnTo>
                <a:lnTo>
                  <a:pt x="219" y="53"/>
                </a:lnTo>
                <a:lnTo>
                  <a:pt x="217" y="57"/>
                </a:lnTo>
                <a:lnTo>
                  <a:pt x="216" y="61"/>
                </a:lnTo>
                <a:lnTo>
                  <a:pt x="203" y="71"/>
                </a:lnTo>
                <a:lnTo>
                  <a:pt x="210" y="77"/>
                </a:lnTo>
                <a:lnTo>
                  <a:pt x="222" y="73"/>
                </a:lnTo>
                <a:lnTo>
                  <a:pt x="224" y="79"/>
                </a:lnTo>
                <a:lnTo>
                  <a:pt x="233" y="79"/>
                </a:lnTo>
                <a:lnTo>
                  <a:pt x="240" y="66"/>
                </a:lnTo>
                <a:lnTo>
                  <a:pt x="260" y="61"/>
                </a:lnTo>
                <a:lnTo>
                  <a:pt x="271" y="54"/>
                </a:lnTo>
                <a:lnTo>
                  <a:pt x="286" y="45"/>
                </a:lnTo>
                <a:lnTo>
                  <a:pt x="290" y="49"/>
                </a:lnTo>
                <a:lnTo>
                  <a:pt x="298" y="43"/>
                </a:lnTo>
                <a:lnTo>
                  <a:pt x="302" y="49"/>
                </a:lnTo>
                <a:lnTo>
                  <a:pt x="303" y="54"/>
                </a:lnTo>
                <a:lnTo>
                  <a:pt x="315" y="64"/>
                </a:lnTo>
                <a:lnTo>
                  <a:pt x="319" y="66"/>
                </a:lnTo>
                <a:lnTo>
                  <a:pt x="329" y="62"/>
                </a:lnTo>
                <a:lnTo>
                  <a:pt x="332" y="66"/>
                </a:lnTo>
                <a:lnTo>
                  <a:pt x="333" y="77"/>
                </a:lnTo>
                <a:lnTo>
                  <a:pt x="334" y="85"/>
                </a:lnTo>
                <a:lnTo>
                  <a:pt x="337" y="88"/>
                </a:lnTo>
                <a:lnTo>
                  <a:pt x="344" y="92"/>
                </a:lnTo>
                <a:lnTo>
                  <a:pt x="351" y="91"/>
                </a:lnTo>
                <a:lnTo>
                  <a:pt x="351" y="96"/>
                </a:lnTo>
                <a:lnTo>
                  <a:pt x="355" y="96"/>
                </a:lnTo>
                <a:lnTo>
                  <a:pt x="361" y="123"/>
                </a:lnTo>
                <a:lnTo>
                  <a:pt x="357" y="140"/>
                </a:lnTo>
                <a:lnTo>
                  <a:pt x="350" y="144"/>
                </a:lnTo>
                <a:lnTo>
                  <a:pt x="349" y="155"/>
                </a:lnTo>
                <a:lnTo>
                  <a:pt x="356" y="158"/>
                </a:lnTo>
                <a:lnTo>
                  <a:pt x="369" y="171"/>
                </a:lnTo>
                <a:lnTo>
                  <a:pt x="365" y="184"/>
                </a:lnTo>
                <a:lnTo>
                  <a:pt x="367" y="190"/>
                </a:lnTo>
                <a:lnTo>
                  <a:pt x="373" y="194"/>
                </a:lnTo>
                <a:lnTo>
                  <a:pt x="372" y="204"/>
                </a:lnTo>
                <a:lnTo>
                  <a:pt x="375" y="207"/>
                </a:lnTo>
                <a:lnTo>
                  <a:pt x="372" y="216"/>
                </a:lnTo>
                <a:lnTo>
                  <a:pt x="368" y="220"/>
                </a:lnTo>
                <a:lnTo>
                  <a:pt x="368" y="226"/>
                </a:lnTo>
                <a:lnTo>
                  <a:pt x="374" y="234"/>
                </a:lnTo>
                <a:lnTo>
                  <a:pt x="372" y="242"/>
                </a:lnTo>
                <a:lnTo>
                  <a:pt x="381" y="248"/>
                </a:lnTo>
                <a:lnTo>
                  <a:pt x="387" y="262"/>
                </a:lnTo>
                <a:lnTo>
                  <a:pt x="378" y="284"/>
                </a:lnTo>
                <a:lnTo>
                  <a:pt x="376" y="287"/>
                </a:lnTo>
                <a:lnTo>
                  <a:pt x="369" y="285"/>
                </a:lnTo>
                <a:lnTo>
                  <a:pt x="368" y="277"/>
                </a:lnTo>
                <a:lnTo>
                  <a:pt x="363" y="273"/>
                </a:lnTo>
                <a:lnTo>
                  <a:pt x="354" y="275"/>
                </a:lnTo>
                <a:lnTo>
                  <a:pt x="360" y="282"/>
                </a:lnTo>
                <a:lnTo>
                  <a:pt x="355" y="284"/>
                </a:lnTo>
                <a:lnTo>
                  <a:pt x="349" y="287"/>
                </a:lnTo>
                <a:lnTo>
                  <a:pt x="339" y="289"/>
                </a:lnTo>
                <a:lnTo>
                  <a:pt x="337" y="294"/>
                </a:lnTo>
                <a:lnTo>
                  <a:pt x="323" y="295"/>
                </a:lnTo>
                <a:lnTo>
                  <a:pt x="321" y="301"/>
                </a:lnTo>
                <a:lnTo>
                  <a:pt x="317" y="299"/>
                </a:lnTo>
                <a:lnTo>
                  <a:pt x="310" y="301"/>
                </a:lnTo>
                <a:lnTo>
                  <a:pt x="309" y="308"/>
                </a:lnTo>
                <a:lnTo>
                  <a:pt x="301" y="308"/>
                </a:lnTo>
                <a:lnTo>
                  <a:pt x="300" y="314"/>
                </a:lnTo>
                <a:lnTo>
                  <a:pt x="291" y="314"/>
                </a:lnTo>
                <a:lnTo>
                  <a:pt x="283" y="319"/>
                </a:lnTo>
                <a:lnTo>
                  <a:pt x="278" y="319"/>
                </a:lnTo>
                <a:lnTo>
                  <a:pt x="273" y="324"/>
                </a:lnTo>
                <a:lnTo>
                  <a:pt x="268" y="329"/>
                </a:lnTo>
                <a:lnTo>
                  <a:pt x="269" y="331"/>
                </a:lnTo>
                <a:lnTo>
                  <a:pt x="274" y="342"/>
                </a:lnTo>
                <a:lnTo>
                  <a:pt x="282" y="345"/>
                </a:lnTo>
                <a:lnTo>
                  <a:pt x="279" y="352"/>
                </a:lnTo>
                <a:lnTo>
                  <a:pt x="277" y="364"/>
                </a:lnTo>
                <a:lnTo>
                  <a:pt x="280" y="367"/>
                </a:lnTo>
                <a:lnTo>
                  <a:pt x="281" y="374"/>
                </a:lnTo>
                <a:lnTo>
                  <a:pt x="286" y="379"/>
                </a:lnTo>
                <a:lnTo>
                  <a:pt x="295" y="387"/>
                </a:lnTo>
                <a:lnTo>
                  <a:pt x="298" y="385"/>
                </a:lnTo>
                <a:lnTo>
                  <a:pt x="309" y="400"/>
                </a:lnTo>
                <a:lnTo>
                  <a:pt x="317" y="405"/>
                </a:lnTo>
                <a:lnTo>
                  <a:pt x="321" y="411"/>
                </a:lnTo>
                <a:lnTo>
                  <a:pt x="325" y="408"/>
                </a:lnTo>
                <a:lnTo>
                  <a:pt x="328" y="413"/>
                </a:lnTo>
                <a:lnTo>
                  <a:pt x="332" y="414"/>
                </a:lnTo>
                <a:lnTo>
                  <a:pt x="341" y="433"/>
                </a:lnTo>
                <a:lnTo>
                  <a:pt x="328" y="440"/>
                </a:lnTo>
                <a:lnTo>
                  <a:pt x="320" y="436"/>
                </a:lnTo>
                <a:lnTo>
                  <a:pt x="317" y="437"/>
                </a:lnTo>
                <a:lnTo>
                  <a:pt x="316" y="447"/>
                </a:lnTo>
                <a:lnTo>
                  <a:pt x="313" y="451"/>
                </a:lnTo>
                <a:lnTo>
                  <a:pt x="295" y="460"/>
                </a:lnTo>
                <a:lnTo>
                  <a:pt x="288" y="466"/>
                </a:lnTo>
                <a:lnTo>
                  <a:pt x="298" y="483"/>
                </a:lnTo>
                <a:lnTo>
                  <a:pt x="294" y="491"/>
                </a:lnTo>
                <a:lnTo>
                  <a:pt x="301" y="492"/>
                </a:lnTo>
                <a:lnTo>
                  <a:pt x="302" y="496"/>
                </a:lnTo>
                <a:lnTo>
                  <a:pt x="300" y="506"/>
                </a:lnTo>
                <a:lnTo>
                  <a:pt x="298" y="507"/>
                </a:lnTo>
                <a:lnTo>
                  <a:pt x="290" y="502"/>
                </a:lnTo>
                <a:lnTo>
                  <a:pt x="290" y="498"/>
                </a:lnTo>
                <a:lnTo>
                  <a:pt x="288" y="494"/>
                </a:lnTo>
                <a:lnTo>
                  <a:pt x="277" y="496"/>
                </a:lnTo>
                <a:lnTo>
                  <a:pt x="273" y="492"/>
                </a:lnTo>
                <a:lnTo>
                  <a:pt x="265" y="493"/>
                </a:lnTo>
                <a:lnTo>
                  <a:pt x="263" y="498"/>
                </a:lnTo>
                <a:lnTo>
                  <a:pt x="239" y="499"/>
                </a:lnTo>
                <a:lnTo>
                  <a:pt x="237" y="504"/>
                </a:lnTo>
                <a:lnTo>
                  <a:pt x="231" y="505"/>
                </a:lnTo>
                <a:lnTo>
                  <a:pt x="230" y="508"/>
                </a:lnTo>
                <a:lnTo>
                  <a:pt x="223" y="511"/>
                </a:lnTo>
                <a:lnTo>
                  <a:pt x="211" y="512"/>
                </a:lnTo>
                <a:lnTo>
                  <a:pt x="210" y="508"/>
                </a:lnTo>
                <a:lnTo>
                  <a:pt x="209" y="504"/>
                </a:lnTo>
                <a:lnTo>
                  <a:pt x="199" y="501"/>
                </a:lnTo>
                <a:lnTo>
                  <a:pt x="194" y="502"/>
                </a:lnTo>
                <a:lnTo>
                  <a:pt x="190" y="501"/>
                </a:lnTo>
                <a:lnTo>
                  <a:pt x="190" y="509"/>
                </a:lnTo>
                <a:lnTo>
                  <a:pt x="182" y="519"/>
                </a:lnTo>
                <a:lnTo>
                  <a:pt x="177" y="519"/>
                </a:lnTo>
                <a:lnTo>
                  <a:pt x="179" y="513"/>
                </a:lnTo>
                <a:lnTo>
                  <a:pt x="174" y="512"/>
                </a:lnTo>
                <a:lnTo>
                  <a:pt x="174" y="508"/>
                </a:lnTo>
                <a:lnTo>
                  <a:pt x="170" y="506"/>
                </a:lnTo>
                <a:lnTo>
                  <a:pt x="168" y="502"/>
                </a:lnTo>
                <a:lnTo>
                  <a:pt x="164" y="502"/>
                </a:lnTo>
                <a:lnTo>
                  <a:pt x="162" y="499"/>
                </a:lnTo>
                <a:lnTo>
                  <a:pt x="159" y="503"/>
                </a:lnTo>
                <a:lnTo>
                  <a:pt x="152" y="502"/>
                </a:lnTo>
                <a:lnTo>
                  <a:pt x="139" y="495"/>
                </a:lnTo>
                <a:lnTo>
                  <a:pt x="123" y="495"/>
                </a:lnTo>
                <a:lnTo>
                  <a:pt x="120" y="492"/>
                </a:lnTo>
                <a:lnTo>
                  <a:pt x="116" y="493"/>
                </a:lnTo>
                <a:lnTo>
                  <a:pt x="116" y="488"/>
                </a:lnTo>
                <a:lnTo>
                  <a:pt x="102" y="494"/>
                </a:lnTo>
                <a:lnTo>
                  <a:pt x="105" y="500"/>
                </a:lnTo>
                <a:lnTo>
                  <a:pt x="99" y="500"/>
                </a:lnTo>
                <a:lnTo>
                  <a:pt x="94" y="497"/>
                </a:lnTo>
                <a:lnTo>
                  <a:pt x="83" y="502"/>
                </a:lnTo>
                <a:lnTo>
                  <a:pt x="77" y="499"/>
                </a:lnTo>
                <a:lnTo>
                  <a:pt x="72" y="502"/>
                </a:lnTo>
                <a:lnTo>
                  <a:pt x="67" y="500"/>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06" name="Freeform 28">
            <a:extLst>
              <a:ext uri="{FF2B5EF4-FFF2-40B4-BE49-F238E27FC236}">
                <a16:creationId xmlns:a16="http://schemas.microsoft.com/office/drawing/2014/main" id="{485B234A-5302-4672-B6E2-47D80377C37A}"/>
              </a:ext>
            </a:extLst>
          </p:cNvPr>
          <p:cNvSpPr>
            <a:spLocks/>
          </p:cNvSpPr>
          <p:nvPr/>
        </p:nvSpPr>
        <p:spPr bwMode="auto">
          <a:xfrm>
            <a:off x="5745163" y="4298950"/>
            <a:ext cx="23812" cy="25400"/>
          </a:xfrm>
          <a:custGeom>
            <a:avLst/>
            <a:gdLst>
              <a:gd name="T0" fmla="*/ 2147483646 w 15"/>
              <a:gd name="T1" fmla="*/ 2147483646 h 16"/>
              <a:gd name="T2" fmla="*/ 2147483646 w 15"/>
              <a:gd name="T3" fmla="*/ 2147483646 h 16"/>
              <a:gd name="T4" fmla="*/ 2147483646 w 15"/>
              <a:gd name="T5" fmla="*/ 2147483646 h 16"/>
              <a:gd name="T6" fmla="*/ 2147483646 w 15"/>
              <a:gd name="T7" fmla="*/ 2147483646 h 16"/>
              <a:gd name="T8" fmla="*/ 0 w 15"/>
              <a:gd name="T9" fmla="*/ 2147483646 h 16"/>
              <a:gd name="T10" fmla="*/ 0 w 15"/>
              <a:gd name="T11" fmla="*/ 0 h 16"/>
              <a:gd name="T12" fmla="*/ 2147483646 w 15"/>
              <a:gd name="T13" fmla="*/ 2147483646 h 16"/>
              <a:gd name="T14" fmla="*/ 2147483646 w 15"/>
              <a:gd name="T15" fmla="*/ 2147483646 h 1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6"/>
              <a:gd name="T26" fmla="*/ 15 w 1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6">
                <a:moveTo>
                  <a:pt x="15" y="16"/>
                </a:moveTo>
                <a:lnTo>
                  <a:pt x="12" y="15"/>
                </a:lnTo>
                <a:lnTo>
                  <a:pt x="10" y="13"/>
                </a:lnTo>
                <a:lnTo>
                  <a:pt x="2" y="16"/>
                </a:lnTo>
                <a:lnTo>
                  <a:pt x="0" y="7"/>
                </a:lnTo>
                <a:lnTo>
                  <a:pt x="0" y="0"/>
                </a:lnTo>
                <a:lnTo>
                  <a:pt x="12" y="9"/>
                </a:lnTo>
                <a:lnTo>
                  <a:pt x="15" y="16"/>
                </a:lnTo>
              </a:path>
            </a:pathLst>
          </a:custGeom>
          <a:solidFill>
            <a:schemeClr val="bg1"/>
          </a:solidFill>
          <a:ln w="0" cap="rnd">
            <a:solidFill>
              <a:srgbClr val="000000"/>
            </a:solidFill>
            <a:round/>
            <a:headEnd/>
            <a:tailEnd/>
          </a:ln>
        </p:spPr>
        <p:txBody>
          <a:bodyPr/>
          <a:lstStyle/>
          <a:p>
            <a:endParaRPr lang="nl-NL"/>
          </a:p>
        </p:txBody>
      </p:sp>
      <p:sp>
        <p:nvSpPr>
          <p:cNvPr id="170007" name="Freeform 29">
            <a:extLst>
              <a:ext uri="{FF2B5EF4-FFF2-40B4-BE49-F238E27FC236}">
                <a16:creationId xmlns:a16="http://schemas.microsoft.com/office/drawing/2014/main" id="{76840D30-D919-4CFE-9688-3E68D0EF5B56}"/>
              </a:ext>
            </a:extLst>
          </p:cNvPr>
          <p:cNvSpPr>
            <a:spLocks noEditPoints="1"/>
          </p:cNvSpPr>
          <p:nvPr/>
        </p:nvSpPr>
        <p:spPr bwMode="auto">
          <a:xfrm>
            <a:off x="6172201" y="5554663"/>
            <a:ext cx="441325" cy="577850"/>
          </a:xfrm>
          <a:custGeom>
            <a:avLst/>
            <a:gdLst>
              <a:gd name="T0" fmla="*/ 2147483646 w 278"/>
              <a:gd name="T1" fmla="*/ 2147483646 h 364"/>
              <a:gd name="T2" fmla="*/ 2147483646 w 278"/>
              <a:gd name="T3" fmla="*/ 2147483646 h 364"/>
              <a:gd name="T4" fmla="*/ 2147483646 w 278"/>
              <a:gd name="T5" fmla="*/ 2147483646 h 364"/>
              <a:gd name="T6" fmla="*/ 2147483646 w 278"/>
              <a:gd name="T7" fmla="*/ 2147483646 h 364"/>
              <a:gd name="T8" fmla="*/ 2147483646 w 278"/>
              <a:gd name="T9" fmla="*/ 2147483646 h 364"/>
              <a:gd name="T10" fmla="*/ 2147483646 w 278"/>
              <a:gd name="T11" fmla="*/ 2147483646 h 364"/>
              <a:gd name="T12" fmla="*/ 2147483646 w 278"/>
              <a:gd name="T13" fmla="*/ 2147483646 h 364"/>
              <a:gd name="T14" fmla="*/ 2147483646 w 278"/>
              <a:gd name="T15" fmla="*/ 2147483646 h 364"/>
              <a:gd name="T16" fmla="*/ 2147483646 w 278"/>
              <a:gd name="T17" fmla="*/ 2147483646 h 364"/>
              <a:gd name="T18" fmla="*/ 2147483646 w 278"/>
              <a:gd name="T19" fmla="*/ 2147483646 h 364"/>
              <a:gd name="T20" fmla="*/ 2147483646 w 278"/>
              <a:gd name="T21" fmla="*/ 2147483646 h 364"/>
              <a:gd name="T22" fmla="*/ 2147483646 w 278"/>
              <a:gd name="T23" fmla="*/ 2147483646 h 364"/>
              <a:gd name="T24" fmla="*/ 2147483646 w 278"/>
              <a:gd name="T25" fmla="*/ 2147483646 h 364"/>
              <a:gd name="T26" fmla="*/ 2147483646 w 278"/>
              <a:gd name="T27" fmla="*/ 2147483646 h 364"/>
              <a:gd name="T28" fmla="*/ 2147483646 w 278"/>
              <a:gd name="T29" fmla="*/ 2147483646 h 364"/>
              <a:gd name="T30" fmla="*/ 2147483646 w 278"/>
              <a:gd name="T31" fmla="*/ 2147483646 h 364"/>
              <a:gd name="T32" fmla="*/ 2147483646 w 278"/>
              <a:gd name="T33" fmla="*/ 2147483646 h 364"/>
              <a:gd name="T34" fmla="*/ 2147483646 w 278"/>
              <a:gd name="T35" fmla="*/ 2147483646 h 364"/>
              <a:gd name="T36" fmla="*/ 2147483646 w 278"/>
              <a:gd name="T37" fmla="*/ 2147483646 h 364"/>
              <a:gd name="T38" fmla="*/ 2147483646 w 278"/>
              <a:gd name="T39" fmla="*/ 2147483646 h 364"/>
              <a:gd name="T40" fmla="*/ 2147483646 w 278"/>
              <a:gd name="T41" fmla="*/ 2147483646 h 364"/>
              <a:gd name="T42" fmla="*/ 2147483646 w 278"/>
              <a:gd name="T43" fmla="*/ 2147483646 h 364"/>
              <a:gd name="T44" fmla="*/ 2147483646 w 278"/>
              <a:gd name="T45" fmla="*/ 2147483646 h 364"/>
              <a:gd name="T46" fmla="*/ 2147483646 w 278"/>
              <a:gd name="T47" fmla="*/ 2147483646 h 364"/>
              <a:gd name="T48" fmla="*/ 2147483646 w 278"/>
              <a:gd name="T49" fmla="*/ 2147483646 h 364"/>
              <a:gd name="T50" fmla="*/ 2147483646 w 278"/>
              <a:gd name="T51" fmla="*/ 2147483646 h 364"/>
              <a:gd name="T52" fmla="*/ 2147483646 w 278"/>
              <a:gd name="T53" fmla="*/ 2147483646 h 364"/>
              <a:gd name="T54" fmla="*/ 2147483646 w 278"/>
              <a:gd name="T55" fmla="*/ 2147483646 h 364"/>
              <a:gd name="T56" fmla="*/ 2147483646 w 278"/>
              <a:gd name="T57" fmla="*/ 2147483646 h 364"/>
              <a:gd name="T58" fmla="*/ 2147483646 w 278"/>
              <a:gd name="T59" fmla="*/ 2147483646 h 364"/>
              <a:gd name="T60" fmla="*/ 2147483646 w 278"/>
              <a:gd name="T61" fmla="*/ 2147483646 h 364"/>
              <a:gd name="T62" fmla="*/ 2147483646 w 278"/>
              <a:gd name="T63" fmla="*/ 2147483646 h 364"/>
              <a:gd name="T64" fmla="*/ 2147483646 w 278"/>
              <a:gd name="T65" fmla="*/ 2147483646 h 364"/>
              <a:gd name="T66" fmla="*/ 2147483646 w 278"/>
              <a:gd name="T67" fmla="*/ 2147483646 h 364"/>
              <a:gd name="T68" fmla="*/ 2147483646 w 278"/>
              <a:gd name="T69" fmla="*/ 2147483646 h 364"/>
              <a:gd name="T70" fmla="*/ 2147483646 w 278"/>
              <a:gd name="T71" fmla="*/ 2147483646 h 364"/>
              <a:gd name="T72" fmla="*/ 2147483646 w 278"/>
              <a:gd name="T73" fmla="*/ 2147483646 h 364"/>
              <a:gd name="T74" fmla="*/ 2147483646 w 278"/>
              <a:gd name="T75" fmla="*/ 2147483646 h 364"/>
              <a:gd name="T76" fmla="*/ 2147483646 w 278"/>
              <a:gd name="T77" fmla="*/ 2147483646 h 364"/>
              <a:gd name="T78" fmla="*/ 2147483646 w 278"/>
              <a:gd name="T79" fmla="*/ 2147483646 h 364"/>
              <a:gd name="T80" fmla="*/ 2147483646 w 278"/>
              <a:gd name="T81" fmla="*/ 2147483646 h 364"/>
              <a:gd name="T82" fmla="*/ 2147483646 w 278"/>
              <a:gd name="T83" fmla="*/ 2147483646 h 364"/>
              <a:gd name="T84" fmla="*/ 2147483646 w 278"/>
              <a:gd name="T85" fmla="*/ 2147483646 h 364"/>
              <a:gd name="T86" fmla="*/ 2147483646 w 278"/>
              <a:gd name="T87" fmla="*/ 2147483646 h 364"/>
              <a:gd name="T88" fmla="*/ 2147483646 w 278"/>
              <a:gd name="T89" fmla="*/ 2147483646 h 364"/>
              <a:gd name="T90" fmla="*/ 2147483646 w 278"/>
              <a:gd name="T91" fmla="*/ 2147483646 h 364"/>
              <a:gd name="T92" fmla="*/ 2147483646 w 278"/>
              <a:gd name="T93" fmla="*/ 2147483646 h 364"/>
              <a:gd name="T94" fmla="*/ 2147483646 w 278"/>
              <a:gd name="T95" fmla="*/ 2147483646 h 364"/>
              <a:gd name="T96" fmla="*/ 2147483646 w 278"/>
              <a:gd name="T97" fmla="*/ 2147483646 h 364"/>
              <a:gd name="T98" fmla="*/ 2147483646 w 278"/>
              <a:gd name="T99" fmla="*/ 2147483646 h 364"/>
              <a:gd name="T100" fmla="*/ 2147483646 w 278"/>
              <a:gd name="T101" fmla="*/ 2147483646 h 364"/>
              <a:gd name="T102" fmla="*/ 2147483646 w 278"/>
              <a:gd name="T103" fmla="*/ 2147483646 h 364"/>
              <a:gd name="T104" fmla="*/ 2147483646 w 278"/>
              <a:gd name="T105" fmla="*/ 2147483646 h 364"/>
              <a:gd name="T106" fmla="*/ 2147483646 w 278"/>
              <a:gd name="T107" fmla="*/ 2147483646 h 364"/>
              <a:gd name="T108" fmla="*/ 2147483646 w 278"/>
              <a:gd name="T109" fmla="*/ 2147483646 h 364"/>
              <a:gd name="T110" fmla="*/ 2147483646 w 278"/>
              <a:gd name="T111" fmla="*/ 2147483646 h 364"/>
              <a:gd name="T112" fmla="*/ 2147483646 w 278"/>
              <a:gd name="T113" fmla="*/ 2147483646 h 364"/>
              <a:gd name="T114" fmla="*/ 2147483646 w 278"/>
              <a:gd name="T115" fmla="*/ 2147483646 h 364"/>
              <a:gd name="T116" fmla="*/ 2147483646 w 278"/>
              <a:gd name="T117" fmla="*/ 2147483646 h 364"/>
              <a:gd name="T118" fmla="*/ 2147483646 w 278"/>
              <a:gd name="T119" fmla="*/ 2147483646 h 364"/>
              <a:gd name="T120" fmla="*/ 2147483646 w 278"/>
              <a:gd name="T121" fmla="*/ 2147483646 h 364"/>
              <a:gd name="T122" fmla="*/ 2147483646 w 278"/>
              <a:gd name="T123" fmla="*/ 2147483646 h 364"/>
              <a:gd name="T124" fmla="*/ 2147483646 w 278"/>
              <a:gd name="T125" fmla="*/ 2147483646 h 3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8"/>
              <a:gd name="T190" fmla="*/ 0 h 364"/>
              <a:gd name="T191" fmla="*/ 278 w 278"/>
              <a:gd name="T192" fmla="*/ 364 h 3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8" h="364">
                <a:moveTo>
                  <a:pt x="195" y="364"/>
                </a:moveTo>
                <a:lnTo>
                  <a:pt x="196" y="359"/>
                </a:lnTo>
                <a:lnTo>
                  <a:pt x="195" y="356"/>
                </a:lnTo>
                <a:lnTo>
                  <a:pt x="179" y="350"/>
                </a:lnTo>
                <a:lnTo>
                  <a:pt x="166" y="350"/>
                </a:lnTo>
                <a:lnTo>
                  <a:pt x="156" y="347"/>
                </a:lnTo>
                <a:lnTo>
                  <a:pt x="147" y="348"/>
                </a:lnTo>
                <a:lnTo>
                  <a:pt x="145" y="347"/>
                </a:lnTo>
                <a:lnTo>
                  <a:pt x="143" y="345"/>
                </a:lnTo>
                <a:lnTo>
                  <a:pt x="145" y="332"/>
                </a:lnTo>
                <a:lnTo>
                  <a:pt x="151" y="331"/>
                </a:lnTo>
                <a:lnTo>
                  <a:pt x="151" y="329"/>
                </a:lnTo>
                <a:lnTo>
                  <a:pt x="151" y="326"/>
                </a:lnTo>
                <a:lnTo>
                  <a:pt x="152" y="325"/>
                </a:lnTo>
                <a:lnTo>
                  <a:pt x="154" y="328"/>
                </a:lnTo>
                <a:lnTo>
                  <a:pt x="154" y="332"/>
                </a:lnTo>
                <a:lnTo>
                  <a:pt x="160" y="332"/>
                </a:lnTo>
                <a:lnTo>
                  <a:pt x="163" y="334"/>
                </a:lnTo>
                <a:lnTo>
                  <a:pt x="167" y="332"/>
                </a:lnTo>
                <a:lnTo>
                  <a:pt x="167" y="330"/>
                </a:lnTo>
                <a:lnTo>
                  <a:pt x="169" y="329"/>
                </a:lnTo>
                <a:lnTo>
                  <a:pt x="172" y="332"/>
                </a:lnTo>
                <a:lnTo>
                  <a:pt x="171" y="334"/>
                </a:lnTo>
                <a:lnTo>
                  <a:pt x="169" y="334"/>
                </a:lnTo>
                <a:lnTo>
                  <a:pt x="169" y="335"/>
                </a:lnTo>
                <a:lnTo>
                  <a:pt x="170" y="336"/>
                </a:lnTo>
                <a:lnTo>
                  <a:pt x="173" y="337"/>
                </a:lnTo>
                <a:lnTo>
                  <a:pt x="175" y="338"/>
                </a:lnTo>
                <a:lnTo>
                  <a:pt x="175" y="341"/>
                </a:lnTo>
                <a:lnTo>
                  <a:pt x="182" y="342"/>
                </a:lnTo>
                <a:lnTo>
                  <a:pt x="198" y="339"/>
                </a:lnTo>
                <a:lnTo>
                  <a:pt x="208" y="339"/>
                </a:lnTo>
                <a:lnTo>
                  <a:pt x="208" y="342"/>
                </a:lnTo>
                <a:lnTo>
                  <a:pt x="212" y="343"/>
                </a:lnTo>
                <a:lnTo>
                  <a:pt x="224" y="345"/>
                </a:lnTo>
                <a:lnTo>
                  <a:pt x="230" y="346"/>
                </a:lnTo>
                <a:lnTo>
                  <a:pt x="236" y="343"/>
                </a:lnTo>
                <a:lnTo>
                  <a:pt x="238" y="344"/>
                </a:lnTo>
                <a:lnTo>
                  <a:pt x="236" y="352"/>
                </a:lnTo>
                <a:lnTo>
                  <a:pt x="239" y="354"/>
                </a:lnTo>
                <a:lnTo>
                  <a:pt x="241" y="354"/>
                </a:lnTo>
                <a:lnTo>
                  <a:pt x="248" y="350"/>
                </a:lnTo>
                <a:lnTo>
                  <a:pt x="253" y="349"/>
                </a:lnTo>
                <a:lnTo>
                  <a:pt x="255" y="350"/>
                </a:lnTo>
                <a:lnTo>
                  <a:pt x="257" y="348"/>
                </a:lnTo>
                <a:lnTo>
                  <a:pt x="262" y="345"/>
                </a:lnTo>
                <a:lnTo>
                  <a:pt x="260" y="349"/>
                </a:lnTo>
                <a:lnTo>
                  <a:pt x="261" y="354"/>
                </a:lnTo>
                <a:lnTo>
                  <a:pt x="257" y="360"/>
                </a:lnTo>
                <a:lnTo>
                  <a:pt x="246" y="359"/>
                </a:lnTo>
                <a:lnTo>
                  <a:pt x="239" y="361"/>
                </a:lnTo>
                <a:lnTo>
                  <a:pt x="233" y="360"/>
                </a:lnTo>
                <a:lnTo>
                  <a:pt x="195" y="364"/>
                </a:lnTo>
                <a:close/>
                <a:moveTo>
                  <a:pt x="0" y="118"/>
                </a:moveTo>
                <a:lnTo>
                  <a:pt x="11" y="96"/>
                </a:lnTo>
                <a:lnTo>
                  <a:pt x="21" y="84"/>
                </a:lnTo>
                <a:lnTo>
                  <a:pt x="29" y="74"/>
                </a:lnTo>
                <a:lnTo>
                  <a:pt x="37" y="53"/>
                </a:lnTo>
                <a:lnTo>
                  <a:pt x="39" y="52"/>
                </a:lnTo>
                <a:lnTo>
                  <a:pt x="54" y="50"/>
                </a:lnTo>
                <a:lnTo>
                  <a:pt x="66" y="47"/>
                </a:lnTo>
                <a:lnTo>
                  <a:pt x="74" y="36"/>
                </a:lnTo>
                <a:lnTo>
                  <a:pt x="81" y="32"/>
                </a:lnTo>
                <a:lnTo>
                  <a:pt x="88" y="33"/>
                </a:lnTo>
                <a:lnTo>
                  <a:pt x="100" y="34"/>
                </a:lnTo>
                <a:lnTo>
                  <a:pt x="110" y="28"/>
                </a:lnTo>
                <a:lnTo>
                  <a:pt x="119" y="24"/>
                </a:lnTo>
                <a:lnTo>
                  <a:pt x="121" y="23"/>
                </a:lnTo>
                <a:lnTo>
                  <a:pt x="157" y="18"/>
                </a:lnTo>
                <a:lnTo>
                  <a:pt x="172" y="11"/>
                </a:lnTo>
                <a:lnTo>
                  <a:pt x="183" y="10"/>
                </a:lnTo>
                <a:lnTo>
                  <a:pt x="211" y="23"/>
                </a:lnTo>
                <a:lnTo>
                  <a:pt x="223" y="28"/>
                </a:lnTo>
                <a:lnTo>
                  <a:pt x="230" y="28"/>
                </a:lnTo>
                <a:lnTo>
                  <a:pt x="252" y="21"/>
                </a:lnTo>
                <a:lnTo>
                  <a:pt x="254" y="14"/>
                </a:lnTo>
                <a:lnTo>
                  <a:pt x="252" y="5"/>
                </a:lnTo>
                <a:lnTo>
                  <a:pt x="258" y="0"/>
                </a:lnTo>
                <a:lnTo>
                  <a:pt x="265" y="1"/>
                </a:lnTo>
                <a:lnTo>
                  <a:pt x="267" y="1"/>
                </a:lnTo>
                <a:lnTo>
                  <a:pt x="275" y="6"/>
                </a:lnTo>
                <a:lnTo>
                  <a:pt x="278" y="11"/>
                </a:lnTo>
                <a:lnTo>
                  <a:pt x="265" y="28"/>
                </a:lnTo>
                <a:lnTo>
                  <a:pt x="257" y="42"/>
                </a:lnTo>
                <a:lnTo>
                  <a:pt x="251" y="56"/>
                </a:lnTo>
                <a:lnTo>
                  <a:pt x="250" y="45"/>
                </a:lnTo>
                <a:lnTo>
                  <a:pt x="235" y="44"/>
                </a:lnTo>
                <a:lnTo>
                  <a:pt x="221" y="43"/>
                </a:lnTo>
                <a:lnTo>
                  <a:pt x="210" y="40"/>
                </a:lnTo>
                <a:lnTo>
                  <a:pt x="209" y="36"/>
                </a:lnTo>
                <a:lnTo>
                  <a:pt x="200" y="41"/>
                </a:lnTo>
                <a:lnTo>
                  <a:pt x="195" y="44"/>
                </a:lnTo>
                <a:lnTo>
                  <a:pt x="187" y="44"/>
                </a:lnTo>
                <a:lnTo>
                  <a:pt x="187" y="38"/>
                </a:lnTo>
                <a:lnTo>
                  <a:pt x="180" y="39"/>
                </a:lnTo>
                <a:lnTo>
                  <a:pt x="175" y="46"/>
                </a:lnTo>
                <a:lnTo>
                  <a:pt x="166" y="51"/>
                </a:lnTo>
                <a:lnTo>
                  <a:pt x="160" y="52"/>
                </a:lnTo>
                <a:lnTo>
                  <a:pt x="155" y="48"/>
                </a:lnTo>
                <a:lnTo>
                  <a:pt x="150" y="50"/>
                </a:lnTo>
                <a:lnTo>
                  <a:pt x="150" y="53"/>
                </a:lnTo>
                <a:lnTo>
                  <a:pt x="153" y="58"/>
                </a:lnTo>
                <a:lnTo>
                  <a:pt x="156" y="66"/>
                </a:lnTo>
                <a:lnTo>
                  <a:pt x="162" y="68"/>
                </a:lnTo>
                <a:lnTo>
                  <a:pt x="178" y="83"/>
                </a:lnTo>
                <a:lnTo>
                  <a:pt x="175" y="85"/>
                </a:lnTo>
                <a:lnTo>
                  <a:pt x="168" y="78"/>
                </a:lnTo>
                <a:lnTo>
                  <a:pt x="167" y="76"/>
                </a:lnTo>
                <a:lnTo>
                  <a:pt x="162" y="74"/>
                </a:lnTo>
                <a:lnTo>
                  <a:pt x="156" y="71"/>
                </a:lnTo>
                <a:lnTo>
                  <a:pt x="153" y="73"/>
                </a:lnTo>
                <a:lnTo>
                  <a:pt x="149" y="74"/>
                </a:lnTo>
                <a:lnTo>
                  <a:pt x="151" y="77"/>
                </a:lnTo>
                <a:lnTo>
                  <a:pt x="150" y="80"/>
                </a:lnTo>
                <a:lnTo>
                  <a:pt x="157" y="84"/>
                </a:lnTo>
                <a:lnTo>
                  <a:pt x="160" y="84"/>
                </a:lnTo>
                <a:lnTo>
                  <a:pt x="162" y="90"/>
                </a:lnTo>
                <a:lnTo>
                  <a:pt x="161" y="93"/>
                </a:lnTo>
                <a:lnTo>
                  <a:pt x="157" y="94"/>
                </a:lnTo>
                <a:lnTo>
                  <a:pt x="148" y="82"/>
                </a:lnTo>
                <a:lnTo>
                  <a:pt x="142" y="79"/>
                </a:lnTo>
                <a:lnTo>
                  <a:pt x="138" y="77"/>
                </a:lnTo>
                <a:lnTo>
                  <a:pt x="135" y="77"/>
                </a:lnTo>
                <a:lnTo>
                  <a:pt x="135" y="79"/>
                </a:lnTo>
                <a:lnTo>
                  <a:pt x="134" y="80"/>
                </a:lnTo>
                <a:lnTo>
                  <a:pt x="136" y="84"/>
                </a:lnTo>
                <a:lnTo>
                  <a:pt x="138" y="87"/>
                </a:lnTo>
                <a:lnTo>
                  <a:pt x="141" y="91"/>
                </a:lnTo>
                <a:lnTo>
                  <a:pt x="145" y="92"/>
                </a:lnTo>
                <a:lnTo>
                  <a:pt x="148" y="93"/>
                </a:lnTo>
                <a:lnTo>
                  <a:pt x="150" y="95"/>
                </a:lnTo>
                <a:lnTo>
                  <a:pt x="148" y="96"/>
                </a:lnTo>
                <a:lnTo>
                  <a:pt x="139" y="95"/>
                </a:lnTo>
                <a:lnTo>
                  <a:pt x="134" y="95"/>
                </a:lnTo>
                <a:lnTo>
                  <a:pt x="135" y="90"/>
                </a:lnTo>
                <a:lnTo>
                  <a:pt x="132" y="83"/>
                </a:lnTo>
                <a:lnTo>
                  <a:pt x="129" y="78"/>
                </a:lnTo>
                <a:lnTo>
                  <a:pt x="121" y="75"/>
                </a:lnTo>
                <a:lnTo>
                  <a:pt x="112" y="66"/>
                </a:lnTo>
                <a:lnTo>
                  <a:pt x="117" y="63"/>
                </a:lnTo>
                <a:lnTo>
                  <a:pt x="117" y="60"/>
                </a:lnTo>
                <a:lnTo>
                  <a:pt x="116" y="57"/>
                </a:lnTo>
                <a:lnTo>
                  <a:pt x="113" y="56"/>
                </a:lnTo>
                <a:lnTo>
                  <a:pt x="110" y="61"/>
                </a:lnTo>
                <a:lnTo>
                  <a:pt x="101" y="65"/>
                </a:lnTo>
                <a:lnTo>
                  <a:pt x="106" y="71"/>
                </a:lnTo>
                <a:lnTo>
                  <a:pt x="101" y="80"/>
                </a:lnTo>
                <a:lnTo>
                  <a:pt x="100" y="86"/>
                </a:lnTo>
                <a:lnTo>
                  <a:pt x="103" y="89"/>
                </a:lnTo>
                <a:lnTo>
                  <a:pt x="104" y="94"/>
                </a:lnTo>
                <a:lnTo>
                  <a:pt x="110" y="102"/>
                </a:lnTo>
                <a:lnTo>
                  <a:pt x="112" y="103"/>
                </a:lnTo>
                <a:lnTo>
                  <a:pt x="115" y="115"/>
                </a:lnTo>
                <a:lnTo>
                  <a:pt x="126" y="125"/>
                </a:lnTo>
                <a:lnTo>
                  <a:pt x="133" y="137"/>
                </a:lnTo>
                <a:lnTo>
                  <a:pt x="130" y="140"/>
                </a:lnTo>
                <a:lnTo>
                  <a:pt x="125" y="142"/>
                </a:lnTo>
                <a:lnTo>
                  <a:pt x="127" y="138"/>
                </a:lnTo>
                <a:lnTo>
                  <a:pt x="125" y="133"/>
                </a:lnTo>
                <a:lnTo>
                  <a:pt x="122" y="130"/>
                </a:lnTo>
                <a:lnTo>
                  <a:pt x="119" y="129"/>
                </a:lnTo>
                <a:lnTo>
                  <a:pt x="116" y="128"/>
                </a:lnTo>
                <a:lnTo>
                  <a:pt x="111" y="132"/>
                </a:lnTo>
                <a:lnTo>
                  <a:pt x="113" y="137"/>
                </a:lnTo>
                <a:lnTo>
                  <a:pt x="116" y="139"/>
                </a:lnTo>
                <a:lnTo>
                  <a:pt x="117" y="147"/>
                </a:lnTo>
                <a:lnTo>
                  <a:pt x="114" y="151"/>
                </a:lnTo>
                <a:lnTo>
                  <a:pt x="101" y="155"/>
                </a:lnTo>
                <a:lnTo>
                  <a:pt x="106" y="156"/>
                </a:lnTo>
                <a:lnTo>
                  <a:pt x="111" y="159"/>
                </a:lnTo>
                <a:lnTo>
                  <a:pt x="118" y="161"/>
                </a:lnTo>
                <a:lnTo>
                  <a:pt x="122" y="166"/>
                </a:lnTo>
                <a:lnTo>
                  <a:pt x="127" y="166"/>
                </a:lnTo>
                <a:lnTo>
                  <a:pt x="130" y="166"/>
                </a:lnTo>
                <a:lnTo>
                  <a:pt x="131" y="169"/>
                </a:lnTo>
                <a:lnTo>
                  <a:pt x="138" y="176"/>
                </a:lnTo>
                <a:lnTo>
                  <a:pt x="144" y="176"/>
                </a:lnTo>
                <a:lnTo>
                  <a:pt x="146" y="183"/>
                </a:lnTo>
                <a:lnTo>
                  <a:pt x="152" y="184"/>
                </a:lnTo>
                <a:lnTo>
                  <a:pt x="157" y="184"/>
                </a:lnTo>
                <a:lnTo>
                  <a:pt x="164" y="191"/>
                </a:lnTo>
                <a:lnTo>
                  <a:pt x="164" y="194"/>
                </a:lnTo>
                <a:lnTo>
                  <a:pt x="160" y="196"/>
                </a:lnTo>
                <a:lnTo>
                  <a:pt x="165" y="215"/>
                </a:lnTo>
                <a:lnTo>
                  <a:pt x="162" y="219"/>
                </a:lnTo>
                <a:lnTo>
                  <a:pt x="158" y="219"/>
                </a:lnTo>
                <a:lnTo>
                  <a:pt x="154" y="210"/>
                </a:lnTo>
                <a:lnTo>
                  <a:pt x="150" y="209"/>
                </a:lnTo>
                <a:lnTo>
                  <a:pt x="146" y="202"/>
                </a:lnTo>
                <a:lnTo>
                  <a:pt x="144" y="199"/>
                </a:lnTo>
                <a:lnTo>
                  <a:pt x="141" y="199"/>
                </a:lnTo>
                <a:lnTo>
                  <a:pt x="131" y="202"/>
                </a:lnTo>
                <a:lnTo>
                  <a:pt x="122" y="205"/>
                </a:lnTo>
                <a:lnTo>
                  <a:pt x="118" y="208"/>
                </a:lnTo>
                <a:lnTo>
                  <a:pt x="124" y="210"/>
                </a:lnTo>
                <a:lnTo>
                  <a:pt x="125" y="215"/>
                </a:lnTo>
                <a:lnTo>
                  <a:pt x="125" y="222"/>
                </a:lnTo>
                <a:lnTo>
                  <a:pt x="129" y="225"/>
                </a:lnTo>
                <a:lnTo>
                  <a:pt x="132" y="224"/>
                </a:lnTo>
                <a:lnTo>
                  <a:pt x="136" y="222"/>
                </a:lnTo>
                <a:lnTo>
                  <a:pt x="136" y="227"/>
                </a:lnTo>
                <a:lnTo>
                  <a:pt x="141" y="231"/>
                </a:lnTo>
                <a:lnTo>
                  <a:pt x="131" y="233"/>
                </a:lnTo>
                <a:lnTo>
                  <a:pt x="131" y="236"/>
                </a:lnTo>
                <a:lnTo>
                  <a:pt x="127" y="237"/>
                </a:lnTo>
                <a:lnTo>
                  <a:pt x="122" y="235"/>
                </a:lnTo>
                <a:lnTo>
                  <a:pt x="124" y="230"/>
                </a:lnTo>
                <a:lnTo>
                  <a:pt x="120" y="228"/>
                </a:lnTo>
                <a:lnTo>
                  <a:pt x="110" y="227"/>
                </a:lnTo>
                <a:lnTo>
                  <a:pt x="108" y="225"/>
                </a:lnTo>
                <a:lnTo>
                  <a:pt x="107" y="230"/>
                </a:lnTo>
                <a:lnTo>
                  <a:pt x="111" y="241"/>
                </a:lnTo>
                <a:lnTo>
                  <a:pt x="115" y="245"/>
                </a:lnTo>
                <a:lnTo>
                  <a:pt x="114" y="249"/>
                </a:lnTo>
                <a:lnTo>
                  <a:pt x="118" y="254"/>
                </a:lnTo>
                <a:lnTo>
                  <a:pt x="122" y="276"/>
                </a:lnTo>
                <a:lnTo>
                  <a:pt x="109" y="269"/>
                </a:lnTo>
                <a:lnTo>
                  <a:pt x="102" y="271"/>
                </a:lnTo>
                <a:lnTo>
                  <a:pt x="97" y="281"/>
                </a:lnTo>
                <a:lnTo>
                  <a:pt x="88" y="264"/>
                </a:lnTo>
                <a:lnTo>
                  <a:pt x="80" y="255"/>
                </a:lnTo>
                <a:lnTo>
                  <a:pt x="71" y="265"/>
                </a:lnTo>
                <a:lnTo>
                  <a:pt x="63" y="257"/>
                </a:lnTo>
                <a:lnTo>
                  <a:pt x="60" y="250"/>
                </a:lnTo>
                <a:lnTo>
                  <a:pt x="64" y="240"/>
                </a:lnTo>
                <a:lnTo>
                  <a:pt x="64" y="234"/>
                </a:lnTo>
                <a:lnTo>
                  <a:pt x="60" y="227"/>
                </a:lnTo>
                <a:lnTo>
                  <a:pt x="50" y="217"/>
                </a:lnTo>
                <a:lnTo>
                  <a:pt x="47" y="212"/>
                </a:lnTo>
                <a:lnTo>
                  <a:pt x="47" y="207"/>
                </a:lnTo>
                <a:lnTo>
                  <a:pt x="57" y="193"/>
                </a:lnTo>
                <a:lnTo>
                  <a:pt x="68" y="195"/>
                </a:lnTo>
                <a:lnTo>
                  <a:pt x="76" y="188"/>
                </a:lnTo>
                <a:lnTo>
                  <a:pt x="80" y="189"/>
                </a:lnTo>
                <a:lnTo>
                  <a:pt x="112" y="205"/>
                </a:lnTo>
                <a:lnTo>
                  <a:pt x="118" y="202"/>
                </a:lnTo>
                <a:lnTo>
                  <a:pt x="128" y="194"/>
                </a:lnTo>
                <a:lnTo>
                  <a:pt x="123" y="193"/>
                </a:lnTo>
                <a:lnTo>
                  <a:pt x="117" y="191"/>
                </a:lnTo>
                <a:lnTo>
                  <a:pt x="94" y="179"/>
                </a:lnTo>
                <a:lnTo>
                  <a:pt x="73" y="177"/>
                </a:lnTo>
                <a:lnTo>
                  <a:pt x="66" y="179"/>
                </a:lnTo>
                <a:lnTo>
                  <a:pt x="53" y="180"/>
                </a:lnTo>
                <a:lnTo>
                  <a:pt x="45" y="184"/>
                </a:lnTo>
                <a:lnTo>
                  <a:pt x="28" y="156"/>
                </a:lnTo>
                <a:lnTo>
                  <a:pt x="33" y="154"/>
                </a:lnTo>
                <a:lnTo>
                  <a:pt x="38" y="155"/>
                </a:lnTo>
                <a:lnTo>
                  <a:pt x="42" y="152"/>
                </a:lnTo>
                <a:lnTo>
                  <a:pt x="45" y="148"/>
                </a:lnTo>
                <a:lnTo>
                  <a:pt x="38" y="142"/>
                </a:lnTo>
                <a:lnTo>
                  <a:pt x="33" y="145"/>
                </a:lnTo>
                <a:lnTo>
                  <a:pt x="24" y="144"/>
                </a:lnTo>
                <a:lnTo>
                  <a:pt x="4" y="126"/>
                </a:lnTo>
                <a:lnTo>
                  <a:pt x="0" y="118"/>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0008" name="Group 30">
            <a:extLst>
              <a:ext uri="{FF2B5EF4-FFF2-40B4-BE49-F238E27FC236}">
                <a16:creationId xmlns:a16="http://schemas.microsoft.com/office/drawing/2014/main" id="{B4788619-BBFB-4388-93C9-189B914DB939}"/>
              </a:ext>
            </a:extLst>
          </p:cNvPr>
          <p:cNvGrpSpPr>
            <a:grpSpLocks/>
          </p:cNvGrpSpPr>
          <p:nvPr/>
        </p:nvGrpSpPr>
        <p:grpSpPr bwMode="auto">
          <a:xfrm>
            <a:off x="6172201" y="5554663"/>
            <a:ext cx="441325" cy="577850"/>
            <a:chOff x="3291" y="3640"/>
            <a:chExt cx="278" cy="364"/>
          </a:xfrm>
        </p:grpSpPr>
        <p:sp>
          <p:nvSpPr>
            <p:cNvPr id="170099" name="Freeform 31">
              <a:extLst>
                <a:ext uri="{FF2B5EF4-FFF2-40B4-BE49-F238E27FC236}">
                  <a16:creationId xmlns:a16="http://schemas.microsoft.com/office/drawing/2014/main" id="{ACD767C6-A900-46CE-B03F-3AF93260FD37}"/>
                </a:ext>
              </a:extLst>
            </p:cNvPr>
            <p:cNvSpPr>
              <a:spLocks/>
            </p:cNvSpPr>
            <p:nvPr/>
          </p:nvSpPr>
          <p:spPr bwMode="auto">
            <a:xfrm>
              <a:off x="3434" y="3965"/>
              <a:ext cx="119" cy="39"/>
            </a:xfrm>
            <a:custGeom>
              <a:avLst/>
              <a:gdLst>
                <a:gd name="T0" fmla="*/ 52 w 119"/>
                <a:gd name="T1" fmla="*/ 39 h 39"/>
                <a:gd name="T2" fmla="*/ 53 w 119"/>
                <a:gd name="T3" fmla="*/ 34 h 39"/>
                <a:gd name="T4" fmla="*/ 52 w 119"/>
                <a:gd name="T5" fmla="*/ 31 h 39"/>
                <a:gd name="T6" fmla="*/ 36 w 119"/>
                <a:gd name="T7" fmla="*/ 25 h 39"/>
                <a:gd name="T8" fmla="*/ 23 w 119"/>
                <a:gd name="T9" fmla="*/ 25 h 39"/>
                <a:gd name="T10" fmla="*/ 13 w 119"/>
                <a:gd name="T11" fmla="*/ 22 h 39"/>
                <a:gd name="T12" fmla="*/ 4 w 119"/>
                <a:gd name="T13" fmla="*/ 23 h 39"/>
                <a:gd name="T14" fmla="*/ 2 w 119"/>
                <a:gd name="T15" fmla="*/ 22 h 39"/>
                <a:gd name="T16" fmla="*/ 0 w 119"/>
                <a:gd name="T17" fmla="*/ 20 h 39"/>
                <a:gd name="T18" fmla="*/ 2 w 119"/>
                <a:gd name="T19" fmla="*/ 7 h 39"/>
                <a:gd name="T20" fmla="*/ 8 w 119"/>
                <a:gd name="T21" fmla="*/ 6 h 39"/>
                <a:gd name="T22" fmla="*/ 8 w 119"/>
                <a:gd name="T23" fmla="*/ 4 h 39"/>
                <a:gd name="T24" fmla="*/ 8 w 119"/>
                <a:gd name="T25" fmla="*/ 1 h 39"/>
                <a:gd name="T26" fmla="*/ 9 w 119"/>
                <a:gd name="T27" fmla="*/ 0 h 39"/>
                <a:gd name="T28" fmla="*/ 11 w 119"/>
                <a:gd name="T29" fmla="*/ 3 h 39"/>
                <a:gd name="T30" fmla="*/ 11 w 119"/>
                <a:gd name="T31" fmla="*/ 7 h 39"/>
                <a:gd name="T32" fmla="*/ 17 w 119"/>
                <a:gd name="T33" fmla="*/ 7 h 39"/>
                <a:gd name="T34" fmla="*/ 20 w 119"/>
                <a:gd name="T35" fmla="*/ 9 h 39"/>
                <a:gd name="T36" fmla="*/ 24 w 119"/>
                <a:gd name="T37" fmla="*/ 7 h 39"/>
                <a:gd name="T38" fmla="*/ 24 w 119"/>
                <a:gd name="T39" fmla="*/ 5 h 39"/>
                <a:gd name="T40" fmla="*/ 26 w 119"/>
                <a:gd name="T41" fmla="*/ 4 h 39"/>
                <a:gd name="T42" fmla="*/ 29 w 119"/>
                <a:gd name="T43" fmla="*/ 7 h 39"/>
                <a:gd name="T44" fmla="*/ 28 w 119"/>
                <a:gd name="T45" fmla="*/ 9 h 39"/>
                <a:gd name="T46" fmla="*/ 26 w 119"/>
                <a:gd name="T47" fmla="*/ 9 h 39"/>
                <a:gd name="T48" fmla="*/ 26 w 119"/>
                <a:gd name="T49" fmla="*/ 10 h 39"/>
                <a:gd name="T50" fmla="*/ 27 w 119"/>
                <a:gd name="T51" fmla="*/ 11 h 39"/>
                <a:gd name="T52" fmla="*/ 30 w 119"/>
                <a:gd name="T53" fmla="*/ 12 h 39"/>
                <a:gd name="T54" fmla="*/ 32 w 119"/>
                <a:gd name="T55" fmla="*/ 13 h 39"/>
                <a:gd name="T56" fmla="*/ 32 w 119"/>
                <a:gd name="T57" fmla="*/ 16 h 39"/>
                <a:gd name="T58" fmla="*/ 39 w 119"/>
                <a:gd name="T59" fmla="*/ 17 h 39"/>
                <a:gd name="T60" fmla="*/ 55 w 119"/>
                <a:gd name="T61" fmla="*/ 14 h 39"/>
                <a:gd name="T62" fmla="*/ 65 w 119"/>
                <a:gd name="T63" fmla="*/ 14 h 39"/>
                <a:gd name="T64" fmla="*/ 65 w 119"/>
                <a:gd name="T65" fmla="*/ 17 h 39"/>
                <a:gd name="T66" fmla="*/ 69 w 119"/>
                <a:gd name="T67" fmla="*/ 18 h 39"/>
                <a:gd name="T68" fmla="*/ 81 w 119"/>
                <a:gd name="T69" fmla="*/ 20 h 39"/>
                <a:gd name="T70" fmla="*/ 87 w 119"/>
                <a:gd name="T71" fmla="*/ 21 h 39"/>
                <a:gd name="T72" fmla="*/ 93 w 119"/>
                <a:gd name="T73" fmla="*/ 18 h 39"/>
                <a:gd name="T74" fmla="*/ 95 w 119"/>
                <a:gd name="T75" fmla="*/ 19 h 39"/>
                <a:gd name="T76" fmla="*/ 93 w 119"/>
                <a:gd name="T77" fmla="*/ 27 h 39"/>
                <a:gd name="T78" fmla="*/ 96 w 119"/>
                <a:gd name="T79" fmla="*/ 29 h 39"/>
                <a:gd name="T80" fmla="*/ 98 w 119"/>
                <a:gd name="T81" fmla="*/ 29 h 39"/>
                <a:gd name="T82" fmla="*/ 105 w 119"/>
                <a:gd name="T83" fmla="*/ 25 h 39"/>
                <a:gd name="T84" fmla="*/ 110 w 119"/>
                <a:gd name="T85" fmla="*/ 24 h 39"/>
                <a:gd name="T86" fmla="*/ 112 w 119"/>
                <a:gd name="T87" fmla="*/ 25 h 39"/>
                <a:gd name="T88" fmla="*/ 114 w 119"/>
                <a:gd name="T89" fmla="*/ 23 h 39"/>
                <a:gd name="T90" fmla="*/ 119 w 119"/>
                <a:gd name="T91" fmla="*/ 20 h 39"/>
                <a:gd name="T92" fmla="*/ 117 w 119"/>
                <a:gd name="T93" fmla="*/ 24 h 39"/>
                <a:gd name="T94" fmla="*/ 118 w 119"/>
                <a:gd name="T95" fmla="*/ 29 h 39"/>
                <a:gd name="T96" fmla="*/ 114 w 119"/>
                <a:gd name="T97" fmla="*/ 35 h 39"/>
                <a:gd name="T98" fmla="*/ 103 w 119"/>
                <a:gd name="T99" fmla="*/ 34 h 39"/>
                <a:gd name="T100" fmla="*/ 96 w 119"/>
                <a:gd name="T101" fmla="*/ 36 h 39"/>
                <a:gd name="T102" fmla="*/ 90 w 119"/>
                <a:gd name="T103" fmla="*/ 35 h 39"/>
                <a:gd name="T104" fmla="*/ 52 w 119"/>
                <a:gd name="T105" fmla="*/ 39 h 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9"/>
                <a:gd name="T160" fmla="*/ 0 h 39"/>
                <a:gd name="T161" fmla="*/ 119 w 119"/>
                <a:gd name="T162" fmla="*/ 39 h 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9" h="39">
                  <a:moveTo>
                    <a:pt x="52" y="39"/>
                  </a:moveTo>
                  <a:lnTo>
                    <a:pt x="53" y="34"/>
                  </a:lnTo>
                  <a:lnTo>
                    <a:pt x="52" y="31"/>
                  </a:lnTo>
                  <a:lnTo>
                    <a:pt x="36" y="25"/>
                  </a:lnTo>
                  <a:lnTo>
                    <a:pt x="23" y="25"/>
                  </a:lnTo>
                  <a:lnTo>
                    <a:pt x="13" y="22"/>
                  </a:lnTo>
                  <a:lnTo>
                    <a:pt x="4" y="23"/>
                  </a:lnTo>
                  <a:lnTo>
                    <a:pt x="2" y="22"/>
                  </a:lnTo>
                  <a:lnTo>
                    <a:pt x="0" y="20"/>
                  </a:lnTo>
                  <a:lnTo>
                    <a:pt x="2" y="7"/>
                  </a:lnTo>
                  <a:lnTo>
                    <a:pt x="8" y="6"/>
                  </a:lnTo>
                  <a:lnTo>
                    <a:pt x="8" y="4"/>
                  </a:lnTo>
                  <a:lnTo>
                    <a:pt x="8" y="1"/>
                  </a:lnTo>
                  <a:lnTo>
                    <a:pt x="9" y="0"/>
                  </a:lnTo>
                  <a:lnTo>
                    <a:pt x="11" y="3"/>
                  </a:lnTo>
                  <a:lnTo>
                    <a:pt x="11" y="7"/>
                  </a:lnTo>
                  <a:lnTo>
                    <a:pt x="17" y="7"/>
                  </a:lnTo>
                  <a:lnTo>
                    <a:pt x="20" y="9"/>
                  </a:lnTo>
                  <a:lnTo>
                    <a:pt x="24" y="7"/>
                  </a:lnTo>
                  <a:lnTo>
                    <a:pt x="24" y="5"/>
                  </a:lnTo>
                  <a:lnTo>
                    <a:pt x="26" y="4"/>
                  </a:lnTo>
                  <a:lnTo>
                    <a:pt x="29" y="7"/>
                  </a:lnTo>
                  <a:lnTo>
                    <a:pt x="28" y="9"/>
                  </a:lnTo>
                  <a:lnTo>
                    <a:pt x="26" y="9"/>
                  </a:lnTo>
                  <a:lnTo>
                    <a:pt x="26" y="10"/>
                  </a:lnTo>
                  <a:lnTo>
                    <a:pt x="27" y="11"/>
                  </a:lnTo>
                  <a:lnTo>
                    <a:pt x="30" y="12"/>
                  </a:lnTo>
                  <a:lnTo>
                    <a:pt x="32" y="13"/>
                  </a:lnTo>
                  <a:lnTo>
                    <a:pt x="32" y="16"/>
                  </a:lnTo>
                  <a:lnTo>
                    <a:pt x="39" y="17"/>
                  </a:lnTo>
                  <a:lnTo>
                    <a:pt x="55" y="14"/>
                  </a:lnTo>
                  <a:lnTo>
                    <a:pt x="65" y="14"/>
                  </a:lnTo>
                  <a:lnTo>
                    <a:pt x="65" y="17"/>
                  </a:lnTo>
                  <a:lnTo>
                    <a:pt x="69" y="18"/>
                  </a:lnTo>
                  <a:lnTo>
                    <a:pt x="81" y="20"/>
                  </a:lnTo>
                  <a:lnTo>
                    <a:pt x="87" y="21"/>
                  </a:lnTo>
                  <a:lnTo>
                    <a:pt x="93" y="18"/>
                  </a:lnTo>
                  <a:lnTo>
                    <a:pt x="95" y="19"/>
                  </a:lnTo>
                  <a:lnTo>
                    <a:pt x="93" y="27"/>
                  </a:lnTo>
                  <a:lnTo>
                    <a:pt x="96" y="29"/>
                  </a:lnTo>
                  <a:lnTo>
                    <a:pt x="98" y="29"/>
                  </a:lnTo>
                  <a:lnTo>
                    <a:pt x="105" y="25"/>
                  </a:lnTo>
                  <a:lnTo>
                    <a:pt x="110" y="24"/>
                  </a:lnTo>
                  <a:lnTo>
                    <a:pt x="112" y="25"/>
                  </a:lnTo>
                  <a:lnTo>
                    <a:pt x="114" y="23"/>
                  </a:lnTo>
                  <a:lnTo>
                    <a:pt x="119" y="20"/>
                  </a:lnTo>
                  <a:lnTo>
                    <a:pt x="117" y="24"/>
                  </a:lnTo>
                  <a:lnTo>
                    <a:pt x="118" y="29"/>
                  </a:lnTo>
                  <a:lnTo>
                    <a:pt x="114" y="35"/>
                  </a:lnTo>
                  <a:lnTo>
                    <a:pt x="103" y="34"/>
                  </a:lnTo>
                  <a:lnTo>
                    <a:pt x="96" y="36"/>
                  </a:lnTo>
                  <a:lnTo>
                    <a:pt x="90" y="35"/>
                  </a:lnTo>
                  <a:lnTo>
                    <a:pt x="52" y="39"/>
                  </a:lnTo>
                  <a:close/>
                </a:path>
              </a:pathLst>
            </a:custGeom>
            <a:solidFill>
              <a:schemeClr val="bg1"/>
            </a:solidFill>
            <a:ln w="0" cap="rnd">
              <a:solidFill>
                <a:srgbClr val="000000"/>
              </a:solidFill>
              <a:round/>
              <a:headEnd/>
              <a:tailEnd/>
            </a:ln>
          </p:spPr>
          <p:txBody>
            <a:bodyPr/>
            <a:lstStyle/>
            <a:p>
              <a:endParaRPr lang="nl-NL"/>
            </a:p>
          </p:txBody>
        </p:sp>
        <p:sp>
          <p:nvSpPr>
            <p:cNvPr id="170100" name="Freeform 32">
              <a:extLst>
                <a:ext uri="{FF2B5EF4-FFF2-40B4-BE49-F238E27FC236}">
                  <a16:creationId xmlns:a16="http://schemas.microsoft.com/office/drawing/2014/main" id="{93E3C2E7-8609-486A-9BEF-C3243F2CC2AD}"/>
                </a:ext>
              </a:extLst>
            </p:cNvPr>
            <p:cNvSpPr>
              <a:spLocks/>
            </p:cNvSpPr>
            <p:nvPr/>
          </p:nvSpPr>
          <p:spPr bwMode="auto">
            <a:xfrm>
              <a:off x="3291" y="3640"/>
              <a:ext cx="278" cy="281"/>
            </a:xfrm>
            <a:custGeom>
              <a:avLst/>
              <a:gdLst>
                <a:gd name="T0" fmla="*/ 29 w 278"/>
                <a:gd name="T1" fmla="*/ 74 h 281"/>
                <a:gd name="T2" fmla="*/ 66 w 278"/>
                <a:gd name="T3" fmla="*/ 47 h 281"/>
                <a:gd name="T4" fmla="*/ 100 w 278"/>
                <a:gd name="T5" fmla="*/ 34 h 281"/>
                <a:gd name="T6" fmla="*/ 157 w 278"/>
                <a:gd name="T7" fmla="*/ 18 h 281"/>
                <a:gd name="T8" fmla="*/ 223 w 278"/>
                <a:gd name="T9" fmla="*/ 28 h 281"/>
                <a:gd name="T10" fmla="*/ 252 w 278"/>
                <a:gd name="T11" fmla="*/ 5 h 281"/>
                <a:gd name="T12" fmla="*/ 275 w 278"/>
                <a:gd name="T13" fmla="*/ 6 h 281"/>
                <a:gd name="T14" fmla="*/ 251 w 278"/>
                <a:gd name="T15" fmla="*/ 56 h 281"/>
                <a:gd name="T16" fmla="*/ 210 w 278"/>
                <a:gd name="T17" fmla="*/ 40 h 281"/>
                <a:gd name="T18" fmla="*/ 187 w 278"/>
                <a:gd name="T19" fmla="*/ 44 h 281"/>
                <a:gd name="T20" fmla="*/ 166 w 278"/>
                <a:gd name="T21" fmla="*/ 51 h 281"/>
                <a:gd name="T22" fmla="*/ 150 w 278"/>
                <a:gd name="T23" fmla="*/ 53 h 281"/>
                <a:gd name="T24" fmla="*/ 178 w 278"/>
                <a:gd name="T25" fmla="*/ 83 h 281"/>
                <a:gd name="T26" fmla="*/ 162 w 278"/>
                <a:gd name="T27" fmla="*/ 74 h 281"/>
                <a:gd name="T28" fmla="*/ 151 w 278"/>
                <a:gd name="T29" fmla="*/ 77 h 281"/>
                <a:gd name="T30" fmla="*/ 162 w 278"/>
                <a:gd name="T31" fmla="*/ 90 h 281"/>
                <a:gd name="T32" fmla="*/ 142 w 278"/>
                <a:gd name="T33" fmla="*/ 79 h 281"/>
                <a:gd name="T34" fmla="*/ 134 w 278"/>
                <a:gd name="T35" fmla="*/ 80 h 281"/>
                <a:gd name="T36" fmla="*/ 145 w 278"/>
                <a:gd name="T37" fmla="*/ 92 h 281"/>
                <a:gd name="T38" fmla="*/ 139 w 278"/>
                <a:gd name="T39" fmla="*/ 95 h 281"/>
                <a:gd name="T40" fmla="*/ 129 w 278"/>
                <a:gd name="T41" fmla="*/ 78 h 281"/>
                <a:gd name="T42" fmla="*/ 117 w 278"/>
                <a:gd name="T43" fmla="*/ 60 h 281"/>
                <a:gd name="T44" fmla="*/ 101 w 278"/>
                <a:gd name="T45" fmla="*/ 65 h 281"/>
                <a:gd name="T46" fmla="*/ 103 w 278"/>
                <a:gd name="T47" fmla="*/ 89 h 281"/>
                <a:gd name="T48" fmla="*/ 115 w 278"/>
                <a:gd name="T49" fmla="*/ 115 h 281"/>
                <a:gd name="T50" fmla="*/ 125 w 278"/>
                <a:gd name="T51" fmla="*/ 142 h 281"/>
                <a:gd name="T52" fmla="*/ 119 w 278"/>
                <a:gd name="T53" fmla="*/ 129 h 281"/>
                <a:gd name="T54" fmla="*/ 116 w 278"/>
                <a:gd name="T55" fmla="*/ 139 h 281"/>
                <a:gd name="T56" fmla="*/ 106 w 278"/>
                <a:gd name="T57" fmla="*/ 156 h 281"/>
                <a:gd name="T58" fmla="*/ 127 w 278"/>
                <a:gd name="T59" fmla="*/ 166 h 281"/>
                <a:gd name="T60" fmla="*/ 144 w 278"/>
                <a:gd name="T61" fmla="*/ 176 h 281"/>
                <a:gd name="T62" fmla="*/ 164 w 278"/>
                <a:gd name="T63" fmla="*/ 191 h 281"/>
                <a:gd name="T64" fmla="*/ 162 w 278"/>
                <a:gd name="T65" fmla="*/ 219 h 281"/>
                <a:gd name="T66" fmla="*/ 146 w 278"/>
                <a:gd name="T67" fmla="*/ 202 h 281"/>
                <a:gd name="T68" fmla="*/ 122 w 278"/>
                <a:gd name="T69" fmla="*/ 205 h 281"/>
                <a:gd name="T70" fmla="*/ 125 w 278"/>
                <a:gd name="T71" fmla="*/ 222 h 281"/>
                <a:gd name="T72" fmla="*/ 136 w 278"/>
                <a:gd name="T73" fmla="*/ 227 h 281"/>
                <a:gd name="T74" fmla="*/ 127 w 278"/>
                <a:gd name="T75" fmla="*/ 237 h 281"/>
                <a:gd name="T76" fmla="*/ 110 w 278"/>
                <a:gd name="T77" fmla="*/ 227 h 281"/>
                <a:gd name="T78" fmla="*/ 115 w 278"/>
                <a:gd name="T79" fmla="*/ 245 h 281"/>
                <a:gd name="T80" fmla="*/ 109 w 278"/>
                <a:gd name="T81" fmla="*/ 269 h 281"/>
                <a:gd name="T82" fmla="*/ 80 w 278"/>
                <a:gd name="T83" fmla="*/ 255 h 281"/>
                <a:gd name="T84" fmla="*/ 64 w 278"/>
                <a:gd name="T85" fmla="*/ 240 h 281"/>
                <a:gd name="T86" fmla="*/ 47 w 278"/>
                <a:gd name="T87" fmla="*/ 212 h 281"/>
                <a:gd name="T88" fmla="*/ 76 w 278"/>
                <a:gd name="T89" fmla="*/ 188 h 281"/>
                <a:gd name="T90" fmla="*/ 128 w 278"/>
                <a:gd name="T91" fmla="*/ 194 h 281"/>
                <a:gd name="T92" fmla="*/ 73 w 278"/>
                <a:gd name="T93" fmla="*/ 177 h 281"/>
                <a:gd name="T94" fmla="*/ 28 w 278"/>
                <a:gd name="T95" fmla="*/ 156 h 281"/>
                <a:gd name="T96" fmla="*/ 45 w 278"/>
                <a:gd name="T97" fmla="*/ 148 h 281"/>
                <a:gd name="T98" fmla="*/ 4 w 278"/>
                <a:gd name="T99" fmla="*/ 126 h 2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81"/>
                <a:gd name="T152" fmla="*/ 278 w 278"/>
                <a:gd name="T153" fmla="*/ 281 h 2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81">
                  <a:moveTo>
                    <a:pt x="0" y="118"/>
                  </a:moveTo>
                  <a:lnTo>
                    <a:pt x="11" y="96"/>
                  </a:lnTo>
                  <a:lnTo>
                    <a:pt x="21" y="84"/>
                  </a:lnTo>
                  <a:lnTo>
                    <a:pt x="29" y="74"/>
                  </a:lnTo>
                  <a:lnTo>
                    <a:pt x="37" y="53"/>
                  </a:lnTo>
                  <a:lnTo>
                    <a:pt x="39" y="52"/>
                  </a:lnTo>
                  <a:lnTo>
                    <a:pt x="54" y="50"/>
                  </a:lnTo>
                  <a:lnTo>
                    <a:pt x="66" y="47"/>
                  </a:lnTo>
                  <a:lnTo>
                    <a:pt x="74" y="36"/>
                  </a:lnTo>
                  <a:lnTo>
                    <a:pt x="81" y="32"/>
                  </a:lnTo>
                  <a:lnTo>
                    <a:pt x="88" y="33"/>
                  </a:lnTo>
                  <a:lnTo>
                    <a:pt x="100" y="34"/>
                  </a:lnTo>
                  <a:lnTo>
                    <a:pt x="110" y="28"/>
                  </a:lnTo>
                  <a:lnTo>
                    <a:pt x="119" y="24"/>
                  </a:lnTo>
                  <a:lnTo>
                    <a:pt x="121" y="23"/>
                  </a:lnTo>
                  <a:lnTo>
                    <a:pt x="157" y="18"/>
                  </a:lnTo>
                  <a:lnTo>
                    <a:pt x="172" y="11"/>
                  </a:lnTo>
                  <a:lnTo>
                    <a:pt x="183" y="10"/>
                  </a:lnTo>
                  <a:lnTo>
                    <a:pt x="211" y="23"/>
                  </a:lnTo>
                  <a:lnTo>
                    <a:pt x="223" y="28"/>
                  </a:lnTo>
                  <a:lnTo>
                    <a:pt x="230" y="28"/>
                  </a:lnTo>
                  <a:lnTo>
                    <a:pt x="252" y="21"/>
                  </a:lnTo>
                  <a:lnTo>
                    <a:pt x="254" y="14"/>
                  </a:lnTo>
                  <a:lnTo>
                    <a:pt x="252" y="5"/>
                  </a:lnTo>
                  <a:lnTo>
                    <a:pt x="258" y="0"/>
                  </a:lnTo>
                  <a:lnTo>
                    <a:pt x="265" y="1"/>
                  </a:lnTo>
                  <a:lnTo>
                    <a:pt x="267" y="1"/>
                  </a:lnTo>
                  <a:lnTo>
                    <a:pt x="275" y="6"/>
                  </a:lnTo>
                  <a:lnTo>
                    <a:pt x="278" y="11"/>
                  </a:lnTo>
                  <a:lnTo>
                    <a:pt x="265" y="28"/>
                  </a:lnTo>
                  <a:lnTo>
                    <a:pt x="257" y="42"/>
                  </a:lnTo>
                  <a:lnTo>
                    <a:pt x="251" y="56"/>
                  </a:lnTo>
                  <a:lnTo>
                    <a:pt x="250" y="45"/>
                  </a:lnTo>
                  <a:lnTo>
                    <a:pt x="235" y="44"/>
                  </a:lnTo>
                  <a:lnTo>
                    <a:pt x="221" y="43"/>
                  </a:lnTo>
                  <a:lnTo>
                    <a:pt x="210" y="40"/>
                  </a:lnTo>
                  <a:lnTo>
                    <a:pt x="209" y="36"/>
                  </a:lnTo>
                  <a:lnTo>
                    <a:pt x="200" y="41"/>
                  </a:lnTo>
                  <a:lnTo>
                    <a:pt x="195" y="44"/>
                  </a:lnTo>
                  <a:lnTo>
                    <a:pt x="187" y="44"/>
                  </a:lnTo>
                  <a:lnTo>
                    <a:pt x="187" y="38"/>
                  </a:lnTo>
                  <a:lnTo>
                    <a:pt x="180" y="39"/>
                  </a:lnTo>
                  <a:lnTo>
                    <a:pt x="175" y="46"/>
                  </a:lnTo>
                  <a:lnTo>
                    <a:pt x="166" y="51"/>
                  </a:lnTo>
                  <a:lnTo>
                    <a:pt x="160" y="52"/>
                  </a:lnTo>
                  <a:lnTo>
                    <a:pt x="155" y="48"/>
                  </a:lnTo>
                  <a:lnTo>
                    <a:pt x="150" y="50"/>
                  </a:lnTo>
                  <a:lnTo>
                    <a:pt x="150" y="53"/>
                  </a:lnTo>
                  <a:lnTo>
                    <a:pt x="153" y="58"/>
                  </a:lnTo>
                  <a:lnTo>
                    <a:pt x="156" y="66"/>
                  </a:lnTo>
                  <a:lnTo>
                    <a:pt x="162" y="68"/>
                  </a:lnTo>
                  <a:lnTo>
                    <a:pt x="178" y="83"/>
                  </a:lnTo>
                  <a:lnTo>
                    <a:pt x="175" y="85"/>
                  </a:lnTo>
                  <a:lnTo>
                    <a:pt x="168" y="78"/>
                  </a:lnTo>
                  <a:lnTo>
                    <a:pt x="167" y="76"/>
                  </a:lnTo>
                  <a:lnTo>
                    <a:pt x="162" y="74"/>
                  </a:lnTo>
                  <a:lnTo>
                    <a:pt x="156" y="71"/>
                  </a:lnTo>
                  <a:lnTo>
                    <a:pt x="153" y="73"/>
                  </a:lnTo>
                  <a:lnTo>
                    <a:pt x="149" y="74"/>
                  </a:lnTo>
                  <a:lnTo>
                    <a:pt x="151" y="77"/>
                  </a:lnTo>
                  <a:lnTo>
                    <a:pt x="150" y="80"/>
                  </a:lnTo>
                  <a:lnTo>
                    <a:pt x="157" y="84"/>
                  </a:lnTo>
                  <a:lnTo>
                    <a:pt x="160" y="84"/>
                  </a:lnTo>
                  <a:lnTo>
                    <a:pt x="162" y="90"/>
                  </a:lnTo>
                  <a:lnTo>
                    <a:pt x="161" y="93"/>
                  </a:lnTo>
                  <a:lnTo>
                    <a:pt x="157" y="94"/>
                  </a:lnTo>
                  <a:lnTo>
                    <a:pt x="148" y="82"/>
                  </a:lnTo>
                  <a:lnTo>
                    <a:pt x="142" y="79"/>
                  </a:lnTo>
                  <a:lnTo>
                    <a:pt x="138" y="77"/>
                  </a:lnTo>
                  <a:lnTo>
                    <a:pt x="135" y="77"/>
                  </a:lnTo>
                  <a:lnTo>
                    <a:pt x="135" y="79"/>
                  </a:lnTo>
                  <a:lnTo>
                    <a:pt x="134" y="80"/>
                  </a:lnTo>
                  <a:lnTo>
                    <a:pt x="136" y="84"/>
                  </a:lnTo>
                  <a:lnTo>
                    <a:pt x="138" y="87"/>
                  </a:lnTo>
                  <a:lnTo>
                    <a:pt x="141" y="91"/>
                  </a:lnTo>
                  <a:lnTo>
                    <a:pt x="145" y="92"/>
                  </a:lnTo>
                  <a:lnTo>
                    <a:pt x="148" y="93"/>
                  </a:lnTo>
                  <a:lnTo>
                    <a:pt x="150" y="95"/>
                  </a:lnTo>
                  <a:lnTo>
                    <a:pt x="148" y="96"/>
                  </a:lnTo>
                  <a:lnTo>
                    <a:pt x="139" y="95"/>
                  </a:lnTo>
                  <a:lnTo>
                    <a:pt x="134" y="95"/>
                  </a:lnTo>
                  <a:lnTo>
                    <a:pt x="135" y="90"/>
                  </a:lnTo>
                  <a:lnTo>
                    <a:pt x="132" y="83"/>
                  </a:lnTo>
                  <a:lnTo>
                    <a:pt x="129" y="78"/>
                  </a:lnTo>
                  <a:lnTo>
                    <a:pt x="121" y="75"/>
                  </a:lnTo>
                  <a:lnTo>
                    <a:pt x="112" y="66"/>
                  </a:lnTo>
                  <a:lnTo>
                    <a:pt x="117" y="63"/>
                  </a:lnTo>
                  <a:lnTo>
                    <a:pt x="117" y="60"/>
                  </a:lnTo>
                  <a:lnTo>
                    <a:pt x="116" y="57"/>
                  </a:lnTo>
                  <a:lnTo>
                    <a:pt x="113" y="56"/>
                  </a:lnTo>
                  <a:lnTo>
                    <a:pt x="110" y="61"/>
                  </a:lnTo>
                  <a:lnTo>
                    <a:pt x="101" y="65"/>
                  </a:lnTo>
                  <a:lnTo>
                    <a:pt x="106" y="71"/>
                  </a:lnTo>
                  <a:lnTo>
                    <a:pt x="101" y="80"/>
                  </a:lnTo>
                  <a:lnTo>
                    <a:pt x="100" y="86"/>
                  </a:lnTo>
                  <a:lnTo>
                    <a:pt x="103" y="89"/>
                  </a:lnTo>
                  <a:lnTo>
                    <a:pt x="104" y="94"/>
                  </a:lnTo>
                  <a:lnTo>
                    <a:pt x="110" y="102"/>
                  </a:lnTo>
                  <a:lnTo>
                    <a:pt x="112" y="103"/>
                  </a:lnTo>
                  <a:lnTo>
                    <a:pt x="115" y="115"/>
                  </a:lnTo>
                  <a:lnTo>
                    <a:pt x="126" y="125"/>
                  </a:lnTo>
                  <a:lnTo>
                    <a:pt x="133" y="137"/>
                  </a:lnTo>
                  <a:lnTo>
                    <a:pt x="130" y="140"/>
                  </a:lnTo>
                  <a:lnTo>
                    <a:pt x="125" y="142"/>
                  </a:lnTo>
                  <a:lnTo>
                    <a:pt x="127" y="138"/>
                  </a:lnTo>
                  <a:lnTo>
                    <a:pt x="125" y="133"/>
                  </a:lnTo>
                  <a:lnTo>
                    <a:pt x="122" y="130"/>
                  </a:lnTo>
                  <a:lnTo>
                    <a:pt x="119" y="129"/>
                  </a:lnTo>
                  <a:lnTo>
                    <a:pt x="116" y="128"/>
                  </a:lnTo>
                  <a:lnTo>
                    <a:pt x="111" y="132"/>
                  </a:lnTo>
                  <a:lnTo>
                    <a:pt x="113" y="137"/>
                  </a:lnTo>
                  <a:lnTo>
                    <a:pt x="116" y="139"/>
                  </a:lnTo>
                  <a:lnTo>
                    <a:pt x="117" y="147"/>
                  </a:lnTo>
                  <a:lnTo>
                    <a:pt x="114" y="151"/>
                  </a:lnTo>
                  <a:lnTo>
                    <a:pt x="101" y="155"/>
                  </a:lnTo>
                  <a:lnTo>
                    <a:pt x="106" y="156"/>
                  </a:lnTo>
                  <a:lnTo>
                    <a:pt x="111" y="159"/>
                  </a:lnTo>
                  <a:lnTo>
                    <a:pt x="118" y="161"/>
                  </a:lnTo>
                  <a:lnTo>
                    <a:pt x="122" y="166"/>
                  </a:lnTo>
                  <a:lnTo>
                    <a:pt x="127" y="166"/>
                  </a:lnTo>
                  <a:lnTo>
                    <a:pt x="130" y="166"/>
                  </a:lnTo>
                  <a:lnTo>
                    <a:pt x="131" y="169"/>
                  </a:lnTo>
                  <a:lnTo>
                    <a:pt x="138" y="176"/>
                  </a:lnTo>
                  <a:lnTo>
                    <a:pt x="144" y="176"/>
                  </a:lnTo>
                  <a:lnTo>
                    <a:pt x="146" y="183"/>
                  </a:lnTo>
                  <a:lnTo>
                    <a:pt x="152" y="184"/>
                  </a:lnTo>
                  <a:lnTo>
                    <a:pt x="157" y="184"/>
                  </a:lnTo>
                  <a:lnTo>
                    <a:pt x="164" y="191"/>
                  </a:lnTo>
                  <a:lnTo>
                    <a:pt x="164" y="194"/>
                  </a:lnTo>
                  <a:lnTo>
                    <a:pt x="160" y="196"/>
                  </a:lnTo>
                  <a:lnTo>
                    <a:pt x="165" y="215"/>
                  </a:lnTo>
                  <a:lnTo>
                    <a:pt x="162" y="219"/>
                  </a:lnTo>
                  <a:lnTo>
                    <a:pt x="158" y="219"/>
                  </a:lnTo>
                  <a:lnTo>
                    <a:pt x="154" y="210"/>
                  </a:lnTo>
                  <a:lnTo>
                    <a:pt x="150" y="209"/>
                  </a:lnTo>
                  <a:lnTo>
                    <a:pt x="146" y="202"/>
                  </a:lnTo>
                  <a:lnTo>
                    <a:pt x="144" y="199"/>
                  </a:lnTo>
                  <a:lnTo>
                    <a:pt x="141" y="199"/>
                  </a:lnTo>
                  <a:lnTo>
                    <a:pt x="131" y="202"/>
                  </a:lnTo>
                  <a:lnTo>
                    <a:pt x="122" y="205"/>
                  </a:lnTo>
                  <a:lnTo>
                    <a:pt x="118" y="208"/>
                  </a:lnTo>
                  <a:lnTo>
                    <a:pt x="124" y="210"/>
                  </a:lnTo>
                  <a:lnTo>
                    <a:pt x="125" y="215"/>
                  </a:lnTo>
                  <a:lnTo>
                    <a:pt x="125" y="222"/>
                  </a:lnTo>
                  <a:lnTo>
                    <a:pt x="129" y="225"/>
                  </a:lnTo>
                  <a:lnTo>
                    <a:pt x="132" y="224"/>
                  </a:lnTo>
                  <a:lnTo>
                    <a:pt x="136" y="222"/>
                  </a:lnTo>
                  <a:lnTo>
                    <a:pt x="136" y="227"/>
                  </a:lnTo>
                  <a:lnTo>
                    <a:pt x="141" y="231"/>
                  </a:lnTo>
                  <a:lnTo>
                    <a:pt x="131" y="233"/>
                  </a:lnTo>
                  <a:lnTo>
                    <a:pt x="131" y="236"/>
                  </a:lnTo>
                  <a:lnTo>
                    <a:pt x="127" y="237"/>
                  </a:lnTo>
                  <a:lnTo>
                    <a:pt x="122" y="235"/>
                  </a:lnTo>
                  <a:lnTo>
                    <a:pt x="124" y="230"/>
                  </a:lnTo>
                  <a:lnTo>
                    <a:pt x="120" y="228"/>
                  </a:lnTo>
                  <a:lnTo>
                    <a:pt x="110" y="227"/>
                  </a:lnTo>
                  <a:lnTo>
                    <a:pt x="108" y="225"/>
                  </a:lnTo>
                  <a:lnTo>
                    <a:pt x="107" y="230"/>
                  </a:lnTo>
                  <a:lnTo>
                    <a:pt x="111" y="241"/>
                  </a:lnTo>
                  <a:lnTo>
                    <a:pt x="115" y="245"/>
                  </a:lnTo>
                  <a:lnTo>
                    <a:pt x="114" y="249"/>
                  </a:lnTo>
                  <a:lnTo>
                    <a:pt x="118" y="254"/>
                  </a:lnTo>
                  <a:lnTo>
                    <a:pt x="122" y="276"/>
                  </a:lnTo>
                  <a:lnTo>
                    <a:pt x="109" y="269"/>
                  </a:lnTo>
                  <a:lnTo>
                    <a:pt x="102" y="271"/>
                  </a:lnTo>
                  <a:lnTo>
                    <a:pt x="97" y="281"/>
                  </a:lnTo>
                  <a:lnTo>
                    <a:pt x="88" y="264"/>
                  </a:lnTo>
                  <a:lnTo>
                    <a:pt x="80" y="255"/>
                  </a:lnTo>
                  <a:lnTo>
                    <a:pt x="71" y="265"/>
                  </a:lnTo>
                  <a:lnTo>
                    <a:pt x="63" y="257"/>
                  </a:lnTo>
                  <a:lnTo>
                    <a:pt x="60" y="250"/>
                  </a:lnTo>
                  <a:lnTo>
                    <a:pt x="64" y="240"/>
                  </a:lnTo>
                  <a:lnTo>
                    <a:pt x="64" y="234"/>
                  </a:lnTo>
                  <a:lnTo>
                    <a:pt x="60" y="227"/>
                  </a:lnTo>
                  <a:lnTo>
                    <a:pt x="50" y="217"/>
                  </a:lnTo>
                  <a:lnTo>
                    <a:pt x="47" y="212"/>
                  </a:lnTo>
                  <a:lnTo>
                    <a:pt x="47" y="207"/>
                  </a:lnTo>
                  <a:lnTo>
                    <a:pt x="57" y="193"/>
                  </a:lnTo>
                  <a:lnTo>
                    <a:pt x="68" y="195"/>
                  </a:lnTo>
                  <a:lnTo>
                    <a:pt x="76" y="188"/>
                  </a:lnTo>
                  <a:lnTo>
                    <a:pt x="80" y="189"/>
                  </a:lnTo>
                  <a:lnTo>
                    <a:pt x="112" y="205"/>
                  </a:lnTo>
                  <a:lnTo>
                    <a:pt x="118" y="202"/>
                  </a:lnTo>
                  <a:lnTo>
                    <a:pt x="128" y="194"/>
                  </a:lnTo>
                  <a:lnTo>
                    <a:pt x="123" y="193"/>
                  </a:lnTo>
                  <a:lnTo>
                    <a:pt x="117" y="191"/>
                  </a:lnTo>
                  <a:lnTo>
                    <a:pt x="94" y="179"/>
                  </a:lnTo>
                  <a:lnTo>
                    <a:pt x="73" y="177"/>
                  </a:lnTo>
                  <a:lnTo>
                    <a:pt x="66" y="179"/>
                  </a:lnTo>
                  <a:lnTo>
                    <a:pt x="53" y="180"/>
                  </a:lnTo>
                  <a:lnTo>
                    <a:pt x="45" y="184"/>
                  </a:lnTo>
                  <a:lnTo>
                    <a:pt x="28" y="156"/>
                  </a:lnTo>
                  <a:lnTo>
                    <a:pt x="33" y="154"/>
                  </a:lnTo>
                  <a:lnTo>
                    <a:pt x="38" y="155"/>
                  </a:lnTo>
                  <a:lnTo>
                    <a:pt x="42" y="152"/>
                  </a:lnTo>
                  <a:lnTo>
                    <a:pt x="45" y="148"/>
                  </a:lnTo>
                  <a:lnTo>
                    <a:pt x="38" y="142"/>
                  </a:lnTo>
                  <a:lnTo>
                    <a:pt x="33" y="145"/>
                  </a:lnTo>
                  <a:lnTo>
                    <a:pt x="24" y="144"/>
                  </a:lnTo>
                  <a:lnTo>
                    <a:pt x="4" y="126"/>
                  </a:lnTo>
                  <a:lnTo>
                    <a:pt x="0" y="118"/>
                  </a:lnTo>
                </a:path>
              </a:pathLst>
            </a:custGeom>
            <a:solidFill>
              <a:schemeClr val="bg1"/>
            </a:solidFill>
            <a:ln w="0" cap="rnd">
              <a:solidFill>
                <a:srgbClr val="000000"/>
              </a:solidFill>
              <a:round/>
              <a:headEnd/>
              <a:tailEnd/>
            </a:ln>
          </p:spPr>
          <p:txBody>
            <a:bodyPr/>
            <a:lstStyle/>
            <a:p>
              <a:endParaRPr lang="nl-NL"/>
            </a:p>
          </p:txBody>
        </p:sp>
      </p:grpSp>
      <p:sp>
        <p:nvSpPr>
          <p:cNvPr id="170009" name="Freeform 33">
            <a:extLst>
              <a:ext uri="{FF2B5EF4-FFF2-40B4-BE49-F238E27FC236}">
                <a16:creationId xmlns:a16="http://schemas.microsoft.com/office/drawing/2014/main" id="{51608F3D-544F-4148-824D-132AD5212FFF}"/>
              </a:ext>
            </a:extLst>
          </p:cNvPr>
          <p:cNvSpPr>
            <a:spLocks/>
          </p:cNvSpPr>
          <p:nvPr/>
        </p:nvSpPr>
        <p:spPr bwMode="auto">
          <a:xfrm>
            <a:off x="3357563" y="2413001"/>
            <a:ext cx="722312" cy="498475"/>
          </a:xfrm>
          <a:custGeom>
            <a:avLst/>
            <a:gdLst>
              <a:gd name="T0" fmla="*/ 2147483646 w 455"/>
              <a:gd name="T1" fmla="*/ 2147483646 h 314"/>
              <a:gd name="T2" fmla="*/ 2147483646 w 455"/>
              <a:gd name="T3" fmla="*/ 2147483646 h 314"/>
              <a:gd name="T4" fmla="*/ 2147483646 w 455"/>
              <a:gd name="T5" fmla="*/ 2147483646 h 314"/>
              <a:gd name="T6" fmla="*/ 2147483646 w 455"/>
              <a:gd name="T7" fmla="*/ 2147483646 h 314"/>
              <a:gd name="T8" fmla="*/ 2147483646 w 455"/>
              <a:gd name="T9" fmla="*/ 2147483646 h 314"/>
              <a:gd name="T10" fmla="*/ 2147483646 w 455"/>
              <a:gd name="T11" fmla="*/ 2147483646 h 314"/>
              <a:gd name="T12" fmla="*/ 2147483646 w 455"/>
              <a:gd name="T13" fmla="*/ 2147483646 h 314"/>
              <a:gd name="T14" fmla="*/ 2147483646 w 455"/>
              <a:gd name="T15" fmla="*/ 2147483646 h 314"/>
              <a:gd name="T16" fmla="*/ 2147483646 w 455"/>
              <a:gd name="T17" fmla="*/ 2147483646 h 314"/>
              <a:gd name="T18" fmla="*/ 2147483646 w 455"/>
              <a:gd name="T19" fmla="*/ 2147483646 h 314"/>
              <a:gd name="T20" fmla="*/ 2147483646 w 455"/>
              <a:gd name="T21" fmla="*/ 2147483646 h 314"/>
              <a:gd name="T22" fmla="*/ 2147483646 w 455"/>
              <a:gd name="T23" fmla="*/ 2147483646 h 314"/>
              <a:gd name="T24" fmla="*/ 2147483646 w 455"/>
              <a:gd name="T25" fmla="*/ 2147483646 h 314"/>
              <a:gd name="T26" fmla="*/ 2147483646 w 455"/>
              <a:gd name="T27" fmla="*/ 2147483646 h 314"/>
              <a:gd name="T28" fmla="*/ 2147483646 w 455"/>
              <a:gd name="T29" fmla="*/ 2147483646 h 314"/>
              <a:gd name="T30" fmla="*/ 2147483646 w 455"/>
              <a:gd name="T31" fmla="*/ 2147483646 h 314"/>
              <a:gd name="T32" fmla="*/ 2147483646 w 455"/>
              <a:gd name="T33" fmla="*/ 2147483646 h 314"/>
              <a:gd name="T34" fmla="*/ 2147483646 w 455"/>
              <a:gd name="T35" fmla="*/ 2147483646 h 314"/>
              <a:gd name="T36" fmla="*/ 2147483646 w 455"/>
              <a:gd name="T37" fmla="*/ 2147483646 h 314"/>
              <a:gd name="T38" fmla="*/ 2147483646 w 455"/>
              <a:gd name="T39" fmla="*/ 2147483646 h 314"/>
              <a:gd name="T40" fmla="*/ 2147483646 w 455"/>
              <a:gd name="T41" fmla="*/ 2147483646 h 314"/>
              <a:gd name="T42" fmla="*/ 2147483646 w 455"/>
              <a:gd name="T43" fmla="*/ 2147483646 h 314"/>
              <a:gd name="T44" fmla="*/ 2147483646 w 455"/>
              <a:gd name="T45" fmla="*/ 2147483646 h 314"/>
              <a:gd name="T46" fmla="*/ 2147483646 w 455"/>
              <a:gd name="T47" fmla="*/ 0 h 314"/>
              <a:gd name="T48" fmla="*/ 2147483646 w 455"/>
              <a:gd name="T49" fmla="*/ 2147483646 h 314"/>
              <a:gd name="T50" fmla="*/ 2147483646 w 455"/>
              <a:gd name="T51" fmla="*/ 2147483646 h 314"/>
              <a:gd name="T52" fmla="*/ 2147483646 w 455"/>
              <a:gd name="T53" fmla="*/ 2147483646 h 314"/>
              <a:gd name="T54" fmla="*/ 2147483646 w 455"/>
              <a:gd name="T55" fmla="*/ 2147483646 h 314"/>
              <a:gd name="T56" fmla="*/ 2147483646 w 455"/>
              <a:gd name="T57" fmla="*/ 2147483646 h 314"/>
              <a:gd name="T58" fmla="*/ 2147483646 w 455"/>
              <a:gd name="T59" fmla="*/ 2147483646 h 314"/>
              <a:gd name="T60" fmla="*/ 2147483646 w 455"/>
              <a:gd name="T61" fmla="*/ 2147483646 h 314"/>
              <a:gd name="T62" fmla="*/ 2147483646 w 455"/>
              <a:gd name="T63" fmla="*/ 2147483646 h 314"/>
              <a:gd name="T64" fmla="*/ 2147483646 w 455"/>
              <a:gd name="T65" fmla="*/ 2147483646 h 314"/>
              <a:gd name="T66" fmla="*/ 2147483646 w 455"/>
              <a:gd name="T67" fmla="*/ 2147483646 h 314"/>
              <a:gd name="T68" fmla="*/ 2147483646 w 455"/>
              <a:gd name="T69" fmla="*/ 2147483646 h 314"/>
              <a:gd name="T70" fmla="*/ 2147483646 w 455"/>
              <a:gd name="T71" fmla="*/ 2147483646 h 314"/>
              <a:gd name="T72" fmla="*/ 2147483646 w 455"/>
              <a:gd name="T73" fmla="*/ 2147483646 h 314"/>
              <a:gd name="T74" fmla="*/ 2147483646 w 455"/>
              <a:gd name="T75" fmla="*/ 2147483646 h 314"/>
              <a:gd name="T76" fmla="*/ 2147483646 w 455"/>
              <a:gd name="T77" fmla="*/ 2147483646 h 314"/>
              <a:gd name="T78" fmla="*/ 2147483646 w 455"/>
              <a:gd name="T79" fmla="*/ 2147483646 h 314"/>
              <a:gd name="T80" fmla="*/ 2147483646 w 455"/>
              <a:gd name="T81" fmla="*/ 2147483646 h 314"/>
              <a:gd name="T82" fmla="*/ 2147483646 w 455"/>
              <a:gd name="T83" fmla="*/ 2147483646 h 314"/>
              <a:gd name="T84" fmla="*/ 2147483646 w 455"/>
              <a:gd name="T85" fmla="*/ 2147483646 h 314"/>
              <a:gd name="T86" fmla="*/ 2147483646 w 455"/>
              <a:gd name="T87" fmla="*/ 2147483646 h 314"/>
              <a:gd name="T88" fmla="*/ 2147483646 w 455"/>
              <a:gd name="T89" fmla="*/ 2147483646 h 314"/>
              <a:gd name="T90" fmla="*/ 2147483646 w 455"/>
              <a:gd name="T91" fmla="*/ 2147483646 h 314"/>
              <a:gd name="T92" fmla="*/ 2147483646 w 455"/>
              <a:gd name="T93" fmla="*/ 2147483646 h 314"/>
              <a:gd name="T94" fmla="*/ 2147483646 w 455"/>
              <a:gd name="T95" fmla="*/ 2147483646 h 314"/>
              <a:gd name="T96" fmla="*/ 2147483646 w 455"/>
              <a:gd name="T97" fmla="*/ 2147483646 h 314"/>
              <a:gd name="T98" fmla="*/ 2147483646 w 455"/>
              <a:gd name="T99" fmla="*/ 2147483646 h 314"/>
              <a:gd name="T100" fmla="*/ 2147483646 w 455"/>
              <a:gd name="T101" fmla="*/ 2147483646 h 314"/>
              <a:gd name="T102" fmla="*/ 2147483646 w 455"/>
              <a:gd name="T103" fmla="*/ 2147483646 h 314"/>
              <a:gd name="T104" fmla="*/ 2147483646 w 455"/>
              <a:gd name="T105" fmla="*/ 2147483646 h 314"/>
              <a:gd name="T106" fmla="*/ 2147483646 w 455"/>
              <a:gd name="T107" fmla="*/ 2147483646 h 314"/>
              <a:gd name="T108" fmla="*/ 2147483646 w 455"/>
              <a:gd name="T109" fmla="*/ 2147483646 h 314"/>
              <a:gd name="T110" fmla="*/ 2147483646 w 455"/>
              <a:gd name="T111" fmla="*/ 2147483646 h 314"/>
              <a:gd name="T112" fmla="*/ 2147483646 w 455"/>
              <a:gd name="T113" fmla="*/ 2147483646 h 314"/>
              <a:gd name="T114" fmla="*/ 0 w 455"/>
              <a:gd name="T115" fmla="*/ 2147483646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314"/>
              <a:gd name="T176" fmla="*/ 455 w 455"/>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314">
                <a:moveTo>
                  <a:pt x="0" y="96"/>
                </a:moveTo>
                <a:lnTo>
                  <a:pt x="3" y="89"/>
                </a:lnTo>
                <a:lnTo>
                  <a:pt x="10" y="81"/>
                </a:lnTo>
                <a:lnTo>
                  <a:pt x="28" y="81"/>
                </a:lnTo>
                <a:lnTo>
                  <a:pt x="41" y="77"/>
                </a:lnTo>
                <a:lnTo>
                  <a:pt x="34" y="66"/>
                </a:lnTo>
                <a:lnTo>
                  <a:pt x="26" y="50"/>
                </a:lnTo>
                <a:lnTo>
                  <a:pt x="32" y="34"/>
                </a:lnTo>
                <a:lnTo>
                  <a:pt x="37" y="34"/>
                </a:lnTo>
                <a:lnTo>
                  <a:pt x="56" y="54"/>
                </a:lnTo>
                <a:lnTo>
                  <a:pt x="69" y="56"/>
                </a:lnTo>
                <a:lnTo>
                  <a:pt x="74" y="48"/>
                </a:lnTo>
                <a:lnTo>
                  <a:pt x="71" y="36"/>
                </a:lnTo>
                <a:lnTo>
                  <a:pt x="59" y="18"/>
                </a:lnTo>
                <a:lnTo>
                  <a:pt x="66" y="7"/>
                </a:lnTo>
                <a:lnTo>
                  <a:pt x="86" y="18"/>
                </a:lnTo>
                <a:lnTo>
                  <a:pt x="104" y="21"/>
                </a:lnTo>
                <a:lnTo>
                  <a:pt x="118" y="34"/>
                </a:lnTo>
                <a:lnTo>
                  <a:pt x="127" y="60"/>
                </a:lnTo>
                <a:lnTo>
                  <a:pt x="125" y="79"/>
                </a:lnTo>
                <a:lnTo>
                  <a:pt x="116" y="93"/>
                </a:lnTo>
                <a:lnTo>
                  <a:pt x="134" y="130"/>
                </a:lnTo>
                <a:lnTo>
                  <a:pt x="144" y="113"/>
                </a:lnTo>
                <a:lnTo>
                  <a:pt x="151" y="107"/>
                </a:lnTo>
                <a:lnTo>
                  <a:pt x="163" y="102"/>
                </a:lnTo>
                <a:lnTo>
                  <a:pt x="172" y="94"/>
                </a:lnTo>
                <a:lnTo>
                  <a:pt x="173" y="84"/>
                </a:lnTo>
                <a:lnTo>
                  <a:pt x="170" y="48"/>
                </a:lnTo>
                <a:lnTo>
                  <a:pt x="181" y="36"/>
                </a:lnTo>
                <a:lnTo>
                  <a:pt x="190" y="58"/>
                </a:lnTo>
                <a:lnTo>
                  <a:pt x="198" y="72"/>
                </a:lnTo>
                <a:lnTo>
                  <a:pt x="208" y="82"/>
                </a:lnTo>
                <a:lnTo>
                  <a:pt x="212" y="83"/>
                </a:lnTo>
                <a:lnTo>
                  <a:pt x="215" y="77"/>
                </a:lnTo>
                <a:lnTo>
                  <a:pt x="210" y="55"/>
                </a:lnTo>
                <a:lnTo>
                  <a:pt x="215" y="48"/>
                </a:lnTo>
                <a:lnTo>
                  <a:pt x="220" y="46"/>
                </a:lnTo>
                <a:lnTo>
                  <a:pt x="236" y="39"/>
                </a:lnTo>
                <a:lnTo>
                  <a:pt x="249" y="59"/>
                </a:lnTo>
                <a:lnTo>
                  <a:pt x="259" y="70"/>
                </a:lnTo>
                <a:lnTo>
                  <a:pt x="269" y="73"/>
                </a:lnTo>
                <a:lnTo>
                  <a:pt x="270" y="65"/>
                </a:lnTo>
                <a:lnTo>
                  <a:pt x="264" y="40"/>
                </a:lnTo>
                <a:lnTo>
                  <a:pt x="283" y="47"/>
                </a:lnTo>
                <a:lnTo>
                  <a:pt x="310" y="50"/>
                </a:lnTo>
                <a:lnTo>
                  <a:pt x="325" y="45"/>
                </a:lnTo>
                <a:lnTo>
                  <a:pt x="334" y="34"/>
                </a:lnTo>
                <a:lnTo>
                  <a:pt x="333" y="0"/>
                </a:lnTo>
                <a:lnTo>
                  <a:pt x="355" y="4"/>
                </a:lnTo>
                <a:lnTo>
                  <a:pt x="368" y="26"/>
                </a:lnTo>
                <a:lnTo>
                  <a:pt x="389" y="42"/>
                </a:lnTo>
                <a:lnTo>
                  <a:pt x="402" y="42"/>
                </a:lnTo>
                <a:lnTo>
                  <a:pt x="407" y="54"/>
                </a:lnTo>
                <a:lnTo>
                  <a:pt x="403" y="79"/>
                </a:lnTo>
                <a:lnTo>
                  <a:pt x="418" y="93"/>
                </a:lnTo>
                <a:lnTo>
                  <a:pt x="450" y="100"/>
                </a:lnTo>
                <a:lnTo>
                  <a:pt x="452" y="107"/>
                </a:lnTo>
                <a:lnTo>
                  <a:pt x="455" y="132"/>
                </a:lnTo>
                <a:lnTo>
                  <a:pt x="453" y="150"/>
                </a:lnTo>
                <a:lnTo>
                  <a:pt x="451" y="161"/>
                </a:lnTo>
                <a:lnTo>
                  <a:pt x="448" y="173"/>
                </a:lnTo>
                <a:lnTo>
                  <a:pt x="439" y="178"/>
                </a:lnTo>
                <a:lnTo>
                  <a:pt x="424" y="179"/>
                </a:lnTo>
                <a:lnTo>
                  <a:pt x="420" y="184"/>
                </a:lnTo>
                <a:lnTo>
                  <a:pt x="419" y="203"/>
                </a:lnTo>
                <a:lnTo>
                  <a:pt x="409" y="223"/>
                </a:lnTo>
                <a:lnTo>
                  <a:pt x="400" y="230"/>
                </a:lnTo>
                <a:lnTo>
                  <a:pt x="389" y="229"/>
                </a:lnTo>
                <a:lnTo>
                  <a:pt x="381" y="222"/>
                </a:lnTo>
                <a:lnTo>
                  <a:pt x="365" y="244"/>
                </a:lnTo>
                <a:lnTo>
                  <a:pt x="355" y="250"/>
                </a:lnTo>
                <a:lnTo>
                  <a:pt x="327" y="270"/>
                </a:lnTo>
                <a:lnTo>
                  <a:pt x="311" y="275"/>
                </a:lnTo>
                <a:lnTo>
                  <a:pt x="297" y="275"/>
                </a:lnTo>
                <a:lnTo>
                  <a:pt x="282" y="279"/>
                </a:lnTo>
                <a:lnTo>
                  <a:pt x="267" y="305"/>
                </a:lnTo>
                <a:lnTo>
                  <a:pt x="258" y="310"/>
                </a:lnTo>
                <a:lnTo>
                  <a:pt x="237" y="314"/>
                </a:lnTo>
                <a:lnTo>
                  <a:pt x="224" y="313"/>
                </a:lnTo>
                <a:lnTo>
                  <a:pt x="199" y="306"/>
                </a:lnTo>
                <a:lnTo>
                  <a:pt x="187" y="300"/>
                </a:lnTo>
                <a:lnTo>
                  <a:pt x="162" y="279"/>
                </a:lnTo>
                <a:lnTo>
                  <a:pt x="142" y="274"/>
                </a:lnTo>
                <a:lnTo>
                  <a:pt x="134" y="277"/>
                </a:lnTo>
                <a:lnTo>
                  <a:pt x="114" y="277"/>
                </a:lnTo>
                <a:lnTo>
                  <a:pt x="79" y="271"/>
                </a:lnTo>
                <a:lnTo>
                  <a:pt x="73" y="262"/>
                </a:lnTo>
                <a:lnTo>
                  <a:pt x="81" y="254"/>
                </a:lnTo>
                <a:lnTo>
                  <a:pt x="103" y="239"/>
                </a:lnTo>
                <a:lnTo>
                  <a:pt x="116" y="213"/>
                </a:lnTo>
                <a:lnTo>
                  <a:pt x="101" y="212"/>
                </a:lnTo>
                <a:lnTo>
                  <a:pt x="91" y="206"/>
                </a:lnTo>
                <a:lnTo>
                  <a:pt x="83" y="189"/>
                </a:lnTo>
                <a:lnTo>
                  <a:pt x="78" y="184"/>
                </a:lnTo>
                <a:lnTo>
                  <a:pt x="71" y="188"/>
                </a:lnTo>
                <a:lnTo>
                  <a:pt x="41" y="193"/>
                </a:lnTo>
                <a:lnTo>
                  <a:pt x="30" y="195"/>
                </a:lnTo>
                <a:lnTo>
                  <a:pt x="23" y="185"/>
                </a:lnTo>
                <a:lnTo>
                  <a:pt x="26" y="176"/>
                </a:lnTo>
                <a:lnTo>
                  <a:pt x="33" y="170"/>
                </a:lnTo>
                <a:lnTo>
                  <a:pt x="46" y="166"/>
                </a:lnTo>
                <a:lnTo>
                  <a:pt x="61" y="165"/>
                </a:lnTo>
                <a:lnTo>
                  <a:pt x="75" y="160"/>
                </a:lnTo>
                <a:lnTo>
                  <a:pt x="95" y="156"/>
                </a:lnTo>
                <a:lnTo>
                  <a:pt x="102" y="147"/>
                </a:lnTo>
                <a:lnTo>
                  <a:pt x="106" y="132"/>
                </a:lnTo>
                <a:lnTo>
                  <a:pt x="103" y="120"/>
                </a:lnTo>
                <a:lnTo>
                  <a:pt x="97" y="112"/>
                </a:lnTo>
                <a:lnTo>
                  <a:pt x="88" y="112"/>
                </a:lnTo>
                <a:lnTo>
                  <a:pt x="79" y="105"/>
                </a:lnTo>
                <a:lnTo>
                  <a:pt x="60" y="103"/>
                </a:lnTo>
                <a:lnTo>
                  <a:pt x="44" y="107"/>
                </a:lnTo>
                <a:lnTo>
                  <a:pt x="36" y="115"/>
                </a:lnTo>
                <a:lnTo>
                  <a:pt x="23" y="119"/>
                </a:lnTo>
                <a:lnTo>
                  <a:pt x="3" y="106"/>
                </a:lnTo>
                <a:lnTo>
                  <a:pt x="0"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11" name="Freeform 34">
            <a:extLst>
              <a:ext uri="{FF2B5EF4-FFF2-40B4-BE49-F238E27FC236}">
                <a16:creationId xmlns:a16="http://schemas.microsoft.com/office/drawing/2014/main" id="{FEF4FD60-D74D-4881-ADBF-CA28750E7629}"/>
              </a:ext>
            </a:extLst>
          </p:cNvPr>
          <p:cNvSpPr>
            <a:spLocks/>
          </p:cNvSpPr>
          <p:nvPr/>
        </p:nvSpPr>
        <p:spPr bwMode="auto">
          <a:xfrm>
            <a:off x="3359151" y="2413001"/>
            <a:ext cx="722313" cy="498475"/>
          </a:xfrm>
          <a:custGeom>
            <a:avLst/>
            <a:gdLst>
              <a:gd name="T0" fmla="*/ 2147483647 w 455"/>
              <a:gd name="T1" fmla="*/ 2147483647 h 314"/>
              <a:gd name="T2" fmla="*/ 2147483647 w 455"/>
              <a:gd name="T3" fmla="*/ 2147483647 h 314"/>
              <a:gd name="T4" fmla="*/ 2147483647 w 455"/>
              <a:gd name="T5" fmla="*/ 2147483647 h 314"/>
              <a:gd name="T6" fmla="*/ 2147483647 w 455"/>
              <a:gd name="T7" fmla="*/ 2147483647 h 314"/>
              <a:gd name="T8" fmla="*/ 2147483647 w 455"/>
              <a:gd name="T9" fmla="*/ 2147483647 h 314"/>
              <a:gd name="T10" fmla="*/ 2147483647 w 455"/>
              <a:gd name="T11" fmla="*/ 2147483647 h 314"/>
              <a:gd name="T12" fmla="*/ 2147483647 w 455"/>
              <a:gd name="T13" fmla="*/ 2147483647 h 314"/>
              <a:gd name="T14" fmla="*/ 2147483647 w 455"/>
              <a:gd name="T15" fmla="*/ 2147483647 h 314"/>
              <a:gd name="T16" fmla="*/ 2147483647 w 455"/>
              <a:gd name="T17" fmla="*/ 2147483647 h 314"/>
              <a:gd name="T18" fmla="*/ 2147483647 w 455"/>
              <a:gd name="T19" fmla="*/ 2147483647 h 314"/>
              <a:gd name="T20" fmla="*/ 2147483647 w 455"/>
              <a:gd name="T21" fmla="*/ 2147483647 h 314"/>
              <a:gd name="T22" fmla="*/ 2147483647 w 455"/>
              <a:gd name="T23" fmla="*/ 2147483647 h 314"/>
              <a:gd name="T24" fmla="*/ 2147483647 w 455"/>
              <a:gd name="T25" fmla="*/ 2147483647 h 314"/>
              <a:gd name="T26" fmla="*/ 2147483647 w 455"/>
              <a:gd name="T27" fmla="*/ 2147483647 h 314"/>
              <a:gd name="T28" fmla="*/ 2147483647 w 455"/>
              <a:gd name="T29" fmla="*/ 2147483647 h 314"/>
              <a:gd name="T30" fmla="*/ 2147483647 w 455"/>
              <a:gd name="T31" fmla="*/ 2147483647 h 314"/>
              <a:gd name="T32" fmla="*/ 2147483647 w 455"/>
              <a:gd name="T33" fmla="*/ 2147483647 h 314"/>
              <a:gd name="T34" fmla="*/ 2147483647 w 455"/>
              <a:gd name="T35" fmla="*/ 2147483647 h 314"/>
              <a:gd name="T36" fmla="*/ 2147483647 w 455"/>
              <a:gd name="T37" fmla="*/ 2147483647 h 314"/>
              <a:gd name="T38" fmla="*/ 2147483647 w 455"/>
              <a:gd name="T39" fmla="*/ 2147483647 h 314"/>
              <a:gd name="T40" fmla="*/ 2147483647 w 455"/>
              <a:gd name="T41" fmla="*/ 2147483647 h 314"/>
              <a:gd name="T42" fmla="*/ 2147483647 w 455"/>
              <a:gd name="T43" fmla="*/ 2147483647 h 314"/>
              <a:gd name="T44" fmla="*/ 2147483647 w 455"/>
              <a:gd name="T45" fmla="*/ 2147483647 h 314"/>
              <a:gd name="T46" fmla="*/ 2147483647 w 455"/>
              <a:gd name="T47" fmla="*/ 0 h 314"/>
              <a:gd name="T48" fmla="*/ 2147483647 w 455"/>
              <a:gd name="T49" fmla="*/ 2147483647 h 314"/>
              <a:gd name="T50" fmla="*/ 2147483647 w 455"/>
              <a:gd name="T51" fmla="*/ 2147483647 h 314"/>
              <a:gd name="T52" fmla="*/ 2147483647 w 455"/>
              <a:gd name="T53" fmla="*/ 2147483647 h 314"/>
              <a:gd name="T54" fmla="*/ 2147483647 w 455"/>
              <a:gd name="T55" fmla="*/ 2147483647 h 314"/>
              <a:gd name="T56" fmla="*/ 2147483647 w 455"/>
              <a:gd name="T57" fmla="*/ 2147483647 h 314"/>
              <a:gd name="T58" fmla="*/ 2147483647 w 455"/>
              <a:gd name="T59" fmla="*/ 2147483647 h 314"/>
              <a:gd name="T60" fmla="*/ 2147483647 w 455"/>
              <a:gd name="T61" fmla="*/ 2147483647 h 314"/>
              <a:gd name="T62" fmla="*/ 2147483647 w 455"/>
              <a:gd name="T63" fmla="*/ 2147483647 h 314"/>
              <a:gd name="T64" fmla="*/ 2147483647 w 455"/>
              <a:gd name="T65" fmla="*/ 2147483647 h 314"/>
              <a:gd name="T66" fmla="*/ 2147483647 w 455"/>
              <a:gd name="T67" fmla="*/ 2147483647 h 314"/>
              <a:gd name="T68" fmla="*/ 2147483647 w 455"/>
              <a:gd name="T69" fmla="*/ 2147483647 h 314"/>
              <a:gd name="T70" fmla="*/ 2147483647 w 455"/>
              <a:gd name="T71" fmla="*/ 2147483647 h 314"/>
              <a:gd name="T72" fmla="*/ 2147483647 w 455"/>
              <a:gd name="T73" fmla="*/ 2147483647 h 314"/>
              <a:gd name="T74" fmla="*/ 2147483647 w 455"/>
              <a:gd name="T75" fmla="*/ 2147483647 h 314"/>
              <a:gd name="T76" fmla="*/ 2147483647 w 455"/>
              <a:gd name="T77" fmla="*/ 2147483647 h 314"/>
              <a:gd name="T78" fmla="*/ 2147483647 w 455"/>
              <a:gd name="T79" fmla="*/ 2147483647 h 314"/>
              <a:gd name="T80" fmla="*/ 2147483647 w 455"/>
              <a:gd name="T81" fmla="*/ 2147483647 h 314"/>
              <a:gd name="T82" fmla="*/ 2147483647 w 455"/>
              <a:gd name="T83" fmla="*/ 2147483647 h 314"/>
              <a:gd name="T84" fmla="*/ 2147483647 w 455"/>
              <a:gd name="T85" fmla="*/ 2147483647 h 314"/>
              <a:gd name="T86" fmla="*/ 2147483647 w 455"/>
              <a:gd name="T87" fmla="*/ 2147483647 h 314"/>
              <a:gd name="T88" fmla="*/ 2147483647 w 455"/>
              <a:gd name="T89" fmla="*/ 2147483647 h 314"/>
              <a:gd name="T90" fmla="*/ 2147483647 w 455"/>
              <a:gd name="T91" fmla="*/ 2147483647 h 314"/>
              <a:gd name="T92" fmla="*/ 2147483647 w 455"/>
              <a:gd name="T93" fmla="*/ 2147483647 h 314"/>
              <a:gd name="T94" fmla="*/ 2147483647 w 455"/>
              <a:gd name="T95" fmla="*/ 2147483647 h 314"/>
              <a:gd name="T96" fmla="*/ 2147483647 w 455"/>
              <a:gd name="T97" fmla="*/ 2147483647 h 314"/>
              <a:gd name="T98" fmla="*/ 2147483647 w 455"/>
              <a:gd name="T99" fmla="*/ 2147483647 h 314"/>
              <a:gd name="T100" fmla="*/ 2147483647 w 455"/>
              <a:gd name="T101" fmla="*/ 2147483647 h 314"/>
              <a:gd name="T102" fmla="*/ 2147483647 w 455"/>
              <a:gd name="T103" fmla="*/ 2147483647 h 314"/>
              <a:gd name="T104" fmla="*/ 2147483647 w 455"/>
              <a:gd name="T105" fmla="*/ 2147483647 h 314"/>
              <a:gd name="T106" fmla="*/ 2147483647 w 455"/>
              <a:gd name="T107" fmla="*/ 2147483647 h 314"/>
              <a:gd name="T108" fmla="*/ 2147483647 w 455"/>
              <a:gd name="T109" fmla="*/ 2147483647 h 314"/>
              <a:gd name="T110" fmla="*/ 2147483647 w 455"/>
              <a:gd name="T111" fmla="*/ 2147483647 h 314"/>
              <a:gd name="T112" fmla="*/ 2147483647 w 455"/>
              <a:gd name="T113" fmla="*/ 2147483647 h 314"/>
              <a:gd name="T114" fmla="*/ 0 w 455"/>
              <a:gd name="T115" fmla="*/ 214748364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314"/>
              <a:gd name="T176" fmla="*/ 455 w 455"/>
              <a:gd name="T177" fmla="*/ 314 h 3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314">
                <a:moveTo>
                  <a:pt x="0" y="96"/>
                </a:moveTo>
                <a:lnTo>
                  <a:pt x="3" y="89"/>
                </a:lnTo>
                <a:lnTo>
                  <a:pt x="10" y="81"/>
                </a:lnTo>
                <a:lnTo>
                  <a:pt x="28" y="81"/>
                </a:lnTo>
                <a:lnTo>
                  <a:pt x="41" y="77"/>
                </a:lnTo>
                <a:lnTo>
                  <a:pt x="34" y="66"/>
                </a:lnTo>
                <a:lnTo>
                  <a:pt x="26" y="50"/>
                </a:lnTo>
                <a:lnTo>
                  <a:pt x="32" y="34"/>
                </a:lnTo>
                <a:lnTo>
                  <a:pt x="37" y="34"/>
                </a:lnTo>
                <a:lnTo>
                  <a:pt x="56" y="54"/>
                </a:lnTo>
                <a:lnTo>
                  <a:pt x="69" y="56"/>
                </a:lnTo>
                <a:lnTo>
                  <a:pt x="74" y="48"/>
                </a:lnTo>
                <a:lnTo>
                  <a:pt x="71" y="36"/>
                </a:lnTo>
                <a:lnTo>
                  <a:pt x="59" y="18"/>
                </a:lnTo>
                <a:lnTo>
                  <a:pt x="66" y="7"/>
                </a:lnTo>
                <a:lnTo>
                  <a:pt x="86" y="18"/>
                </a:lnTo>
                <a:lnTo>
                  <a:pt x="104" y="21"/>
                </a:lnTo>
                <a:lnTo>
                  <a:pt x="118" y="34"/>
                </a:lnTo>
                <a:lnTo>
                  <a:pt x="127" y="60"/>
                </a:lnTo>
                <a:lnTo>
                  <a:pt x="125" y="79"/>
                </a:lnTo>
                <a:lnTo>
                  <a:pt x="116" y="93"/>
                </a:lnTo>
                <a:lnTo>
                  <a:pt x="134" y="130"/>
                </a:lnTo>
                <a:lnTo>
                  <a:pt x="144" y="113"/>
                </a:lnTo>
                <a:lnTo>
                  <a:pt x="151" y="107"/>
                </a:lnTo>
                <a:lnTo>
                  <a:pt x="163" y="102"/>
                </a:lnTo>
                <a:lnTo>
                  <a:pt x="172" y="94"/>
                </a:lnTo>
                <a:lnTo>
                  <a:pt x="173" y="84"/>
                </a:lnTo>
                <a:lnTo>
                  <a:pt x="170" y="48"/>
                </a:lnTo>
                <a:lnTo>
                  <a:pt x="181" y="36"/>
                </a:lnTo>
                <a:lnTo>
                  <a:pt x="190" y="58"/>
                </a:lnTo>
                <a:lnTo>
                  <a:pt x="198" y="72"/>
                </a:lnTo>
                <a:lnTo>
                  <a:pt x="208" y="82"/>
                </a:lnTo>
                <a:lnTo>
                  <a:pt x="212" y="83"/>
                </a:lnTo>
                <a:lnTo>
                  <a:pt x="215" y="77"/>
                </a:lnTo>
                <a:lnTo>
                  <a:pt x="210" y="55"/>
                </a:lnTo>
                <a:lnTo>
                  <a:pt x="215" y="48"/>
                </a:lnTo>
                <a:lnTo>
                  <a:pt x="220" y="46"/>
                </a:lnTo>
                <a:lnTo>
                  <a:pt x="236" y="39"/>
                </a:lnTo>
                <a:lnTo>
                  <a:pt x="249" y="59"/>
                </a:lnTo>
                <a:lnTo>
                  <a:pt x="259" y="70"/>
                </a:lnTo>
                <a:lnTo>
                  <a:pt x="269" y="73"/>
                </a:lnTo>
                <a:lnTo>
                  <a:pt x="270" y="65"/>
                </a:lnTo>
                <a:lnTo>
                  <a:pt x="264" y="40"/>
                </a:lnTo>
                <a:lnTo>
                  <a:pt x="283" y="47"/>
                </a:lnTo>
                <a:lnTo>
                  <a:pt x="310" y="50"/>
                </a:lnTo>
                <a:lnTo>
                  <a:pt x="325" y="45"/>
                </a:lnTo>
                <a:lnTo>
                  <a:pt x="334" y="34"/>
                </a:lnTo>
                <a:lnTo>
                  <a:pt x="333" y="0"/>
                </a:lnTo>
                <a:lnTo>
                  <a:pt x="355" y="4"/>
                </a:lnTo>
                <a:lnTo>
                  <a:pt x="368" y="26"/>
                </a:lnTo>
                <a:lnTo>
                  <a:pt x="389" y="42"/>
                </a:lnTo>
                <a:lnTo>
                  <a:pt x="402" y="42"/>
                </a:lnTo>
                <a:lnTo>
                  <a:pt x="407" y="54"/>
                </a:lnTo>
                <a:lnTo>
                  <a:pt x="403" y="79"/>
                </a:lnTo>
                <a:lnTo>
                  <a:pt x="418" y="93"/>
                </a:lnTo>
                <a:lnTo>
                  <a:pt x="450" y="100"/>
                </a:lnTo>
                <a:lnTo>
                  <a:pt x="452" y="107"/>
                </a:lnTo>
                <a:lnTo>
                  <a:pt x="455" y="132"/>
                </a:lnTo>
                <a:lnTo>
                  <a:pt x="453" y="150"/>
                </a:lnTo>
                <a:lnTo>
                  <a:pt x="451" y="161"/>
                </a:lnTo>
                <a:lnTo>
                  <a:pt x="448" y="173"/>
                </a:lnTo>
                <a:lnTo>
                  <a:pt x="439" y="178"/>
                </a:lnTo>
                <a:lnTo>
                  <a:pt x="424" y="179"/>
                </a:lnTo>
                <a:lnTo>
                  <a:pt x="420" y="184"/>
                </a:lnTo>
                <a:lnTo>
                  <a:pt x="419" y="203"/>
                </a:lnTo>
                <a:lnTo>
                  <a:pt x="409" y="223"/>
                </a:lnTo>
                <a:lnTo>
                  <a:pt x="400" y="230"/>
                </a:lnTo>
                <a:lnTo>
                  <a:pt x="389" y="229"/>
                </a:lnTo>
                <a:lnTo>
                  <a:pt x="381" y="222"/>
                </a:lnTo>
                <a:lnTo>
                  <a:pt x="365" y="244"/>
                </a:lnTo>
                <a:lnTo>
                  <a:pt x="355" y="250"/>
                </a:lnTo>
                <a:lnTo>
                  <a:pt x="327" y="270"/>
                </a:lnTo>
                <a:lnTo>
                  <a:pt x="311" y="275"/>
                </a:lnTo>
                <a:lnTo>
                  <a:pt x="297" y="275"/>
                </a:lnTo>
                <a:lnTo>
                  <a:pt x="282" y="279"/>
                </a:lnTo>
                <a:lnTo>
                  <a:pt x="267" y="305"/>
                </a:lnTo>
                <a:lnTo>
                  <a:pt x="258" y="310"/>
                </a:lnTo>
                <a:lnTo>
                  <a:pt x="237" y="314"/>
                </a:lnTo>
                <a:lnTo>
                  <a:pt x="224" y="313"/>
                </a:lnTo>
                <a:lnTo>
                  <a:pt x="199" y="306"/>
                </a:lnTo>
                <a:lnTo>
                  <a:pt x="187" y="300"/>
                </a:lnTo>
                <a:lnTo>
                  <a:pt x="162" y="279"/>
                </a:lnTo>
                <a:lnTo>
                  <a:pt x="142" y="274"/>
                </a:lnTo>
                <a:lnTo>
                  <a:pt x="134" y="277"/>
                </a:lnTo>
                <a:lnTo>
                  <a:pt x="114" y="277"/>
                </a:lnTo>
                <a:lnTo>
                  <a:pt x="79" y="271"/>
                </a:lnTo>
                <a:lnTo>
                  <a:pt x="73" y="262"/>
                </a:lnTo>
                <a:lnTo>
                  <a:pt x="81" y="254"/>
                </a:lnTo>
                <a:lnTo>
                  <a:pt x="103" y="239"/>
                </a:lnTo>
                <a:lnTo>
                  <a:pt x="116" y="213"/>
                </a:lnTo>
                <a:lnTo>
                  <a:pt x="101" y="212"/>
                </a:lnTo>
                <a:lnTo>
                  <a:pt x="91" y="206"/>
                </a:lnTo>
                <a:lnTo>
                  <a:pt x="83" y="189"/>
                </a:lnTo>
                <a:lnTo>
                  <a:pt x="78" y="184"/>
                </a:lnTo>
                <a:lnTo>
                  <a:pt x="71" y="188"/>
                </a:lnTo>
                <a:lnTo>
                  <a:pt x="41" y="193"/>
                </a:lnTo>
                <a:lnTo>
                  <a:pt x="30" y="195"/>
                </a:lnTo>
                <a:lnTo>
                  <a:pt x="23" y="185"/>
                </a:lnTo>
                <a:lnTo>
                  <a:pt x="26" y="176"/>
                </a:lnTo>
                <a:lnTo>
                  <a:pt x="33" y="170"/>
                </a:lnTo>
                <a:lnTo>
                  <a:pt x="46" y="166"/>
                </a:lnTo>
                <a:lnTo>
                  <a:pt x="61" y="165"/>
                </a:lnTo>
                <a:lnTo>
                  <a:pt x="75" y="160"/>
                </a:lnTo>
                <a:lnTo>
                  <a:pt x="95" y="156"/>
                </a:lnTo>
                <a:lnTo>
                  <a:pt x="102" y="147"/>
                </a:lnTo>
                <a:lnTo>
                  <a:pt x="106" y="132"/>
                </a:lnTo>
                <a:lnTo>
                  <a:pt x="103" y="120"/>
                </a:lnTo>
                <a:lnTo>
                  <a:pt x="97" y="112"/>
                </a:lnTo>
                <a:lnTo>
                  <a:pt x="88" y="112"/>
                </a:lnTo>
                <a:lnTo>
                  <a:pt x="79" y="105"/>
                </a:lnTo>
                <a:lnTo>
                  <a:pt x="60" y="103"/>
                </a:lnTo>
                <a:lnTo>
                  <a:pt x="44" y="107"/>
                </a:lnTo>
                <a:lnTo>
                  <a:pt x="36" y="115"/>
                </a:lnTo>
                <a:lnTo>
                  <a:pt x="23" y="119"/>
                </a:lnTo>
                <a:lnTo>
                  <a:pt x="3" y="106"/>
                </a:lnTo>
                <a:lnTo>
                  <a:pt x="0" y="96"/>
                </a:lnTo>
                <a:close/>
              </a:path>
            </a:pathLst>
          </a:custGeom>
          <a:solidFill>
            <a:schemeClr val="accent1">
              <a:lumMod val="75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11" name="Freeform 35">
            <a:extLst>
              <a:ext uri="{FF2B5EF4-FFF2-40B4-BE49-F238E27FC236}">
                <a16:creationId xmlns:a16="http://schemas.microsoft.com/office/drawing/2014/main" id="{5645C086-E6F7-4F77-80A8-F103715C88B4}"/>
              </a:ext>
            </a:extLst>
          </p:cNvPr>
          <p:cNvSpPr>
            <a:spLocks/>
          </p:cNvSpPr>
          <p:nvPr/>
        </p:nvSpPr>
        <p:spPr bwMode="auto">
          <a:xfrm>
            <a:off x="4106864" y="4157664"/>
            <a:ext cx="300037" cy="433387"/>
          </a:xfrm>
          <a:custGeom>
            <a:avLst/>
            <a:gdLst>
              <a:gd name="T0" fmla="*/ 2147483646 w 189"/>
              <a:gd name="T1" fmla="*/ 2147483646 h 273"/>
              <a:gd name="T2" fmla="*/ 2147483646 w 189"/>
              <a:gd name="T3" fmla="*/ 2147483646 h 273"/>
              <a:gd name="T4" fmla="*/ 2147483646 w 189"/>
              <a:gd name="T5" fmla="*/ 2147483646 h 273"/>
              <a:gd name="T6" fmla="*/ 2147483646 w 189"/>
              <a:gd name="T7" fmla="*/ 2147483646 h 273"/>
              <a:gd name="T8" fmla="*/ 2147483646 w 189"/>
              <a:gd name="T9" fmla="*/ 2147483646 h 273"/>
              <a:gd name="T10" fmla="*/ 2147483646 w 189"/>
              <a:gd name="T11" fmla="*/ 2147483646 h 273"/>
              <a:gd name="T12" fmla="*/ 2147483646 w 189"/>
              <a:gd name="T13" fmla="*/ 2147483646 h 273"/>
              <a:gd name="T14" fmla="*/ 2147483646 w 189"/>
              <a:gd name="T15" fmla="*/ 2147483646 h 273"/>
              <a:gd name="T16" fmla="*/ 2147483646 w 189"/>
              <a:gd name="T17" fmla="*/ 2147483646 h 273"/>
              <a:gd name="T18" fmla="*/ 2147483646 w 189"/>
              <a:gd name="T19" fmla="*/ 2147483646 h 273"/>
              <a:gd name="T20" fmla="*/ 2147483646 w 189"/>
              <a:gd name="T21" fmla="*/ 2147483646 h 273"/>
              <a:gd name="T22" fmla="*/ 2147483646 w 189"/>
              <a:gd name="T23" fmla="*/ 2147483646 h 273"/>
              <a:gd name="T24" fmla="*/ 2147483646 w 189"/>
              <a:gd name="T25" fmla="*/ 2147483646 h 273"/>
              <a:gd name="T26" fmla="*/ 0 w 189"/>
              <a:gd name="T27" fmla="*/ 2147483646 h 273"/>
              <a:gd name="T28" fmla="*/ 2147483646 w 189"/>
              <a:gd name="T29" fmla="*/ 2147483646 h 273"/>
              <a:gd name="T30" fmla="*/ 2147483646 w 189"/>
              <a:gd name="T31" fmla="*/ 2147483646 h 273"/>
              <a:gd name="T32" fmla="*/ 2147483646 w 189"/>
              <a:gd name="T33" fmla="*/ 2147483646 h 273"/>
              <a:gd name="T34" fmla="*/ 2147483646 w 189"/>
              <a:gd name="T35" fmla="*/ 2147483646 h 273"/>
              <a:gd name="T36" fmla="*/ 2147483646 w 189"/>
              <a:gd name="T37" fmla="*/ 2147483646 h 273"/>
              <a:gd name="T38" fmla="*/ 2147483646 w 189"/>
              <a:gd name="T39" fmla="*/ 2147483646 h 273"/>
              <a:gd name="T40" fmla="*/ 2147483646 w 189"/>
              <a:gd name="T41" fmla="*/ 2147483646 h 273"/>
              <a:gd name="T42" fmla="*/ 2147483646 w 189"/>
              <a:gd name="T43" fmla="*/ 2147483646 h 273"/>
              <a:gd name="T44" fmla="*/ 2147483646 w 189"/>
              <a:gd name="T45" fmla="*/ 2147483646 h 273"/>
              <a:gd name="T46" fmla="*/ 2147483646 w 189"/>
              <a:gd name="T47" fmla="*/ 2147483646 h 273"/>
              <a:gd name="T48" fmla="*/ 2147483646 w 189"/>
              <a:gd name="T49" fmla="*/ 2147483646 h 273"/>
              <a:gd name="T50" fmla="*/ 2147483646 w 189"/>
              <a:gd name="T51" fmla="*/ 2147483646 h 273"/>
              <a:gd name="T52" fmla="*/ 2147483646 w 189"/>
              <a:gd name="T53" fmla="*/ 2147483646 h 273"/>
              <a:gd name="T54" fmla="*/ 2147483646 w 189"/>
              <a:gd name="T55" fmla="*/ 2147483646 h 273"/>
              <a:gd name="T56" fmla="*/ 2147483646 w 189"/>
              <a:gd name="T57" fmla="*/ 2147483646 h 273"/>
              <a:gd name="T58" fmla="*/ 2147483646 w 189"/>
              <a:gd name="T59" fmla="*/ 2147483646 h 273"/>
              <a:gd name="T60" fmla="*/ 2147483646 w 189"/>
              <a:gd name="T61" fmla="*/ 2147483646 h 273"/>
              <a:gd name="T62" fmla="*/ 2147483646 w 189"/>
              <a:gd name="T63" fmla="*/ 2147483646 h 273"/>
              <a:gd name="T64" fmla="*/ 2147483646 w 189"/>
              <a:gd name="T65" fmla="*/ 2147483646 h 273"/>
              <a:gd name="T66" fmla="*/ 2147483646 w 189"/>
              <a:gd name="T67" fmla="*/ 2147483646 h 273"/>
              <a:gd name="T68" fmla="*/ 2147483646 w 189"/>
              <a:gd name="T69" fmla="*/ 2147483646 h 273"/>
              <a:gd name="T70" fmla="*/ 2147483646 w 189"/>
              <a:gd name="T71" fmla="*/ 2147483646 h 273"/>
              <a:gd name="T72" fmla="*/ 2147483646 w 189"/>
              <a:gd name="T73" fmla="*/ 0 h 273"/>
              <a:gd name="T74" fmla="*/ 2147483646 w 189"/>
              <a:gd name="T75" fmla="*/ 2147483646 h 273"/>
              <a:gd name="T76" fmla="*/ 2147483646 w 189"/>
              <a:gd name="T77" fmla="*/ 2147483646 h 273"/>
              <a:gd name="T78" fmla="*/ 2147483646 w 189"/>
              <a:gd name="T79" fmla="*/ 2147483646 h 273"/>
              <a:gd name="T80" fmla="*/ 2147483646 w 189"/>
              <a:gd name="T81" fmla="*/ 2147483646 h 273"/>
              <a:gd name="T82" fmla="*/ 2147483646 w 189"/>
              <a:gd name="T83" fmla="*/ 2147483646 h 273"/>
              <a:gd name="T84" fmla="*/ 2147483646 w 189"/>
              <a:gd name="T85" fmla="*/ 2147483646 h 273"/>
              <a:gd name="T86" fmla="*/ 2147483646 w 189"/>
              <a:gd name="T87" fmla="*/ 2147483646 h 273"/>
              <a:gd name="T88" fmla="*/ 2147483646 w 189"/>
              <a:gd name="T89" fmla="*/ 2147483646 h 273"/>
              <a:gd name="T90" fmla="*/ 2147483646 w 189"/>
              <a:gd name="T91" fmla="*/ 2147483646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9"/>
              <a:gd name="T139" fmla="*/ 0 h 273"/>
              <a:gd name="T140" fmla="*/ 189 w 189"/>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9" h="273">
                <a:moveTo>
                  <a:pt x="182" y="95"/>
                </a:moveTo>
                <a:lnTo>
                  <a:pt x="176" y="97"/>
                </a:lnTo>
                <a:lnTo>
                  <a:pt x="172" y="100"/>
                </a:lnTo>
                <a:lnTo>
                  <a:pt x="177" y="108"/>
                </a:lnTo>
                <a:lnTo>
                  <a:pt x="184" y="133"/>
                </a:lnTo>
                <a:lnTo>
                  <a:pt x="189" y="171"/>
                </a:lnTo>
                <a:lnTo>
                  <a:pt x="188" y="180"/>
                </a:lnTo>
                <a:lnTo>
                  <a:pt x="181" y="191"/>
                </a:lnTo>
                <a:lnTo>
                  <a:pt x="176" y="204"/>
                </a:lnTo>
                <a:lnTo>
                  <a:pt x="173" y="219"/>
                </a:lnTo>
                <a:lnTo>
                  <a:pt x="170" y="220"/>
                </a:lnTo>
                <a:lnTo>
                  <a:pt x="165" y="219"/>
                </a:lnTo>
                <a:lnTo>
                  <a:pt x="153" y="220"/>
                </a:lnTo>
                <a:lnTo>
                  <a:pt x="150" y="226"/>
                </a:lnTo>
                <a:lnTo>
                  <a:pt x="132" y="227"/>
                </a:lnTo>
                <a:lnTo>
                  <a:pt x="116" y="232"/>
                </a:lnTo>
                <a:lnTo>
                  <a:pt x="112" y="236"/>
                </a:lnTo>
                <a:lnTo>
                  <a:pt x="99" y="245"/>
                </a:lnTo>
                <a:lnTo>
                  <a:pt x="82" y="260"/>
                </a:lnTo>
                <a:lnTo>
                  <a:pt x="70" y="261"/>
                </a:lnTo>
                <a:lnTo>
                  <a:pt x="53" y="270"/>
                </a:lnTo>
                <a:lnTo>
                  <a:pt x="28" y="273"/>
                </a:lnTo>
                <a:lnTo>
                  <a:pt x="29" y="261"/>
                </a:lnTo>
                <a:lnTo>
                  <a:pt x="28" y="247"/>
                </a:lnTo>
                <a:lnTo>
                  <a:pt x="11" y="250"/>
                </a:lnTo>
                <a:lnTo>
                  <a:pt x="8" y="235"/>
                </a:lnTo>
                <a:lnTo>
                  <a:pt x="22" y="227"/>
                </a:lnTo>
                <a:lnTo>
                  <a:pt x="0" y="227"/>
                </a:lnTo>
                <a:lnTo>
                  <a:pt x="1" y="220"/>
                </a:lnTo>
                <a:lnTo>
                  <a:pt x="25" y="220"/>
                </a:lnTo>
                <a:lnTo>
                  <a:pt x="29" y="217"/>
                </a:lnTo>
                <a:lnTo>
                  <a:pt x="30" y="210"/>
                </a:lnTo>
                <a:lnTo>
                  <a:pt x="32" y="200"/>
                </a:lnTo>
                <a:lnTo>
                  <a:pt x="42" y="196"/>
                </a:lnTo>
                <a:lnTo>
                  <a:pt x="55" y="195"/>
                </a:lnTo>
                <a:lnTo>
                  <a:pt x="58" y="186"/>
                </a:lnTo>
                <a:lnTo>
                  <a:pt x="37" y="190"/>
                </a:lnTo>
                <a:lnTo>
                  <a:pt x="44" y="176"/>
                </a:lnTo>
                <a:lnTo>
                  <a:pt x="41" y="171"/>
                </a:lnTo>
                <a:lnTo>
                  <a:pt x="50" y="156"/>
                </a:lnTo>
                <a:lnTo>
                  <a:pt x="63" y="155"/>
                </a:lnTo>
                <a:lnTo>
                  <a:pt x="66" y="152"/>
                </a:lnTo>
                <a:lnTo>
                  <a:pt x="63" y="143"/>
                </a:lnTo>
                <a:lnTo>
                  <a:pt x="57" y="148"/>
                </a:lnTo>
                <a:lnTo>
                  <a:pt x="51" y="144"/>
                </a:lnTo>
                <a:lnTo>
                  <a:pt x="45" y="145"/>
                </a:lnTo>
                <a:lnTo>
                  <a:pt x="37" y="140"/>
                </a:lnTo>
                <a:lnTo>
                  <a:pt x="29" y="140"/>
                </a:lnTo>
                <a:lnTo>
                  <a:pt x="26" y="143"/>
                </a:lnTo>
                <a:lnTo>
                  <a:pt x="14" y="137"/>
                </a:lnTo>
                <a:lnTo>
                  <a:pt x="20" y="128"/>
                </a:lnTo>
                <a:lnTo>
                  <a:pt x="14" y="123"/>
                </a:lnTo>
                <a:lnTo>
                  <a:pt x="29" y="119"/>
                </a:lnTo>
                <a:lnTo>
                  <a:pt x="26" y="109"/>
                </a:lnTo>
                <a:lnTo>
                  <a:pt x="34" y="102"/>
                </a:lnTo>
                <a:lnTo>
                  <a:pt x="24" y="95"/>
                </a:lnTo>
                <a:lnTo>
                  <a:pt x="13" y="99"/>
                </a:lnTo>
                <a:lnTo>
                  <a:pt x="14" y="83"/>
                </a:lnTo>
                <a:lnTo>
                  <a:pt x="21" y="74"/>
                </a:lnTo>
                <a:lnTo>
                  <a:pt x="25" y="69"/>
                </a:lnTo>
                <a:lnTo>
                  <a:pt x="43" y="75"/>
                </a:lnTo>
                <a:lnTo>
                  <a:pt x="50" y="72"/>
                </a:lnTo>
                <a:lnTo>
                  <a:pt x="60" y="74"/>
                </a:lnTo>
                <a:lnTo>
                  <a:pt x="81" y="78"/>
                </a:lnTo>
                <a:lnTo>
                  <a:pt x="76" y="66"/>
                </a:lnTo>
                <a:lnTo>
                  <a:pt x="93" y="57"/>
                </a:lnTo>
                <a:lnTo>
                  <a:pt x="97" y="46"/>
                </a:lnTo>
                <a:lnTo>
                  <a:pt x="71" y="46"/>
                </a:lnTo>
                <a:lnTo>
                  <a:pt x="73" y="41"/>
                </a:lnTo>
                <a:lnTo>
                  <a:pt x="84" y="38"/>
                </a:lnTo>
                <a:lnTo>
                  <a:pt x="86" y="28"/>
                </a:lnTo>
                <a:lnTo>
                  <a:pt x="91" y="12"/>
                </a:lnTo>
                <a:lnTo>
                  <a:pt x="101" y="6"/>
                </a:lnTo>
                <a:lnTo>
                  <a:pt x="116" y="0"/>
                </a:lnTo>
                <a:lnTo>
                  <a:pt x="120" y="10"/>
                </a:lnTo>
                <a:lnTo>
                  <a:pt x="127" y="16"/>
                </a:lnTo>
                <a:lnTo>
                  <a:pt x="130" y="14"/>
                </a:lnTo>
                <a:lnTo>
                  <a:pt x="131" y="22"/>
                </a:lnTo>
                <a:lnTo>
                  <a:pt x="123" y="38"/>
                </a:lnTo>
                <a:lnTo>
                  <a:pt x="108" y="42"/>
                </a:lnTo>
                <a:lnTo>
                  <a:pt x="117" y="50"/>
                </a:lnTo>
                <a:lnTo>
                  <a:pt x="100" y="60"/>
                </a:lnTo>
                <a:lnTo>
                  <a:pt x="102" y="69"/>
                </a:lnTo>
                <a:lnTo>
                  <a:pt x="110" y="78"/>
                </a:lnTo>
                <a:lnTo>
                  <a:pt x="125" y="84"/>
                </a:lnTo>
                <a:lnTo>
                  <a:pt x="139" y="76"/>
                </a:lnTo>
                <a:lnTo>
                  <a:pt x="144" y="64"/>
                </a:lnTo>
                <a:lnTo>
                  <a:pt x="151" y="67"/>
                </a:lnTo>
                <a:lnTo>
                  <a:pt x="156" y="76"/>
                </a:lnTo>
                <a:lnTo>
                  <a:pt x="163" y="81"/>
                </a:lnTo>
                <a:lnTo>
                  <a:pt x="160" y="89"/>
                </a:lnTo>
                <a:lnTo>
                  <a:pt x="179" y="87"/>
                </a:lnTo>
                <a:lnTo>
                  <a:pt x="182" y="9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12" name="Freeform 36">
            <a:extLst>
              <a:ext uri="{FF2B5EF4-FFF2-40B4-BE49-F238E27FC236}">
                <a16:creationId xmlns:a16="http://schemas.microsoft.com/office/drawing/2014/main" id="{C3EEAC04-1AFF-439E-880B-61F7B5B14A3D}"/>
              </a:ext>
            </a:extLst>
          </p:cNvPr>
          <p:cNvSpPr>
            <a:spLocks/>
          </p:cNvSpPr>
          <p:nvPr/>
        </p:nvSpPr>
        <p:spPr bwMode="auto">
          <a:xfrm>
            <a:off x="4106864" y="4157664"/>
            <a:ext cx="300037" cy="433387"/>
          </a:xfrm>
          <a:custGeom>
            <a:avLst/>
            <a:gdLst>
              <a:gd name="T0" fmla="*/ 2147483646 w 189"/>
              <a:gd name="T1" fmla="*/ 2147483646 h 273"/>
              <a:gd name="T2" fmla="*/ 2147483646 w 189"/>
              <a:gd name="T3" fmla="*/ 2147483646 h 273"/>
              <a:gd name="T4" fmla="*/ 2147483646 w 189"/>
              <a:gd name="T5" fmla="*/ 2147483646 h 273"/>
              <a:gd name="T6" fmla="*/ 2147483646 w 189"/>
              <a:gd name="T7" fmla="*/ 2147483646 h 273"/>
              <a:gd name="T8" fmla="*/ 2147483646 w 189"/>
              <a:gd name="T9" fmla="*/ 2147483646 h 273"/>
              <a:gd name="T10" fmla="*/ 2147483646 w 189"/>
              <a:gd name="T11" fmla="*/ 2147483646 h 273"/>
              <a:gd name="T12" fmla="*/ 2147483646 w 189"/>
              <a:gd name="T13" fmla="*/ 2147483646 h 273"/>
              <a:gd name="T14" fmla="*/ 2147483646 w 189"/>
              <a:gd name="T15" fmla="*/ 2147483646 h 273"/>
              <a:gd name="T16" fmla="*/ 2147483646 w 189"/>
              <a:gd name="T17" fmla="*/ 2147483646 h 273"/>
              <a:gd name="T18" fmla="*/ 2147483646 w 189"/>
              <a:gd name="T19" fmla="*/ 2147483646 h 273"/>
              <a:gd name="T20" fmla="*/ 2147483646 w 189"/>
              <a:gd name="T21" fmla="*/ 2147483646 h 273"/>
              <a:gd name="T22" fmla="*/ 2147483646 w 189"/>
              <a:gd name="T23" fmla="*/ 2147483646 h 273"/>
              <a:gd name="T24" fmla="*/ 2147483646 w 189"/>
              <a:gd name="T25" fmla="*/ 2147483646 h 273"/>
              <a:gd name="T26" fmla="*/ 0 w 189"/>
              <a:gd name="T27" fmla="*/ 2147483646 h 273"/>
              <a:gd name="T28" fmla="*/ 2147483646 w 189"/>
              <a:gd name="T29" fmla="*/ 2147483646 h 273"/>
              <a:gd name="T30" fmla="*/ 2147483646 w 189"/>
              <a:gd name="T31" fmla="*/ 2147483646 h 273"/>
              <a:gd name="T32" fmla="*/ 2147483646 w 189"/>
              <a:gd name="T33" fmla="*/ 2147483646 h 273"/>
              <a:gd name="T34" fmla="*/ 2147483646 w 189"/>
              <a:gd name="T35" fmla="*/ 2147483646 h 273"/>
              <a:gd name="T36" fmla="*/ 2147483646 w 189"/>
              <a:gd name="T37" fmla="*/ 2147483646 h 273"/>
              <a:gd name="T38" fmla="*/ 2147483646 w 189"/>
              <a:gd name="T39" fmla="*/ 2147483646 h 273"/>
              <a:gd name="T40" fmla="*/ 2147483646 w 189"/>
              <a:gd name="T41" fmla="*/ 2147483646 h 273"/>
              <a:gd name="T42" fmla="*/ 2147483646 w 189"/>
              <a:gd name="T43" fmla="*/ 2147483646 h 273"/>
              <a:gd name="T44" fmla="*/ 2147483646 w 189"/>
              <a:gd name="T45" fmla="*/ 2147483646 h 273"/>
              <a:gd name="T46" fmla="*/ 2147483646 w 189"/>
              <a:gd name="T47" fmla="*/ 2147483646 h 273"/>
              <a:gd name="T48" fmla="*/ 2147483646 w 189"/>
              <a:gd name="T49" fmla="*/ 2147483646 h 273"/>
              <a:gd name="T50" fmla="*/ 2147483646 w 189"/>
              <a:gd name="T51" fmla="*/ 2147483646 h 273"/>
              <a:gd name="T52" fmla="*/ 2147483646 w 189"/>
              <a:gd name="T53" fmla="*/ 2147483646 h 273"/>
              <a:gd name="T54" fmla="*/ 2147483646 w 189"/>
              <a:gd name="T55" fmla="*/ 2147483646 h 273"/>
              <a:gd name="T56" fmla="*/ 2147483646 w 189"/>
              <a:gd name="T57" fmla="*/ 2147483646 h 273"/>
              <a:gd name="T58" fmla="*/ 2147483646 w 189"/>
              <a:gd name="T59" fmla="*/ 2147483646 h 273"/>
              <a:gd name="T60" fmla="*/ 2147483646 w 189"/>
              <a:gd name="T61" fmla="*/ 2147483646 h 273"/>
              <a:gd name="T62" fmla="*/ 2147483646 w 189"/>
              <a:gd name="T63" fmla="*/ 2147483646 h 273"/>
              <a:gd name="T64" fmla="*/ 2147483646 w 189"/>
              <a:gd name="T65" fmla="*/ 2147483646 h 273"/>
              <a:gd name="T66" fmla="*/ 2147483646 w 189"/>
              <a:gd name="T67" fmla="*/ 2147483646 h 273"/>
              <a:gd name="T68" fmla="*/ 2147483646 w 189"/>
              <a:gd name="T69" fmla="*/ 2147483646 h 273"/>
              <a:gd name="T70" fmla="*/ 2147483646 w 189"/>
              <a:gd name="T71" fmla="*/ 2147483646 h 273"/>
              <a:gd name="T72" fmla="*/ 2147483646 w 189"/>
              <a:gd name="T73" fmla="*/ 0 h 273"/>
              <a:gd name="T74" fmla="*/ 2147483646 w 189"/>
              <a:gd name="T75" fmla="*/ 2147483646 h 273"/>
              <a:gd name="T76" fmla="*/ 2147483646 w 189"/>
              <a:gd name="T77" fmla="*/ 2147483646 h 273"/>
              <a:gd name="T78" fmla="*/ 2147483646 w 189"/>
              <a:gd name="T79" fmla="*/ 2147483646 h 273"/>
              <a:gd name="T80" fmla="*/ 2147483646 w 189"/>
              <a:gd name="T81" fmla="*/ 2147483646 h 273"/>
              <a:gd name="T82" fmla="*/ 2147483646 w 189"/>
              <a:gd name="T83" fmla="*/ 2147483646 h 273"/>
              <a:gd name="T84" fmla="*/ 2147483646 w 189"/>
              <a:gd name="T85" fmla="*/ 2147483646 h 273"/>
              <a:gd name="T86" fmla="*/ 2147483646 w 189"/>
              <a:gd name="T87" fmla="*/ 2147483646 h 273"/>
              <a:gd name="T88" fmla="*/ 2147483646 w 189"/>
              <a:gd name="T89" fmla="*/ 2147483646 h 273"/>
              <a:gd name="T90" fmla="*/ 2147483646 w 189"/>
              <a:gd name="T91" fmla="*/ 2147483646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9"/>
              <a:gd name="T139" fmla="*/ 0 h 273"/>
              <a:gd name="T140" fmla="*/ 189 w 189"/>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9" h="273">
                <a:moveTo>
                  <a:pt x="182" y="95"/>
                </a:moveTo>
                <a:lnTo>
                  <a:pt x="176" y="97"/>
                </a:lnTo>
                <a:lnTo>
                  <a:pt x="172" y="100"/>
                </a:lnTo>
                <a:lnTo>
                  <a:pt x="177" y="108"/>
                </a:lnTo>
                <a:lnTo>
                  <a:pt x="184" y="133"/>
                </a:lnTo>
                <a:lnTo>
                  <a:pt x="189" y="171"/>
                </a:lnTo>
                <a:lnTo>
                  <a:pt x="188" y="180"/>
                </a:lnTo>
                <a:lnTo>
                  <a:pt x="181" y="191"/>
                </a:lnTo>
                <a:lnTo>
                  <a:pt x="176" y="204"/>
                </a:lnTo>
                <a:lnTo>
                  <a:pt x="173" y="219"/>
                </a:lnTo>
                <a:lnTo>
                  <a:pt x="170" y="220"/>
                </a:lnTo>
                <a:lnTo>
                  <a:pt x="165" y="219"/>
                </a:lnTo>
                <a:lnTo>
                  <a:pt x="153" y="220"/>
                </a:lnTo>
                <a:lnTo>
                  <a:pt x="150" y="226"/>
                </a:lnTo>
                <a:lnTo>
                  <a:pt x="132" y="227"/>
                </a:lnTo>
                <a:lnTo>
                  <a:pt x="116" y="232"/>
                </a:lnTo>
                <a:lnTo>
                  <a:pt x="112" y="236"/>
                </a:lnTo>
                <a:lnTo>
                  <a:pt x="99" y="245"/>
                </a:lnTo>
                <a:lnTo>
                  <a:pt x="82" y="260"/>
                </a:lnTo>
                <a:lnTo>
                  <a:pt x="70" y="261"/>
                </a:lnTo>
                <a:lnTo>
                  <a:pt x="53" y="270"/>
                </a:lnTo>
                <a:lnTo>
                  <a:pt x="28" y="273"/>
                </a:lnTo>
                <a:lnTo>
                  <a:pt x="29" y="261"/>
                </a:lnTo>
                <a:lnTo>
                  <a:pt x="28" y="247"/>
                </a:lnTo>
                <a:lnTo>
                  <a:pt x="11" y="250"/>
                </a:lnTo>
                <a:lnTo>
                  <a:pt x="8" y="235"/>
                </a:lnTo>
                <a:lnTo>
                  <a:pt x="22" y="227"/>
                </a:lnTo>
                <a:lnTo>
                  <a:pt x="0" y="227"/>
                </a:lnTo>
                <a:lnTo>
                  <a:pt x="1" y="220"/>
                </a:lnTo>
                <a:lnTo>
                  <a:pt x="25" y="220"/>
                </a:lnTo>
                <a:lnTo>
                  <a:pt x="29" y="217"/>
                </a:lnTo>
                <a:lnTo>
                  <a:pt x="30" y="210"/>
                </a:lnTo>
                <a:lnTo>
                  <a:pt x="32" y="200"/>
                </a:lnTo>
                <a:lnTo>
                  <a:pt x="42" y="196"/>
                </a:lnTo>
                <a:lnTo>
                  <a:pt x="55" y="195"/>
                </a:lnTo>
                <a:lnTo>
                  <a:pt x="58" y="186"/>
                </a:lnTo>
                <a:lnTo>
                  <a:pt x="37" y="190"/>
                </a:lnTo>
                <a:lnTo>
                  <a:pt x="44" y="176"/>
                </a:lnTo>
                <a:lnTo>
                  <a:pt x="41" y="171"/>
                </a:lnTo>
                <a:lnTo>
                  <a:pt x="50" y="156"/>
                </a:lnTo>
                <a:lnTo>
                  <a:pt x="63" y="155"/>
                </a:lnTo>
                <a:lnTo>
                  <a:pt x="66" y="152"/>
                </a:lnTo>
                <a:lnTo>
                  <a:pt x="63" y="143"/>
                </a:lnTo>
                <a:lnTo>
                  <a:pt x="57" y="148"/>
                </a:lnTo>
                <a:lnTo>
                  <a:pt x="51" y="144"/>
                </a:lnTo>
                <a:lnTo>
                  <a:pt x="45" y="145"/>
                </a:lnTo>
                <a:lnTo>
                  <a:pt x="37" y="140"/>
                </a:lnTo>
                <a:lnTo>
                  <a:pt x="29" y="140"/>
                </a:lnTo>
                <a:lnTo>
                  <a:pt x="26" y="143"/>
                </a:lnTo>
                <a:lnTo>
                  <a:pt x="14" y="137"/>
                </a:lnTo>
                <a:lnTo>
                  <a:pt x="20" y="128"/>
                </a:lnTo>
                <a:lnTo>
                  <a:pt x="14" y="123"/>
                </a:lnTo>
                <a:lnTo>
                  <a:pt x="29" y="119"/>
                </a:lnTo>
                <a:lnTo>
                  <a:pt x="26" y="109"/>
                </a:lnTo>
                <a:lnTo>
                  <a:pt x="34" y="102"/>
                </a:lnTo>
                <a:lnTo>
                  <a:pt x="24" y="95"/>
                </a:lnTo>
                <a:lnTo>
                  <a:pt x="13" y="99"/>
                </a:lnTo>
                <a:lnTo>
                  <a:pt x="14" y="83"/>
                </a:lnTo>
                <a:lnTo>
                  <a:pt x="21" y="74"/>
                </a:lnTo>
                <a:lnTo>
                  <a:pt x="25" y="69"/>
                </a:lnTo>
                <a:lnTo>
                  <a:pt x="43" y="75"/>
                </a:lnTo>
                <a:lnTo>
                  <a:pt x="50" y="72"/>
                </a:lnTo>
                <a:lnTo>
                  <a:pt x="60" y="74"/>
                </a:lnTo>
                <a:lnTo>
                  <a:pt x="81" y="78"/>
                </a:lnTo>
                <a:lnTo>
                  <a:pt x="76" y="66"/>
                </a:lnTo>
                <a:lnTo>
                  <a:pt x="93" y="57"/>
                </a:lnTo>
                <a:lnTo>
                  <a:pt x="97" y="46"/>
                </a:lnTo>
                <a:lnTo>
                  <a:pt x="71" y="46"/>
                </a:lnTo>
                <a:lnTo>
                  <a:pt x="73" y="41"/>
                </a:lnTo>
                <a:lnTo>
                  <a:pt x="84" y="38"/>
                </a:lnTo>
                <a:lnTo>
                  <a:pt x="86" y="28"/>
                </a:lnTo>
                <a:lnTo>
                  <a:pt x="91" y="12"/>
                </a:lnTo>
                <a:lnTo>
                  <a:pt x="101" y="6"/>
                </a:lnTo>
                <a:lnTo>
                  <a:pt x="116" y="0"/>
                </a:lnTo>
                <a:lnTo>
                  <a:pt x="120" y="10"/>
                </a:lnTo>
                <a:lnTo>
                  <a:pt x="127" y="16"/>
                </a:lnTo>
                <a:lnTo>
                  <a:pt x="130" y="14"/>
                </a:lnTo>
                <a:lnTo>
                  <a:pt x="131" y="22"/>
                </a:lnTo>
                <a:lnTo>
                  <a:pt x="123" y="38"/>
                </a:lnTo>
                <a:lnTo>
                  <a:pt x="108" y="42"/>
                </a:lnTo>
                <a:lnTo>
                  <a:pt x="117" y="50"/>
                </a:lnTo>
                <a:lnTo>
                  <a:pt x="100" y="60"/>
                </a:lnTo>
                <a:lnTo>
                  <a:pt x="102" y="69"/>
                </a:lnTo>
                <a:lnTo>
                  <a:pt x="110" y="78"/>
                </a:lnTo>
                <a:lnTo>
                  <a:pt x="125" y="84"/>
                </a:lnTo>
                <a:lnTo>
                  <a:pt x="139" y="76"/>
                </a:lnTo>
                <a:lnTo>
                  <a:pt x="144" y="64"/>
                </a:lnTo>
                <a:lnTo>
                  <a:pt x="151" y="67"/>
                </a:lnTo>
                <a:lnTo>
                  <a:pt x="156" y="76"/>
                </a:lnTo>
                <a:lnTo>
                  <a:pt x="163" y="81"/>
                </a:lnTo>
                <a:lnTo>
                  <a:pt x="160" y="89"/>
                </a:lnTo>
                <a:lnTo>
                  <a:pt x="179" y="87"/>
                </a:lnTo>
                <a:lnTo>
                  <a:pt x="182" y="95"/>
                </a:lnTo>
                <a:close/>
              </a:path>
            </a:pathLst>
          </a:custGeom>
          <a:solidFill>
            <a:schemeClr val="bg1"/>
          </a:solidFill>
          <a:ln w="0" cap="rnd">
            <a:solidFill>
              <a:srgbClr val="000000"/>
            </a:solidFill>
            <a:round/>
            <a:headEnd/>
            <a:tailEnd/>
          </a:ln>
        </p:spPr>
        <p:txBody>
          <a:bodyPr/>
          <a:lstStyle/>
          <a:p>
            <a:endParaRPr lang="nl-NL"/>
          </a:p>
        </p:txBody>
      </p:sp>
      <p:grpSp>
        <p:nvGrpSpPr>
          <p:cNvPr id="170013" name="Group 37">
            <a:extLst>
              <a:ext uri="{FF2B5EF4-FFF2-40B4-BE49-F238E27FC236}">
                <a16:creationId xmlns:a16="http://schemas.microsoft.com/office/drawing/2014/main" id="{F31C6D07-2501-42E6-8359-34DC5B1C9357}"/>
              </a:ext>
            </a:extLst>
          </p:cNvPr>
          <p:cNvGrpSpPr>
            <a:grpSpLocks/>
          </p:cNvGrpSpPr>
          <p:nvPr/>
        </p:nvGrpSpPr>
        <p:grpSpPr bwMode="auto">
          <a:xfrm>
            <a:off x="5254626" y="5040314"/>
            <a:ext cx="809625" cy="942975"/>
            <a:chOff x="2713" y="3316"/>
            <a:chExt cx="510" cy="594"/>
          </a:xfrm>
        </p:grpSpPr>
        <p:sp>
          <p:nvSpPr>
            <p:cNvPr id="170096" name="Freeform 38">
              <a:extLst>
                <a:ext uri="{FF2B5EF4-FFF2-40B4-BE49-F238E27FC236}">
                  <a16:creationId xmlns:a16="http://schemas.microsoft.com/office/drawing/2014/main" id="{E4C17804-A307-48BB-92DA-950FFCB2FB84}"/>
                </a:ext>
              </a:extLst>
            </p:cNvPr>
            <p:cNvSpPr>
              <a:spLocks/>
            </p:cNvSpPr>
            <p:nvPr/>
          </p:nvSpPr>
          <p:spPr bwMode="auto">
            <a:xfrm>
              <a:off x="2713" y="3316"/>
              <a:ext cx="510" cy="531"/>
            </a:xfrm>
            <a:custGeom>
              <a:avLst/>
              <a:gdLst>
                <a:gd name="T0" fmla="*/ 294 w 510"/>
                <a:gd name="T1" fmla="*/ 89 h 531"/>
                <a:gd name="T2" fmla="*/ 271 w 510"/>
                <a:gd name="T3" fmla="*/ 94 h 531"/>
                <a:gd name="T4" fmla="*/ 244 w 510"/>
                <a:gd name="T5" fmla="*/ 111 h 531"/>
                <a:gd name="T6" fmla="*/ 247 w 510"/>
                <a:gd name="T7" fmla="*/ 126 h 531"/>
                <a:gd name="T8" fmla="*/ 245 w 510"/>
                <a:gd name="T9" fmla="*/ 148 h 531"/>
                <a:gd name="T10" fmla="*/ 301 w 510"/>
                <a:gd name="T11" fmla="*/ 215 h 531"/>
                <a:gd name="T12" fmla="*/ 322 w 510"/>
                <a:gd name="T13" fmla="*/ 269 h 531"/>
                <a:gd name="T14" fmla="*/ 349 w 510"/>
                <a:gd name="T15" fmla="*/ 302 h 531"/>
                <a:gd name="T16" fmla="*/ 411 w 510"/>
                <a:gd name="T17" fmla="*/ 313 h 531"/>
                <a:gd name="T18" fmla="*/ 403 w 510"/>
                <a:gd name="T19" fmla="*/ 338 h 531"/>
                <a:gd name="T20" fmla="*/ 490 w 510"/>
                <a:gd name="T21" fmla="*/ 384 h 531"/>
                <a:gd name="T22" fmla="*/ 507 w 510"/>
                <a:gd name="T23" fmla="*/ 423 h 531"/>
                <a:gd name="T24" fmla="*/ 487 w 510"/>
                <a:gd name="T25" fmla="*/ 408 h 531"/>
                <a:gd name="T26" fmla="*/ 454 w 510"/>
                <a:gd name="T27" fmla="*/ 395 h 531"/>
                <a:gd name="T28" fmla="*/ 439 w 510"/>
                <a:gd name="T29" fmla="*/ 397 h 531"/>
                <a:gd name="T30" fmla="*/ 426 w 510"/>
                <a:gd name="T31" fmla="*/ 426 h 531"/>
                <a:gd name="T32" fmla="*/ 450 w 510"/>
                <a:gd name="T33" fmla="*/ 457 h 531"/>
                <a:gd name="T34" fmla="*/ 437 w 510"/>
                <a:gd name="T35" fmla="*/ 476 h 531"/>
                <a:gd name="T36" fmla="*/ 417 w 510"/>
                <a:gd name="T37" fmla="*/ 509 h 531"/>
                <a:gd name="T38" fmla="*/ 387 w 510"/>
                <a:gd name="T39" fmla="*/ 526 h 531"/>
                <a:gd name="T40" fmla="*/ 396 w 510"/>
                <a:gd name="T41" fmla="*/ 493 h 531"/>
                <a:gd name="T42" fmla="*/ 411 w 510"/>
                <a:gd name="T43" fmla="*/ 476 h 531"/>
                <a:gd name="T44" fmla="*/ 393 w 510"/>
                <a:gd name="T45" fmla="*/ 420 h 531"/>
                <a:gd name="T46" fmla="*/ 362 w 510"/>
                <a:gd name="T47" fmla="*/ 405 h 531"/>
                <a:gd name="T48" fmla="*/ 350 w 510"/>
                <a:gd name="T49" fmla="*/ 377 h 531"/>
                <a:gd name="T50" fmla="*/ 334 w 510"/>
                <a:gd name="T51" fmla="*/ 369 h 531"/>
                <a:gd name="T52" fmla="*/ 312 w 510"/>
                <a:gd name="T53" fmla="*/ 356 h 531"/>
                <a:gd name="T54" fmla="*/ 275 w 510"/>
                <a:gd name="T55" fmla="*/ 340 h 531"/>
                <a:gd name="T56" fmla="*/ 212 w 510"/>
                <a:gd name="T57" fmla="*/ 283 h 531"/>
                <a:gd name="T58" fmla="*/ 161 w 510"/>
                <a:gd name="T59" fmla="*/ 205 h 531"/>
                <a:gd name="T60" fmla="*/ 112 w 510"/>
                <a:gd name="T61" fmla="*/ 166 h 531"/>
                <a:gd name="T62" fmla="*/ 62 w 510"/>
                <a:gd name="T63" fmla="*/ 190 h 531"/>
                <a:gd name="T64" fmla="*/ 46 w 510"/>
                <a:gd name="T65" fmla="*/ 176 h 531"/>
                <a:gd name="T66" fmla="*/ 17 w 510"/>
                <a:gd name="T67" fmla="*/ 145 h 531"/>
                <a:gd name="T68" fmla="*/ 0 w 510"/>
                <a:gd name="T69" fmla="*/ 121 h 531"/>
                <a:gd name="T70" fmla="*/ 25 w 510"/>
                <a:gd name="T71" fmla="*/ 102 h 531"/>
                <a:gd name="T72" fmla="*/ 19 w 510"/>
                <a:gd name="T73" fmla="*/ 71 h 531"/>
                <a:gd name="T74" fmla="*/ 59 w 510"/>
                <a:gd name="T75" fmla="*/ 68 h 531"/>
                <a:gd name="T76" fmla="*/ 79 w 510"/>
                <a:gd name="T77" fmla="*/ 50 h 531"/>
                <a:gd name="T78" fmla="*/ 101 w 510"/>
                <a:gd name="T79" fmla="*/ 76 h 531"/>
                <a:gd name="T80" fmla="*/ 114 w 510"/>
                <a:gd name="T81" fmla="*/ 37 h 531"/>
                <a:gd name="T82" fmla="*/ 133 w 510"/>
                <a:gd name="T83" fmla="*/ 47 h 531"/>
                <a:gd name="T84" fmla="*/ 152 w 510"/>
                <a:gd name="T85" fmla="*/ 40 h 531"/>
                <a:gd name="T86" fmla="*/ 158 w 510"/>
                <a:gd name="T87" fmla="*/ 31 h 531"/>
                <a:gd name="T88" fmla="*/ 165 w 510"/>
                <a:gd name="T89" fmla="*/ 13 h 531"/>
                <a:gd name="T90" fmla="*/ 202 w 510"/>
                <a:gd name="T91" fmla="*/ 4 h 531"/>
                <a:gd name="T92" fmla="*/ 236 w 510"/>
                <a:gd name="T93" fmla="*/ 0 h 531"/>
                <a:gd name="T94" fmla="*/ 274 w 510"/>
                <a:gd name="T95" fmla="*/ 31 h 531"/>
                <a:gd name="T96" fmla="*/ 290 w 510"/>
                <a:gd name="T97" fmla="*/ 50 h 531"/>
                <a:gd name="T98" fmla="*/ 294 w 510"/>
                <a:gd name="T99" fmla="*/ 67 h 531"/>
                <a:gd name="T100" fmla="*/ 311 w 510"/>
                <a:gd name="T101" fmla="*/ 88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0"/>
                <a:gd name="T154" fmla="*/ 0 h 531"/>
                <a:gd name="T155" fmla="*/ 510 w 510"/>
                <a:gd name="T156" fmla="*/ 531 h 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0" h="531">
                  <a:moveTo>
                    <a:pt x="310" y="94"/>
                  </a:moveTo>
                  <a:lnTo>
                    <a:pt x="304" y="85"/>
                  </a:lnTo>
                  <a:lnTo>
                    <a:pt x="300" y="84"/>
                  </a:lnTo>
                  <a:lnTo>
                    <a:pt x="294" y="89"/>
                  </a:lnTo>
                  <a:lnTo>
                    <a:pt x="291" y="86"/>
                  </a:lnTo>
                  <a:lnTo>
                    <a:pt x="282" y="84"/>
                  </a:lnTo>
                  <a:lnTo>
                    <a:pt x="280" y="93"/>
                  </a:lnTo>
                  <a:lnTo>
                    <a:pt x="271" y="94"/>
                  </a:lnTo>
                  <a:lnTo>
                    <a:pt x="252" y="105"/>
                  </a:lnTo>
                  <a:lnTo>
                    <a:pt x="254" y="100"/>
                  </a:lnTo>
                  <a:lnTo>
                    <a:pt x="245" y="104"/>
                  </a:lnTo>
                  <a:lnTo>
                    <a:pt x="244" y="111"/>
                  </a:lnTo>
                  <a:lnTo>
                    <a:pt x="241" y="112"/>
                  </a:lnTo>
                  <a:lnTo>
                    <a:pt x="241" y="115"/>
                  </a:lnTo>
                  <a:lnTo>
                    <a:pt x="246" y="117"/>
                  </a:lnTo>
                  <a:lnTo>
                    <a:pt x="247" y="126"/>
                  </a:lnTo>
                  <a:lnTo>
                    <a:pt x="250" y="129"/>
                  </a:lnTo>
                  <a:lnTo>
                    <a:pt x="255" y="135"/>
                  </a:lnTo>
                  <a:lnTo>
                    <a:pt x="253" y="141"/>
                  </a:lnTo>
                  <a:lnTo>
                    <a:pt x="245" y="148"/>
                  </a:lnTo>
                  <a:lnTo>
                    <a:pt x="245" y="155"/>
                  </a:lnTo>
                  <a:lnTo>
                    <a:pt x="248" y="170"/>
                  </a:lnTo>
                  <a:lnTo>
                    <a:pt x="263" y="192"/>
                  </a:lnTo>
                  <a:lnTo>
                    <a:pt x="301" y="215"/>
                  </a:lnTo>
                  <a:lnTo>
                    <a:pt x="307" y="225"/>
                  </a:lnTo>
                  <a:lnTo>
                    <a:pt x="309" y="239"/>
                  </a:lnTo>
                  <a:lnTo>
                    <a:pt x="314" y="254"/>
                  </a:lnTo>
                  <a:lnTo>
                    <a:pt x="322" y="269"/>
                  </a:lnTo>
                  <a:lnTo>
                    <a:pt x="335" y="284"/>
                  </a:lnTo>
                  <a:lnTo>
                    <a:pt x="340" y="291"/>
                  </a:lnTo>
                  <a:lnTo>
                    <a:pt x="349" y="296"/>
                  </a:lnTo>
                  <a:lnTo>
                    <a:pt x="349" y="302"/>
                  </a:lnTo>
                  <a:lnTo>
                    <a:pt x="357" y="306"/>
                  </a:lnTo>
                  <a:lnTo>
                    <a:pt x="380" y="312"/>
                  </a:lnTo>
                  <a:lnTo>
                    <a:pt x="404" y="310"/>
                  </a:lnTo>
                  <a:lnTo>
                    <a:pt x="411" y="313"/>
                  </a:lnTo>
                  <a:lnTo>
                    <a:pt x="412" y="319"/>
                  </a:lnTo>
                  <a:lnTo>
                    <a:pt x="403" y="325"/>
                  </a:lnTo>
                  <a:lnTo>
                    <a:pt x="398" y="333"/>
                  </a:lnTo>
                  <a:lnTo>
                    <a:pt x="403" y="338"/>
                  </a:lnTo>
                  <a:lnTo>
                    <a:pt x="421" y="345"/>
                  </a:lnTo>
                  <a:lnTo>
                    <a:pt x="443" y="356"/>
                  </a:lnTo>
                  <a:lnTo>
                    <a:pt x="459" y="365"/>
                  </a:lnTo>
                  <a:lnTo>
                    <a:pt x="490" y="384"/>
                  </a:lnTo>
                  <a:lnTo>
                    <a:pt x="491" y="388"/>
                  </a:lnTo>
                  <a:lnTo>
                    <a:pt x="504" y="400"/>
                  </a:lnTo>
                  <a:lnTo>
                    <a:pt x="510" y="412"/>
                  </a:lnTo>
                  <a:lnTo>
                    <a:pt x="507" y="423"/>
                  </a:lnTo>
                  <a:lnTo>
                    <a:pt x="504" y="431"/>
                  </a:lnTo>
                  <a:lnTo>
                    <a:pt x="495" y="424"/>
                  </a:lnTo>
                  <a:lnTo>
                    <a:pt x="489" y="420"/>
                  </a:lnTo>
                  <a:lnTo>
                    <a:pt x="487" y="408"/>
                  </a:lnTo>
                  <a:lnTo>
                    <a:pt x="482" y="403"/>
                  </a:lnTo>
                  <a:lnTo>
                    <a:pt x="472" y="401"/>
                  </a:lnTo>
                  <a:lnTo>
                    <a:pt x="463" y="401"/>
                  </a:lnTo>
                  <a:lnTo>
                    <a:pt x="454" y="395"/>
                  </a:lnTo>
                  <a:lnTo>
                    <a:pt x="456" y="389"/>
                  </a:lnTo>
                  <a:lnTo>
                    <a:pt x="449" y="388"/>
                  </a:lnTo>
                  <a:lnTo>
                    <a:pt x="444" y="390"/>
                  </a:lnTo>
                  <a:lnTo>
                    <a:pt x="439" y="397"/>
                  </a:lnTo>
                  <a:lnTo>
                    <a:pt x="434" y="407"/>
                  </a:lnTo>
                  <a:lnTo>
                    <a:pt x="429" y="412"/>
                  </a:lnTo>
                  <a:lnTo>
                    <a:pt x="430" y="419"/>
                  </a:lnTo>
                  <a:lnTo>
                    <a:pt x="426" y="426"/>
                  </a:lnTo>
                  <a:lnTo>
                    <a:pt x="426" y="434"/>
                  </a:lnTo>
                  <a:lnTo>
                    <a:pt x="440" y="442"/>
                  </a:lnTo>
                  <a:lnTo>
                    <a:pt x="452" y="449"/>
                  </a:lnTo>
                  <a:lnTo>
                    <a:pt x="450" y="457"/>
                  </a:lnTo>
                  <a:lnTo>
                    <a:pt x="451" y="467"/>
                  </a:lnTo>
                  <a:lnTo>
                    <a:pt x="453" y="471"/>
                  </a:lnTo>
                  <a:lnTo>
                    <a:pt x="450" y="477"/>
                  </a:lnTo>
                  <a:lnTo>
                    <a:pt x="437" y="476"/>
                  </a:lnTo>
                  <a:lnTo>
                    <a:pt x="429" y="481"/>
                  </a:lnTo>
                  <a:lnTo>
                    <a:pt x="425" y="487"/>
                  </a:lnTo>
                  <a:lnTo>
                    <a:pt x="427" y="502"/>
                  </a:lnTo>
                  <a:lnTo>
                    <a:pt x="417" y="509"/>
                  </a:lnTo>
                  <a:lnTo>
                    <a:pt x="405" y="530"/>
                  </a:lnTo>
                  <a:lnTo>
                    <a:pt x="394" y="531"/>
                  </a:lnTo>
                  <a:lnTo>
                    <a:pt x="391" y="530"/>
                  </a:lnTo>
                  <a:lnTo>
                    <a:pt x="387" y="526"/>
                  </a:lnTo>
                  <a:lnTo>
                    <a:pt x="387" y="514"/>
                  </a:lnTo>
                  <a:lnTo>
                    <a:pt x="394" y="510"/>
                  </a:lnTo>
                  <a:lnTo>
                    <a:pt x="400" y="497"/>
                  </a:lnTo>
                  <a:lnTo>
                    <a:pt x="396" y="493"/>
                  </a:lnTo>
                  <a:lnTo>
                    <a:pt x="403" y="487"/>
                  </a:lnTo>
                  <a:lnTo>
                    <a:pt x="410" y="488"/>
                  </a:lnTo>
                  <a:lnTo>
                    <a:pt x="412" y="484"/>
                  </a:lnTo>
                  <a:lnTo>
                    <a:pt x="411" y="476"/>
                  </a:lnTo>
                  <a:lnTo>
                    <a:pt x="407" y="471"/>
                  </a:lnTo>
                  <a:lnTo>
                    <a:pt x="403" y="448"/>
                  </a:lnTo>
                  <a:lnTo>
                    <a:pt x="396" y="436"/>
                  </a:lnTo>
                  <a:lnTo>
                    <a:pt x="393" y="420"/>
                  </a:lnTo>
                  <a:lnTo>
                    <a:pt x="389" y="412"/>
                  </a:lnTo>
                  <a:lnTo>
                    <a:pt x="383" y="413"/>
                  </a:lnTo>
                  <a:lnTo>
                    <a:pt x="379" y="418"/>
                  </a:lnTo>
                  <a:lnTo>
                    <a:pt x="362" y="405"/>
                  </a:lnTo>
                  <a:lnTo>
                    <a:pt x="356" y="403"/>
                  </a:lnTo>
                  <a:lnTo>
                    <a:pt x="360" y="396"/>
                  </a:lnTo>
                  <a:lnTo>
                    <a:pt x="359" y="386"/>
                  </a:lnTo>
                  <a:lnTo>
                    <a:pt x="350" y="377"/>
                  </a:lnTo>
                  <a:lnTo>
                    <a:pt x="332" y="384"/>
                  </a:lnTo>
                  <a:lnTo>
                    <a:pt x="333" y="381"/>
                  </a:lnTo>
                  <a:lnTo>
                    <a:pt x="339" y="376"/>
                  </a:lnTo>
                  <a:lnTo>
                    <a:pt x="334" y="369"/>
                  </a:lnTo>
                  <a:lnTo>
                    <a:pt x="328" y="369"/>
                  </a:lnTo>
                  <a:lnTo>
                    <a:pt x="320" y="374"/>
                  </a:lnTo>
                  <a:lnTo>
                    <a:pt x="316" y="361"/>
                  </a:lnTo>
                  <a:lnTo>
                    <a:pt x="312" y="356"/>
                  </a:lnTo>
                  <a:lnTo>
                    <a:pt x="310" y="350"/>
                  </a:lnTo>
                  <a:lnTo>
                    <a:pt x="297" y="344"/>
                  </a:lnTo>
                  <a:lnTo>
                    <a:pt x="287" y="343"/>
                  </a:lnTo>
                  <a:lnTo>
                    <a:pt x="275" y="340"/>
                  </a:lnTo>
                  <a:lnTo>
                    <a:pt x="260" y="331"/>
                  </a:lnTo>
                  <a:lnTo>
                    <a:pt x="250" y="320"/>
                  </a:lnTo>
                  <a:lnTo>
                    <a:pt x="232" y="304"/>
                  </a:lnTo>
                  <a:lnTo>
                    <a:pt x="212" y="283"/>
                  </a:lnTo>
                  <a:lnTo>
                    <a:pt x="195" y="273"/>
                  </a:lnTo>
                  <a:lnTo>
                    <a:pt x="180" y="255"/>
                  </a:lnTo>
                  <a:lnTo>
                    <a:pt x="169" y="233"/>
                  </a:lnTo>
                  <a:lnTo>
                    <a:pt x="161" y="205"/>
                  </a:lnTo>
                  <a:lnTo>
                    <a:pt x="154" y="193"/>
                  </a:lnTo>
                  <a:lnTo>
                    <a:pt x="144" y="181"/>
                  </a:lnTo>
                  <a:lnTo>
                    <a:pt x="135" y="175"/>
                  </a:lnTo>
                  <a:lnTo>
                    <a:pt x="112" y="166"/>
                  </a:lnTo>
                  <a:lnTo>
                    <a:pt x="101" y="162"/>
                  </a:lnTo>
                  <a:lnTo>
                    <a:pt x="92" y="163"/>
                  </a:lnTo>
                  <a:lnTo>
                    <a:pt x="71" y="180"/>
                  </a:lnTo>
                  <a:lnTo>
                    <a:pt x="62" y="190"/>
                  </a:lnTo>
                  <a:lnTo>
                    <a:pt x="50" y="194"/>
                  </a:lnTo>
                  <a:lnTo>
                    <a:pt x="44" y="196"/>
                  </a:lnTo>
                  <a:lnTo>
                    <a:pt x="47" y="183"/>
                  </a:lnTo>
                  <a:lnTo>
                    <a:pt x="46" y="176"/>
                  </a:lnTo>
                  <a:lnTo>
                    <a:pt x="29" y="178"/>
                  </a:lnTo>
                  <a:lnTo>
                    <a:pt x="15" y="167"/>
                  </a:lnTo>
                  <a:lnTo>
                    <a:pt x="11" y="155"/>
                  </a:lnTo>
                  <a:lnTo>
                    <a:pt x="17" y="145"/>
                  </a:lnTo>
                  <a:lnTo>
                    <a:pt x="21" y="145"/>
                  </a:lnTo>
                  <a:lnTo>
                    <a:pt x="18" y="136"/>
                  </a:lnTo>
                  <a:lnTo>
                    <a:pt x="6" y="131"/>
                  </a:lnTo>
                  <a:lnTo>
                    <a:pt x="0" y="121"/>
                  </a:lnTo>
                  <a:lnTo>
                    <a:pt x="8" y="116"/>
                  </a:lnTo>
                  <a:lnTo>
                    <a:pt x="12" y="119"/>
                  </a:lnTo>
                  <a:lnTo>
                    <a:pt x="22" y="110"/>
                  </a:lnTo>
                  <a:lnTo>
                    <a:pt x="25" y="102"/>
                  </a:lnTo>
                  <a:lnTo>
                    <a:pt x="17" y="97"/>
                  </a:lnTo>
                  <a:lnTo>
                    <a:pt x="17" y="89"/>
                  </a:lnTo>
                  <a:lnTo>
                    <a:pt x="7" y="80"/>
                  </a:lnTo>
                  <a:lnTo>
                    <a:pt x="19" y="71"/>
                  </a:lnTo>
                  <a:lnTo>
                    <a:pt x="30" y="73"/>
                  </a:lnTo>
                  <a:lnTo>
                    <a:pt x="42" y="67"/>
                  </a:lnTo>
                  <a:lnTo>
                    <a:pt x="54" y="72"/>
                  </a:lnTo>
                  <a:lnTo>
                    <a:pt x="59" y="68"/>
                  </a:lnTo>
                  <a:lnTo>
                    <a:pt x="66" y="56"/>
                  </a:lnTo>
                  <a:lnTo>
                    <a:pt x="64" y="50"/>
                  </a:lnTo>
                  <a:lnTo>
                    <a:pt x="79" y="39"/>
                  </a:lnTo>
                  <a:lnTo>
                    <a:pt x="79" y="50"/>
                  </a:lnTo>
                  <a:lnTo>
                    <a:pt x="90" y="60"/>
                  </a:lnTo>
                  <a:lnTo>
                    <a:pt x="95" y="62"/>
                  </a:lnTo>
                  <a:lnTo>
                    <a:pt x="93" y="67"/>
                  </a:lnTo>
                  <a:lnTo>
                    <a:pt x="101" y="76"/>
                  </a:lnTo>
                  <a:lnTo>
                    <a:pt x="106" y="72"/>
                  </a:lnTo>
                  <a:lnTo>
                    <a:pt x="107" y="57"/>
                  </a:lnTo>
                  <a:lnTo>
                    <a:pt x="115" y="46"/>
                  </a:lnTo>
                  <a:lnTo>
                    <a:pt x="114" y="37"/>
                  </a:lnTo>
                  <a:lnTo>
                    <a:pt x="122" y="35"/>
                  </a:lnTo>
                  <a:lnTo>
                    <a:pt x="124" y="44"/>
                  </a:lnTo>
                  <a:lnTo>
                    <a:pt x="129" y="48"/>
                  </a:lnTo>
                  <a:lnTo>
                    <a:pt x="133" y="47"/>
                  </a:lnTo>
                  <a:lnTo>
                    <a:pt x="134" y="44"/>
                  </a:lnTo>
                  <a:lnTo>
                    <a:pt x="143" y="43"/>
                  </a:lnTo>
                  <a:lnTo>
                    <a:pt x="148" y="52"/>
                  </a:lnTo>
                  <a:lnTo>
                    <a:pt x="152" y="40"/>
                  </a:lnTo>
                  <a:lnTo>
                    <a:pt x="148" y="37"/>
                  </a:lnTo>
                  <a:lnTo>
                    <a:pt x="149" y="29"/>
                  </a:lnTo>
                  <a:lnTo>
                    <a:pt x="155" y="27"/>
                  </a:lnTo>
                  <a:lnTo>
                    <a:pt x="158" y="31"/>
                  </a:lnTo>
                  <a:lnTo>
                    <a:pt x="164" y="33"/>
                  </a:lnTo>
                  <a:lnTo>
                    <a:pt x="165" y="27"/>
                  </a:lnTo>
                  <a:lnTo>
                    <a:pt x="162" y="21"/>
                  </a:lnTo>
                  <a:lnTo>
                    <a:pt x="165" y="13"/>
                  </a:lnTo>
                  <a:lnTo>
                    <a:pt x="177" y="17"/>
                  </a:lnTo>
                  <a:lnTo>
                    <a:pt x="188" y="18"/>
                  </a:lnTo>
                  <a:lnTo>
                    <a:pt x="195" y="7"/>
                  </a:lnTo>
                  <a:lnTo>
                    <a:pt x="202" y="4"/>
                  </a:lnTo>
                  <a:lnTo>
                    <a:pt x="205" y="7"/>
                  </a:lnTo>
                  <a:lnTo>
                    <a:pt x="214" y="3"/>
                  </a:lnTo>
                  <a:lnTo>
                    <a:pt x="219" y="6"/>
                  </a:lnTo>
                  <a:lnTo>
                    <a:pt x="236" y="0"/>
                  </a:lnTo>
                  <a:lnTo>
                    <a:pt x="236" y="10"/>
                  </a:lnTo>
                  <a:lnTo>
                    <a:pt x="242" y="13"/>
                  </a:lnTo>
                  <a:lnTo>
                    <a:pt x="248" y="24"/>
                  </a:lnTo>
                  <a:lnTo>
                    <a:pt x="274" y="31"/>
                  </a:lnTo>
                  <a:lnTo>
                    <a:pt x="291" y="33"/>
                  </a:lnTo>
                  <a:lnTo>
                    <a:pt x="300" y="36"/>
                  </a:lnTo>
                  <a:lnTo>
                    <a:pt x="302" y="42"/>
                  </a:lnTo>
                  <a:lnTo>
                    <a:pt x="290" y="50"/>
                  </a:lnTo>
                  <a:lnTo>
                    <a:pt x="292" y="54"/>
                  </a:lnTo>
                  <a:lnTo>
                    <a:pt x="298" y="54"/>
                  </a:lnTo>
                  <a:lnTo>
                    <a:pt x="301" y="59"/>
                  </a:lnTo>
                  <a:lnTo>
                    <a:pt x="294" y="67"/>
                  </a:lnTo>
                  <a:lnTo>
                    <a:pt x="301" y="70"/>
                  </a:lnTo>
                  <a:lnTo>
                    <a:pt x="298" y="80"/>
                  </a:lnTo>
                  <a:lnTo>
                    <a:pt x="305" y="83"/>
                  </a:lnTo>
                  <a:lnTo>
                    <a:pt x="311" y="88"/>
                  </a:lnTo>
                  <a:lnTo>
                    <a:pt x="310" y="94"/>
                  </a:lnTo>
                </a:path>
              </a:pathLst>
            </a:custGeom>
            <a:solidFill>
              <a:schemeClr val="bg1"/>
            </a:solidFill>
            <a:ln w="6350" cap="rnd">
              <a:solidFill>
                <a:srgbClr val="000000"/>
              </a:solidFill>
              <a:round/>
              <a:headEnd/>
              <a:tailEnd/>
            </a:ln>
          </p:spPr>
          <p:txBody>
            <a:bodyPr/>
            <a:lstStyle/>
            <a:p>
              <a:endParaRPr lang="nl-NL"/>
            </a:p>
          </p:txBody>
        </p:sp>
        <p:sp>
          <p:nvSpPr>
            <p:cNvPr id="170097" name="Freeform 39">
              <a:extLst>
                <a:ext uri="{FF2B5EF4-FFF2-40B4-BE49-F238E27FC236}">
                  <a16:creationId xmlns:a16="http://schemas.microsoft.com/office/drawing/2014/main" id="{5474FFBF-D24F-4A2F-9305-DEB6F3A4B30A}"/>
                </a:ext>
              </a:extLst>
            </p:cNvPr>
            <p:cNvSpPr>
              <a:spLocks/>
            </p:cNvSpPr>
            <p:nvPr/>
          </p:nvSpPr>
          <p:spPr bwMode="auto">
            <a:xfrm>
              <a:off x="2783" y="3666"/>
              <a:ext cx="69" cy="123"/>
            </a:xfrm>
            <a:custGeom>
              <a:avLst/>
              <a:gdLst>
                <a:gd name="T0" fmla="*/ 28 w 69"/>
                <a:gd name="T1" fmla="*/ 123 h 123"/>
                <a:gd name="T2" fmla="*/ 23 w 69"/>
                <a:gd name="T3" fmla="*/ 122 h 123"/>
                <a:gd name="T4" fmla="*/ 18 w 69"/>
                <a:gd name="T5" fmla="*/ 118 h 123"/>
                <a:gd name="T6" fmla="*/ 11 w 69"/>
                <a:gd name="T7" fmla="*/ 110 h 123"/>
                <a:gd name="T8" fmla="*/ 9 w 69"/>
                <a:gd name="T9" fmla="*/ 105 h 123"/>
                <a:gd name="T10" fmla="*/ 13 w 69"/>
                <a:gd name="T11" fmla="*/ 87 h 123"/>
                <a:gd name="T12" fmla="*/ 15 w 69"/>
                <a:gd name="T13" fmla="*/ 70 h 123"/>
                <a:gd name="T14" fmla="*/ 14 w 69"/>
                <a:gd name="T15" fmla="*/ 55 h 123"/>
                <a:gd name="T16" fmla="*/ 11 w 69"/>
                <a:gd name="T17" fmla="*/ 41 h 123"/>
                <a:gd name="T18" fmla="*/ 2 w 69"/>
                <a:gd name="T19" fmla="*/ 30 h 123"/>
                <a:gd name="T20" fmla="*/ 0 w 69"/>
                <a:gd name="T21" fmla="*/ 23 h 123"/>
                <a:gd name="T22" fmla="*/ 3 w 69"/>
                <a:gd name="T23" fmla="*/ 19 h 123"/>
                <a:gd name="T24" fmla="*/ 10 w 69"/>
                <a:gd name="T25" fmla="*/ 19 h 123"/>
                <a:gd name="T26" fmla="*/ 25 w 69"/>
                <a:gd name="T27" fmla="*/ 19 h 123"/>
                <a:gd name="T28" fmla="*/ 32 w 69"/>
                <a:gd name="T29" fmla="*/ 14 h 123"/>
                <a:gd name="T30" fmla="*/ 49 w 69"/>
                <a:gd name="T31" fmla="*/ 0 h 123"/>
                <a:gd name="T32" fmla="*/ 61 w 69"/>
                <a:gd name="T33" fmla="*/ 17 h 123"/>
                <a:gd name="T34" fmla="*/ 69 w 69"/>
                <a:gd name="T35" fmla="*/ 35 h 123"/>
                <a:gd name="T36" fmla="*/ 69 w 69"/>
                <a:gd name="T37" fmla="*/ 42 h 123"/>
                <a:gd name="T38" fmla="*/ 65 w 69"/>
                <a:gd name="T39" fmla="*/ 49 h 123"/>
                <a:gd name="T40" fmla="*/ 62 w 69"/>
                <a:gd name="T41" fmla="*/ 62 h 123"/>
                <a:gd name="T42" fmla="*/ 65 w 69"/>
                <a:gd name="T43" fmla="*/ 84 h 123"/>
                <a:gd name="T44" fmla="*/ 63 w 69"/>
                <a:gd name="T45" fmla="*/ 97 h 123"/>
                <a:gd name="T46" fmla="*/ 56 w 69"/>
                <a:gd name="T47" fmla="*/ 114 h 123"/>
                <a:gd name="T48" fmla="*/ 48 w 69"/>
                <a:gd name="T49" fmla="*/ 109 h 123"/>
                <a:gd name="T50" fmla="*/ 38 w 69"/>
                <a:gd name="T51" fmla="*/ 110 h 123"/>
                <a:gd name="T52" fmla="*/ 36 w 69"/>
                <a:gd name="T53" fmla="*/ 112 h 123"/>
                <a:gd name="T54" fmla="*/ 33 w 69"/>
                <a:gd name="T55" fmla="*/ 119 h 123"/>
                <a:gd name="T56" fmla="*/ 28 w 69"/>
                <a:gd name="T57" fmla="*/ 12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123"/>
                <a:gd name="T89" fmla="*/ 69 w 6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123">
                  <a:moveTo>
                    <a:pt x="28" y="123"/>
                  </a:moveTo>
                  <a:lnTo>
                    <a:pt x="23" y="122"/>
                  </a:lnTo>
                  <a:lnTo>
                    <a:pt x="18" y="118"/>
                  </a:lnTo>
                  <a:lnTo>
                    <a:pt x="11" y="110"/>
                  </a:lnTo>
                  <a:lnTo>
                    <a:pt x="9" y="105"/>
                  </a:lnTo>
                  <a:lnTo>
                    <a:pt x="13" y="87"/>
                  </a:lnTo>
                  <a:lnTo>
                    <a:pt x="15" y="70"/>
                  </a:lnTo>
                  <a:lnTo>
                    <a:pt x="14" y="55"/>
                  </a:lnTo>
                  <a:lnTo>
                    <a:pt x="11" y="41"/>
                  </a:lnTo>
                  <a:lnTo>
                    <a:pt x="2" y="30"/>
                  </a:lnTo>
                  <a:lnTo>
                    <a:pt x="0" y="23"/>
                  </a:lnTo>
                  <a:lnTo>
                    <a:pt x="3" y="19"/>
                  </a:lnTo>
                  <a:lnTo>
                    <a:pt x="10" y="19"/>
                  </a:lnTo>
                  <a:lnTo>
                    <a:pt x="25" y="19"/>
                  </a:lnTo>
                  <a:lnTo>
                    <a:pt x="32" y="14"/>
                  </a:lnTo>
                  <a:lnTo>
                    <a:pt x="49" y="0"/>
                  </a:lnTo>
                  <a:lnTo>
                    <a:pt x="61" y="17"/>
                  </a:lnTo>
                  <a:lnTo>
                    <a:pt x="69" y="35"/>
                  </a:lnTo>
                  <a:lnTo>
                    <a:pt x="69" y="42"/>
                  </a:lnTo>
                  <a:lnTo>
                    <a:pt x="65" y="49"/>
                  </a:lnTo>
                  <a:lnTo>
                    <a:pt x="62" y="62"/>
                  </a:lnTo>
                  <a:lnTo>
                    <a:pt x="65" y="84"/>
                  </a:lnTo>
                  <a:lnTo>
                    <a:pt x="63" y="97"/>
                  </a:lnTo>
                  <a:lnTo>
                    <a:pt x="56" y="114"/>
                  </a:lnTo>
                  <a:lnTo>
                    <a:pt x="48" y="109"/>
                  </a:lnTo>
                  <a:lnTo>
                    <a:pt x="38" y="110"/>
                  </a:lnTo>
                  <a:lnTo>
                    <a:pt x="36" y="112"/>
                  </a:lnTo>
                  <a:lnTo>
                    <a:pt x="33" y="119"/>
                  </a:lnTo>
                  <a:lnTo>
                    <a:pt x="28" y="123"/>
                  </a:lnTo>
                  <a:close/>
                </a:path>
              </a:pathLst>
            </a:custGeom>
            <a:solidFill>
              <a:schemeClr val="bg1"/>
            </a:solidFill>
            <a:ln w="0" cap="rnd">
              <a:solidFill>
                <a:srgbClr val="000000"/>
              </a:solidFill>
              <a:round/>
              <a:headEnd/>
              <a:tailEnd/>
            </a:ln>
          </p:spPr>
          <p:txBody>
            <a:bodyPr/>
            <a:lstStyle/>
            <a:p>
              <a:endParaRPr lang="nl-NL"/>
            </a:p>
          </p:txBody>
        </p:sp>
        <p:sp>
          <p:nvSpPr>
            <p:cNvPr id="170098" name="Freeform 40">
              <a:extLst>
                <a:ext uri="{FF2B5EF4-FFF2-40B4-BE49-F238E27FC236}">
                  <a16:creationId xmlns:a16="http://schemas.microsoft.com/office/drawing/2014/main" id="{64FCEB6E-2F21-413E-BCF5-785B593C03F5}"/>
                </a:ext>
              </a:extLst>
            </p:cNvPr>
            <p:cNvSpPr>
              <a:spLocks/>
            </p:cNvSpPr>
            <p:nvPr/>
          </p:nvSpPr>
          <p:spPr bwMode="auto">
            <a:xfrm>
              <a:off x="2965" y="3831"/>
              <a:ext cx="129" cy="79"/>
            </a:xfrm>
            <a:custGeom>
              <a:avLst/>
              <a:gdLst>
                <a:gd name="T0" fmla="*/ 106 w 129"/>
                <a:gd name="T1" fmla="*/ 79 h 79"/>
                <a:gd name="T2" fmla="*/ 93 w 129"/>
                <a:gd name="T3" fmla="*/ 77 h 79"/>
                <a:gd name="T4" fmla="*/ 75 w 129"/>
                <a:gd name="T5" fmla="*/ 62 h 79"/>
                <a:gd name="T6" fmla="*/ 60 w 129"/>
                <a:gd name="T7" fmla="*/ 57 h 79"/>
                <a:gd name="T8" fmla="*/ 24 w 129"/>
                <a:gd name="T9" fmla="*/ 37 h 79"/>
                <a:gd name="T10" fmla="*/ 8 w 129"/>
                <a:gd name="T11" fmla="*/ 34 h 79"/>
                <a:gd name="T12" fmla="*/ 4 w 129"/>
                <a:gd name="T13" fmla="*/ 31 h 79"/>
                <a:gd name="T14" fmla="*/ 0 w 129"/>
                <a:gd name="T15" fmla="*/ 24 h 79"/>
                <a:gd name="T16" fmla="*/ 3 w 129"/>
                <a:gd name="T17" fmla="*/ 16 h 79"/>
                <a:gd name="T18" fmla="*/ 9 w 129"/>
                <a:gd name="T19" fmla="*/ 7 h 79"/>
                <a:gd name="T20" fmla="*/ 14 w 129"/>
                <a:gd name="T21" fmla="*/ 5 h 79"/>
                <a:gd name="T22" fmla="*/ 26 w 129"/>
                <a:gd name="T23" fmla="*/ 8 h 79"/>
                <a:gd name="T24" fmla="*/ 37 w 129"/>
                <a:gd name="T25" fmla="*/ 0 h 79"/>
                <a:gd name="T26" fmla="*/ 50 w 129"/>
                <a:gd name="T27" fmla="*/ 10 h 79"/>
                <a:gd name="T28" fmla="*/ 58 w 129"/>
                <a:gd name="T29" fmla="*/ 13 h 79"/>
                <a:gd name="T30" fmla="*/ 72 w 129"/>
                <a:gd name="T31" fmla="*/ 13 h 79"/>
                <a:gd name="T32" fmla="*/ 99 w 129"/>
                <a:gd name="T33" fmla="*/ 8 h 79"/>
                <a:gd name="T34" fmla="*/ 125 w 129"/>
                <a:gd name="T35" fmla="*/ 0 h 79"/>
                <a:gd name="T36" fmla="*/ 128 w 129"/>
                <a:gd name="T37" fmla="*/ 2 h 79"/>
                <a:gd name="T38" fmla="*/ 129 w 129"/>
                <a:gd name="T39" fmla="*/ 6 h 79"/>
                <a:gd name="T40" fmla="*/ 126 w 129"/>
                <a:gd name="T41" fmla="*/ 9 h 79"/>
                <a:gd name="T42" fmla="*/ 116 w 129"/>
                <a:gd name="T43" fmla="*/ 29 h 79"/>
                <a:gd name="T44" fmla="*/ 113 w 129"/>
                <a:gd name="T45" fmla="*/ 41 h 79"/>
                <a:gd name="T46" fmla="*/ 114 w 129"/>
                <a:gd name="T47" fmla="*/ 50 h 79"/>
                <a:gd name="T48" fmla="*/ 122 w 129"/>
                <a:gd name="T49" fmla="*/ 62 h 79"/>
                <a:gd name="T50" fmla="*/ 118 w 129"/>
                <a:gd name="T51" fmla="*/ 65 h 79"/>
                <a:gd name="T52" fmla="*/ 110 w 129"/>
                <a:gd name="T53" fmla="*/ 79 h 79"/>
                <a:gd name="T54" fmla="*/ 106 w 129"/>
                <a:gd name="T55" fmla="*/ 79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9"/>
                <a:gd name="T85" fmla="*/ 0 h 79"/>
                <a:gd name="T86" fmla="*/ 129 w 129"/>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9" h="79">
                  <a:moveTo>
                    <a:pt x="106" y="79"/>
                  </a:moveTo>
                  <a:lnTo>
                    <a:pt x="93" y="77"/>
                  </a:lnTo>
                  <a:lnTo>
                    <a:pt x="75" y="62"/>
                  </a:lnTo>
                  <a:lnTo>
                    <a:pt x="60" y="57"/>
                  </a:lnTo>
                  <a:lnTo>
                    <a:pt x="24" y="37"/>
                  </a:lnTo>
                  <a:lnTo>
                    <a:pt x="8" y="34"/>
                  </a:lnTo>
                  <a:lnTo>
                    <a:pt x="4" y="31"/>
                  </a:lnTo>
                  <a:lnTo>
                    <a:pt x="0" y="24"/>
                  </a:lnTo>
                  <a:lnTo>
                    <a:pt x="3" y="16"/>
                  </a:lnTo>
                  <a:lnTo>
                    <a:pt x="9" y="7"/>
                  </a:lnTo>
                  <a:lnTo>
                    <a:pt x="14" y="5"/>
                  </a:lnTo>
                  <a:lnTo>
                    <a:pt x="26" y="8"/>
                  </a:lnTo>
                  <a:lnTo>
                    <a:pt x="37" y="0"/>
                  </a:lnTo>
                  <a:lnTo>
                    <a:pt x="50" y="10"/>
                  </a:lnTo>
                  <a:lnTo>
                    <a:pt x="58" y="13"/>
                  </a:lnTo>
                  <a:lnTo>
                    <a:pt x="72" y="13"/>
                  </a:lnTo>
                  <a:lnTo>
                    <a:pt x="99" y="8"/>
                  </a:lnTo>
                  <a:lnTo>
                    <a:pt x="125" y="0"/>
                  </a:lnTo>
                  <a:lnTo>
                    <a:pt x="128" y="2"/>
                  </a:lnTo>
                  <a:lnTo>
                    <a:pt x="129" y="6"/>
                  </a:lnTo>
                  <a:lnTo>
                    <a:pt x="126" y="9"/>
                  </a:lnTo>
                  <a:lnTo>
                    <a:pt x="116" y="29"/>
                  </a:lnTo>
                  <a:lnTo>
                    <a:pt x="113" y="41"/>
                  </a:lnTo>
                  <a:lnTo>
                    <a:pt x="114" y="50"/>
                  </a:lnTo>
                  <a:lnTo>
                    <a:pt x="122" y="62"/>
                  </a:lnTo>
                  <a:lnTo>
                    <a:pt x="118" y="65"/>
                  </a:lnTo>
                  <a:lnTo>
                    <a:pt x="110" y="79"/>
                  </a:lnTo>
                  <a:lnTo>
                    <a:pt x="106" y="79"/>
                  </a:lnTo>
                </a:path>
              </a:pathLst>
            </a:custGeom>
            <a:solidFill>
              <a:schemeClr val="bg1"/>
            </a:solidFill>
            <a:ln w="0" cap="rnd">
              <a:solidFill>
                <a:srgbClr val="000000"/>
              </a:solidFill>
              <a:round/>
              <a:headEnd/>
              <a:tailEnd/>
            </a:ln>
          </p:spPr>
          <p:txBody>
            <a:bodyPr/>
            <a:lstStyle/>
            <a:p>
              <a:endParaRPr lang="nl-NL"/>
            </a:p>
          </p:txBody>
        </p:sp>
      </p:grpSp>
      <p:sp>
        <p:nvSpPr>
          <p:cNvPr id="170014" name="Freeform 41">
            <a:extLst>
              <a:ext uri="{FF2B5EF4-FFF2-40B4-BE49-F238E27FC236}">
                <a16:creationId xmlns:a16="http://schemas.microsoft.com/office/drawing/2014/main" id="{2A40EFD2-4A23-49B5-874F-84A2385B8AF3}"/>
              </a:ext>
            </a:extLst>
          </p:cNvPr>
          <p:cNvSpPr>
            <a:spLocks/>
          </p:cNvSpPr>
          <p:nvPr/>
        </p:nvSpPr>
        <p:spPr bwMode="auto">
          <a:xfrm>
            <a:off x="5911850" y="4889500"/>
            <a:ext cx="457200" cy="280988"/>
          </a:xfrm>
          <a:custGeom>
            <a:avLst/>
            <a:gdLst>
              <a:gd name="T0" fmla="*/ 2147483646 w 288"/>
              <a:gd name="T1" fmla="*/ 2147483646 h 177"/>
              <a:gd name="T2" fmla="*/ 2147483646 w 288"/>
              <a:gd name="T3" fmla="*/ 2147483646 h 177"/>
              <a:gd name="T4" fmla="*/ 2147483646 w 288"/>
              <a:gd name="T5" fmla="*/ 2147483646 h 177"/>
              <a:gd name="T6" fmla="*/ 2147483646 w 288"/>
              <a:gd name="T7" fmla="*/ 2147483646 h 177"/>
              <a:gd name="T8" fmla="*/ 2147483646 w 288"/>
              <a:gd name="T9" fmla="*/ 2147483646 h 177"/>
              <a:gd name="T10" fmla="*/ 2147483646 w 288"/>
              <a:gd name="T11" fmla="*/ 2147483646 h 177"/>
              <a:gd name="T12" fmla="*/ 2147483646 w 288"/>
              <a:gd name="T13" fmla="*/ 2147483646 h 177"/>
              <a:gd name="T14" fmla="*/ 2147483646 w 288"/>
              <a:gd name="T15" fmla="*/ 2147483646 h 177"/>
              <a:gd name="T16" fmla="*/ 2147483646 w 288"/>
              <a:gd name="T17" fmla="*/ 2147483646 h 177"/>
              <a:gd name="T18" fmla="*/ 0 w 288"/>
              <a:gd name="T19" fmla="*/ 2147483646 h 177"/>
              <a:gd name="T20" fmla="*/ 2147483646 w 288"/>
              <a:gd name="T21" fmla="*/ 2147483646 h 177"/>
              <a:gd name="T22" fmla="*/ 2147483646 w 288"/>
              <a:gd name="T23" fmla="*/ 2147483646 h 177"/>
              <a:gd name="T24" fmla="*/ 2147483646 w 288"/>
              <a:gd name="T25" fmla="*/ 2147483646 h 177"/>
              <a:gd name="T26" fmla="*/ 2147483646 w 288"/>
              <a:gd name="T27" fmla="*/ 2147483646 h 177"/>
              <a:gd name="T28" fmla="*/ 2147483646 w 288"/>
              <a:gd name="T29" fmla="*/ 2147483646 h 177"/>
              <a:gd name="T30" fmla="*/ 2147483646 w 288"/>
              <a:gd name="T31" fmla="*/ 2147483646 h 177"/>
              <a:gd name="T32" fmla="*/ 2147483646 w 288"/>
              <a:gd name="T33" fmla="*/ 2147483646 h 177"/>
              <a:gd name="T34" fmla="*/ 2147483646 w 288"/>
              <a:gd name="T35" fmla="*/ 2147483646 h 177"/>
              <a:gd name="T36" fmla="*/ 2147483646 w 288"/>
              <a:gd name="T37" fmla="*/ 2147483646 h 177"/>
              <a:gd name="T38" fmla="*/ 2147483646 w 288"/>
              <a:gd name="T39" fmla="*/ 2147483646 h 177"/>
              <a:gd name="T40" fmla="*/ 2147483646 w 288"/>
              <a:gd name="T41" fmla="*/ 2147483646 h 177"/>
              <a:gd name="T42" fmla="*/ 2147483646 w 288"/>
              <a:gd name="T43" fmla="*/ 2147483646 h 177"/>
              <a:gd name="T44" fmla="*/ 2147483646 w 288"/>
              <a:gd name="T45" fmla="*/ 2147483646 h 177"/>
              <a:gd name="T46" fmla="*/ 2147483646 w 288"/>
              <a:gd name="T47" fmla="*/ 2147483646 h 177"/>
              <a:gd name="T48" fmla="*/ 2147483646 w 288"/>
              <a:gd name="T49" fmla="*/ 2147483646 h 177"/>
              <a:gd name="T50" fmla="*/ 2147483646 w 288"/>
              <a:gd name="T51" fmla="*/ 2147483646 h 177"/>
              <a:gd name="T52" fmla="*/ 2147483646 w 288"/>
              <a:gd name="T53" fmla="*/ 2147483646 h 177"/>
              <a:gd name="T54" fmla="*/ 2147483646 w 288"/>
              <a:gd name="T55" fmla="*/ 2147483646 h 177"/>
              <a:gd name="T56" fmla="*/ 2147483646 w 288"/>
              <a:gd name="T57" fmla="*/ 2147483646 h 177"/>
              <a:gd name="T58" fmla="*/ 2147483646 w 288"/>
              <a:gd name="T59" fmla="*/ 2147483646 h 177"/>
              <a:gd name="T60" fmla="*/ 2147483646 w 288"/>
              <a:gd name="T61" fmla="*/ 2147483646 h 177"/>
              <a:gd name="T62" fmla="*/ 2147483646 w 288"/>
              <a:gd name="T63" fmla="*/ 2147483646 h 177"/>
              <a:gd name="T64" fmla="*/ 2147483646 w 288"/>
              <a:gd name="T65" fmla="*/ 2147483646 h 177"/>
              <a:gd name="T66" fmla="*/ 2147483646 w 288"/>
              <a:gd name="T67" fmla="*/ 2147483646 h 177"/>
              <a:gd name="T68" fmla="*/ 2147483646 w 288"/>
              <a:gd name="T69" fmla="*/ 2147483646 h 177"/>
              <a:gd name="T70" fmla="*/ 2147483646 w 288"/>
              <a:gd name="T71" fmla="*/ 2147483646 h 177"/>
              <a:gd name="T72" fmla="*/ 2147483646 w 288"/>
              <a:gd name="T73" fmla="*/ 2147483646 h 177"/>
              <a:gd name="T74" fmla="*/ 2147483646 w 288"/>
              <a:gd name="T75" fmla="*/ 0 h 177"/>
              <a:gd name="T76" fmla="*/ 2147483646 w 288"/>
              <a:gd name="T77" fmla="*/ 2147483646 h 177"/>
              <a:gd name="T78" fmla="*/ 2147483646 w 288"/>
              <a:gd name="T79" fmla="*/ 2147483646 h 177"/>
              <a:gd name="T80" fmla="*/ 2147483646 w 288"/>
              <a:gd name="T81" fmla="*/ 2147483646 h 177"/>
              <a:gd name="T82" fmla="*/ 2147483646 w 288"/>
              <a:gd name="T83" fmla="*/ 2147483646 h 177"/>
              <a:gd name="T84" fmla="*/ 2147483646 w 288"/>
              <a:gd name="T85" fmla="*/ 2147483646 h 177"/>
              <a:gd name="T86" fmla="*/ 2147483646 w 288"/>
              <a:gd name="T87" fmla="*/ 2147483646 h 177"/>
              <a:gd name="T88" fmla="*/ 2147483646 w 288"/>
              <a:gd name="T89" fmla="*/ 2147483646 h 177"/>
              <a:gd name="T90" fmla="*/ 2147483646 w 288"/>
              <a:gd name="T91" fmla="*/ 2147483646 h 177"/>
              <a:gd name="T92" fmla="*/ 2147483646 w 288"/>
              <a:gd name="T93" fmla="*/ 2147483646 h 177"/>
              <a:gd name="T94" fmla="*/ 2147483646 w 288"/>
              <a:gd name="T95" fmla="*/ 2147483646 h 177"/>
              <a:gd name="T96" fmla="*/ 2147483646 w 288"/>
              <a:gd name="T97" fmla="*/ 2147483646 h 177"/>
              <a:gd name="T98" fmla="*/ 2147483646 w 288"/>
              <a:gd name="T99" fmla="*/ 2147483646 h 177"/>
              <a:gd name="T100" fmla="*/ 2147483646 w 288"/>
              <a:gd name="T101" fmla="*/ 2147483646 h 177"/>
              <a:gd name="T102" fmla="*/ 2147483646 w 288"/>
              <a:gd name="T103" fmla="*/ 2147483646 h 177"/>
              <a:gd name="T104" fmla="*/ 2147483646 w 288"/>
              <a:gd name="T105" fmla="*/ 2147483646 h 177"/>
              <a:gd name="T106" fmla="*/ 2147483646 w 288"/>
              <a:gd name="T107" fmla="*/ 2147483646 h 177"/>
              <a:gd name="T108" fmla="*/ 2147483646 w 288"/>
              <a:gd name="T109" fmla="*/ 2147483646 h 177"/>
              <a:gd name="T110" fmla="*/ 2147483646 w 288"/>
              <a:gd name="T111" fmla="*/ 2147483646 h 177"/>
              <a:gd name="T112" fmla="*/ 2147483646 w 288"/>
              <a:gd name="T113" fmla="*/ 2147483646 h 177"/>
              <a:gd name="T114" fmla="*/ 2147483646 w 288"/>
              <a:gd name="T115" fmla="*/ 2147483646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177"/>
              <a:gd name="T176" fmla="*/ 288 w 288"/>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177">
                <a:moveTo>
                  <a:pt x="109" y="169"/>
                </a:moveTo>
                <a:lnTo>
                  <a:pt x="98" y="175"/>
                </a:lnTo>
                <a:lnTo>
                  <a:pt x="89" y="176"/>
                </a:lnTo>
                <a:lnTo>
                  <a:pt x="76" y="177"/>
                </a:lnTo>
                <a:lnTo>
                  <a:pt x="66" y="174"/>
                </a:lnTo>
                <a:lnTo>
                  <a:pt x="44" y="156"/>
                </a:lnTo>
                <a:lnTo>
                  <a:pt x="17" y="139"/>
                </a:lnTo>
                <a:lnTo>
                  <a:pt x="13" y="133"/>
                </a:lnTo>
                <a:lnTo>
                  <a:pt x="6" y="124"/>
                </a:lnTo>
                <a:lnTo>
                  <a:pt x="0" y="108"/>
                </a:lnTo>
                <a:lnTo>
                  <a:pt x="7" y="99"/>
                </a:lnTo>
                <a:lnTo>
                  <a:pt x="10" y="91"/>
                </a:lnTo>
                <a:lnTo>
                  <a:pt x="6" y="86"/>
                </a:lnTo>
                <a:lnTo>
                  <a:pt x="7" y="75"/>
                </a:lnTo>
                <a:lnTo>
                  <a:pt x="15" y="73"/>
                </a:lnTo>
                <a:lnTo>
                  <a:pt x="17" y="68"/>
                </a:lnTo>
                <a:lnTo>
                  <a:pt x="15" y="62"/>
                </a:lnTo>
                <a:lnTo>
                  <a:pt x="6" y="60"/>
                </a:lnTo>
                <a:lnTo>
                  <a:pt x="10" y="55"/>
                </a:lnTo>
                <a:lnTo>
                  <a:pt x="17" y="55"/>
                </a:lnTo>
                <a:lnTo>
                  <a:pt x="20" y="58"/>
                </a:lnTo>
                <a:lnTo>
                  <a:pt x="33" y="57"/>
                </a:lnTo>
                <a:lnTo>
                  <a:pt x="34" y="46"/>
                </a:lnTo>
                <a:lnTo>
                  <a:pt x="46" y="38"/>
                </a:lnTo>
                <a:lnTo>
                  <a:pt x="51" y="34"/>
                </a:lnTo>
                <a:lnTo>
                  <a:pt x="58" y="39"/>
                </a:lnTo>
                <a:lnTo>
                  <a:pt x="70" y="44"/>
                </a:lnTo>
                <a:lnTo>
                  <a:pt x="78" y="45"/>
                </a:lnTo>
                <a:lnTo>
                  <a:pt x="109" y="46"/>
                </a:lnTo>
                <a:lnTo>
                  <a:pt x="116" y="29"/>
                </a:lnTo>
                <a:lnTo>
                  <a:pt x="121" y="29"/>
                </a:lnTo>
                <a:lnTo>
                  <a:pt x="135" y="25"/>
                </a:lnTo>
                <a:lnTo>
                  <a:pt x="145" y="24"/>
                </a:lnTo>
                <a:lnTo>
                  <a:pt x="156" y="26"/>
                </a:lnTo>
                <a:lnTo>
                  <a:pt x="164" y="24"/>
                </a:lnTo>
                <a:lnTo>
                  <a:pt x="184" y="2"/>
                </a:lnTo>
                <a:lnTo>
                  <a:pt x="197" y="1"/>
                </a:lnTo>
                <a:lnTo>
                  <a:pt x="218" y="0"/>
                </a:lnTo>
                <a:lnTo>
                  <a:pt x="228" y="10"/>
                </a:lnTo>
                <a:lnTo>
                  <a:pt x="236" y="14"/>
                </a:lnTo>
                <a:lnTo>
                  <a:pt x="249" y="12"/>
                </a:lnTo>
                <a:lnTo>
                  <a:pt x="252" y="12"/>
                </a:lnTo>
                <a:lnTo>
                  <a:pt x="264" y="20"/>
                </a:lnTo>
                <a:lnTo>
                  <a:pt x="275" y="26"/>
                </a:lnTo>
                <a:lnTo>
                  <a:pt x="288" y="37"/>
                </a:lnTo>
                <a:lnTo>
                  <a:pt x="279" y="47"/>
                </a:lnTo>
                <a:lnTo>
                  <a:pt x="258" y="54"/>
                </a:lnTo>
                <a:lnTo>
                  <a:pt x="247" y="66"/>
                </a:lnTo>
                <a:lnTo>
                  <a:pt x="228" y="107"/>
                </a:lnTo>
                <a:lnTo>
                  <a:pt x="216" y="130"/>
                </a:lnTo>
                <a:lnTo>
                  <a:pt x="202" y="146"/>
                </a:lnTo>
                <a:lnTo>
                  <a:pt x="195" y="150"/>
                </a:lnTo>
                <a:lnTo>
                  <a:pt x="181" y="152"/>
                </a:lnTo>
                <a:lnTo>
                  <a:pt x="176" y="154"/>
                </a:lnTo>
                <a:lnTo>
                  <a:pt x="173" y="154"/>
                </a:lnTo>
                <a:lnTo>
                  <a:pt x="155" y="153"/>
                </a:lnTo>
                <a:lnTo>
                  <a:pt x="138" y="155"/>
                </a:lnTo>
                <a:lnTo>
                  <a:pt x="109"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16" name="Freeform 42">
            <a:extLst>
              <a:ext uri="{FF2B5EF4-FFF2-40B4-BE49-F238E27FC236}">
                <a16:creationId xmlns:a16="http://schemas.microsoft.com/office/drawing/2014/main" id="{464E9182-41A9-4AB6-9180-8A34FEA78BDC}"/>
              </a:ext>
            </a:extLst>
          </p:cNvPr>
          <p:cNvSpPr>
            <a:spLocks/>
          </p:cNvSpPr>
          <p:nvPr/>
        </p:nvSpPr>
        <p:spPr bwMode="auto">
          <a:xfrm>
            <a:off x="5911850" y="4889500"/>
            <a:ext cx="457200" cy="280988"/>
          </a:xfrm>
          <a:custGeom>
            <a:avLst/>
            <a:gdLst>
              <a:gd name="T0" fmla="*/ 2147483647 w 288"/>
              <a:gd name="T1" fmla="*/ 2147483647 h 177"/>
              <a:gd name="T2" fmla="*/ 2147483647 w 288"/>
              <a:gd name="T3" fmla="*/ 2147483647 h 177"/>
              <a:gd name="T4" fmla="*/ 2147483647 w 288"/>
              <a:gd name="T5" fmla="*/ 2147483647 h 177"/>
              <a:gd name="T6" fmla="*/ 2147483647 w 288"/>
              <a:gd name="T7" fmla="*/ 2147483647 h 177"/>
              <a:gd name="T8" fmla="*/ 2147483647 w 288"/>
              <a:gd name="T9" fmla="*/ 2147483647 h 177"/>
              <a:gd name="T10" fmla="*/ 2147483647 w 288"/>
              <a:gd name="T11" fmla="*/ 2147483647 h 177"/>
              <a:gd name="T12" fmla="*/ 2147483647 w 288"/>
              <a:gd name="T13" fmla="*/ 2147483647 h 177"/>
              <a:gd name="T14" fmla="*/ 2147483647 w 288"/>
              <a:gd name="T15" fmla="*/ 2147483647 h 177"/>
              <a:gd name="T16" fmla="*/ 2147483647 w 288"/>
              <a:gd name="T17" fmla="*/ 2147483647 h 177"/>
              <a:gd name="T18" fmla="*/ 0 w 288"/>
              <a:gd name="T19" fmla="*/ 2147483647 h 177"/>
              <a:gd name="T20" fmla="*/ 2147483647 w 288"/>
              <a:gd name="T21" fmla="*/ 2147483647 h 177"/>
              <a:gd name="T22" fmla="*/ 2147483647 w 288"/>
              <a:gd name="T23" fmla="*/ 2147483647 h 177"/>
              <a:gd name="T24" fmla="*/ 2147483647 w 288"/>
              <a:gd name="T25" fmla="*/ 2147483647 h 177"/>
              <a:gd name="T26" fmla="*/ 2147483647 w 288"/>
              <a:gd name="T27" fmla="*/ 2147483647 h 177"/>
              <a:gd name="T28" fmla="*/ 2147483647 w 288"/>
              <a:gd name="T29" fmla="*/ 2147483647 h 177"/>
              <a:gd name="T30" fmla="*/ 2147483647 w 288"/>
              <a:gd name="T31" fmla="*/ 2147483647 h 177"/>
              <a:gd name="T32" fmla="*/ 2147483647 w 288"/>
              <a:gd name="T33" fmla="*/ 2147483647 h 177"/>
              <a:gd name="T34" fmla="*/ 2147483647 w 288"/>
              <a:gd name="T35" fmla="*/ 2147483647 h 177"/>
              <a:gd name="T36" fmla="*/ 2147483647 w 288"/>
              <a:gd name="T37" fmla="*/ 2147483647 h 177"/>
              <a:gd name="T38" fmla="*/ 2147483647 w 288"/>
              <a:gd name="T39" fmla="*/ 2147483647 h 177"/>
              <a:gd name="T40" fmla="*/ 2147483647 w 288"/>
              <a:gd name="T41" fmla="*/ 2147483647 h 177"/>
              <a:gd name="T42" fmla="*/ 2147483647 w 288"/>
              <a:gd name="T43" fmla="*/ 2147483647 h 177"/>
              <a:gd name="T44" fmla="*/ 2147483647 w 288"/>
              <a:gd name="T45" fmla="*/ 2147483647 h 177"/>
              <a:gd name="T46" fmla="*/ 2147483647 w 288"/>
              <a:gd name="T47" fmla="*/ 2147483647 h 177"/>
              <a:gd name="T48" fmla="*/ 2147483647 w 288"/>
              <a:gd name="T49" fmla="*/ 2147483647 h 177"/>
              <a:gd name="T50" fmla="*/ 2147483647 w 288"/>
              <a:gd name="T51" fmla="*/ 2147483647 h 177"/>
              <a:gd name="T52" fmla="*/ 2147483647 w 288"/>
              <a:gd name="T53" fmla="*/ 2147483647 h 177"/>
              <a:gd name="T54" fmla="*/ 2147483647 w 288"/>
              <a:gd name="T55" fmla="*/ 2147483647 h 177"/>
              <a:gd name="T56" fmla="*/ 2147483647 w 288"/>
              <a:gd name="T57" fmla="*/ 2147483647 h 177"/>
              <a:gd name="T58" fmla="*/ 2147483647 w 288"/>
              <a:gd name="T59" fmla="*/ 2147483647 h 177"/>
              <a:gd name="T60" fmla="*/ 2147483647 w 288"/>
              <a:gd name="T61" fmla="*/ 2147483647 h 177"/>
              <a:gd name="T62" fmla="*/ 2147483647 w 288"/>
              <a:gd name="T63" fmla="*/ 2147483647 h 177"/>
              <a:gd name="T64" fmla="*/ 2147483647 w 288"/>
              <a:gd name="T65" fmla="*/ 2147483647 h 177"/>
              <a:gd name="T66" fmla="*/ 2147483647 w 288"/>
              <a:gd name="T67" fmla="*/ 2147483647 h 177"/>
              <a:gd name="T68" fmla="*/ 2147483647 w 288"/>
              <a:gd name="T69" fmla="*/ 2147483647 h 177"/>
              <a:gd name="T70" fmla="*/ 2147483647 w 288"/>
              <a:gd name="T71" fmla="*/ 2147483647 h 177"/>
              <a:gd name="T72" fmla="*/ 2147483647 w 288"/>
              <a:gd name="T73" fmla="*/ 2147483647 h 177"/>
              <a:gd name="T74" fmla="*/ 2147483647 w 288"/>
              <a:gd name="T75" fmla="*/ 0 h 177"/>
              <a:gd name="T76" fmla="*/ 2147483647 w 288"/>
              <a:gd name="T77" fmla="*/ 2147483647 h 177"/>
              <a:gd name="T78" fmla="*/ 2147483647 w 288"/>
              <a:gd name="T79" fmla="*/ 2147483647 h 177"/>
              <a:gd name="T80" fmla="*/ 2147483647 w 288"/>
              <a:gd name="T81" fmla="*/ 2147483647 h 177"/>
              <a:gd name="T82" fmla="*/ 2147483647 w 288"/>
              <a:gd name="T83" fmla="*/ 2147483647 h 177"/>
              <a:gd name="T84" fmla="*/ 2147483647 w 288"/>
              <a:gd name="T85" fmla="*/ 2147483647 h 177"/>
              <a:gd name="T86" fmla="*/ 2147483647 w 288"/>
              <a:gd name="T87" fmla="*/ 2147483647 h 177"/>
              <a:gd name="T88" fmla="*/ 2147483647 w 288"/>
              <a:gd name="T89" fmla="*/ 2147483647 h 177"/>
              <a:gd name="T90" fmla="*/ 2147483647 w 288"/>
              <a:gd name="T91" fmla="*/ 2147483647 h 177"/>
              <a:gd name="T92" fmla="*/ 2147483647 w 288"/>
              <a:gd name="T93" fmla="*/ 2147483647 h 177"/>
              <a:gd name="T94" fmla="*/ 2147483647 w 288"/>
              <a:gd name="T95" fmla="*/ 2147483647 h 177"/>
              <a:gd name="T96" fmla="*/ 2147483647 w 288"/>
              <a:gd name="T97" fmla="*/ 2147483647 h 177"/>
              <a:gd name="T98" fmla="*/ 2147483647 w 288"/>
              <a:gd name="T99" fmla="*/ 2147483647 h 177"/>
              <a:gd name="T100" fmla="*/ 2147483647 w 288"/>
              <a:gd name="T101" fmla="*/ 2147483647 h 177"/>
              <a:gd name="T102" fmla="*/ 2147483647 w 288"/>
              <a:gd name="T103" fmla="*/ 2147483647 h 177"/>
              <a:gd name="T104" fmla="*/ 2147483647 w 288"/>
              <a:gd name="T105" fmla="*/ 2147483647 h 177"/>
              <a:gd name="T106" fmla="*/ 2147483647 w 288"/>
              <a:gd name="T107" fmla="*/ 2147483647 h 177"/>
              <a:gd name="T108" fmla="*/ 2147483647 w 288"/>
              <a:gd name="T109" fmla="*/ 2147483647 h 177"/>
              <a:gd name="T110" fmla="*/ 2147483647 w 288"/>
              <a:gd name="T111" fmla="*/ 2147483647 h 177"/>
              <a:gd name="T112" fmla="*/ 2147483647 w 288"/>
              <a:gd name="T113" fmla="*/ 2147483647 h 177"/>
              <a:gd name="T114" fmla="*/ 2147483647 w 288"/>
              <a:gd name="T115" fmla="*/ 2147483647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177"/>
              <a:gd name="T176" fmla="*/ 288 w 288"/>
              <a:gd name="T177" fmla="*/ 177 h 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177">
                <a:moveTo>
                  <a:pt x="109" y="169"/>
                </a:moveTo>
                <a:lnTo>
                  <a:pt x="98" y="175"/>
                </a:lnTo>
                <a:lnTo>
                  <a:pt x="89" y="176"/>
                </a:lnTo>
                <a:lnTo>
                  <a:pt x="76" y="177"/>
                </a:lnTo>
                <a:lnTo>
                  <a:pt x="66" y="174"/>
                </a:lnTo>
                <a:lnTo>
                  <a:pt x="44" y="156"/>
                </a:lnTo>
                <a:lnTo>
                  <a:pt x="17" y="139"/>
                </a:lnTo>
                <a:lnTo>
                  <a:pt x="13" y="133"/>
                </a:lnTo>
                <a:lnTo>
                  <a:pt x="6" y="124"/>
                </a:lnTo>
                <a:lnTo>
                  <a:pt x="0" y="108"/>
                </a:lnTo>
                <a:lnTo>
                  <a:pt x="7" y="99"/>
                </a:lnTo>
                <a:lnTo>
                  <a:pt x="10" y="91"/>
                </a:lnTo>
                <a:lnTo>
                  <a:pt x="6" y="86"/>
                </a:lnTo>
                <a:lnTo>
                  <a:pt x="7" y="75"/>
                </a:lnTo>
                <a:lnTo>
                  <a:pt x="15" y="73"/>
                </a:lnTo>
                <a:lnTo>
                  <a:pt x="17" y="68"/>
                </a:lnTo>
                <a:lnTo>
                  <a:pt x="15" y="62"/>
                </a:lnTo>
                <a:lnTo>
                  <a:pt x="6" y="60"/>
                </a:lnTo>
                <a:lnTo>
                  <a:pt x="10" y="55"/>
                </a:lnTo>
                <a:lnTo>
                  <a:pt x="17" y="55"/>
                </a:lnTo>
                <a:lnTo>
                  <a:pt x="20" y="58"/>
                </a:lnTo>
                <a:lnTo>
                  <a:pt x="33" y="57"/>
                </a:lnTo>
                <a:lnTo>
                  <a:pt x="34" y="46"/>
                </a:lnTo>
                <a:lnTo>
                  <a:pt x="46" y="38"/>
                </a:lnTo>
                <a:lnTo>
                  <a:pt x="51" y="34"/>
                </a:lnTo>
                <a:lnTo>
                  <a:pt x="58" y="39"/>
                </a:lnTo>
                <a:lnTo>
                  <a:pt x="70" y="44"/>
                </a:lnTo>
                <a:lnTo>
                  <a:pt x="78" y="45"/>
                </a:lnTo>
                <a:lnTo>
                  <a:pt x="109" y="46"/>
                </a:lnTo>
                <a:lnTo>
                  <a:pt x="116" y="29"/>
                </a:lnTo>
                <a:lnTo>
                  <a:pt x="121" y="29"/>
                </a:lnTo>
                <a:lnTo>
                  <a:pt x="135" y="25"/>
                </a:lnTo>
                <a:lnTo>
                  <a:pt x="145" y="24"/>
                </a:lnTo>
                <a:lnTo>
                  <a:pt x="156" y="26"/>
                </a:lnTo>
                <a:lnTo>
                  <a:pt x="164" y="24"/>
                </a:lnTo>
                <a:lnTo>
                  <a:pt x="184" y="2"/>
                </a:lnTo>
                <a:lnTo>
                  <a:pt x="197" y="1"/>
                </a:lnTo>
                <a:lnTo>
                  <a:pt x="218" y="0"/>
                </a:lnTo>
                <a:lnTo>
                  <a:pt x="228" y="10"/>
                </a:lnTo>
                <a:lnTo>
                  <a:pt x="236" y="14"/>
                </a:lnTo>
                <a:lnTo>
                  <a:pt x="249" y="12"/>
                </a:lnTo>
                <a:lnTo>
                  <a:pt x="252" y="12"/>
                </a:lnTo>
                <a:lnTo>
                  <a:pt x="264" y="20"/>
                </a:lnTo>
                <a:lnTo>
                  <a:pt x="275" y="26"/>
                </a:lnTo>
                <a:lnTo>
                  <a:pt x="288" y="37"/>
                </a:lnTo>
                <a:lnTo>
                  <a:pt x="279" y="47"/>
                </a:lnTo>
                <a:lnTo>
                  <a:pt x="258" y="54"/>
                </a:lnTo>
                <a:lnTo>
                  <a:pt x="247" y="66"/>
                </a:lnTo>
                <a:lnTo>
                  <a:pt x="228" y="107"/>
                </a:lnTo>
                <a:lnTo>
                  <a:pt x="216" y="130"/>
                </a:lnTo>
                <a:lnTo>
                  <a:pt x="202" y="146"/>
                </a:lnTo>
                <a:lnTo>
                  <a:pt x="195" y="150"/>
                </a:lnTo>
                <a:lnTo>
                  <a:pt x="181" y="152"/>
                </a:lnTo>
                <a:lnTo>
                  <a:pt x="176" y="154"/>
                </a:lnTo>
                <a:lnTo>
                  <a:pt x="173" y="154"/>
                </a:lnTo>
                <a:lnTo>
                  <a:pt x="155" y="153"/>
                </a:lnTo>
                <a:lnTo>
                  <a:pt x="138" y="155"/>
                </a:lnTo>
                <a:lnTo>
                  <a:pt x="109" y="169"/>
                </a:lnTo>
                <a:close/>
              </a:path>
            </a:pathLst>
          </a:custGeom>
          <a:solidFill>
            <a:schemeClr val="accent1">
              <a:lumMod val="25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16" name="Freeform 43">
            <a:extLst>
              <a:ext uri="{FF2B5EF4-FFF2-40B4-BE49-F238E27FC236}">
                <a16:creationId xmlns:a16="http://schemas.microsoft.com/office/drawing/2014/main" id="{6ECD8EA8-0F81-4D9B-B931-10D0C080B688}"/>
              </a:ext>
            </a:extLst>
          </p:cNvPr>
          <p:cNvSpPr>
            <a:spLocks/>
          </p:cNvSpPr>
          <p:nvPr/>
        </p:nvSpPr>
        <p:spPr bwMode="auto">
          <a:xfrm>
            <a:off x="6226175" y="3813176"/>
            <a:ext cx="490538" cy="295275"/>
          </a:xfrm>
          <a:custGeom>
            <a:avLst/>
            <a:gdLst>
              <a:gd name="T0" fmla="*/ 2147483646 w 309"/>
              <a:gd name="T1" fmla="*/ 2147483646 h 186"/>
              <a:gd name="T2" fmla="*/ 2147483646 w 309"/>
              <a:gd name="T3" fmla="*/ 2147483646 h 186"/>
              <a:gd name="T4" fmla="*/ 2147483646 w 309"/>
              <a:gd name="T5" fmla="*/ 2147483646 h 186"/>
              <a:gd name="T6" fmla="*/ 2147483646 w 309"/>
              <a:gd name="T7" fmla="*/ 2147483646 h 186"/>
              <a:gd name="T8" fmla="*/ 2147483646 w 309"/>
              <a:gd name="T9" fmla="*/ 2147483646 h 186"/>
              <a:gd name="T10" fmla="*/ 2147483646 w 309"/>
              <a:gd name="T11" fmla="*/ 2147483646 h 186"/>
              <a:gd name="T12" fmla="*/ 2147483646 w 309"/>
              <a:gd name="T13" fmla="*/ 2147483646 h 186"/>
              <a:gd name="T14" fmla="*/ 2147483646 w 309"/>
              <a:gd name="T15" fmla="*/ 2147483646 h 186"/>
              <a:gd name="T16" fmla="*/ 2147483646 w 309"/>
              <a:gd name="T17" fmla="*/ 2147483646 h 186"/>
              <a:gd name="T18" fmla="*/ 2147483646 w 309"/>
              <a:gd name="T19" fmla="*/ 2147483646 h 186"/>
              <a:gd name="T20" fmla="*/ 2147483646 w 309"/>
              <a:gd name="T21" fmla="*/ 2147483646 h 186"/>
              <a:gd name="T22" fmla="*/ 2147483646 w 309"/>
              <a:gd name="T23" fmla="*/ 2147483646 h 186"/>
              <a:gd name="T24" fmla="*/ 2147483646 w 309"/>
              <a:gd name="T25" fmla="*/ 2147483646 h 186"/>
              <a:gd name="T26" fmla="*/ 2147483646 w 309"/>
              <a:gd name="T27" fmla="*/ 2147483646 h 186"/>
              <a:gd name="T28" fmla="*/ 2147483646 w 309"/>
              <a:gd name="T29" fmla="*/ 2147483646 h 186"/>
              <a:gd name="T30" fmla="*/ 2147483646 w 309"/>
              <a:gd name="T31" fmla="*/ 2147483646 h 186"/>
              <a:gd name="T32" fmla="*/ 2147483646 w 309"/>
              <a:gd name="T33" fmla="*/ 2147483646 h 186"/>
              <a:gd name="T34" fmla="*/ 2147483646 w 309"/>
              <a:gd name="T35" fmla="*/ 2147483646 h 186"/>
              <a:gd name="T36" fmla="*/ 2147483646 w 309"/>
              <a:gd name="T37" fmla="*/ 2147483646 h 186"/>
              <a:gd name="T38" fmla="*/ 2147483646 w 309"/>
              <a:gd name="T39" fmla="*/ 2147483646 h 186"/>
              <a:gd name="T40" fmla="*/ 2147483646 w 309"/>
              <a:gd name="T41" fmla="*/ 2147483646 h 186"/>
              <a:gd name="T42" fmla="*/ 2147483646 w 309"/>
              <a:gd name="T43" fmla="*/ 2147483646 h 186"/>
              <a:gd name="T44" fmla="*/ 2147483646 w 309"/>
              <a:gd name="T45" fmla="*/ 2147483646 h 186"/>
              <a:gd name="T46" fmla="*/ 2147483646 w 309"/>
              <a:gd name="T47" fmla="*/ 2147483646 h 186"/>
              <a:gd name="T48" fmla="*/ 2147483646 w 309"/>
              <a:gd name="T49" fmla="*/ 2147483646 h 186"/>
              <a:gd name="T50" fmla="*/ 2147483646 w 309"/>
              <a:gd name="T51" fmla="*/ 2147483646 h 186"/>
              <a:gd name="T52" fmla="*/ 2147483646 w 309"/>
              <a:gd name="T53" fmla="*/ 2147483646 h 186"/>
              <a:gd name="T54" fmla="*/ 2147483646 w 309"/>
              <a:gd name="T55" fmla="*/ 2147483646 h 186"/>
              <a:gd name="T56" fmla="*/ 2147483646 w 309"/>
              <a:gd name="T57" fmla="*/ 2147483646 h 186"/>
              <a:gd name="T58" fmla="*/ 2147483646 w 309"/>
              <a:gd name="T59" fmla="*/ 2147483646 h 186"/>
              <a:gd name="T60" fmla="*/ 2147483646 w 309"/>
              <a:gd name="T61" fmla="*/ 2147483646 h 186"/>
              <a:gd name="T62" fmla="*/ 2147483646 w 309"/>
              <a:gd name="T63" fmla="*/ 2147483646 h 186"/>
              <a:gd name="T64" fmla="*/ 2147483646 w 309"/>
              <a:gd name="T65" fmla="*/ 2147483646 h 186"/>
              <a:gd name="T66" fmla="*/ 2147483646 w 309"/>
              <a:gd name="T67" fmla="*/ 2147483646 h 186"/>
              <a:gd name="T68" fmla="*/ 2147483646 w 309"/>
              <a:gd name="T69" fmla="*/ 2147483646 h 186"/>
              <a:gd name="T70" fmla="*/ 2147483646 w 309"/>
              <a:gd name="T71" fmla="*/ 2147483646 h 186"/>
              <a:gd name="T72" fmla="*/ 2147483646 w 309"/>
              <a:gd name="T73" fmla="*/ 2147483646 h 186"/>
              <a:gd name="T74" fmla="*/ 2147483646 w 309"/>
              <a:gd name="T75" fmla="*/ 2147483646 h 186"/>
              <a:gd name="T76" fmla="*/ 2147483646 w 309"/>
              <a:gd name="T77" fmla="*/ 2147483646 h 186"/>
              <a:gd name="T78" fmla="*/ 2147483646 w 309"/>
              <a:gd name="T79" fmla="*/ 2147483646 h 186"/>
              <a:gd name="T80" fmla="*/ 2147483646 w 309"/>
              <a:gd name="T81" fmla="*/ 2147483646 h 186"/>
              <a:gd name="T82" fmla="*/ 2147483646 w 309"/>
              <a:gd name="T83" fmla="*/ 2147483646 h 186"/>
              <a:gd name="T84" fmla="*/ 2147483646 w 309"/>
              <a:gd name="T85" fmla="*/ 2147483646 h 186"/>
              <a:gd name="T86" fmla="*/ 2147483646 w 309"/>
              <a:gd name="T87" fmla="*/ 2147483646 h 186"/>
              <a:gd name="T88" fmla="*/ 2147483646 w 309"/>
              <a:gd name="T89" fmla="*/ 0 h 186"/>
              <a:gd name="T90" fmla="*/ 2147483646 w 309"/>
              <a:gd name="T91" fmla="*/ 2147483646 h 186"/>
              <a:gd name="T92" fmla="*/ 2147483646 w 309"/>
              <a:gd name="T93" fmla="*/ 2147483646 h 186"/>
              <a:gd name="T94" fmla="*/ 2147483646 w 309"/>
              <a:gd name="T95" fmla="*/ 2147483646 h 186"/>
              <a:gd name="T96" fmla="*/ 2147483646 w 309"/>
              <a:gd name="T97" fmla="*/ 2147483646 h 186"/>
              <a:gd name="T98" fmla="*/ 2147483646 w 309"/>
              <a:gd name="T99" fmla="*/ 2147483646 h 186"/>
              <a:gd name="T100" fmla="*/ 2147483646 w 309"/>
              <a:gd name="T101" fmla="*/ 2147483646 h 186"/>
              <a:gd name="T102" fmla="*/ 2147483646 w 309"/>
              <a:gd name="T103" fmla="*/ 2147483646 h 186"/>
              <a:gd name="T104" fmla="*/ 2147483646 w 309"/>
              <a:gd name="T105" fmla="*/ 2147483646 h 186"/>
              <a:gd name="T106" fmla="*/ 2147483646 w 309"/>
              <a:gd name="T107" fmla="*/ 2147483646 h 186"/>
              <a:gd name="T108" fmla="*/ 2147483646 w 309"/>
              <a:gd name="T109" fmla="*/ 2147483646 h 186"/>
              <a:gd name="T110" fmla="*/ 2147483646 w 309"/>
              <a:gd name="T111" fmla="*/ 214748364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9"/>
              <a:gd name="T169" fmla="*/ 0 h 186"/>
              <a:gd name="T170" fmla="*/ 309 w 309"/>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9" h="186">
                <a:moveTo>
                  <a:pt x="274" y="43"/>
                </a:moveTo>
                <a:lnTo>
                  <a:pt x="281" y="42"/>
                </a:lnTo>
                <a:lnTo>
                  <a:pt x="280" y="46"/>
                </a:lnTo>
                <a:lnTo>
                  <a:pt x="280" y="51"/>
                </a:lnTo>
                <a:lnTo>
                  <a:pt x="285" y="53"/>
                </a:lnTo>
                <a:lnTo>
                  <a:pt x="289" y="56"/>
                </a:lnTo>
                <a:lnTo>
                  <a:pt x="291" y="59"/>
                </a:lnTo>
                <a:lnTo>
                  <a:pt x="294" y="61"/>
                </a:lnTo>
                <a:lnTo>
                  <a:pt x="294" y="64"/>
                </a:lnTo>
                <a:lnTo>
                  <a:pt x="294" y="68"/>
                </a:lnTo>
                <a:lnTo>
                  <a:pt x="293" y="71"/>
                </a:lnTo>
                <a:lnTo>
                  <a:pt x="291" y="74"/>
                </a:lnTo>
                <a:lnTo>
                  <a:pt x="290" y="74"/>
                </a:lnTo>
                <a:lnTo>
                  <a:pt x="288" y="76"/>
                </a:lnTo>
                <a:lnTo>
                  <a:pt x="290" y="79"/>
                </a:lnTo>
                <a:lnTo>
                  <a:pt x="289" y="83"/>
                </a:lnTo>
                <a:lnTo>
                  <a:pt x="289" y="87"/>
                </a:lnTo>
                <a:lnTo>
                  <a:pt x="288" y="90"/>
                </a:lnTo>
                <a:lnTo>
                  <a:pt x="286" y="93"/>
                </a:lnTo>
                <a:lnTo>
                  <a:pt x="285" y="97"/>
                </a:lnTo>
                <a:lnTo>
                  <a:pt x="289" y="94"/>
                </a:lnTo>
                <a:lnTo>
                  <a:pt x="292" y="94"/>
                </a:lnTo>
                <a:lnTo>
                  <a:pt x="294" y="97"/>
                </a:lnTo>
                <a:lnTo>
                  <a:pt x="296" y="97"/>
                </a:lnTo>
                <a:lnTo>
                  <a:pt x="298" y="98"/>
                </a:lnTo>
                <a:lnTo>
                  <a:pt x="296" y="101"/>
                </a:lnTo>
                <a:lnTo>
                  <a:pt x="295" y="104"/>
                </a:lnTo>
                <a:lnTo>
                  <a:pt x="298" y="108"/>
                </a:lnTo>
                <a:lnTo>
                  <a:pt x="300" y="110"/>
                </a:lnTo>
                <a:lnTo>
                  <a:pt x="301" y="115"/>
                </a:lnTo>
                <a:lnTo>
                  <a:pt x="303" y="119"/>
                </a:lnTo>
                <a:lnTo>
                  <a:pt x="307" y="120"/>
                </a:lnTo>
                <a:lnTo>
                  <a:pt x="306" y="123"/>
                </a:lnTo>
                <a:lnTo>
                  <a:pt x="308" y="127"/>
                </a:lnTo>
                <a:lnTo>
                  <a:pt x="308" y="134"/>
                </a:lnTo>
                <a:lnTo>
                  <a:pt x="309" y="142"/>
                </a:lnTo>
                <a:lnTo>
                  <a:pt x="309" y="145"/>
                </a:lnTo>
                <a:lnTo>
                  <a:pt x="308" y="149"/>
                </a:lnTo>
                <a:lnTo>
                  <a:pt x="307" y="150"/>
                </a:lnTo>
                <a:lnTo>
                  <a:pt x="302" y="152"/>
                </a:lnTo>
                <a:lnTo>
                  <a:pt x="298" y="154"/>
                </a:lnTo>
                <a:lnTo>
                  <a:pt x="296" y="158"/>
                </a:lnTo>
                <a:lnTo>
                  <a:pt x="291" y="159"/>
                </a:lnTo>
                <a:lnTo>
                  <a:pt x="289" y="164"/>
                </a:lnTo>
                <a:lnTo>
                  <a:pt x="286" y="167"/>
                </a:lnTo>
                <a:lnTo>
                  <a:pt x="285" y="171"/>
                </a:lnTo>
                <a:lnTo>
                  <a:pt x="284" y="178"/>
                </a:lnTo>
                <a:lnTo>
                  <a:pt x="280" y="179"/>
                </a:lnTo>
                <a:lnTo>
                  <a:pt x="275" y="178"/>
                </a:lnTo>
                <a:lnTo>
                  <a:pt x="271" y="177"/>
                </a:lnTo>
                <a:lnTo>
                  <a:pt x="265" y="175"/>
                </a:lnTo>
                <a:lnTo>
                  <a:pt x="258" y="175"/>
                </a:lnTo>
                <a:lnTo>
                  <a:pt x="254" y="178"/>
                </a:lnTo>
                <a:lnTo>
                  <a:pt x="252" y="182"/>
                </a:lnTo>
                <a:lnTo>
                  <a:pt x="248" y="185"/>
                </a:lnTo>
                <a:lnTo>
                  <a:pt x="245" y="185"/>
                </a:lnTo>
                <a:lnTo>
                  <a:pt x="243" y="185"/>
                </a:lnTo>
                <a:lnTo>
                  <a:pt x="242" y="186"/>
                </a:lnTo>
                <a:lnTo>
                  <a:pt x="234" y="185"/>
                </a:lnTo>
                <a:lnTo>
                  <a:pt x="229" y="183"/>
                </a:lnTo>
                <a:lnTo>
                  <a:pt x="226" y="177"/>
                </a:lnTo>
                <a:lnTo>
                  <a:pt x="224" y="172"/>
                </a:lnTo>
                <a:lnTo>
                  <a:pt x="217" y="167"/>
                </a:lnTo>
                <a:lnTo>
                  <a:pt x="208" y="160"/>
                </a:lnTo>
                <a:lnTo>
                  <a:pt x="201" y="151"/>
                </a:lnTo>
                <a:lnTo>
                  <a:pt x="194" y="150"/>
                </a:lnTo>
                <a:lnTo>
                  <a:pt x="183" y="149"/>
                </a:lnTo>
                <a:lnTo>
                  <a:pt x="177" y="145"/>
                </a:lnTo>
                <a:lnTo>
                  <a:pt x="171" y="138"/>
                </a:lnTo>
                <a:lnTo>
                  <a:pt x="169" y="129"/>
                </a:lnTo>
                <a:lnTo>
                  <a:pt x="166" y="130"/>
                </a:lnTo>
                <a:lnTo>
                  <a:pt x="162" y="132"/>
                </a:lnTo>
                <a:lnTo>
                  <a:pt x="156" y="138"/>
                </a:lnTo>
                <a:lnTo>
                  <a:pt x="148" y="139"/>
                </a:lnTo>
                <a:lnTo>
                  <a:pt x="144" y="139"/>
                </a:lnTo>
                <a:lnTo>
                  <a:pt x="138" y="142"/>
                </a:lnTo>
                <a:lnTo>
                  <a:pt x="134" y="139"/>
                </a:lnTo>
                <a:lnTo>
                  <a:pt x="128" y="135"/>
                </a:lnTo>
                <a:lnTo>
                  <a:pt x="116" y="135"/>
                </a:lnTo>
                <a:lnTo>
                  <a:pt x="111" y="137"/>
                </a:lnTo>
                <a:lnTo>
                  <a:pt x="104" y="135"/>
                </a:lnTo>
                <a:lnTo>
                  <a:pt x="98" y="133"/>
                </a:lnTo>
                <a:lnTo>
                  <a:pt x="95" y="134"/>
                </a:lnTo>
                <a:lnTo>
                  <a:pt x="90" y="136"/>
                </a:lnTo>
                <a:lnTo>
                  <a:pt x="88" y="135"/>
                </a:lnTo>
                <a:lnTo>
                  <a:pt x="86" y="130"/>
                </a:lnTo>
                <a:lnTo>
                  <a:pt x="83" y="130"/>
                </a:lnTo>
                <a:lnTo>
                  <a:pt x="78" y="132"/>
                </a:lnTo>
                <a:lnTo>
                  <a:pt x="74" y="132"/>
                </a:lnTo>
                <a:lnTo>
                  <a:pt x="60" y="132"/>
                </a:lnTo>
                <a:lnTo>
                  <a:pt x="52" y="129"/>
                </a:lnTo>
                <a:lnTo>
                  <a:pt x="37" y="135"/>
                </a:lnTo>
                <a:lnTo>
                  <a:pt x="26" y="140"/>
                </a:lnTo>
                <a:lnTo>
                  <a:pt x="17" y="144"/>
                </a:lnTo>
                <a:lnTo>
                  <a:pt x="12" y="148"/>
                </a:lnTo>
                <a:lnTo>
                  <a:pt x="11" y="155"/>
                </a:lnTo>
                <a:lnTo>
                  <a:pt x="1" y="156"/>
                </a:lnTo>
                <a:lnTo>
                  <a:pt x="0" y="154"/>
                </a:lnTo>
                <a:lnTo>
                  <a:pt x="2" y="125"/>
                </a:lnTo>
                <a:lnTo>
                  <a:pt x="2" y="114"/>
                </a:lnTo>
                <a:lnTo>
                  <a:pt x="5" y="108"/>
                </a:lnTo>
                <a:lnTo>
                  <a:pt x="18" y="95"/>
                </a:lnTo>
                <a:lnTo>
                  <a:pt x="18" y="70"/>
                </a:lnTo>
                <a:lnTo>
                  <a:pt x="23" y="64"/>
                </a:lnTo>
                <a:lnTo>
                  <a:pt x="28" y="55"/>
                </a:lnTo>
                <a:lnTo>
                  <a:pt x="33" y="48"/>
                </a:lnTo>
                <a:lnTo>
                  <a:pt x="38" y="46"/>
                </a:lnTo>
                <a:lnTo>
                  <a:pt x="58" y="39"/>
                </a:lnTo>
                <a:lnTo>
                  <a:pt x="62" y="38"/>
                </a:lnTo>
                <a:lnTo>
                  <a:pt x="65" y="36"/>
                </a:lnTo>
                <a:lnTo>
                  <a:pt x="70" y="36"/>
                </a:lnTo>
                <a:lnTo>
                  <a:pt x="71" y="44"/>
                </a:lnTo>
                <a:lnTo>
                  <a:pt x="84" y="58"/>
                </a:lnTo>
                <a:lnTo>
                  <a:pt x="92" y="64"/>
                </a:lnTo>
                <a:lnTo>
                  <a:pt x="96" y="80"/>
                </a:lnTo>
                <a:lnTo>
                  <a:pt x="98" y="85"/>
                </a:lnTo>
                <a:lnTo>
                  <a:pt x="107" y="92"/>
                </a:lnTo>
                <a:lnTo>
                  <a:pt x="121" y="94"/>
                </a:lnTo>
                <a:lnTo>
                  <a:pt x="138" y="86"/>
                </a:lnTo>
                <a:lnTo>
                  <a:pt x="143" y="82"/>
                </a:lnTo>
                <a:lnTo>
                  <a:pt x="146" y="71"/>
                </a:lnTo>
                <a:lnTo>
                  <a:pt x="145" y="58"/>
                </a:lnTo>
                <a:lnTo>
                  <a:pt x="141" y="27"/>
                </a:lnTo>
                <a:lnTo>
                  <a:pt x="145" y="18"/>
                </a:lnTo>
                <a:lnTo>
                  <a:pt x="146" y="16"/>
                </a:lnTo>
                <a:lnTo>
                  <a:pt x="148" y="16"/>
                </a:lnTo>
                <a:lnTo>
                  <a:pt x="150" y="12"/>
                </a:lnTo>
                <a:lnTo>
                  <a:pt x="155" y="9"/>
                </a:lnTo>
                <a:lnTo>
                  <a:pt x="160" y="8"/>
                </a:lnTo>
                <a:lnTo>
                  <a:pt x="163" y="6"/>
                </a:lnTo>
                <a:lnTo>
                  <a:pt x="167" y="6"/>
                </a:lnTo>
                <a:lnTo>
                  <a:pt x="170" y="5"/>
                </a:lnTo>
                <a:lnTo>
                  <a:pt x="172" y="4"/>
                </a:lnTo>
                <a:lnTo>
                  <a:pt x="177" y="0"/>
                </a:lnTo>
                <a:lnTo>
                  <a:pt x="179" y="0"/>
                </a:lnTo>
                <a:lnTo>
                  <a:pt x="180" y="1"/>
                </a:lnTo>
                <a:lnTo>
                  <a:pt x="181" y="4"/>
                </a:lnTo>
                <a:lnTo>
                  <a:pt x="183" y="6"/>
                </a:lnTo>
                <a:lnTo>
                  <a:pt x="186" y="3"/>
                </a:lnTo>
                <a:lnTo>
                  <a:pt x="186" y="0"/>
                </a:lnTo>
                <a:lnTo>
                  <a:pt x="189" y="3"/>
                </a:lnTo>
                <a:lnTo>
                  <a:pt x="191" y="7"/>
                </a:lnTo>
                <a:lnTo>
                  <a:pt x="196" y="8"/>
                </a:lnTo>
                <a:lnTo>
                  <a:pt x="198" y="12"/>
                </a:lnTo>
                <a:lnTo>
                  <a:pt x="203" y="13"/>
                </a:lnTo>
                <a:lnTo>
                  <a:pt x="204" y="13"/>
                </a:lnTo>
                <a:lnTo>
                  <a:pt x="208" y="17"/>
                </a:lnTo>
                <a:lnTo>
                  <a:pt x="213" y="19"/>
                </a:lnTo>
                <a:lnTo>
                  <a:pt x="216" y="19"/>
                </a:lnTo>
                <a:lnTo>
                  <a:pt x="217" y="23"/>
                </a:lnTo>
                <a:lnTo>
                  <a:pt x="220" y="24"/>
                </a:lnTo>
                <a:lnTo>
                  <a:pt x="224" y="28"/>
                </a:lnTo>
                <a:lnTo>
                  <a:pt x="227" y="35"/>
                </a:lnTo>
                <a:lnTo>
                  <a:pt x="230" y="39"/>
                </a:lnTo>
                <a:lnTo>
                  <a:pt x="234" y="39"/>
                </a:lnTo>
                <a:lnTo>
                  <a:pt x="236" y="40"/>
                </a:lnTo>
                <a:lnTo>
                  <a:pt x="239" y="43"/>
                </a:lnTo>
                <a:lnTo>
                  <a:pt x="242" y="42"/>
                </a:lnTo>
                <a:lnTo>
                  <a:pt x="245" y="39"/>
                </a:lnTo>
                <a:lnTo>
                  <a:pt x="247" y="38"/>
                </a:lnTo>
                <a:lnTo>
                  <a:pt x="251" y="39"/>
                </a:lnTo>
                <a:lnTo>
                  <a:pt x="253" y="35"/>
                </a:lnTo>
                <a:lnTo>
                  <a:pt x="257" y="37"/>
                </a:lnTo>
                <a:lnTo>
                  <a:pt x="261" y="39"/>
                </a:lnTo>
                <a:lnTo>
                  <a:pt x="264" y="41"/>
                </a:lnTo>
                <a:lnTo>
                  <a:pt x="270" y="43"/>
                </a:lnTo>
                <a:lnTo>
                  <a:pt x="271" y="43"/>
                </a:lnTo>
                <a:lnTo>
                  <a:pt x="274" y="43"/>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18" name="Freeform 44">
            <a:extLst>
              <a:ext uri="{FF2B5EF4-FFF2-40B4-BE49-F238E27FC236}">
                <a16:creationId xmlns:a16="http://schemas.microsoft.com/office/drawing/2014/main" id="{5C032432-3EFD-4980-A265-CFB4CF0EE3CD}"/>
              </a:ext>
            </a:extLst>
          </p:cNvPr>
          <p:cNvSpPr>
            <a:spLocks/>
          </p:cNvSpPr>
          <p:nvPr/>
        </p:nvSpPr>
        <p:spPr bwMode="auto">
          <a:xfrm>
            <a:off x="6226175" y="3813176"/>
            <a:ext cx="490538" cy="295275"/>
          </a:xfrm>
          <a:custGeom>
            <a:avLst/>
            <a:gdLst>
              <a:gd name="T0" fmla="*/ 2147483647 w 309"/>
              <a:gd name="T1" fmla="*/ 2147483647 h 186"/>
              <a:gd name="T2" fmla="*/ 2147483647 w 309"/>
              <a:gd name="T3" fmla="*/ 2147483647 h 186"/>
              <a:gd name="T4" fmla="*/ 2147483647 w 309"/>
              <a:gd name="T5" fmla="*/ 2147483647 h 186"/>
              <a:gd name="T6" fmla="*/ 2147483647 w 309"/>
              <a:gd name="T7" fmla="*/ 2147483647 h 186"/>
              <a:gd name="T8" fmla="*/ 2147483647 w 309"/>
              <a:gd name="T9" fmla="*/ 2147483647 h 186"/>
              <a:gd name="T10" fmla="*/ 2147483647 w 309"/>
              <a:gd name="T11" fmla="*/ 2147483647 h 186"/>
              <a:gd name="T12" fmla="*/ 2147483647 w 309"/>
              <a:gd name="T13" fmla="*/ 2147483647 h 186"/>
              <a:gd name="T14" fmla="*/ 2147483647 w 309"/>
              <a:gd name="T15" fmla="*/ 2147483647 h 186"/>
              <a:gd name="T16" fmla="*/ 2147483647 w 309"/>
              <a:gd name="T17" fmla="*/ 2147483647 h 186"/>
              <a:gd name="T18" fmla="*/ 2147483647 w 309"/>
              <a:gd name="T19" fmla="*/ 2147483647 h 186"/>
              <a:gd name="T20" fmla="*/ 2147483647 w 309"/>
              <a:gd name="T21" fmla="*/ 2147483647 h 186"/>
              <a:gd name="T22" fmla="*/ 2147483647 w 309"/>
              <a:gd name="T23" fmla="*/ 2147483647 h 186"/>
              <a:gd name="T24" fmla="*/ 2147483647 w 309"/>
              <a:gd name="T25" fmla="*/ 2147483647 h 186"/>
              <a:gd name="T26" fmla="*/ 2147483647 w 309"/>
              <a:gd name="T27" fmla="*/ 2147483647 h 186"/>
              <a:gd name="T28" fmla="*/ 2147483647 w 309"/>
              <a:gd name="T29" fmla="*/ 2147483647 h 186"/>
              <a:gd name="T30" fmla="*/ 2147483647 w 309"/>
              <a:gd name="T31" fmla="*/ 2147483647 h 186"/>
              <a:gd name="T32" fmla="*/ 2147483647 w 309"/>
              <a:gd name="T33" fmla="*/ 2147483647 h 186"/>
              <a:gd name="T34" fmla="*/ 2147483647 w 309"/>
              <a:gd name="T35" fmla="*/ 2147483647 h 186"/>
              <a:gd name="T36" fmla="*/ 2147483647 w 309"/>
              <a:gd name="T37" fmla="*/ 2147483647 h 186"/>
              <a:gd name="T38" fmla="*/ 2147483647 w 309"/>
              <a:gd name="T39" fmla="*/ 2147483647 h 186"/>
              <a:gd name="T40" fmla="*/ 2147483647 w 309"/>
              <a:gd name="T41" fmla="*/ 2147483647 h 186"/>
              <a:gd name="T42" fmla="*/ 2147483647 w 309"/>
              <a:gd name="T43" fmla="*/ 2147483647 h 186"/>
              <a:gd name="T44" fmla="*/ 2147483647 w 309"/>
              <a:gd name="T45" fmla="*/ 2147483647 h 186"/>
              <a:gd name="T46" fmla="*/ 2147483647 w 309"/>
              <a:gd name="T47" fmla="*/ 2147483647 h 186"/>
              <a:gd name="T48" fmla="*/ 2147483647 w 309"/>
              <a:gd name="T49" fmla="*/ 2147483647 h 186"/>
              <a:gd name="T50" fmla="*/ 2147483647 w 309"/>
              <a:gd name="T51" fmla="*/ 2147483647 h 186"/>
              <a:gd name="T52" fmla="*/ 2147483647 w 309"/>
              <a:gd name="T53" fmla="*/ 2147483647 h 186"/>
              <a:gd name="T54" fmla="*/ 2147483647 w 309"/>
              <a:gd name="T55" fmla="*/ 2147483647 h 186"/>
              <a:gd name="T56" fmla="*/ 2147483647 w 309"/>
              <a:gd name="T57" fmla="*/ 2147483647 h 186"/>
              <a:gd name="T58" fmla="*/ 2147483647 w 309"/>
              <a:gd name="T59" fmla="*/ 2147483647 h 186"/>
              <a:gd name="T60" fmla="*/ 2147483647 w 309"/>
              <a:gd name="T61" fmla="*/ 2147483647 h 186"/>
              <a:gd name="T62" fmla="*/ 2147483647 w 309"/>
              <a:gd name="T63" fmla="*/ 2147483647 h 186"/>
              <a:gd name="T64" fmla="*/ 2147483647 w 309"/>
              <a:gd name="T65" fmla="*/ 2147483647 h 186"/>
              <a:gd name="T66" fmla="*/ 2147483647 w 309"/>
              <a:gd name="T67" fmla="*/ 2147483647 h 186"/>
              <a:gd name="T68" fmla="*/ 2147483647 w 309"/>
              <a:gd name="T69" fmla="*/ 2147483647 h 186"/>
              <a:gd name="T70" fmla="*/ 2147483647 w 309"/>
              <a:gd name="T71" fmla="*/ 2147483647 h 186"/>
              <a:gd name="T72" fmla="*/ 2147483647 w 309"/>
              <a:gd name="T73" fmla="*/ 2147483647 h 186"/>
              <a:gd name="T74" fmla="*/ 2147483647 w 309"/>
              <a:gd name="T75" fmla="*/ 2147483647 h 186"/>
              <a:gd name="T76" fmla="*/ 2147483647 w 309"/>
              <a:gd name="T77" fmla="*/ 2147483647 h 186"/>
              <a:gd name="T78" fmla="*/ 2147483647 w 309"/>
              <a:gd name="T79" fmla="*/ 2147483647 h 186"/>
              <a:gd name="T80" fmla="*/ 2147483647 w 309"/>
              <a:gd name="T81" fmla="*/ 2147483647 h 186"/>
              <a:gd name="T82" fmla="*/ 2147483647 w 309"/>
              <a:gd name="T83" fmla="*/ 2147483647 h 186"/>
              <a:gd name="T84" fmla="*/ 2147483647 w 309"/>
              <a:gd name="T85" fmla="*/ 2147483647 h 186"/>
              <a:gd name="T86" fmla="*/ 2147483647 w 309"/>
              <a:gd name="T87" fmla="*/ 2147483647 h 186"/>
              <a:gd name="T88" fmla="*/ 2147483647 w 309"/>
              <a:gd name="T89" fmla="*/ 0 h 186"/>
              <a:gd name="T90" fmla="*/ 2147483647 w 309"/>
              <a:gd name="T91" fmla="*/ 2147483647 h 186"/>
              <a:gd name="T92" fmla="*/ 2147483647 w 309"/>
              <a:gd name="T93" fmla="*/ 2147483647 h 186"/>
              <a:gd name="T94" fmla="*/ 2147483647 w 309"/>
              <a:gd name="T95" fmla="*/ 2147483647 h 186"/>
              <a:gd name="T96" fmla="*/ 2147483647 w 309"/>
              <a:gd name="T97" fmla="*/ 2147483647 h 186"/>
              <a:gd name="T98" fmla="*/ 2147483647 w 309"/>
              <a:gd name="T99" fmla="*/ 2147483647 h 186"/>
              <a:gd name="T100" fmla="*/ 2147483647 w 309"/>
              <a:gd name="T101" fmla="*/ 2147483647 h 186"/>
              <a:gd name="T102" fmla="*/ 2147483647 w 309"/>
              <a:gd name="T103" fmla="*/ 2147483647 h 186"/>
              <a:gd name="T104" fmla="*/ 2147483647 w 309"/>
              <a:gd name="T105" fmla="*/ 2147483647 h 186"/>
              <a:gd name="T106" fmla="*/ 2147483647 w 309"/>
              <a:gd name="T107" fmla="*/ 2147483647 h 186"/>
              <a:gd name="T108" fmla="*/ 2147483647 w 309"/>
              <a:gd name="T109" fmla="*/ 2147483647 h 186"/>
              <a:gd name="T110" fmla="*/ 2147483647 w 309"/>
              <a:gd name="T111" fmla="*/ 2147483647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9"/>
              <a:gd name="T169" fmla="*/ 0 h 186"/>
              <a:gd name="T170" fmla="*/ 309 w 309"/>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9" h="186">
                <a:moveTo>
                  <a:pt x="274" y="43"/>
                </a:moveTo>
                <a:lnTo>
                  <a:pt x="281" y="42"/>
                </a:lnTo>
                <a:lnTo>
                  <a:pt x="280" y="46"/>
                </a:lnTo>
                <a:lnTo>
                  <a:pt x="280" y="51"/>
                </a:lnTo>
                <a:lnTo>
                  <a:pt x="285" y="53"/>
                </a:lnTo>
                <a:lnTo>
                  <a:pt x="289" y="56"/>
                </a:lnTo>
                <a:lnTo>
                  <a:pt x="291" y="59"/>
                </a:lnTo>
                <a:lnTo>
                  <a:pt x="294" y="61"/>
                </a:lnTo>
                <a:lnTo>
                  <a:pt x="294" y="64"/>
                </a:lnTo>
                <a:lnTo>
                  <a:pt x="294" y="68"/>
                </a:lnTo>
                <a:lnTo>
                  <a:pt x="293" y="71"/>
                </a:lnTo>
                <a:lnTo>
                  <a:pt x="291" y="74"/>
                </a:lnTo>
                <a:lnTo>
                  <a:pt x="290" y="74"/>
                </a:lnTo>
                <a:lnTo>
                  <a:pt x="288" y="76"/>
                </a:lnTo>
                <a:lnTo>
                  <a:pt x="290" y="79"/>
                </a:lnTo>
                <a:lnTo>
                  <a:pt x="289" y="83"/>
                </a:lnTo>
                <a:lnTo>
                  <a:pt x="289" y="87"/>
                </a:lnTo>
                <a:lnTo>
                  <a:pt x="288" y="90"/>
                </a:lnTo>
                <a:lnTo>
                  <a:pt x="286" y="93"/>
                </a:lnTo>
                <a:lnTo>
                  <a:pt x="285" y="97"/>
                </a:lnTo>
                <a:lnTo>
                  <a:pt x="289" y="94"/>
                </a:lnTo>
                <a:lnTo>
                  <a:pt x="292" y="94"/>
                </a:lnTo>
                <a:lnTo>
                  <a:pt x="294" y="97"/>
                </a:lnTo>
                <a:lnTo>
                  <a:pt x="296" y="97"/>
                </a:lnTo>
                <a:lnTo>
                  <a:pt x="298" y="98"/>
                </a:lnTo>
                <a:lnTo>
                  <a:pt x="296" y="101"/>
                </a:lnTo>
                <a:lnTo>
                  <a:pt x="295" y="104"/>
                </a:lnTo>
                <a:lnTo>
                  <a:pt x="298" y="108"/>
                </a:lnTo>
                <a:lnTo>
                  <a:pt x="300" y="110"/>
                </a:lnTo>
                <a:lnTo>
                  <a:pt x="301" y="115"/>
                </a:lnTo>
                <a:lnTo>
                  <a:pt x="303" y="119"/>
                </a:lnTo>
                <a:lnTo>
                  <a:pt x="307" y="120"/>
                </a:lnTo>
                <a:lnTo>
                  <a:pt x="306" y="123"/>
                </a:lnTo>
                <a:lnTo>
                  <a:pt x="308" y="127"/>
                </a:lnTo>
                <a:lnTo>
                  <a:pt x="308" y="134"/>
                </a:lnTo>
                <a:lnTo>
                  <a:pt x="309" y="142"/>
                </a:lnTo>
                <a:lnTo>
                  <a:pt x="309" y="145"/>
                </a:lnTo>
                <a:lnTo>
                  <a:pt x="308" y="149"/>
                </a:lnTo>
                <a:lnTo>
                  <a:pt x="307" y="150"/>
                </a:lnTo>
                <a:lnTo>
                  <a:pt x="302" y="152"/>
                </a:lnTo>
                <a:lnTo>
                  <a:pt x="298" y="154"/>
                </a:lnTo>
                <a:lnTo>
                  <a:pt x="296" y="158"/>
                </a:lnTo>
                <a:lnTo>
                  <a:pt x="291" y="159"/>
                </a:lnTo>
                <a:lnTo>
                  <a:pt x="289" y="164"/>
                </a:lnTo>
                <a:lnTo>
                  <a:pt x="286" y="167"/>
                </a:lnTo>
                <a:lnTo>
                  <a:pt x="285" y="171"/>
                </a:lnTo>
                <a:lnTo>
                  <a:pt x="284" y="178"/>
                </a:lnTo>
                <a:lnTo>
                  <a:pt x="280" y="179"/>
                </a:lnTo>
                <a:lnTo>
                  <a:pt x="275" y="178"/>
                </a:lnTo>
                <a:lnTo>
                  <a:pt x="271" y="177"/>
                </a:lnTo>
                <a:lnTo>
                  <a:pt x="265" y="175"/>
                </a:lnTo>
                <a:lnTo>
                  <a:pt x="258" y="175"/>
                </a:lnTo>
                <a:lnTo>
                  <a:pt x="254" y="178"/>
                </a:lnTo>
                <a:lnTo>
                  <a:pt x="252" y="182"/>
                </a:lnTo>
                <a:lnTo>
                  <a:pt x="248" y="185"/>
                </a:lnTo>
                <a:lnTo>
                  <a:pt x="245" y="185"/>
                </a:lnTo>
                <a:lnTo>
                  <a:pt x="243" y="185"/>
                </a:lnTo>
                <a:lnTo>
                  <a:pt x="242" y="186"/>
                </a:lnTo>
                <a:lnTo>
                  <a:pt x="234" y="185"/>
                </a:lnTo>
                <a:lnTo>
                  <a:pt x="229" y="183"/>
                </a:lnTo>
                <a:lnTo>
                  <a:pt x="226" y="177"/>
                </a:lnTo>
                <a:lnTo>
                  <a:pt x="224" y="172"/>
                </a:lnTo>
                <a:lnTo>
                  <a:pt x="217" y="167"/>
                </a:lnTo>
                <a:lnTo>
                  <a:pt x="208" y="160"/>
                </a:lnTo>
                <a:lnTo>
                  <a:pt x="201" y="151"/>
                </a:lnTo>
                <a:lnTo>
                  <a:pt x="194" y="150"/>
                </a:lnTo>
                <a:lnTo>
                  <a:pt x="183" y="149"/>
                </a:lnTo>
                <a:lnTo>
                  <a:pt x="177" y="145"/>
                </a:lnTo>
                <a:lnTo>
                  <a:pt x="171" y="138"/>
                </a:lnTo>
                <a:lnTo>
                  <a:pt x="169" y="129"/>
                </a:lnTo>
                <a:lnTo>
                  <a:pt x="166" y="130"/>
                </a:lnTo>
                <a:lnTo>
                  <a:pt x="162" y="132"/>
                </a:lnTo>
                <a:lnTo>
                  <a:pt x="156" y="138"/>
                </a:lnTo>
                <a:lnTo>
                  <a:pt x="148" y="139"/>
                </a:lnTo>
                <a:lnTo>
                  <a:pt x="144" y="139"/>
                </a:lnTo>
                <a:lnTo>
                  <a:pt x="138" y="142"/>
                </a:lnTo>
                <a:lnTo>
                  <a:pt x="134" y="139"/>
                </a:lnTo>
                <a:lnTo>
                  <a:pt x="128" y="135"/>
                </a:lnTo>
                <a:lnTo>
                  <a:pt x="116" y="135"/>
                </a:lnTo>
                <a:lnTo>
                  <a:pt x="111" y="137"/>
                </a:lnTo>
                <a:lnTo>
                  <a:pt x="104" y="135"/>
                </a:lnTo>
                <a:lnTo>
                  <a:pt x="98" y="133"/>
                </a:lnTo>
                <a:lnTo>
                  <a:pt x="95" y="134"/>
                </a:lnTo>
                <a:lnTo>
                  <a:pt x="90" y="136"/>
                </a:lnTo>
                <a:lnTo>
                  <a:pt x="88" y="135"/>
                </a:lnTo>
                <a:lnTo>
                  <a:pt x="86" y="130"/>
                </a:lnTo>
                <a:lnTo>
                  <a:pt x="83" y="130"/>
                </a:lnTo>
                <a:lnTo>
                  <a:pt x="78" y="132"/>
                </a:lnTo>
                <a:lnTo>
                  <a:pt x="74" y="132"/>
                </a:lnTo>
                <a:lnTo>
                  <a:pt x="60" y="132"/>
                </a:lnTo>
                <a:lnTo>
                  <a:pt x="52" y="129"/>
                </a:lnTo>
                <a:lnTo>
                  <a:pt x="37" y="135"/>
                </a:lnTo>
                <a:lnTo>
                  <a:pt x="26" y="140"/>
                </a:lnTo>
                <a:lnTo>
                  <a:pt x="17" y="144"/>
                </a:lnTo>
                <a:lnTo>
                  <a:pt x="12" y="148"/>
                </a:lnTo>
                <a:lnTo>
                  <a:pt x="11" y="155"/>
                </a:lnTo>
                <a:lnTo>
                  <a:pt x="1" y="156"/>
                </a:lnTo>
                <a:lnTo>
                  <a:pt x="0" y="154"/>
                </a:lnTo>
                <a:lnTo>
                  <a:pt x="2" y="125"/>
                </a:lnTo>
                <a:lnTo>
                  <a:pt x="2" y="114"/>
                </a:lnTo>
                <a:lnTo>
                  <a:pt x="5" y="108"/>
                </a:lnTo>
                <a:lnTo>
                  <a:pt x="18" y="95"/>
                </a:lnTo>
                <a:lnTo>
                  <a:pt x="18" y="70"/>
                </a:lnTo>
                <a:lnTo>
                  <a:pt x="23" y="64"/>
                </a:lnTo>
                <a:lnTo>
                  <a:pt x="28" y="55"/>
                </a:lnTo>
                <a:lnTo>
                  <a:pt x="33" y="48"/>
                </a:lnTo>
                <a:lnTo>
                  <a:pt x="38" y="46"/>
                </a:lnTo>
                <a:lnTo>
                  <a:pt x="58" y="39"/>
                </a:lnTo>
                <a:lnTo>
                  <a:pt x="62" y="38"/>
                </a:lnTo>
                <a:lnTo>
                  <a:pt x="65" y="36"/>
                </a:lnTo>
                <a:lnTo>
                  <a:pt x="70" y="36"/>
                </a:lnTo>
                <a:lnTo>
                  <a:pt x="71" y="44"/>
                </a:lnTo>
                <a:lnTo>
                  <a:pt x="84" y="58"/>
                </a:lnTo>
                <a:lnTo>
                  <a:pt x="92" y="64"/>
                </a:lnTo>
                <a:lnTo>
                  <a:pt x="96" y="80"/>
                </a:lnTo>
                <a:lnTo>
                  <a:pt x="98" y="85"/>
                </a:lnTo>
                <a:lnTo>
                  <a:pt x="107" y="92"/>
                </a:lnTo>
                <a:lnTo>
                  <a:pt x="121" y="94"/>
                </a:lnTo>
                <a:lnTo>
                  <a:pt x="138" y="86"/>
                </a:lnTo>
                <a:lnTo>
                  <a:pt x="143" y="82"/>
                </a:lnTo>
                <a:lnTo>
                  <a:pt x="146" y="71"/>
                </a:lnTo>
                <a:lnTo>
                  <a:pt x="145" y="58"/>
                </a:lnTo>
                <a:lnTo>
                  <a:pt x="141" y="27"/>
                </a:lnTo>
                <a:lnTo>
                  <a:pt x="145" y="18"/>
                </a:lnTo>
                <a:lnTo>
                  <a:pt x="146" y="16"/>
                </a:lnTo>
                <a:lnTo>
                  <a:pt x="148" y="16"/>
                </a:lnTo>
                <a:lnTo>
                  <a:pt x="150" y="12"/>
                </a:lnTo>
                <a:lnTo>
                  <a:pt x="155" y="9"/>
                </a:lnTo>
                <a:lnTo>
                  <a:pt x="160" y="8"/>
                </a:lnTo>
                <a:lnTo>
                  <a:pt x="163" y="6"/>
                </a:lnTo>
                <a:lnTo>
                  <a:pt x="167" y="6"/>
                </a:lnTo>
                <a:lnTo>
                  <a:pt x="170" y="5"/>
                </a:lnTo>
                <a:lnTo>
                  <a:pt x="172" y="4"/>
                </a:lnTo>
                <a:lnTo>
                  <a:pt x="177" y="0"/>
                </a:lnTo>
                <a:lnTo>
                  <a:pt x="179" y="0"/>
                </a:lnTo>
                <a:lnTo>
                  <a:pt x="180" y="1"/>
                </a:lnTo>
                <a:lnTo>
                  <a:pt x="181" y="4"/>
                </a:lnTo>
                <a:lnTo>
                  <a:pt x="183" y="6"/>
                </a:lnTo>
                <a:lnTo>
                  <a:pt x="186" y="3"/>
                </a:lnTo>
                <a:lnTo>
                  <a:pt x="186" y="0"/>
                </a:lnTo>
                <a:lnTo>
                  <a:pt x="189" y="3"/>
                </a:lnTo>
                <a:lnTo>
                  <a:pt x="191" y="7"/>
                </a:lnTo>
                <a:lnTo>
                  <a:pt x="196" y="8"/>
                </a:lnTo>
                <a:lnTo>
                  <a:pt x="198" y="12"/>
                </a:lnTo>
                <a:lnTo>
                  <a:pt x="203" y="13"/>
                </a:lnTo>
                <a:lnTo>
                  <a:pt x="204" y="13"/>
                </a:lnTo>
                <a:lnTo>
                  <a:pt x="208" y="17"/>
                </a:lnTo>
                <a:lnTo>
                  <a:pt x="213" y="19"/>
                </a:lnTo>
                <a:lnTo>
                  <a:pt x="216" y="19"/>
                </a:lnTo>
                <a:lnTo>
                  <a:pt x="217" y="23"/>
                </a:lnTo>
                <a:lnTo>
                  <a:pt x="220" y="24"/>
                </a:lnTo>
                <a:lnTo>
                  <a:pt x="224" y="28"/>
                </a:lnTo>
                <a:lnTo>
                  <a:pt x="227" y="35"/>
                </a:lnTo>
                <a:lnTo>
                  <a:pt x="230" y="39"/>
                </a:lnTo>
                <a:lnTo>
                  <a:pt x="234" y="39"/>
                </a:lnTo>
                <a:lnTo>
                  <a:pt x="236" y="40"/>
                </a:lnTo>
                <a:lnTo>
                  <a:pt x="239" y="43"/>
                </a:lnTo>
                <a:lnTo>
                  <a:pt x="242" y="42"/>
                </a:lnTo>
                <a:lnTo>
                  <a:pt x="245" y="39"/>
                </a:lnTo>
                <a:lnTo>
                  <a:pt x="247" y="38"/>
                </a:lnTo>
                <a:lnTo>
                  <a:pt x="251" y="39"/>
                </a:lnTo>
                <a:lnTo>
                  <a:pt x="253" y="35"/>
                </a:lnTo>
                <a:lnTo>
                  <a:pt x="257" y="37"/>
                </a:lnTo>
                <a:lnTo>
                  <a:pt x="261" y="39"/>
                </a:lnTo>
                <a:lnTo>
                  <a:pt x="264" y="41"/>
                </a:lnTo>
                <a:lnTo>
                  <a:pt x="270" y="43"/>
                </a:lnTo>
                <a:lnTo>
                  <a:pt x="271" y="43"/>
                </a:lnTo>
                <a:lnTo>
                  <a:pt x="274" y="43"/>
                </a:lnTo>
                <a:close/>
              </a:path>
            </a:pathLst>
          </a:custGeom>
          <a:solidFill>
            <a:schemeClr val="accent1">
              <a:lumMod val="5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18" name="Freeform 45">
            <a:extLst>
              <a:ext uri="{FF2B5EF4-FFF2-40B4-BE49-F238E27FC236}">
                <a16:creationId xmlns:a16="http://schemas.microsoft.com/office/drawing/2014/main" id="{081F821C-D05A-4D87-A9C9-85B14B36F75E}"/>
              </a:ext>
            </a:extLst>
          </p:cNvPr>
          <p:cNvSpPr>
            <a:spLocks/>
          </p:cNvSpPr>
          <p:nvPr/>
        </p:nvSpPr>
        <p:spPr bwMode="auto">
          <a:xfrm>
            <a:off x="6200776" y="5491163"/>
            <a:ext cx="163513" cy="146050"/>
          </a:xfrm>
          <a:custGeom>
            <a:avLst/>
            <a:gdLst>
              <a:gd name="T0" fmla="*/ 2147483646 w 103"/>
              <a:gd name="T1" fmla="*/ 2147483646 h 92"/>
              <a:gd name="T2" fmla="*/ 2147483646 w 103"/>
              <a:gd name="T3" fmla="*/ 2147483646 h 92"/>
              <a:gd name="T4" fmla="*/ 2147483646 w 103"/>
              <a:gd name="T5" fmla="*/ 2147483646 h 92"/>
              <a:gd name="T6" fmla="*/ 2147483646 w 103"/>
              <a:gd name="T7" fmla="*/ 2147483646 h 92"/>
              <a:gd name="T8" fmla="*/ 2147483646 w 103"/>
              <a:gd name="T9" fmla="*/ 2147483646 h 92"/>
              <a:gd name="T10" fmla="*/ 2147483646 w 103"/>
              <a:gd name="T11" fmla="*/ 2147483646 h 92"/>
              <a:gd name="T12" fmla="*/ 2147483646 w 103"/>
              <a:gd name="T13" fmla="*/ 2147483646 h 92"/>
              <a:gd name="T14" fmla="*/ 2147483646 w 103"/>
              <a:gd name="T15" fmla="*/ 2147483646 h 92"/>
              <a:gd name="T16" fmla="*/ 2147483646 w 103"/>
              <a:gd name="T17" fmla="*/ 2147483646 h 92"/>
              <a:gd name="T18" fmla="*/ 2147483646 w 103"/>
              <a:gd name="T19" fmla="*/ 2147483646 h 92"/>
              <a:gd name="T20" fmla="*/ 2147483646 w 103"/>
              <a:gd name="T21" fmla="*/ 2147483646 h 92"/>
              <a:gd name="T22" fmla="*/ 0 w 103"/>
              <a:gd name="T23" fmla="*/ 2147483646 h 92"/>
              <a:gd name="T24" fmla="*/ 2147483646 w 103"/>
              <a:gd name="T25" fmla="*/ 2147483646 h 92"/>
              <a:gd name="T26" fmla="*/ 2147483646 w 103"/>
              <a:gd name="T27" fmla="*/ 2147483646 h 92"/>
              <a:gd name="T28" fmla="*/ 2147483646 w 103"/>
              <a:gd name="T29" fmla="*/ 2147483646 h 92"/>
              <a:gd name="T30" fmla="*/ 2147483646 w 103"/>
              <a:gd name="T31" fmla="*/ 2147483646 h 92"/>
              <a:gd name="T32" fmla="*/ 2147483646 w 103"/>
              <a:gd name="T33" fmla="*/ 2147483646 h 92"/>
              <a:gd name="T34" fmla="*/ 2147483646 w 103"/>
              <a:gd name="T35" fmla="*/ 2147483646 h 92"/>
              <a:gd name="T36" fmla="*/ 2147483646 w 103"/>
              <a:gd name="T37" fmla="*/ 2147483646 h 92"/>
              <a:gd name="T38" fmla="*/ 2147483646 w 103"/>
              <a:gd name="T39" fmla="*/ 2147483646 h 92"/>
              <a:gd name="T40" fmla="*/ 2147483646 w 103"/>
              <a:gd name="T41" fmla="*/ 2147483646 h 92"/>
              <a:gd name="T42" fmla="*/ 2147483646 w 103"/>
              <a:gd name="T43" fmla="*/ 2147483646 h 92"/>
              <a:gd name="T44" fmla="*/ 2147483646 w 103"/>
              <a:gd name="T45" fmla="*/ 2147483646 h 92"/>
              <a:gd name="T46" fmla="*/ 2147483646 w 103"/>
              <a:gd name="T47" fmla="*/ 2147483646 h 92"/>
              <a:gd name="T48" fmla="*/ 2147483646 w 103"/>
              <a:gd name="T49" fmla="*/ 2147483646 h 92"/>
              <a:gd name="T50" fmla="*/ 2147483646 w 103"/>
              <a:gd name="T51" fmla="*/ 2147483646 h 92"/>
              <a:gd name="T52" fmla="*/ 2147483646 w 103"/>
              <a:gd name="T53" fmla="*/ 2147483646 h 92"/>
              <a:gd name="T54" fmla="*/ 2147483646 w 103"/>
              <a:gd name="T55" fmla="*/ 2147483646 h 92"/>
              <a:gd name="T56" fmla="*/ 2147483646 w 103"/>
              <a:gd name="T57" fmla="*/ 2147483646 h 92"/>
              <a:gd name="T58" fmla="*/ 2147483646 w 103"/>
              <a:gd name="T59" fmla="*/ 2147483646 h 92"/>
              <a:gd name="T60" fmla="*/ 2147483646 w 103"/>
              <a:gd name="T61" fmla="*/ 2147483646 h 92"/>
              <a:gd name="T62" fmla="*/ 2147483646 w 103"/>
              <a:gd name="T63" fmla="*/ 2147483646 h 92"/>
              <a:gd name="T64" fmla="*/ 2147483646 w 103"/>
              <a:gd name="T65" fmla="*/ 2147483646 h 92"/>
              <a:gd name="T66" fmla="*/ 2147483646 w 103"/>
              <a:gd name="T67" fmla="*/ 2147483646 h 92"/>
              <a:gd name="T68" fmla="*/ 2147483646 w 103"/>
              <a:gd name="T69" fmla="*/ 2147483646 h 92"/>
              <a:gd name="T70" fmla="*/ 2147483646 w 103"/>
              <a:gd name="T71" fmla="*/ 2147483646 h 92"/>
              <a:gd name="T72" fmla="*/ 2147483646 w 103"/>
              <a:gd name="T73" fmla="*/ 2147483646 h 92"/>
              <a:gd name="T74" fmla="*/ 2147483646 w 103"/>
              <a:gd name="T75" fmla="*/ 2147483646 h 92"/>
              <a:gd name="T76" fmla="*/ 2147483646 w 103"/>
              <a:gd name="T77" fmla="*/ 2147483646 h 92"/>
              <a:gd name="T78" fmla="*/ 2147483646 w 103"/>
              <a:gd name="T79" fmla="*/ 2147483646 h 92"/>
              <a:gd name="T80" fmla="*/ 2147483646 w 103"/>
              <a:gd name="T81" fmla="*/ 2147483646 h 92"/>
              <a:gd name="T82" fmla="*/ 2147483646 w 103"/>
              <a:gd name="T83" fmla="*/ 2147483646 h 92"/>
              <a:gd name="T84" fmla="*/ 2147483646 w 103"/>
              <a:gd name="T85" fmla="*/ 2147483646 h 92"/>
              <a:gd name="T86" fmla="*/ 2147483646 w 103"/>
              <a:gd name="T87" fmla="*/ 2147483646 h 92"/>
              <a:gd name="T88" fmla="*/ 2147483646 w 103"/>
              <a:gd name="T89" fmla="*/ 2147483646 h 92"/>
              <a:gd name="T90" fmla="*/ 2147483646 w 103"/>
              <a:gd name="T91" fmla="*/ 2147483646 h 92"/>
              <a:gd name="T92" fmla="*/ 2147483646 w 103"/>
              <a:gd name="T93" fmla="*/ 2147483646 h 92"/>
              <a:gd name="T94" fmla="*/ 2147483646 w 103"/>
              <a:gd name="T95" fmla="*/ 2147483646 h 92"/>
              <a:gd name="T96" fmla="*/ 2147483646 w 103"/>
              <a:gd name="T97" fmla="*/ 2147483646 h 92"/>
              <a:gd name="T98" fmla="*/ 2147483646 w 103"/>
              <a:gd name="T99" fmla="*/ 0 h 92"/>
              <a:gd name="T100" fmla="*/ 2147483646 w 103"/>
              <a:gd name="T101" fmla="*/ 2147483646 h 92"/>
              <a:gd name="T102" fmla="*/ 2147483646 w 103"/>
              <a:gd name="T103" fmla="*/ 2147483646 h 92"/>
              <a:gd name="T104" fmla="*/ 2147483646 w 103"/>
              <a:gd name="T105" fmla="*/ 2147483646 h 92"/>
              <a:gd name="T106" fmla="*/ 2147483646 w 103"/>
              <a:gd name="T107" fmla="*/ 2147483646 h 92"/>
              <a:gd name="T108" fmla="*/ 2147483646 w 103"/>
              <a:gd name="T109" fmla="*/ 2147483646 h 92"/>
              <a:gd name="T110" fmla="*/ 2147483646 w 103"/>
              <a:gd name="T111" fmla="*/ 2147483646 h 92"/>
              <a:gd name="T112" fmla="*/ 2147483646 w 103"/>
              <a:gd name="T113" fmla="*/ 2147483646 h 92"/>
              <a:gd name="T114" fmla="*/ 2147483646 w 103"/>
              <a:gd name="T115" fmla="*/ 2147483646 h 92"/>
              <a:gd name="T116" fmla="*/ 2147483646 w 103"/>
              <a:gd name="T117" fmla="*/ 2147483646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92"/>
              <a:gd name="T179" fmla="*/ 103 w 103"/>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92">
                <a:moveTo>
                  <a:pt x="101" y="64"/>
                </a:moveTo>
                <a:lnTo>
                  <a:pt x="92" y="68"/>
                </a:lnTo>
                <a:lnTo>
                  <a:pt x="82" y="74"/>
                </a:lnTo>
                <a:lnTo>
                  <a:pt x="70" y="73"/>
                </a:lnTo>
                <a:lnTo>
                  <a:pt x="63" y="72"/>
                </a:lnTo>
                <a:lnTo>
                  <a:pt x="56" y="76"/>
                </a:lnTo>
                <a:lnTo>
                  <a:pt x="48" y="87"/>
                </a:lnTo>
                <a:lnTo>
                  <a:pt x="36" y="90"/>
                </a:lnTo>
                <a:lnTo>
                  <a:pt x="21" y="92"/>
                </a:lnTo>
                <a:lnTo>
                  <a:pt x="7" y="77"/>
                </a:lnTo>
                <a:lnTo>
                  <a:pt x="1" y="60"/>
                </a:lnTo>
                <a:lnTo>
                  <a:pt x="0" y="44"/>
                </a:lnTo>
                <a:lnTo>
                  <a:pt x="3" y="33"/>
                </a:lnTo>
                <a:lnTo>
                  <a:pt x="2" y="27"/>
                </a:lnTo>
                <a:lnTo>
                  <a:pt x="5" y="28"/>
                </a:lnTo>
                <a:lnTo>
                  <a:pt x="8" y="28"/>
                </a:lnTo>
                <a:lnTo>
                  <a:pt x="10" y="26"/>
                </a:lnTo>
                <a:lnTo>
                  <a:pt x="10" y="24"/>
                </a:lnTo>
                <a:lnTo>
                  <a:pt x="10" y="21"/>
                </a:lnTo>
                <a:lnTo>
                  <a:pt x="11" y="16"/>
                </a:lnTo>
                <a:lnTo>
                  <a:pt x="12" y="15"/>
                </a:lnTo>
                <a:lnTo>
                  <a:pt x="17" y="14"/>
                </a:lnTo>
                <a:lnTo>
                  <a:pt x="21" y="12"/>
                </a:lnTo>
                <a:lnTo>
                  <a:pt x="24" y="11"/>
                </a:lnTo>
                <a:lnTo>
                  <a:pt x="25" y="9"/>
                </a:lnTo>
                <a:lnTo>
                  <a:pt x="27" y="11"/>
                </a:lnTo>
                <a:lnTo>
                  <a:pt x="29" y="12"/>
                </a:lnTo>
                <a:lnTo>
                  <a:pt x="31" y="15"/>
                </a:lnTo>
                <a:lnTo>
                  <a:pt x="33" y="15"/>
                </a:lnTo>
                <a:lnTo>
                  <a:pt x="34" y="14"/>
                </a:lnTo>
                <a:lnTo>
                  <a:pt x="33" y="12"/>
                </a:lnTo>
                <a:lnTo>
                  <a:pt x="35" y="10"/>
                </a:lnTo>
                <a:lnTo>
                  <a:pt x="38" y="8"/>
                </a:lnTo>
                <a:lnTo>
                  <a:pt x="41" y="5"/>
                </a:lnTo>
                <a:lnTo>
                  <a:pt x="44" y="6"/>
                </a:lnTo>
                <a:lnTo>
                  <a:pt x="45" y="6"/>
                </a:lnTo>
                <a:lnTo>
                  <a:pt x="49" y="6"/>
                </a:lnTo>
                <a:lnTo>
                  <a:pt x="52" y="7"/>
                </a:lnTo>
                <a:lnTo>
                  <a:pt x="54" y="5"/>
                </a:lnTo>
                <a:lnTo>
                  <a:pt x="56" y="2"/>
                </a:lnTo>
                <a:lnTo>
                  <a:pt x="57" y="2"/>
                </a:lnTo>
                <a:lnTo>
                  <a:pt x="59" y="4"/>
                </a:lnTo>
                <a:lnTo>
                  <a:pt x="61" y="3"/>
                </a:lnTo>
                <a:lnTo>
                  <a:pt x="63" y="2"/>
                </a:lnTo>
                <a:lnTo>
                  <a:pt x="65" y="3"/>
                </a:lnTo>
                <a:lnTo>
                  <a:pt x="66" y="3"/>
                </a:lnTo>
                <a:lnTo>
                  <a:pt x="68" y="2"/>
                </a:lnTo>
                <a:lnTo>
                  <a:pt x="71" y="1"/>
                </a:lnTo>
                <a:lnTo>
                  <a:pt x="74" y="1"/>
                </a:lnTo>
                <a:lnTo>
                  <a:pt x="75" y="0"/>
                </a:lnTo>
                <a:lnTo>
                  <a:pt x="76" y="1"/>
                </a:lnTo>
                <a:lnTo>
                  <a:pt x="76" y="4"/>
                </a:lnTo>
                <a:lnTo>
                  <a:pt x="79" y="9"/>
                </a:lnTo>
                <a:lnTo>
                  <a:pt x="91" y="16"/>
                </a:lnTo>
                <a:lnTo>
                  <a:pt x="98" y="26"/>
                </a:lnTo>
                <a:lnTo>
                  <a:pt x="103" y="38"/>
                </a:lnTo>
                <a:lnTo>
                  <a:pt x="103" y="51"/>
                </a:lnTo>
                <a:lnTo>
                  <a:pt x="100" y="59"/>
                </a:lnTo>
                <a:lnTo>
                  <a:pt x="101" y="6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19" name="Freeform 46">
            <a:extLst>
              <a:ext uri="{FF2B5EF4-FFF2-40B4-BE49-F238E27FC236}">
                <a16:creationId xmlns:a16="http://schemas.microsoft.com/office/drawing/2014/main" id="{0837D6A6-7985-4290-A649-63654A510DC7}"/>
              </a:ext>
            </a:extLst>
          </p:cNvPr>
          <p:cNvSpPr>
            <a:spLocks/>
          </p:cNvSpPr>
          <p:nvPr/>
        </p:nvSpPr>
        <p:spPr bwMode="auto">
          <a:xfrm>
            <a:off x="6200776" y="5491163"/>
            <a:ext cx="163513" cy="146050"/>
          </a:xfrm>
          <a:custGeom>
            <a:avLst/>
            <a:gdLst>
              <a:gd name="T0" fmla="*/ 2147483646 w 103"/>
              <a:gd name="T1" fmla="*/ 2147483646 h 92"/>
              <a:gd name="T2" fmla="*/ 2147483646 w 103"/>
              <a:gd name="T3" fmla="*/ 2147483646 h 92"/>
              <a:gd name="T4" fmla="*/ 2147483646 w 103"/>
              <a:gd name="T5" fmla="*/ 2147483646 h 92"/>
              <a:gd name="T6" fmla="*/ 2147483646 w 103"/>
              <a:gd name="T7" fmla="*/ 2147483646 h 92"/>
              <a:gd name="T8" fmla="*/ 2147483646 w 103"/>
              <a:gd name="T9" fmla="*/ 2147483646 h 92"/>
              <a:gd name="T10" fmla="*/ 2147483646 w 103"/>
              <a:gd name="T11" fmla="*/ 2147483646 h 92"/>
              <a:gd name="T12" fmla="*/ 2147483646 w 103"/>
              <a:gd name="T13" fmla="*/ 2147483646 h 92"/>
              <a:gd name="T14" fmla="*/ 2147483646 w 103"/>
              <a:gd name="T15" fmla="*/ 2147483646 h 92"/>
              <a:gd name="T16" fmla="*/ 2147483646 w 103"/>
              <a:gd name="T17" fmla="*/ 2147483646 h 92"/>
              <a:gd name="T18" fmla="*/ 2147483646 w 103"/>
              <a:gd name="T19" fmla="*/ 2147483646 h 92"/>
              <a:gd name="T20" fmla="*/ 2147483646 w 103"/>
              <a:gd name="T21" fmla="*/ 2147483646 h 92"/>
              <a:gd name="T22" fmla="*/ 0 w 103"/>
              <a:gd name="T23" fmla="*/ 2147483646 h 92"/>
              <a:gd name="T24" fmla="*/ 2147483646 w 103"/>
              <a:gd name="T25" fmla="*/ 2147483646 h 92"/>
              <a:gd name="T26" fmla="*/ 2147483646 w 103"/>
              <a:gd name="T27" fmla="*/ 2147483646 h 92"/>
              <a:gd name="T28" fmla="*/ 2147483646 w 103"/>
              <a:gd name="T29" fmla="*/ 2147483646 h 92"/>
              <a:gd name="T30" fmla="*/ 2147483646 w 103"/>
              <a:gd name="T31" fmla="*/ 2147483646 h 92"/>
              <a:gd name="T32" fmla="*/ 2147483646 w 103"/>
              <a:gd name="T33" fmla="*/ 2147483646 h 92"/>
              <a:gd name="T34" fmla="*/ 2147483646 w 103"/>
              <a:gd name="T35" fmla="*/ 2147483646 h 92"/>
              <a:gd name="T36" fmla="*/ 2147483646 w 103"/>
              <a:gd name="T37" fmla="*/ 2147483646 h 92"/>
              <a:gd name="T38" fmla="*/ 2147483646 w 103"/>
              <a:gd name="T39" fmla="*/ 2147483646 h 92"/>
              <a:gd name="T40" fmla="*/ 2147483646 w 103"/>
              <a:gd name="T41" fmla="*/ 2147483646 h 92"/>
              <a:gd name="T42" fmla="*/ 2147483646 w 103"/>
              <a:gd name="T43" fmla="*/ 2147483646 h 92"/>
              <a:gd name="T44" fmla="*/ 2147483646 w 103"/>
              <a:gd name="T45" fmla="*/ 2147483646 h 92"/>
              <a:gd name="T46" fmla="*/ 2147483646 w 103"/>
              <a:gd name="T47" fmla="*/ 2147483646 h 92"/>
              <a:gd name="T48" fmla="*/ 2147483646 w 103"/>
              <a:gd name="T49" fmla="*/ 2147483646 h 92"/>
              <a:gd name="T50" fmla="*/ 2147483646 w 103"/>
              <a:gd name="T51" fmla="*/ 2147483646 h 92"/>
              <a:gd name="T52" fmla="*/ 2147483646 w 103"/>
              <a:gd name="T53" fmla="*/ 2147483646 h 92"/>
              <a:gd name="T54" fmla="*/ 2147483646 w 103"/>
              <a:gd name="T55" fmla="*/ 2147483646 h 92"/>
              <a:gd name="T56" fmla="*/ 2147483646 w 103"/>
              <a:gd name="T57" fmla="*/ 2147483646 h 92"/>
              <a:gd name="T58" fmla="*/ 2147483646 w 103"/>
              <a:gd name="T59" fmla="*/ 2147483646 h 92"/>
              <a:gd name="T60" fmla="*/ 2147483646 w 103"/>
              <a:gd name="T61" fmla="*/ 2147483646 h 92"/>
              <a:gd name="T62" fmla="*/ 2147483646 w 103"/>
              <a:gd name="T63" fmla="*/ 2147483646 h 92"/>
              <a:gd name="T64" fmla="*/ 2147483646 w 103"/>
              <a:gd name="T65" fmla="*/ 2147483646 h 92"/>
              <a:gd name="T66" fmla="*/ 2147483646 w 103"/>
              <a:gd name="T67" fmla="*/ 2147483646 h 92"/>
              <a:gd name="T68" fmla="*/ 2147483646 w 103"/>
              <a:gd name="T69" fmla="*/ 2147483646 h 92"/>
              <a:gd name="T70" fmla="*/ 2147483646 w 103"/>
              <a:gd name="T71" fmla="*/ 2147483646 h 92"/>
              <a:gd name="T72" fmla="*/ 2147483646 w 103"/>
              <a:gd name="T73" fmla="*/ 2147483646 h 92"/>
              <a:gd name="T74" fmla="*/ 2147483646 w 103"/>
              <a:gd name="T75" fmla="*/ 2147483646 h 92"/>
              <a:gd name="T76" fmla="*/ 2147483646 w 103"/>
              <a:gd name="T77" fmla="*/ 2147483646 h 92"/>
              <a:gd name="T78" fmla="*/ 2147483646 w 103"/>
              <a:gd name="T79" fmla="*/ 2147483646 h 92"/>
              <a:gd name="T80" fmla="*/ 2147483646 w 103"/>
              <a:gd name="T81" fmla="*/ 2147483646 h 92"/>
              <a:gd name="T82" fmla="*/ 2147483646 w 103"/>
              <a:gd name="T83" fmla="*/ 2147483646 h 92"/>
              <a:gd name="T84" fmla="*/ 2147483646 w 103"/>
              <a:gd name="T85" fmla="*/ 2147483646 h 92"/>
              <a:gd name="T86" fmla="*/ 2147483646 w 103"/>
              <a:gd name="T87" fmla="*/ 2147483646 h 92"/>
              <a:gd name="T88" fmla="*/ 2147483646 w 103"/>
              <a:gd name="T89" fmla="*/ 2147483646 h 92"/>
              <a:gd name="T90" fmla="*/ 2147483646 w 103"/>
              <a:gd name="T91" fmla="*/ 2147483646 h 92"/>
              <a:gd name="T92" fmla="*/ 2147483646 w 103"/>
              <a:gd name="T93" fmla="*/ 2147483646 h 92"/>
              <a:gd name="T94" fmla="*/ 2147483646 w 103"/>
              <a:gd name="T95" fmla="*/ 2147483646 h 92"/>
              <a:gd name="T96" fmla="*/ 2147483646 w 103"/>
              <a:gd name="T97" fmla="*/ 2147483646 h 92"/>
              <a:gd name="T98" fmla="*/ 2147483646 w 103"/>
              <a:gd name="T99" fmla="*/ 0 h 92"/>
              <a:gd name="T100" fmla="*/ 2147483646 w 103"/>
              <a:gd name="T101" fmla="*/ 2147483646 h 92"/>
              <a:gd name="T102" fmla="*/ 2147483646 w 103"/>
              <a:gd name="T103" fmla="*/ 2147483646 h 92"/>
              <a:gd name="T104" fmla="*/ 2147483646 w 103"/>
              <a:gd name="T105" fmla="*/ 2147483646 h 92"/>
              <a:gd name="T106" fmla="*/ 2147483646 w 103"/>
              <a:gd name="T107" fmla="*/ 2147483646 h 92"/>
              <a:gd name="T108" fmla="*/ 2147483646 w 103"/>
              <a:gd name="T109" fmla="*/ 2147483646 h 92"/>
              <a:gd name="T110" fmla="*/ 2147483646 w 103"/>
              <a:gd name="T111" fmla="*/ 2147483646 h 92"/>
              <a:gd name="T112" fmla="*/ 2147483646 w 103"/>
              <a:gd name="T113" fmla="*/ 2147483646 h 92"/>
              <a:gd name="T114" fmla="*/ 2147483646 w 103"/>
              <a:gd name="T115" fmla="*/ 2147483646 h 92"/>
              <a:gd name="T116" fmla="*/ 2147483646 w 103"/>
              <a:gd name="T117" fmla="*/ 2147483646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92"/>
              <a:gd name="T179" fmla="*/ 103 w 103"/>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92">
                <a:moveTo>
                  <a:pt x="101" y="64"/>
                </a:moveTo>
                <a:lnTo>
                  <a:pt x="92" y="68"/>
                </a:lnTo>
                <a:lnTo>
                  <a:pt x="82" y="74"/>
                </a:lnTo>
                <a:lnTo>
                  <a:pt x="70" y="73"/>
                </a:lnTo>
                <a:lnTo>
                  <a:pt x="63" y="72"/>
                </a:lnTo>
                <a:lnTo>
                  <a:pt x="56" y="76"/>
                </a:lnTo>
                <a:lnTo>
                  <a:pt x="48" y="87"/>
                </a:lnTo>
                <a:lnTo>
                  <a:pt x="36" y="90"/>
                </a:lnTo>
                <a:lnTo>
                  <a:pt x="21" y="92"/>
                </a:lnTo>
                <a:lnTo>
                  <a:pt x="7" y="77"/>
                </a:lnTo>
                <a:lnTo>
                  <a:pt x="1" y="60"/>
                </a:lnTo>
                <a:lnTo>
                  <a:pt x="0" y="44"/>
                </a:lnTo>
                <a:lnTo>
                  <a:pt x="3" y="33"/>
                </a:lnTo>
                <a:lnTo>
                  <a:pt x="2" y="27"/>
                </a:lnTo>
                <a:lnTo>
                  <a:pt x="5" y="28"/>
                </a:lnTo>
                <a:lnTo>
                  <a:pt x="8" y="28"/>
                </a:lnTo>
                <a:lnTo>
                  <a:pt x="10" y="26"/>
                </a:lnTo>
                <a:lnTo>
                  <a:pt x="10" y="24"/>
                </a:lnTo>
                <a:lnTo>
                  <a:pt x="10" y="21"/>
                </a:lnTo>
                <a:lnTo>
                  <a:pt x="11" y="16"/>
                </a:lnTo>
                <a:lnTo>
                  <a:pt x="12" y="15"/>
                </a:lnTo>
                <a:lnTo>
                  <a:pt x="17" y="14"/>
                </a:lnTo>
                <a:lnTo>
                  <a:pt x="21" y="12"/>
                </a:lnTo>
                <a:lnTo>
                  <a:pt x="24" y="11"/>
                </a:lnTo>
                <a:lnTo>
                  <a:pt x="25" y="9"/>
                </a:lnTo>
                <a:lnTo>
                  <a:pt x="27" y="11"/>
                </a:lnTo>
                <a:lnTo>
                  <a:pt x="29" y="12"/>
                </a:lnTo>
                <a:lnTo>
                  <a:pt x="31" y="15"/>
                </a:lnTo>
                <a:lnTo>
                  <a:pt x="33" y="15"/>
                </a:lnTo>
                <a:lnTo>
                  <a:pt x="34" y="14"/>
                </a:lnTo>
                <a:lnTo>
                  <a:pt x="33" y="12"/>
                </a:lnTo>
                <a:lnTo>
                  <a:pt x="35" y="10"/>
                </a:lnTo>
                <a:lnTo>
                  <a:pt x="38" y="8"/>
                </a:lnTo>
                <a:lnTo>
                  <a:pt x="41" y="5"/>
                </a:lnTo>
                <a:lnTo>
                  <a:pt x="44" y="6"/>
                </a:lnTo>
                <a:lnTo>
                  <a:pt x="45" y="6"/>
                </a:lnTo>
                <a:lnTo>
                  <a:pt x="49" y="6"/>
                </a:lnTo>
                <a:lnTo>
                  <a:pt x="52" y="7"/>
                </a:lnTo>
                <a:lnTo>
                  <a:pt x="54" y="5"/>
                </a:lnTo>
                <a:lnTo>
                  <a:pt x="56" y="2"/>
                </a:lnTo>
                <a:lnTo>
                  <a:pt x="57" y="2"/>
                </a:lnTo>
                <a:lnTo>
                  <a:pt x="59" y="4"/>
                </a:lnTo>
                <a:lnTo>
                  <a:pt x="61" y="3"/>
                </a:lnTo>
                <a:lnTo>
                  <a:pt x="63" y="2"/>
                </a:lnTo>
                <a:lnTo>
                  <a:pt x="65" y="3"/>
                </a:lnTo>
                <a:lnTo>
                  <a:pt x="66" y="3"/>
                </a:lnTo>
                <a:lnTo>
                  <a:pt x="68" y="2"/>
                </a:lnTo>
                <a:lnTo>
                  <a:pt x="71" y="1"/>
                </a:lnTo>
                <a:lnTo>
                  <a:pt x="74" y="1"/>
                </a:lnTo>
                <a:lnTo>
                  <a:pt x="75" y="0"/>
                </a:lnTo>
                <a:lnTo>
                  <a:pt x="76" y="1"/>
                </a:lnTo>
                <a:lnTo>
                  <a:pt x="76" y="4"/>
                </a:lnTo>
                <a:lnTo>
                  <a:pt x="79" y="9"/>
                </a:lnTo>
                <a:lnTo>
                  <a:pt x="91" y="16"/>
                </a:lnTo>
                <a:lnTo>
                  <a:pt x="98" y="26"/>
                </a:lnTo>
                <a:lnTo>
                  <a:pt x="103" y="38"/>
                </a:lnTo>
                <a:lnTo>
                  <a:pt x="103" y="51"/>
                </a:lnTo>
                <a:lnTo>
                  <a:pt x="100" y="59"/>
                </a:lnTo>
                <a:lnTo>
                  <a:pt x="101" y="64"/>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20" name="Freeform 47">
            <a:extLst>
              <a:ext uri="{FF2B5EF4-FFF2-40B4-BE49-F238E27FC236}">
                <a16:creationId xmlns:a16="http://schemas.microsoft.com/office/drawing/2014/main" id="{4A1C9081-AC8F-4DCD-82A8-DC8477C1F78B}"/>
              </a:ext>
            </a:extLst>
          </p:cNvPr>
          <p:cNvSpPr>
            <a:spLocks/>
          </p:cNvSpPr>
          <p:nvPr/>
        </p:nvSpPr>
        <p:spPr bwMode="auto">
          <a:xfrm>
            <a:off x="5151438" y="1733550"/>
            <a:ext cx="1758950" cy="2090738"/>
          </a:xfrm>
          <a:custGeom>
            <a:avLst/>
            <a:gdLst>
              <a:gd name="T0" fmla="*/ 2147483646 w 1108"/>
              <a:gd name="T1" fmla="*/ 2147483646 h 1317"/>
              <a:gd name="T2" fmla="*/ 2147483646 w 1108"/>
              <a:gd name="T3" fmla="*/ 2147483646 h 1317"/>
              <a:gd name="T4" fmla="*/ 2147483646 w 1108"/>
              <a:gd name="T5" fmla="*/ 2147483646 h 1317"/>
              <a:gd name="T6" fmla="*/ 2147483646 w 1108"/>
              <a:gd name="T7" fmla="*/ 2147483646 h 1317"/>
              <a:gd name="T8" fmla="*/ 2147483646 w 1108"/>
              <a:gd name="T9" fmla="*/ 2147483646 h 1317"/>
              <a:gd name="T10" fmla="*/ 2147483646 w 1108"/>
              <a:gd name="T11" fmla="*/ 2147483646 h 1317"/>
              <a:gd name="T12" fmla="*/ 2147483646 w 1108"/>
              <a:gd name="T13" fmla="*/ 2147483646 h 1317"/>
              <a:gd name="T14" fmla="*/ 2147483646 w 1108"/>
              <a:gd name="T15" fmla="*/ 2147483646 h 1317"/>
              <a:gd name="T16" fmla="*/ 2147483646 w 1108"/>
              <a:gd name="T17" fmla="*/ 2147483646 h 1317"/>
              <a:gd name="T18" fmla="*/ 2147483646 w 1108"/>
              <a:gd name="T19" fmla="*/ 2147483646 h 1317"/>
              <a:gd name="T20" fmla="*/ 2147483646 w 1108"/>
              <a:gd name="T21" fmla="*/ 2147483646 h 1317"/>
              <a:gd name="T22" fmla="*/ 2147483646 w 1108"/>
              <a:gd name="T23" fmla="*/ 2147483646 h 1317"/>
              <a:gd name="T24" fmla="*/ 2147483646 w 1108"/>
              <a:gd name="T25" fmla="*/ 2147483646 h 1317"/>
              <a:gd name="T26" fmla="*/ 2147483646 w 1108"/>
              <a:gd name="T27" fmla="*/ 2147483646 h 1317"/>
              <a:gd name="T28" fmla="*/ 2147483646 w 1108"/>
              <a:gd name="T29" fmla="*/ 2147483646 h 1317"/>
              <a:gd name="T30" fmla="*/ 2147483646 w 1108"/>
              <a:gd name="T31" fmla="*/ 2147483646 h 1317"/>
              <a:gd name="T32" fmla="*/ 2147483646 w 1108"/>
              <a:gd name="T33" fmla="*/ 2147483646 h 1317"/>
              <a:gd name="T34" fmla="*/ 2147483646 w 1108"/>
              <a:gd name="T35" fmla="*/ 2147483646 h 1317"/>
              <a:gd name="T36" fmla="*/ 2147483646 w 1108"/>
              <a:gd name="T37" fmla="*/ 2147483646 h 1317"/>
              <a:gd name="T38" fmla="*/ 2147483646 w 1108"/>
              <a:gd name="T39" fmla="*/ 2147483646 h 1317"/>
              <a:gd name="T40" fmla="*/ 2147483646 w 1108"/>
              <a:gd name="T41" fmla="*/ 2147483646 h 1317"/>
              <a:gd name="T42" fmla="*/ 2147483646 w 1108"/>
              <a:gd name="T43" fmla="*/ 2147483646 h 1317"/>
              <a:gd name="T44" fmla="*/ 2147483646 w 1108"/>
              <a:gd name="T45" fmla="*/ 2147483646 h 1317"/>
              <a:gd name="T46" fmla="*/ 2147483646 w 1108"/>
              <a:gd name="T47" fmla="*/ 2147483646 h 1317"/>
              <a:gd name="T48" fmla="*/ 2147483646 w 1108"/>
              <a:gd name="T49" fmla="*/ 2147483646 h 1317"/>
              <a:gd name="T50" fmla="*/ 2147483646 w 1108"/>
              <a:gd name="T51" fmla="*/ 2147483646 h 1317"/>
              <a:gd name="T52" fmla="*/ 2147483646 w 1108"/>
              <a:gd name="T53" fmla="*/ 2147483646 h 1317"/>
              <a:gd name="T54" fmla="*/ 2147483646 w 1108"/>
              <a:gd name="T55" fmla="*/ 2147483646 h 1317"/>
              <a:gd name="T56" fmla="*/ 2147483646 w 1108"/>
              <a:gd name="T57" fmla="*/ 2147483646 h 1317"/>
              <a:gd name="T58" fmla="*/ 2147483646 w 1108"/>
              <a:gd name="T59" fmla="*/ 2147483646 h 1317"/>
              <a:gd name="T60" fmla="*/ 2147483646 w 1108"/>
              <a:gd name="T61" fmla="*/ 2147483646 h 1317"/>
              <a:gd name="T62" fmla="*/ 2147483646 w 1108"/>
              <a:gd name="T63" fmla="*/ 2147483646 h 1317"/>
              <a:gd name="T64" fmla="*/ 2147483646 w 1108"/>
              <a:gd name="T65" fmla="*/ 2147483646 h 1317"/>
              <a:gd name="T66" fmla="*/ 2147483646 w 1108"/>
              <a:gd name="T67" fmla="*/ 2147483646 h 1317"/>
              <a:gd name="T68" fmla="*/ 2147483646 w 1108"/>
              <a:gd name="T69" fmla="*/ 2147483646 h 1317"/>
              <a:gd name="T70" fmla="*/ 2147483646 w 1108"/>
              <a:gd name="T71" fmla="*/ 2147483646 h 1317"/>
              <a:gd name="T72" fmla="*/ 2147483646 w 1108"/>
              <a:gd name="T73" fmla="*/ 2147483646 h 1317"/>
              <a:gd name="T74" fmla="*/ 2147483646 w 1108"/>
              <a:gd name="T75" fmla="*/ 2147483646 h 1317"/>
              <a:gd name="T76" fmla="*/ 2147483646 w 1108"/>
              <a:gd name="T77" fmla="*/ 2147483646 h 1317"/>
              <a:gd name="T78" fmla="*/ 2147483646 w 1108"/>
              <a:gd name="T79" fmla="*/ 2147483646 h 1317"/>
              <a:gd name="T80" fmla="*/ 2147483646 w 1108"/>
              <a:gd name="T81" fmla="*/ 2147483646 h 1317"/>
              <a:gd name="T82" fmla="*/ 2147483646 w 1108"/>
              <a:gd name="T83" fmla="*/ 2147483646 h 1317"/>
              <a:gd name="T84" fmla="*/ 2147483646 w 1108"/>
              <a:gd name="T85" fmla="*/ 2147483646 h 1317"/>
              <a:gd name="T86" fmla="*/ 2147483646 w 1108"/>
              <a:gd name="T87" fmla="*/ 2147483646 h 1317"/>
              <a:gd name="T88" fmla="*/ 2147483646 w 1108"/>
              <a:gd name="T89" fmla="*/ 2147483646 h 1317"/>
              <a:gd name="T90" fmla="*/ 2147483646 w 1108"/>
              <a:gd name="T91" fmla="*/ 2147483646 h 1317"/>
              <a:gd name="T92" fmla="*/ 2147483646 w 1108"/>
              <a:gd name="T93" fmla="*/ 2147483646 h 1317"/>
              <a:gd name="T94" fmla="*/ 2147483646 w 1108"/>
              <a:gd name="T95" fmla="*/ 2147483646 h 1317"/>
              <a:gd name="T96" fmla="*/ 2147483646 w 1108"/>
              <a:gd name="T97" fmla="*/ 2147483646 h 1317"/>
              <a:gd name="T98" fmla="*/ 2147483646 w 1108"/>
              <a:gd name="T99" fmla="*/ 2147483646 h 1317"/>
              <a:gd name="T100" fmla="*/ 2147483646 w 1108"/>
              <a:gd name="T101" fmla="*/ 2147483646 h 1317"/>
              <a:gd name="T102" fmla="*/ 2147483646 w 1108"/>
              <a:gd name="T103" fmla="*/ 2147483646 h 1317"/>
              <a:gd name="T104" fmla="*/ 2147483646 w 1108"/>
              <a:gd name="T105" fmla="*/ 2147483646 h 1317"/>
              <a:gd name="T106" fmla="*/ 2147483646 w 1108"/>
              <a:gd name="T107" fmla="*/ 2147483646 h 1317"/>
              <a:gd name="T108" fmla="*/ 2147483646 w 1108"/>
              <a:gd name="T109" fmla="*/ 2147483646 h 1317"/>
              <a:gd name="T110" fmla="*/ 2147483646 w 1108"/>
              <a:gd name="T111" fmla="*/ 2147483646 h 1317"/>
              <a:gd name="T112" fmla="*/ 2147483646 w 1108"/>
              <a:gd name="T113" fmla="*/ 2147483646 h 1317"/>
              <a:gd name="T114" fmla="*/ 2147483646 w 1108"/>
              <a:gd name="T115" fmla="*/ 2147483646 h 1317"/>
              <a:gd name="T116" fmla="*/ 2147483646 w 1108"/>
              <a:gd name="T117" fmla="*/ 2147483646 h 1317"/>
              <a:gd name="T118" fmla="*/ 2147483646 w 1108"/>
              <a:gd name="T119" fmla="*/ 2147483646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8"/>
              <a:gd name="T181" fmla="*/ 0 h 1317"/>
              <a:gd name="T182" fmla="*/ 1108 w 1108"/>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8" h="1317">
                <a:moveTo>
                  <a:pt x="263" y="1228"/>
                </a:moveTo>
                <a:lnTo>
                  <a:pt x="260" y="1220"/>
                </a:lnTo>
                <a:lnTo>
                  <a:pt x="248" y="1225"/>
                </a:lnTo>
                <a:lnTo>
                  <a:pt x="246" y="1224"/>
                </a:lnTo>
                <a:lnTo>
                  <a:pt x="241" y="1215"/>
                </a:lnTo>
                <a:lnTo>
                  <a:pt x="236" y="1202"/>
                </a:lnTo>
                <a:lnTo>
                  <a:pt x="240" y="1196"/>
                </a:lnTo>
                <a:lnTo>
                  <a:pt x="237" y="1185"/>
                </a:lnTo>
                <a:lnTo>
                  <a:pt x="230" y="1192"/>
                </a:lnTo>
                <a:lnTo>
                  <a:pt x="229" y="1203"/>
                </a:lnTo>
                <a:lnTo>
                  <a:pt x="231" y="1212"/>
                </a:lnTo>
                <a:lnTo>
                  <a:pt x="228" y="1216"/>
                </a:lnTo>
                <a:lnTo>
                  <a:pt x="222" y="1228"/>
                </a:lnTo>
                <a:lnTo>
                  <a:pt x="220" y="1234"/>
                </a:lnTo>
                <a:lnTo>
                  <a:pt x="210" y="1238"/>
                </a:lnTo>
                <a:lnTo>
                  <a:pt x="200" y="1233"/>
                </a:lnTo>
                <a:lnTo>
                  <a:pt x="185" y="1246"/>
                </a:lnTo>
                <a:lnTo>
                  <a:pt x="186" y="1251"/>
                </a:lnTo>
                <a:lnTo>
                  <a:pt x="177" y="1262"/>
                </a:lnTo>
                <a:lnTo>
                  <a:pt x="167" y="1271"/>
                </a:lnTo>
                <a:lnTo>
                  <a:pt x="135" y="1301"/>
                </a:lnTo>
                <a:lnTo>
                  <a:pt x="135" y="1308"/>
                </a:lnTo>
                <a:lnTo>
                  <a:pt x="129" y="1310"/>
                </a:lnTo>
                <a:lnTo>
                  <a:pt x="124" y="1310"/>
                </a:lnTo>
                <a:lnTo>
                  <a:pt x="84" y="1317"/>
                </a:lnTo>
                <a:lnTo>
                  <a:pt x="80" y="1309"/>
                </a:lnTo>
                <a:lnTo>
                  <a:pt x="74" y="1304"/>
                </a:lnTo>
                <a:lnTo>
                  <a:pt x="70" y="1311"/>
                </a:lnTo>
                <a:lnTo>
                  <a:pt x="63" y="1308"/>
                </a:lnTo>
                <a:lnTo>
                  <a:pt x="71" y="1301"/>
                </a:lnTo>
                <a:lnTo>
                  <a:pt x="53" y="1292"/>
                </a:lnTo>
                <a:lnTo>
                  <a:pt x="38" y="1280"/>
                </a:lnTo>
                <a:lnTo>
                  <a:pt x="27" y="1278"/>
                </a:lnTo>
                <a:lnTo>
                  <a:pt x="17" y="1257"/>
                </a:lnTo>
                <a:lnTo>
                  <a:pt x="23" y="1243"/>
                </a:lnTo>
                <a:lnTo>
                  <a:pt x="21" y="1235"/>
                </a:lnTo>
                <a:lnTo>
                  <a:pt x="27" y="1236"/>
                </a:lnTo>
                <a:lnTo>
                  <a:pt x="29" y="1248"/>
                </a:lnTo>
                <a:lnTo>
                  <a:pt x="34" y="1240"/>
                </a:lnTo>
                <a:lnTo>
                  <a:pt x="47" y="1250"/>
                </a:lnTo>
                <a:lnTo>
                  <a:pt x="42" y="1243"/>
                </a:lnTo>
                <a:lnTo>
                  <a:pt x="45" y="1237"/>
                </a:lnTo>
                <a:lnTo>
                  <a:pt x="54" y="1234"/>
                </a:lnTo>
                <a:lnTo>
                  <a:pt x="45" y="1235"/>
                </a:lnTo>
                <a:lnTo>
                  <a:pt x="40" y="1239"/>
                </a:lnTo>
                <a:lnTo>
                  <a:pt x="35" y="1232"/>
                </a:lnTo>
                <a:lnTo>
                  <a:pt x="33" y="1227"/>
                </a:lnTo>
                <a:lnTo>
                  <a:pt x="44" y="1217"/>
                </a:lnTo>
                <a:lnTo>
                  <a:pt x="53" y="1210"/>
                </a:lnTo>
                <a:lnTo>
                  <a:pt x="44" y="1212"/>
                </a:lnTo>
                <a:lnTo>
                  <a:pt x="38" y="1207"/>
                </a:lnTo>
                <a:lnTo>
                  <a:pt x="46" y="1198"/>
                </a:lnTo>
                <a:lnTo>
                  <a:pt x="48" y="1190"/>
                </a:lnTo>
                <a:lnTo>
                  <a:pt x="35" y="1207"/>
                </a:lnTo>
                <a:lnTo>
                  <a:pt x="35" y="1197"/>
                </a:lnTo>
                <a:lnTo>
                  <a:pt x="29" y="1191"/>
                </a:lnTo>
                <a:lnTo>
                  <a:pt x="30" y="1199"/>
                </a:lnTo>
                <a:lnTo>
                  <a:pt x="31" y="1205"/>
                </a:lnTo>
                <a:lnTo>
                  <a:pt x="23" y="1211"/>
                </a:lnTo>
                <a:lnTo>
                  <a:pt x="15" y="1211"/>
                </a:lnTo>
                <a:lnTo>
                  <a:pt x="15" y="1201"/>
                </a:lnTo>
                <a:lnTo>
                  <a:pt x="12" y="1211"/>
                </a:lnTo>
                <a:lnTo>
                  <a:pt x="8" y="1208"/>
                </a:lnTo>
                <a:lnTo>
                  <a:pt x="4" y="1191"/>
                </a:lnTo>
                <a:lnTo>
                  <a:pt x="17" y="1174"/>
                </a:lnTo>
                <a:lnTo>
                  <a:pt x="18" y="1191"/>
                </a:lnTo>
                <a:lnTo>
                  <a:pt x="19" y="1178"/>
                </a:lnTo>
                <a:lnTo>
                  <a:pt x="28" y="1184"/>
                </a:lnTo>
                <a:lnTo>
                  <a:pt x="32" y="1181"/>
                </a:lnTo>
                <a:lnTo>
                  <a:pt x="29" y="1177"/>
                </a:lnTo>
                <a:lnTo>
                  <a:pt x="42" y="1174"/>
                </a:lnTo>
                <a:lnTo>
                  <a:pt x="51" y="1164"/>
                </a:lnTo>
                <a:lnTo>
                  <a:pt x="39" y="1170"/>
                </a:lnTo>
                <a:lnTo>
                  <a:pt x="30" y="1170"/>
                </a:lnTo>
                <a:lnTo>
                  <a:pt x="24" y="1164"/>
                </a:lnTo>
                <a:lnTo>
                  <a:pt x="27" y="1160"/>
                </a:lnTo>
                <a:lnTo>
                  <a:pt x="35" y="1154"/>
                </a:lnTo>
                <a:lnTo>
                  <a:pt x="38" y="1136"/>
                </a:lnTo>
                <a:lnTo>
                  <a:pt x="23" y="1135"/>
                </a:lnTo>
                <a:lnTo>
                  <a:pt x="12" y="1139"/>
                </a:lnTo>
                <a:lnTo>
                  <a:pt x="4" y="1127"/>
                </a:lnTo>
                <a:lnTo>
                  <a:pt x="11" y="1122"/>
                </a:lnTo>
                <a:lnTo>
                  <a:pt x="24" y="1106"/>
                </a:lnTo>
                <a:lnTo>
                  <a:pt x="20" y="1099"/>
                </a:lnTo>
                <a:lnTo>
                  <a:pt x="11" y="1101"/>
                </a:lnTo>
                <a:lnTo>
                  <a:pt x="4" y="1099"/>
                </a:lnTo>
                <a:lnTo>
                  <a:pt x="0" y="1090"/>
                </a:lnTo>
                <a:lnTo>
                  <a:pt x="5" y="1071"/>
                </a:lnTo>
                <a:lnTo>
                  <a:pt x="17" y="1061"/>
                </a:lnTo>
                <a:lnTo>
                  <a:pt x="5" y="1051"/>
                </a:lnTo>
                <a:lnTo>
                  <a:pt x="1" y="1036"/>
                </a:lnTo>
                <a:lnTo>
                  <a:pt x="7" y="1029"/>
                </a:lnTo>
                <a:lnTo>
                  <a:pt x="5" y="1001"/>
                </a:lnTo>
                <a:lnTo>
                  <a:pt x="7" y="997"/>
                </a:lnTo>
                <a:lnTo>
                  <a:pt x="18" y="995"/>
                </a:lnTo>
                <a:lnTo>
                  <a:pt x="26" y="993"/>
                </a:lnTo>
                <a:lnTo>
                  <a:pt x="34" y="995"/>
                </a:lnTo>
                <a:lnTo>
                  <a:pt x="36" y="990"/>
                </a:lnTo>
                <a:lnTo>
                  <a:pt x="31" y="985"/>
                </a:lnTo>
                <a:lnTo>
                  <a:pt x="23" y="980"/>
                </a:lnTo>
                <a:lnTo>
                  <a:pt x="18" y="973"/>
                </a:lnTo>
                <a:lnTo>
                  <a:pt x="21" y="965"/>
                </a:lnTo>
                <a:lnTo>
                  <a:pt x="24" y="960"/>
                </a:lnTo>
                <a:lnTo>
                  <a:pt x="36" y="958"/>
                </a:lnTo>
                <a:lnTo>
                  <a:pt x="45" y="943"/>
                </a:lnTo>
                <a:lnTo>
                  <a:pt x="56" y="948"/>
                </a:lnTo>
                <a:lnTo>
                  <a:pt x="66" y="943"/>
                </a:lnTo>
                <a:lnTo>
                  <a:pt x="69" y="921"/>
                </a:lnTo>
                <a:lnTo>
                  <a:pt x="85" y="924"/>
                </a:lnTo>
                <a:lnTo>
                  <a:pt x="98" y="930"/>
                </a:lnTo>
                <a:lnTo>
                  <a:pt x="109" y="919"/>
                </a:lnTo>
                <a:lnTo>
                  <a:pt x="90" y="909"/>
                </a:lnTo>
                <a:lnTo>
                  <a:pt x="85" y="896"/>
                </a:lnTo>
                <a:lnTo>
                  <a:pt x="89" y="890"/>
                </a:lnTo>
                <a:lnTo>
                  <a:pt x="111" y="891"/>
                </a:lnTo>
                <a:lnTo>
                  <a:pt x="128" y="887"/>
                </a:lnTo>
                <a:lnTo>
                  <a:pt x="138" y="897"/>
                </a:lnTo>
                <a:lnTo>
                  <a:pt x="139" y="877"/>
                </a:lnTo>
                <a:lnTo>
                  <a:pt x="148" y="865"/>
                </a:lnTo>
                <a:lnTo>
                  <a:pt x="154" y="851"/>
                </a:lnTo>
                <a:lnTo>
                  <a:pt x="169" y="844"/>
                </a:lnTo>
                <a:lnTo>
                  <a:pt x="177" y="852"/>
                </a:lnTo>
                <a:lnTo>
                  <a:pt x="180" y="855"/>
                </a:lnTo>
                <a:lnTo>
                  <a:pt x="189" y="835"/>
                </a:lnTo>
                <a:lnTo>
                  <a:pt x="206" y="817"/>
                </a:lnTo>
                <a:lnTo>
                  <a:pt x="208" y="798"/>
                </a:lnTo>
                <a:lnTo>
                  <a:pt x="216" y="781"/>
                </a:lnTo>
                <a:lnTo>
                  <a:pt x="244" y="749"/>
                </a:lnTo>
                <a:lnTo>
                  <a:pt x="251" y="740"/>
                </a:lnTo>
                <a:lnTo>
                  <a:pt x="255" y="738"/>
                </a:lnTo>
                <a:lnTo>
                  <a:pt x="265" y="746"/>
                </a:lnTo>
                <a:lnTo>
                  <a:pt x="271" y="746"/>
                </a:lnTo>
                <a:lnTo>
                  <a:pt x="277" y="736"/>
                </a:lnTo>
                <a:lnTo>
                  <a:pt x="273" y="726"/>
                </a:lnTo>
                <a:lnTo>
                  <a:pt x="276" y="720"/>
                </a:lnTo>
                <a:lnTo>
                  <a:pt x="285" y="710"/>
                </a:lnTo>
                <a:lnTo>
                  <a:pt x="294" y="696"/>
                </a:lnTo>
                <a:lnTo>
                  <a:pt x="303" y="675"/>
                </a:lnTo>
                <a:lnTo>
                  <a:pt x="307" y="677"/>
                </a:lnTo>
                <a:lnTo>
                  <a:pt x="320" y="677"/>
                </a:lnTo>
                <a:lnTo>
                  <a:pt x="319" y="649"/>
                </a:lnTo>
                <a:lnTo>
                  <a:pt x="310" y="643"/>
                </a:lnTo>
                <a:lnTo>
                  <a:pt x="319" y="625"/>
                </a:lnTo>
                <a:lnTo>
                  <a:pt x="328" y="594"/>
                </a:lnTo>
                <a:lnTo>
                  <a:pt x="344" y="598"/>
                </a:lnTo>
                <a:lnTo>
                  <a:pt x="345" y="581"/>
                </a:lnTo>
                <a:lnTo>
                  <a:pt x="347" y="571"/>
                </a:lnTo>
                <a:lnTo>
                  <a:pt x="365" y="565"/>
                </a:lnTo>
                <a:lnTo>
                  <a:pt x="358" y="548"/>
                </a:lnTo>
                <a:lnTo>
                  <a:pt x="351" y="544"/>
                </a:lnTo>
                <a:lnTo>
                  <a:pt x="348" y="537"/>
                </a:lnTo>
                <a:lnTo>
                  <a:pt x="351" y="525"/>
                </a:lnTo>
                <a:lnTo>
                  <a:pt x="357" y="513"/>
                </a:lnTo>
                <a:lnTo>
                  <a:pt x="366" y="515"/>
                </a:lnTo>
                <a:lnTo>
                  <a:pt x="383" y="512"/>
                </a:lnTo>
                <a:lnTo>
                  <a:pt x="372" y="487"/>
                </a:lnTo>
                <a:lnTo>
                  <a:pt x="377" y="483"/>
                </a:lnTo>
                <a:lnTo>
                  <a:pt x="385" y="481"/>
                </a:lnTo>
                <a:lnTo>
                  <a:pt x="399" y="468"/>
                </a:lnTo>
                <a:lnTo>
                  <a:pt x="410" y="465"/>
                </a:lnTo>
                <a:lnTo>
                  <a:pt x="416" y="454"/>
                </a:lnTo>
                <a:lnTo>
                  <a:pt x="409" y="451"/>
                </a:lnTo>
                <a:lnTo>
                  <a:pt x="407" y="442"/>
                </a:lnTo>
                <a:lnTo>
                  <a:pt x="413" y="437"/>
                </a:lnTo>
                <a:lnTo>
                  <a:pt x="425" y="421"/>
                </a:lnTo>
                <a:lnTo>
                  <a:pt x="435" y="422"/>
                </a:lnTo>
                <a:lnTo>
                  <a:pt x="442" y="427"/>
                </a:lnTo>
                <a:lnTo>
                  <a:pt x="450" y="414"/>
                </a:lnTo>
                <a:lnTo>
                  <a:pt x="457" y="412"/>
                </a:lnTo>
                <a:lnTo>
                  <a:pt x="458" y="403"/>
                </a:lnTo>
                <a:lnTo>
                  <a:pt x="450" y="387"/>
                </a:lnTo>
                <a:lnTo>
                  <a:pt x="462" y="375"/>
                </a:lnTo>
                <a:lnTo>
                  <a:pt x="465" y="361"/>
                </a:lnTo>
                <a:lnTo>
                  <a:pt x="471" y="362"/>
                </a:lnTo>
                <a:lnTo>
                  <a:pt x="478" y="377"/>
                </a:lnTo>
                <a:lnTo>
                  <a:pt x="486" y="381"/>
                </a:lnTo>
                <a:lnTo>
                  <a:pt x="496" y="362"/>
                </a:lnTo>
                <a:lnTo>
                  <a:pt x="490" y="328"/>
                </a:lnTo>
                <a:lnTo>
                  <a:pt x="499" y="331"/>
                </a:lnTo>
                <a:lnTo>
                  <a:pt x="512" y="328"/>
                </a:lnTo>
                <a:lnTo>
                  <a:pt x="516" y="319"/>
                </a:lnTo>
                <a:lnTo>
                  <a:pt x="504" y="303"/>
                </a:lnTo>
                <a:lnTo>
                  <a:pt x="512" y="291"/>
                </a:lnTo>
                <a:lnTo>
                  <a:pt x="528" y="278"/>
                </a:lnTo>
                <a:lnTo>
                  <a:pt x="530" y="264"/>
                </a:lnTo>
                <a:lnTo>
                  <a:pt x="535" y="254"/>
                </a:lnTo>
                <a:lnTo>
                  <a:pt x="549" y="247"/>
                </a:lnTo>
                <a:lnTo>
                  <a:pt x="550" y="250"/>
                </a:lnTo>
                <a:lnTo>
                  <a:pt x="555" y="248"/>
                </a:lnTo>
                <a:lnTo>
                  <a:pt x="557" y="244"/>
                </a:lnTo>
                <a:lnTo>
                  <a:pt x="567" y="208"/>
                </a:lnTo>
                <a:lnTo>
                  <a:pt x="577" y="221"/>
                </a:lnTo>
                <a:lnTo>
                  <a:pt x="595" y="213"/>
                </a:lnTo>
                <a:lnTo>
                  <a:pt x="603" y="220"/>
                </a:lnTo>
                <a:lnTo>
                  <a:pt x="608" y="226"/>
                </a:lnTo>
                <a:lnTo>
                  <a:pt x="620" y="229"/>
                </a:lnTo>
                <a:lnTo>
                  <a:pt x="631" y="207"/>
                </a:lnTo>
                <a:lnTo>
                  <a:pt x="645" y="161"/>
                </a:lnTo>
                <a:lnTo>
                  <a:pt x="650" y="156"/>
                </a:lnTo>
                <a:lnTo>
                  <a:pt x="653" y="165"/>
                </a:lnTo>
                <a:lnTo>
                  <a:pt x="650" y="181"/>
                </a:lnTo>
                <a:lnTo>
                  <a:pt x="647" y="213"/>
                </a:lnTo>
                <a:lnTo>
                  <a:pt x="662" y="188"/>
                </a:lnTo>
                <a:lnTo>
                  <a:pt x="669" y="157"/>
                </a:lnTo>
                <a:lnTo>
                  <a:pt x="685" y="152"/>
                </a:lnTo>
                <a:lnTo>
                  <a:pt x="698" y="127"/>
                </a:lnTo>
                <a:lnTo>
                  <a:pt x="707" y="134"/>
                </a:lnTo>
                <a:lnTo>
                  <a:pt x="719" y="154"/>
                </a:lnTo>
                <a:lnTo>
                  <a:pt x="730" y="118"/>
                </a:lnTo>
                <a:lnTo>
                  <a:pt x="736" y="102"/>
                </a:lnTo>
                <a:lnTo>
                  <a:pt x="755" y="108"/>
                </a:lnTo>
                <a:lnTo>
                  <a:pt x="774" y="136"/>
                </a:lnTo>
                <a:lnTo>
                  <a:pt x="778" y="128"/>
                </a:lnTo>
                <a:lnTo>
                  <a:pt x="787" y="94"/>
                </a:lnTo>
                <a:lnTo>
                  <a:pt x="801" y="69"/>
                </a:lnTo>
                <a:lnTo>
                  <a:pt x="806" y="66"/>
                </a:lnTo>
                <a:lnTo>
                  <a:pt x="817" y="70"/>
                </a:lnTo>
                <a:lnTo>
                  <a:pt x="824" y="52"/>
                </a:lnTo>
                <a:lnTo>
                  <a:pt x="832" y="35"/>
                </a:lnTo>
                <a:lnTo>
                  <a:pt x="844" y="24"/>
                </a:lnTo>
                <a:lnTo>
                  <a:pt x="867" y="14"/>
                </a:lnTo>
                <a:lnTo>
                  <a:pt x="886" y="15"/>
                </a:lnTo>
                <a:lnTo>
                  <a:pt x="860" y="59"/>
                </a:lnTo>
                <a:lnTo>
                  <a:pt x="856" y="74"/>
                </a:lnTo>
                <a:lnTo>
                  <a:pt x="854" y="111"/>
                </a:lnTo>
                <a:lnTo>
                  <a:pt x="862" y="116"/>
                </a:lnTo>
                <a:lnTo>
                  <a:pt x="875" y="83"/>
                </a:lnTo>
                <a:lnTo>
                  <a:pt x="905" y="29"/>
                </a:lnTo>
                <a:lnTo>
                  <a:pt x="919" y="13"/>
                </a:lnTo>
                <a:lnTo>
                  <a:pt x="920" y="28"/>
                </a:lnTo>
                <a:lnTo>
                  <a:pt x="920" y="80"/>
                </a:lnTo>
                <a:lnTo>
                  <a:pt x="933" y="70"/>
                </a:lnTo>
                <a:lnTo>
                  <a:pt x="941" y="57"/>
                </a:lnTo>
                <a:lnTo>
                  <a:pt x="958" y="6"/>
                </a:lnTo>
                <a:lnTo>
                  <a:pt x="976" y="0"/>
                </a:lnTo>
                <a:lnTo>
                  <a:pt x="987" y="0"/>
                </a:lnTo>
                <a:lnTo>
                  <a:pt x="991" y="9"/>
                </a:lnTo>
                <a:lnTo>
                  <a:pt x="984" y="24"/>
                </a:lnTo>
                <a:lnTo>
                  <a:pt x="978" y="38"/>
                </a:lnTo>
                <a:lnTo>
                  <a:pt x="979" y="52"/>
                </a:lnTo>
                <a:lnTo>
                  <a:pt x="973" y="76"/>
                </a:lnTo>
                <a:lnTo>
                  <a:pt x="991" y="83"/>
                </a:lnTo>
                <a:lnTo>
                  <a:pt x="995" y="57"/>
                </a:lnTo>
                <a:lnTo>
                  <a:pt x="1012" y="20"/>
                </a:lnTo>
                <a:lnTo>
                  <a:pt x="1020" y="20"/>
                </a:lnTo>
                <a:lnTo>
                  <a:pt x="1052" y="53"/>
                </a:lnTo>
                <a:lnTo>
                  <a:pt x="1065" y="61"/>
                </a:lnTo>
                <a:lnTo>
                  <a:pt x="1083" y="62"/>
                </a:lnTo>
                <a:lnTo>
                  <a:pt x="1096" y="75"/>
                </a:lnTo>
                <a:lnTo>
                  <a:pt x="1097" y="91"/>
                </a:lnTo>
                <a:lnTo>
                  <a:pt x="1074" y="113"/>
                </a:lnTo>
                <a:lnTo>
                  <a:pt x="1052" y="115"/>
                </a:lnTo>
                <a:lnTo>
                  <a:pt x="1010" y="112"/>
                </a:lnTo>
                <a:lnTo>
                  <a:pt x="1013" y="117"/>
                </a:lnTo>
                <a:lnTo>
                  <a:pt x="1024" y="134"/>
                </a:lnTo>
                <a:lnTo>
                  <a:pt x="1044" y="150"/>
                </a:lnTo>
                <a:lnTo>
                  <a:pt x="1052" y="167"/>
                </a:lnTo>
                <a:lnTo>
                  <a:pt x="1066" y="164"/>
                </a:lnTo>
                <a:lnTo>
                  <a:pt x="1079" y="158"/>
                </a:lnTo>
                <a:lnTo>
                  <a:pt x="1095" y="160"/>
                </a:lnTo>
                <a:lnTo>
                  <a:pt x="1108" y="174"/>
                </a:lnTo>
                <a:lnTo>
                  <a:pt x="1100" y="190"/>
                </a:lnTo>
                <a:lnTo>
                  <a:pt x="1091" y="201"/>
                </a:lnTo>
                <a:lnTo>
                  <a:pt x="1075" y="202"/>
                </a:lnTo>
                <a:lnTo>
                  <a:pt x="1060" y="208"/>
                </a:lnTo>
                <a:lnTo>
                  <a:pt x="1041" y="235"/>
                </a:lnTo>
                <a:lnTo>
                  <a:pt x="1021" y="271"/>
                </a:lnTo>
                <a:lnTo>
                  <a:pt x="1008" y="287"/>
                </a:lnTo>
                <a:lnTo>
                  <a:pt x="1008" y="276"/>
                </a:lnTo>
                <a:lnTo>
                  <a:pt x="1010" y="257"/>
                </a:lnTo>
                <a:lnTo>
                  <a:pt x="1027" y="207"/>
                </a:lnTo>
                <a:lnTo>
                  <a:pt x="1026" y="192"/>
                </a:lnTo>
                <a:lnTo>
                  <a:pt x="1009" y="173"/>
                </a:lnTo>
                <a:lnTo>
                  <a:pt x="996" y="167"/>
                </a:lnTo>
                <a:lnTo>
                  <a:pt x="975" y="143"/>
                </a:lnTo>
                <a:lnTo>
                  <a:pt x="964" y="143"/>
                </a:lnTo>
                <a:lnTo>
                  <a:pt x="953" y="147"/>
                </a:lnTo>
                <a:lnTo>
                  <a:pt x="915" y="152"/>
                </a:lnTo>
                <a:lnTo>
                  <a:pt x="898" y="173"/>
                </a:lnTo>
                <a:lnTo>
                  <a:pt x="887" y="196"/>
                </a:lnTo>
                <a:lnTo>
                  <a:pt x="883" y="220"/>
                </a:lnTo>
                <a:lnTo>
                  <a:pt x="881" y="247"/>
                </a:lnTo>
                <a:lnTo>
                  <a:pt x="877" y="274"/>
                </a:lnTo>
                <a:lnTo>
                  <a:pt x="853" y="299"/>
                </a:lnTo>
                <a:lnTo>
                  <a:pt x="842" y="318"/>
                </a:lnTo>
                <a:lnTo>
                  <a:pt x="836" y="310"/>
                </a:lnTo>
                <a:lnTo>
                  <a:pt x="812" y="284"/>
                </a:lnTo>
                <a:lnTo>
                  <a:pt x="780" y="296"/>
                </a:lnTo>
                <a:lnTo>
                  <a:pt x="753" y="294"/>
                </a:lnTo>
                <a:lnTo>
                  <a:pt x="743" y="287"/>
                </a:lnTo>
                <a:lnTo>
                  <a:pt x="726" y="255"/>
                </a:lnTo>
                <a:lnTo>
                  <a:pt x="707" y="222"/>
                </a:lnTo>
                <a:lnTo>
                  <a:pt x="698" y="218"/>
                </a:lnTo>
                <a:lnTo>
                  <a:pt x="691" y="224"/>
                </a:lnTo>
                <a:lnTo>
                  <a:pt x="672" y="259"/>
                </a:lnTo>
                <a:lnTo>
                  <a:pt x="670" y="255"/>
                </a:lnTo>
                <a:lnTo>
                  <a:pt x="662" y="254"/>
                </a:lnTo>
                <a:lnTo>
                  <a:pt x="645" y="256"/>
                </a:lnTo>
                <a:lnTo>
                  <a:pt x="640" y="312"/>
                </a:lnTo>
                <a:lnTo>
                  <a:pt x="637" y="335"/>
                </a:lnTo>
                <a:lnTo>
                  <a:pt x="632" y="348"/>
                </a:lnTo>
                <a:lnTo>
                  <a:pt x="625" y="347"/>
                </a:lnTo>
                <a:lnTo>
                  <a:pt x="612" y="341"/>
                </a:lnTo>
                <a:lnTo>
                  <a:pt x="594" y="333"/>
                </a:lnTo>
                <a:lnTo>
                  <a:pt x="561" y="313"/>
                </a:lnTo>
                <a:lnTo>
                  <a:pt x="558" y="323"/>
                </a:lnTo>
                <a:lnTo>
                  <a:pt x="557" y="357"/>
                </a:lnTo>
                <a:lnTo>
                  <a:pt x="556" y="367"/>
                </a:lnTo>
                <a:lnTo>
                  <a:pt x="549" y="382"/>
                </a:lnTo>
                <a:lnTo>
                  <a:pt x="536" y="383"/>
                </a:lnTo>
                <a:lnTo>
                  <a:pt x="519" y="378"/>
                </a:lnTo>
                <a:lnTo>
                  <a:pt x="514" y="377"/>
                </a:lnTo>
                <a:lnTo>
                  <a:pt x="505" y="386"/>
                </a:lnTo>
                <a:lnTo>
                  <a:pt x="477" y="445"/>
                </a:lnTo>
                <a:lnTo>
                  <a:pt x="478" y="455"/>
                </a:lnTo>
                <a:lnTo>
                  <a:pt x="481" y="480"/>
                </a:lnTo>
                <a:lnTo>
                  <a:pt x="477" y="497"/>
                </a:lnTo>
                <a:lnTo>
                  <a:pt x="466" y="514"/>
                </a:lnTo>
                <a:lnTo>
                  <a:pt x="440" y="558"/>
                </a:lnTo>
                <a:lnTo>
                  <a:pt x="427" y="579"/>
                </a:lnTo>
                <a:lnTo>
                  <a:pt x="408" y="580"/>
                </a:lnTo>
                <a:lnTo>
                  <a:pt x="406" y="591"/>
                </a:lnTo>
                <a:lnTo>
                  <a:pt x="405" y="636"/>
                </a:lnTo>
                <a:lnTo>
                  <a:pt x="399" y="664"/>
                </a:lnTo>
                <a:lnTo>
                  <a:pt x="392" y="685"/>
                </a:lnTo>
                <a:lnTo>
                  <a:pt x="381" y="708"/>
                </a:lnTo>
                <a:lnTo>
                  <a:pt x="371" y="732"/>
                </a:lnTo>
                <a:lnTo>
                  <a:pt x="378" y="738"/>
                </a:lnTo>
                <a:lnTo>
                  <a:pt x="385" y="750"/>
                </a:lnTo>
                <a:lnTo>
                  <a:pt x="390" y="776"/>
                </a:lnTo>
                <a:lnTo>
                  <a:pt x="386" y="783"/>
                </a:lnTo>
                <a:lnTo>
                  <a:pt x="378" y="791"/>
                </a:lnTo>
                <a:lnTo>
                  <a:pt x="364" y="792"/>
                </a:lnTo>
                <a:lnTo>
                  <a:pt x="346" y="791"/>
                </a:lnTo>
                <a:lnTo>
                  <a:pt x="334" y="796"/>
                </a:lnTo>
                <a:lnTo>
                  <a:pt x="323" y="808"/>
                </a:lnTo>
                <a:lnTo>
                  <a:pt x="311" y="828"/>
                </a:lnTo>
                <a:lnTo>
                  <a:pt x="303" y="849"/>
                </a:lnTo>
                <a:lnTo>
                  <a:pt x="302" y="877"/>
                </a:lnTo>
                <a:lnTo>
                  <a:pt x="295" y="923"/>
                </a:lnTo>
                <a:lnTo>
                  <a:pt x="308" y="953"/>
                </a:lnTo>
                <a:lnTo>
                  <a:pt x="301" y="1001"/>
                </a:lnTo>
                <a:lnTo>
                  <a:pt x="312" y="1017"/>
                </a:lnTo>
                <a:lnTo>
                  <a:pt x="326" y="1024"/>
                </a:lnTo>
                <a:lnTo>
                  <a:pt x="332" y="1034"/>
                </a:lnTo>
                <a:lnTo>
                  <a:pt x="323" y="1060"/>
                </a:lnTo>
                <a:lnTo>
                  <a:pt x="305" y="1067"/>
                </a:lnTo>
                <a:lnTo>
                  <a:pt x="316" y="1096"/>
                </a:lnTo>
                <a:lnTo>
                  <a:pt x="321" y="1112"/>
                </a:lnTo>
                <a:lnTo>
                  <a:pt x="316" y="1126"/>
                </a:lnTo>
                <a:lnTo>
                  <a:pt x="316" y="1146"/>
                </a:lnTo>
                <a:lnTo>
                  <a:pt x="301" y="1161"/>
                </a:lnTo>
                <a:lnTo>
                  <a:pt x="293" y="1161"/>
                </a:lnTo>
                <a:lnTo>
                  <a:pt x="291" y="1177"/>
                </a:lnTo>
                <a:lnTo>
                  <a:pt x="282" y="1186"/>
                </a:lnTo>
                <a:lnTo>
                  <a:pt x="286" y="1217"/>
                </a:lnTo>
                <a:lnTo>
                  <a:pt x="279" y="1245"/>
                </a:lnTo>
                <a:lnTo>
                  <a:pt x="272" y="1245"/>
                </a:lnTo>
                <a:lnTo>
                  <a:pt x="269" y="1232"/>
                </a:lnTo>
                <a:lnTo>
                  <a:pt x="263" y="122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21" name="Freeform 48">
            <a:extLst>
              <a:ext uri="{FF2B5EF4-FFF2-40B4-BE49-F238E27FC236}">
                <a16:creationId xmlns:a16="http://schemas.microsoft.com/office/drawing/2014/main" id="{036D8720-BE2D-4A76-BC61-9FB7DB169A28}"/>
              </a:ext>
            </a:extLst>
          </p:cNvPr>
          <p:cNvSpPr>
            <a:spLocks/>
          </p:cNvSpPr>
          <p:nvPr/>
        </p:nvSpPr>
        <p:spPr bwMode="auto">
          <a:xfrm>
            <a:off x="5151438" y="1733550"/>
            <a:ext cx="1758950" cy="2090738"/>
          </a:xfrm>
          <a:custGeom>
            <a:avLst/>
            <a:gdLst>
              <a:gd name="T0" fmla="*/ 2147483646 w 1108"/>
              <a:gd name="T1" fmla="*/ 2147483646 h 1317"/>
              <a:gd name="T2" fmla="*/ 2147483646 w 1108"/>
              <a:gd name="T3" fmla="*/ 2147483646 h 1317"/>
              <a:gd name="T4" fmla="*/ 2147483646 w 1108"/>
              <a:gd name="T5" fmla="*/ 2147483646 h 1317"/>
              <a:gd name="T6" fmla="*/ 2147483646 w 1108"/>
              <a:gd name="T7" fmla="*/ 2147483646 h 1317"/>
              <a:gd name="T8" fmla="*/ 2147483646 w 1108"/>
              <a:gd name="T9" fmla="*/ 2147483646 h 1317"/>
              <a:gd name="T10" fmla="*/ 2147483646 w 1108"/>
              <a:gd name="T11" fmla="*/ 2147483646 h 1317"/>
              <a:gd name="T12" fmla="*/ 2147483646 w 1108"/>
              <a:gd name="T13" fmla="*/ 2147483646 h 1317"/>
              <a:gd name="T14" fmla="*/ 2147483646 w 1108"/>
              <a:gd name="T15" fmla="*/ 2147483646 h 1317"/>
              <a:gd name="T16" fmla="*/ 2147483646 w 1108"/>
              <a:gd name="T17" fmla="*/ 2147483646 h 1317"/>
              <a:gd name="T18" fmla="*/ 2147483646 w 1108"/>
              <a:gd name="T19" fmla="*/ 2147483646 h 1317"/>
              <a:gd name="T20" fmla="*/ 2147483646 w 1108"/>
              <a:gd name="T21" fmla="*/ 2147483646 h 1317"/>
              <a:gd name="T22" fmla="*/ 2147483646 w 1108"/>
              <a:gd name="T23" fmla="*/ 2147483646 h 1317"/>
              <a:gd name="T24" fmla="*/ 2147483646 w 1108"/>
              <a:gd name="T25" fmla="*/ 2147483646 h 1317"/>
              <a:gd name="T26" fmla="*/ 2147483646 w 1108"/>
              <a:gd name="T27" fmla="*/ 2147483646 h 1317"/>
              <a:gd name="T28" fmla="*/ 2147483646 w 1108"/>
              <a:gd name="T29" fmla="*/ 2147483646 h 1317"/>
              <a:gd name="T30" fmla="*/ 2147483646 w 1108"/>
              <a:gd name="T31" fmla="*/ 2147483646 h 1317"/>
              <a:gd name="T32" fmla="*/ 2147483646 w 1108"/>
              <a:gd name="T33" fmla="*/ 2147483646 h 1317"/>
              <a:gd name="T34" fmla="*/ 2147483646 w 1108"/>
              <a:gd name="T35" fmla="*/ 2147483646 h 1317"/>
              <a:gd name="T36" fmla="*/ 2147483646 w 1108"/>
              <a:gd name="T37" fmla="*/ 2147483646 h 1317"/>
              <a:gd name="T38" fmla="*/ 2147483646 w 1108"/>
              <a:gd name="T39" fmla="*/ 2147483646 h 1317"/>
              <a:gd name="T40" fmla="*/ 2147483646 w 1108"/>
              <a:gd name="T41" fmla="*/ 2147483646 h 1317"/>
              <a:gd name="T42" fmla="*/ 2147483646 w 1108"/>
              <a:gd name="T43" fmla="*/ 2147483646 h 1317"/>
              <a:gd name="T44" fmla="*/ 2147483646 w 1108"/>
              <a:gd name="T45" fmla="*/ 2147483646 h 1317"/>
              <a:gd name="T46" fmla="*/ 2147483646 w 1108"/>
              <a:gd name="T47" fmla="*/ 2147483646 h 1317"/>
              <a:gd name="T48" fmla="*/ 2147483646 w 1108"/>
              <a:gd name="T49" fmla="*/ 2147483646 h 1317"/>
              <a:gd name="T50" fmla="*/ 2147483646 w 1108"/>
              <a:gd name="T51" fmla="*/ 2147483646 h 1317"/>
              <a:gd name="T52" fmla="*/ 2147483646 w 1108"/>
              <a:gd name="T53" fmla="*/ 2147483646 h 1317"/>
              <a:gd name="T54" fmla="*/ 2147483646 w 1108"/>
              <a:gd name="T55" fmla="*/ 2147483646 h 1317"/>
              <a:gd name="T56" fmla="*/ 2147483646 w 1108"/>
              <a:gd name="T57" fmla="*/ 2147483646 h 1317"/>
              <a:gd name="T58" fmla="*/ 2147483646 w 1108"/>
              <a:gd name="T59" fmla="*/ 2147483646 h 1317"/>
              <a:gd name="T60" fmla="*/ 2147483646 w 1108"/>
              <a:gd name="T61" fmla="*/ 2147483646 h 1317"/>
              <a:gd name="T62" fmla="*/ 2147483646 w 1108"/>
              <a:gd name="T63" fmla="*/ 2147483646 h 1317"/>
              <a:gd name="T64" fmla="*/ 2147483646 w 1108"/>
              <a:gd name="T65" fmla="*/ 2147483646 h 1317"/>
              <a:gd name="T66" fmla="*/ 2147483646 w 1108"/>
              <a:gd name="T67" fmla="*/ 2147483646 h 1317"/>
              <a:gd name="T68" fmla="*/ 2147483646 w 1108"/>
              <a:gd name="T69" fmla="*/ 2147483646 h 1317"/>
              <a:gd name="T70" fmla="*/ 2147483646 w 1108"/>
              <a:gd name="T71" fmla="*/ 2147483646 h 1317"/>
              <a:gd name="T72" fmla="*/ 2147483646 w 1108"/>
              <a:gd name="T73" fmla="*/ 2147483646 h 1317"/>
              <a:gd name="T74" fmla="*/ 2147483646 w 1108"/>
              <a:gd name="T75" fmla="*/ 2147483646 h 1317"/>
              <a:gd name="T76" fmla="*/ 2147483646 w 1108"/>
              <a:gd name="T77" fmla="*/ 2147483646 h 1317"/>
              <a:gd name="T78" fmla="*/ 2147483646 w 1108"/>
              <a:gd name="T79" fmla="*/ 2147483646 h 1317"/>
              <a:gd name="T80" fmla="*/ 2147483646 w 1108"/>
              <a:gd name="T81" fmla="*/ 2147483646 h 1317"/>
              <a:gd name="T82" fmla="*/ 2147483646 w 1108"/>
              <a:gd name="T83" fmla="*/ 2147483646 h 1317"/>
              <a:gd name="T84" fmla="*/ 2147483646 w 1108"/>
              <a:gd name="T85" fmla="*/ 2147483646 h 1317"/>
              <a:gd name="T86" fmla="*/ 2147483646 w 1108"/>
              <a:gd name="T87" fmla="*/ 2147483646 h 1317"/>
              <a:gd name="T88" fmla="*/ 2147483646 w 1108"/>
              <a:gd name="T89" fmla="*/ 2147483646 h 1317"/>
              <a:gd name="T90" fmla="*/ 2147483646 w 1108"/>
              <a:gd name="T91" fmla="*/ 2147483646 h 1317"/>
              <a:gd name="T92" fmla="*/ 2147483646 w 1108"/>
              <a:gd name="T93" fmla="*/ 2147483646 h 1317"/>
              <a:gd name="T94" fmla="*/ 2147483646 w 1108"/>
              <a:gd name="T95" fmla="*/ 2147483646 h 1317"/>
              <a:gd name="T96" fmla="*/ 2147483646 w 1108"/>
              <a:gd name="T97" fmla="*/ 2147483646 h 1317"/>
              <a:gd name="T98" fmla="*/ 2147483646 w 1108"/>
              <a:gd name="T99" fmla="*/ 2147483646 h 1317"/>
              <a:gd name="T100" fmla="*/ 2147483646 w 1108"/>
              <a:gd name="T101" fmla="*/ 2147483646 h 1317"/>
              <a:gd name="T102" fmla="*/ 2147483646 w 1108"/>
              <a:gd name="T103" fmla="*/ 2147483646 h 1317"/>
              <a:gd name="T104" fmla="*/ 2147483646 w 1108"/>
              <a:gd name="T105" fmla="*/ 2147483646 h 1317"/>
              <a:gd name="T106" fmla="*/ 2147483646 w 1108"/>
              <a:gd name="T107" fmla="*/ 2147483646 h 1317"/>
              <a:gd name="T108" fmla="*/ 2147483646 w 1108"/>
              <a:gd name="T109" fmla="*/ 2147483646 h 1317"/>
              <a:gd name="T110" fmla="*/ 2147483646 w 1108"/>
              <a:gd name="T111" fmla="*/ 2147483646 h 1317"/>
              <a:gd name="T112" fmla="*/ 2147483646 w 1108"/>
              <a:gd name="T113" fmla="*/ 2147483646 h 1317"/>
              <a:gd name="T114" fmla="*/ 2147483646 w 1108"/>
              <a:gd name="T115" fmla="*/ 2147483646 h 1317"/>
              <a:gd name="T116" fmla="*/ 2147483646 w 1108"/>
              <a:gd name="T117" fmla="*/ 2147483646 h 1317"/>
              <a:gd name="T118" fmla="*/ 2147483646 w 1108"/>
              <a:gd name="T119" fmla="*/ 2147483646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8"/>
              <a:gd name="T181" fmla="*/ 0 h 1317"/>
              <a:gd name="T182" fmla="*/ 1108 w 1108"/>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8" h="1317">
                <a:moveTo>
                  <a:pt x="263" y="1228"/>
                </a:moveTo>
                <a:lnTo>
                  <a:pt x="260" y="1220"/>
                </a:lnTo>
                <a:lnTo>
                  <a:pt x="248" y="1225"/>
                </a:lnTo>
                <a:lnTo>
                  <a:pt x="246" y="1224"/>
                </a:lnTo>
                <a:lnTo>
                  <a:pt x="241" y="1215"/>
                </a:lnTo>
                <a:lnTo>
                  <a:pt x="236" y="1202"/>
                </a:lnTo>
                <a:lnTo>
                  <a:pt x="240" y="1196"/>
                </a:lnTo>
                <a:lnTo>
                  <a:pt x="237" y="1185"/>
                </a:lnTo>
                <a:lnTo>
                  <a:pt x="230" y="1192"/>
                </a:lnTo>
                <a:lnTo>
                  <a:pt x="229" y="1203"/>
                </a:lnTo>
                <a:lnTo>
                  <a:pt x="231" y="1212"/>
                </a:lnTo>
                <a:lnTo>
                  <a:pt x="228" y="1216"/>
                </a:lnTo>
                <a:lnTo>
                  <a:pt x="222" y="1228"/>
                </a:lnTo>
                <a:lnTo>
                  <a:pt x="220" y="1234"/>
                </a:lnTo>
                <a:lnTo>
                  <a:pt x="210" y="1238"/>
                </a:lnTo>
                <a:lnTo>
                  <a:pt x="200" y="1233"/>
                </a:lnTo>
                <a:lnTo>
                  <a:pt x="185" y="1246"/>
                </a:lnTo>
                <a:lnTo>
                  <a:pt x="186" y="1251"/>
                </a:lnTo>
                <a:lnTo>
                  <a:pt x="177" y="1262"/>
                </a:lnTo>
                <a:lnTo>
                  <a:pt x="167" y="1271"/>
                </a:lnTo>
                <a:lnTo>
                  <a:pt x="135" y="1301"/>
                </a:lnTo>
                <a:lnTo>
                  <a:pt x="135" y="1308"/>
                </a:lnTo>
                <a:lnTo>
                  <a:pt x="129" y="1310"/>
                </a:lnTo>
                <a:lnTo>
                  <a:pt x="124" y="1310"/>
                </a:lnTo>
                <a:lnTo>
                  <a:pt x="84" y="1317"/>
                </a:lnTo>
                <a:lnTo>
                  <a:pt x="80" y="1309"/>
                </a:lnTo>
                <a:lnTo>
                  <a:pt x="74" y="1304"/>
                </a:lnTo>
                <a:lnTo>
                  <a:pt x="70" y="1311"/>
                </a:lnTo>
                <a:lnTo>
                  <a:pt x="63" y="1308"/>
                </a:lnTo>
                <a:lnTo>
                  <a:pt x="71" y="1301"/>
                </a:lnTo>
                <a:lnTo>
                  <a:pt x="53" y="1292"/>
                </a:lnTo>
                <a:lnTo>
                  <a:pt x="38" y="1280"/>
                </a:lnTo>
                <a:lnTo>
                  <a:pt x="27" y="1278"/>
                </a:lnTo>
                <a:lnTo>
                  <a:pt x="17" y="1257"/>
                </a:lnTo>
                <a:lnTo>
                  <a:pt x="23" y="1243"/>
                </a:lnTo>
                <a:lnTo>
                  <a:pt x="21" y="1235"/>
                </a:lnTo>
                <a:lnTo>
                  <a:pt x="27" y="1236"/>
                </a:lnTo>
                <a:lnTo>
                  <a:pt x="29" y="1248"/>
                </a:lnTo>
                <a:lnTo>
                  <a:pt x="34" y="1240"/>
                </a:lnTo>
                <a:lnTo>
                  <a:pt x="47" y="1250"/>
                </a:lnTo>
                <a:lnTo>
                  <a:pt x="42" y="1243"/>
                </a:lnTo>
                <a:lnTo>
                  <a:pt x="45" y="1237"/>
                </a:lnTo>
                <a:lnTo>
                  <a:pt x="54" y="1234"/>
                </a:lnTo>
                <a:lnTo>
                  <a:pt x="45" y="1235"/>
                </a:lnTo>
                <a:lnTo>
                  <a:pt x="40" y="1239"/>
                </a:lnTo>
                <a:lnTo>
                  <a:pt x="35" y="1232"/>
                </a:lnTo>
                <a:lnTo>
                  <a:pt x="33" y="1227"/>
                </a:lnTo>
                <a:lnTo>
                  <a:pt x="44" y="1217"/>
                </a:lnTo>
                <a:lnTo>
                  <a:pt x="53" y="1210"/>
                </a:lnTo>
                <a:lnTo>
                  <a:pt x="44" y="1212"/>
                </a:lnTo>
                <a:lnTo>
                  <a:pt x="38" y="1207"/>
                </a:lnTo>
                <a:lnTo>
                  <a:pt x="46" y="1198"/>
                </a:lnTo>
                <a:lnTo>
                  <a:pt x="48" y="1190"/>
                </a:lnTo>
                <a:lnTo>
                  <a:pt x="35" y="1207"/>
                </a:lnTo>
                <a:lnTo>
                  <a:pt x="35" y="1197"/>
                </a:lnTo>
                <a:lnTo>
                  <a:pt x="29" y="1191"/>
                </a:lnTo>
                <a:lnTo>
                  <a:pt x="30" y="1199"/>
                </a:lnTo>
                <a:lnTo>
                  <a:pt x="31" y="1205"/>
                </a:lnTo>
                <a:lnTo>
                  <a:pt x="23" y="1211"/>
                </a:lnTo>
                <a:lnTo>
                  <a:pt x="15" y="1211"/>
                </a:lnTo>
                <a:lnTo>
                  <a:pt x="15" y="1201"/>
                </a:lnTo>
                <a:lnTo>
                  <a:pt x="12" y="1211"/>
                </a:lnTo>
                <a:lnTo>
                  <a:pt x="8" y="1208"/>
                </a:lnTo>
                <a:lnTo>
                  <a:pt x="4" y="1191"/>
                </a:lnTo>
                <a:lnTo>
                  <a:pt x="17" y="1174"/>
                </a:lnTo>
                <a:lnTo>
                  <a:pt x="18" y="1191"/>
                </a:lnTo>
                <a:lnTo>
                  <a:pt x="19" y="1178"/>
                </a:lnTo>
                <a:lnTo>
                  <a:pt x="28" y="1184"/>
                </a:lnTo>
                <a:lnTo>
                  <a:pt x="32" y="1181"/>
                </a:lnTo>
                <a:lnTo>
                  <a:pt x="29" y="1177"/>
                </a:lnTo>
                <a:lnTo>
                  <a:pt x="42" y="1174"/>
                </a:lnTo>
                <a:lnTo>
                  <a:pt x="51" y="1164"/>
                </a:lnTo>
                <a:lnTo>
                  <a:pt x="39" y="1170"/>
                </a:lnTo>
                <a:lnTo>
                  <a:pt x="30" y="1170"/>
                </a:lnTo>
                <a:lnTo>
                  <a:pt x="24" y="1164"/>
                </a:lnTo>
                <a:lnTo>
                  <a:pt x="27" y="1160"/>
                </a:lnTo>
                <a:lnTo>
                  <a:pt x="35" y="1154"/>
                </a:lnTo>
                <a:lnTo>
                  <a:pt x="38" y="1136"/>
                </a:lnTo>
                <a:lnTo>
                  <a:pt x="23" y="1135"/>
                </a:lnTo>
                <a:lnTo>
                  <a:pt x="12" y="1139"/>
                </a:lnTo>
                <a:lnTo>
                  <a:pt x="4" y="1127"/>
                </a:lnTo>
                <a:lnTo>
                  <a:pt x="11" y="1122"/>
                </a:lnTo>
                <a:lnTo>
                  <a:pt x="24" y="1106"/>
                </a:lnTo>
                <a:lnTo>
                  <a:pt x="20" y="1099"/>
                </a:lnTo>
                <a:lnTo>
                  <a:pt x="11" y="1101"/>
                </a:lnTo>
                <a:lnTo>
                  <a:pt x="4" y="1099"/>
                </a:lnTo>
                <a:lnTo>
                  <a:pt x="0" y="1090"/>
                </a:lnTo>
                <a:lnTo>
                  <a:pt x="5" y="1071"/>
                </a:lnTo>
                <a:lnTo>
                  <a:pt x="17" y="1061"/>
                </a:lnTo>
                <a:lnTo>
                  <a:pt x="5" y="1051"/>
                </a:lnTo>
                <a:lnTo>
                  <a:pt x="1" y="1036"/>
                </a:lnTo>
                <a:lnTo>
                  <a:pt x="7" y="1029"/>
                </a:lnTo>
                <a:lnTo>
                  <a:pt x="5" y="1001"/>
                </a:lnTo>
                <a:lnTo>
                  <a:pt x="7" y="997"/>
                </a:lnTo>
                <a:lnTo>
                  <a:pt x="18" y="995"/>
                </a:lnTo>
                <a:lnTo>
                  <a:pt x="26" y="993"/>
                </a:lnTo>
                <a:lnTo>
                  <a:pt x="34" y="995"/>
                </a:lnTo>
                <a:lnTo>
                  <a:pt x="36" y="990"/>
                </a:lnTo>
                <a:lnTo>
                  <a:pt x="31" y="985"/>
                </a:lnTo>
                <a:lnTo>
                  <a:pt x="23" y="980"/>
                </a:lnTo>
                <a:lnTo>
                  <a:pt x="18" y="973"/>
                </a:lnTo>
                <a:lnTo>
                  <a:pt x="21" y="965"/>
                </a:lnTo>
                <a:lnTo>
                  <a:pt x="24" y="960"/>
                </a:lnTo>
                <a:lnTo>
                  <a:pt x="36" y="958"/>
                </a:lnTo>
                <a:lnTo>
                  <a:pt x="45" y="943"/>
                </a:lnTo>
                <a:lnTo>
                  <a:pt x="56" y="948"/>
                </a:lnTo>
                <a:lnTo>
                  <a:pt x="66" y="943"/>
                </a:lnTo>
                <a:lnTo>
                  <a:pt x="69" y="921"/>
                </a:lnTo>
                <a:lnTo>
                  <a:pt x="85" y="924"/>
                </a:lnTo>
                <a:lnTo>
                  <a:pt x="98" y="930"/>
                </a:lnTo>
                <a:lnTo>
                  <a:pt x="109" y="919"/>
                </a:lnTo>
                <a:lnTo>
                  <a:pt x="90" y="909"/>
                </a:lnTo>
                <a:lnTo>
                  <a:pt x="85" y="896"/>
                </a:lnTo>
                <a:lnTo>
                  <a:pt x="89" y="890"/>
                </a:lnTo>
                <a:lnTo>
                  <a:pt x="111" y="891"/>
                </a:lnTo>
                <a:lnTo>
                  <a:pt x="128" y="887"/>
                </a:lnTo>
                <a:lnTo>
                  <a:pt x="138" y="897"/>
                </a:lnTo>
                <a:lnTo>
                  <a:pt x="139" y="877"/>
                </a:lnTo>
                <a:lnTo>
                  <a:pt x="148" y="865"/>
                </a:lnTo>
                <a:lnTo>
                  <a:pt x="154" y="851"/>
                </a:lnTo>
                <a:lnTo>
                  <a:pt x="169" y="844"/>
                </a:lnTo>
                <a:lnTo>
                  <a:pt x="177" y="852"/>
                </a:lnTo>
                <a:lnTo>
                  <a:pt x="180" y="855"/>
                </a:lnTo>
                <a:lnTo>
                  <a:pt x="189" y="835"/>
                </a:lnTo>
                <a:lnTo>
                  <a:pt x="206" y="817"/>
                </a:lnTo>
                <a:lnTo>
                  <a:pt x="208" y="798"/>
                </a:lnTo>
                <a:lnTo>
                  <a:pt x="216" y="781"/>
                </a:lnTo>
                <a:lnTo>
                  <a:pt x="244" y="749"/>
                </a:lnTo>
                <a:lnTo>
                  <a:pt x="251" y="740"/>
                </a:lnTo>
                <a:lnTo>
                  <a:pt x="255" y="738"/>
                </a:lnTo>
                <a:lnTo>
                  <a:pt x="265" y="746"/>
                </a:lnTo>
                <a:lnTo>
                  <a:pt x="271" y="746"/>
                </a:lnTo>
                <a:lnTo>
                  <a:pt x="277" y="736"/>
                </a:lnTo>
                <a:lnTo>
                  <a:pt x="273" y="726"/>
                </a:lnTo>
                <a:lnTo>
                  <a:pt x="276" y="720"/>
                </a:lnTo>
                <a:lnTo>
                  <a:pt x="285" y="710"/>
                </a:lnTo>
                <a:lnTo>
                  <a:pt x="294" y="696"/>
                </a:lnTo>
                <a:lnTo>
                  <a:pt x="303" y="675"/>
                </a:lnTo>
                <a:lnTo>
                  <a:pt x="307" y="677"/>
                </a:lnTo>
                <a:lnTo>
                  <a:pt x="320" y="677"/>
                </a:lnTo>
                <a:lnTo>
                  <a:pt x="319" y="649"/>
                </a:lnTo>
                <a:lnTo>
                  <a:pt x="310" y="643"/>
                </a:lnTo>
                <a:lnTo>
                  <a:pt x="319" y="625"/>
                </a:lnTo>
                <a:lnTo>
                  <a:pt x="328" y="594"/>
                </a:lnTo>
                <a:lnTo>
                  <a:pt x="344" y="598"/>
                </a:lnTo>
                <a:lnTo>
                  <a:pt x="345" y="581"/>
                </a:lnTo>
                <a:lnTo>
                  <a:pt x="347" y="571"/>
                </a:lnTo>
                <a:lnTo>
                  <a:pt x="365" y="565"/>
                </a:lnTo>
                <a:lnTo>
                  <a:pt x="358" y="548"/>
                </a:lnTo>
                <a:lnTo>
                  <a:pt x="351" y="544"/>
                </a:lnTo>
                <a:lnTo>
                  <a:pt x="348" y="537"/>
                </a:lnTo>
                <a:lnTo>
                  <a:pt x="351" y="525"/>
                </a:lnTo>
                <a:lnTo>
                  <a:pt x="357" y="513"/>
                </a:lnTo>
                <a:lnTo>
                  <a:pt x="366" y="515"/>
                </a:lnTo>
                <a:lnTo>
                  <a:pt x="383" y="512"/>
                </a:lnTo>
                <a:lnTo>
                  <a:pt x="372" y="487"/>
                </a:lnTo>
                <a:lnTo>
                  <a:pt x="377" y="483"/>
                </a:lnTo>
                <a:lnTo>
                  <a:pt x="385" y="481"/>
                </a:lnTo>
                <a:lnTo>
                  <a:pt x="399" y="468"/>
                </a:lnTo>
                <a:lnTo>
                  <a:pt x="410" y="465"/>
                </a:lnTo>
                <a:lnTo>
                  <a:pt x="416" y="454"/>
                </a:lnTo>
                <a:lnTo>
                  <a:pt x="409" y="451"/>
                </a:lnTo>
                <a:lnTo>
                  <a:pt x="407" y="442"/>
                </a:lnTo>
                <a:lnTo>
                  <a:pt x="413" y="437"/>
                </a:lnTo>
                <a:lnTo>
                  <a:pt x="425" y="421"/>
                </a:lnTo>
                <a:lnTo>
                  <a:pt x="435" y="422"/>
                </a:lnTo>
                <a:lnTo>
                  <a:pt x="442" y="427"/>
                </a:lnTo>
                <a:lnTo>
                  <a:pt x="450" y="414"/>
                </a:lnTo>
                <a:lnTo>
                  <a:pt x="457" y="412"/>
                </a:lnTo>
                <a:lnTo>
                  <a:pt x="458" y="403"/>
                </a:lnTo>
                <a:lnTo>
                  <a:pt x="450" y="387"/>
                </a:lnTo>
                <a:lnTo>
                  <a:pt x="462" y="375"/>
                </a:lnTo>
                <a:lnTo>
                  <a:pt x="465" y="361"/>
                </a:lnTo>
                <a:lnTo>
                  <a:pt x="471" y="362"/>
                </a:lnTo>
                <a:lnTo>
                  <a:pt x="478" y="377"/>
                </a:lnTo>
                <a:lnTo>
                  <a:pt x="486" y="381"/>
                </a:lnTo>
                <a:lnTo>
                  <a:pt x="496" y="362"/>
                </a:lnTo>
                <a:lnTo>
                  <a:pt x="490" y="328"/>
                </a:lnTo>
                <a:lnTo>
                  <a:pt x="499" y="331"/>
                </a:lnTo>
                <a:lnTo>
                  <a:pt x="512" y="328"/>
                </a:lnTo>
                <a:lnTo>
                  <a:pt x="516" y="319"/>
                </a:lnTo>
                <a:lnTo>
                  <a:pt x="504" y="303"/>
                </a:lnTo>
                <a:lnTo>
                  <a:pt x="512" y="291"/>
                </a:lnTo>
                <a:lnTo>
                  <a:pt x="528" y="278"/>
                </a:lnTo>
                <a:lnTo>
                  <a:pt x="530" y="264"/>
                </a:lnTo>
                <a:lnTo>
                  <a:pt x="535" y="254"/>
                </a:lnTo>
                <a:lnTo>
                  <a:pt x="549" y="247"/>
                </a:lnTo>
                <a:lnTo>
                  <a:pt x="550" y="250"/>
                </a:lnTo>
                <a:lnTo>
                  <a:pt x="555" y="248"/>
                </a:lnTo>
                <a:lnTo>
                  <a:pt x="557" y="244"/>
                </a:lnTo>
                <a:lnTo>
                  <a:pt x="567" y="208"/>
                </a:lnTo>
                <a:lnTo>
                  <a:pt x="577" y="221"/>
                </a:lnTo>
                <a:lnTo>
                  <a:pt x="595" y="213"/>
                </a:lnTo>
                <a:lnTo>
                  <a:pt x="603" y="220"/>
                </a:lnTo>
                <a:lnTo>
                  <a:pt x="608" y="226"/>
                </a:lnTo>
                <a:lnTo>
                  <a:pt x="620" y="229"/>
                </a:lnTo>
                <a:lnTo>
                  <a:pt x="631" y="207"/>
                </a:lnTo>
                <a:lnTo>
                  <a:pt x="645" y="161"/>
                </a:lnTo>
                <a:lnTo>
                  <a:pt x="650" y="156"/>
                </a:lnTo>
                <a:lnTo>
                  <a:pt x="653" y="165"/>
                </a:lnTo>
                <a:lnTo>
                  <a:pt x="650" y="181"/>
                </a:lnTo>
                <a:lnTo>
                  <a:pt x="647" y="213"/>
                </a:lnTo>
                <a:lnTo>
                  <a:pt x="662" y="188"/>
                </a:lnTo>
                <a:lnTo>
                  <a:pt x="669" y="157"/>
                </a:lnTo>
                <a:lnTo>
                  <a:pt x="685" y="152"/>
                </a:lnTo>
                <a:lnTo>
                  <a:pt x="698" y="127"/>
                </a:lnTo>
                <a:lnTo>
                  <a:pt x="707" y="134"/>
                </a:lnTo>
                <a:lnTo>
                  <a:pt x="719" y="154"/>
                </a:lnTo>
                <a:lnTo>
                  <a:pt x="730" y="118"/>
                </a:lnTo>
                <a:lnTo>
                  <a:pt x="736" y="102"/>
                </a:lnTo>
                <a:lnTo>
                  <a:pt x="755" y="108"/>
                </a:lnTo>
                <a:lnTo>
                  <a:pt x="774" y="136"/>
                </a:lnTo>
                <a:lnTo>
                  <a:pt x="778" y="128"/>
                </a:lnTo>
                <a:lnTo>
                  <a:pt x="787" y="94"/>
                </a:lnTo>
                <a:lnTo>
                  <a:pt x="801" y="69"/>
                </a:lnTo>
                <a:lnTo>
                  <a:pt x="806" y="66"/>
                </a:lnTo>
                <a:lnTo>
                  <a:pt x="817" y="70"/>
                </a:lnTo>
                <a:lnTo>
                  <a:pt x="824" y="52"/>
                </a:lnTo>
                <a:lnTo>
                  <a:pt x="832" y="35"/>
                </a:lnTo>
                <a:lnTo>
                  <a:pt x="844" y="24"/>
                </a:lnTo>
                <a:lnTo>
                  <a:pt x="867" y="14"/>
                </a:lnTo>
                <a:lnTo>
                  <a:pt x="886" y="15"/>
                </a:lnTo>
                <a:lnTo>
                  <a:pt x="860" y="59"/>
                </a:lnTo>
                <a:lnTo>
                  <a:pt x="856" y="74"/>
                </a:lnTo>
                <a:lnTo>
                  <a:pt x="854" y="111"/>
                </a:lnTo>
                <a:lnTo>
                  <a:pt x="862" y="116"/>
                </a:lnTo>
                <a:lnTo>
                  <a:pt x="875" y="83"/>
                </a:lnTo>
                <a:lnTo>
                  <a:pt x="905" y="29"/>
                </a:lnTo>
                <a:lnTo>
                  <a:pt x="919" y="13"/>
                </a:lnTo>
                <a:lnTo>
                  <a:pt x="920" y="28"/>
                </a:lnTo>
                <a:lnTo>
                  <a:pt x="920" y="80"/>
                </a:lnTo>
                <a:lnTo>
                  <a:pt x="933" y="70"/>
                </a:lnTo>
                <a:lnTo>
                  <a:pt x="941" y="57"/>
                </a:lnTo>
                <a:lnTo>
                  <a:pt x="958" y="6"/>
                </a:lnTo>
                <a:lnTo>
                  <a:pt x="976" y="0"/>
                </a:lnTo>
                <a:lnTo>
                  <a:pt x="987" y="0"/>
                </a:lnTo>
                <a:lnTo>
                  <a:pt x="991" y="9"/>
                </a:lnTo>
                <a:lnTo>
                  <a:pt x="984" y="24"/>
                </a:lnTo>
                <a:lnTo>
                  <a:pt x="978" y="38"/>
                </a:lnTo>
                <a:lnTo>
                  <a:pt x="979" y="52"/>
                </a:lnTo>
                <a:lnTo>
                  <a:pt x="973" y="76"/>
                </a:lnTo>
                <a:lnTo>
                  <a:pt x="991" y="83"/>
                </a:lnTo>
                <a:lnTo>
                  <a:pt x="995" y="57"/>
                </a:lnTo>
                <a:lnTo>
                  <a:pt x="1012" y="20"/>
                </a:lnTo>
                <a:lnTo>
                  <a:pt x="1020" y="20"/>
                </a:lnTo>
                <a:lnTo>
                  <a:pt x="1052" y="53"/>
                </a:lnTo>
                <a:lnTo>
                  <a:pt x="1065" y="61"/>
                </a:lnTo>
                <a:lnTo>
                  <a:pt x="1083" y="62"/>
                </a:lnTo>
                <a:lnTo>
                  <a:pt x="1096" y="75"/>
                </a:lnTo>
                <a:lnTo>
                  <a:pt x="1097" y="91"/>
                </a:lnTo>
                <a:lnTo>
                  <a:pt x="1074" y="113"/>
                </a:lnTo>
                <a:lnTo>
                  <a:pt x="1052" y="115"/>
                </a:lnTo>
                <a:lnTo>
                  <a:pt x="1010" y="112"/>
                </a:lnTo>
                <a:lnTo>
                  <a:pt x="1013" y="117"/>
                </a:lnTo>
                <a:lnTo>
                  <a:pt x="1024" y="134"/>
                </a:lnTo>
                <a:lnTo>
                  <a:pt x="1044" y="150"/>
                </a:lnTo>
                <a:lnTo>
                  <a:pt x="1052" y="167"/>
                </a:lnTo>
                <a:lnTo>
                  <a:pt x="1066" y="164"/>
                </a:lnTo>
                <a:lnTo>
                  <a:pt x="1079" y="158"/>
                </a:lnTo>
                <a:lnTo>
                  <a:pt x="1095" y="160"/>
                </a:lnTo>
                <a:lnTo>
                  <a:pt x="1108" y="174"/>
                </a:lnTo>
                <a:lnTo>
                  <a:pt x="1100" y="190"/>
                </a:lnTo>
                <a:lnTo>
                  <a:pt x="1091" y="201"/>
                </a:lnTo>
                <a:lnTo>
                  <a:pt x="1075" y="202"/>
                </a:lnTo>
                <a:lnTo>
                  <a:pt x="1060" y="208"/>
                </a:lnTo>
                <a:lnTo>
                  <a:pt x="1041" y="235"/>
                </a:lnTo>
                <a:lnTo>
                  <a:pt x="1021" y="271"/>
                </a:lnTo>
                <a:lnTo>
                  <a:pt x="1008" y="287"/>
                </a:lnTo>
                <a:lnTo>
                  <a:pt x="1008" y="276"/>
                </a:lnTo>
                <a:lnTo>
                  <a:pt x="1010" y="257"/>
                </a:lnTo>
                <a:lnTo>
                  <a:pt x="1027" y="207"/>
                </a:lnTo>
                <a:lnTo>
                  <a:pt x="1026" y="192"/>
                </a:lnTo>
                <a:lnTo>
                  <a:pt x="1009" y="173"/>
                </a:lnTo>
                <a:lnTo>
                  <a:pt x="996" y="167"/>
                </a:lnTo>
                <a:lnTo>
                  <a:pt x="975" y="143"/>
                </a:lnTo>
                <a:lnTo>
                  <a:pt x="964" y="143"/>
                </a:lnTo>
                <a:lnTo>
                  <a:pt x="953" y="147"/>
                </a:lnTo>
                <a:lnTo>
                  <a:pt x="915" y="152"/>
                </a:lnTo>
                <a:lnTo>
                  <a:pt x="898" y="173"/>
                </a:lnTo>
                <a:lnTo>
                  <a:pt x="887" y="196"/>
                </a:lnTo>
                <a:lnTo>
                  <a:pt x="883" y="220"/>
                </a:lnTo>
                <a:lnTo>
                  <a:pt x="881" y="247"/>
                </a:lnTo>
                <a:lnTo>
                  <a:pt x="877" y="274"/>
                </a:lnTo>
                <a:lnTo>
                  <a:pt x="853" y="299"/>
                </a:lnTo>
                <a:lnTo>
                  <a:pt x="842" y="318"/>
                </a:lnTo>
                <a:lnTo>
                  <a:pt x="836" y="310"/>
                </a:lnTo>
                <a:lnTo>
                  <a:pt x="812" y="284"/>
                </a:lnTo>
                <a:lnTo>
                  <a:pt x="780" y="296"/>
                </a:lnTo>
                <a:lnTo>
                  <a:pt x="753" y="294"/>
                </a:lnTo>
                <a:lnTo>
                  <a:pt x="743" y="287"/>
                </a:lnTo>
                <a:lnTo>
                  <a:pt x="726" y="255"/>
                </a:lnTo>
                <a:lnTo>
                  <a:pt x="707" y="222"/>
                </a:lnTo>
                <a:lnTo>
                  <a:pt x="698" y="218"/>
                </a:lnTo>
                <a:lnTo>
                  <a:pt x="691" y="224"/>
                </a:lnTo>
                <a:lnTo>
                  <a:pt x="672" y="259"/>
                </a:lnTo>
                <a:lnTo>
                  <a:pt x="670" y="255"/>
                </a:lnTo>
                <a:lnTo>
                  <a:pt x="662" y="254"/>
                </a:lnTo>
                <a:lnTo>
                  <a:pt x="645" y="256"/>
                </a:lnTo>
                <a:lnTo>
                  <a:pt x="640" y="312"/>
                </a:lnTo>
                <a:lnTo>
                  <a:pt x="637" y="335"/>
                </a:lnTo>
                <a:lnTo>
                  <a:pt x="632" y="348"/>
                </a:lnTo>
                <a:lnTo>
                  <a:pt x="625" y="347"/>
                </a:lnTo>
                <a:lnTo>
                  <a:pt x="612" y="341"/>
                </a:lnTo>
                <a:lnTo>
                  <a:pt x="594" y="333"/>
                </a:lnTo>
                <a:lnTo>
                  <a:pt x="561" y="313"/>
                </a:lnTo>
                <a:lnTo>
                  <a:pt x="558" y="323"/>
                </a:lnTo>
                <a:lnTo>
                  <a:pt x="557" y="357"/>
                </a:lnTo>
                <a:lnTo>
                  <a:pt x="556" y="367"/>
                </a:lnTo>
                <a:lnTo>
                  <a:pt x="549" y="382"/>
                </a:lnTo>
                <a:lnTo>
                  <a:pt x="536" y="383"/>
                </a:lnTo>
                <a:lnTo>
                  <a:pt x="519" y="378"/>
                </a:lnTo>
                <a:lnTo>
                  <a:pt x="514" y="377"/>
                </a:lnTo>
                <a:lnTo>
                  <a:pt x="505" y="386"/>
                </a:lnTo>
                <a:lnTo>
                  <a:pt x="477" y="445"/>
                </a:lnTo>
                <a:lnTo>
                  <a:pt x="478" y="455"/>
                </a:lnTo>
                <a:lnTo>
                  <a:pt x="481" y="480"/>
                </a:lnTo>
                <a:lnTo>
                  <a:pt x="477" y="497"/>
                </a:lnTo>
                <a:lnTo>
                  <a:pt x="466" y="514"/>
                </a:lnTo>
                <a:lnTo>
                  <a:pt x="440" y="558"/>
                </a:lnTo>
                <a:lnTo>
                  <a:pt x="427" y="579"/>
                </a:lnTo>
                <a:lnTo>
                  <a:pt x="408" y="580"/>
                </a:lnTo>
                <a:lnTo>
                  <a:pt x="406" y="591"/>
                </a:lnTo>
                <a:lnTo>
                  <a:pt x="405" y="636"/>
                </a:lnTo>
                <a:lnTo>
                  <a:pt x="399" y="664"/>
                </a:lnTo>
                <a:lnTo>
                  <a:pt x="392" y="685"/>
                </a:lnTo>
                <a:lnTo>
                  <a:pt x="381" y="708"/>
                </a:lnTo>
                <a:lnTo>
                  <a:pt x="371" y="732"/>
                </a:lnTo>
                <a:lnTo>
                  <a:pt x="378" y="738"/>
                </a:lnTo>
                <a:lnTo>
                  <a:pt x="385" y="750"/>
                </a:lnTo>
                <a:lnTo>
                  <a:pt x="390" y="776"/>
                </a:lnTo>
                <a:lnTo>
                  <a:pt x="386" y="783"/>
                </a:lnTo>
                <a:lnTo>
                  <a:pt x="378" y="791"/>
                </a:lnTo>
                <a:lnTo>
                  <a:pt x="364" y="792"/>
                </a:lnTo>
                <a:lnTo>
                  <a:pt x="346" y="791"/>
                </a:lnTo>
                <a:lnTo>
                  <a:pt x="334" y="796"/>
                </a:lnTo>
                <a:lnTo>
                  <a:pt x="323" y="808"/>
                </a:lnTo>
                <a:lnTo>
                  <a:pt x="311" y="828"/>
                </a:lnTo>
                <a:lnTo>
                  <a:pt x="303" y="849"/>
                </a:lnTo>
                <a:lnTo>
                  <a:pt x="302" y="877"/>
                </a:lnTo>
                <a:lnTo>
                  <a:pt x="295" y="923"/>
                </a:lnTo>
                <a:lnTo>
                  <a:pt x="308" y="953"/>
                </a:lnTo>
                <a:lnTo>
                  <a:pt x="301" y="1001"/>
                </a:lnTo>
                <a:lnTo>
                  <a:pt x="312" y="1017"/>
                </a:lnTo>
                <a:lnTo>
                  <a:pt x="326" y="1024"/>
                </a:lnTo>
                <a:lnTo>
                  <a:pt x="332" y="1034"/>
                </a:lnTo>
                <a:lnTo>
                  <a:pt x="323" y="1060"/>
                </a:lnTo>
                <a:lnTo>
                  <a:pt x="305" y="1067"/>
                </a:lnTo>
                <a:lnTo>
                  <a:pt x="316" y="1096"/>
                </a:lnTo>
                <a:lnTo>
                  <a:pt x="321" y="1112"/>
                </a:lnTo>
                <a:lnTo>
                  <a:pt x="316" y="1126"/>
                </a:lnTo>
                <a:lnTo>
                  <a:pt x="316" y="1146"/>
                </a:lnTo>
                <a:lnTo>
                  <a:pt x="301" y="1161"/>
                </a:lnTo>
                <a:lnTo>
                  <a:pt x="293" y="1161"/>
                </a:lnTo>
                <a:lnTo>
                  <a:pt x="291" y="1177"/>
                </a:lnTo>
                <a:lnTo>
                  <a:pt x="282" y="1186"/>
                </a:lnTo>
                <a:lnTo>
                  <a:pt x="286" y="1217"/>
                </a:lnTo>
                <a:lnTo>
                  <a:pt x="279" y="1245"/>
                </a:lnTo>
                <a:lnTo>
                  <a:pt x="272" y="1245"/>
                </a:lnTo>
                <a:lnTo>
                  <a:pt x="269" y="1232"/>
                </a:lnTo>
                <a:lnTo>
                  <a:pt x="263" y="1228"/>
                </a:lnTo>
                <a:close/>
              </a:path>
            </a:pathLst>
          </a:custGeom>
          <a:solidFill>
            <a:schemeClr val="bg1"/>
          </a:solidFill>
          <a:ln w="0" cap="rnd">
            <a:solidFill>
              <a:srgbClr val="000000"/>
            </a:solidFill>
            <a:round/>
            <a:headEnd/>
            <a:tailEnd/>
          </a:ln>
        </p:spPr>
        <p:txBody>
          <a:bodyPr/>
          <a:lstStyle/>
          <a:p>
            <a:endParaRPr lang="nl-NL"/>
          </a:p>
        </p:txBody>
      </p:sp>
      <p:sp>
        <p:nvSpPr>
          <p:cNvPr id="170022" name="Freeform 49">
            <a:extLst>
              <a:ext uri="{FF2B5EF4-FFF2-40B4-BE49-F238E27FC236}">
                <a16:creationId xmlns:a16="http://schemas.microsoft.com/office/drawing/2014/main" id="{27183C87-A40F-4720-A593-738229238D1B}"/>
              </a:ext>
            </a:extLst>
          </p:cNvPr>
          <p:cNvSpPr>
            <a:spLocks noEditPoints="1"/>
          </p:cNvSpPr>
          <p:nvPr/>
        </p:nvSpPr>
        <p:spPr bwMode="auto">
          <a:xfrm>
            <a:off x="5764213" y="4219575"/>
            <a:ext cx="679450" cy="622300"/>
          </a:xfrm>
          <a:custGeom>
            <a:avLst/>
            <a:gdLst>
              <a:gd name="T0" fmla="*/ 2147483646 w 428"/>
              <a:gd name="T1" fmla="*/ 2147483646 h 392"/>
              <a:gd name="T2" fmla="*/ 2147483646 w 428"/>
              <a:gd name="T3" fmla="*/ 2147483646 h 392"/>
              <a:gd name="T4" fmla="*/ 2147483646 w 428"/>
              <a:gd name="T5" fmla="*/ 2147483646 h 392"/>
              <a:gd name="T6" fmla="*/ 2147483646 w 428"/>
              <a:gd name="T7" fmla="*/ 2147483646 h 392"/>
              <a:gd name="T8" fmla="*/ 2147483646 w 428"/>
              <a:gd name="T9" fmla="*/ 2147483646 h 392"/>
              <a:gd name="T10" fmla="*/ 2147483646 w 428"/>
              <a:gd name="T11" fmla="*/ 2147483646 h 392"/>
              <a:gd name="T12" fmla="*/ 2147483646 w 428"/>
              <a:gd name="T13" fmla="*/ 2147483646 h 392"/>
              <a:gd name="T14" fmla="*/ 2147483646 w 428"/>
              <a:gd name="T15" fmla="*/ 2147483646 h 392"/>
              <a:gd name="T16" fmla="*/ 2147483646 w 428"/>
              <a:gd name="T17" fmla="*/ 2147483646 h 392"/>
              <a:gd name="T18" fmla="*/ 2147483646 w 428"/>
              <a:gd name="T19" fmla="*/ 2147483646 h 392"/>
              <a:gd name="T20" fmla="*/ 2147483646 w 428"/>
              <a:gd name="T21" fmla="*/ 2147483646 h 392"/>
              <a:gd name="T22" fmla="*/ 2147483646 w 428"/>
              <a:gd name="T23" fmla="*/ 2147483646 h 392"/>
              <a:gd name="T24" fmla="*/ 2147483646 w 428"/>
              <a:gd name="T25" fmla="*/ 2147483646 h 392"/>
              <a:gd name="T26" fmla="*/ 2147483646 w 428"/>
              <a:gd name="T27" fmla="*/ 2147483646 h 392"/>
              <a:gd name="T28" fmla="*/ 2147483646 w 428"/>
              <a:gd name="T29" fmla="*/ 2147483646 h 392"/>
              <a:gd name="T30" fmla="*/ 2147483646 w 428"/>
              <a:gd name="T31" fmla="*/ 2147483646 h 392"/>
              <a:gd name="T32" fmla="*/ 2147483646 w 428"/>
              <a:gd name="T33" fmla="*/ 2147483646 h 392"/>
              <a:gd name="T34" fmla="*/ 2147483646 w 428"/>
              <a:gd name="T35" fmla="*/ 2147483646 h 392"/>
              <a:gd name="T36" fmla="*/ 2147483646 w 428"/>
              <a:gd name="T37" fmla="*/ 2147483646 h 392"/>
              <a:gd name="T38" fmla="*/ 2147483646 w 428"/>
              <a:gd name="T39" fmla="*/ 2147483646 h 392"/>
              <a:gd name="T40" fmla="*/ 2147483646 w 428"/>
              <a:gd name="T41" fmla="*/ 2147483646 h 392"/>
              <a:gd name="T42" fmla="*/ 2147483646 w 428"/>
              <a:gd name="T43" fmla="*/ 2147483646 h 392"/>
              <a:gd name="T44" fmla="*/ 2147483646 w 428"/>
              <a:gd name="T45" fmla="*/ 2147483646 h 392"/>
              <a:gd name="T46" fmla="*/ 2147483646 w 428"/>
              <a:gd name="T47" fmla="*/ 2147483646 h 392"/>
              <a:gd name="T48" fmla="*/ 2147483646 w 428"/>
              <a:gd name="T49" fmla="*/ 2147483646 h 392"/>
              <a:gd name="T50" fmla="*/ 2147483646 w 428"/>
              <a:gd name="T51" fmla="*/ 2147483646 h 392"/>
              <a:gd name="T52" fmla="*/ 2147483646 w 428"/>
              <a:gd name="T53" fmla="*/ 2147483646 h 392"/>
              <a:gd name="T54" fmla="*/ 2147483646 w 428"/>
              <a:gd name="T55" fmla="*/ 2147483646 h 392"/>
              <a:gd name="T56" fmla="*/ 2147483646 w 428"/>
              <a:gd name="T57" fmla="*/ 2147483646 h 392"/>
              <a:gd name="T58" fmla="*/ 2147483646 w 428"/>
              <a:gd name="T59" fmla="*/ 2147483646 h 392"/>
              <a:gd name="T60" fmla="*/ 2147483646 w 428"/>
              <a:gd name="T61" fmla="*/ 2147483646 h 392"/>
              <a:gd name="T62" fmla="*/ 2147483646 w 428"/>
              <a:gd name="T63" fmla="*/ 2147483646 h 392"/>
              <a:gd name="T64" fmla="*/ 2147483646 w 428"/>
              <a:gd name="T65" fmla="*/ 2147483646 h 392"/>
              <a:gd name="T66" fmla="*/ 2147483646 w 428"/>
              <a:gd name="T67" fmla="*/ 2147483646 h 392"/>
              <a:gd name="T68" fmla="*/ 2147483646 w 428"/>
              <a:gd name="T69" fmla="*/ 2147483646 h 392"/>
              <a:gd name="T70" fmla="*/ 2147483646 w 428"/>
              <a:gd name="T71" fmla="*/ 2147483646 h 392"/>
              <a:gd name="T72" fmla="*/ 2147483646 w 428"/>
              <a:gd name="T73" fmla="*/ 2147483646 h 392"/>
              <a:gd name="T74" fmla="*/ 2147483646 w 428"/>
              <a:gd name="T75" fmla="*/ 2147483646 h 392"/>
              <a:gd name="T76" fmla="*/ 2147483646 w 428"/>
              <a:gd name="T77" fmla="*/ 2147483646 h 392"/>
              <a:gd name="T78" fmla="*/ 2147483646 w 428"/>
              <a:gd name="T79" fmla="*/ 2147483646 h 392"/>
              <a:gd name="T80" fmla="*/ 2147483646 w 428"/>
              <a:gd name="T81" fmla="*/ 2147483646 h 392"/>
              <a:gd name="T82" fmla="*/ 2147483646 w 428"/>
              <a:gd name="T83" fmla="*/ 2147483646 h 392"/>
              <a:gd name="T84" fmla="*/ 2147483646 w 428"/>
              <a:gd name="T85" fmla="*/ 2147483646 h 392"/>
              <a:gd name="T86" fmla="*/ 2147483646 w 428"/>
              <a:gd name="T87" fmla="*/ 2147483646 h 392"/>
              <a:gd name="T88" fmla="*/ 2147483646 w 428"/>
              <a:gd name="T89" fmla="*/ 2147483646 h 392"/>
              <a:gd name="T90" fmla="*/ 2147483646 w 428"/>
              <a:gd name="T91" fmla="*/ 2147483646 h 392"/>
              <a:gd name="T92" fmla="*/ 2147483646 w 428"/>
              <a:gd name="T93" fmla="*/ 2147483646 h 392"/>
              <a:gd name="T94" fmla="*/ 2147483646 w 428"/>
              <a:gd name="T95" fmla="*/ 2147483646 h 392"/>
              <a:gd name="T96" fmla="*/ 2147483646 w 428"/>
              <a:gd name="T97" fmla="*/ 2147483646 h 392"/>
              <a:gd name="T98" fmla="*/ 2147483646 w 428"/>
              <a:gd name="T99" fmla="*/ 2147483646 h 392"/>
              <a:gd name="T100" fmla="*/ 2147483646 w 428"/>
              <a:gd name="T101" fmla="*/ 2147483646 h 392"/>
              <a:gd name="T102" fmla="*/ 2147483646 w 428"/>
              <a:gd name="T103" fmla="*/ 2147483646 h 392"/>
              <a:gd name="T104" fmla="*/ 2147483646 w 428"/>
              <a:gd name="T105" fmla="*/ 2147483646 h 392"/>
              <a:gd name="T106" fmla="*/ 2147483646 w 428"/>
              <a:gd name="T107" fmla="*/ 2147483646 h 392"/>
              <a:gd name="T108" fmla="*/ 2147483646 w 428"/>
              <a:gd name="T109" fmla="*/ 2147483646 h 392"/>
              <a:gd name="T110" fmla="*/ 2147483646 w 428"/>
              <a:gd name="T111" fmla="*/ 2147483646 h 392"/>
              <a:gd name="T112" fmla="*/ 2147483646 w 428"/>
              <a:gd name="T113" fmla="*/ 2147483646 h 392"/>
              <a:gd name="T114" fmla="*/ 2147483646 w 428"/>
              <a:gd name="T115" fmla="*/ 2147483646 h 392"/>
              <a:gd name="T116" fmla="*/ 2147483646 w 428"/>
              <a:gd name="T117" fmla="*/ 2147483646 h 392"/>
              <a:gd name="T118" fmla="*/ 2147483646 w 428"/>
              <a:gd name="T119" fmla="*/ 2147483646 h 392"/>
              <a:gd name="T120" fmla="*/ 0 w 428"/>
              <a:gd name="T121" fmla="*/ 2147483646 h 3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392"/>
              <a:gd name="T185" fmla="*/ 428 w 428"/>
              <a:gd name="T186" fmla="*/ 392 h 3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392">
                <a:moveTo>
                  <a:pt x="361" y="391"/>
                </a:moveTo>
                <a:lnTo>
                  <a:pt x="346" y="381"/>
                </a:lnTo>
                <a:lnTo>
                  <a:pt x="337" y="379"/>
                </a:lnTo>
                <a:lnTo>
                  <a:pt x="336" y="372"/>
                </a:lnTo>
                <a:lnTo>
                  <a:pt x="322" y="367"/>
                </a:lnTo>
                <a:lnTo>
                  <a:pt x="320" y="363"/>
                </a:lnTo>
                <a:lnTo>
                  <a:pt x="309" y="365"/>
                </a:lnTo>
                <a:lnTo>
                  <a:pt x="299" y="364"/>
                </a:lnTo>
                <a:lnTo>
                  <a:pt x="298" y="368"/>
                </a:lnTo>
                <a:lnTo>
                  <a:pt x="291" y="373"/>
                </a:lnTo>
                <a:lnTo>
                  <a:pt x="282" y="366"/>
                </a:lnTo>
                <a:lnTo>
                  <a:pt x="273" y="367"/>
                </a:lnTo>
                <a:lnTo>
                  <a:pt x="269" y="366"/>
                </a:lnTo>
                <a:lnTo>
                  <a:pt x="259" y="372"/>
                </a:lnTo>
                <a:lnTo>
                  <a:pt x="257" y="377"/>
                </a:lnTo>
                <a:lnTo>
                  <a:pt x="254" y="381"/>
                </a:lnTo>
                <a:lnTo>
                  <a:pt x="250" y="377"/>
                </a:lnTo>
                <a:lnTo>
                  <a:pt x="243" y="380"/>
                </a:lnTo>
                <a:lnTo>
                  <a:pt x="243" y="374"/>
                </a:lnTo>
                <a:lnTo>
                  <a:pt x="243" y="371"/>
                </a:lnTo>
                <a:lnTo>
                  <a:pt x="242" y="366"/>
                </a:lnTo>
                <a:lnTo>
                  <a:pt x="236" y="367"/>
                </a:lnTo>
                <a:lnTo>
                  <a:pt x="234" y="362"/>
                </a:lnTo>
                <a:lnTo>
                  <a:pt x="231" y="355"/>
                </a:lnTo>
                <a:lnTo>
                  <a:pt x="226" y="355"/>
                </a:lnTo>
                <a:lnTo>
                  <a:pt x="224" y="359"/>
                </a:lnTo>
                <a:lnTo>
                  <a:pt x="221" y="358"/>
                </a:lnTo>
                <a:lnTo>
                  <a:pt x="217" y="365"/>
                </a:lnTo>
                <a:lnTo>
                  <a:pt x="209" y="367"/>
                </a:lnTo>
                <a:lnTo>
                  <a:pt x="209" y="360"/>
                </a:lnTo>
                <a:lnTo>
                  <a:pt x="203" y="359"/>
                </a:lnTo>
                <a:lnTo>
                  <a:pt x="201" y="349"/>
                </a:lnTo>
                <a:lnTo>
                  <a:pt x="194" y="346"/>
                </a:lnTo>
                <a:lnTo>
                  <a:pt x="190" y="340"/>
                </a:lnTo>
                <a:lnTo>
                  <a:pt x="190" y="332"/>
                </a:lnTo>
                <a:lnTo>
                  <a:pt x="175" y="329"/>
                </a:lnTo>
                <a:lnTo>
                  <a:pt x="169" y="323"/>
                </a:lnTo>
                <a:lnTo>
                  <a:pt x="162" y="328"/>
                </a:lnTo>
                <a:lnTo>
                  <a:pt x="156" y="328"/>
                </a:lnTo>
                <a:lnTo>
                  <a:pt x="156" y="321"/>
                </a:lnTo>
                <a:lnTo>
                  <a:pt x="156" y="314"/>
                </a:lnTo>
                <a:lnTo>
                  <a:pt x="150" y="316"/>
                </a:lnTo>
                <a:lnTo>
                  <a:pt x="154" y="308"/>
                </a:lnTo>
                <a:lnTo>
                  <a:pt x="140" y="308"/>
                </a:lnTo>
                <a:lnTo>
                  <a:pt x="135" y="304"/>
                </a:lnTo>
                <a:lnTo>
                  <a:pt x="125" y="298"/>
                </a:lnTo>
                <a:lnTo>
                  <a:pt x="120" y="298"/>
                </a:lnTo>
                <a:lnTo>
                  <a:pt x="120" y="302"/>
                </a:lnTo>
                <a:lnTo>
                  <a:pt x="125" y="311"/>
                </a:lnTo>
                <a:lnTo>
                  <a:pt x="117" y="315"/>
                </a:lnTo>
                <a:lnTo>
                  <a:pt x="113" y="320"/>
                </a:lnTo>
                <a:lnTo>
                  <a:pt x="107" y="318"/>
                </a:lnTo>
                <a:lnTo>
                  <a:pt x="101" y="307"/>
                </a:lnTo>
                <a:lnTo>
                  <a:pt x="91" y="299"/>
                </a:lnTo>
                <a:lnTo>
                  <a:pt x="95" y="293"/>
                </a:lnTo>
                <a:lnTo>
                  <a:pt x="99" y="292"/>
                </a:lnTo>
                <a:lnTo>
                  <a:pt x="101" y="288"/>
                </a:lnTo>
                <a:lnTo>
                  <a:pt x="97" y="283"/>
                </a:lnTo>
                <a:lnTo>
                  <a:pt x="92" y="282"/>
                </a:lnTo>
                <a:lnTo>
                  <a:pt x="91" y="284"/>
                </a:lnTo>
                <a:lnTo>
                  <a:pt x="82" y="286"/>
                </a:lnTo>
                <a:lnTo>
                  <a:pt x="82" y="281"/>
                </a:lnTo>
                <a:lnTo>
                  <a:pt x="77" y="282"/>
                </a:lnTo>
                <a:lnTo>
                  <a:pt x="74" y="277"/>
                </a:lnTo>
                <a:lnTo>
                  <a:pt x="63" y="275"/>
                </a:lnTo>
                <a:lnTo>
                  <a:pt x="60" y="274"/>
                </a:lnTo>
                <a:lnTo>
                  <a:pt x="53" y="270"/>
                </a:lnTo>
                <a:lnTo>
                  <a:pt x="51" y="262"/>
                </a:lnTo>
                <a:lnTo>
                  <a:pt x="47" y="259"/>
                </a:lnTo>
                <a:lnTo>
                  <a:pt x="40" y="259"/>
                </a:lnTo>
                <a:lnTo>
                  <a:pt x="39" y="262"/>
                </a:lnTo>
                <a:lnTo>
                  <a:pt x="40" y="264"/>
                </a:lnTo>
                <a:lnTo>
                  <a:pt x="40" y="269"/>
                </a:lnTo>
                <a:lnTo>
                  <a:pt x="32" y="269"/>
                </a:lnTo>
                <a:lnTo>
                  <a:pt x="41" y="247"/>
                </a:lnTo>
                <a:lnTo>
                  <a:pt x="35" y="233"/>
                </a:lnTo>
                <a:lnTo>
                  <a:pt x="26" y="227"/>
                </a:lnTo>
                <a:lnTo>
                  <a:pt x="28" y="219"/>
                </a:lnTo>
                <a:lnTo>
                  <a:pt x="22" y="211"/>
                </a:lnTo>
                <a:lnTo>
                  <a:pt x="22" y="205"/>
                </a:lnTo>
                <a:lnTo>
                  <a:pt x="26" y="201"/>
                </a:lnTo>
                <a:lnTo>
                  <a:pt x="29" y="192"/>
                </a:lnTo>
                <a:lnTo>
                  <a:pt x="26" y="189"/>
                </a:lnTo>
                <a:lnTo>
                  <a:pt x="27" y="179"/>
                </a:lnTo>
                <a:lnTo>
                  <a:pt x="21" y="175"/>
                </a:lnTo>
                <a:lnTo>
                  <a:pt x="19" y="169"/>
                </a:lnTo>
                <a:lnTo>
                  <a:pt x="23" y="156"/>
                </a:lnTo>
                <a:lnTo>
                  <a:pt x="10" y="143"/>
                </a:lnTo>
                <a:lnTo>
                  <a:pt x="3" y="140"/>
                </a:lnTo>
                <a:lnTo>
                  <a:pt x="4" y="129"/>
                </a:lnTo>
                <a:lnTo>
                  <a:pt x="11" y="125"/>
                </a:lnTo>
                <a:lnTo>
                  <a:pt x="15" y="108"/>
                </a:lnTo>
                <a:lnTo>
                  <a:pt x="9" y="81"/>
                </a:lnTo>
                <a:lnTo>
                  <a:pt x="16" y="83"/>
                </a:lnTo>
                <a:lnTo>
                  <a:pt x="20" y="87"/>
                </a:lnTo>
                <a:lnTo>
                  <a:pt x="18" y="81"/>
                </a:lnTo>
                <a:lnTo>
                  <a:pt x="21" y="76"/>
                </a:lnTo>
                <a:lnTo>
                  <a:pt x="21" y="71"/>
                </a:lnTo>
                <a:lnTo>
                  <a:pt x="18" y="67"/>
                </a:lnTo>
                <a:lnTo>
                  <a:pt x="17" y="62"/>
                </a:lnTo>
                <a:lnTo>
                  <a:pt x="17" y="60"/>
                </a:lnTo>
                <a:lnTo>
                  <a:pt x="35" y="55"/>
                </a:lnTo>
                <a:lnTo>
                  <a:pt x="43" y="53"/>
                </a:lnTo>
                <a:lnTo>
                  <a:pt x="53" y="48"/>
                </a:lnTo>
                <a:lnTo>
                  <a:pt x="78" y="44"/>
                </a:lnTo>
                <a:lnTo>
                  <a:pt x="87" y="39"/>
                </a:lnTo>
                <a:lnTo>
                  <a:pt x="102" y="23"/>
                </a:lnTo>
                <a:lnTo>
                  <a:pt x="124" y="13"/>
                </a:lnTo>
                <a:lnTo>
                  <a:pt x="153" y="3"/>
                </a:lnTo>
                <a:lnTo>
                  <a:pt x="179" y="0"/>
                </a:lnTo>
                <a:lnTo>
                  <a:pt x="200" y="14"/>
                </a:lnTo>
                <a:lnTo>
                  <a:pt x="183" y="5"/>
                </a:lnTo>
                <a:lnTo>
                  <a:pt x="182" y="10"/>
                </a:lnTo>
                <a:lnTo>
                  <a:pt x="187" y="15"/>
                </a:lnTo>
                <a:lnTo>
                  <a:pt x="189" y="31"/>
                </a:lnTo>
                <a:lnTo>
                  <a:pt x="196" y="35"/>
                </a:lnTo>
                <a:lnTo>
                  <a:pt x="208" y="37"/>
                </a:lnTo>
                <a:lnTo>
                  <a:pt x="221" y="33"/>
                </a:lnTo>
                <a:lnTo>
                  <a:pt x="241" y="20"/>
                </a:lnTo>
                <a:lnTo>
                  <a:pt x="242" y="20"/>
                </a:lnTo>
                <a:lnTo>
                  <a:pt x="223" y="34"/>
                </a:lnTo>
                <a:lnTo>
                  <a:pt x="219" y="37"/>
                </a:lnTo>
                <a:lnTo>
                  <a:pt x="219" y="41"/>
                </a:lnTo>
                <a:lnTo>
                  <a:pt x="224" y="42"/>
                </a:lnTo>
                <a:lnTo>
                  <a:pt x="229" y="38"/>
                </a:lnTo>
                <a:lnTo>
                  <a:pt x="241" y="31"/>
                </a:lnTo>
                <a:lnTo>
                  <a:pt x="251" y="22"/>
                </a:lnTo>
                <a:lnTo>
                  <a:pt x="267" y="23"/>
                </a:lnTo>
                <a:lnTo>
                  <a:pt x="310" y="27"/>
                </a:lnTo>
                <a:lnTo>
                  <a:pt x="367" y="23"/>
                </a:lnTo>
                <a:lnTo>
                  <a:pt x="379" y="22"/>
                </a:lnTo>
                <a:lnTo>
                  <a:pt x="380" y="23"/>
                </a:lnTo>
                <a:lnTo>
                  <a:pt x="393" y="31"/>
                </a:lnTo>
                <a:lnTo>
                  <a:pt x="398" y="47"/>
                </a:lnTo>
                <a:lnTo>
                  <a:pt x="400" y="53"/>
                </a:lnTo>
                <a:lnTo>
                  <a:pt x="401" y="54"/>
                </a:lnTo>
                <a:lnTo>
                  <a:pt x="402" y="60"/>
                </a:lnTo>
                <a:lnTo>
                  <a:pt x="405" y="69"/>
                </a:lnTo>
                <a:lnTo>
                  <a:pt x="417" y="118"/>
                </a:lnTo>
                <a:lnTo>
                  <a:pt x="420" y="133"/>
                </a:lnTo>
                <a:lnTo>
                  <a:pt x="420" y="141"/>
                </a:lnTo>
                <a:lnTo>
                  <a:pt x="415" y="147"/>
                </a:lnTo>
                <a:lnTo>
                  <a:pt x="407" y="148"/>
                </a:lnTo>
                <a:lnTo>
                  <a:pt x="396" y="156"/>
                </a:lnTo>
                <a:lnTo>
                  <a:pt x="390" y="166"/>
                </a:lnTo>
                <a:lnTo>
                  <a:pt x="388" y="176"/>
                </a:lnTo>
                <a:lnTo>
                  <a:pt x="393" y="176"/>
                </a:lnTo>
                <a:lnTo>
                  <a:pt x="401" y="181"/>
                </a:lnTo>
                <a:lnTo>
                  <a:pt x="404" y="186"/>
                </a:lnTo>
                <a:lnTo>
                  <a:pt x="408" y="191"/>
                </a:lnTo>
                <a:lnTo>
                  <a:pt x="408" y="198"/>
                </a:lnTo>
                <a:lnTo>
                  <a:pt x="402" y="222"/>
                </a:lnTo>
                <a:lnTo>
                  <a:pt x="405" y="226"/>
                </a:lnTo>
                <a:lnTo>
                  <a:pt x="408" y="231"/>
                </a:lnTo>
                <a:lnTo>
                  <a:pt x="407" y="239"/>
                </a:lnTo>
                <a:lnTo>
                  <a:pt x="422" y="264"/>
                </a:lnTo>
                <a:lnTo>
                  <a:pt x="428" y="270"/>
                </a:lnTo>
                <a:lnTo>
                  <a:pt x="422" y="272"/>
                </a:lnTo>
                <a:lnTo>
                  <a:pt x="421" y="275"/>
                </a:lnTo>
                <a:lnTo>
                  <a:pt x="427" y="285"/>
                </a:lnTo>
                <a:lnTo>
                  <a:pt x="427" y="294"/>
                </a:lnTo>
                <a:lnTo>
                  <a:pt x="422" y="301"/>
                </a:lnTo>
                <a:lnTo>
                  <a:pt x="414" y="302"/>
                </a:lnTo>
                <a:lnTo>
                  <a:pt x="408" y="307"/>
                </a:lnTo>
                <a:lnTo>
                  <a:pt x="397" y="319"/>
                </a:lnTo>
                <a:lnTo>
                  <a:pt x="368" y="355"/>
                </a:lnTo>
                <a:lnTo>
                  <a:pt x="366" y="364"/>
                </a:lnTo>
                <a:lnTo>
                  <a:pt x="367" y="380"/>
                </a:lnTo>
                <a:lnTo>
                  <a:pt x="374" y="392"/>
                </a:lnTo>
                <a:lnTo>
                  <a:pt x="361" y="391"/>
                </a:lnTo>
                <a:close/>
                <a:moveTo>
                  <a:pt x="17" y="62"/>
                </a:moveTo>
                <a:lnTo>
                  <a:pt x="17" y="67"/>
                </a:lnTo>
                <a:lnTo>
                  <a:pt x="11" y="66"/>
                </a:lnTo>
                <a:lnTo>
                  <a:pt x="8" y="67"/>
                </a:lnTo>
                <a:lnTo>
                  <a:pt x="7" y="60"/>
                </a:lnTo>
                <a:lnTo>
                  <a:pt x="10" y="60"/>
                </a:lnTo>
                <a:lnTo>
                  <a:pt x="15" y="60"/>
                </a:lnTo>
                <a:lnTo>
                  <a:pt x="17" y="62"/>
                </a:lnTo>
                <a:close/>
                <a:moveTo>
                  <a:pt x="0" y="59"/>
                </a:moveTo>
                <a:lnTo>
                  <a:pt x="5" y="60"/>
                </a:lnTo>
                <a:lnTo>
                  <a:pt x="6" y="67"/>
                </a:lnTo>
                <a:lnTo>
                  <a:pt x="3" y="66"/>
                </a:lnTo>
                <a:lnTo>
                  <a:pt x="0" y="5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24" name="Freeform 50">
            <a:extLst>
              <a:ext uri="{FF2B5EF4-FFF2-40B4-BE49-F238E27FC236}">
                <a16:creationId xmlns:a16="http://schemas.microsoft.com/office/drawing/2014/main" id="{76F9F1A4-0D38-40B3-A221-008FFCFFA837}"/>
              </a:ext>
            </a:extLst>
          </p:cNvPr>
          <p:cNvSpPr>
            <a:spLocks/>
          </p:cNvSpPr>
          <p:nvPr/>
        </p:nvSpPr>
        <p:spPr bwMode="auto">
          <a:xfrm>
            <a:off x="5768975" y="4219575"/>
            <a:ext cx="674688" cy="622300"/>
          </a:xfrm>
          <a:custGeom>
            <a:avLst/>
            <a:gdLst>
              <a:gd name="T0" fmla="*/ 2147483647 w 425"/>
              <a:gd name="T1" fmla="*/ 2147483647 h 392"/>
              <a:gd name="T2" fmla="*/ 2147483647 w 425"/>
              <a:gd name="T3" fmla="*/ 2147483647 h 392"/>
              <a:gd name="T4" fmla="*/ 2147483647 w 425"/>
              <a:gd name="T5" fmla="*/ 2147483647 h 392"/>
              <a:gd name="T6" fmla="*/ 2147483647 w 425"/>
              <a:gd name="T7" fmla="*/ 2147483647 h 392"/>
              <a:gd name="T8" fmla="*/ 2147483647 w 425"/>
              <a:gd name="T9" fmla="*/ 2147483647 h 392"/>
              <a:gd name="T10" fmla="*/ 2147483647 w 425"/>
              <a:gd name="T11" fmla="*/ 2147483647 h 392"/>
              <a:gd name="T12" fmla="*/ 2147483647 w 425"/>
              <a:gd name="T13" fmla="*/ 2147483647 h 392"/>
              <a:gd name="T14" fmla="*/ 2147483647 w 425"/>
              <a:gd name="T15" fmla="*/ 2147483647 h 392"/>
              <a:gd name="T16" fmla="*/ 2147483647 w 425"/>
              <a:gd name="T17" fmla="*/ 2147483647 h 392"/>
              <a:gd name="T18" fmla="*/ 2147483647 w 425"/>
              <a:gd name="T19" fmla="*/ 2147483647 h 392"/>
              <a:gd name="T20" fmla="*/ 2147483647 w 425"/>
              <a:gd name="T21" fmla="*/ 2147483647 h 392"/>
              <a:gd name="T22" fmla="*/ 2147483647 w 425"/>
              <a:gd name="T23" fmla="*/ 2147483647 h 392"/>
              <a:gd name="T24" fmla="*/ 2147483647 w 425"/>
              <a:gd name="T25" fmla="*/ 2147483647 h 392"/>
              <a:gd name="T26" fmla="*/ 2147483647 w 425"/>
              <a:gd name="T27" fmla="*/ 2147483647 h 392"/>
              <a:gd name="T28" fmla="*/ 2147483647 w 425"/>
              <a:gd name="T29" fmla="*/ 2147483647 h 392"/>
              <a:gd name="T30" fmla="*/ 2147483647 w 425"/>
              <a:gd name="T31" fmla="*/ 2147483647 h 392"/>
              <a:gd name="T32" fmla="*/ 2147483647 w 425"/>
              <a:gd name="T33" fmla="*/ 2147483647 h 392"/>
              <a:gd name="T34" fmla="*/ 2147483647 w 425"/>
              <a:gd name="T35" fmla="*/ 2147483647 h 392"/>
              <a:gd name="T36" fmla="*/ 2147483647 w 425"/>
              <a:gd name="T37" fmla="*/ 2147483647 h 392"/>
              <a:gd name="T38" fmla="*/ 2147483647 w 425"/>
              <a:gd name="T39" fmla="*/ 2147483647 h 392"/>
              <a:gd name="T40" fmla="*/ 2147483647 w 425"/>
              <a:gd name="T41" fmla="*/ 2147483647 h 392"/>
              <a:gd name="T42" fmla="*/ 2147483647 w 425"/>
              <a:gd name="T43" fmla="*/ 2147483647 h 392"/>
              <a:gd name="T44" fmla="*/ 2147483647 w 425"/>
              <a:gd name="T45" fmla="*/ 2147483647 h 392"/>
              <a:gd name="T46" fmla="*/ 2147483647 w 425"/>
              <a:gd name="T47" fmla="*/ 2147483647 h 392"/>
              <a:gd name="T48" fmla="*/ 2147483647 w 425"/>
              <a:gd name="T49" fmla="*/ 2147483647 h 392"/>
              <a:gd name="T50" fmla="*/ 2147483647 w 425"/>
              <a:gd name="T51" fmla="*/ 2147483647 h 392"/>
              <a:gd name="T52" fmla="*/ 2147483647 w 425"/>
              <a:gd name="T53" fmla="*/ 2147483647 h 392"/>
              <a:gd name="T54" fmla="*/ 2147483647 w 425"/>
              <a:gd name="T55" fmla="*/ 2147483647 h 392"/>
              <a:gd name="T56" fmla="*/ 2147483647 w 425"/>
              <a:gd name="T57" fmla="*/ 2147483647 h 392"/>
              <a:gd name="T58" fmla="*/ 2147483647 w 425"/>
              <a:gd name="T59" fmla="*/ 2147483647 h 392"/>
              <a:gd name="T60" fmla="*/ 2147483647 w 425"/>
              <a:gd name="T61" fmla="*/ 2147483647 h 392"/>
              <a:gd name="T62" fmla="*/ 2147483647 w 425"/>
              <a:gd name="T63" fmla="*/ 2147483647 h 392"/>
              <a:gd name="T64" fmla="*/ 2147483647 w 425"/>
              <a:gd name="T65" fmla="*/ 2147483647 h 392"/>
              <a:gd name="T66" fmla="*/ 2147483647 w 425"/>
              <a:gd name="T67" fmla="*/ 2147483647 h 392"/>
              <a:gd name="T68" fmla="*/ 2147483647 w 425"/>
              <a:gd name="T69" fmla="*/ 2147483647 h 392"/>
              <a:gd name="T70" fmla="*/ 2147483647 w 425"/>
              <a:gd name="T71" fmla="*/ 2147483647 h 392"/>
              <a:gd name="T72" fmla="*/ 2147483647 w 425"/>
              <a:gd name="T73" fmla="*/ 2147483647 h 392"/>
              <a:gd name="T74" fmla="*/ 2147483647 w 425"/>
              <a:gd name="T75" fmla="*/ 2147483647 h 392"/>
              <a:gd name="T76" fmla="*/ 2147483647 w 425"/>
              <a:gd name="T77" fmla="*/ 2147483647 h 392"/>
              <a:gd name="T78" fmla="*/ 2147483647 w 425"/>
              <a:gd name="T79" fmla="*/ 2147483647 h 392"/>
              <a:gd name="T80" fmla="*/ 2147483647 w 425"/>
              <a:gd name="T81" fmla="*/ 2147483647 h 392"/>
              <a:gd name="T82" fmla="*/ 2147483647 w 425"/>
              <a:gd name="T83" fmla="*/ 2147483647 h 392"/>
              <a:gd name="T84" fmla="*/ 2147483647 w 425"/>
              <a:gd name="T85" fmla="*/ 2147483647 h 392"/>
              <a:gd name="T86" fmla="*/ 2147483647 w 425"/>
              <a:gd name="T87" fmla="*/ 2147483647 h 392"/>
              <a:gd name="T88" fmla="*/ 2147483647 w 425"/>
              <a:gd name="T89" fmla="*/ 2147483647 h 392"/>
              <a:gd name="T90" fmla="*/ 2147483647 w 425"/>
              <a:gd name="T91" fmla="*/ 2147483647 h 392"/>
              <a:gd name="T92" fmla="*/ 2147483647 w 425"/>
              <a:gd name="T93" fmla="*/ 2147483647 h 392"/>
              <a:gd name="T94" fmla="*/ 2147483647 w 425"/>
              <a:gd name="T95" fmla="*/ 2147483647 h 392"/>
              <a:gd name="T96" fmla="*/ 2147483647 w 425"/>
              <a:gd name="T97" fmla="*/ 2147483647 h 392"/>
              <a:gd name="T98" fmla="*/ 2147483647 w 425"/>
              <a:gd name="T99" fmla="*/ 2147483647 h 392"/>
              <a:gd name="T100" fmla="*/ 2147483647 w 425"/>
              <a:gd name="T101" fmla="*/ 2147483647 h 392"/>
              <a:gd name="T102" fmla="*/ 2147483647 w 425"/>
              <a:gd name="T103" fmla="*/ 2147483647 h 392"/>
              <a:gd name="T104" fmla="*/ 2147483647 w 425"/>
              <a:gd name="T105" fmla="*/ 2147483647 h 392"/>
              <a:gd name="T106" fmla="*/ 2147483647 w 425"/>
              <a:gd name="T107" fmla="*/ 2147483647 h 392"/>
              <a:gd name="T108" fmla="*/ 2147483647 w 425"/>
              <a:gd name="T109" fmla="*/ 2147483647 h 392"/>
              <a:gd name="T110" fmla="*/ 2147483647 w 425"/>
              <a:gd name="T111" fmla="*/ 2147483647 h 3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5"/>
              <a:gd name="T169" fmla="*/ 0 h 392"/>
              <a:gd name="T170" fmla="*/ 425 w 425"/>
              <a:gd name="T171" fmla="*/ 392 h 3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5" h="392">
                <a:moveTo>
                  <a:pt x="358" y="391"/>
                </a:moveTo>
                <a:lnTo>
                  <a:pt x="343" y="381"/>
                </a:lnTo>
                <a:lnTo>
                  <a:pt x="334" y="379"/>
                </a:lnTo>
                <a:lnTo>
                  <a:pt x="333" y="372"/>
                </a:lnTo>
                <a:lnTo>
                  <a:pt x="319" y="367"/>
                </a:lnTo>
                <a:lnTo>
                  <a:pt x="317" y="363"/>
                </a:lnTo>
                <a:lnTo>
                  <a:pt x="306" y="365"/>
                </a:lnTo>
                <a:lnTo>
                  <a:pt x="296" y="364"/>
                </a:lnTo>
                <a:lnTo>
                  <a:pt x="295" y="368"/>
                </a:lnTo>
                <a:lnTo>
                  <a:pt x="288" y="373"/>
                </a:lnTo>
                <a:lnTo>
                  <a:pt x="279" y="366"/>
                </a:lnTo>
                <a:lnTo>
                  <a:pt x="270" y="367"/>
                </a:lnTo>
                <a:lnTo>
                  <a:pt x="266" y="366"/>
                </a:lnTo>
                <a:lnTo>
                  <a:pt x="256" y="372"/>
                </a:lnTo>
                <a:lnTo>
                  <a:pt x="254" y="377"/>
                </a:lnTo>
                <a:lnTo>
                  <a:pt x="251" y="381"/>
                </a:lnTo>
                <a:lnTo>
                  <a:pt x="247" y="377"/>
                </a:lnTo>
                <a:lnTo>
                  <a:pt x="240" y="380"/>
                </a:lnTo>
                <a:lnTo>
                  <a:pt x="240" y="374"/>
                </a:lnTo>
                <a:lnTo>
                  <a:pt x="240" y="371"/>
                </a:lnTo>
                <a:lnTo>
                  <a:pt x="239" y="366"/>
                </a:lnTo>
                <a:lnTo>
                  <a:pt x="233" y="367"/>
                </a:lnTo>
                <a:lnTo>
                  <a:pt x="231" y="362"/>
                </a:lnTo>
                <a:lnTo>
                  <a:pt x="228" y="355"/>
                </a:lnTo>
                <a:lnTo>
                  <a:pt x="223" y="355"/>
                </a:lnTo>
                <a:lnTo>
                  <a:pt x="221" y="359"/>
                </a:lnTo>
                <a:lnTo>
                  <a:pt x="218" y="358"/>
                </a:lnTo>
                <a:lnTo>
                  <a:pt x="214" y="365"/>
                </a:lnTo>
                <a:lnTo>
                  <a:pt x="206" y="367"/>
                </a:lnTo>
                <a:lnTo>
                  <a:pt x="206" y="360"/>
                </a:lnTo>
                <a:lnTo>
                  <a:pt x="200" y="359"/>
                </a:lnTo>
                <a:lnTo>
                  <a:pt x="198" y="349"/>
                </a:lnTo>
                <a:lnTo>
                  <a:pt x="191" y="346"/>
                </a:lnTo>
                <a:lnTo>
                  <a:pt x="187" y="340"/>
                </a:lnTo>
                <a:lnTo>
                  <a:pt x="187" y="332"/>
                </a:lnTo>
                <a:lnTo>
                  <a:pt x="172" y="329"/>
                </a:lnTo>
                <a:lnTo>
                  <a:pt x="166" y="323"/>
                </a:lnTo>
                <a:lnTo>
                  <a:pt x="159" y="328"/>
                </a:lnTo>
                <a:lnTo>
                  <a:pt x="153" y="328"/>
                </a:lnTo>
                <a:lnTo>
                  <a:pt x="153" y="321"/>
                </a:lnTo>
                <a:lnTo>
                  <a:pt x="153" y="314"/>
                </a:lnTo>
                <a:lnTo>
                  <a:pt x="147" y="316"/>
                </a:lnTo>
                <a:lnTo>
                  <a:pt x="151" y="308"/>
                </a:lnTo>
                <a:lnTo>
                  <a:pt x="137" y="308"/>
                </a:lnTo>
                <a:lnTo>
                  <a:pt x="132" y="304"/>
                </a:lnTo>
                <a:lnTo>
                  <a:pt x="122" y="298"/>
                </a:lnTo>
                <a:lnTo>
                  <a:pt x="117" y="298"/>
                </a:lnTo>
                <a:lnTo>
                  <a:pt x="117" y="302"/>
                </a:lnTo>
                <a:lnTo>
                  <a:pt x="122" y="311"/>
                </a:lnTo>
                <a:lnTo>
                  <a:pt x="114" y="315"/>
                </a:lnTo>
                <a:lnTo>
                  <a:pt x="110" y="320"/>
                </a:lnTo>
                <a:lnTo>
                  <a:pt x="104" y="318"/>
                </a:lnTo>
                <a:lnTo>
                  <a:pt x="98" y="307"/>
                </a:lnTo>
                <a:lnTo>
                  <a:pt x="88" y="299"/>
                </a:lnTo>
                <a:lnTo>
                  <a:pt x="92" y="293"/>
                </a:lnTo>
                <a:lnTo>
                  <a:pt x="96" y="292"/>
                </a:lnTo>
                <a:lnTo>
                  <a:pt x="98" y="288"/>
                </a:lnTo>
                <a:lnTo>
                  <a:pt x="94" y="283"/>
                </a:lnTo>
                <a:lnTo>
                  <a:pt x="89" y="282"/>
                </a:lnTo>
                <a:lnTo>
                  <a:pt x="88" y="284"/>
                </a:lnTo>
                <a:lnTo>
                  <a:pt x="79" y="286"/>
                </a:lnTo>
                <a:lnTo>
                  <a:pt x="79" y="281"/>
                </a:lnTo>
                <a:lnTo>
                  <a:pt x="74" y="282"/>
                </a:lnTo>
                <a:lnTo>
                  <a:pt x="71" y="277"/>
                </a:lnTo>
                <a:lnTo>
                  <a:pt x="60" y="275"/>
                </a:lnTo>
                <a:lnTo>
                  <a:pt x="57" y="274"/>
                </a:lnTo>
                <a:lnTo>
                  <a:pt x="50" y="270"/>
                </a:lnTo>
                <a:lnTo>
                  <a:pt x="48" y="262"/>
                </a:lnTo>
                <a:lnTo>
                  <a:pt x="44" y="259"/>
                </a:lnTo>
                <a:lnTo>
                  <a:pt x="37" y="259"/>
                </a:lnTo>
                <a:lnTo>
                  <a:pt x="36" y="262"/>
                </a:lnTo>
                <a:lnTo>
                  <a:pt x="37" y="264"/>
                </a:lnTo>
                <a:lnTo>
                  <a:pt x="37" y="269"/>
                </a:lnTo>
                <a:lnTo>
                  <a:pt x="29" y="269"/>
                </a:lnTo>
                <a:lnTo>
                  <a:pt x="38" y="247"/>
                </a:lnTo>
                <a:lnTo>
                  <a:pt x="32" y="233"/>
                </a:lnTo>
                <a:lnTo>
                  <a:pt x="23" y="227"/>
                </a:lnTo>
                <a:lnTo>
                  <a:pt x="25" y="219"/>
                </a:lnTo>
                <a:lnTo>
                  <a:pt x="19" y="211"/>
                </a:lnTo>
                <a:lnTo>
                  <a:pt x="19" y="205"/>
                </a:lnTo>
                <a:lnTo>
                  <a:pt x="23" y="201"/>
                </a:lnTo>
                <a:lnTo>
                  <a:pt x="26" y="192"/>
                </a:lnTo>
                <a:lnTo>
                  <a:pt x="23" y="189"/>
                </a:lnTo>
                <a:lnTo>
                  <a:pt x="24" y="179"/>
                </a:lnTo>
                <a:lnTo>
                  <a:pt x="18" y="175"/>
                </a:lnTo>
                <a:lnTo>
                  <a:pt x="16" y="169"/>
                </a:lnTo>
                <a:lnTo>
                  <a:pt x="20" y="156"/>
                </a:lnTo>
                <a:lnTo>
                  <a:pt x="7" y="143"/>
                </a:lnTo>
                <a:lnTo>
                  <a:pt x="0" y="140"/>
                </a:lnTo>
                <a:lnTo>
                  <a:pt x="1" y="129"/>
                </a:lnTo>
                <a:lnTo>
                  <a:pt x="8" y="125"/>
                </a:lnTo>
                <a:lnTo>
                  <a:pt x="12" y="108"/>
                </a:lnTo>
                <a:lnTo>
                  <a:pt x="6" y="81"/>
                </a:lnTo>
                <a:lnTo>
                  <a:pt x="13" y="83"/>
                </a:lnTo>
                <a:lnTo>
                  <a:pt x="17" y="87"/>
                </a:lnTo>
                <a:lnTo>
                  <a:pt x="15" y="81"/>
                </a:lnTo>
                <a:lnTo>
                  <a:pt x="18" y="76"/>
                </a:lnTo>
                <a:lnTo>
                  <a:pt x="18" y="71"/>
                </a:lnTo>
                <a:lnTo>
                  <a:pt x="15" y="67"/>
                </a:lnTo>
                <a:lnTo>
                  <a:pt x="14" y="62"/>
                </a:lnTo>
                <a:lnTo>
                  <a:pt x="14" y="60"/>
                </a:lnTo>
                <a:lnTo>
                  <a:pt x="32" y="55"/>
                </a:lnTo>
                <a:lnTo>
                  <a:pt x="40" y="53"/>
                </a:lnTo>
                <a:lnTo>
                  <a:pt x="50" y="48"/>
                </a:lnTo>
                <a:lnTo>
                  <a:pt x="75" y="44"/>
                </a:lnTo>
                <a:lnTo>
                  <a:pt x="84" y="39"/>
                </a:lnTo>
                <a:lnTo>
                  <a:pt x="99" y="23"/>
                </a:lnTo>
                <a:lnTo>
                  <a:pt x="121" y="13"/>
                </a:lnTo>
                <a:lnTo>
                  <a:pt x="150" y="3"/>
                </a:lnTo>
                <a:lnTo>
                  <a:pt x="176" y="0"/>
                </a:lnTo>
                <a:lnTo>
                  <a:pt x="197" y="14"/>
                </a:lnTo>
                <a:lnTo>
                  <a:pt x="180" y="5"/>
                </a:lnTo>
                <a:lnTo>
                  <a:pt x="179" y="10"/>
                </a:lnTo>
                <a:lnTo>
                  <a:pt x="184" y="15"/>
                </a:lnTo>
                <a:lnTo>
                  <a:pt x="186" y="31"/>
                </a:lnTo>
                <a:lnTo>
                  <a:pt x="193" y="35"/>
                </a:lnTo>
                <a:lnTo>
                  <a:pt x="205" y="37"/>
                </a:lnTo>
                <a:lnTo>
                  <a:pt x="218" y="33"/>
                </a:lnTo>
                <a:lnTo>
                  <a:pt x="238" y="20"/>
                </a:lnTo>
                <a:lnTo>
                  <a:pt x="239" y="20"/>
                </a:lnTo>
                <a:lnTo>
                  <a:pt x="220" y="34"/>
                </a:lnTo>
                <a:lnTo>
                  <a:pt x="216" y="37"/>
                </a:lnTo>
                <a:lnTo>
                  <a:pt x="216" y="41"/>
                </a:lnTo>
                <a:lnTo>
                  <a:pt x="221" y="42"/>
                </a:lnTo>
                <a:lnTo>
                  <a:pt x="226" y="38"/>
                </a:lnTo>
                <a:lnTo>
                  <a:pt x="238" y="31"/>
                </a:lnTo>
                <a:lnTo>
                  <a:pt x="248" y="22"/>
                </a:lnTo>
                <a:lnTo>
                  <a:pt x="264" y="23"/>
                </a:lnTo>
                <a:lnTo>
                  <a:pt x="307" y="27"/>
                </a:lnTo>
                <a:lnTo>
                  <a:pt x="364" y="23"/>
                </a:lnTo>
                <a:lnTo>
                  <a:pt x="376" y="22"/>
                </a:lnTo>
                <a:lnTo>
                  <a:pt x="377" y="23"/>
                </a:lnTo>
                <a:lnTo>
                  <a:pt x="390" y="31"/>
                </a:lnTo>
                <a:lnTo>
                  <a:pt x="395" y="47"/>
                </a:lnTo>
                <a:lnTo>
                  <a:pt x="397" y="53"/>
                </a:lnTo>
                <a:lnTo>
                  <a:pt x="398" y="54"/>
                </a:lnTo>
                <a:lnTo>
                  <a:pt x="399" y="60"/>
                </a:lnTo>
                <a:lnTo>
                  <a:pt x="402" y="69"/>
                </a:lnTo>
                <a:lnTo>
                  <a:pt x="414" y="118"/>
                </a:lnTo>
                <a:lnTo>
                  <a:pt x="417" y="133"/>
                </a:lnTo>
                <a:lnTo>
                  <a:pt x="417" y="141"/>
                </a:lnTo>
                <a:lnTo>
                  <a:pt x="412" y="147"/>
                </a:lnTo>
                <a:lnTo>
                  <a:pt x="404" y="148"/>
                </a:lnTo>
                <a:lnTo>
                  <a:pt x="393" y="156"/>
                </a:lnTo>
                <a:lnTo>
                  <a:pt x="387" y="166"/>
                </a:lnTo>
                <a:lnTo>
                  <a:pt x="385" y="176"/>
                </a:lnTo>
                <a:lnTo>
                  <a:pt x="390" y="176"/>
                </a:lnTo>
                <a:lnTo>
                  <a:pt x="398" y="181"/>
                </a:lnTo>
                <a:lnTo>
                  <a:pt x="401" y="186"/>
                </a:lnTo>
                <a:lnTo>
                  <a:pt x="405" y="191"/>
                </a:lnTo>
                <a:lnTo>
                  <a:pt x="405" y="198"/>
                </a:lnTo>
                <a:lnTo>
                  <a:pt x="399" y="222"/>
                </a:lnTo>
                <a:lnTo>
                  <a:pt x="402" y="226"/>
                </a:lnTo>
                <a:lnTo>
                  <a:pt x="405" y="231"/>
                </a:lnTo>
                <a:lnTo>
                  <a:pt x="404" y="239"/>
                </a:lnTo>
                <a:lnTo>
                  <a:pt x="419" y="264"/>
                </a:lnTo>
                <a:lnTo>
                  <a:pt x="425" y="270"/>
                </a:lnTo>
                <a:lnTo>
                  <a:pt x="419" y="272"/>
                </a:lnTo>
                <a:lnTo>
                  <a:pt x="418" y="275"/>
                </a:lnTo>
                <a:lnTo>
                  <a:pt x="424" y="285"/>
                </a:lnTo>
                <a:lnTo>
                  <a:pt x="424" y="294"/>
                </a:lnTo>
                <a:lnTo>
                  <a:pt x="419" y="301"/>
                </a:lnTo>
                <a:lnTo>
                  <a:pt x="411" y="302"/>
                </a:lnTo>
                <a:lnTo>
                  <a:pt x="405" y="307"/>
                </a:lnTo>
                <a:lnTo>
                  <a:pt x="394" y="319"/>
                </a:lnTo>
                <a:lnTo>
                  <a:pt x="365" y="355"/>
                </a:lnTo>
                <a:lnTo>
                  <a:pt x="363" y="364"/>
                </a:lnTo>
                <a:lnTo>
                  <a:pt x="364" y="380"/>
                </a:lnTo>
                <a:lnTo>
                  <a:pt x="371" y="392"/>
                </a:lnTo>
                <a:lnTo>
                  <a:pt x="358" y="391"/>
                </a:lnTo>
                <a:close/>
              </a:path>
            </a:pathLst>
          </a:custGeom>
          <a:solidFill>
            <a:schemeClr val="accent1">
              <a:lumMod val="25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24" name="Freeform 51">
            <a:extLst>
              <a:ext uri="{FF2B5EF4-FFF2-40B4-BE49-F238E27FC236}">
                <a16:creationId xmlns:a16="http://schemas.microsoft.com/office/drawing/2014/main" id="{628CC0BA-55FE-49A2-BCF7-7EE7E1164595}"/>
              </a:ext>
            </a:extLst>
          </p:cNvPr>
          <p:cNvSpPr>
            <a:spLocks/>
          </p:cNvSpPr>
          <p:nvPr/>
        </p:nvSpPr>
        <p:spPr bwMode="auto">
          <a:xfrm>
            <a:off x="5775326" y="4314826"/>
            <a:ext cx="15875" cy="11113"/>
          </a:xfrm>
          <a:custGeom>
            <a:avLst/>
            <a:gdLst>
              <a:gd name="T0" fmla="*/ 2147483646 w 10"/>
              <a:gd name="T1" fmla="*/ 2147483646 h 7"/>
              <a:gd name="T2" fmla="*/ 2147483646 w 10"/>
              <a:gd name="T3" fmla="*/ 2147483646 h 7"/>
              <a:gd name="T4" fmla="*/ 2147483646 w 10"/>
              <a:gd name="T5" fmla="*/ 2147483646 h 7"/>
              <a:gd name="T6" fmla="*/ 2147483646 w 10"/>
              <a:gd name="T7" fmla="*/ 2147483646 h 7"/>
              <a:gd name="T8" fmla="*/ 0 w 10"/>
              <a:gd name="T9" fmla="*/ 0 h 7"/>
              <a:gd name="T10" fmla="*/ 2147483646 w 10"/>
              <a:gd name="T11" fmla="*/ 0 h 7"/>
              <a:gd name="T12" fmla="*/ 2147483646 w 10"/>
              <a:gd name="T13" fmla="*/ 0 h 7"/>
              <a:gd name="T14" fmla="*/ 2147483646 w 10"/>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0" y="2"/>
                </a:moveTo>
                <a:lnTo>
                  <a:pt x="10" y="7"/>
                </a:lnTo>
                <a:lnTo>
                  <a:pt x="4" y="6"/>
                </a:lnTo>
                <a:lnTo>
                  <a:pt x="1" y="7"/>
                </a:lnTo>
                <a:lnTo>
                  <a:pt x="0" y="0"/>
                </a:lnTo>
                <a:lnTo>
                  <a:pt x="3" y="0"/>
                </a:lnTo>
                <a:lnTo>
                  <a:pt x="8" y="0"/>
                </a:lnTo>
                <a:lnTo>
                  <a:pt x="10" y="2"/>
                </a:lnTo>
              </a:path>
            </a:pathLst>
          </a:custGeom>
          <a:solidFill>
            <a:schemeClr val="bg1"/>
          </a:solidFill>
          <a:ln w="0" cap="rnd">
            <a:solidFill>
              <a:srgbClr val="000000"/>
            </a:solidFill>
            <a:round/>
            <a:headEnd/>
            <a:tailEnd/>
          </a:ln>
        </p:spPr>
        <p:txBody>
          <a:bodyPr/>
          <a:lstStyle/>
          <a:p>
            <a:endParaRPr lang="nl-NL"/>
          </a:p>
        </p:txBody>
      </p:sp>
      <p:sp>
        <p:nvSpPr>
          <p:cNvPr id="170025" name="Freeform 52">
            <a:extLst>
              <a:ext uri="{FF2B5EF4-FFF2-40B4-BE49-F238E27FC236}">
                <a16:creationId xmlns:a16="http://schemas.microsoft.com/office/drawing/2014/main" id="{2390B2CC-A582-4656-B001-EEE42757E347}"/>
              </a:ext>
            </a:extLst>
          </p:cNvPr>
          <p:cNvSpPr>
            <a:spLocks/>
          </p:cNvSpPr>
          <p:nvPr/>
        </p:nvSpPr>
        <p:spPr bwMode="auto">
          <a:xfrm>
            <a:off x="5764214" y="4313238"/>
            <a:ext cx="9525" cy="12700"/>
          </a:xfrm>
          <a:custGeom>
            <a:avLst/>
            <a:gdLst>
              <a:gd name="T0" fmla="*/ 0 w 6"/>
              <a:gd name="T1" fmla="*/ 0 h 8"/>
              <a:gd name="T2" fmla="*/ 2147483646 w 6"/>
              <a:gd name="T3" fmla="*/ 2147483646 h 8"/>
              <a:gd name="T4" fmla="*/ 2147483646 w 6"/>
              <a:gd name="T5" fmla="*/ 2147483646 h 8"/>
              <a:gd name="T6" fmla="*/ 2147483646 w 6"/>
              <a:gd name="T7" fmla="*/ 2147483646 h 8"/>
              <a:gd name="T8" fmla="*/ 0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0" y="0"/>
                </a:moveTo>
                <a:lnTo>
                  <a:pt x="5" y="1"/>
                </a:lnTo>
                <a:lnTo>
                  <a:pt x="6" y="8"/>
                </a:lnTo>
                <a:lnTo>
                  <a:pt x="3" y="7"/>
                </a:lnTo>
                <a:lnTo>
                  <a:pt x="0" y="0"/>
                </a:lnTo>
              </a:path>
            </a:pathLst>
          </a:custGeom>
          <a:solidFill>
            <a:schemeClr val="bg1"/>
          </a:solidFill>
          <a:ln w="0" cap="rnd">
            <a:solidFill>
              <a:srgbClr val="000000"/>
            </a:solidFill>
            <a:round/>
            <a:headEnd/>
            <a:tailEnd/>
          </a:ln>
        </p:spPr>
        <p:txBody>
          <a:bodyPr/>
          <a:lstStyle/>
          <a:p>
            <a:endParaRPr lang="nl-NL"/>
          </a:p>
        </p:txBody>
      </p:sp>
      <p:sp>
        <p:nvSpPr>
          <p:cNvPr id="170026" name="Freeform 53">
            <a:extLst>
              <a:ext uri="{FF2B5EF4-FFF2-40B4-BE49-F238E27FC236}">
                <a16:creationId xmlns:a16="http://schemas.microsoft.com/office/drawing/2014/main" id="{1D65D675-98E9-4AEC-905C-15CD30C3B09F}"/>
              </a:ext>
            </a:extLst>
          </p:cNvPr>
          <p:cNvSpPr>
            <a:spLocks/>
          </p:cNvSpPr>
          <p:nvPr/>
        </p:nvSpPr>
        <p:spPr bwMode="auto">
          <a:xfrm>
            <a:off x="6084888" y="5132389"/>
            <a:ext cx="277812" cy="403225"/>
          </a:xfrm>
          <a:custGeom>
            <a:avLst/>
            <a:gdLst>
              <a:gd name="T0" fmla="*/ 2147483646 w 175"/>
              <a:gd name="T1" fmla="*/ 2147483646 h 254"/>
              <a:gd name="T2" fmla="*/ 2147483646 w 175"/>
              <a:gd name="T3" fmla="*/ 2147483646 h 254"/>
              <a:gd name="T4" fmla="*/ 2147483646 w 175"/>
              <a:gd name="T5" fmla="*/ 2147483646 h 254"/>
              <a:gd name="T6" fmla="*/ 2147483646 w 175"/>
              <a:gd name="T7" fmla="*/ 2147483646 h 254"/>
              <a:gd name="T8" fmla="*/ 2147483646 w 175"/>
              <a:gd name="T9" fmla="*/ 2147483646 h 254"/>
              <a:gd name="T10" fmla="*/ 2147483646 w 175"/>
              <a:gd name="T11" fmla="*/ 2147483646 h 254"/>
              <a:gd name="T12" fmla="*/ 2147483646 w 175"/>
              <a:gd name="T13" fmla="*/ 2147483646 h 254"/>
              <a:gd name="T14" fmla="*/ 2147483646 w 175"/>
              <a:gd name="T15" fmla="*/ 2147483646 h 254"/>
              <a:gd name="T16" fmla="*/ 2147483646 w 175"/>
              <a:gd name="T17" fmla="*/ 2147483646 h 254"/>
              <a:gd name="T18" fmla="*/ 2147483646 w 175"/>
              <a:gd name="T19" fmla="*/ 2147483646 h 254"/>
              <a:gd name="T20" fmla="*/ 2147483646 w 175"/>
              <a:gd name="T21" fmla="*/ 2147483646 h 254"/>
              <a:gd name="T22" fmla="*/ 2147483646 w 175"/>
              <a:gd name="T23" fmla="*/ 2147483646 h 254"/>
              <a:gd name="T24" fmla="*/ 2147483646 w 175"/>
              <a:gd name="T25" fmla="*/ 2147483646 h 254"/>
              <a:gd name="T26" fmla="*/ 2147483646 w 175"/>
              <a:gd name="T27" fmla="*/ 2147483646 h 254"/>
              <a:gd name="T28" fmla="*/ 2147483646 w 175"/>
              <a:gd name="T29" fmla="*/ 2147483646 h 254"/>
              <a:gd name="T30" fmla="*/ 2147483646 w 175"/>
              <a:gd name="T31" fmla="*/ 2147483646 h 254"/>
              <a:gd name="T32" fmla="*/ 2147483646 w 175"/>
              <a:gd name="T33" fmla="*/ 2147483646 h 254"/>
              <a:gd name="T34" fmla="*/ 2147483646 w 175"/>
              <a:gd name="T35" fmla="*/ 2147483646 h 254"/>
              <a:gd name="T36" fmla="*/ 2147483646 w 175"/>
              <a:gd name="T37" fmla="*/ 2147483646 h 254"/>
              <a:gd name="T38" fmla="*/ 2147483646 w 175"/>
              <a:gd name="T39" fmla="*/ 2147483646 h 254"/>
              <a:gd name="T40" fmla="*/ 2147483646 w 175"/>
              <a:gd name="T41" fmla="*/ 2147483646 h 254"/>
              <a:gd name="T42" fmla="*/ 2147483646 w 175"/>
              <a:gd name="T43" fmla="*/ 2147483646 h 254"/>
              <a:gd name="T44" fmla="*/ 2147483646 w 175"/>
              <a:gd name="T45" fmla="*/ 2147483646 h 254"/>
              <a:gd name="T46" fmla="*/ 2147483646 w 175"/>
              <a:gd name="T47" fmla="*/ 2147483646 h 254"/>
              <a:gd name="T48" fmla="*/ 2147483646 w 175"/>
              <a:gd name="T49" fmla="*/ 2147483646 h 254"/>
              <a:gd name="T50" fmla="*/ 2147483646 w 175"/>
              <a:gd name="T51" fmla="*/ 2147483646 h 254"/>
              <a:gd name="T52" fmla="*/ 2147483646 w 175"/>
              <a:gd name="T53" fmla="*/ 2147483646 h 254"/>
              <a:gd name="T54" fmla="*/ 2147483646 w 175"/>
              <a:gd name="T55" fmla="*/ 2147483646 h 254"/>
              <a:gd name="T56" fmla="*/ 2147483646 w 175"/>
              <a:gd name="T57" fmla="*/ 2147483646 h 254"/>
              <a:gd name="T58" fmla="*/ 2147483646 w 175"/>
              <a:gd name="T59" fmla="*/ 2147483646 h 254"/>
              <a:gd name="T60" fmla="*/ 2147483646 w 175"/>
              <a:gd name="T61" fmla="*/ 2147483646 h 254"/>
              <a:gd name="T62" fmla="*/ 2147483646 w 175"/>
              <a:gd name="T63" fmla="*/ 2147483646 h 254"/>
              <a:gd name="T64" fmla="*/ 2147483646 w 175"/>
              <a:gd name="T65" fmla="*/ 2147483646 h 254"/>
              <a:gd name="T66" fmla="*/ 2147483646 w 175"/>
              <a:gd name="T67" fmla="*/ 2147483646 h 254"/>
              <a:gd name="T68" fmla="*/ 2147483646 w 175"/>
              <a:gd name="T69" fmla="*/ 2147483646 h 254"/>
              <a:gd name="T70" fmla="*/ 2147483646 w 175"/>
              <a:gd name="T71" fmla="*/ 2147483646 h 254"/>
              <a:gd name="T72" fmla="*/ 2147483646 w 175"/>
              <a:gd name="T73" fmla="*/ 2147483646 h 254"/>
              <a:gd name="T74" fmla="*/ 2147483646 w 175"/>
              <a:gd name="T75" fmla="*/ 2147483646 h 254"/>
              <a:gd name="T76" fmla="*/ 2147483646 w 175"/>
              <a:gd name="T77" fmla="*/ 2147483646 h 254"/>
              <a:gd name="T78" fmla="*/ 2147483646 w 175"/>
              <a:gd name="T79" fmla="*/ 2147483646 h 254"/>
              <a:gd name="T80" fmla="*/ 2147483646 w 175"/>
              <a:gd name="T81" fmla="*/ 2147483646 h 254"/>
              <a:gd name="T82" fmla="*/ 2147483646 w 175"/>
              <a:gd name="T83" fmla="*/ 2147483646 h 254"/>
              <a:gd name="T84" fmla="*/ 2147483646 w 175"/>
              <a:gd name="T85" fmla="*/ 2147483646 h 254"/>
              <a:gd name="T86" fmla="*/ 2147483646 w 175"/>
              <a:gd name="T87" fmla="*/ 2147483646 h 254"/>
              <a:gd name="T88" fmla="*/ 2147483646 w 175"/>
              <a:gd name="T89" fmla="*/ 2147483646 h 254"/>
              <a:gd name="T90" fmla="*/ 0 w 175"/>
              <a:gd name="T91" fmla="*/ 2147483646 h 254"/>
              <a:gd name="T92" fmla="*/ 2147483646 w 175"/>
              <a:gd name="T93" fmla="*/ 2147483646 h 254"/>
              <a:gd name="T94" fmla="*/ 2147483646 w 175"/>
              <a:gd name="T95" fmla="*/ 2147483646 h 254"/>
              <a:gd name="T96" fmla="*/ 2147483646 w 175"/>
              <a:gd name="T97" fmla="*/ 2147483646 h 254"/>
              <a:gd name="T98" fmla="*/ 2147483646 w 175"/>
              <a:gd name="T99" fmla="*/ 2147483646 h 254"/>
              <a:gd name="T100" fmla="*/ 2147483646 w 175"/>
              <a:gd name="T101" fmla="*/ 2147483646 h 254"/>
              <a:gd name="T102" fmla="*/ 2147483646 w 175"/>
              <a:gd name="T103" fmla="*/ 2147483646 h 254"/>
              <a:gd name="T104" fmla="*/ 2147483646 w 175"/>
              <a:gd name="T105" fmla="*/ 2147483646 h 254"/>
              <a:gd name="T106" fmla="*/ 2147483646 w 175"/>
              <a:gd name="T107" fmla="*/ 2147483646 h 254"/>
              <a:gd name="T108" fmla="*/ 2147483646 w 175"/>
              <a:gd name="T109" fmla="*/ 2147483646 h 2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254"/>
              <a:gd name="T167" fmla="*/ 175 w 175"/>
              <a:gd name="T168" fmla="*/ 254 h 2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254">
                <a:moveTo>
                  <a:pt x="165" y="114"/>
                </a:moveTo>
                <a:lnTo>
                  <a:pt x="158" y="123"/>
                </a:lnTo>
                <a:lnTo>
                  <a:pt x="151" y="133"/>
                </a:lnTo>
                <a:lnTo>
                  <a:pt x="148" y="141"/>
                </a:lnTo>
                <a:lnTo>
                  <a:pt x="149" y="149"/>
                </a:lnTo>
                <a:lnTo>
                  <a:pt x="174" y="178"/>
                </a:lnTo>
                <a:lnTo>
                  <a:pt x="175" y="183"/>
                </a:lnTo>
                <a:lnTo>
                  <a:pt x="169" y="191"/>
                </a:lnTo>
                <a:lnTo>
                  <a:pt x="154" y="200"/>
                </a:lnTo>
                <a:lnTo>
                  <a:pt x="150" y="208"/>
                </a:lnTo>
                <a:lnTo>
                  <a:pt x="149" y="221"/>
                </a:lnTo>
                <a:lnTo>
                  <a:pt x="149" y="227"/>
                </a:lnTo>
                <a:lnTo>
                  <a:pt x="148" y="226"/>
                </a:lnTo>
                <a:lnTo>
                  <a:pt x="147" y="227"/>
                </a:lnTo>
                <a:lnTo>
                  <a:pt x="144" y="227"/>
                </a:lnTo>
                <a:lnTo>
                  <a:pt x="141" y="228"/>
                </a:lnTo>
                <a:lnTo>
                  <a:pt x="139" y="229"/>
                </a:lnTo>
                <a:lnTo>
                  <a:pt x="138" y="229"/>
                </a:lnTo>
                <a:lnTo>
                  <a:pt x="136" y="228"/>
                </a:lnTo>
                <a:lnTo>
                  <a:pt x="134" y="229"/>
                </a:lnTo>
                <a:lnTo>
                  <a:pt x="132" y="230"/>
                </a:lnTo>
                <a:lnTo>
                  <a:pt x="130" y="228"/>
                </a:lnTo>
                <a:lnTo>
                  <a:pt x="129" y="228"/>
                </a:lnTo>
                <a:lnTo>
                  <a:pt x="127" y="231"/>
                </a:lnTo>
                <a:lnTo>
                  <a:pt x="125" y="233"/>
                </a:lnTo>
                <a:lnTo>
                  <a:pt x="122" y="232"/>
                </a:lnTo>
                <a:lnTo>
                  <a:pt x="118" y="232"/>
                </a:lnTo>
                <a:lnTo>
                  <a:pt x="117" y="232"/>
                </a:lnTo>
                <a:lnTo>
                  <a:pt x="114" y="231"/>
                </a:lnTo>
                <a:lnTo>
                  <a:pt x="111" y="234"/>
                </a:lnTo>
                <a:lnTo>
                  <a:pt x="108" y="236"/>
                </a:lnTo>
                <a:lnTo>
                  <a:pt x="106" y="238"/>
                </a:lnTo>
                <a:lnTo>
                  <a:pt x="107" y="240"/>
                </a:lnTo>
                <a:lnTo>
                  <a:pt x="106" y="241"/>
                </a:lnTo>
                <a:lnTo>
                  <a:pt x="104" y="241"/>
                </a:lnTo>
                <a:lnTo>
                  <a:pt x="102" y="238"/>
                </a:lnTo>
                <a:lnTo>
                  <a:pt x="100" y="237"/>
                </a:lnTo>
                <a:lnTo>
                  <a:pt x="98" y="235"/>
                </a:lnTo>
                <a:lnTo>
                  <a:pt x="97" y="237"/>
                </a:lnTo>
                <a:lnTo>
                  <a:pt x="94" y="238"/>
                </a:lnTo>
                <a:lnTo>
                  <a:pt x="90" y="240"/>
                </a:lnTo>
                <a:lnTo>
                  <a:pt x="85" y="241"/>
                </a:lnTo>
                <a:lnTo>
                  <a:pt x="84" y="242"/>
                </a:lnTo>
                <a:lnTo>
                  <a:pt x="83" y="247"/>
                </a:lnTo>
                <a:lnTo>
                  <a:pt x="83" y="250"/>
                </a:lnTo>
                <a:lnTo>
                  <a:pt x="83" y="252"/>
                </a:lnTo>
                <a:lnTo>
                  <a:pt x="81" y="254"/>
                </a:lnTo>
                <a:lnTo>
                  <a:pt x="78" y="254"/>
                </a:lnTo>
                <a:lnTo>
                  <a:pt x="75" y="253"/>
                </a:lnTo>
                <a:lnTo>
                  <a:pt x="75" y="250"/>
                </a:lnTo>
                <a:lnTo>
                  <a:pt x="61" y="228"/>
                </a:lnTo>
                <a:lnTo>
                  <a:pt x="53" y="218"/>
                </a:lnTo>
                <a:lnTo>
                  <a:pt x="52" y="218"/>
                </a:lnTo>
                <a:lnTo>
                  <a:pt x="54" y="211"/>
                </a:lnTo>
                <a:lnTo>
                  <a:pt x="54" y="209"/>
                </a:lnTo>
                <a:lnTo>
                  <a:pt x="53" y="207"/>
                </a:lnTo>
                <a:lnTo>
                  <a:pt x="51" y="207"/>
                </a:lnTo>
                <a:lnTo>
                  <a:pt x="50" y="206"/>
                </a:lnTo>
                <a:lnTo>
                  <a:pt x="50" y="204"/>
                </a:lnTo>
                <a:lnTo>
                  <a:pt x="52" y="203"/>
                </a:lnTo>
                <a:lnTo>
                  <a:pt x="55" y="203"/>
                </a:lnTo>
                <a:lnTo>
                  <a:pt x="58" y="204"/>
                </a:lnTo>
                <a:lnTo>
                  <a:pt x="59" y="203"/>
                </a:lnTo>
                <a:lnTo>
                  <a:pt x="60" y="201"/>
                </a:lnTo>
                <a:lnTo>
                  <a:pt x="62" y="200"/>
                </a:lnTo>
                <a:lnTo>
                  <a:pt x="64" y="199"/>
                </a:lnTo>
                <a:lnTo>
                  <a:pt x="66" y="199"/>
                </a:lnTo>
                <a:lnTo>
                  <a:pt x="66" y="197"/>
                </a:lnTo>
                <a:lnTo>
                  <a:pt x="64" y="194"/>
                </a:lnTo>
                <a:lnTo>
                  <a:pt x="60" y="192"/>
                </a:lnTo>
                <a:lnTo>
                  <a:pt x="58" y="191"/>
                </a:lnTo>
                <a:lnTo>
                  <a:pt x="57" y="190"/>
                </a:lnTo>
                <a:lnTo>
                  <a:pt x="55" y="191"/>
                </a:lnTo>
                <a:lnTo>
                  <a:pt x="53" y="190"/>
                </a:lnTo>
                <a:lnTo>
                  <a:pt x="53" y="188"/>
                </a:lnTo>
                <a:lnTo>
                  <a:pt x="50" y="185"/>
                </a:lnTo>
                <a:lnTo>
                  <a:pt x="49" y="183"/>
                </a:lnTo>
                <a:lnTo>
                  <a:pt x="48" y="182"/>
                </a:lnTo>
                <a:lnTo>
                  <a:pt x="46" y="183"/>
                </a:lnTo>
                <a:lnTo>
                  <a:pt x="45" y="183"/>
                </a:lnTo>
                <a:lnTo>
                  <a:pt x="43" y="181"/>
                </a:lnTo>
                <a:lnTo>
                  <a:pt x="37" y="179"/>
                </a:lnTo>
                <a:lnTo>
                  <a:pt x="36" y="179"/>
                </a:lnTo>
                <a:lnTo>
                  <a:pt x="35" y="178"/>
                </a:lnTo>
                <a:lnTo>
                  <a:pt x="32" y="174"/>
                </a:lnTo>
                <a:lnTo>
                  <a:pt x="30" y="170"/>
                </a:lnTo>
                <a:lnTo>
                  <a:pt x="28" y="168"/>
                </a:lnTo>
                <a:lnTo>
                  <a:pt x="24" y="165"/>
                </a:lnTo>
                <a:lnTo>
                  <a:pt x="21" y="163"/>
                </a:lnTo>
                <a:lnTo>
                  <a:pt x="17" y="161"/>
                </a:lnTo>
                <a:lnTo>
                  <a:pt x="17" y="159"/>
                </a:lnTo>
                <a:lnTo>
                  <a:pt x="21" y="156"/>
                </a:lnTo>
                <a:lnTo>
                  <a:pt x="22" y="153"/>
                </a:lnTo>
                <a:lnTo>
                  <a:pt x="24" y="153"/>
                </a:lnTo>
                <a:lnTo>
                  <a:pt x="25" y="154"/>
                </a:lnTo>
                <a:lnTo>
                  <a:pt x="27" y="155"/>
                </a:lnTo>
                <a:lnTo>
                  <a:pt x="28" y="155"/>
                </a:lnTo>
                <a:lnTo>
                  <a:pt x="29" y="155"/>
                </a:lnTo>
                <a:lnTo>
                  <a:pt x="30" y="151"/>
                </a:lnTo>
                <a:lnTo>
                  <a:pt x="30" y="146"/>
                </a:lnTo>
                <a:lnTo>
                  <a:pt x="27" y="142"/>
                </a:lnTo>
                <a:lnTo>
                  <a:pt x="24" y="137"/>
                </a:lnTo>
                <a:lnTo>
                  <a:pt x="20" y="134"/>
                </a:lnTo>
                <a:lnTo>
                  <a:pt x="18" y="130"/>
                </a:lnTo>
                <a:lnTo>
                  <a:pt x="20" y="130"/>
                </a:lnTo>
                <a:lnTo>
                  <a:pt x="22" y="131"/>
                </a:lnTo>
                <a:lnTo>
                  <a:pt x="24" y="132"/>
                </a:lnTo>
                <a:lnTo>
                  <a:pt x="29" y="134"/>
                </a:lnTo>
                <a:lnTo>
                  <a:pt x="31" y="132"/>
                </a:lnTo>
                <a:lnTo>
                  <a:pt x="33" y="130"/>
                </a:lnTo>
                <a:lnTo>
                  <a:pt x="34" y="128"/>
                </a:lnTo>
                <a:lnTo>
                  <a:pt x="32" y="127"/>
                </a:lnTo>
                <a:lnTo>
                  <a:pt x="30" y="126"/>
                </a:lnTo>
                <a:lnTo>
                  <a:pt x="28" y="124"/>
                </a:lnTo>
                <a:lnTo>
                  <a:pt x="26" y="122"/>
                </a:lnTo>
                <a:lnTo>
                  <a:pt x="23" y="119"/>
                </a:lnTo>
                <a:lnTo>
                  <a:pt x="22" y="116"/>
                </a:lnTo>
                <a:lnTo>
                  <a:pt x="21" y="114"/>
                </a:lnTo>
                <a:lnTo>
                  <a:pt x="17" y="114"/>
                </a:lnTo>
                <a:lnTo>
                  <a:pt x="14" y="113"/>
                </a:lnTo>
                <a:lnTo>
                  <a:pt x="13" y="110"/>
                </a:lnTo>
                <a:lnTo>
                  <a:pt x="12" y="106"/>
                </a:lnTo>
                <a:lnTo>
                  <a:pt x="14" y="105"/>
                </a:lnTo>
                <a:lnTo>
                  <a:pt x="14" y="102"/>
                </a:lnTo>
                <a:lnTo>
                  <a:pt x="13" y="100"/>
                </a:lnTo>
                <a:lnTo>
                  <a:pt x="14" y="98"/>
                </a:lnTo>
                <a:lnTo>
                  <a:pt x="15" y="96"/>
                </a:lnTo>
                <a:lnTo>
                  <a:pt x="19" y="92"/>
                </a:lnTo>
                <a:lnTo>
                  <a:pt x="21" y="86"/>
                </a:lnTo>
                <a:lnTo>
                  <a:pt x="22" y="81"/>
                </a:lnTo>
                <a:lnTo>
                  <a:pt x="23" y="79"/>
                </a:lnTo>
                <a:lnTo>
                  <a:pt x="23" y="77"/>
                </a:lnTo>
                <a:lnTo>
                  <a:pt x="20" y="76"/>
                </a:lnTo>
                <a:lnTo>
                  <a:pt x="17" y="76"/>
                </a:lnTo>
                <a:lnTo>
                  <a:pt x="14" y="76"/>
                </a:lnTo>
                <a:lnTo>
                  <a:pt x="10" y="79"/>
                </a:lnTo>
                <a:lnTo>
                  <a:pt x="8" y="76"/>
                </a:lnTo>
                <a:lnTo>
                  <a:pt x="9" y="75"/>
                </a:lnTo>
                <a:lnTo>
                  <a:pt x="11" y="76"/>
                </a:lnTo>
                <a:lnTo>
                  <a:pt x="13" y="75"/>
                </a:lnTo>
                <a:lnTo>
                  <a:pt x="13" y="72"/>
                </a:lnTo>
                <a:lnTo>
                  <a:pt x="12" y="70"/>
                </a:lnTo>
                <a:lnTo>
                  <a:pt x="13" y="68"/>
                </a:lnTo>
                <a:lnTo>
                  <a:pt x="12" y="66"/>
                </a:lnTo>
                <a:lnTo>
                  <a:pt x="12" y="62"/>
                </a:lnTo>
                <a:lnTo>
                  <a:pt x="14" y="62"/>
                </a:lnTo>
                <a:lnTo>
                  <a:pt x="15" y="60"/>
                </a:lnTo>
                <a:lnTo>
                  <a:pt x="15" y="58"/>
                </a:lnTo>
                <a:lnTo>
                  <a:pt x="16" y="58"/>
                </a:lnTo>
                <a:lnTo>
                  <a:pt x="17" y="58"/>
                </a:lnTo>
                <a:lnTo>
                  <a:pt x="18" y="59"/>
                </a:lnTo>
                <a:lnTo>
                  <a:pt x="20" y="59"/>
                </a:lnTo>
                <a:lnTo>
                  <a:pt x="21" y="59"/>
                </a:lnTo>
                <a:lnTo>
                  <a:pt x="22" y="60"/>
                </a:lnTo>
                <a:lnTo>
                  <a:pt x="25" y="60"/>
                </a:lnTo>
                <a:lnTo>
                  <a:pt x="26" y="59"/>
                </a:lnTo>
                <a:lnTo>
                  <a:pt x="26" y="56"/>
                </a:lnTo>
                <a:lnTo>
                  <a:pt x="23" y="56"/>
                </a:lnTo>
                <a:lnTo>
                  <a:pt x="21" y="56"/>
                </a:lnTo>
                <a:lnTo>
                  <a:pt x="19" y="54"/>
                </a:lnTo>
                <a:lnTo>
                  <a:pt x="17" y="54"/>
                </a:lnTo>
                <a:lnTo>
                  <a:pt x="15" y="54"/>
                </a:lnTo>
                <a:lnTo>
                  <a:pt x="12" y="51"/>
                </a:lnTo>
                <a:lnTo>
                  <a:pt x="12" y="49"/>
                </a:lnTo>
                <a:lnTo>
                  <a:pt x="8" y="50"/>
                </a:lnTo>
                <a:lnTo>
                  <a:pt x="7" y="47"/>
                </a:lnTo>
                <a:lnTo>
                  <a:pt x="8" y="46"/>
                </a:lnTo>
                <a:lnTo>
                  <a:pt x="9" y="45"/>
                </a:lnTo>
                <a:lnTo>
                  <a:pt x="8" y="43"/>
                </a:lnTo>
                <a:lnTo>
                  <a:pt x="9" y="40"/>
                </a:lnTo>
                <a:lnTo>
                  <a:pt x="10" y="41"/>
                </a:lnTo>
                <a:lnTo>
                  <a:pt x="11" y="41"/>
                </a:lnTo>
                <a:lnTo>
                  <a:pt x="10" y="38"/>
                </a:lnTo>
                <a:lnTo>
                  <a:pt x="8" y="37"/>
                </a:lnTo>
                <a:lnTo>
                  <a:pt x="6" y="38"/>
                </a:lnTo>
                <a:lnTo>
                  <a:pt x="4" y="36"/>
                </a:lnTo>
                <a:lnTo>
                  <a:pt x="4" y="33"/>
                </a:lnTo>
                <a:lnTo>
                  <a:pt x="6" y="31"/>
                </a:lnTo>
                <a:lnTo>
                  <a:pt x="6" y="29"/>
                </a:lnTo>
                <a:lnTo>
                  <a:pt x="5" y="28"/>
                </a:lnTo>
                <a:lnTo>
                  <a:pt x="5" y="26"/>
                </a:lnTo>
                <a:lnTo>
                  <a:pt x="5" y="23"/>
                </a:lnTo>
                <a:lnTo>
                  <a:pt x="4" y="20"/>
                </a:lnTo>
                <a:lnTo>
                  <a:pt x="0" y="16"/>
                </a:lnTo>
                <a:lnTo>
                  <a:pt x="29" y="2"/>
                </a:lnTo>
                <a:lnTo>
                  <a:pt x="46" y="0"/>
                </a:lnTo>
                <a:lnTo>
                  <a:pt x="64" y="1"/>
                </a:lnTo>
                <a:lnTo>
                  <a:pt x="65" y="10"/>
                </a:lnTo>
                <a:lnTo>
                  <a:pt x="76" y="15"/>
                </a:lnTo>
                <a:lnTo>
                  <a:pt x="79" y="21"/>
                </a:lnTo>
                <a:lnTo>
                  <a:pt x="83" y="22"/>
                </a:lnTo>
                <a:lnTo>
                  <a:pt x="81" y="32"/>
                </a:lnTo>
                <a:lnTo>
                  <a:pt x="84" y="35"/>
                </a:lnTo>
                <a:lnTo>
                  <a:pt x="83" y="38"/>
                </a:lnTo>
                <a:lnTo>
                  <a:pt x="96" y="51"/>
                </a:lnTo>
                <a:lnTo>
                  <a:pt x="107" y="55"/>
                </a:lnTo>
                <a:lnTo>
                  <a:pt x="113" y="58"/>
                </a:lnTo>
                <a:lnTo>
                  <a:pt x="114" y="62"/>
                </a:lnTo>
                <a:lnTo>
                  <a:pt x="110" y="65"/>
                </a:lnTo>
                <a:lnTo>
                  <a:pt x="108" y="69"/>
                </a:lnTo>
                <a:lnTo>
                  <a:pt x="111" y="71"/>
                </a:lnTo>
                <a:lnTo>
                  <a:pt x="116" y="73"/>
                </a:lnTo>
                <a:lnTo>
                  <a:pt x="111" y="75"/>
                </a:lnTo>
                <a:lnTo>
                  <a:pt x="107" y="77"/>
                </a:lnTo>
                <a:lnTo>
                  <a:pt x="108" y="82"/>
                </a:lnTo>
                <a:lnTo>
                  <a:pt x="113" y="83"/>
                </a:lnTo>
                <a:lnTo>
                  <a:pt x="118" y="83"/>
                </a:lnTo>
                <a:lnTo>
                  <a:pt x="118" y="88"/>
                </a:lnTo>
                <a:lnTo>
                  <a:pt x="129" y="89"/>
                </a:lnTo>
                <a:lnTo>
                  <a:pt x="133" y="93"/>
                </a:lnTo>
                <a:lnTo>
                  <a:pt x="141" y="99"/>
                </a:lnTo>
                <a:lnTo>
                  <a:pt x="144" y="96"/>
                </a:lnTo>
                <a:lnTo>
                  <a:pt x="148" y="89"/>
                </a:lnTo>
                <a:lnTo>
                  <a:pt x="153" y="85"/>
                </a:lnTo>
                <a:lnTo>
                  <a:pt x="165" y="92"/>
                </a:lnTo>
                <a:lnTo>
                  <a:pt x="167" y="95"/>
                </a:lnTo>
                <a:lnTo>
                  <a:pt x="160" y="95"/>
                </a:lnTo>
                <a:lnTo>
                  <a:pt x="154" y="100"/>
                </a:lnTo>
                <a:lnTo>
                  <a:pt x="157" y="109"/>
                </a:lnTo>
                <a:lnTo>
                  <a:pt x="165" y="1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27" name="Freeform 54">
            <a:extLst>
              <a:ext uri="{FF2B5EF4-FFF2-40B4-BE49-F238E27FC236}">
                <a16:creationId xmlns:a16="http://schemas.microsoft.com/office/drawing/2014/main" id="{9538C01D-AD1D-424F-A446-71B36DFDA5E1}"/>
              </a:ext>
            </a:extLst>
          </p:cNvPr>
          <p:cNvSpPr>
            <a:spLocks/>
          </p:cNvSpPr>
          <p:nvPr/>
        </p:nvSpPr>
        <p:spPr bwMode="auto">
          <a:xfrm>
            <a:off x="6084888" y="5132389"/>
            <a:ext cx="277812" cy="403225"/>
          </a:xfrm>
          <a:custGeom>
            <a:avLst/>
            <a:gdLst>
              <a:gd name="T0" fmla="*/ 2147483646 w 175"/>
              <a:gd name="T1" fmla="*/ 2147483646 h 254"/>
              <a:gd name="T2" fmla="*/ 2147483646 w 175"/>
              <a:gd name="T3" fmla="*/ 2147483646 h 254"/>
              <a:gd name="T4" fmla="*/ 2147483646 w 175"/>
              <a:gd name="T5" fmla="*/ 2147483646 h 254"/>
              <a:gd name="T6" fmla="*/ 2147483646 w 175"/>
              <a:gd name="T7" fmla="*/ 2147483646 h 254"/>
              <a:gd name="T8" fmla="*/ 2147483646 w 175"/>
              <a:gd name="T9" fmla="*/ 2147483646 h 254"/>
              <a:gd name="T10" fmla="*/ 2147483646 w 175"/>
              <a:gd name="T11" fmla="*/ 2147483646 h 254"/>
              <a:gd name="T12" fmla="*/ 2147483646 w 175"/>
              <a:gd name="T13" fmla="*/ 2147483646 h 254"/>
              <a:gd name="T14" fmla="*/ 2147483646 w 175"/>
              <a:gd name="T15" fmla="*/ 2147483646 h 254"/>
              <a:gd name="T16" fmla="*/ 2147483646 w 175"/>
              <a:gd name="T17" fmla="*/ 2147483646 h 254"/>
              <a:gd name="T18" fmla="*/ 2147483646 w 175"/>
              <a:gd name="T19" fmla="*/ 2147483646 h 254"/>
              <a:gd name="T20" fmla="*/ 2147483646 w 175"/>
              <a:gd name="T21" fmla="*/ 2147483646 h 254"/>
              <a:gd name="T22" fmla="*/ 2147483646 w 175"/>
              <a:gd name="T23" fmla="*/ 2147483646 h 254"/>
              <a:gd name="T24" fmla="*/ 2147483646 w 175"/>
              <a:gd name="T25" fmla="*/ 2147483646 h 254"/>
              <a:gd name="T26" fmla="*/ 2147483646 w 175"/>
              <a:gd name="T27" fmla="*/ 2147483646 h 254"/>
              <a:gd name="T28" fmla="*/ 2147483646 w 175"/>
              <a:gd name="T29" fmla="*/ 2147483646 h 254"/>
              <a:gd name="T30" fmla="*/ 2147483646 w 175"/>
              <a:gd name="T31" fmla="*/ 2147483646 h 254"/>
              <a:gd name="T32" fmla="*/ 2147483646 w 175"/>
              <a:gd name="T33" fmla="*/ 2147483646 h 254"/>
              <a:gd name="T34" fmla="*/ 2147483646 w 175"/>
              <a:gd name="T35" fmla="*/ 2147483646 h 254"/>
              <a:gd name="T36" fmla="*/ 2147483646 w 175"/>
              <a:gd name="T37" fmla="*/ 2147483646 h 254"/>
              <a:gd name="T38" fmla="*/ 2147483646 w 175"/>
              <a:gd name="T39" fmla="*/ 2147483646 h 254"/>
              <a:gd name="T40" fmla="*/ 2147483646 w 175"/>
              <a:gd name="T41" fmla="*/ 2147483646 h 254"/>
              <a:gd name="T42" fmla="*/ 2147483646 w 175"/>
              <a:gd name="T43" fmla="*/ 2147483646 h 254"/>
              <a:gd name="T44" fmla="*/ 2147483646 w 175"/>
              <a:gd name="T45" fmla="*/ 2147483646 h 254"/>
              <a:gd name="T46" fmla="*/ 2147483646 w 175"/>
              <a:gd name="T47" fmla="*/ 2147483646 h 254"/>
              <a:gd name="T48" fmla="*/ 2147483646 w 175"/>
              <a:gd name="T49" fmla="*/ 2147483646 h 254"/>
              <a:gd name="T50" fmla="*/ 2147483646 w 175"/>
              <a:gd name="T51" fmla="*/ 2147483646 h 254"/>
              <a:gd name="T52" fmla="*/ 2147483646 w 175"/>
              <a:gd name="T53" fmla="*/ 2147483646 h 254"/>
              <a:gd name="T54" fmla="*/ 2147483646 w 175"/>
              <a:gd name="T55" fmla="*/ 2147483646 h 254"/>
              <a:gd name="T56" fmla="*/ 2147483646 w 175"/>
              <a:gd name="T57" fmla="*/ 2147483646 h 254"/>
              <a:gd name="T58" fmla="*/ 2147483646 w 175"/>
              <a:gd name="T59" fmla="*/ 2147483646 h 254"/>
              <a:gd name="T60" fmla="*/ 2147483646 w 175"/>
              <a:gd name="T61" fmla="*/ 2147483646 h 254"/>
              <a:gd name="T62" fmla="*/ 2147483646 w 175"/>
              <a:gd name="T63" fmla="*/ 2147483646 h 254"/>
              <a:gd name="T64" fmla="*/ 2147483646 w 175"/>
              <a:gd name="T65" fmla="*/ 2147483646 h 254"/>
              <a:gd name="T66" fmla="*/ 2147483646 w 175"/>
              <a:gd name="T67" fmla="*/ 2147483646 h 254"/>
              <a:gd name="T68" fmla="*/ 2147483646 w 175"/>
              <a:gd name="T69" fmla="*/ 2147483646 h 254"/>
              <a:gd name="T70" fmla="*/ 2147483646 w 175"/>
              <a:gd name="T71" fmla="*/ 2147483646 h 254"/>
              <a:gd name="T72" fmla="*/ 2147483646 w 175"/>
              <a:gd name="T73" fmla="*/ 2147483646 h 254"/>
              <a:gd name="T74" fmla="*/ 2147483646 w 175"/>
              <a:gd name="T75" fmla="*/ 2147483646 h 254"/>
              <a:gd name="T76" fmla="*/ 2147483646 w 175"/>
              <a:gd name="T77" fmla="*/ 2147483646 h 254"/>
              <a:gd name="T78" fmla="*/ 2147483646 w 175"/>
              <a:gd name="T79" fmla="*/ 2147483646 h 254"/>
              <a:gd name="T80" fmla="*/ 2147483646 w 175"/>
              <a:gd name="T81" fmla="*/ 2147483646 h 254"/>
              <a:gd name="T82" fmla="*/ 2147483646 w 175"/>
              <a:gd name="T83" fmla="*/ 2147483646 h 254"/>
              <a:gd name="T84" fmla="*/ 2147483646 w 175"/>
              <a:gd name="T85" fmla="*/ 2147483646 h 254"/>
              <a:gd name="T86" fmla="*/ 2147483646 w 175"/>
              <a:gd name="T87" fmla="*/ 2147483646 h 254"/>
              <a:gd name="T88" fmla="*/ 2147483646 w 175"/>
              <a:gd name="T89" fmla="*/ 2147483646 h 254"/>
              <a:gd name="T90" fmla="*/ 0 w 175"/>
              <a:gd name="T91" fmla="*/ 2147483646 h 254"/>
              <a:gd name="T92" fmla="*/ 2147483646 w 175"/>
              <a:gd name="T93" fmla="*/ 2147483646 h 254"/>
              <a:gd name="T94" fmla="*/ 2147483646 w 175"/>
              <a:gd name="T95" fmla="*/ 2147483646 h 254"/>
              <a:gd name="T96" fmla="*/ 2147483646 w 175"/>
              <a:gd name="T97" fmla="*/ 2147483646 h 254"/>
              <a:gd name="T98" fmla="*/ 2147483646 w 175"/>
              <a:gd name="T99" fmla="*/ 2147483646 h 254"/>
              <a:gd name="T100" fmla="*/ 2147483646 w 175"/>
              <a:gd name="T101" fmla="*/ 2147483646 h 254"/>
              <a:gd name="T102" fmla="*/ 2147483646 w 175"/>
              <a:gd name="T103" fmla="*/ 2147483646 h 254"/>
              <a:gd name="T104" fmla="*/ 2147483646 w 175"/>
              <a:gd name="T105" fmla="*/ 2147483646 h 254"/>
              <a:gd name="T106" fmla="*/ 2147483646 w 175"/>
              <a:gd name="T107" fmla="*/ 2147483646 h 254"/>
              <a:gd name="T108" fmla="*/ 2147483646 w 175"/>
              <a:gd name="T109" fmla="*/ 2147483646 h 2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254"/>
              <a:gd name="T167" fmla="*/ 175 w 175"/>
              <a:gd name="T168" fmla="*/ 254 h 2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254">
                <a:moveTo>
                  <a:pt x="165" y="114"/>
                </a:moveTo>
                <a:lnTo>
                  <a:pt x="158" y="123"/>
                </a:lnTo>
                <a:lnTo>
                  <a:pt x="151" y="133"/>
                </a:lnTo>
                <a:lnTo>
                  <a:pt x="148" y="141"/>
                </a:lnTo>
                <a:lnTo>
                  <a:pt x="149" y="149"/>
                </a:lnTo>
                <a:lnTo>
                  <a:pt x="174" y="178"/>
                </a:lnTo>
                <a:lnTo>
                  <a:pt x="175" y="183"/>
                </a:lnTo>
                <a:lnTo>
                  <a:pt x="169" y="191"/>
                </a:lnTo>
                <a:lnTo>
                  <a:pt x="154" y="200"/>
                </a:lnTo>
                <a:lnTo>
                  <a:pt x="150" y="208"/>
                </a:lnTo>
                <a:lnTo>
                  <a:pt x="149" y="221"/>
                </a:lnTo>
                <a:lnTo>
                  <a:pt x="149" y="227"/>
                </a:lnTo>
                <a:lnTo>
                  <a:pt x="148" y="226"/>
                </a:lnTo>
                <a:lnTo>
                  <a:pt x="147" y="227"/>
                </a:lnTo>
                <a:lnTo>
                  <a:pt x="144" y="227"/>
                </a:lnTo>
                <a:lnTo>
                  <a:pt x="141" y="228"/>
                </a:lnTo>
                <a:lnTo>
                  <a:pt x="139" y="229"/>
                </a:lnTo>
                <a:lnTo>
                  <a:pt x="138" y="229"/>
                </a:lnTo>
                <a:lnTo>
                  <a:pt x="136" y="228"/>
                </a:lnTo>
                <a:lnTo>
                  <a:pt x="134" y="229"/>
                </a:lnTo>
                <a:lnTo>
                  <a:pt x="132" y="230"/>
                </a:lnTo>
                <a:lnTo>
                  <a:pt x="130" y="228"/>
                </a:lnTo>
                <a:lnTo>
                  <a:pt x="129" y="228"/>
                </a:lnTo>
                <a:lnTo>
                  <a:pt x="127" y="231"/>
                </a:lnTo>
                <a:lnTo>
                  <a:pt x="125" y="233"/>
                </a:lnTo>
                <a:lnTo>
                  <a:pt x="122" y="232"/>
                </a:lnTo>
                <a:lnTo>
                  <a:pt x="118" y="232"/>
                </a:lnTo>
                <a:lnTo>
                  <a:pt x="117" y="232"/>
                </a:lnTo>
                <a:lnTo>
                  <a:pt x="114" y="231"/>
                </a:lnTo>
                <a:lnTo>
                  <a:pt x="111" y="234"/>
                </a:lnTo>
                <a:lnTo>
                  <a:pt x="108" y="236"/>
                </a:lnTo>
                <a:lnTo>
                  <a:pt x="106" y="238"/>
                </a:lnTo>
                <a:lnTo>
                  <a:pt x="107" y="240"/>
                </a:lnTo>
                <a:lnTo>
                  <a:pt x="106" y="241"/>
                </a:lnTo>
                <a:lnTo>
                  <a:pt x="104" y="241"/>
                </a:lnTo>
                <a:lnTo>
                  <a:pt x="102" y="238"/>
                </a:lnTo>
                <a:lnTo>
                  <a:pt x="100" y="237"/>
                </a:lnTo>
                <a:lnTo>
                  <a:pt x="98" y="235"/>
                </a:lnTo>
                <a:lnTo>
                  <a:pt x="97" y="237"/>
                </a:lnTo>
                <a:lnTo>
                  <a:pt x="94" y="238"/>
                </a:lnTo>
                <a:lnTo>
                  <a:pt x="90" y="240"/>
                </a:lnTo>
                <a:lnTo>
                  <a:pt x="85" y="241"/>
                </a:lnTo>
                <a:lnTo>
                  <a:pt x="84" y="242"/>
                </a:lnTo>
                <a:lnTo>
                  <a:pt x="83" y="247"/>
                </a:lnTo>
                <a:lnTo>
                  <a:pt x="83" y="250"/>
                </a:lnTo>
                <a:lnTo>
                  <a:pt x="83" y="252"/>
                </a:lnTo>
                <a:lnTo>
                  <a:pt x="81" y="254"/>
                </a:lnTo>
                <a:lnTo>
                  <a:pt x="78" y="254"/>
                </a:lnTo>
                <a:lnTo>
                  <a:pt x="75" y="253"/>
                </a:lnTo>
                <a:lnTo>
                  <a:pt x="75" y="250"/>
                </a:lnTo>
                <a:lnTo>
                  <a:pt x="61" y="228"/>
                </a:lnTo>
                <a:lnTo>
                  <a:pt x="53" y="218"/>
                </a:lnTo>
                <a:lnTo>
                  <a:pt x="52" y="218"/>
                </a:lnTo>
                <a:lnTo>
                  <a:pt x="54" y="211"/>
                </a:lnTo>
                <a:lnTo>
                  <a:pt x="54" y="209"/>
                </a:lnTo>
                <a:lnTo>
                  <a:pt x="53" y="207"/>
                </a:lnTo>
                <a:lnTo>
                  <a:pt x="51" y="207"/>
                </a:lnTo>
                <a:lnTo>
                  <a:pt x="50" y="206"/>
                </a:lnTo>
                <a:lnTo>
                  <a:pt x="50" y="204"/>
                </a:lnTo>
                <a:lnTo>
                  <a:pt x="52" y="203"/>
                </a:lnTo>
                <a:lnTo>
                  <a:pt x="55" y="203"/>
                </a:lnTo>
                <a:lnTo>
                  <a:pt x="58" y="204"/>
                </a:lnTo>
                <a:lnTo>
                  <a:pt x="59" y="203"/>
                </a:lnTo>
                <a:lnTo>
                  <a:pt x="60" y="201"/>
                </a:lnTo>
                <a:lnTo>
                  <a:pt x="62" y="200"/>
                </a:lnTo>
                <a:lnTo>
                  <a:pt x="64" y="199"/>
                </a:lnTo>
                <a:lnTo>
                  <a:pt x="66" y="199"/>
                </a:lnTo>
                <a:lnTo>
                  <a:pt x="66" y="197"/>
                </a:lnTo>
                <a:lnTo>
                  <a:pt x="64" y="194"/>
                </a:lnTo>
                <a:lnTo>
                  <a:pt x="60" y="192"/>
                </a:lnTo>
                <a:lnTo>
                  <a:pt x="58" y="191"/>
                </a:lnTo>
                <a:lnTo>
                  <a:pt x="57" y="190"/>
                </a:lnTo>
                <a:lnTo>
                  <a:pt x="55" y="191"/>
                </a:lnTo>
                <a:lnTo>
                  <a:pt x="53" y="190"/>
                </a:lnTo>
                <a:lnTo>
                  <a:pt x="53" y="188"/>
                </a:lnTo>
                <a:lnTo>
                  <a:pt x="50" y="185"/>
                </a:lnTo>
                <a:lnTo>
                  <a:pt x="49" y="183"/>
                </a:lnTo>
                <a:lnTo>
                  <a:pt x="48" y="182"/>
                </a:lnTo>
                <a:lnTo>
                  <a:pt x="46" y="183"/>
                </a:lnTo>
                <a:lnTo>
                  <a:pt x="45" y="183"/>
                </a:lnTo>
                <a:lnTo>
                  <a:pt x="43" y="181"/>
                </a:lnTo>
                <a:lnTo>
                  <a:pt x="37" y="179"/>
                </a:lnTo>
                <a:lnTo>
                  <a:pt x="36" y="179"/>
                </a:lnTo>
                <a:lnTo>
                  <a:pt x="35" y="178"/>
                </a:lnTo>
                <a:lnTo>
                  <a:pt x="32" y="174"/>
                </a:lnTo>
                <a:lnTo>
                  <a:pt x="30" y="170"/>
                </a:lnTo>
                <a:lnTo>
                  <a:pt x="28" y="168"/>
                </a:lnTo>
                <a:lnTo>
                  <a:pt x="24" y="165"/>
                </a:lnTo>
                <a:lnTo>
                  <a:pt x="21" y="163"/>
                </a:lnTo>
                <a:lnTo>
                  <a:pt x="17" y="161"/>
                </a:lnTo>
                <a:lnTo>
                  <a:pt x="17" y="159"/>
                </a:lnTo>
                <a:lnTo>
                  <a:pt x="21" y="156"/>
                </a:lnTo>
                <a:lnTo>
                  <a:pt x="22" y="153"/>
                </a:lnTo>
                <a:lnTo>
                  <a:pt x="24" y="153"/>
                </a:lnTo>
                <a:lnTo>
                  <a:pt x="25" y="154"/>
                </a:lnTo>
                <a:lnTo>
                  <a:pt x="27" y="155"/>
                </a:lnTo>
                <a:lnTo>
                  <a:pt x="28" y="155"/>
                </a:lnTo>
                <a:lnTo>
                  <a:pt x="29" y="155"/>
                </a:lnTo>
                <a:lnTo>
                  <a:pt x="30" y="151"/>
                </a:lnTo>
                <a:lnTo>
                  <a:pt x="30" y="146"/>
                </a:lnTo>
                <a:lnTo>
                  <a:pt x="27" y="142"/>
                </a:lnTo>
                <a:lnTo>
                  <a:pt x="24" y="137"/>
                </a:lnTo>
                <a:lnTo>
                  <a:pt x="20" y="134"/>
                </a:lnTo>
                <a:lnTo>
                  <a:pt x="18" y="130"/>
                </a:lnTo>
                <a:lnTo>
                  <a:pt x="20" y="130"/>
                </a:lnTo>
                <a:lnTo>
                  <a:pt x="22" y="131"/>
                </a:lnTo>
                <a:lnTo>
                  <a:pt x="24" y="132"/>
                </a:lnTo>
                <a:lnTo>
                  <a:pt x="29" y="134"/>
                </a:lnTo>
                <a:lnTo>
                  <a:pt x="31" y="132"/>
                </a:lnTo>
                <a:lnTo>
                  <a:pt x="33" y="130"/>
                </a:lnTo>
                <a:lnTo>
                  <a:pt x="34" y="128"/>
                </a:lnTo>
                <a:lnTo>
                  <a:pt x="32" y="127"/>
                </a:lnTo>
                <a:lnTo>
                  <a:pt x="30" y="126"/>
                </a:lnTo>
                <a:lnTo>
                  <a:pt x="28" y="124"/>
                </a:lnTo>
                <a:lnTo>
                  <a:pt x="26" y="122"/>
                </a:lnTo>
                <a:lnTo>
                  <a:pt x="23" y="119"/>
                </a:lnTo>
                <a:lnTo>
                  <a:pt x="22" y="116"/>
                </a:lnTo>
                <a:lnTo>
                  <a:pt x="21" y="114"/>
                </a:lnTo>
                <a:lnTo>
                  <a:pt x="17" y="114"/>
                </a:lnTo>
                <a:lnTo>
                  <a:pt x="14" y="113"/>
                </a:lnTo>
                <a:lnTo>
                  <a:pt x="13" y="110"/>
                </a:lnTo>
                <a:lnTo>
                  <a:pt x="12" y="106"/>
                </a:lnTo>
                <a:lnTo>
                  <a:pt x="14" y="105"/>
                </a:lnTo>
                <a:lnTo>
                  <a:pt x="14" y="102"/>
                </a:lnTo>
                <a:lnTo>
                  <a:pt x="13" y="100"/>
                </a:lnTo>
                <a:lnTo>
                  <a:pt x="14" y="98"/>
                </a:lnTo>
                <a:lnTo>
                  <a:pt x="15" y="96"/>
                </a:lnTo>
                <a:lnTo>
                  <a:pt x="19" y="92"/>
                </a:lnTo>
                <a:lnTo>
                  <a:pt x="21" y="86"/>
                </a:lnTo>
                <a:lnTo>
                  <a:pt x="22" y="81"/>
                </a:lnTo>
                <a:lnTo>
                  <a:pt x="23" y="79"/>
                </a:lnTo>
                <a:lnTo>
                  <a:pt x="23" y="77"/>
                </a:lnTo>
                <a:lnTo>
                  <a:pt x="20" y="76"/>
                </a:lnTo>
                <a:lnTo>
                  <a:pt x="17" y="76"/>
                </a:lnTo>
                <a:lnTo>
                  <a:pt x="14" y="76"/>
                </a:lnTo>
                <a:lnTo>
                  <a:pt x="10" y="79"/>
                </a:lnTo>
                <a:lnTo>
                  <a:pt x="8" y="76"/>
                </a:lnTo>
                <a:lnTo>
                  <a:pt x="9" y="75"/>
                </a:lnTo>
                <a:lnTo>
                  <a:pt x="11" y="76"/>
                </a:lnTo>
                <a:lnTo>
                  <a:pt x="13" y="75"/>
                </a:lnTo>
                <a:lnTo>
                  <a:pt x="13" y="72"/>
                </a:lnTo>
                <a:lnTo>
                  <a:pt x="12" y="70"/>
                </a:lnTo>
                <a:lnTo>
                  <a:pt x="13" y="68"/>
                </a:lnTo>
                <a:lnTo>
                  <a:pt x="12" y="66"/>
                </a:lnTo>
                <a:lnTo>
                  <a:pt x="12" y="62"/>
                </a:lnTo>
                <a:lnTo>
                  <a:pt x="14" y="62"/>
                </a:lnTo>
                <a:lnTo>
                  <a:pt x="15" y="60"/>
                </a:lnTo>
                <a:lnTo>
                  <a:pt x="15" y="58"/>
                </a:lnTo>
                <a:lnTo>
                  <a:pt x="16" y="58"/>
                </a:lnTo>
                <a:lnTo>
                  <a:pt x="17" y="58"/>
                </a:lnTo>
                <a:lnTo>
                  <a:pt x="18" y="59"/>
                </a:lnTo>
                <a:lnTo>
                  <a:pt x="20" y="59"/>
                </a:lnTo>
                <a:lnTo>
                  <a:pt x="21" y="59"/>
                </a:lnTo>
                <a:lnTo>
                  <a:pt x="22" y="60"/>
                </a:lnTo>
                <a:lnTo>
                  <a:pt x="25" y="60"/>
                </a:lnTo>
                <a:lnTo>
                  <a:pt x="26" y="59"/>
                </a:lnTo>
                <a:lnTo>
                  <a:pt x="26" y="56"/>
                </a:lnTo>
                <a:lnTo>
                  <a:pt x="23" y="56"/>
                </a:lnTo>
                <a:lnTo>
                  <a:pt x="21" y="56"/>
                </a:lnTo>
                <a:lnTo>
                  <a:pt x="19" y="54"/>
                </a:lnTo>
                <a:lnTo>
                  <a:pt x="17" y="54"/>
                </a:lnTo>
                <a:lnTo>
                  <a:pt x="15" y="54"/>
                </a:lnTo>
                <a:lnTo>
                  <a:pt x="12" y="51"/>
                </a:lnTo>
                <a:lnTo>
                  <a:pt x="12" y="49"/>
                </a:lnTo>
                <a:lnTo>
                  <a:pt x="8" y="50"/>
                </a:lnTo>
                <a:lnTo>
                  <a:pt x="7" y="47"/>
                </a:lnTo>
                <a:lnTo>
                  <a:pt x="8" y="46"/>
                </a:lnTo>
                <a:lnTo>
                  <a:pt x="9" y="45"/>
                </a:lnTo>
                <a:lnTo>
                  <a:pt x="8" y="43"/>
                </a:lnTo>
                <a:lnTo>
                  <a:pt x="9" y="40"/>
                </a:lnTo>
                <a:lnTo>
                  <a:pt x="10" y="41"/>
                </a:lnTo>
                <a:lnTo>
                  <a:pt x="11" y="41"/>
                </a:lnTo>
                <a:lnTo>
                  <a:pt x="10" y="38"/>
                </a:lnTo>
                <a:lnTo>
                  <a:pt x="8" y="37"/>
                </a:lnTo>
                <a:lnTo>
                  <a:pt x="6" y="38"/>
                </a:lnTo>
                <a:lnTo>
                  <a:pt x="4" y="36"/>
                </a:lnTo>
                <a:lnTo>
                  <a:pt x="4" y="33"/>
                </a:lnTo>
                <a:lnTo>
                  <a:pt x="6" y="31"/>
                </a:lnTo>
                <a:lnTo>
                  <a:pt x="6" y="29"/>
                </a:lnTo>
                <a:lnTo>
                  <a:pt x="5" y="28"/>
                </a:lnTo>
                <a:lnTo>
                  <a:pt x="5" y="26"/>
                </a:lnTo>
                <a:lnTo>
                  <a:pt x="5" y="23"/>
                </a:lnTo>
                <a:lnTo>
                  <a:pt x="4" y="20"/>
                </a:lnTo>
                <a:lnTo>
                  <a:pt x="0" y="16"/>
                </a:lnTo>
                <a:lnTo>
                  <a:pt x="29" y="2"/>
                </a:lnTo>
                <a:lnTo>
                  <a:pt x="46" y="0"/>
                </a:lnTo>
                <a:lnTo>
                  <a:pt x="64" y="1"/>
                </a:lnTo>
                <a:lnTo>
                  <a:pt x="65" y="10"/>
                </a:lnTo>
                <a:lnTo>
                  <a:pt x="76" y="15"/>
                </a:lnTo>
                <a:lnTo>
                  <a:pt x="79" y="21"/>
                </a:lnTo>
                <a:lnTo>
                  <a:pt x="83" y="22"/>
                </a:lnTo>
                <a:lnTo>
                  <a:pt x="81" y="32"/>
                </a:lnTo>
                <a:lnTo>
                  <a:pt x="84" y="35"/>
                </a:lnTo>
                <a:lnTo>
                  <a:pt x="83" y="38"/>
                </a:lnTo>
                <a:lnTo>
                  <a:pt x="96" y="51"/>
                </a:lnTo>
                <a:lnTo>
                  <a:pt x="107" y="55"/>
                </a:lnTo>
                <a:lnTo>
                  <a:pt x="113" y="58"/>
                </a:lnTo>
                <a:lnTo>
                  <a:pt x="114" y="62"/>
                </a:lnTo>
                <a:lnTo>
                  <a:pt x="110" y="65"/>
                </a:lnTo>
                <a:lnTo>
                  <a:pt x="108" y="69"/>
                </a:lnTo>
                <a:lnTo>
                  <a:pt x="111" y="71"/>
                </a:lnTo>
                <a:lnTo>
                  <a:pt x="116" y="73"/>
                </a:lnTo>
                <a:lnTo>
                  <a:pt x="111" y="75"/>
                </a:lnTo>
                <a:lnTo>
                  <a:pt x="107" y="77"/>
                </a:lnTo>
                <a:lnTo>
                  <a:pt x="108" y="82"/>
                </a:lnTo>
                <a:lnTo>
                  <a:pt x="113" y="83"/>
                </a:lnTo>
                <a:lnTo>
                  <a:pt x="118" y="83"/>
                </a:lnTo>
                <a:lnTo>
                  <a:pt x="118" y="88"/>
                </a:lnTo>
                <a:lnTo>
                  <a:pt x="129" y="89"/>
                </a:lnTo>
                <a:lnTo>
                  <a:pt x="133" y="93"/>
                </a:lnTo>
                <a:lnTo>
                  <a:pt x="141" y="99"/>
                </a:lnTo>
                <a:lnTo>
                  <a:pt x="144" y="96"/>
                </a:lnTo>
                <a:lnTo>
                  <a:pt x="148" y="89"/>
                </a:lnTo>
                <a:lnTo>
                  <a:pt x="153" y="85"/>
                </a:lnTo>
                <a:lnTo>
                  <a:pt x="165" y="92"/>
                </a:lnTo>
                <a:lnTo>
                  <a:pt x="167" y="95"/>
                </a:lnTo>
                <a:lnTo>
                  <a:pt x="160" y="95"/>
                </a:lnTo>
                <a:lnTo>
                  <a:pt x="154" y="100"/>
                </a:lnTo>
                <a:lnTo>
                  <a:pt x="157" y="109"/>
                </a:lnTo>
                <a:lnTo>
                  <a:pt x="165" y="114"/>
                </a:lnTo>
                <a:close/>
              </a:path>
            </a:pathLst>
          </a:custGeom>
          <a:solidFill>
            <a:schemeClr val="bg1"/>
          </a:solidFill>
          <a:ln w="0" cap="rnd">
            <a:solidFill>
              <a:srgbClr val="000000"/>
            </a:solidFill>
            <a:round/>
            <a:headEnd/>
            <a:tailEnd/>
          </a:ln>
        </p:spPr>
        <p:txBody>
          <a:bodyPr/>
          <a:lstStyle/>
          <a:p>
            <a:endParaRPr lang="nl-NL"/>
          </a:p>
        </p:txBody>
      </p:sp>
      <p:sp>
        <p:nvSpPr>
          <p:cNvPr id="170028" name="Freeform 55">
            <a:extLst>
              <a:ext uri="{FF2B5EF4-FFF2-40B4-BE49-F238E27FC236}">
                <a16:creationId xmlns:a16="http://schemas.microsoft.com/office/drawing/2014/main" id="{DA1737CA-020E-487B-8C1E-E86FC45DA64A}"/>
              </a:ext>
            </a:extLst>
          </p:cNvPr>
          <p:cNvSpPr>
            <a:spLocks noEditPoints="1"/>
          </p:cNvSpPr>
          <p:nvPr/>
        </p:nvSpPr>
        <p:spPr bwMode="auto">
          <a:xfrm>
            <a:off x="6151564" y="1338264"/>
            <a:ext cx="3373437" cy="4256087"/>
          </a:xfrm>
          <a:custGeom>
            <a:avLst/>
            <a:gdLst>
              <a:gd name="T0" fmla="*/ 2147483646 w 2125"/>
              <a:gd name="T1" fmla="*/ 2147483646 h 2681"/>
              <a:gd name="T2" fmla="*/ 2147483646 w 2125"/>
              <a:gd name="T3" fmla="*/ 2147483646 h 2681"/>
              <a:gd name="T4" fmla="*/ 2147483646 w 2125"/>
              <a:gd name="T5" fmla="*/ 2147483646 h 2681"/>
              <a:gd name="T6" fmla="*/ 2147483646 w 2125"/>
              <a:gd name="T7" fmla="*/ 2147483646 h 2681"/>
              <a:gd name="T8" fmla="*/ 2147483646 w 2125"/>
              <a:gd name="T9" fmla="*/ 2147483646 h 2681"/>
              <a:gd name="T10" fmla="*/ 2147483646 w 2125"/>
              <a:gd name="T11" fmla="*/ 2147483646 h 2681"/>
              <a:gd name="T12" fmla="*/ 2147483646 w 2125"/>
              <a:gd name="T13" fmla="*/ 2147483646 h 2681"/>
              <a:gd name="T14" fmla="*/ 2147483646 w 2125"/>
              <a:gd name="T15" fmla="*/ 2147483646 h 2681"/>
              <a:gd name="T16" fmla="*/ 2147483646 w 2125"/>
              <a:gd name="T17" fmla="*/ 2147483646 h 2681"/>
              <a:gd name="T18" fmla="*/ 2147483646 w 2125"/>
              <a:gd name="T19" fmla="*/ 2147483646 h 2681"/>
              <a:gd name="T20" fmla="*/ 2147483646 w 2125"/>
              <a:gd name="T21" fmla="*/ 2147483646 h 2681"/>
              <a:gd name="T22" fmla="*/ 2147483646 w 2125"/>
              <a:gd name="T23" fmla="*/ 2147483646 h 2681"/>
              <a:gd name="T24" fmla="*/ 2147483646 w 2125"/>
              <a:gd name="T25" fmla="*/ 2147483646 h 2681"/>
              <a:gd name="T26" fmla="*/ 2147483646 w 2125"/>
              <a:gd name="T27" fmla="*/ 2147483646 h 2681"/>
              <a:gd name="T28" fmla="*/ 2147483646 w 2125"/>
              <a:gd name="T29" fmla="*/ 2147483646 h 2681"/>
              <a:gd name="T30" fmla="*/ 2147483646 w 2125"/>
              <a:gd name="T31" fmla="*/ 2147483646 h 2681"/>
              <a:gd name="T32" fmla="*/ 2147483646 w 2125"/>
              <a:gd name="T33" fmla="*/ 2147483646 h 2681"/>
              <a:gd name="T34" fmla="*/ 2147483646 w 2125"/>
              <a:gd name="T35" fmla="*/ 2147483646 h 2681"/>
              <a:gd name="T36" fmla="*/ 2147483646 w 2125"/>
              <a:gd name="T37" fmla="*/ 2147483646 h 2681"/>
              <a:gd name="T38" fmla="*/ 2147483646 w 2125"/>
              <a:gd name="T39" fmla="*/ 2147483646 h 2681"/>
              <a:gd name="T40" fmla="*/ 2147483646 w 2125"/>
              <a:gd name="T41" fmla="*/ 2147483646 h 2681"/>
              <a:gd name="T42" fmla="*/ 2147483646 w 2125"/>
              <a:gd name="T43" fmla="*/ 2147483646 h 2681"/>
              <a:gd name="T44" fmla="*/ 2147483646 w 2125"/>
              <a:gd name="T45" fmla="*/ 2147483646 h 2681"/>
              <a:gd name="T46" fmla="*/ 2147483646 w 2125"/>
              <a:gd name="T47" fmla="*/ 2147483646 h 2681"/>
              <a:gd name="T48" fmla="*/ 2147483646 w 2125"/>
              <a:gd name="T49" fmla="*/ 2147483646 h 2681"/>
              <a:gd name="T50" fmla="*/ 2147483646 w 2125"/>
              <a:gd name="T51" fmla="*/ 2147483646 h 2681"/>
              <a:gd name="T52" fmla="*/ 2147483646 w 2125"/>
              <a:gd name="T53" fmla="*/ 2147483646 h 2681"/>
              <a:gd name="T54" fmla="*/ 2147483646 w 2125"/>
              <a:gd name="T55" fmla="*/ 2147483646 h 2681"/>
              <a:gd name="T56" fmla="*/ 2147483646 w 2125"/>
              <a:gd name="T57" fmla="*/ 2147483646 h 2681"/>
              <a:gd name="T58" fmla="*/ 2147483646 w 2125"/>
              <a:gd name="T59" fmla="*/ 2147483646 h 2681"/>
              <a:gd name="T60" fmla="*/ 2147483646 w 2125"/>
              <a:gd name="T61" fmla="*/ 2147483646 h 2681"/>
              <a:gd name="T62" fmla="*/ 2147483646 w 2125"/>
              <a:gd name="T63" fmla="*/ 2147483646 h 2681"/>
              <a:gd name="T64" fmla="*/ 2147483646 w 2125"/>
              <a:gd name="T65" fmla="*/ 2147483646 h 2681"/>
              <a:gd name="T66" fmla="*/ 2147483646 w 2125"/>
              <a:gd name="T67" fmla="*/ 2147483646 h 2681"/>
              <a:gd name="T68" fmla="*/ 2147483646 w 2125"/>
              <a:gd name="T69" fmla="*/ 2147483646 h 2681"/>
              <a:gd name="T70" fmla="*/ 2147483646 w 2125"/>
              <a:gd name="T71" fmla="*/ 2147483646 h 2681"/>
              <a:gd name="T72" fmla="*/ 2147483646 w 2125"/>
              <a:gd name="T73" fmla="*/ 2147483646 h 2681"/>
              <a:gd name="T74" fmla="*/ 2147483646 w 2125"/>
              <a:gd name="T75" fmla="*/ 2147483646 h 2681"/>
              <a:gd name="T76" fmla="*/ 2147483646 w 2125"/>
              <a:gd name="T77" fmla="*/ 2147483646 h 2681"/>
              <a:gd name="T78" fmla="*/ 2147483646 w 2125"/>
              <a:gd name="T79" fmla="*/ 2147483646 h 2681"/>
              <a:gd name="T80" fmla="*/ 2147483646 w 2125"/>
              <a:gd name="T81" fmla="*/ 2147483646 h 2681"/>
              <a:gd name="T82" fmla="*/ 2147483646 w 2125"/>
              <a:gd name="T83" fmla="*/ 2147483646 h 2681"/>
              <a:gd name="T84" fmla="*/ 2147483646 w 2125"/>
              <a:gd name="T85" fmla="*/ 2147483646 h 2681"/>
              <a:gd name="T86" fmla="*/ 2147483646 w 2125"/>
              <a:gd name="T87" fmla="*/ 2147483646 h 2681"/>
              <a:gd name="T88" fmla="*/ 2147483646 w 2125"/>
              <a:gd name="T89" fmla="*/ 2147483646 h 2681"/>
              <a:gd name="T90" fmla="*/ 2147483646 w 2125"/>
              <a:gd name="T91" fmla="*/ 2147483646 h 2681"/>
              <a:gd name="T92" fmla="*/ 2147483646 w 2125"/>
              <a:gd name="T93" fmla="*/ 2147483646 h 2681"/>
              <a:gd name="T94" fmla="*/ 2147483646 w 2125"/>
              <a:gd name="T95" fmla="*/ 2147483646 h 2681"/>
              <a:gd name="T96" fmla="*/ 2147483646 w 2125"/>
              <a:gd name="T97" fmla="*/ 2147483646 h 2681"/>
              <a:gd name="T98" fmla="*/ 2147483646 w 2125"/>
              <a:gd name="T99" fmla="*/ 2147483646 h 2681"/>
              <a:gd name="T100" fmla="*/ 2147483646 w 2125"/>
              <a:gd name="T101" fmla="*/ 2147483646 h 2681"/>
              <a:gd name="T102" fmla="*/ 2147483646 w 2125"/>
              <a:gd name="T103" fmla="*/ 2147483646 h 2681"/>
              <a:gd name="T104" fmla="*/ 2147483646 w 2125"/>
              <a:gd name="T105" fmla="*/ 2147483646 h 2681"/>
              <a:gd name="T106" fmla="*/ 2147483646 w 2125"/>
              <a:gd name="T107" fmla="*/ 2147483646 h 2681"/>
              <a:gd name="T108" fmla="*/ 2147483646 w 2125"/>
              <a:gd name="T109" fmla="*/ 2147483646 h 2681"/>
              <a:gd name="T110" fmla="*/ 2147483646 w 2125"/>
              <a:gd name="T111" fmla="*/ 2147483646 h 2681"/>
              <a:gd name="T112" fmla="*/ 2147483646 w 2125"/>
              <a:gd name="T113" fmla="*/ 2147483646 h 2681"/>
              <a:gd name="T114" fmla="*/ 2147483646 w 2125"/>
              <a:gd name="T115" fmla="*/ 2147483646 h 2681"/>
              <a:gd name="T116" fmla="*/ 2147483646 w 2125"/>
              <a:gd name="T117" fmla="*/ 2147483646 h 2681"/>
              <a:gd name="T118" fmla="*/ 2147483646 w 2125"/>
              <a:gd name="T119" fmla="*/ 2147483646 h 26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5"/>
              <a:gd name="T181" fmla="*/ 0 h 2681"/>
              <a:gd name="T182" fmla="*/ 2125 w 2125"/>
              <a:gd name="T183" fmla="*/ 2681 h 26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5" h="2681">
                <a:moveTo>
                  <a:pt x="7" y="1837"/>
                </a:moveTo>
                <a:lnTo>
                  <a:pt x="23" y="1837"/>
                </a:lnTo>
                <a:lnTo>
                  <a:pt x="65" y="1841"/>
                </a:lnTo>
                <a:lnTo>
                  <a:pt x="122" y="1838"/>
                </a:lnTo>
                <a:lnTo>
                  <a:pt x="122" y="1837"/>
                </a:lnTo>
                <a:lnTo>
                  <a:pt x="121" y="1832"/>
                </a:lnTo>
                <a:lnTo>
                  <a:pt x="121" y="1827"/>
                </a:lnTo>
                <a:lnTo>
                  <a:pt x="122" y="1820"/>
                </a:lnTo>
                <a:lnTo>
                  <a:pt x="123" y="1815"/>
                </a:lnTo>
                <a:lnTo>
                  <a:pt x="127" y="1811"/>
                </a:lnTo>
                <a:lnTo>
                  <a:pt x="127" y="1807"/>
                </a:lnTo>
                <a:lnTo>
                  <a:pt x="126" y="1802"/>
                </a:lnTo>
                <a:lnTo>
                  <a:pt x="123" y="1800"/>
                </a:lnTo>
                <a:lnTo>
                  <a:pt x="119" y="1799"/>
                </a:lnTo>
                <a:lnTo>
                  <a:pt x="117" y="1795"/>
                </a:lnTo>
                <a:lnTo>
                  <a:pt x="116" y="1791"/>
                </a:lnTo>
                <a:lnTo>
                  <a:pt x="111" y="1791"/>
                </a:lnTo>
                <a:lnTo>
                  <a:pt x="98" y="1791"/>
                </a:lnTo>
                <a:lnTo>
                  <a:pt x="94" y="1793"/>
                </a:lnTo>
                <a:lnTo>
                  <a:pt x="92" y="1790"/>
                </a:lnTo>
                <a:lnTo>
                  <a:pt x="82" y="1787"/>
                </a:lnTo>
                <a:lnTo>
                  <a:pt x="77" y="1785"/>
                </a:lnTo>
                <a:lnTo>
                  <a:pt x="73" y="1781"/>
                </a:lnTo>
                <a:lnTo>
                  <a:pt x="69" y="1781"/>
                </a:lnTo>
                <a:lnTo>
                  <a:pt x="67" y="1779"/>
                </a:lnTo>
                <a:lnTo>
                  <a:pt x="66" y="1774"/>
                </a:lnTo>
                <a:lnTo>
                  <a:pt x="64" y="1775"/>
                </a:lnTo>
                <a:lnTo>
                  <a:pt x="57" y="1779"/>
                </a:lnTo>
                <a:lnTo>
                  <a:pt x="59" y="1787"/>
                </a:lnTo>
                <a:lnTo>
                  <a:pt x="55" y="1788"/>
                </a:lnTo>
                <a:lnTo>
                  <a:pt x="58" y="1798"/>
                </a:lnTo>
                <a:lnTo>
                  <a:pt x="56" y="1806"/>
                </a:lnTo>
                <a:lnTo>
                  <a:pt x="49" y="1809"/>
                </a:lnTo>
                <a:lnTo>
                  <a:pt x="41" y="1808"/>
                </a:lnTo>
                <a:lnTo>
                  <a:pt x="13" y="1806"/>
                </a:lnTo>
                <a:lnTo>
                  <a:pt x="5" y="1806"/>
                </a:lnTo>
                <a:lnTo>
                  <a:pt x="2" y="1813"/>
                </a:lnTo>
                <a:lnTo>
                  <a:pt x="0" y="1829"/>
                </a:lnTo>
                <a:lnTo>
                  <a:pt x="2" y="1830"/>
                </a:lnTo>
                <a:lnTo>
                  <a:pt x="5" y="1824"/>
                </a:lnTo>
                <a:lnTo>
                  <a:pt x="8" y="1828"/>
                </a:lnTo>
                <a:lnTo>
                  <a:pt x="16" y="1826"/>
                </a:lnTo>
                <a:lnTo>
                  <a:pt x="21" y="1827"/>
                </a:lnTo>
                <a:lnTo>
                  <a:pt x="15" y="1830"/>
                </a:lnTo>
                <a:lnTo>
                  <a:pt x="7" y="1837"/>
                </a:lnTo>
                <a:close/>
                <a:moveTo>
                  <a:pt x="2125" y="755"/>
                </a:moveTo>
                <a:lnTo>
                  <a:pt x="2125" y="9"/>
                </a:lnTo>
                <a:lnTo>
                  <a:pt x="2112" y="4"/>
                </a:lnTo>
                <a:lnTo>
                  <a:pt x="2104" y="0"/>
                </a:lnTo>
                <a:lnTo>
                  <a:pt x="2092" y="27"/>
                </a:lnTo>
                <a:lnTo>
                  <a:pt x="2082" y="104"/>
                </a:lnTo>
                <a:lnTo>
                  <a:pt x="2071" y="142"/>
                </a:lnTo>
                <a:lnTo>
                  <a:pt x="2061" y="167"/>
                </a:lnTo>
                <a:lnTo>
                  <a:pt x="2040" y="196"/>
                </a:lnTo>
                <a:lnTo>
                  <a:pt x="2011" y="221"/>
                </a:lnTo>
                <a:lnTo>
                  <a:pt x="2004" y="223"/>
                </a:lnTo>
                <a:lnTo>
                  <a:pt x="1997" y="238"/>
                </a:lnTo>
                <a:lnTo>
                  <a:pt x="1991" y="269"/>
                </a:lnTo>
                <a:lnTo>
                  <a:pt x="1995" y="286"/>
                </a:lnTo>
                <a:lnTo>
                  <a:pt x="2017" y="290"/>
                </a:lnTo>
                <a:lnTo>
                  <a:pt x="2022" y="303"/>
                </a:lnTo>
                <a:lnTo>
                  <a:pt x="2023" y="351"/>
                </a:lnTo>
                <a:lnTo>
                  <a:pt x="2021" y="362"/>
                </a:lnTo>
                <a:lnTo>
                  <a:pt x="2016" y="370"/>
                </a:lnTo>
                <a:lnTo>
                  <a:pt x="2003" y="384"/>
                </a:lnTo>
                <a:lnTo>
                  <a:pt x="1997" y="401"/>
                </a:lnTo>
                <a:lnTo>
                  <a:pt x="1996" y="411"/>
                </a:lnTo>
                <a:lnTo>
                  <a:pt x="2000" y="425"/>
                </a:lnTo>
                <a:lnTo>
                  <a:pt x="2038" y="433"/>
                </a:lnTo>
                <a:lnTo>
                  <a:pt x="2052" y="449"/>
                </a:lnTo>
                <a:lnTo>
                  <a:pt x="2051" y="484"/>
                </a:lnTo>
                <a:lnTo>
                  <a:pt x="2058" y="507"/>
                </a:lnTo>
                <a:lnTo>
                  <a:pt x="2069" y="520"/>
                </a:lnTo>
                <a:lnTo>
                  <a:pt x="2077" y="522"/>
                </a:lnTo>
                <a:lnTo>
                  <a:pt x="2094" y="520"/>
                </a:lnTo>
                <a:lnTo>
                  <a:pt x="2090" y="536"/>
                </a:lnTo>
                <a:lnTo>
                  <a:pt x="2068" y="591"/>
                </a:lnTo>
                <a:lnTo>
                  <a:pt x="2064" y="596"/>
                </a:lnTo>
                <a:lnTo>
                  <a:pt x="2056" y="594"/>
                </a:lnTo>
                <a:lnTo>
                  <a:pt x="2040" y="574"/>
                </a:lnTo>
                <a:lnTo>
                  <a:pt x="2012" y="542"/>
                </a:lnTo>
                <a:lnTo>
                  <a:pt x="1987" y="514"/>
                </a:lnTo>
                <a:lnTo>
                  <a:pt x="1968" y="501"/>
                </a:lnTo>
                <a:lnTo>
                  <a:pt x="1935" y="478"/>
                </a:lnTo>
                <a:lnTo>
                  <a:pt x="1914" y="473"/>
                </a:lnTo>
                <a:lnTo>
                  <a:pt x="1874" y="445"/>
                </a:lnTo>
                <a:lnTo>
                  <a:pt x="1852" y="434"/>
                </a:lnTo>
                <a:lnTo>
                  <a:pt x="1829" y="426"/>
                </a:lnTo>
                <a:lnTo>
                  <a:pt x="1804" y="415"/>
                </a:lnTo>
                <a:lnTo>
                  <a:pt x="1763" y="412"/>
                </a:lnTo>
                <a:lnTo>
                  <a:pt x="1751" y="411"/>
                </a:lnTo>
                <a:lnTo>
                  <a:pt x="1743" y="415"/>
                </a:lnTo>
                <a:lnTo>
                  <a:pt x="1731" y="435"/>
                </a:lnTo>
                <a:lnTo>
                  <a:pt x="1723" y="444"/>
                </a:lnTo>
                <a:lnTo>
                  <a:pt x="1749" y="500"/>
                </a:lnTo>
                <a:lnTo>
                  <a:pt x="1747" y="522"/>
                </a:lnTo>
                <a:lnTo>
                  <a:pt x="1739" y="539"/>
                </a:lnTo>
                <a:lnTo>
                  <a:pt x="1729" y="548"/>
                </a:lnTo>
                <a:lnTo>
                  <a:pt x="1711" y="545"/>
                </a:lnTo>
                <a:lnTo>
                  <a:pt x="1704" y="550"/>
                </a:lnTo>
                <a:lnTo>
                  <a:pt x="1703" y="570"/>
                </a:lnTo>
                <a:lnTo>
                  <a:pt x="1697" y="582"/>
                </a:lnTo>
                <a:lnTo>
                  <a:pt x="1686" y="583"/>
                </a:lnTo>
                <a:lnTo>
                  <a:pt x="1674" y="576"/>
                </a:lnTo>
                <a:lnTo>
                  <a:pt x="1670" y="571"/>
                </a:lnTo>
                <a:lnTo>
                  <a:pt x="1667" y="559"/>
                </a:lnTo>
                <a:lnTo>
                  <a:pt x="1679" y="536"/>
                </a:lnTo>
                <a:lnTo>
                  <a:pt x="1673" y="527"/>
                </a:lnTo>
                <a:lnTo>
                  <a:pt x="1655" y="517"/>
                </a:lnTo>
                <a:lnTo>
                  <a:pt x="1640" y="520"/>
                </a:lnTo>
                <a:lnTo>
                  <a:pt x="1620" y="535"/>
                </a:lnTo>
                <a:lnTo>
                  <a:pt x="1602" y="560"/>
                </a:lnTo>
                <a:lnTo>
                  <a:pt x="1595" y="564"/>
                </a:lnTo>
                <a:lnTo>
                  <a:pt x="1581" y="565"/>
                </a:lnTo>
                <a:lnTo>
                  <a:pt x="1560" y="553"/>
                </a:lnTo>
                <a:lnTo>
                  <a:pt x="1546" y="551"/>
                </a:lnTo>
                <a:lnTo>
                  <a:pt x="1526" y="555"/>
                </a:lnTo>
                <a:lnTo>
                  <a:pt x="1509" y="561"/>
                </a:lnTo>
                <a:lnTo>
                  <a:pt x="1500" y="570"/>
                </a:lnTo>
                <a:lnTo>
                  <a:pt x="1495" y="593"/>
                </a:lnTo>
                <a:lnTo>
                  <a:pt x="1490" y="604"/>
                </a:lnTo>
                <a:lnTo>
                  <a:pt x="1484" y="611"/>
                </a:lnTo>
                <a:lnTo>
                  <a:pt x="1480" y="608"/>
                </a:lnTo>
                <a:lnTo>
                  <a:pt x="1477" y="598"/>
                </a:lnTo>
                <a:lnTo>
                  <a:pt x="1469" y="598"/>
                </a:lnTo>
                <a:lnTo>
                  <a:pt x="1446" y="607"/>
                </a:lnTo>
                <a:lnTo>
                  <a:pt x="1436" y="611"/>
                </a:lnTo>
                <a:lnTo>
                  <a:pt x="1423" y="601"/>
                </a:lnTo>
                <a:lnTo>
                  <a:pt x="1423" y="590"/>
                </a:lnTo>
                <a:lnTo>
                  <a:pt x="1427" y="582"/>
                </a:lnTo>
                <a:lnTo>
                  <a:pt x="1443" y="578"/>
                </a:lnTo>
                <a:lnTo>
                  <a:pt x="1444" y="547"/>
                </a:lnTo>
                <a:lnTo>
                  <a:pt x="1448" y="525"/>
                </a:lnTo>
                <a:lnTo>
                  <a:pt x="1431" y="522"/>
                </a:lnTo>
                <a:lnTo>
                  <a:pt x="1417" y="529"/>
                </a:lnTo>
                <a:lnTo>
                  <a:pt x="1410" y="538"/>
                </a:lnTo>
                <a:lnTo>
                  <a:pt x="1407" y="562"/>
                </a:lnTo>
                <a:lnTo>
                  <a:pt x="1398" y="576"/>
                </a:lnTo>
                <a:lnTo>
                  <a:pt x="1387" y="582"/>
                </a:lnTo>
                <a:lnTo>
                  <a:pt x="1382" y="578"/>
                </a:lnTo>
                <a:lnTo>
                  <a:pt x="1378" y="554"/>
                </a:lnTo>
                <a:lnTo>
                  <a:pt x="1360" y="569"/>
                </a:lnTo>
                <a:lnTo>
                  <a:pt x="1331" y="586"/>
                </a:lnTo>
                <a:lnTo>
                  <a:pt x="1303" y="599"/>
                </a:lnTo>
                <a:lnTo>
                  <a:pt x="1267" y="624"/>
                </a:lnTo>
                <a:lnTo>
                  <a:pt x="1248" y="635"/>
                </a:lnTo>
                <a:lnTo>
                  <a:pt x="1224" y="656"/>
                </a:lnTo>
                <a:lnTo>
                  <a:pt x="1201" y="666"/>
                </a:lnTo>
                <a:lnTo>
                  <a:pt x="1195" y="686"/>
                </a:lnTo>
                <a:lnTo>
                  <a:pt x="1190" y="715"/>
                </a:lnTo>
                <a:lnTo>
                  <a:pt x="1185" y="739"/>
                </a:lnTo>
                <a:lnTo>
                  <a:pt x="1179" y="748"/>
                </a:lnTo>
                <a:lnTo>
                  <a:pt x="1154" y="752"/>
                </a:lnTo>
                <a:lnTo>
                  <a:pt x="1129" y="758"/>
                </a:lnTo>
                <a:lnTo>
                  <a:pt x="1116" y="753"/>
                </a:lnTo>
                <a:lnTo>
                  <a:pt x="1100" y="744"/>
                </a:lnTo>
                <a:lnTo>
                  <a:pt x="1086" y="717"/>
                </a:lnTo>
                <a:lnTo>
                  <a:pt x="1068" y="702"/>
                </a:lnTo>
                <a:lnTo>
                  <a:pt x="1064" y="693"/>
                </a:lnTo>
                <a:lnTo>
                  <a:pt x="1074" y="668"/>
                </a:lnTo>
                <a:lnTo>
                  <a:pt x="1089" y="657"/>
                </a:lnTo>
                <a:lnTo>
                  <a:pt x="1119" y="653"/>
                </a:lnTo>
                <a:lnTo>
                  <a:pt x="1139" y="650"/>
                </a:lnTo>
                <a:lnTo>
                  <a:pt x="1131" y="627"/>
                </a:lnTo>
                <a:lnTo>
                  <a:pt x="1119" y="604"/>
                </a:lnTo>
                <a:lnTo>
                  <a:pt x="1106" y="573"/>
                </a:lnTo>
                <a:lnTo>
                  <a:pt x="1095" y="566"/>
                </a:lnTo>
                <a:lnTo>
                  <a:pt x="1056" y="572"/>
                </a:lnTo>
                <a:lnTo>
                  <a:pt x="1028" y="560"/>
                </a:lnTo>
                <a:lnTo>
                  <a:pt x="1021" y="562"/>
                </a:lnTo>
                <a:lnTo>
                  <a:pt x="1020" y="579"/>
                </a:lnTo>
                <a:lnTo>
                  <a:pt x="1034" y="605"/>
                </a:lnTo>
                <a:lnTo>
                  <a:pt x="1038" y="636"/>
                </a:lnTo>
                <a:lnTo>
                  <a:pt x="1037" y="648"/>
                </a:lnTo>
                <a:lnTo>
                  <a:pt x="1015" y="699"/>
                </a:lnTo>
                <a:lnTo>
                  <a:pt x="1020" y="710"/>
                </a:lnTo>
                <a:lnTo>
                  <a:pt x="1037" y="718"/>
                </a:lnTo>
                <a:lnTo>
                  <a:pt x="1043" y="738"/>
                </a:lnTo>
                <a:lnTo>
                  <a:pt x="1043" y="770"/>
                </a:lnTo>
                <a:lnTo>
                  <a:pt x="1033" y="806"/>
                </a:lnTo>
                <a:lnTo>
                  <a:pt x="1030" y="830"/>
                </a:lnTo>
                <a:lnTo>
                  <a:pt x="1028" y="833"/>
                </a:lnTo>
                <a:lnTo>
                  <a:pt x="1022" y="833"/>
                </a:lnTo>
                <a:lnTo>
                  <a:pt x="995" y="808"/>
                </a:lnTo>
                <a:lnTo>
                  <a:pt x="960" y="794"/>
                </a:lnTo>
                <a:lnTo>
                  <a:pt x="951" y="791"/>
                </a:lnTo>
                <a:lnTo>
                  <a:pt x="948" y="793"/>
                </a:lnTo>
                <a:lnTo>
                  <a:pt x="926" y="827"/>
                </a:lnTo>
                <a:lnTo>
                  <a:pt x="915" y="839"/>
                </a:lnTo>
                <a:lnTo>
                  <a:pt x="886" y="856"/>
                </a:lnTo>
                <a:lnTo>
                  <a:pt x="859" y="875"/>
                </a:lnTo>
                <a:lnTo>
                  <a:pt x="855" y="878"/>
                </a:lnTo>
                <a:lnTo>
                  <a:pt x="850" y="893"/>
                </a:lnTo>
                <a:lnTo>
                  <a:pt x="856" y="921"/>
                </a:lnTo>
                <a:lnTo>
                  <a:pt x="873" y="951"/>
                </a:lnTo>
                <a:lnTo>
                  <a:pt x="877" y="962"/>
                </a:lnTo>
                <a:lnTo>
                  <a:pt x="876" y="980"/>
                </a:lnTo>
                <a:lnTo>
                  <a:pt x="871" y="990"/>
                </a:lnTo>
                <a:lnTo>
                  <a:pt x="857" y="983"/>
                </a:lnTo>
                <a:lnTo>
                  <a:pt x="841" y="989"/>
                </a:lnTo>
                <a:lnTo>
                  <a:pt x="823" y="985"/>
                </a:lnTo>
                <a:lnTo>
                  <a:pt x="783" y="967"/>
                </a:lnTo>
                <a:lnTo>
                  <a:pt x="756" y="952"/>
                </a:lnTo>
                <a:lnTo>
                  <a:pt x="734" y="930"/>
                </a:lnTo>
                <a:lnTo>
                  <a:pt x="725" y="930"/>
                </a:lnTo>
                <a:lnTo>
                  <a:pt x="712" y="960"/>
                </a:lnTo>
                <a:lnTo>
                  <a:pt x="730" y="996"/>
                </a:lnTo>
                <a:lnTo>
                  <a:pt x="741" y="1005"/>
                </a:lnTo>
                <a:lnTo>
                  <a:pt x="750" y="1006"/>
                </a:lnTo>
                <a:lnTo>
                  <a:pt x="758" y="1002"/>
                </a:lnTo>
                <a:lnTo>
                  <a:pt x="767" y="1006"/>
                </a:lnTo>
                <a:lnTo>
                  <a:pt x="775" y="1023"/>
                </a:lnTo>
                <a:lnTo>
                  <a:pt x="775" y="1037"/>
                </a:lnTo>
                <a:lnTo>
                  <a:pt x="770" y="1050"/>
                </a:lnTo>
                <a:lnTo>
                  <a:pt x="755" y="1054"/>
                </a:lnTo>
                <a:lnTo>
                  <a:pt x="747" y="1060"/>
                </a:lnTo>
                <a:lnTo>
                  <a:pt x="740" y="1057"/>
                </a:lnTo>
                <a:lnTo>
                  <a:pt x="729" y="1051"/>
                </a:lnTo>
                <a:lnTo>
                  <a:pt x="705" y="1048"/>
                </a:lnTo>
                <a:lnTo>
                  <a:pt x="698" y="1044"/>
                </a:lnTo>
                <a:lnTo>
                  <a:pt x="688" y="1016"/>
                </a:lnTo>
                <a:lnTo>
                  <a:pt x="671" y="1011"/>
                </a:lnTo>
                <a:lnTo>
                  <a:pt x="648" y="1008"/>
                </a:lnTo>
                <a:lnTo>
                  <a:pt x="640" y="1000"/>
                </a:lnTo>
                <a:lnTo>
                  <a:pt x="637" y="991"/>
                </a:lnTo>
                <a:lnTo>
                  <a:pt x="635" y="969"/>
                </a:lnTo>
                <a:lnTo>
                  <a:pt x="621" y="926"/>
                </a:lnTo>
                <a:lnTo>
                  <a:pt x="616" y="902"/>
                </a:lnTo>
                <a:lnTo>
                  <a:pt x="615" y="897"/>
                </a:lnTo>
                <a:lnTo>
                  <a:pt x="628" y="888"/>
                </a:lnTo>
                <a:lnTo>
                  <a:pt x="633" y="874"/>
                </a:lnTo>
                <a:lnTo>
                  <a:pt x="633" y="855"/>
                </a:lnTo>
                <a:lnTo>
                  <a:pt x="625" y="834"/>
                </a:lnTo>
                <a:lnTo>
                  <a:pt x="613" y="823"/>
                </a:lnTo>
                <a:lnTo>
                  <a:pt x="596" y="815"/>
                </a:lnTo>
                <a:lnTo>
                  <a:pt x="580" y="801"/>
                </a:lnTo>
                <a:lnTo>
                  <a:pt x="559" y="772"/>
                </a:lnTo>
                <a:lnTo>
                  <a:pt x="550" y="765"/>
                </a:lnTo>
                <a:lnTo>
                  <a:pt x="536" y="739"/>
                </a:lnTo>
                <a:lnTo>
                  <a:pt x="533" y="736"/>
                </a:lnTo>
                <a:lnTo>
                  <a:pt x="527" y="728"/>
                </a:lnTo>
                <a:lnTo>
                  <a:pt x="545" y="723"/>
                </a:lnTo>
                <a:lnTo>
                  <a:pt x="559" y="729"/>
                </a:lnTo>
                <a:lnTo>
                  <a:pt x="567" y="737"/>
                </a:lnTo>
                <a:lnTo>
                  <a:pt x="579" y="760"/>
                </a:lnTo>
                <a:lnTo>
                  <a:pt x="588" y="762"/>
                </a:lnTo>
                <a:lnTo>
                  <a:pt x="609" y="767"/>
                </a:lnTo>
                <a:lnTo>
                  <a:pt x="652" y="791"/>
                </a:lnTo>
                <a:lnTo>
                  <a:pt x="678" y="807"/>
                </a:lnTo>
                <a:lnTo>
                  <a:pt x="709" y="816"/>
                </a:lnTo>
                <a:lnTo>
                  <a:pt x="748" y="825"/>
                </a:lnTo>
                <a:lnTo>
                  <a:pt x="774" y="834"/>
                </a:lnTo>
                <a:lnTo>
                  <a:pt x="806" y="834"/>
                </a:lnTo>
                <a:lnTo>
                  <a:pt x="823" y="830"/>
                </a:lnTo>
                <a:lnTo>
                  <a:pt x="856" y="813"/>
                </a:lnTo>
                <a:lnTo>
                  <a:pt x="872" y="801"/>
                </a:lnTo>
                <a:lnTo>
                  <a:pt x="893" y="775"/>
                </a:lnTo>
                <a:lnTo>
                  <a:pt x="906" y="751"/>
                </a:lnTo>
                <a:lnTo>
                  <a:pt x="911" y="734"/>
                </a:lnTo>
                <a:lnTo>
                  <a:pt x="909" y="720"/>
                </a:lnTo>
                <a:lnTo>
                  <a:pt x="900" y="706"/>
                </a:lnTo>
                <a:lnTo>
                  <a:pt x="898" y="691"/>
                </a:lnTo>
                <a:lnTo>
                  <a:pt x="899" y="669"/>
                </a:lnTo>
                <a:lnTo>
                  <a:pt x="892" y="655"/>
                </a:lnTo>
                <a:lnTo>
                  <a:pt x="854" y="623"/>
                </a:lnTo>
                <a:lnTo>
                  <a:pt x="829" y="612"/>
                </a:lnTo>
                <a:lnTo>
                  <a:pt x="801" y="600"/>
                </a:lnTo>
                <a:lnTo>
                  <a:pt x="790" y="589"/>
                </a:lnTo>
                <a:lnTo>
                  <a:pt x="759" y="544"/>
                </a:lnTo>
                <a:lnTo>
                  <a:pt x="740" y="525"/>
                </a:lnTo>
                <a:lnTo>
                  <a:pt x="688" y="497"/>
                </a:lnTo>
                <a:lnTo>
                  <a:pt x="663" y="482"/>
                </a:lnTo>
                <a:lnTo>
                  <a:pt x="642" y="483"/>
                </a:lnTo>
                <a:lnTo>
                  <a:pt x="632" y="481"/>
                </a:lnTo>
                <a:lnTo>
                  <a:pt x="615" y="480"/>
                </a:lnTo>
                <a:lnTo>
                  <a:pt x="595" y="477"/>
                </a:lnTo>
                <a:lnTo>
                  <a:pt x="587" y="475"/>
                </a:lnTo>
                <a:lnTo>
                  <a:pt x="573" y="492"/>
                </a:lnTo>
                <a:lnTo>
                  <a:pt x="572" y="459"/>
                </a:lnTo>
                <a:lnTo>
                  <a:pt x="560" y="454"/>
                </a:lnTo>
                <a:lnTo>
                  <a:pt x="543" y="449"/>
                </a:lnTo>
                <a:lnTo>
                  <a:pt x="532" y="439"/>
                </a:lnTo>
                <a:lnTo>
                  <a:pt x="525" y="423"/>
                </a:lnTo>
                <a:lnTo>
                  <a:pt x="520" y="402"/>
                </a:lnTo>
                <a:lnTo>
                  <a:pt x="520" y="393"/>
                </a:lnTo>
                <a:lnTo>
                  <a:pt x="508" y="406"/>
                </a:lnTo>
                <a:lnTo>
                  <a:pt x="489" y="420"/>
                </a:lnTo>
                <a:lnTo>
                  <a:pt x="477" y="423"/>
                </a:lnTo>
                <a:lnTo>
                  <a:pt x="469" y="439"/>
                </a:lnTo>
                <a:lnTo>
                  <a:pt x="460" y="450"/>
                </a:lnTo>
                <a:lnTo>
                  <a:pt x="444" y="451"/>
                </a:lnTo>
                <a:lnTo>
                  <a:pt x="429" y="458"/>
                </a:lnTo>
                <a:lnTo>
                  <a:pt x="410" y="484"/>
                </a:lnTo>
                <a:lnTo>
                  <a:pt x="390" y="520"/>
                </a:lnTo>
                <a:lnTo>
                  <a:pt x="377" y="536"/>
                </a:lnTo>
                <a:lnTo>
                  <a:pt x="377" y="551"/>
                </a:lnTo>
                <a:lnTo>
                  <a:pt x="372" y="575"/>
                </a:lnTo>
                <a:lnTo>
                  <a:pt x="374" y="603"/>
                </a:lnTo>
                <a:lnTo>
                  <a:pt x="385" y="614"/>
                </a:lnTo>
                <a:lnTo>
                  <a:pt x="401" y="623"/>
                </a:lnTo>
                <a:lnTo>
                  <a:pt x="420" y="649"/>
                </a:lnTo>
                <a:lnTo>
                  <a:pt x="430" y="669"/>
                </a:lnTo>
                <a:lnTo>
                  <a:pt x="422" y="687"/>
                </a:lnTo>
                <a:lnTo>
                  <a:pt x="397" y="725"/>
                </a:lnTo>
                <a:lnTo>
                  <a:pt x="391" y="740"/>
                </a:lnTo>
                <a:lnTo>
                  <a:pt x="418" y="807"/>
                </a:lnTo>
                <a:lnTo>
                  <a:pt x="432" y="863"/>
                </a:lnTo>
                <a:lnTo>
                  <a:pt x="429" y="880"/>
                </a:lnTo>
                <a:lnTo>
                  <a:pt x="420" y="904"/>
                </a:lnTo>
                <a:lnTo>
                  <a:pt x="417" y="923"/>
                </a:lnTo>
                <a:lnTo>
                  <a:pt x="416" y="940"/>
                </a:lnTo>
                <a:lnTo>
                  <a:pt x="423" y="962"/>
                </a:lnTo>
                <a:lnTo>
                  <a:pt x="448" y="1024"/>
                </a:lnTo>
                <a:lnTo>
                  <a:pt x="451" y="1035"/>
                </a:lnTo>
                <a:lnTo>
                  <a:pt x="450" y="1046"/>
                </a:lnTo>
                <a:lnTo>
                  <a:pt x="439" y="1064"/>
                </a:lnTo>
                <a:lnTo>
                  <a:pt x="433" y="1073"/>
                </a:lnTo>
                <a:lnTo>
                  <a:pt x="441" y="1087"/>
                </a:lnTo>
                <a:lnTo>
                  <a:pt x="467" y="1108"/>
                </a:lnTo>
                <a:lnTo>
                  <a:pt x="481" y="1119"/>
                </a:lnTo>
                <a:lnTo>
                  <a:pt x="489" y="1136"/>
                </a:lnTo>
                <a:lnTo>
                  <a:pt x="492" y="1150"/>
                </a:lnTo>
                <a:lnTo>
                  <a:pt x="490" y="1167"/>
                </a:lnTo>
                <a:lnTo>
                  <a:pt x="482" y="1190"/>
                </a:lnTo>
                <a:lnTo>
                  <a:pt x="471" y="1212"/>
                </a:lnTo>
                <a:lnTo>
                  <a:pt x="444" y="1243"/>
                </a:lnTo>
                <a:lnTo>
                  <a:pt x="406" y="1291"/>
                </a:lnTo>
                <a:lnTo>
                  <a:pt x="369" y="1336"/>
                </a:lnTo>
                <a:lnTo>
                  <a:pt x="366" y="1347"/>
                </a:lnTo>
                <a:lnTo>
                  <a:pt x="370" y="1345"/>
                </a:lnTo>
                <a:lnTo>
                  <a:pt x="371" y="1353"/>
                </a:lnTo>
                <a:lnTo>
                  <a:pt x="366" y="1370"/>
                </a:lnTo>
                <a:lnTo>
                  <a:pt x="371" y="1382"/>
                </a:lnTo>
                <a:lnTo>
                  <a:pt x="377" y="1386"/>
                </a:lnTo>
                <a:lnTo>
                  <a:pt x="389" y="1389"/>
                </a:lnTo>
                <a:lnTo>
                  <a:pt x="412" y="1386"/>
                </a:lnTo>
                <a:lnTo>
                  <a:pt x="419" y="1387"/>
                </a:lnTo>
                <a:lnTo>
                  <a:pt x="430" y="1400"/>
                </a:lnTo>
                <a:lnTo>
                  <a:pt x="438" y="1415"/>
                </a:lnTo>
                <a:lnTo>
                  <a:pt x="431" y="1421"/>
                </a:lnTo>
                <a:lnTo>
                  <a:pt x="423" y="1421"/>
                </a:lnTo>
                <a:lnTo>
                  <a:pt x="408" y="1410"/>
                </a:lnTo>
                <a:lnTo>
                  <a:pt x="393" y="1406"/>
                </a:lnTo>
                <a:lnTo>
                  <a:pt x="387" y="1413"/>
                </a:lnTo>
                <a:lnTo>
                  <a:pt x="381" y="1426"/>
                </a:lnTo>
                <a:lnTo>
                  <a:pt x="376" y="1429"/>
                </a:lnTo>
                <a:lnTo>
                  <a:pt x="366" y="1421"/>
                </a:lnTo>
                <a:lnTo>
                  <a:pt x="361" y="1427"/>
                </a:lnTo>
                <a:lnTo>
                  <a:pt x="362" y="1432"/>
                </a:lnTo>
                <a:lnTo>
                  <a:pt x="359" y="1435"/>
                </a:lnTo>
                <a:lnTo>
                  <a:pt x="354" y="1433"/>
                </a:lnTo>
                <a:lnTo>
                  <a:pt x="352" y="1427"/>
                </a:lnTo>
                <a:lnTo>
                  <a:pt x="345" y="1428"/>
                </a:lnTo>
                <a:lnTo>
                  <a:pt x="343" y="1438"/>
                </a:lnTo>
                <a:lnTo>
                  <a:pt x="346" y="1439"/>
                </a:lnTo>
                <a:lnTo>
                  <a:pt x="348" y="1444"/>
                </a:lnTo>
                <a:lnTo>
                  <a:pt x="351" y="1446"/>
                </a:lnTo>
                <a:lnTo>
                  <a:pt x="354" y="1451"/>
                </a:lnTo>
                <a:lnTo>
                  <a:pt x="353" y="1458"/>
                </a:lnTo>
                <a:lnTo>
                  <a:pt x="350" y="1459"/>
                </a:lnTo>
                <a:lnTo>
                  <a:pt x="344" y="1459"/>
                </a:lnTo>
                <a:lnTo>
                  <a:pt x="342" y="1461"/>
                </a:lnTo>
                <a:lnTo>
                  <a:pt x="341" y="1466"/>
                </a:lnTo>
                <a:lnTo>
                  <a:pt x="338" y="1476"/>
                </a:lnTo>
                <a:lnTo>
                  <a:pt x="333" y="1484"/>
                </a:lnTo>
                <a:lnTo>
                  <a:pt x="327" y="1489"/>
                </a:lnTo>
                <a:lnTo>
                  <a:pt x="324" y="1494"/>
                </a:lnTo>
                <a:lnTo>
                  <a:pt x="322" y="1499"/>
                </a:lnTo>
                <a:lnTo>
                  <a:pt x="322" y="1505"/>
                </a:lnTo>
                <a:lnTo>
                  <a:pt x="325" y="1521"/>
                </a:lnTo>
                <a:lnTo>
                  <a:pt x="326" y="1528"/>
                </a:lnTo>
                <a:lnTo>
                  <a:pt x="327" y="1534"/>
                </a:lnTo>
                <a:lnTo>
                  <a:pt x="324" y="1539"/>
                </a:lnTo>
                <a:lnTo>
                  <a:pt x="324" y="1545"/>
                </a:lnTo>
                <a:lnTo>
                  <a:pt x="327" y="1554"/>
                </a:lnTo>
                <a:lnTo>
                  <a:pt x="331" y="1557"/>
                </a:lnTo>
                <a:lnTo>
                  <a:pt x="332" y="1560"/>
                </a:lnTo>
                <a:lnTo>
                  <a:pt x="332" y="1562"/>
                </a:lnTo>
                <a:lnTo>
                  <a:pt x="333" y="1565"/>
                </a:lnTo>
                <a:lnTo>
                  <a:pt x="333" y="1571"/>
                </a:lnTo>
                <a:lnTo>
                  <a:pt x="337" y="1572"/>
                </a:lnTo>
                <a:lnTo>
                  <a:pt x="338" y="1574"/>
                </a:lnTo>
                <a:lnTo>
                  <a:pt x="335" y="1577"/>
                </a:lnTo>
                <a:lnTo>
                  <a:pt x="329" y="1579"/>
                </a:lnTo>
                <a:lnTo>
                  <a:pt x="326" y="1581"/>
                </a:lnTo>
                <a:lnTo>
                  <a:pt x="325" y="1584"/>
                </a:lnTo>
                <a:lnTo>
                  <a:pt x="324" y="1588"/>
                </a:lnTo>
                <a:lnTo>
                  <a:pt x="321" y="1588"/>
                </a:lnTo>
                <a:lnTo>
                  <a:pt x="321" y="1593"/>
                </a:lnTo>
                <a:lnTo>
                  <a:pt x="320" y="1596"/>
                </a:lnTo>
                <a:lnTo>
                  <a:pt x="318" y="1598"/>
                </a:lnTo>
                <a:lnTo>
                  <a:pt x="320" y="1601"/>
                </a:lnTo>
                <a:lnTo>
                  <a:pt x="327" y="1601"/>
                </a:lnTo>
                <a:lnTo>
                  <a:pt x="326" y="1605"/>
                </a:lnTo>
                <a:lnTo>
                  <a:pt x="326" y="1610"/>
                </a:lnTo>
                <a:lnTo>
                  <a:pt x="331" y="1612"/>
                </a:lnTo>
                <a:lnTo>
                  <a:pt x="335" y="1615"/>
                </a:lnTo>
                <a:lnTo>
                  <a:pt x="336" y="1618"/>
                </a:lnTo>
                <a:lnTo>
                  <a:pt x="340" y="1620"/>
                </a:lnTo>
                <a:lnTo>
                  <a:pt x="340" y="1623"/>
                </a:lnTo>
                <a:lnTo>
                  <a:pt x="340" y="1627"/>
                </a:lnTo>
                <a:lnTo>
                  <a:pt x="339" y="1630"/>
                </a:lnTo>
                <a:lnTo>
                  <a:pt x="337" y="1633"/>
                </a:lnTo>
                <a:lnTo>
                  <a:pt x="336" y="1633"/>
                </a:lnTo>
                <a:lnTo>
                  <a:pt x="334" y="1634"/>
                </a:lnTo>
                <a:lnTo>
                  <a:pt x="336" y="1637"/>
                </a:lnTo>
                <a:lnTo>
                  <a:pt x="335" y="1642"/>
                </a:lnTo>
                <a:lnTo>
                  <a:pt x="335" y="1646"/>
                </a:lnTo>
                <a:lnTo>
                  <a:pt x="334" y="1649"/>
                </a:lnTo>
                <a:lnTo>
                  <a:pt x="332" y="1652"/>
                </a:lnTo>
                <a:lnTo>
                  <a:pt x="331" y="1655"/>
                </a:lnTo>
                <a:lnTo>
                  <a:pt x="335" y="1653"/>
                </a:lnTo>
                <a:lnTo>
                  <a:pt x="338" y="1653"/>
                </a:lnTo>
                <a:lnTo>
                  <a:pt x="340" y="1655"/>
                </a:lnTo>
                <a:lnTo>
                  <a:pt x="342" y="1656"/>
                </a:lnTo>
                <a:lnTo>
                  <a:pt x="343" y="1657"/>
                </a:lnTo>
                <a:lnTo>
                  <a:pt x="342" y="1660"/>
                </a:lnTo>
                <a:lnTo>
                  <a:pt x="341" y="1663"/>
                </a:lnTo>
                <a:lnTo>
                  <a:pt x="344" y="1666"/>
                </a:lnTo>
                <a:lnTo>
                  <a:pt x="346" y="1668"/>
                </a:lnTo>
                <a:lnTo>
                  <a:pt x="347" y="1674"/>
                </a:lnTo>
                <a:lnTo>
                  <a:pt x="350" y="1678"/>
                </a:lnTo>
                <a:lnTo>
                  <a:pt x="353" y="1679"/>
                </a:lnTo>
                <a:lnTo>
                  <a:pt x="352" y="1682"/>
                </a:lnTo>
                <a:lnTo>
                  <a:pt x="354" y="1686"/>
                </a:lnTo>
                <a:lnTo>
                  <a:pt x="354" y="1693"/>
                </a:lnTo>
                <a:lnTo>
                  <a:pt x="355" y="1701"/>
                </a:lnTo>
                <a:lnTo>
                  <a:pt x="355" y="1704"/>
                </a:lnTo>
                <a:lnTo>
                  <a:pt x="354" y="1708"/>
                </a:lnTo>
                <a:lnTo>
                  <a:pt x="353" y="1709"/>
                </a:lnTo>
                <a:lnTo>
                  <a:pt x="356" y="1714"/>
                </a:lnTo>
                <a:lnTo>
                  <a:pt x="361" y="1716"/>
                </a:lnTo>
                <a:lnTo>
                  <a:pt x="364" y="1712"/>
                </a:lnTo>
                <a:lnTo>
                  <a:pt x="368" y="1713"/>
                </a:lnTo>
                <a:lnTo>
                  <a:pt x="374" y="1714"/>
                </a:lnTo>
                <a:lnTo>
                  <a:pt x="376" y="1719"/>
                </a:lnTo>
                <a:lnTo>
                  <a:pt x="378" y="1724"/>
                </a:lnTo>
                <a:lnTo>
                  <a:pt x="382" y="1723"/>
                </a:lnTo>
                <a:lnTo>
                  <a:pt x="386" y="1721"/>
                </a:lnTo>
                <a:lnTo>
                  <a:pt x="393" y="1719"/>
                </a:lnTo>
                <a:lnTo>
                  <a:pt x="399" y="1721"/>
                </a:lnTo>
                <a:lnTo>
                  <a:pt x="404" y="1723"/>
                </a:lnTo>
                <a:lnTo>
                  <a:pt x="407" y="1723"/>
                </a:lnTo>
                <a:lnTo>
                  <a:pt x="407" y="1727"/>
                </a:lnTo>
                <a:lnTo>
                  <a:pt x="404" y="1731"/>
                </a:lnTo>
                <a:lnTo>
                  <a:pt x="404" y="1734"/>
                </a:lnTo>
                <a:lnTo>
                  <a:pt x="405" y="1739"/>
                </a:lnTo>
                <a:lnTo>
                  <a:pt x="408" y="1744"/>
                </a:lnTo>
                <a:lnTo>
                  <a:pt x="412" y="1744"/>
                </a:lnTo>
                <a:lnTo>
                  <a:pt x="416" y="1737"/>
                </a:lnTo>
                <a:lnTo>
                  <a:pt x="421" y="1737"/>
                </a:lnTo>
                <a:lnTo>
                  <a:pt x="425" y="1737"/>
                </a:lnTo>
                <a:lnTo>
                  <a:pt x="427" y="1733"/>
                </a:lnTo>
                <a:lnTo>
                  <a:pt x="432" y="1731"/>
                </a:lnTo>
                <a:lnTo>
                  <a:pt x="434" y="1732"/>
                </a:lnTo>
                <a:lnTo>
                  <a:pt x="436" y="1734"/>
                </a:lnTo>
                <a:lnTo>
                  <a:pt x="441" y="1732"/>
                </a:lnTo>
                <a:lnTo>
                  <a:pt x="451" y="1736"/>
                </a:lnTo>
                <a:lnTo>
                  <a:pt x="454" y="1741"/>
                </a:lnTo>
                <a:lnTo>
                  <a:pt x="459" y="1744"/>
                </a:lnTo>
                <a:lnTo>
                  <a:pt x="461" y="1747"/>
                </a:lnTo>
                <a:lnTo>
                  <a:pt x="464" y="1751"/>
                </a:lnTo>
                <a:lnTo>
                  <a:pt x="467" y="1752"/>
                </a:lnTo>
                <a:lnTo>
                  <a:pt x="470" y="1751"/>
                </a:lnTo>
                <a:lnTo>
                  <a:pt x="471" y="1755"/>
                </a:lnTo>
                <a:lnTo>
                  <a:pt x="469" y="1758"/>
                </a:lnTo>
                <a:lnTo>
                  <a:pt x="469" y="1761"/>
                </a:lnTo>
                <a:lnTo>
                  <a:pt x="469" y="1767"/>
                </a:lnTo>
                <a:lnTo>
                  <a:pt x="466" y="1772"/>
                </a:lnTo>
                <a:lnTo>
                  <a:pt x="470" y="1780"/>
                </a:lnTo>
                <a:lnTo>
                  <a:pt x="473" y="1784"/>
                </a:lnTo>
                <a:lnTo>
                  <a:pt x="474" y="1789"/>
                </a:lnTo>
                <a:lnTo>
                  <a:pt x="473" y="1794"/>
                </a:lnTo>
                <a:lnTo>
                  <a:pt x="470" y="1794"/>
                </a:lnTo>
                <a:lnTo>
                  <a:pt x="470" y="1797"/>
                </a:lnTo>
                <a:lnTo>
                  <a:pt x="468" y="1799"/>
                </a:lnTo>
                <a:lnTo>
                  <a:pt x="466" y="1801"/>
                </a:lnTo>
                <a:lnTo>
                  <a:pt x="466" y="1806"/>
                </a:lnTo>
                <a:lnTo>
                  <a:pt x="465" y="1811"/>
                </a:lnTo>
                <a:lnTo>
                  <a:pt x="471" y="1813"/>
                </a:lnTo>
                <a:lnTo>
                  <a:pt x="474" y="1819"/>
                </a:lnTo>
                <a:lnTo>
                  <a:pt x="475" y="1823"/>
                </a:lnTo>
                <a:lnTo>
                  <a:pt x="479" y="1821"/>
                </a:lnTo>
                <a:lnTo>
                  <a:pt x="481" y="1822"/>
                </a:lnTo>
                <a:lnTo>
                  <a:pt x="480" y="1826"/>
                </a:lnTo>
                <a:lnTo>
                  <a:pt x="478" y="1830"/>
                </a:lnTo>
                <a:lnTo>
                  <a:pt x="479" y="1834"/>
                </a:lnTo>
                <a:lnTo>
                  <a:pt x="483" y="1834"/>
                </a:lnTo>
                <a:lnTo>
                  <a:pt x="486" y="1843"/>
                </a:lnTo>
                <a:lnTo>
                  <a:pt x="488" y="1850"/>
                </a:lnTo>
                <a:lnTo>
                  <a:pt x="496" y="1857"/>
                </a:lnTo>
                <a:lnTo>
                  <a:pt x="501" y="1860"/>
                </a:lnTo>
                <a:lnTo>
                  <a:pt x="506" y="1862"/>
                </a:lnTo>
                <a:lnTo>
                  <a:pt x="509" y="1865"/>
                </a:lnTo>
                <a:lnTo>
                  <a:pt x="511" y="1870"/>
                </a:lnTo>
                <a:lnTo>
                  <a:pt x="509" y="1877"/>
                </a:lnTo>
                <a:lnTo>
                  <a:pt x="508" y="1882"/>
                </a:lnTo>
                <a:lnTo>
                  <a:pt x="511" y="1884"/>
                </a:lnTo>
                <a:lnTo>
                  <a:pt x="518" y="1882"/>
                </a:lnTo>
                <a:lnTo>
                  <a:pt x="525" y="1884"/>
                </a:lnTo>
                <a:lnTo>
                  <a:pt x="532" y="1888"/>
                </a:lnTo>
                <a:lnTo>
                  <a:pt x="537" y="1890"/>
                </a:lnTo>
                <a:lnTo>
                  <a:pt x="536" y="1892"/>
                </a:lnTo>
                <a:lnTo>
                  <a:pt x="535" y="1893"/>
                </a:lnTo>
                <a:lnTo>
                  <a:pt x="533" y="1894"/>
                </a:lnTo>
                <a:lnTo>
                  <a:pt x="536" y="1900"/>
                </a:lnTo>
                <a:lnTo>
                  <a:pt x="541" y="1905"/>
                </a:lnTo>
                <a:lnTo>
                  <a:pt x="546" y="1907"/>
                </a:lnTo>
                <a:lnTo>
                  <a:pt x="547" y="1911"/>
                </a:lnTo>
                <a:lnTo>
                  <a:pt x="546" y="1916"/>
                </a:lnTo>
                <a:lnTo>
                  <a:pt x="540" y="1916"/>
                </a:lnTo>
                <a:lnTo>
                  <a:pt x="537" y="1919"/>
                </a:lnTo>
                <a:lnTo>
                  <a:pt x="536" y="1921"/>
                </a:lnTo>
                <a:lnTo>
                  <a:pt x="528" y="1929"/>
                </a:lnTo>
                <a:lnTo>
                  <a:pt x="518" y="1932"/>
                </a:lnTo>
                <a:lnTo>
                  <a:pt x="508" y="1932"/>
                </a:lnTo>
                <a:lnTo>
                  <a:pt x="504" y="1927"/>
                </a:lnTo>
                <a:lnTo>
                  <a:pt x="498" y="1926"/>
                </a:lnTo>
                <a:lnTo>
                  <a:pt x="491" y="1926"/>
                </a:lnTo>
                <a:lnTo>
                  <a:pt x="489" y="1932"/>
                </a:lnTo>
                <a:lnTo>
                  <a:pt x="487" y="1936"/>
                </a:lnTo>
                <a:lnTo>
                  <a:pt x="487" y="1941"/>
                </a:lnTo>
                <a:lnTo>
                  <a:pt x="493" y="1949"/>
                </a:lnTo>
                <a:lnTo>
                  <a:pt x="498" y="1954"/>
                </a:lnTo>
                <a:lnTo>
                  <a:pt x="498" y="1960"/>
                </a:lnTo>
                <a:lnTo>
                  <a:pt x="496" y="1962"/>
                </a:lnTo>
                <a:lnTo>
                  <a:pt x="497" y="1966"/>
                </a:lnTo>
                <a:lnTo>
                  <a:pt x="500" y="1970"/>
                </a:lnTo>
                <a:lnTo>
                  <a:pt x="499" y="1974"/>
                </a:lnTo>
                <a:lnTo>
                  <a:pt x="499" y="1979"/>
                </a:lnTo>
                <a:lnTo>
                  <a:pt x="500" y="1986"/>
                </a:lnTo>
                <a:lnTo>
                  <a:pt x="499" y="1989"/>
                </a:lnTo>
                <a:lnTo>
                  <a:pt x="502" y="1992"/>
                </a:lnTo>
                <a:lnTo>
                  <a:pt x="504" y="1995"/>
                </a:lnTo>
                <a:lnTo>
                  <a:pt x="507" y="1997"/>
                </a:lnTo>
                <a:lnTo>
                  <a:pt x="507" y="2002"/>
                </a:lnTo>
                <a:lnTo>
                  <a:pt x="514" y="2004"/>
                </a:lnTo>
                <a:lnTo>
                  <a:pt x="523" y="2005"/>
                </a:lnTo>
                <a:lnTo>
                  <a:pt x="529" y="2000"/>
                </a:lnTo>
                <a:lnTo>
                  <a:pt x="532" y="1991"/>
                </a:lnTo>
                <a:lnTo>
                  <a:pt x="535" y="1983"/>
                </a:lnTo>
                <a:lnTo>
                  <a:pt x="545" y="1991"/>
                </a:lnTo>
                <a:lnTo>
                  <a:pt x="555" y="1990"/>
                </a:lnTo>
                <a:lnTo>
                  <a:pt x="568" y="1983"/>
                </a:lnTo>
                <a:lnTo>
                  <a:pt x="582" y="1987"/>
                </a:lnTo>
                <a:lnTo>
                  <a:pt x="592" y="1982"/>
                </a:lnTo>
                <a:lnTo>
                  <a:pt x="595" y="1991"/>
                </a:lnTo>
                <a:lnTo>
                  <a:pt x="601" y="1995"/>
                </a:lnTo>
                <a:lnTo>
                  <a:pt x="606" y="2005"/>
                </a:lnTo>
                <a:lnTo>
                  <a:pt x="608" y="2011"/>
                </a:lnTo>
                <a:lnTo>
                  <a:pt x="613" y="2016"/>
                </a:lnTo>
                <a:lnTo>
                  <a:pt x="619" y="2021"/>
                </a:lnTo>
                <a:lnTo>
                  <a:pt x="619" y="2030"/>
                </a:lnTo>
                <a:lnTo>
                  <a:pt x="613" y="2029"/>
                </a:lnTo>
                <a:lnTo>
                  <a:pt x="607" y="2033"/>
                </a:lnTo>
                <a:lnTo>
                  <a:pt x="610" y="2042"/>
                </a:lnTo>
                <a:lnTo>
                  <a:pt x="612" y="2053"/>
                </a:lnTo>
                <a:lnTo>
                  <a:pt x="617" y="2062"/>
                </a:lnTo>
                <a:lnTo>
                  <a:pt x="629" y="2062"/>
                </a:lnTo>
                <a:lnTo>
                  <a:pt x="632" y="2065"/>
                </a:lnTo>
                <a:lnTo>
                  <a:pt x="642" y="2063"/>
                </a:lnTo>
                <a:lnTo>
                  <a:pt x="650" y="2064"/>
                </a:lnTo>
                <a:lnTo>
                  <a:pt x="650" y="2073"/>
                </a:lnTo>
                <a:lnTo>
                  <a:pt x="657" y="2073"/>
                </a:lnTo>
                <a:lnTo>
                  <a:pt x="657" y="2084"/>
                </a:lnTo>
                <a:lnTo>
                  <a:pt x="661" y="2092"/>
                </a:lnTo>
                <a:lnTo>
                  <a:pt x="663" y="2100"/>
                </a:lnTo>
                <a:lnTo>
                  <a:pt x="661" y="2105"/>
                </a:lnTo>
                <a:lnTo>
                  <a:pt x="663" y="2112"/>
                </a:lnTo>
                <a:lnTo>
                  <a:pt x="667" y="2115"/>
                </a:lnTo>
                <a:lnTo>
                  <a:pt x="672" y="2123"/>
                </a:lnTo>
                <a:lnTo>
                  <a:pt x="677" y="2118"/>
                </a:lnTo>
                <a:lnTo>
                  <a:pt x="686" y="2116"/>
                </a:lnTo>
                <a:lnTo>
                  <a:pt x="691" y="2118"/>
                </a:lnTo>
                <a:lnTo>
                  <a:pt x="700" y="2126"/>
                </a:lnTo>
                <a:lnTo>
                  <a:pt x="704" y="2125"/>
                </a:lnTo>
                <a:lnTo>
                  <a:pt x="708" y="2125"/>
                </a:lnTo>
                <a:lnTo>
                  <a:pt x="711" y="2130"/>
                </a:lnTo>
                <a:lnTo>
                  <a:pt x="719" y="2126"/>
                </a:lnTo>
                <a:lnTo>
                  <a:pt x="725" y="2123"/>
                </a:lnTo>
                <a:lnTo>
                  <a:pt x="730" y="2123"/>
                </a:lnTo>
                <a:lnTo>
                  <a:pt x="741" y="2119"/>
                </a:lnTo>
                <a:lnTo>
                  <a:pt x="747" y="2117"/>
                </a:lnTo>
                <a:lnTo>
                  <a:pt x="749" y="2122"/>
                </a:lnTo>
                <a:lnTo>
                  <a:pt x="755" y="2127"/>
                </a:lnTo>
                <a:lnTo>
                  <a:pt x="755" y="2131"/>
                </a:lnTo>
                <a:lnTo>
                  <a:pt x="758" y="2137"/>
                </a:lnTo>
                <a:lnTo>
                  <a:pt x="759" y="2140"/>
                </a:lnTo>
                <a:lnTo>
                  <a:pt x="766" y="2142"/>
                </a:lnTo>
                <a:lnTo>
                  <a:pt x="770" y="2147"/>
                </a:lnTo>
                <a:lnTo>
                  <a:pt x="774" y="2151"/>
                </a:lnTo>
                <a:lnTo>
                  <a:pt x="780" y="2146"/>
                </a:lnTo>
                <a:lnTo>
                  <a:pt x="781" y="2142"/>
                </a:lnTo>
                <a:lnTo>
                  <a:pt x="785" y="2140"/>
                </a:lnTo>
                <a:lnTo>
                  <a:pt x="791" y="2148"/>
                </a:lnTo>
                <a:lnTo>
                  <a:pt x="799" y="2150"/>
                </a:lnTo>
                <a:lnTo>
                  <a:pt x="808" y="2153"/>
                </a:lnTo>
                <a:lnTo>
                  <a:pt x="813" y="2157"/>
                </a:lnTo>
                <a:lnTo>
                  <a:pt x="820" y="2154"/>
                </a:lnTo>
                <a:lnTo>
                  <a:pt x="823" y="2160"/>
                </a:lnTo>
                <a:lnTo>
                  <a:pt x="829" y="2163"/>
                </a:lnTo>
                <a:lnTo>
                  <a:pt x="838" y="2163"/>
                </a:lnTo>
                <a:lnTo>
                  <a:pt x="840" y="2170"/>
                </a:lnTo>
                <a:lnTo>
                  <a:pt x="847" y="2174"/>
                </a:lnTo>
                <a:lnTo>
                  <a:pt x="852" y="2174"/>
                </a:lnTo>
                <a:lnTo>
                  <a:pt x="855" y="2173"/>
                </a:lnTo>
                <a:lnTo>
                  <a:pt x="858" y="2170"/>
                </a:lnTo>
                <a:lnTo>
                  <a:pt x="861" y="2173"/>
                </a:lnTo>
                <a:lnTo>
                  <a:pt x="860" y="2176"/>
                </a:lnTo>
                <a:lnTo>
                  <a:pt x="859" y="2182"/>
                </a:lnTo>
                <a:lnTo>
                  <a:pt x="861" y="2184"/>
                </a:lnTo>
                <a:lnTo>
                  <a:pt x="863" y="2189"/>
                </a:lnTo>
                <a:lnTo>
                  <a:pt x="862" y="2196"/>
                </a:lnTo>
                <a:lnTo>
                  <a:pt x="858" y="2199"/>
                </a:lnTo>
                <a:lnTo>
                  <a:pt x="855" y="2201"/>
                </a:lnTo>
                <a:lnTo>
                  <a:pt x="849" y="2207"/>
                </a:lnTo>
                <a:lnTo>
                  <a:pt x="843" y="2208"/>
                </a:lnTo>
                <a:lnTo>
                  <a:pt x="847" y="2215"/>
                </a:lnTo>
                <a:lnTo>
                  <a:pt x="852" y="2217"/>
                </a:lnTo>
                <a:lnTo>
                  <a:pt x="857" y="2219"/>
                </a:lnTo>
                <a:lnTo>
                  <a:pt x="855" y="2223"/>
                </a:lnTo>
                <a:lnTo>
                  <a:pt x="844" y="2223"/>
                </a:lnTo>
                <a:lnTo>
                  <a:pt x="843" y="2229"/>
                </a:lnTo>
                <a:lnTo>
                  <a:pt x="843" y="2235"/>
                </a:lnTo>
                <a:lnTo>
                  <a:pt x="845" y="2237"/>
                </a:lnTo>
                <a:lnTo>
                  <a:pt x="849" y="2239"/>
                </a:lnTo>
                <a:lnTo>
                  <a:pt x="850" y="2243"/>
                </a:lnTo>
                <a:lnTo>
                  <a:pt x="851" y="2248"/>
                </a:lnTo>
                <a:lnTo>
                  <a:pt x="852" y="2254"/>
                </a:lnTo>
                <a:lnTo>
                  <a:pt x="854" y="2256"/>
                </a:lnTo>
                <a:lnTo>
                  <a:pt x="851" y="2270"/>
                </a:lnTo>
                <a:lnTo>
                  <a:pt x="848" y="2278"/>
                </a:lnTo>
                <a:lnTo>
                  <a:pt x="848" y="2283"/>
                </a:lnTo>
                <a:lnTo>
                  <a:pt x="841" y="2286"/>
                </a:lnTo>
                <a:lnTo>
                  <a:pt x="826" y="2282"/>
                </a:lnTo>
                <a:lnTo>
                  <a:pt x="812" y="2283"/>
                </a:lnTo>
                <a:lnTo>
                  <a:pt x="807" y="2283"/>
                </a:lnTo>
                <a:lnTo>
                  <a:pt x="806" y="2288"/>
                </a:lnTo>
                <a:lnTo>
                  <a:pt x="802" y="2293"/>
                </a:lnTo>
                <a:lnTo>
                  <a:pt x="795" y="2297"/>
                </a:lnTo>
                <a:lnTo>
                  <a:pt x="788" y="2298"/>
                </a:lnTo>
                <a:lnTo>
                  <a:pt x="784" y="2300"/>
                </a:lnTo>
                <a:lnTo>
                  <a:pt x="782" y="2315"/>
                </a:lnTo>
                <a:lnTo>
                  <a:pt x="782" y="2321"/>
                </a:lnTo>
                <a:lnTo>
                  <a:pt x="781" y="2324"/>
                </a:lnTo>
                <a:lnTo>
                  <a:pt x="781" y="2328"/>
                </a:lnTo>
                <a:lnTo>
                  <a:pt x="806" y="2323"/>
                </a:lnTo>
                <a:lnTo>
                  <a:pt x="822" y="2320"/>
                </a:lnTo>
                <a:lnTo>
                  <a:pt x="823" y="2322"/>
                </a:lnTo>
                <a:lnTo>
                  <a:pt x="827" y="2333"/>
                </a:lnTo>
                <a:lnTo>
                  <a:pt x="803" y="2345"/>
                </a:lnTo>
                <a:lnTo>
                  <a:pt x="790" y="2355"/>
                </a:lnTo>
                <a:lnTo>
                  <a:pt x="774" y="2358"/>
                </a:lnTo>
                <a:lnTo>
                  <a:pt x="767" y="2359"/>
                </a:lnTo>
                <a:lnTo>
                  <a:pt x="762" y="2362"/>
                </a:lnTo>
                <a:lnTo>
                  <a:pt x="771" y="2372"/>
                </a:lnTo>
                <a:lnTo>
                  <a:pt x="784" y="2379"/>
                </a:lnTo>
                <a:lnTo>
                  <a:pt x="792" y="2394"/>
                </a:lnTo>
                <a:lnTo>
                  <a:pt x="782" y="2398"/>
                </a:lnTo>
                <a:lnTo>
                  <a:pt x="772" y="2399"/>
                </a:lnTo>
                <a:lnTo>
                  <a:pt x="767" y="2412"/>
                </a:lnTo>
                <a:lnTo>
                  <a:pt x="760" y="2425"/>
                </a:lnTo>
                <a:lnTo>
                  <a:pt x="758" y="2439"/>
                </a:lnTo>
                <a:lnTo>
                  <a:pt x="749" y="2441"/>
                </a:lnTo>
                <a:lnTo>
                  <a:pt x="739" y="2441"/>
                </a:lnTo>
                <a:lnTo>
                  <a:pt x="728" y="2446"/>
                </a:lnTo>
                <a:lnTo>
                  <a:pt x="743" y="2464"/>
                </a:lnTo>
                <a:lnTo>
                  <a:pt x="750" y="2478"/>
                </a:lnTo>
                <a:lnTo>
                  <a:pt x="756" y="2479"/>
                </a:lnTo>
                <a:lnTo>
                  <a:pt x="763" y="2475"/>
                </a:lnTo>
                <a:lnTo>
                  <a:pt x="767" y="2476"/>
                </a:lnTo>
                <a:lnTo>
                  <a:pt x="777" y="2490"/>
                </a:lnTo>
                <a:lnTo>
                  <a:pt x="784" y="2494"/>
                </a:lnTo>
                <a:lnTo>
                  <a:pt x="796" y="2496"/>
                </a:lnTo>
                <a:lnTo>
                  <a:pt x="812" y="2507"/>
                </a:lnTo>
                <a:lnTo>
                  <a:pt x="834" y="2529"/>
                </a:lnTo>
                <a:lnTo>
                  <a:pt x="862" y="2556"/>
                </a:lnTo>
                <a:lnTo>
                  <a:pt x="864" y="2548"/>
                </a:lnTo>
                <a:lnTo>
                  <a:pt x="869" y="2543"/>
                </a:lnTo>
                <a:lnTo>
                  <a:pt x="874" y="2545"/>
                </a:lnTo>
                <a:lnTo>
                  <a:pt x="875" y="2546"/>
                </a:lnTo>
                <a:lnTo>
                  <a:pt x="883" y="2546"/>
                </a:lnTo>
                <a:lnTo>
                  <a:pt x="892" y="2547"/>
                </a:lnTo>
                <a:lnTo>
                  <a:pt x="897" y="2550"/>
                </a:lnTo>
                <a:lnTo>
                  <a:pt x="903" y="2553"/>
                </a:lnTo>
                <a:lnTo>
                  <a:pt x="906" y="2556"/>
                </a:lnTo>
                <a:lnTo>
                  <a:pt x="910" y="2557"/>
                </a:lnTo>
                <a:lnTo>
                  <a:pt x="920" y="2557"/>
                </a:lnTo>
                <a:lnTo>
                  <a:pt x="924" y="2561"/>
                </a:lnTo>
                <a:lnTo>
                  <a:pt x="929" y="2564"/>
                </a:lnTo>
                <a:lnTo>
                  <a:pt x="935" y="2566"/>
                </a:lnTo>
                <a:lnTo>
                  <a:pt x="942" y="2567"/>
                </a:lnTo>
                <a:lnTo>
                  <a:pt x="948" y="2567"/>
                </a:lnTo>
                <a:lnTo>
                  <a:pt x="956" y="2565"/>
                </a:lnTo>
                <a:lnTo>
                  <a:pt x="966" y="2565"/>
                </a:lnTo>
                <a:lnTo>
                  <a:pt x="974" y="2569"/>
                </a:lnTo>
                <a:lnTo>
                  <a:pt x="978" y="2569"/>
                </a:lnTo>
                <a:lnTo>
                  <a:pt x="983" y="2568"/>
                </a:lnTo>
                <a:lnTo>
                  <a:pt x="990" y="2572"/>
                </a:lnTo>
                <a:lnTo>
                  <a:pt x="992" y="2576"/>
                </a:lnTo>
                <a:lnTo>
                  <a:pt x="997" y="2581"/>
                </a:lnTo>
                <a:lnTo>
                  <a:pt x="1007" y="2584"/>
                </a:lnTo>
                <a:lnTo>
                  <a:pt x="1014" y="2586"/>
                </a:lnTo>
                <a:lnTo>
                  <a:pt x="1018" y="2589"/>
                </a:lnTo>
                <a:lnTo>
                  <a:pt x="1024" y="2592"/>
                </a:lnTo>
                <a:lnTo>
                  <a:pt x="1021" y="2595"/>
                </a:lnTo>
                <a:lnTo>
                  <a:pt x="1020" y="2599"/>
                </a:lnTo>
                <a:lnTo>
                  <a:pt x="1026" y="2602"/>
                </a:lnTo>
                <a:lnTo>
                  <a:pt x="1030" y="2603"/>
                </a:lnTo>
                <a:lnTo>
                  <a:pt x="1034" y="2600"/>
                </a:lnTo>
                <a:lnTo>
                  <a:pt x="1040" y="2600"/>
                </a:lnTo>
                <a:lnTo>
                  <a:pt x="1045" y="2594"/>
                </a:lnTo>
                <a:lnTo>
                  <a:pt x="1049" y="2592"/>
                </a:lnTo>
                <a:lnTo>
                  <a:pt x="1056" y="2592"/>
                </a:lnTo>
                <a:lnTo>
                  <a:pt x="1061" y="2594"/>
                </a:lnTo>
                <a:lnTo>
                  <a:pt x="1064" y="2597"/>
                </a:lnTo>
                <a:lnTo>
                  <a:pt x="1067" y="2593"/>
                </a:lnTo>
                <a:lnTo>
                  <a:pt x="1069" y="2591"/>
                </a:lnTo>
                <a:lnTo>
                  <a:pt x="1071" y="2591"/>
                </a:lnTo>
                <a:lnTo>
                  <a:pt x="1076" y="2594"/>
                </a:lnTo>
                <a:lnTo>
                  <a:pt x="1078" y="2597"/>
                </a:lnTo>
                <a:lnTo>
                  <a:pt x="1082" y="2597"/>
                </a:lnTo>
                <a:lnTo>
                  <a:pt x="1086" y="2600"/>
                </a:lnTo>
                <a:lnTo>
                  <a:pt x="1090" y="2604"/>
                </a:lnTo>
                <a:lnTo>
                  <a:pt x="1097" y="2604"/>
                </a:lnTo>
                <a:lnTo>
                  <a:pt x="1104" y="2605"/>
                </a:lnTo>
                <a:lnTo>
                  <a:pt x="1106" y="2608"/>
                </a:lnTo>
                <a:lnTo>
                  <a:pt x="1104" y="2613"/>
                </a:lnTo>
                <a:lnTo>
                  <a:pt x="1102" y="2621"/>
                </a:lnTo>
                <a:lnTo>
                  <a:pt x="1109" y="2629"/>
                </a:lnTo>
                <a:lnTo>
                  <a:pt x="1114" y="2633"/>
                </a:lnTo>
                <a:lnTo>
                  <a:pt x="1119" y="2635"/>
                </a:lnTo>
                <a:lnTo>
                  <a:pt x="1124" y="2636"/>
                </a:lnTo>
                <a:lnTo>
                  <a:pt x="1129" y="2636"/>
                </a:lnTo>
                <a:lnTo>
                  <a:pt x="1133" y="2638"/>
                </a:lnTo>
                <a:lnTo>
                  <a:pt x="1136" y="2643"/>
                </a:lnTo>
                <a:lnTo>
                  <a:pt x="1140" y="2642"/>
                </a:lnTo>
                <a:lnTo>
                  <a:pt x="1141" y="2646"/>
                </a:lnTo>
                <a:lnTo>
                  <a:pt x="1145" y="2645"/>
                </a:lnTo>
                <a:lnTo>
                  <a:pt x="1148" y="2645"/>
                </a:lnTo>
                <a:lnTo>
                  <a:pt x="1151" y="2650"/>
                </a:lnTo>
                <a:lnTo>
                  <a:pt x="1160" y="2657"/>
                </a:lnTo>
                <a:lnTo>
                  <a:pt x="1162" y="2660"/>
                </a:lnTo>
                <a:lnTo>
                  <a:pt x="1164" y="2660"/>
                </a:lnTo>
                <a:lnTo>
                  <a:pt x="1170" y="2667"/>
                </a:lnTo>
                <a:lnTo>
                  <a:pt x="1170" y="2675"/>
                </a:lnTo>
                <a:lnTo>
                  <a:pt x="1181" y="2678"/>
                </a:lnTo>
                <a:lnTo>
                  <a:pt x="1190" y="2681"/>
                </a:lnTo>
                <a:lnTo>
                  <a:pt x="1197" y="2680"/>
                </a:lnTo>
                <a:lnTo>
                  <a:pt x="1200" y="2674"/>
                </a:lnTo>
                <a:lnTo>
                  <a:pt x="1206" y="2666"/>
                </a:lnTo>
                <a:lnTo>
                  <a:pt x="1211" y="2664"/>
                </a:lnTo>
                <a:lnTo>
                  <a:pt x="1221" y="2657"/>
                </a:lnTo>
                <a:lnTo>
                  <a:pt x="1226" y="2645"/>
                </a:lnTo>
                <a:lnTo>
                  <a:pt x="1225" y="2641"/>
                </a:lnTo>
                <a:lnTo>
                  <a:pt x="1219" y="2640"/>
                </a:lnTo>
                <a:lnTo>
                  <a:pt x="1215" y="2630"/>
                </a:lnTo>
                <a:lnTo>
                  <a:pt x="1207" y="2620"/>
                </a:lnTo>
                <a:lnTo>
                  <a:pt x="1203" y="2612"/>
                </a:lnTo>
                <a:lnTo>
                  <a:pt x="1196" y="2601"/>
                </a:lnTo>
                <a:lnTo>
                  <a:pt x="1191" y="2600"/>
                </a:lnTo>
                <a:lnTo>
                  <a:pt x="1188" y="2586"/>
                </a:lnTo>
                <a:lnTo>
                  <a:pt x="1186" y="2584"/>
                </a:lnTo>
                <a:lnTo>
                  <a:pt x="1179" y="2578"/>
                </a:lnTo>
                <a:lnTo>
                  <a:pt x="1180" y="2567"/>
                </a:lnTo>
                <a:lnTo>
                  <a:pt x="1183" y="2562"/>
                </a:lnTo>
                <a:lnTo>
                  <a:pt x="1180" y="2559"/>
                </a:lnTo>
                <a:lnTo>
                  <a:pt x="1179" y="2548"/>
                </a:lnTo>
                <a:lnTo>
                  <a:pt x="1183" y="2539"/>
                </a:lnTo>
                <a:lnTo>
                  <a:pt x="1186" y="2527"/>
                </a:lnTo>
                <a:lnTo>
                  <a:pt x="1183" y="2528"/>
                </a:lnTo>
                <a:lnTo>
                  <a:pt x="1181" y="2534"/>
                </a:lnTo>
                <a:lnTo>
                  <a:pt x="1179" y="2543"/>
                </a:lnTo>
                <a:lnTo>
                  <a:pt x="1177" y="2548"/>
                </a:lnTo>
                <a:lnTo>
                  <a:pt x="1176" y="2544"/>
                </a:lnTo>
                <a:lnTo>
                  <a:pt x="1178" y="2539"/>
                </a:lnTo>
                <a:lnTo>
                  <a:pt x="1179" y="2529"/>
                </a:lnTo>
                <a:lnTo>
                  <a:pt x="1174" y="2517"/>
                </a:lnTo>
                <a:lnTo>
                  <a:pt x="1169" y="2508"/>
                </a:lnTo>
                <a:lnTo>
                  <a:pt x="1164" y="2507"/>
                </a:lnTo>
                <a:lnTo>
                  <a:pt x="1161" y="2499"/>
                </a:lnTo>
                <a:lnTo>
                  <a:pt x="1155" y="2498"/>
                </a:lnTo>
                <a:lnTo>
                  <a:pt x="1148" y="2493"/>
                </a:lnTo>
                <a:lnTo>
                  <a:pt x="1147" y="2488"/>
                </a:lnTo>
                <a:lnTo>
                  <a:pt x="1149" y="2479"/>
                </a:lnTo>
                <a:lnTo>
                  <a:pt x="1156" y="2472"/>
                </a:lnTo>
                <a:lnTo>
                  <a:pt x="1162" y="2468"/>
                </a:lnTo>
                <a:lnTo>
                  <a:pt x="1166" y="2461"/>
                </a:lnTo>
                <a:lnTo>
                  <a:pt x="1172" y="2449"/>
                </a:lnTo>
                <a:lnTo>
                  <a:pt x="1175" y="2440"/>
                </a:lnTo>
                <a:lnTo>
                  <a:pt x="1179" y="2432"/>
                </a:lnTo>
                <a:lnTo>
                  <a:pt x="1183" y="2427"/>
                </a:lnTo>
                <a:lnTo>
                  <a:pt x="1180" y="2420"/>
                </a:lnTo>
                <a:lnTo>
                  <a:pt x="1182" y="2415"/>
                </a:lnTo>
                <a:lnTo>
                  <a:pt x="1183" y="2414"/>
                </a:lnTo>
                <a:lnTo>
                  <a:pt x="1187" y="2417"/>
                </a:lnTo>
                <a:lnTo>
                  <a:pt x="1192" y="2419"/>
                </a:lnTo>
                <a:lnTo>
                  <a:pt x="1198" y="2417"/>
                </a:lnTo>
                <a:lnTo>
                  <a:pt x="1210" y="2413"/>
                </a:lnTo>
                <a:lnTo>
                  <a:pt x="1218" y="2406"/>
                </a:lnTo>
                <a:lnTo>
                  <a:pt x="1224" y="2400"/>
                </a:lnTo>
                <a:lnTo>
                  <a:pt x="1230" y="2406"/>
                </a:lnTo>
                <a:lnTo>
                  <a:pt x="1233" y="2404"/>
                </a:lnTo>
                <a:lnTo>
                  <a:pt x="1233" y="2394"/>
                </a:lnTo>
                <a:lnTo>
                  <a:pt x="1235" y="2394"/>
                </a:lnTo>
                <a:lnTo>
                  <a:pt x="1242" y="2391"/>
                </a:lnTo>
                <a:lnTo>
                  <a:pt x="1250" y="2383"/>
                </a:lnTo>
                <a:lnTo>
                  <a:pt x="1253" y="2377"/>
                </a:lnTo>
                <a:lnTo>
                  <a:pt x="1241" y="2372"/>
                </a:lnTo>
                <a:lnTo>
                  <a:pt x="1225" y="2362"/>
                </a:lnTo>
                <a:lnTo>
                  <a:pt x="1224" y="2353"/>
                </a:lnTo>
                <a:lnTo>
                  <a:pt x="1230" y="2350"/>
                </a:lnTo>
                <a:lnTo>
                  <a:pt x="1236" y="2353"/>
                </a:lnTo>
                <a:lnTo>
                  <a:pt x="1245" y="2356"/>
                </a:lnTo>
                <a:lnTo>
                  <a:pt x="1247" y="2353"/>
                </a:lnTo>
                <a:lnTo>
                  <a:pt x="1229" y="2321"/>
                </a:lnTo>
                <a:lnTo>
                  <a:pt x="1222" y="2307"/>
                </a:lnTo>
                <a:lnTo>
                  <a:pt x="1213" y="2301"/>
                </a:lnTo>
                <a:lnTo>
                  <a:pt x="1203" y="2288"/>
                </a:lnTo>
                <a:lnTo>
                  <a:pt x="1194" y="2287"/>
                </a:lnTo>
                <a:lnTo>
                  <a:pt x="1187" y="2288"/>
                </a:lnTo>
                <a:lnTo>
                  <a:pt x="1176" y="2283"/>
                </a:lnTo>
                <a:lnTo>
                  <a:pt x="1174" y="2292"/>
                </a:lnTo>
                <a:lnTo>
                  <a:pt x="1164" y="2278"/>
                </a:lnTo>
                <a:lnTo>
                  <a:pt x="1165" y="2269"/>
                </a:lnTo>
                <a:lnTo>
                  <a:pt x="1163" y="2258"/>
                </a:lnTo>
                <a:lnTo>
                  <a:pt x="1137" y="2248"/>
                </a:lnTo>
                <a:lnTo>
                  <a:pt x="1149" y="2214"/>
                </a:lnTo>
                <a:lnTo>
                  <a:pt x="1158" y="2206"/>
                </a:lnTo>
                <a:lnTo>
                  <a:pt x="1162" y="2200"/>
                </a:lnTo>
                <a:lnTo>
                  <a:pt x="1158" y="2192"/>
                </a:lnTo>
                <a:lnTo>
                  <a:pt x="1151" y="2187"/>
                </a:lnTo>
                <a:lnTo>
                  <a:pt x="1155" y="2149"/>
                </a:lnTo>
                <a:lnTo>
                  <a:pt x="1170" y="2145"/>
                </a:lnTo>
                <a:lnTo>
                  <a:pt x="1177" y="2128"/>
                </a:lnTo>
                <a:lnTo>
                  <a:pt x="1179" y="2119"/>
                </a:lnTo>
                <a:lnTo>
                  <a:pt x="1187" y="2117"/>
                </a:lnTo>
                <a:lnTo>
                  <a:pt x="1197" y="2124"/>
                </a:lnTo>
                <a:lnTo>
                  <a:pt x="1206" y="2140"/>
                </a:lnTo>
                <a:lnTo>
                  <a:pt x="1216" y="2153"/>
                </a:lnTo>
                <a:lnTo>
                  <a:pt x="1228" y="2153"/>
                </a:lnTo>
                <a:lnTo>
                  <a:pt x="1236" y="2146"/>
                </a:lnTo>
                <a:lnTo>
                  <a:pt x="1237" y="2132"/>
                </a:lnTo>
                <a:lnTo>
                  <a:pt x="1234" y="2120"/>
                </a:lnTo>
                <a:lnTo>
                  <a:pt x="1233" y="2107"/>
                </a:lnTo>
                <a:lnTo>
                  <a:pt x="1242" y="2101"/>
                </a:lnTo>
                <a:lnTo>
                  <a:pt x="1259" y="2088"/>
                </a:lnTo>
                <a:lnTo>
                  <a:pt x="1262" y="2081"/>
                </a:lnTo>
                <a:lnTo>
                  <a:pt x="1268" y="2071"/>
                </a:lnTo>
                <a:lnTo>
                  <a:pt x="1278" y="2066"/>
                </a:lnTo>
                <a:lnTo>
                  <a:pt x="1288" y="2064"/>
                </a:lnTo>
                <a:lnTo>
                  <a:pt x="1304" y="2053"/>
                </a:lnTo>
                <a:lnTo>
                  <a:pt x="1314" y="2042"/>
                </a:lnTo>
                <a:lnTo>
                  <a:pt x="1324" y="2032"/>
                </a:lnTo>
                <a:lnTo>
                  <a:pt x="1336" y="2034"/>
                </a:lnTo>
                <a:lnTo>
                  <a:pt x="1345" y="2034"/>
                </a:lnTo>
                <a:lnTo>
                  <a:pt x="1351" y="2043"/>
                </a:lnTo>
                <a:lnTo>
                  <a:pt x="1364" y="2039"/>
                </a:lnTo>
                <a:lnTo>
                  <a:pt x="1369" y="2034"/>
                </a:lnTo>
                <a:lnTo>
                  <a:pt x="1381" y="2027"/>
                </a:lnTo>
                <a:lnTo>
                  <a:pt x="1389" y="2029"/>
                </a:lnTo>
                <a:lnTo>
                  <a:pt x="1397" y="2045"/>
                </a:lnTo>
                <a:lnTo>
                  <a:pt x="1412" y="2046"/>
                </a:lnTo>
                <a:lnTo>
                  <a:pt x="1423" y="2044"/>
                </a:lnTo>
                <a:lnTo>
                  <a:pt x="1442" y="2049"/>
                </a:lnTo>
                <a:lnTo>
                  <a:pt x="1442" y="2060"/>
                </a:lnTo>
                <a:lnTo>
                  <a:pt x="1453" y="2066"/>
                </a:lnTo>
                <a:lnTo>
                  <a:pt x="1468" y="2076"/>
                </a:lnTo>
                <a:lnTo>
                  <a:pt x="1476" y="2085"/>
                </a:lnTo>
                <a:lnTo>
                  <a:pt x="1477" y="2103"/>
                </a:lnTo>
                <a:lnTo>
                  <a:pt x="1483" y="2107"/>
                </a:lnTo>
                <a:lnTo>
                  <a:pt x="1487" y="2099"/>
                </a:lnTo>
                <a:lnTo>
                  <a:pt x="1483" y="2084"/>
                </a:lnTo>
                <a:lnTo>
                  <a:pt x="1483" y="2076"/>
                </a:lnTo>
                <a:lnTo>
                  <a:pt x="1496" y="2079"/>
                </a:lnTo>
                <a:lnTo>
                  <a:pt x="1507" y="2095"/>
                </a:lnTo>
                <a:lnTo>
                  <a:pt x="1521" y="2100"/>
                </a:lnTo>
                <a:lnTo>
                  <a:pt x="1528" y="2107"/>
                </a:lnTo>
                <a:lnTo>
                  <a:pt x="1541" y="2102"/>
                </a:lnTo>
                <a:lnTo>
                  <a:pt x="1547" y="2093"/>
                </a:lnTo>
                <a:lnTo>
                  <a:pt x="1554" y="2083"/>
                </a:lnTo>
                <a:lnTo>
                  <a:pt x="1564" y="2071"/>
                </a:lnTo>
                <a:lnTo>
                  <a:pt x="1579" y="2073"/>
                </a:lnTo>
                <a:lnTo>
                  <a:pt x="1592" y="2074"/>
                </a:lnTo>
                <a:lnTo>
                  <a:pt x="1604" y="2087"/>
                </a:lnTo>
                <a:lnTo>
                  <a:pt x="1616" y="2085"/>
                </a:lnTo>
                <a:lnTo>
                  <a:pt x="1619" y="2072"/>
                </a:lnTo>
                <a:lnTo>
                  <a:pt x="1639" y="2069"/>
                </a:lnTo>
                <a:lnTo>
                  <a:pt x="1654" y="2072"/>
                </a:lnTo>
                <a:lnTo>
                  <a:pt x="1659" y="2089"/>
                </a:lnTo>
                <a:lnTo>
                  <a:pt x="1676" y="2099"/>
                </a:lnTo>
                <a:lnTo>
                  <a:pt x="1691" y="2103"/>
                </a:lnTo>
                <a:lnTo>
                  <a:pt x="1699" y="2108"/>
                </a:lnTo>
                <a:lnTo>
                  <a:pt x="1711" y="2097"/>
                </a:lnTo>
                <a:lnTo>
                  <a:pt x="1714" y="2088"/>
                </a:lnTo>
                <a:lnTo>
                  <a:pt x="1719" y="2088"/>
                </a:lnTo>
                <a:lnTo>
                  <a:pt x="1726" y="2099"/>
                </a:lnTo>
                <a:lnTo>
                  <a:pt x="1744" y="2100"/>
                </a:lnTo>
                <a:lnTo>
                  <a:pt x="1774" y="2087"/>
                </a:lnTo>
                <a:lnTo>
                  <a:pt x="1777" y="2078"/>
                </a:lnTo>
                <a:lnTo>
                  <a:pt x="1779" y="2057"/>
                </a:lnTo>
                <a:lnTo>
                  <a:pt x="1775" y="2049"/>
                </a:lnTo>
                <a:lnTo>
                  <a:pt x="1753" y="2044"/>
                </a:lnTo>
                <a:lnTo>
                  <a:pt x="1747" y="2034"/>
                </a:lnTo>
                <a:lnTo>
                  <a:pt x="1735" y="2032"/>
                </a:lnTo>
                <a:lnTo>
                  <a:pt x="1728" y="2028"/>
                </a:lnTo>
                <a:lnTo>
                  <a:pt x="1729" y="2023"/>
                </a:lnTo>
                <a:lnTo>
                  <a:pt x="1722" y="2019"/>
                </a:lnTo>
                <a:lnTo>
                  <a:pt x="1717" y="2019"/>
                </a:lnTo>
                <a:lnTo>
                  <a:pt x="1714" y="2010"/>
                </a:lnTo>
                <a:lnTo>
                  <a:pt x="1723" y="2008"/>
                </a:lnTo>
                <a:lnTo>
                  <a:pt x="1737" y="1997"/>
                </a:lnTo>
                <a:lnTo>
                  <a:pt x="1748" y="1992"/>
                </a:lnTo>
                <a:lnTo>
                  <a:pt x="1755" y="1983"/>
                </a:lnTo>
                <a:lnTo>
                  <a:pt x="1746" y="1968"/>
                </a:lnTo>
                <a:lnTo>
                  <a:pt x="1743" y="1960"/>
                </a:lnTo>
                <a:lnTo>
                  <a:pt x="1756" y="1943"/>
                </a:lnTo>
                <a:lnTo>
                  <a:pt x="1769" y="1938"/>
                </a:lnTo>
                <a:lnTo>
                  <a:pt x="1790" y="1942"/>
                </a:lnTo>
                <a:lnTo>
                  <a:pt x="1800" y="1940"/>
                </a:lnTo>
                <a:lnTo>
                  <a:pt x="1802" y="1932"/>
                </a:lnTo>
                <a:lnTo>
                  <a:pt x="1784" y="1922"/>
                </a:lnTo>
                <a:lnTo>
                  <a:pt x="1764" y="1919"/>
                </a:lnTo>
                <a:lnTo>
                  <a:pt x="1764" y="1908"/>
                </a:lnTo>
                <a:lnTo>
                  <a:pt x="1769" y="1906"/>
                </a:lnTo>
                <a:lnTo>
                  <a:pt x="1764" y="1899"/>
                </a:lnTo>
                <a:lnTo>
                  <a:pt x="1762" y="1884"/>
                </a:lnTo>
                <a:lnTo>
                  <a:pt x="1766" y="1868"/>
                </a:lnTo>
                <a:lnTo>
                  <a:pt x="1772" y="1865"/>
                </a:lnTo>
                <a:lnTo>
                  <a:pt x="1792" y="1870"/>
                </a:lnTo>
                <a:lnTo>
                  <a:pt x="1817" y="1870"/>
                </a:lnTo>
                <a:lnTo>
                  <a:pt x="1824" y="1864"/>
                </a:lnTo>
                <a:lnTo>
                  <a:pt x="1851" y="1851"/>
                </a:lnTo>
                <a:lnTo>
                  <a:pt x="1871" y="1850"/>
                </a:lnTo>
                <a:lnTo>
                  <a:pt x="1885" y="1846"/>
                </a:lnTo>
                <a:lnTo>
                  <a:pt x="1914" y="1842"/>
                </a:lnTo>
                <a:lnTo>
                  <a:pt x="1925" y="1840"/>
                </a:lnTo>
                <a:lnTo>
                  <a:pt x="1932" y="1842"/>
                </a:lnTo>
                <a:lnTo>
                  <a:pt x="1936" y="1832"/>
                </a:lnTo>
                <a:lnTo>
                  <a:pt x="1948" y="1821"/>
                </a:lnTo>
                <a:lnTo>
                  <a:pt x="1971" y="1820"/>
                </a:lnTo>
                <a:lnTo>
                  <a:pt x="2009" y="1806"/>
                </a:lnTo>
                <a:lnTo>
                  <a:pt x="2045" y="1804"/>
                </a:lnTo>
                <a:lnTo>
                  <a:pt x="2057" y="1801"/>
                </a:lnTo>
                <a:lnTo>
                  <a:pt x="2064" y="1789"/>
                </a:lnTo>
                <a:lnTo>
                  <a:pt x="2064" y="1779"/>
                </a:lnTo>
                <a:lnTo>
                  <a:pt x="2074" y="1778"/>
                </a:lnTo>
                <a:lnTo>
                  <a:pt x="2085" y="1772"/>
                </a:lnTo>
                <a:lnTo>
                  <a:pt x="2087" y="1764"/>
                </a:lnTo>
                <a:lnTo>
                  <a:pt x="2101" y="1763"/>
                </a:lnTo>
                <a:lnTo>
                  <a:pt x="2119" y="1768"/>
                </a:lnTo>
                <a:lnTo>
                  <a:pt x="2125" y="1770"/>
                </a:lnTo>
                <a:lnTo>
                  <a:pt x="2125" y="800"/>
                </a:lnTo>
                <a:lnTo>
                  <a:pt x="2122" y="800"/>
                </a:lnTo>
                <a:lnTo>
                  <a:pt x="2108" y="790"/>
                </a:lnTo>
                <a:lnTo>
                  <a:pt x="2097" y="776"/>
                </a:lnTo>
                <a:lnTo>
                  <a:pt x="2093" y="761"/>
                </a:lnTo>
                <a:lnTo>
                  <a:pt x="2105" y="756"/>
                </a:lnTo>
                <a:lnTo>
                  <a:pt x="2123" y="754"/>
                </a:lnTo>
                <a:lnTo>
                  <a:pt x="2125" y="755"/>
                </a:lnTo>
                <a:close/>
                <a:moveTo>
                  <a:pt x="2125" y="800"/>
                </a:moveTo>
                <a:lnTo>
                  <a:pt x="2125" y="755"/>
                </a:lnTo>
                <a:lnTo>
                  <a:pt x="2123" y="754"/>
                </a:lnTo>
                <a:lnTo>
                  <a:pt x="2105" y="756"/>
                </a:lnTo>
                <a:lnTo>
                  <a:pt x="2093" y="761"/>
                </a:lnTo>
                <a:lnTo>
                  <a:pt x="2097" y="776"/>
                </a:lnTo>
                <a:lnTo>
                  <a:pt x="2108" y="790"/>
                </a:lnTo>
                <a:lnTo>
                  <a:pt x="2122" y="800"/>
                </a:lnTo>
                <a:lnTo>
                  <a:pt x="2125" y="8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29" name="Freeform 56">
            <a:extLst>
              <a:ext uri="{FF2B5EF4-FFF2-40B4-BE49-F238E27FC236}">
                <a16:creationId xmlns:a16="http://schemas.microsoft.com/office/drawing/2014/main" id="{19D3B4DE-BDC3-4F52-89C3-34D65BB35C2C}"/>
              </a:ext>
            </a:extLst>
          </p:cNvPr>
          <p:cNvSpPr>
            <a:spLocks/>
          </p:cNvSpPr>
          <p:nvPr/>
        </p:nvSpPr>
        <p:spPr bwMode="auto">
          <a:xfrm>
            <a:off x="6151563" y="4154488"/>
            <a:ext cx="201612" cy="106362"/>
          </a:xfrm>
          <a:custGeom>
            <a:avLst/>
            <a:gdLst>
              <a:gd name="T0" fmla="*/ 2147483646 w 127"/>
              <a:gd name="T1" fmla="*/ 2147483646 h 67"/>
              <a:gd name="T2" fmla="*/ 2147483646 w 127"/>
              <a:gd name="T3" fmla="*/ 2147483646 h 67"/>
              <a:gd name="T4" fmla="*/ 2147483646 w 127"/>
              <a:gd name="T5" fmla="*/ 2147483646 h 67"/>
              <a:gd name="T6" fmla="*/ 2147483646 w 127"/>
              <a:gd name="T7" fmla="*/ 2147483646 h 67"/>
              <a:gd name="T8" fmla="*/ 2147483646 w 127"/>
              <a:gd name="T9" fmla="*/ 2147483646 h 67"/>
              <a:gd name="T10" fmla="*/ 2147483646 w 127"/>
              <a:gd name="T11" fmla="*/ 2147483646 h 67"/>
              <a:gd name="T12" fmla="*/ 2147483646 w 127"/>
              <a:gd name="T13" fmla="*/ 2147483646 h 67"/>
              <a:gd name="T14" fmla="*/ 2147483646 w 127"/>
              <a:gd name="T15" fmla="*/ 2147483646 h 67"/>
              <a:gd name="T16" fmla="*/ 2147483646 w 127"/>
              <a:gd name="T17" fmla="*/ 2147483646 h 67"/>
              <a:gd name="T18" fmla="*/ 2147483646 w 127"/>
              <a:gd name="T19" fmla="*/ 2147483646 h 67"/>
              <a:gd name="T20" fmla="*/ 2147483646 w 127"/>
              <a:gd name="T21" fmla="*/ 2147483646 h 67"/>
              <a:gd name="T22" fmla="*/ 2147483646 w 127"/>
              <a:gd name="T23" fmla="*/ 2147483646 h 67"/>
              <a:gd name="T24" fmla="*/ 2147483646 w 127"/>
              <a:gd name="T25" fmla="*/ 2147483646 h 67"/>
              <a:gd name="T26" fmla="*/ 2147483646 w 127"/>
              <a:gd name="T27" fmla="*/ 2147483646 h 67"/>
              <a:gd name="T28" fmla="*/ 2147483646 w 127"/>
              <a:gd name="T29" fmla="*/ 2147483646 h 67"/>
              <a:gd name="T30" fmla="*/ 2147483646 w 127"/>
              <a:gd name="T31" fmla="*/ 2147483646 h 67"/>
              <a:gd name="T32" fmla="*/ 2147483646 w 127"/>
              <a:gd name="T33" fmla="*/ 2147483646 h 67"/>
              <a:gd name="T34" fmla="*/ 2147483646 w 127"/>
              <a:gd name="T35" fmla="*/ 2147483646 h 67"/>
              <a:gd name="T36" fmla="*/ 2147483646 w 127"/>
              <a:gd name="T37" fmla="*/ 2147483646 h 67"/>
              <a:gd name="T38" fmla="*/ 2147483646 w 127"/>
              <a:gd name="T39" fmla="*/ 2147483646 h 67"/>
              <a:gd name="T40" fmla="*/ 2147483646 w 127"/>
              <a:gd name="T41" fmla="*/ 2147483646 h 67"/>
              <a:gd name="T42" fmla="*/ 2147483646 w 127"/>
              <a:gd name="T43" fmla="*/ 2147483646 h 67"/>
              <a:gd name="T44" fmla="*/ 2147483646 w 127"/>
              <a:gd name="T45" fmla="*/ 2147483646 h 67"/>
              <a:gd name="T46" fmla="*/ 2147483646 w 127"/>
              <a:gd name="T47" fmla="*/ 2147483646 h 67"/>
              <a:gd name="T48" fmla="*/ 2147483646 w 127"/>
              <a:gd name="T49" fmla="*/ 2147483646 h 67"/>
              <a:gd name="T50" fmla="*/ 2147483646 w 127"/>
              <a:gd name="T51" fmla="*/ 0 h 67"/>
              <a:gd name="T52" fmla="*/ 2147483646 w 127"/>
              <a:gd name="T53" fmla="*/ 2147483646 h 67"/>
              <a:gd name="T54" fmla="*/ 2147483646 w 127"/>
              <a:gd name="T55" fmla="*/ 2147483646 h 67"/>
              <a:gd name="T56" fmla="*/ 2147483646 w 127"/>
              <a:gd name="T57" fmla="*/ 2147483646 h 67"/>
              <a:gd name="T58" fmla="*/ 2147483646 w 127"/>
              <a:gd name="T59" fmla="*/ 2147483646 h 67"/>
              <a:gd name="T60" fmla="*/ 2147483646 w 127"/>
              <a:gd name="T61" fmla="*/ 2147483646 h 67"/>
              <a:gd name="T62" fmla="*/ 2147483646 w 127"/>
              <a:gd name="T63" fmla="*/ 2147483646 h 67"/>
              <a:gd name="T64" fmla="*/ 2147483646 w 127"/>
              <a:gd name="T65" fmla="*/ 2147483646 h 67"/>
              <a:gd name="T66" fmla="*/ 2147483646 w 127"/>
              <a:gd name="T67" fmla="*/ 2147483646 h 67"/>
              <a:gd name="T68" fmla="*/ 2147483646 w 127"/>
              <a:gd name="T69" fmla="*/ 2147483646 h 67"/>
              <a:gd name="T70" fmla="*/ 2147483646 w 127"/>
              <a:gd name="T71" fmla="*/ 2147483646 h 67"/>
              <a:gd name="T72" fmla="*/ 2147483646 w 127"/>
              <a:gd name="T73" fmla="*/ 2147483646 h 67"/>
              <a:gd name="T74" fmla="*/ 0 w 127"/>
              <a:gd name="T75" fmla="*/ 2147483646 h 67"/>
              <a:gd name="T76" fmla="*/ 2147483646 w 127"/>
              <a:gd name="T77" fmla="*/ 2147483646 h 67"/>
              <a:gd name="T78" fmla="*/ 2147483646 w 127"/>
              <a:gd name="T79" fmla="*/ 2147483646 h 67"/>
              <a:gd name="T80" fmla="*/ 2147483646 w 127"/>
              <a:gd name="T81" fmla="*/ 2147483646 h 67"/>
              <a:gd name="T82" fmla="*/ 2147483646 w 127"/>
              <a:gd name="T83" fmla="*/ 2147483646 h 67"/>
              <a:gd name="T84" fmla="*/ 2147483646 w 127"/>
              <a:gd name="T85" fmla="*/ 2147483646 h 67"/>
              <a:gd name="T86" fmla="*/ 2147483646 w 127"/>
              <a:gd name="T87" fmla="*/ 2147483646 h 67"/>
              <a:gd name="T88" fmla="*/ 2147483646 w 127"/>
              <a:gd name="T89" fmla="*/ 2147483646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7"/>
              <a:gd name="T137" fmla="*/ 127 w 127"/>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7">
                <a:moveTo>
                  <a:pt x="7" y="63"/>
                </a:moveTo>
                <a:lnTo>
                  <a:pt x="23" y="63"/>
                </a:lnTo>
                <a:lnTo>
                  <a:pt x="65" y="67"/>
                </a:lnTo>
                <a:lnTo>
                  <a:pt x="122" y="64"/>
                </a:lnTo>
                <a:lnTo>
                  <a:pt x="122" y="63"/>
                </a:lnTo>
                <a:lnTo>
                  <a:pt x="121" y="58"/>
                </a:lnTo>
                <a:lnTo>
                  <a:pt x="121" y="53"/>
                </a:lnTo>
                <a:lnTo>
                  <a:pt x="122" y="46"/>
                </a:lnTo>
                <a:lnTo>
                  <a:pt x="123" y="41"/>
                </a:lnTo>
                <a:lnTo>
                  <a:pt x="127" y="37"/>
                </a:lnTo>
                <a:lnTo>
                  <a:pt x="127" y="33"/>
                </a:lnTo>
                <a:lnTo>
                  <a:pt x="126" y="28"/>
                </a:lnTo>
                <a:lnTo>
                  <a:pt x="123" y="26"/>
                </a:lnTo>
                <a:lnTo>
                  <a:pt x="119" y="25"/>
                </a:lnTo>
                <a:lnTo>
                  <a:pt x="117" y="21"/>
                </a:lnTo>
                <a:lnTo>
                  <a:pt x="116" y="17"/>
                </a:lnTo>
                <a:lnTo>
                  <a:pt x="111" y="17"/>
                </a:lnTo>
                <a:lnTo>
                  <a:pt x="98" y="17"/>
                </a:lnTo>
                <a:lnTo>
                  <a:pt x="94" y="19"/>
                </a:lnTo>
                <a:lnTo>
                  <a:pt x="92" y="16"/>
                </a:lnTo>
                <a:lnTo>
                  <a:pt x="82" y="13"/>
                </a:lnTo>
                <a:lnTo>
                  <a:pt x="77" y="11"/>
                </a:lnTo>
                <a:lnTo>
                  <a:pt x="73" y="7"/>
                </a:lnTo>
                <a:lnTo>
                  <a:pt x="69" y="7"/>
                </a:lnTo>
                <a:lnTo>
                  <a:pt x="67" y="5"/>
                </a:lnTo>
                <a:lnTo>
                  <a:pt x="66" y="0"/>
                </a:lnTo>
                <a:lnTo>
                  <a:pt x="64" y="1"/>
                </a:lnTo>
                <a:lnTo>
                  <a:pt x="57" y="5"/>
                </a:lnTo>
                <a:lnTo>
                  <a:pt x="59" y="13"/>
                </a:lnTo>
                <a:lnTo>
                  <a:pt x="55" y="14"/>
                </a:lnTo>
                <a:lnTo>
                  <a:pt x="58" y="24"/>
                </a:lnTo>
                <a:lnTo>
                  <a:pt x="56" y="32"/>
                </a:lnTo>
                <a:lnTo>
                  <a:pt x="49" y="35"/>
                </a:lnTo>
                <a:lnTo>
                  <a:pt x="41" y="34"/>
                </a:lnTo>
                <a:lnTo>
                  <a:pt x="13" y="32"/>
                </a:lnTo>
                <a:lnTo>
                  <a:pt x="5" y="32"/>
                </a:lnTo>
                <a:lnTo>
                  <a:pt x="2" y="39"/>
                </a:lnTo>
                <a:lnTo>
                  <a:pt x="0" y="55"/>
                </a:lnTo>
                <a:lnTo>
                  <a:pt x="2" y="56"/>
                </a:lnTo>
                <a:lnTo>
                  <a:pt x="5" y="50"/>
                </a:lnTo>
                <a:lnTo>
                  <a:pt x="8" y="54"/>
                </a:lnTo>
                <a:lnTo>
                  <a:pt x="16" y="52"/>
                </a:lnTo>
                <a:lnTo>
                  <a:pt x="21" y="53"/>
                </a:lnTo>
                <a:lnTo>
                  <a:pt x="15" y="56"/>
                </a:lnTo>
                <a:lnTo>
                  <a:pt x="7" y="63"/>
                </a:lnTo>
                <a:close/>
              </a:path>
            </a:pathLst>
          </a:custGeom>
          <a:solidFill>
            <a:srgbClr val="DDDDDD"/>
          </a:solidFill>
          <a:ln w="0" cap="rnd">
            <a:solidFill>
              <a:srgbClr val="000000"/>
            </a:solidFill>
            <a:round/>
            <a:headEnd/>
            <a:tailEnd/>
          </a:ln>
        </p:spPr>
        <p:txBody>
          <a:bodyPr/>
          <a:lstStyle/>
          <a:p>
            <a:endParaRPr lang="nl-NL"/>
          </a:p>
        </p:txBody>
      </p:sp>
      <p:sp>
        <p:nvSpPr>
          <p:cNvPr id="170030" name="Freeform 57">
            <a:extLst>
              <a:ext uri="{FF2B5EF4-FFF2-40B4-BE49-F238E27FC236}">
                <a16:creationId xmlns:a16="http://schemas.microsoft.com/office/drawing/2014/main" id="{224BE8DC-C2C8-486E-A25C-885132A94895}"/>
              </a:ext>
            </a:extLst>
          </p:cNvPr>
          <p:cNvSpPr>
            <a:spLocks/>
          </p:cNvSpPr>
          <p:nvPr/>
        </p:nvSpPr>
        <p:spPr bwMode="auto">
          <a:xfrm>
            <a:off x="6656388" y="1338264"/>
            <a:ext cx="2868612" cy="4256087"/>
          </a:xfrm>
          <a:custGeom>
            <a:avLst/>
            <a:gdLst>
              <a:gd name="T0" fmla="*/ 2147483646 w 1807"/>
              <a:gd name="T1" fmla="*/ 2147483646 h 2681"/>
              <a:gd name="T2" fmla="*/ 2147483646 w 1807"/>
              <a:gd name="T3" fmla="*/ 2147483646 h 2681"/>
              <a:gd name="T4" fmla="*/ 2147483646 w 1807"/>
              <a:gd name="T5" fmla="*/ 2147483646 h 2681"/>
              <a:gd name="T6" fmla="*/ 2147483646 w 1807"/>
              <a:gd name="T7" fmla="*/ 2147483646 h 2681"/>
              <a:gd name="T8" fmla="*/ 2147483646 w 1807"/>
              <a:gd name="T9" fmla="*/ 2147483646 h 2681"/>
              <a:gd name="T10" fmla="*/ 2147483646 w 1807"/>
              <a:gd name="T11" fmla="*/ 2147483646 h 2681"/>
              <a:gd name="T12" fmla="*/ 2147483646 w 1807"/>
              <a:gd name="T13" fmla="*/ 2147483646 h 2681"/>
              <a:gd name="T14" fmla="*/ 2147483646 w 1807"/>
              <a:gd name="T15" fmla="*/ 2147483646 h 2681"/>
              <a:gd name="T16" fmla="*/ 2147483646 w 1807"/>
              <a:gd name="T17" fmla="*/ 2147483646 h 2681"/>
              <a:gd name="T18" fmla="*/ 2147483646 w 1807"/>
              <a:gd name="T19" fmla="*/ 2147483646 h 2681"/>
              <a:gd name="T20" fmla="*/ 2147483646 w 1807"/>
              <a:gd name="T21" fmla="*/ 2147483646 h 2681"/>
              <a:gd name="T22" fmla="*/ 2147483646 w 1807"/>
              <a:gd name="T23" fmla="*/ 2147483646 h 2681"/>
              <a:gd name="T24" fmla="*/ 2147483646 w 1807"/>
              <a:gd name="T25" fmla="*/ 2147483646 h 2681"/>
              <a:gd name="T26" fmla="*/ 2147483646 w 1807"/>
              <a:gd name="T27" fmla="*/ 2147483646 h 2681"/>
              <a:gd name="T28" fmla="*/ 2147483646 w 1807"/>
              <a:gd name="T29" fmla="*/ 2147483646 h 2681"/>
              <a:gd name="T30" fmla="*/ 2147483646 w 1807"/>
              <a:gd name="T31" fmla="*/ 2147483646 h 2681"/>
              <a:gd name="T32" fmla="*/ 2147483646 w 1807"/>
              <a:gd name="T33" fmla="*/ 2147483646 h 2681"/>
              <a:gd name="T34" fmla="*/ 2147483646 w 1807"/>
              <a:gd name="T35" fmla="*/ 2147483646 h 2681"/>
              <a:gd name="T36" fmla="*/ 2147483646 w 1807"/>
              <a:gd name="T37" fmla="*/ 2147483646 h 2681"/>
              <a:gd name="T38" fmla="*/ 2147483646 w 1807"/>
              <a:gd name="T39" fmla="*/ 2147483646 h 2681"/>
              <a:gd name="T40" fmla="*/ 2147483646 w 1807"/>
              <a:gd name="T41" fmla="*/ 2147483646 h 2681"/>
              <a:gd name="T42" fmla="*/ 2147483646 w 1807"/>
              <a:gd name="T43" fmla="*/ 2147483646 h 2681"/>
              <a:gd name="T44" fmla="*/ 2147483646 w 1807"/>
              <a:gd name="T45" fmla="*/ 2147483646 h 2681"/>
              <a:gd name="T46" fmla="*/ 2147483646 w 1807"/>
              <a:gd name="T47" fmla="*/ 2147483646 h 2681"/>
              <a:gd name="T48" fmla="*/ 2147483646 w 1807"/>
              <a:gd name="T49" fmla="*/ 2147483646 h 2681"/>
              <a:gd name="T50" fmla="*/ 2147483646 w 1807"/>
              <a:gd name="T51" fmla="*/ 2147483646 h 2681"/>
              <a:gd name="T52" fmla="*/ 2147483646 w 1807"/>
              <a:gd name="T53" fmla="*/ 2147483646 h 2681"/>
              <a:gd name="T54" fmla="*/ 2147483646 w 1807"/>
              <a:gd name="T55" fmla="*/ 2147483646 h 2681"/>
              <a:gd name="T56" fmla="*/ 2147483646 w 1807"/>
              <a:gd name="T57" fmla="*/ 2147483646 h 2681"/>
              <a:gd name="T58" fmla="*/ 2147483646 w 1807"/>
              <a:gd name="T59" fmla="*/ 2147483646 h 2681"/>
              <a:gd name="T60" fmla="*/ 2147483646 w 1807"/>
              <a:gd name="T61" fmla="*/ 2147483646 h 2681"/>
              <a:gd name="T62" fmla="*/ 2147483646 w 1807"/>
              <a:gd name="T63" fmla="*/ 2147483646 h 2681"/>
              <a:gd name="T64" fmla="*/ 2147483646 w 1807"/>
              <a:gd name="T65" fmla="*/ 2147483646 h 2681"/>
              <a:gd name="T66" fmla="*/ 2147483646 w 1807"/>
              <a:gd name="T67" fmla="*/ 2147483646 h 2681"/>
              <a:gd name="T68" fmla="*/ 2147483646 w 1807"/>
              <a:gd name="T69" fmla="*/ 2147483646 h 2681"/>
              <a:gd name="T70" fmla="*/ 2147483646 w 1807"/>
              <a:gd name="T71" fmla="*/ 2147483646 h 2681"/>
              <a:gd name="T72" fmla="*/ 2147483646 w 1807"/>
              <a:gd name="T73" fmla="*/ 2147483646 h 2681"/>
              <a:gd name="T74" fmla="*/ 2147483646 w 1807"/>
              <a:gd name="T75" fmla="*/ 2147483646 h 2681"/>
              <a:gd name="T76" fmla="*/ 2147483646 w 1807"/>
              <a:gd name="T77" fmla="*/ 2147483646 h 2681"/>
              <a:gd name="T78" fmla="*/ 2147483646 w 1807"/>
              <a:gd name="T79" fmla="*/ 2147483646 h 2681"/>
              <a:gd name="T80" fmla="*/ 2147483646 w 1807"/>
              <a:gd name="T81" fmla="*/ 2147483646 h 2681"/>
              <a:gd name="T82" fmla="*/ 2147483646 w 1807"/>
              <a:gd name="T83" fmla="*/ 2147483646 h 2681"/>
              <a:gd name="T84" fmla="*/ 2147483646 w 1807"/>
              <a:gd name="T85" fmla="*/ 2147483646 h 2681"/>
              <a:gd name="T86" fmla="*/ 2147483646 w 1807"/>
              <a:gd name="T87" fmla="*/ 2147483646 h 2681"/>
              <a:gd name="T88" fmla="*/ 2147483646 w 1807"/>
              <a:gd name="T89" fmla="*/ 2147483646 h 2681"/>
              <a:gd name="T90" fmla="*/ 2147483646 w 1807"/>
              <a:gd name="T91" fmla="*/ 2147483646 h 2681"/>
              <a:gd name="T92" fmla="*/ 2147483646 w 1807"/>
              <a:gd name="T93" fmla="*/ 2147483646 h 2681"/>
              <a:gd name="T94" fmla="*/ 2147483646 w 1807"/>
              <a:gd name="T95" fmla="*/ 2147483646 h 2681"/>
              <a:gd name="T96" fmla="*/ 2147483646 w 1807"/>
              <a:gd name="T97" fmla="*/ 2147483646 h 2681"/>
              <a:gd name="T98" fmla="*/ 2147483646 w 1807"/>
              <a:gd name="T99" fmla="*/ 2147483646 h 2681"/>
              <a:gd name="T100" fmla="*/ 2147483646 w 1807"/>
              <a:gd name="T101" fmla="*/ 2147483646 h 2681"/>
              <a:gd name="T102" fmla="*/ 2147483646 w 1807"/>
              <a:gd name="T103" fmla="*/ 2147483646 h 2681"/>
              <a:gd name="T104" fmla="*/ 2147483646 w 1807"/>
              <a:gd name="T105" fmla="*/ 2147483646 h 2681"/>
              <a:gd name="T106" fmla="*/ 2147483646 w 1807"/>
              <a:gd name="T107" fmla="*/ 2147483646 h 2681"/>
              <a:gd name="T108" fmla="*/ 2147483646 w 1807"/>
              <a:gd name="T109" fmla="*/ 2147483646 h 2681"/>
              <a:gd name="T110" fmla="*/ 2147483646 w 1807"/>
              <a:gd name="T111" fmla="*/ 2147483646 h 2681"/>
              <a:gd name="T112" fmla="*/ 2147483646 w 1807"/>
              <a:gd name="T113" fmla="*/ 2147483646 h 2681"/>
              <a:gd name="T114" fmla="*/ 2147483646 w 1807"/>
              <a:gd name="T115" fmla="*/ 2147483646 h 2681"/>
              <a:gd name="T116" fmla="*/ 2147483646 w 1807"/>
              <a:gd name="T117" fmla="*/ 2147483646 h 2681"/>
              <a:gd name="T118" fmla="*/ 2147483646 w 1807"/>
              <a:gd name="T119" fmla="*/ 2147483646 h 2681"/>
              <a:gd name="T120" fmla="*/ 2147483646 w 1807"/>
              <a:gd name="T121" fmla="*/ 2147483646 h 2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7"/>
              <a:gd name="T184" fmla="*/ 0 h 2681"/>
              <a:gd name="T185" fmla="*/ 1807 w 1807"/>
              <a:gd name="T186" fmla="*/ 2681 h 2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7" h="2681">
                <a:moveTo>
                  <a:pt x="1807" y="755"/>
                </a:moveTo>
                <a:lnTo>
                  <a:pt x="1807" y="9"/>
                </a:lnTo>
                <a:lnTo>
                  <a:pt x="1794" y="4"/>
                </a:lnTo>
                <a:lnTo>
                  <a:pt x="1786" y="0"/>
                </a:lnTo>
                <a:lnTo>
                  <a:pt x="1774" y="27"/>
                </a:lnTo>
                <a:lnTo>
                  <a:pt x="1764" y="104"/>
                </a:lnTo>
                <a:lnTo>
                  <a:pt x="1753" y="142"/>
                </a:lnTo>
                <a:lnTo>
                  <a:pt x="1743" y="167"/>
                </a:lnTo>
                <a:lnTo>
                  <a:pt x="1722" y="196"/>
                </a:lnTo>
                <a:lnTo>
                  <a:pt x="1693" y="221"/>
                </a:lnTo>
                <a:lnTo>
                  <a:pt x="1686" y="223"/>
                </a:lnTo>
                <a:lnTo>
                  <a:pt x="1679" y="238"/>
                </a:lnTo>
                <a:lnTo>
                  <a:pt x="1673" y="269"/>
                </a:lnTo>
                <a:lnTo>
                  <a:pt x="1677" y="286"/>
                </a:lnTo>
                <a:lnTo>
                  <a:pt x="1699" y="290"/>
                </a:lnTo>
                <a:lnTo>
                  <a:pt x="1704" y="303"/>
                </a:lnTo>
                <a:lnTo>
                  <a:pt x="1705" y="351"/>
                </a:lnTo>
                <a:lnTo>
                  <a:pt x="1703" y="362"/>
                </a:lnTo>
                <a:lnTo>
                  <a:pt x="1698" y="370"/>
                </a:lnTo>
                <a:lnTo>
                  <a:pt x="1685" y="384"/>
                </a:lnTo>
                <a:lnTo>
                  <a:pt x="1679" y="401"/>
                </a:lnTo>
                <a:lnTo>
                  <a:pt x="1678" y="411"/>
                </a:lnTo>
                <a:lnTo>
                  <a:pt x="1682" y="425"/>
                </a:lnTo>
                <a:lnTo>
                  <a:pt x="1720" y="433"/>
                </a:lnTo>
                <a:lnTo>
                  <a:pt x="1734" y="449"/>
                </a:lnTo>
                <a:lnTo>
                  <a:pt x="1733" y="484"/>
                </a:lnTo>
                <a:lnTo>
                  <a:pt x="1740" y="507"/>
                </a:lnTo>
                <a:lnTo>
                  <a:pt x="1751" y="520"/>
                </a:lnTo>
                <a:lnTo>
                  <a:pt x="1759" y="522"/>
                </a:lnTo>
                <a:lnTo>
                  <a:pt x="1776" y="520"/>
                </a:lnTo>
                <a:lnTo>
                  <a:pt x="1772" y="536"/>
                </a:lnTo>
                <a:lnTo>
                  <a:pt x="1750" y="591"/>
                </a:lnTo>
                <a:lnTo>
                  <a:pt x="1746" y="596"/>
                </a:lnTo>
                <a:lnTo>
                  <a:pt x="1738" y="594"/>
                </a:lnTo>
                <a:lnTo>
                  <a:pt x="1722" y="574"/>
                </a:lnTo>
                <a:lnTo>
                  <a:pt x="1694" y="542"/>
                </a:lnTo>
                <a:lnTo>
                  <a:pt x="1669" y="514"/>
                </a:lnTo>
                <a:lnTo>
                  <a:pt x="1650" y="501"/>
                </a:lnTo>
                <a:lnTo>
                  <a:pt x="1617" y="478"/>
                </a:lnTo>
                <a:lnTo>
                  <a:pt x="1596" y="473"/>
                </a:lnTo>
                <a:lnTo>
                  <a:pt x="1556" y="445"/>
                </a:lnTo>
                <a:lnTo>
                  <a:pt x="1534" y="434"/>
                </a:lnTo>
                <a:lnTo>
                  <a:pt x="1511" y="426"/>
                </a:lnTo>
                <a:lnTo>
                  <a:pt x="1486" y="415"/>
                </a:lnTo>
                <a:lnTo>
                  <a:pt x="1445" y="412"/>
                </a:lnTo>
                <a:lnTo>
                  <a:pt x="1433" y="411"/>
                </a:lnTo>
                <a:lnTo>
                  <a:pt x="1425" y="415"/>
                </a:lnTo>
                <a:lnTo>
                  <a:pt x="1413" y="435"/>
                </a:lnTo>
                <a:lnTo>
                  <a:pt x="1405" y="444"/>
                </a:lnTo>
                <a:lnTo>
                  <a:pt x="1431" y="500"/>
                </a:lnTo>
                <a:lnTo>
                  <a:pt x="1429" y="522"/>
                </a:lnTo>
                <a:lnTo>
                  <a:pt x="1421" y="539"/>
                </a:lnTo>
                <a:lnTo>
                  <a:pt x="1411" y="548"/>
                </a:lnTo>
                <a:lnTo>
                  <a:pt x="1393" y="545"/>
                </a:lnTo>
                <a:lnTo>
                  <a:pt x="1386" y="550"/>
                </a:lnTo>
                <a:lnTo>
                  <a:pt x="1385" y="570"/>
                </a:lnTo>
                <a:lnTo>
                  <a:pt x="1379" y="582"/>
                </a:lnTo>
                <a:lnTo>
                  <a:pt x="1368" y="583"/>
                </a:lnTo>
                <a:lnTo>
                  <a:pt x="1356" y="576"/>
                </a:lnTo>
                <a:lnTo>
                  <a:pt x="1352" y="571"/>
                </a:lnTo>
                <a:lnTo>
                  <a:pt x="1349" y="559"/>
                </a:lnTo>
                <a:lnTo>
                  <a:pt x="1361" y="536"/>
                </a:lnTo>
                <a:lnTo>
                  <a:pt x="1355" y="527"/>
                </a:lnTo>
                <a:lnTo>
                  <a:pt x="1337" y="517"/>
                </a:lnTo>
                <a:lnTo>
                  <a:pt x="1322" y="520"/>
                </a:lnTo>
                <a:lnTo>
                  <a:pt x="1302" y="535"/>
                </a:lnTo>
                <a:lnTo>
                  <a:pt x="1284" y="560"/>
                </a:lnTo>
                <a:lnTo>
                  <a:pt x="1277" y="564"/>
                </a:lnTo>
                <a:lnTo>
                  <a:pt x="1263" y="565"/>
                </a:lnTo>
                <a:lnTo>
                  <a:pt x="1242" y="553"/>
                </a:lnTo>
                <a:lnTo>
                  <a:pt x="1228" y="551"/>
                </a:lnTo>
                <a:lnTo>
                  <a:pt x="1208" y="555"/>
                </a:lnTo>
                <a:lnTo>
                  <a:pt x="1191" y="561"/>
                </a:lnTo>
                <a:lnTo>
                  <a:pt x="1182" y="570"/>
                </a:lnTo>
                <a:lnTo>
                  <a:pt x="1177" y="593"/>
                </a:lnTo>
                <a:lnTo>
                  <a:pt x="1172" y="604"/>
                </a:lnTo>
                <a:lnTo>
                  <a:pt x="1166" y="611"/>
                </a:lnTo>
                <a:lnTo>
                  <a:pt x="1162" y="608"/>
                </a:lnTo>
                <a:lnTo>
                  <a:pt x="1159" y="598"/>
                </a:lnTo>
                <a:lnTo>
                  <a:pt x="1151" y="598"/>
                </a:lnTo>
                <a:lnTo>
                  <a:pt x="1128" y="607"/>
                </a:lnTo>
                <a:lnTo>
                  <a:pt x="1118" y="611"/>
                </a:lnTo>
                <a:lnTo>
                  <a:pt x="1105" y="601"/>
                </a:lnTo>
                <a:lnTo>
                  <a:pt x="1105" y="590"/>
                </a:lnTo>
                <a:lnTo>
                  <a:pt x="1109" y="582"/>
                </a:lnTo>
                <a:lnTo>
                  <a:pt x="1125" y="578"/>
                </a:lnTo>
                <a:lnTo>
                  <a:pt x="1126" y="547"/>
                </a:lnTo>
                <a:lnTo>
                  <a:pt x="1130" y="525"/>
                </a:lnTo>
                <a:lnTo>
                  <a:pt x="1113" y="522"/>
                </a:lnTo>
                <a:lnTo>
                  <a:pt x="1099" y="529"/>
                </a:lnTo>
                <a:lnTo>
                  <a:pt x="1092" y="538"/>
                </a:lnTo>
                <a:lnTo>
                  <a:pt x="1089" y="562"/>
                </a:lnTo>
                <a:lnTo>
                  <a:pt x="1080" y="576"/>
                </a:lnTo>
                <a:lnTo>
                  <a:pt x="1069" y="582"/>
                </a:lnTo>
                <a:lnTo>
                  <a:pt x="1064" y="578"/>
                </a:lnTo>
                <a:lnTo>
                  <a:pt x="1060" y="554"/>
                </a:lnTo>
                <a:lnTo>
                  <a:pt x="1042" y="569"/>
                </a:lnTo>
                <a:lnTo>
                  <a:pt x="1013" y="586"/>
                </a:lnTo>
                <a:lnTo>
                  <a:pt x="985" y="599"/>
                </a:lnTo>
                <a:lnTo>
                  <a:pt x="949" y="624"/>
                </a:lnTo>
                <a:lnTo>
                  <a:pt x="930" y="635"/>
                </a:lnTo>
                <a:lnTo>
                  <a:pt x="906" y="656"/>
                </a:lnTo>
                <a:lnTo>
                  <a:pt x="883" y="666"/>
                </a:lnTo>
                <a:lnTo>
                  <a:pt x="877" y="686"/>
                </a:lnTo>
                <a:lnTo>
                  <a:pt x="872" y="715"/>
                </a:lnTo>
                <a:lnTo>
                  <a:pt x="867" y="739"/>
                </a:lnTo>
                <a:lnTo>
                  <a:pt x="861" y="748"/>
                </a:lnTo>
                <a:lnTo>
                  <a:pt x="836" y="752"/>
                </a:lnTo>
                <a:lnTo>
                  <a:pt x="811" y="758"/>
                </a:lnTo>
                <a:lnTo>
                  <a:pt x="798" y="753"/>
                </a:lnTo>
                <a:lnTo>
                  <a:pt x="782" y="744"/>
                </a:lnTo>
                <a:lnTo>
                  <a:pt x="768" y="717"/>
                </a:lnTo>
                <a:lnTo>
                  <a:pt x="750" y="702"/>
                </a:lnTo>
                <a:lnTo>
                  <a:pt x="746" y="693"/>
                </a:lnTo>
                <a:lnTo>
                  <a:pt x="756" y="668"/>
                </a:lnTo>
                <a:lnTo>
                  <a:pt x="771" y="657"/>
                </a:lnTo>
                <a:lnTo>
                  <a:pt x="801" y="653"/>
                </a:lnTo>
                <a:lnTo>
                  <a:pt x="821" y="650"/>
                </a:lnTo>
                <a:lnTo>
                  <a:pt x="813" y="627"/>
                </a:lnTo>
                <a:lnTo>
                  <a:pt x="801" y="604"/>
                </a:lnTo>
                <a:lnTo>
                  <a:pt x="788" y="573"/>
                </a:lnTo>
                <a:lnTo>
                  <a:pt x="777" y="566"/>
                </a:lnTo>
                <a:lnTo>
                  <a:pt x="738" y="572"/>
                </a:lnTo>
                <a:lnTo>
                  <a:pt x="710" y="560"/>
                </a:lnTo>
                <a:lnTo>
                  <a:pt x="703" y="562"/>
                </a:lnTo>
                <a:lnTo>
                  <a:pt x="702" y="579"/>
                </a:lnTo>
                <a:lnTo>
                  <a:pt x="716" y="605"/>
                </a:lnTo>
                <a:lnTo>
                  <a:pt x="720" y="636"/>
                </a:lnTo>
                <a:lnTo>
                  <a:pt x="719" y="648"/>
                </a:lnTo>
                <a:lnTo>
                  <a:pt x="697" y="699"/>
                </a:lnTo>
                <a:lnTo>
                  <a:pt x="702" y="710"/>
                </a:lnTo>
                <a:lnTo>
                  <a:pt x="719" y="718"/>
                </a:lnTo>
                <a:lnTo>
                  <a:pt x="725" y="738"/>
                </a:lnTo>
                <a:lnTo>
                  <a:pt x="725" y="770"/>
                </a:lnTo>
                <a:lnTo>
                  <a:pt x="715" y="806"/>
                </a:lnTo>
                <a:lnTo>
                  <a:pt x="712" y="830"/>
                </a:lnTo>
                <a:lnTo>
                  <a:pt x="710" y="833"/>
                </a:lnTo>
                <a:lnTo>
                  <a:pt x="704" y="833"/>
                </a:lnTo>
                <a:lnTo>
                  <a:pt x="677" y="808"/>
                </a:lnTo>
                <a:lnTo>
                  <a:pt x="642" y="794"/>
                </a:lnTo>
                <a:lnTo>
                  <a:pt x="633" y="791"/>
                </a:lnTo>
                <a:lnTo>
                  <a:pt x="630" y="793"/>
                </a:lnTo>
                <a:lnTo>
                  <a:pt x="608" y="827"/>
                </a:lnTo>
                <a:lnTo>
                  <a:pt x="597" y="839"/>
                </a:lnTo>
                <a:lnTo>
                  <a:pt x="568" y="856"/>
                </a:lnTo>
                <a:lnTo>
                  <a:pt x="541" y="875"/>
                </a:lnTo>
                <a:lnTo>
                  <a:pt x="537" y="878"/>
                </a:lnTo>
                <a:lnTo>
                  <a:pt x="532" y="893"/>
                </a:lnTo>
                <a:lnTo>
                  <a:pt x="538" y="921"/>
                </a:lnTo>
                <a:lnTo>
                  <a:pt x="555" y="951"/>
                </a:lnTo>
                <a:lnTo>
                  <a:pt x="559" y="962"/>
                </a:lnTo>
                <a:lnTo>
                  <a:pt x="558" y="980"/>
                </a:lnTo>
                <a:lnTo>
                  <a:pt x="553" y="990"/>
                </a:lnTo>
                <a:lnTo>
                  <a:pt x="539" y="983"/>
                </a:lnTo>
                <a:lnTo>
                  <a:pt x="523" y="989"/>
                </a:lnTo>
                <a:lnTo>
                  <a:pt x="505" y="985"/>
                </a:lnTo>
                <a:lnTo>
                  <a:pt x="465" y="967"/>
                </a:lnTo>
                <a:lnTo>
                  <a:pt x="438" y="952"/>
                </a:lnTo>
                <a:lnTo>
                  <a:pt x="416" y="930"/>
                </a:lnTo>
                <a:lnTo>
                  <a:pt x="407" y="930"/>
                </a:lnTo>
                <a:lnTo>
                  <a:pt x="394" y="960"/>
                </a:lnTo>
                <a:lnTo>
                  <a:pt x="412" y="996"/>
                </a:lnTo>
                <a:lnTo>
                  <a:pt x="423" y="1005"/>
                </a:lnTo>
                <a:lnTo>
                  <a:pt x="432" y="1006"/>
                </a:lnTo>
                <a:lnTo>
                  <a:pt x="440" y="1002"/>
                </a:lnTo>
                <a:lnTo>
                  <a:pt x="449" y="1006"/>
                </a:lnTo>
                <a:lnTo>
                  <a:pt x="457" y="1023"/>
                </a:lnTo>
                <a:lnTo>
                  <a:pt x="457" y="1037"/>
                </a:lnTo>
                <a:lnTo>
                  <a:pt x="452" y="1050"/>
                </a:lnTo>
                <a:lnTo>
                  <a:pt x="437" y="1054"/>
                </a:lnTo>
                <a:lnTo>
                  <a:pt x="429" y="1060"/>
                </a:lnTo>
                <a:lnTo>
                  <a:pt x="422" y="1057"/>
                </a:lnTo>
                <a:lnTo>
                  <a:pt x="411" y="1051"/>
                </a:lnTo>
                <a:lnTo>
                  <a:pt x="387" y="1048"/>
                </a:lnTo>
                <a:lnTo>
                  <a:pt x="380" y="1044"/>
                </a:lnTo>
                <a:lnTo>
                  <a:pt x="370" y="1016"/>
                </a:lnTo>
                <a:lnTo>
                  <a:pt x="353" y="1011"/>
                </a:lnTo>
                <a:lnTo>
                  <a:pt x="330" y="1008"/>
                </a:lnTo>
                <a:lnTo>
                  <a:pt x="322" y="1000"/>
                </a:lnTo>
                <a:lnTo>
                  <a:pt x="319" y="991"/>
                </a:lnTo>
                <a:lnTo>
                  <a:pt x="317" y="969"/>
                </a:lnTo>
                <a:lnTo>
                  <a:pt x="303" y="926"/>
                </a:lnTo>
                <a:lnTo>
                  <a:pt x="298" y="902"/>
                </a:lnTo>
                <a:lnTo>
                  <a:pt x="297" y="897"/>
                </a:lnTo>
                <a:lnTo>
                  <a:pt x="310" y="888"/>
                </a:lnTo>
                <a:lnTo>
                  <a:pt x="315" y="874"/>
                </a:lnTo>
                <a:lnTo>
                  <a:pt x="315" y="855"/>
                </a:lnTo>
                <a:lnTo>
                  <a:pt x="307" y="834"/>
                </a:lnTo>
                <a:lnTo>
                  <a:pt x="295" y="823"/>
                </a:lnTo>
                <a:lnTo>
                  <a:pt x="278" y="815"/>
                </a:lnTo>
                <a:lnTo>
                  <a:pt x="262" y="801"/>
                </a:lnTo>
                <a:lnTo>
                  <a:pt x="241" y="772"/>
                </a:lnTo>
                <a:lnTo>
                  <a:pt x="232" y="765"/>
                </a:lnTo>
                <a:lnTo>
                  <a:pt x="218" y="739"/>
                </a:lnTo>
                <a:lnTo>
                  <a:pt x="215" y="736"/>
                </a:lnTo>
                <a:lnTo>
                  <a:pt x="209" y="728"/>
                </a:lnTo>
                <a:lnTo>
                  <a:pt x="227" y="723"/>
                </a:lnTo>
                <a:lnTo>
                  <a:pt x="241" y="729"/>
                </a:lnTo>
                <a:lnTo>
                  <a:pt x="249" y="737"/>
                </a:lnTo>
                <a:lnTo>
                  <a:pt x="261" y="760"/>
                </a:lnTo>
                <a:lnTo>
                  <a:pt x="270" y="762"/>
                </a:lnTo>
                <a:lnTo>
                  <a:pt x="291" y="767"/>
                </a:lnTo>
                <a:lnTo>
                  <a:pt x="334" y="791"/>
                </a:lnTo>
                <a:lnTo>
                  <a:pt x="360" y="807"/>
                </a:lnTo>
                <a:lnTo>
                  <a:pt x="391" y="816"/>
                </a:lnTo>
                <a:lnTo>
                  <a:pt x="430" y="825"/>
                </a:lnTo>
                <a:lnTo>
                  <a:pt x="456" y="834"/>
                </a:lnTo>
                <a:lnTo>
                  <a:pt x="488" y="834"/>
                </a:lnTo>
                <a:lnTo>
                  <a:pt x="505" y="830"/>
                </a:lnTo>
                <a:lnTo>
                  <a:pt x="538" y="813"/>
                </a:lnTo>
                <a:lnTo>
                  <a:pt x="554" y="801"/>
                </a:lnTo>
                <a:lnTo>
                  <a:pt x="575" y="775"/>
                </a:lnTo>
                <a:lnTo>
                  <a:pt x="588" y="751"/>
                </a:lnTo>
                <a:lnTo>
                  <a:pt x="593" y="734"/>
                </a:lnTo>
                <a:lnTo>
                  <a:pt x="591" y="720"/>
                </a:lnTo>
                <a:lnTo>
                  <a:pt x="582" y="706"/>
                </a:lnTo>
                <a:lnTo>
                  <a:pt x="580" y="691"/>
                </a:lnTo>
                <a:lnTo>
                  <a:pt x="581" y="669"/>
                </a:lnTo>
                <a:lnTo>
                  <a:pt x="574" y="655"/>
                </a:lnTo>
                <a:lnTo>
                  <a:pt x="536" y="623"/>
                </a:lnTo>
                <a:lnTo>
                  <a:pt x="511" y="612"/>
                </a:lnTo>
                <a:lnTo>
                  <a:pt x="483" y="600"/>
                </a:lnTo>
                <a:lnTo>
                  <a:pt x="472" y="589"/>
                </a:lnTo>
                <a:lnTo>
                  <a:pt x="441" y="544"/>
                </a:lnTo>
                <a:lnTo>
                  <a:pt x="422" y="525"/>
                </a:lnTo>
                <a:lnTo>
                  <a:pt x="370" y="497"/>
                </a:lnTo>
                <a:lnTo>
                  <a:pt x="345" y="482"/>
                </a:lnTo>
                <a:lnTo>
                  <a:pt x="324" y="483"/>
                </a:lnTo>
                <a:lnTo>
                  <a:pt x="314" y="481"/>
                </a:lnTo>
                <a:lnTo>
                  <a:pt x="297" y="480"/>
                </a:lnTo>
                <a:lnTo>
                  <a:pt x="277" y="477"/>
                </a:lnTo>
                <a:lnTo>
                  <a:pt x="269" y="475"/>
                </a:lnTo>
                <a:lnTo>
                  <a:pt x="255" y="492"/>
                </a:lnTo>
                <a:lnTo>
                  <a:pt x="254" y="459"/>
                </a:lnTo>
                <a:lnTo>
                  <a:pt x="242" y="454"/>
                </a:lnTo>
                <a:lnTo>
                  <a:pt x="225" y="449"/>
                </a:lnTo>
                <a:lnTo>
                  <a:pt x="214" y="439"/>
                </a:lnTo>
                <a:lnTo>
                  <a:pt x="207" y="423"/>
                </a:lnTo>
                <a:lnTo>
                  <a:pt x="202" y="402"/>
                </a:lnTo>
                <a:lnTo>
                  <a:pt x="202" y="393"/>
                </a:lnTo>
                <a:lnTo>
                  <a:pt x="190" y="406"/>
                </a:lnTo>
                <a:lnTo>
                  <a:pt x="171" y="420"/>
                </a:lnTo>
                <a:lnTo>
                  <a:pt x="159" y="423"/>
                </a:lnTo>
                <a:lnTo>
                  <a:pt x="151" y="439"/>
                </a:lnTo>
                <a:lnTo>
                  <a:pt x="142" y="450"/>
                </a:lnTo>
                <a:lnTo>
                  <a:pt x="126" y="451"/>
                </a:lnTo>
                <a:lnTo>
                  <a:pt x="111" y="458"/>
                </a:lnTo>
                <a:lnTo>
                  <a:pt x="92" y="484"/>
                </a:lnTo>
                <a:lnTo>
                  <a:pt x="72" y="520"/>
                </a:lnTo>
                <a:lnTo>
                  <a:pt x="59" y="536"/>
                </a:lnTo>
                <a:lnTo>
                  <a:pt x="59" y="551"/>
                </a:lnTo>
                <a:lnTo>
                  <a:pt x="54" y="575"/>
                </a:lnTo>
                <a:lnTo>
                  <a:pt x="56" y="603"/>
                </a:lnTo>
                <a:lnTo>
                  <a:pt x="67" y="614"/>
                </a:lnTo>
                <a:lnTo>
                  <a:pt x="83" y="623"/>
                </a:lnTo>
                <a:lnTo>
                  <a:pt x="102" y="649"/>
                </a:lnTo>
                <a:lnTo>
                  <a:pt x="112" y="669"/>
                </a:lnTo>
                <a:lnTo>
                  <a:pt x="104" y="687"/>
                </a:lnTo>
                <a:lnTo>
                  <a:pt x="79" y="725"/>
                </a:lnTo>
                <a:lnTo>
                  <a:pt x="73" y="740"/>
                </a:lnTo>
                <a:lnTo>
                  <a:pt x="100" y="807"/>
                </a:lnTo>
                <a:lnTo>
                  <a:pt x="114" y="863"/>
                </a:lnTo>
                <a:lnTo>
                  <a:pt x="111" y="880"/>
                </a:lnTo>
                <a:lnTo>
                  <a:pt x="102" y="904"/>
                </a:lnTo>
                <a:lnTo>
                  <a:pt x="99" y="923"/>
                </a:lnTo>
                <a:lnTo>
                  <a:pt x="98" y="940"/>
                </a:lnTo>
                <a:lnTo>
                  <a:pt x="105" y="962"/>
                </a:lnTo>
                <a:lnTo>
                  <a:pt x="130" y="1024"/>
                </a:lnTo>
                <a:lnTo>
                  <a:pt x="133" y="1035"/>
                </a:lnTo>
                <a:lnTo>
                  <a:pt x="132" y="1046"/>
                </a:lnTo>
                <a:lnTo>
                  <a:pt x="121" y="1064"/>
                </a:lnTo>
                <a:lnTo>
                  <a:pt x="115" y="1073"/>
                </a:lnTo>
                <a:lnTo>
                  <a:pt x="123" y="1087"/>
                </a:lnTo>
                <a:lnTo>
                  <a:pt x="149" y="1108"/>
                </a:lnTo>
                <a:lnTo>
                  <a:pt x="163" y="1119"/>
                </a:lnTo>
                <a:lnTo>
                  <a:pt x="171" y="1136"/>
                </a:lnTo>
                <a:lnTo>
                  <a:pt x="174" y="1150"/>
                </a:lnTo>
                <a:lnTo>
                  <a:pt x="172" y="1167"/>
                </a:lnTo>
                <a:lnTo>
                  <a:pt x="164" y="1190"/>
                </a:lnTo>
                <a:lnTo>
                  <a:pt x="153" y="1212"/>
                </a:lnTo>
                <a:lnTo>
                  <a:pt x="126" y="1243"/>
                </a:lnTo>
                <a:lnTo>
                  <a:pt x="88" y="1291"/>
                </a:lnTo>
                <a:lnTo>
                  <a:pt x="51" y="1336"/>
                </a:lnTo>
                <a:lnTo>
                  <a:pt x="48" y="1347"/>
                </a:lnTo>
                <a:lnTo>
                  <a:pt x="52" y="1345"/>
                </a:lnTo>
                <a:lnTo>
                  <a:pt x="53" y="1353"/>
                </a:lnTo>
                <a:lnTo>
                  <a:pt x="48" y="1370"/>
                </a:lnTo>
                <a:lnTo>
                  <a:pt x="53" y="1382"/>
                </a:lnTo>
                <a:lnTo>
                  <a:pt x="59" y="1386"/>
                </a:lnTo>
                <a:lnTo>
                  <a:pt x="71" y="1389"/>
                </a:lnTo>
                <a:lnTo>
                  <a:pt x="94" y="1386"/>
                </a:lnTo>
                <a:lnTo>
                  <a:pt x="101" y="1387"/>
                </a:lnTo>
                <a:lnTo>
                  <a:pt x="112" y="1400"/>
                </a:lnTo>
                <a:lnTo>
                  <a:pt x="120" y="1415"/>
                </a:lnTo>
                <a:lnTo>
                  <a:pt x="113" y="1421"/>
                </a:lnTo>
                <a:lnTo>
                  <a:pt x="105" y="1421"/>
                </a:lnTo>
                <a:lnTo>
                  <a:pt x="90" y="1410"/>
                </a:lnTo>
                <a:lnTo>
                  <a:pt x="75" y="1406"/>
                </a:lnTo>
                <a:lnTo>
                  <a:pt x="69" y="1413"/>
                </a:lnTo>
                <a:lnTo>
                  <a:pt x="63" y="1426"/>
                </a:lnTo>
                <a:lnTo>
                  <a:pt x="58" y="1429"/>
                </a:lnTo>
                <a:lnTo>
                  <a:pt x="48" y="1421"/>
                </a:lnTo>
                <a:lnTo>
                  <a:pt x="43" y="1427"/>
                </a:lnTo>
                <a:lnTo>
                  <a:pt x="44" y="1432"/>
                </a:lnTo>
                <a:lnTo>
                  <a:pt x="41" y="1435"/>
                </a:lnTo>
                <a:lnTo>
                  <a:pt x="36" y="1433"/>
                </a:lnTo>
                <a:lnTo>
                  <a:pt x="34" y="1427"/>
                </a:lnTo>
                <a:lnTo>
                  <a:pt x="27" y="1428"/>
                </a:lnTo>
                <a:lnTo>
                  <a:pt x="25" y="1438"/>
                </a:lnTo>
                <a:lnTo>
                  <a:pt x="28" y="1439"/>
                </a:lnTo>
                <a:lnTo>
                  <a:pt x="30" y="1444"/>
                </a:lnTo>
                <a:lnTo>
                  <a:pt x="33" y="1446"/>
                </a:lnTo>
                <a:lnTo>
                  <a:pt x="36" y="1451"/>
                </a:lnTo>
                <a:lnTo>
                  <a:pt x="35" y="1458"/>
                </a:lnTo>
                <a:lnTo>
                  <a:pt x="32" y="1459"/>
                </a:lnTo>
                <a:lnTo>
                  <a:pt x="26" y="1459"/>
                </a:lnTo>
                <a:lnTo>
                  <a:pt x="24" y="1461"/>
                </a:lnTo>
                <a:lnTo>
                  <a:pt x="23" y="1466"/>
                </a:lnTo>
                <a:lnTo>
                  <a:pt x="20" y="1476"/>
                </a:lnTo>
                <a:lnTo>
                  <a:pt x="15" y="1484"/>
                </a:lnTo>
                <a:lnTo>
                  <a:pt x="9" y="1489"/>
                </a:lnTo>
                <a:lnTo>
                  <a:pt x="6" y="1494"/>
                </a:lnTo>
                <a:lnTo>
                  <a:pt x="4" y="1499"/>
                </a:lnTo>
                <a:lnTo>
                  <a:pt x="4" y="1505"/>
                </a:lnTo>
                <a:lnTo>
                  <a:pt x="7" y="1521"/>
                </a:lnTo>
                <a:lnTo>
                  <a:pt x="8" y="1528"/>
                </a:lnTo>
                <a:lnTo>
                  <a:pt x="9" y="1534"/>
                </a:lnTo>
                <a:lnTo>
                  <a:pt x="6" y="1539"/>
                </a:lnTo>
                <a:lnTo>
                  <a:pt x="6" y="1545"/>
                </a:lnTo>
                <a:lnTo>
                  <a:pt x="9" y="1554"/>
                </a:lnTo>
                <a:lnTo>
                  <a:pt x="13" y="1557"/>
                </a:lnTo>
                <a:lnTo>
                  <a:pt x="14" y="1560"/>
                </a:lnTo>
                <a:lnTo>
                  <a:pt x="14" y="1562"/>
                </a:lnTo>
                <a:lnTo>
                  <a:pt x="15" y="1565"/>
                </a:lnTo>
                <a:lnTo>
                  <a:pt x="15" y="1571"/>
                </a:lnTo>
                <a:lnTo>
                  <a:pt x="19" y="1572"/>
                </a:lnTo>
                <a:lnTo>
                  <a:pt x="20" y="1574"/>
                </a:lnTo>
                <a:lnTo>
                  <a:pt x="17" y="1577"/>
                </a:lnTo>
                <a:lnTo>
                  <a:pt x="11" y="1579"/>
                </a:lnTo>
                <a:lnTo>
                  <a:pt x="8" y="1581"/>
                </a:lnTo>
                <a:lnTo>
                  <a:pt x="7" y="1584"/>
                </a:lnTo>
                <a:lnTo>
                  <a:pt x="6" y="1588"/>
                </a:lnTo>
                <a:lnTo>
                  <a:pt x="3" y="1588"/>
                </a:lnTo>
                <a:lnTo>
                  <a:pt x="3" y="1593"/>
                </a:lnTo>
                <a:lnTo>
                  <a:pt x="2" y="1596"/>
                </a:lnTo>
                <a:lnTo>
                  <a:pt x="0" y="1598"/>
                </a:lnTo>
                <a:lnTo>
                  <a:pt x="2" y="1601"/>
                </a:lnTo>
                <a:lnTo>
                  <a:pt x="9" y="1601"/>
                </a:lnTo>
                <a:lnTo>
                  <a:pt x="8" y="1605"/>
                </a:lnTo>
                <a:lnTo>
                  <a:pt x="8" y="1610"/>
                </a:lnTo>
                <a:lnTo>
                  <a:pt x="13" y="1612"/>
                </a:lnTo>
                <a:lnTo>
                  <a:pt x="17" y="1615"/>
                </a:lnTo>
                <a:lnTo>
                  <a:pt x="18" y="1618"/>
                </a:lnTo>
                <a:lnTo>
                  <a:pt x="22" y="1620"/>
                </a:lnTo>
                <a:lnTo>
                  <a:pt x="22" y="1623"/>
                </a:lnTo>
                <a:lnTo>
                  <a:pt x="22" y="1627"/>
                </a:lnTo>
                <a:lnTo>
                  <a:pt x="21" y="1630"/>
                </a:lnTo>
                <a:lnTo>
                  <a:pt x="19" y="1633"/>
                </a:lnTo>
                <a:lnTo>
                  <a:pt x="18" y="1633"/>
                </a:lnTo>
                <a:lnTo>
                  <a:pt x="16" y="1634"/>
                </a:lnTo>
                <a:lnTo>
                  <a:pt x="18" y="1637"/>
                </a:lnTo>
                <a:lnTo>
                  <a:pt x="17" y="1642"/>
                </a:lnTo>
                <a:lnTo>
                  <a:pt x="17" y="1646"/>
                </a:lnTo>
                <a:lnTo>
                  <a:pt x="16" y="1649"/>
                </a:lnTo>
                <a:lnTo>
                  <a:pt x="14" y="1652"/>
                </a:lnTo>
                <a:lnTo>
                  <a:pt x="13" y="1655"/>
                </a:lnTo>
                <a:lnTo>
                  <a:pt x="17" y="1653"/>
                </a:lnTo>
                <a:lnTo>
                  <a:pt x="20" y="1653"/>
                </a:lnTo>
                <a:lnTo>
                  <a:pt x="22" y="1655"/>
                </a:lnTo>
                <a:lnTo>
                  <a:pt x="24" y="1656"/>
                </a:lnTo>
                <a:lnTo>
                  <a:pt x="25" y="1657"/>
                </a:lnTo>
                <a:lnTo>
                  <a:pt x="24" y="1660"/>
                </a:lnTo>
                <a:lnTo>
                  <a:pt x="23" y="1663"/>
                </a:lnTo>
                <a:lnTo>
                  <a:pt x="26" y="1666"/>
                </a:lnTo>
                <a:lnTo>
                  <a:pt x="28" y="1668"/>
                </a:lnTo>
                <a:lnTo>
                  <a:pt x="29" y="1674"/>
                </a:lnTo>
                <a:lnTo>
                  <a:pt x="32" y="1678"/>
                </a:lnTo>
                <a:lnTo>
                  <a:pt x="35" y="1679"/>
                </a:lnTo>
                <a:lnTo>
                  <a:pt x="34" y="1682"/>
                </a:lnTo>
                <a:lnTo>
                  <a:pt x="36" y="1686"/>
                </a:lnTo>
                <a:lnTo>
                  <a:pt x="36" y="1693"/>
                </a:lnTo>
                <a:lnTo>
                  <a:pt x="37" y="1701"/>
                </a:lnTo>
                <a:lnTo>
                  <a:pt x="37" y="1704"/>
                </a:lnTo>
                <a:lnTo>
                  <a:pt x="36" y="1708"/>
                </a:lnTo>
                <a:lnTo>
                  <a:pt x="35" y="1709"/>
                </a:lnTo>
                <a:lnTo>
                  <a:pt x="38" y="1714"/>
                </a:lnTo>
                <a:lnTo>
                  <a:pt x="43" y="1716"/>
                </a:lnTo>
                <a:lnTo>
                  <a:pt x="46" y="1712"/>
                </a:lnTo>
                <a:lnTo>
                  <a:pt x="50" y="1713"/>
                </a:lnTo>
                <a:lnTo>
                  <a:pt x="56" y="1714"/>
                </a:lnTo>
                <a:lnTo>
                  <a:pt x="58" y="1719"/>
                </a:lnTo>
                <a:lnTo>
                  <a:pt x="60" y="1724"/>
                </a:lnTo>
                <a:lnTo>
                  <a:pt x="64" y="1723"/>
                </a:lnTo>
                <a:lnTo>
                  <a:pt x="68" y="1721"/>
                </a:lnTo>
                <a:lnTo>
                  <a:pt x="75" y="1719"/>
                </a:lnTo>
                <a:lnTo>
                  <a:pt x="81" y="1721"/>
                </a:lnTo>
                <a:lnTo>
                  <a:pt x="86" y="1723"/>
                </a:lnTo>
                <a:lnTo>
                  <a:pt x="89" y="1723"/>
                </a:lnTo>
                <a:lnTo>
                  <a:pt x="89" y="1727"/>
                </a:lnTo>
                <a:lnTo>
                  <a:pt x="86" y="1731"/>
                </a:lnTo>
                <a:lnTo>
                  <a:pt x="86" y="1734"/>
                </a:lnTo>
                <a:lnTo>
                  <a:pt x="87" y="1739"/>
                </a:lnTo>
                <a:lnTo>
                  <a:pt x="90" y="1744"/>
                </a:lnTo>
                <a:lnTo>
                  <a:pt x="94" y="1744"/>
                </a:lnTo>
                <a:lnTo>
                  <a:pt x="98" y="1737"/>
                </a:lnTo>
                <a:lnTo>
                  <a:pt x="103" y="1737"/>
                </a:lnTo>
                <a:lnTo>
                  <a:pt x="107" y="1737"/>
                </a:lnTo>
                <a:lnTo>
                  <a:pt x="109" y="1733"/>
                </a:lnTo>
                <a:lnTo>
                  <a:pt x="114" y="1731"/>
                </a:lnTo>
                <a:lnTo>
                  <a:pt x="116" y="1732"/>
                </a:lnTo>
                <a:lnTo>
                  <a:pt x="118" y="1734"/>
                </a:lnTo>
                <a:lnTo>
                  <a:pt x="123" y="1732"/>
                </a:lnTo>
                <a:lnTo>
                  <a:pt x="133" y="1736"/>
                </a:lnTo>
                <a:lnTo>
                  <a:pt x="136" y="1741"/>
                </a:lnTo>
                <a:lnTo>
                  <a:pt x="141" y="1744"/>
                </a:lnTo>
                <a:lnTo>
                  <a:pt x="143" y="1747"/>
                </a:lnTo>
                <a:lnTo>
                  <a:pt x="146" y="1751"/>
                </a:lnTo>
                <a:lnTo>
                  <a:pt x="149" y="1752"/>
                </a:lnTo>
                <a:lnTo>
                  <a:pt x="152" y="1751"/>
                </a:lnTo>
                <a:lnTo>
                  <a:pt x="153" y="1755"/>
                </a:lnTo>
                <a:lnTo>
                  <a:pt x="151" y="1758"/>
                </a:lnTo>
                <a:lnTo>
                  <a:pt x="151" y="1761"/>
                </a:lnTo>
                <a:lnTo>
                  <a:pt x="151" y="1767"/>
                </a:lnTo>
                <a:lnTo>
                  <a:pt x="148" y="1772"/>
                </a:lnTo>
                <a:lnTo>
                  <a:pt x="152" y="1780"/>
                </a:lnTo>
                <a:lnTo>
                  <a:pt x="155" y="1784"/>
                </a:lnTo>
                <a:lnTo>
                  <a:pt x="156" y="1789"/>
                </a:lnTo>
                <a:lnTo>
                  <a:pt x="155" y="1794"/>
                </a:lnTo>
                <a:lnTo>
                  <a:pt x="152" y="1794"/>
                </a:lnTo>
                <a:lnTo>
                  <a:pt x="152" y="1797"/>
                </a:lnTo>
                <a:lnTo>
                  <a:pt x="150" y="1799"/>
                </a:lnTo>
                <a:lnTo>
                  <a:pt x="148" y="1801"/>
                </a:lnTo>
                <a:lnTo>
                  <a:pt x="148" y="1806"/>
                </a:lnTo>
                <a:lnTo>
                  <a:pt x="147" y="1811"/>
                </a:lnTo>
                <a:lnTo>
                  <a:pt x="153" y="1813"/>
                </a:lnTo>
                <a:lnTo>
                  <a:pt x="156" y="1819"/>
                </a:lnTo>
                <a:lnTo>
                  <a:pt x="157" y="1823"/>
                </a:lnTo>
                <a:lnTo>
                  <a:pt x="161" y="1821"/>
                </a:lnTo>
                <a:lnTo>
                  <a:pt x="163" y="1822"/>
                </a:lnTo>
                <a:lnTo>
                  <a:pt x="162" y="1826"/>
                </a:lnTo>
                <a:lnTo>
                  <a:pt x="160" y="1830"/>
                </a:lnTo>
                <a:lnTo>
                  <a:pt x="161" y="1834"/>
                </a:lnTo>
                <a:lnTo>
                  <a:pt x="165" y="1834"/>
                </a:lnTo>
                <a:lnTo>
                  <a:pt x="168" y="1843"/>
                </a:lnTo>
                <a:lnTo>
                  <a:pt x="170" y="1850"/>
                </a:lnTo>
                <a:lnTo>
                  <a:pt x="178" y="1857"/>
                </a:lnTo>
                <a:lnTo>
                  <a:pt x="183" y="1860"/>
                </a:lnTo>
                <a:lnTo>
                  <a:pt x="188" y="1862"/>
                </a:lnTo>
                <a:lnTo>
                  <a:pt x="191" y="1865"/>
                </a:lnTo>
                <a:lnTo>
                  <a:pt x="193" y="1870"/>
                </a:lnTo>
                <a:lnTo>
                  <a:pt x="191" y="1877"/>
                </a:lnTo>
                <a:lnTo>
                  <a:pt x="190" y="1882"/>
                </a:lnTo>
                <a:lnTo>
                  <a:pt x="193" y="1884"/>
                </a:lnTo>
                <a:lnTo>
                  <a:pt x="200" y="1882"/>
                </a:lnTo>
                <a:lnTo>
                  <a:pt x="207" y="1884"/>
                </a:lnTo>
                <a:lnTo>
                  <a:pt x="214" y="1888"/>
                </a:lnTo>
                <a:lnTo>
                  <a:pt x="219" y="1890"/>
                </a:lnTo>
                <a:lnTo>
                  <a:pt x="218" y="1892"/>
                </a:lnTo>
                <a:lnTo>
                  <a:pt x="217" y="1893"/>
                </a:lnTo>
                <a:lnTo>
                  <a:pt x="215" y="1894"/>
                </a:lnTo>
                <a:lnTo>
                  <a:pt x="218" y="1900"/>
                </a:lnTo>
                <a:lnTo>
                  <a:pt x="223" y="1905"/>
                </a:lnTo>
                <a:lnTo>
                  <a:pt x="228" y="1907"/>
                </a:lnTo>
                <a:lnTo>
                  <a:pt x="229" y="1911"/>
                </a:lnTo>
                <a:lnTo>
                  <a:pt x="228" y="1916"/>
                </a:lnTo>
                <a:lnTo>
                  <a:pt x="222" y="1916"/>
                </a:lnTo>
                <a:lnTo>
                  <a:pt x="219" y="1919"/>
                </a:lnTo>
                <a:lnTo>
                  <a:pt x="218" y="1921"/>
                </a:lnTo>
                <a:lnTo>
                  <a:pt x="210" y="1929"/>
                </a:lnTo>
                <a:lnTo>
                  <a:pt x="200" y="1932"/>
                </a:lnTo>
                <a:lnTo>
                  <a:pt x="190" y="1932"/>
                </a:lnTo>
                <a:lnTo>
                  <a:pt x="186" y="1927"/>
                </a:lnTo>
                <a:lnTo>
                  <a:pt x="180" y="1926"/>
                </a:lnTo>
                <a:lnTo>
                  <a:pt x="173" y="1926"/>
                </a:lnTo>
                <a:lnTo>
                  <a:pt x="171" y="1932"/>
                </a:lnTo>
                <a:lnTo>
                  <a:pt x="169" y="1936"/>
                </a:lnTo>
                <a:lnTo>
                  <a:pt x="169" y="1941"/>
                </a:lnTo>
                <a:lnTo>
                  <a:pt x="175" y="1949"/>
                </a:lnTo>
                <a:lnTo>
                  <a:pt x="180" y="1954"/>
                </a:lnTo>
                <a:lnTo>
                  <a:pt x="180" y="1960"/>
                </a:lnTo>
                <a:lnTo>
                  <a:pt x="178" y="1962"/>
                </a:lnTo>
                <a:lnTo>
                  <a:pt x="179" y="1966"/>
                </a:lnTo>
                <a:lnTo>
                  <a:pt x="182" y="1970"/>
                </a:lnTo>
                <a:lnTo>
                  <a:pt x="181" y="1974"/>
                </a:lnTo>
                <a:lnTo>
                  <a:pt x="181" y="1979"/>
                </a:lnTo>
                <a:lnTo>
                  <a:pt x="182" y="1986"/>
                </a:lnTo>
                <a:lnTo>
                  <a:pt x="181" y="1989"/>
                </a:lnTo>
                <a:lnTo>
                  <a:pt x="184" y="1992"/>
                </a:lnTo>
                <a:lnTo>
                  <a:pt x="186" y="1995"/>
                </a:lnTo>
                <a:lnTo>
                  <a:pt x="189" y="1997"/>
                </a:lnTo>
                <a:lnTo>
                  <a:pt x="189" y="2002"/>
                </a:lnTo>
                <a:lnTo>
                  <a:pt x="196" y="2004"/>
                </a:lnTo>
                <a:lnTo>
                  <a:pt x="205" y="2005"/>
                </a:lnTo>
                <a:lnTo>
                  <a:pt x="211" y="2000"/>
                </a:lnTo>
                <a:lnTo>
                  <a:pt x="214" y="1991"/>
                </a:lnTo>
                <a:lnTo>
                  <a:pt x="217" y="1983"/>
                </a:lnTo>
                <a:lnTo>
                  <a:pt x="227" y="1991"/>
                </a:lnTo>
                <a:lnTo>
                  <a:pt x="237" y="1990"/>
                </a:lnTo>
                <a:lnTo>
                  <a:pt x="250" y="1983"/>
                </a:lnTo>
                <a:lnTo>
                  <a:pt x="264" y="1987"/>
                </a:lnTo>
                <a:lnTo>
                  <a:pt x="274" y="1982"/>
                </a:lnTo>
                <a:lnTo>
                  <a:pt x="277" y="1991"/>
                </a:lnTo>
                <a:lnTo>
                  <a:pt x="283" y="1995"/>
                </a:lnTo>
                <a:lnTo>
                  <a:pt x="288" y="2005"/>
                </a:lnTo>
                <a:lnTo>
                  <a:pt x="290" y="2011"/>
                </a:lnTo>
                <a:lnTo>
                  <a:pt x="295" y="2016"/>
                </a:lnTo>
                <a:lnTo>
                  <a:pt x="301" y="2021"/>
                </a:lnTo>
                <a:lnTo>
                  <a:pt x="301" y="2030"/>
                </a:lnTo>
                <a:lnTo>
                  <a:pt x="295" y="2029"/>
                </a:lnTo>
                <a:lnTo>
                  <a:pt x="289" y="2033"/>
                </a:lnTo>
                <a:lnTo>
                  <a:pt x="292" y="2042"/>
                </a:lnTo>
                <a:lnTo>
                  <a:pt x="294" y="2053"/>
                </a:lnTo>
                <a:lnTo>
                  <a:pt x="299" y="2062"/>
                </a:lnTo>
                <a:lnTo>
                  <a:pt x="311" y="2062"/>
                </a:lnTo>
                <a:lnTo>
                  <a:pt x="314" y="2065"/>
                </a:lnTo>
                <a:lnTo>
                  <a:pt x="324" y="2063"/>
                </a:lnTo>
                <a:lnTo>
                  <a:pt x="332" y="2064"/>
                </a:lnTo>
                <a:lnTo>
                  <a:pt x="332" y="2073"/>
                </a:lnTo>
                <a:lnTo>
                  <a:pt x="339" y="2073"/>
                </a:lnTo>
                <a:lnTo>
                  <a:pt x="339" y="2084"/>
                </a:lnTo>
                <a:lnTo>
                  <a:pt x="343" y="2092"/>
                </a:lnTo>
                <a:lnTo>
                  <a:pt x="345" y="2100"/>
                </a:lnTo>
                <a:lnTo>
                  <a:pt x="343" y="2105"/>
                </a:lnTo>
                <a:lnTo>
                  <a:pt x="345" y="2112"/>
                </a:lnTo>
                <a:lnTo>
                  <a:pt x="349" y="2115"/>
                </a:lnTo>
                <a:lnTo>
                  <a:pt x="354" y="2123"/>
                </a:lnTo>
                <a:lnTo>
                  <a:pt x="359" y="2118"/>
                </a:lnTo>
                <a:lnTo>
                  <a:pt x="368" y="2116"/>
                </a:lnTo>
                <a:lnTo>
                  <a:pt x="373" y="2118"/>
                </a:lnTo>
                <a:lnTo>
                  <a:pt x="382" y="2126"/>
                </a:lnTo>
                <a:lnTo>
                  <a:pt x="386" y="2125"/>
                </a:lnTo>
                <a:lnTo>
                  <a:pt x="390" y="2125"/>
                </a:lnTo>
                <a:lnTo>
                  <a:pt x="393" y="2130"/>
                </a:lnTo>
                <a:lnTo>
                  <a:pt x="401" y="2126"/>
                </a:lnTo>
                <a:lnTo>
                  <a:pt x="407" y="2123"/>
                </a:lnTo>
                <a:lnTo>
                  <a:pt x="412" y="2123"/>
                </a:lnTo>
                <a:lnTo>
                  <a:pt x="423" y="2119"/>
                </a:lnTo>
                <a:lnTo>
                  <a:pt x="429" y="2117"/>
                </a:lnTo>
                <a:lnTo>
                  <a:pt x="431" y="2122"/>
                </a:lnTo>
                <a:lnTo>
                  <a:pt x="437" y="2127"/>
                </a:lnTo>
                <a:lnTo>
                  <a:pt x="437" y="2131"/>
                </a:lnTo>
                <a:lnTo>
                  <a:pt x="440" y="2137"/>
                </a:lnTo>
                <a:lnTo>
                  <a:pt x="441" y="2140"/>
                </a:lnTo>
                <a:lnTo>
                  <a:pt x="448" y="2142"/>
                </a:lnTo>
                <a:lnTo>
                  <a:pt x="452" y="2147"/>
                </a:lnTo>
                <a:lnTo>
                  <a:pt x="456" y="2151"/>
                </a:lnTo>
                <a:lnTo>
                  <a:pt x="462" y="2146"/>
                </a:lnTo>
                <a:lnTo>
                  <a:pt x="463" y="2142"/>
                </a:lnTo>
                <a:lnTo>
                  <a:pt x="467" y="2140"/>
                </a:lnTo>
                <a:lnTo>
                  <a:pt x="473" y="2148"/>
                </a:lnTo>
                <a:lnTo>
                  <a:pt x="481" y="2150"/>
                </a:lnTo>
                <a:lnTo>
                  <a:pt x="490" y="2153"/>
                </a:lnTo>
                <a:lnTo>
                  <a:pt x="495" y="2157"/>
                </a:lnTo>
                <a:lnTo>
                  <a:pt x="502" y="2154"/>
                </a:lnTo>
                <a:lnTo>
                  <a:pt x="505" y="2160"/>
                </a:lnTo>
                <a:lnTo>
                  <a:pt x="511" y="2163"/>
                </a:lnTo>
                <a:lnTo>
                  <a:pt x="520" y="2163"/>
                </a:lnTo>
                <a:lnTo>
                  <a:pt x="522" y="2170"/>
                </a:lnTo>
                <a:lnTo>
                  <a:pt x="529" y="2174"/>
                </a:lnTo>
                <a:lnTo>
                  <a:pt x="534" y="2174"/>
                </a:lnTo>
                <a:lnTo>
                  <a:pt x="537" y="2173"/>
                </a:lnTo>
                <a:lnTo>
                  <a:pt x="540" y="2170"/>
                </a:lnTo>
                <a:lnTo>
                  <a:pt x="543" y="2173"/>
                </a:lnTo>
                <a:lnTo>
                  <a:pt x="542" y="2176"/>
                </a:lnTo>
                <a:lnTo>
                  <a:pt x="541" y="2182"/>
                </a:lnTo>
                <a:lnTo>
                  <a:pt x="543" y="2184"/>
                </a:lnTo>
                <a:lnTo>
                  <a:pt x="545" y="2189"/>
                </a:lnTo>
                <a:lnTo>
                  <a:pt x="544" y="2196"/>
                </a:lnTo>
                <a:lnTo>
                  <a:pt x="540" y="2199"/>
                </a:lnTo>
                <a:lnTo>
                  <a:pt x="537" y="2201"/>
                </a:lnTo>
                <a:lnTo>
                  <a:pt x="531" y="2207"/>
                </a:lnTo>
                <a:lnTo>
                  <a:pt x="525" y="2208"/>
                </a:lnTo>
                <a:lnTo>
                  <a:pt x="529" y="2215"/>
                </a:lnTo>
                <a:lnTo>
                  <a:pt x="534" y="2217"/>
                </a:lnTo>
                <a:lnTo>
                  <a:pt x="539" y="2219"/>
                </a:lnTo>
                <a:lnTo>
                  <a:pt x="537" y="2223"/>
                </a:lnTo>
                <a:lnTo>
                  <a:pt x="526" y="2223"/>
                </a:lnTo>
                <a:lnTo>
                  <a:pt x="525" y="2229"/>
                </a:lnTo>
                <a:lnTo>
                  <a:pt x="525" y="2235"/>
                </a:lnTo>
                <a:lnTo>
                  <a:pt x="527" y="2237"/>
                </a:lnTo>
                <a:lnTo>
                  <a:pt x="531" y="2239"/>
                </a:lnTo>
                <a:lnTo>
                  <a:pt x="532" y="2243"/>
                </a:lnTo>
                <a:lnTo>
                  <a:pt x="533" y="2248"/>
                </a:lnTo>
                <a:lnTo>
                  <a:pt x="534" y="2254"/>
                </a:lnTo>
                <a:lnTo>
                  <a:pt x="536" y="2256"/>
                </a:lnTo>
                <a:lnTo>
                  <a:pt x="533" y="2270"/>
                </a:lnTo>
                <a:lnTo>
                  <a:pt x="530" y="2278"/>
                </a:lnTo>
                <a:lnTo>
                  <a:pt x="530" y="2283"/>
                </a:lnTo>
                <a:lnTo>
                  <a:pt x="523" y="2286"/>
                </a:lnTo>
                <a:lnTo>
                  <a:pt x="508" y="2282"/>
                </a:lnTo>
                <a:lnTo>
                  <a:pt x="494" y="2283"/>
                </a:lnTo>
                <a:lnTo>
                  <a:pt x="489" y="2283"/>
                </a:lnTo>
                <a:lnTo>
                  <a:pt x="488" y="2288"/>
                </a:lnTo>
                <a:lnTo>
                  <a:pt x="484" y="2293"/>
                </a:lnTo>
                <a:lnTo>
                  <a:pt x="477" y="2297"/>
                </a:lnTo>
                <a:lnTo>
                  <a:pt x="470" y="2298"/>
                </a:lnTo>
                <a:lnTo>
                  <a:pt x="466" y="2300"/>
                </a:lnTo>
                <a:lnTo>
                  <a:pt x="464" y="2315"/>
                </a:lnTo>
                <a:lnTo>
                  <a:pt x="464" y="2321"/>
                </a:lnTo>
                <a:lnTo>
                  <a:pt x="463" y="2324"/>
                </a:lnTo>
                <a:lnTo>
                  <a:pt x="463" y="2328"/>
                </a:lnTo>
                <a:lnTo>
                  <a:pt x="488" y="2323"/>
                </a:lnTo>
                <a:lnTo>
                  <a:pt x="504" y="2320"/>
                </a:lnTo>
                <a:lnTo>
                  <a:pt x="505" y="2322"/>
                </a:lnTo>
                <a:lnTo>
                  <a:pt x="509" y="2333"/>
                </a:lnTo>
                <a:lnTo>
                  <a:pt x="485" y="2345"/>
                </a:lnTo>
                <a:lnTo>
                  <a:pt x="472" y="2355"/>
                </a:lnTo>
                <a:lnTo>
                  <a:pt x="456" y="2358"/>
                </a:lnTo>
                <a:lnTo>
                  <a:pt x="449" y="2359"/>
                </a:lnTo>
                <a:lnTo>
                  <a:pt x="444" y="2362"/>
                </a:lnTo>
                <a:lnTo>
                  <a:pt x="453" y="2372"/>
                </a:lnTo>
                <a:lnTo>
                  <a:pt x="466" y="2379"/>
                </a:lnTo>
                <a:lnTo>
                  <a:pt x="474" y="2394"/>
                </a:lnTo>
                <a:lnTo>
                  <a:pt x="464" y="2398"/>
                </a:lnTo>
                <a:lnTo>
                  <a:pt x="454" y="2399"/>
                </a:lnTo>
                <a:lnTo>
                  <a:pt x="449" y="2412"/>
                </a:lnTo>
                <a:lnTo>
                  <a:pt x="442" y="2425"/>
                </a:lnTo>
                <a:lnTo>
                  <a:pt x="440" y="2439"/>
                </a:lnTo>
                <a:lnTo>
                  <a:pt x="431" y="2441"/>
                </a:lnTo>
                <a:lnTo>
                  <a:pt x="421" y="2441"/>
                </a:lnTo>
                <a:lnTo>
                  <a:pt x="410" y="2446"/>
                </a:lnTo>
                <a:lnTo>
                  <a:pt x="425" y="2464"/>
                </a:lnTo>
                <a:lnTo>
                  <a:pt x="432" y="2478"/>
                </a:lnTo>
                <a:lnTo>
                  <a:pt x="438" y="2479"/>
                </a:lnTo>
                <a:lnTo>
                  <a:pt x="445" y="2475"/>
                </a:lnTo>
                <a:lnTo>
                  <a:pt x="449" y="2476"/>
                </a:lnTo>
                <a:lnTo>
                  <a:pt x="459" y="2490"/>
                </a:lnTo>
                <a:lnTo>
                  <a:pt x="466" y="2494"/>
                </a:lnTo>
                <a:lnTo>
                  <a:pt x="478" y="2496"/>
                </a:lnTo>
                <a:lnTo>
                  <a:pt x="494" y="2507"/>
                </a:lnTo>
                <a:lnTo>
                  <a:pt x="516" y="2529"/>
                </a:lnTo>
                <a:lnTo>
                  <a:pt x="544" y="2556"/>
                </a:lnTo>
                <a:lnTo>
                  <a:pt x="546" y="2548"/>
                </a:lnTo>
                <a:lnTo>
                  <a:pt x="551" y="2543"/>
                </a:lnTo>
                <a:lnTo>
                  <a:pt x="556" y="2545"/>
                </a:lnTo>
                <a:lnTo>
                  <a:pt x="557" y="2546"/>
                </a:lnTo>
                <a:lnTo>
                  <a:pt x="565" y="2546"/>
                </a:lnTo>
                <a:lnTo>
                  <a:pt x="574" y="2547"/>
                </a:lnTo>
                <a:lnTo>
                  <a:pt x="579" y="2550"/>
                </a:lnTo>
                <a:lnTo>
                  <a:pt x="585" y="2553"/>
                </a:lnTo>
                <a:lnTo>
                  <a:pt x="588" y="2556"/>
                </a:lnTo>
                <a:lnTo>
                  <a:pt x="592" y="2557"/>
                </a:lnTo>
                <a:lnTo>
                  <a:pt x="602" y="2557"/>
                </a:lnTo>
                <a:lnTo>
                  <a:pt x="606" y="2561"/>
                </a:lnTo>
                <a:lnTo>
                  <a:pt x="611" y="2564"/>
                </a:lnTo>
                <a:lnTo>
                  <a:pt x="617" y="2566"/>
                </a:lnTo>
                <a:lnTo>
                  <a:pt x="624" y="2567"/>
                </a:lnTo>
                <a:lnTo>
                  <a:pt x="630" y="2567"/>
                </a:lnTo>
                <a:lnTo>
                  <a:pt x="638" y="2565"/>
                </a:lnTo>
                <a:lnTo>
                  <a:pt x="648" y="2565"/>
                </a:lnTo>
                <a:lnTo>
                  <a:pt x="656" y="2569"/>
                </a:lnTo>
                <a:lnTo>
                  <a:pt x="660" y="2569"/>
                </a:lnTo>
                <a:lnTo>
                  <a:pt x="665" y="2568"/>
                </a:lnTo>
                <a:lnTo>
                  <a:pt x="672" y="2572"/>
                </a:lnTo>
                <a:lnTo>
                  <a:pt x="674" y="2576"/>
                </a:lnTo>
                <a:lnTo>
                  <a:pt x="679" y="2581"/>
                </a:lnTo>
                <a:lnTo>
                  <a:pt x="689" y="2584"/>
                </a:lnTo>
                <a:lnTo>
                  <a:pt x="696" y="2586"/>
                </a:lnTo>
                <a:lnTo>
                  <a:pt x="700" y="2589"/>
                </a:lnTo>
                <a:lnTo>
                  <a:pt x="706" y="2592"/>
                </a:lnTo>
                <a:lnTo>
                  <a:pt x="703" y="2595"/>
                </a:lnTo>
                <a:lnTo>
                  <a:pt x="702" y="2599"/>
                </a:lnTo>
                <a:lnTo>
                  <a:pt x="708" y="2602"/>
                </a:lnTo>
                <a:lnTo>
                  <a:pt x="712" y="2603"/>
                </a:lnTo>
                <a:lnTo>
                  <a:pt x="716" y="2600"/>
                </a:lnTo>
                <a:lnTo>
                  <a:pt x="722" y="2600"/>
                </a:lnTo>
                <a:lnTo>
                  <a:pt x="727" y="2594"/>
                </a:lnTo>
                <a:lnTo>
                  <a:pt x="731" y="2592"/>
                </a:lnTo>
                <a:lnTo>
                  <a:pt x="738" y="2592"/>
                </a:lnTo>
                <a:lnTo>
                  <a:pt x="743" y="2594"/>
                </a:lnTo>
                <a:lnTo>
                  <a:pt x="746" y="2597"/>
                </a:lnTo>
                <a:lnTo>
                  <a:pt x="749" y="2593"/>
                </a:lnTo>
                <a:lnTo>
                  <a:pt x="751" y="2591"/>
                </a:lnTo>
                <a:lnTo>
                  <a:pt x="753" y="2591"/>
                </a:lnTo>
                <a:lnTo>
                  <a:pt x="758" y="2594"/>
                </a:lnTo>
                <a:lnTo>
                  <a:pt x="760" y="2597"/>
                </a:lnTo>
                <a:lnTo>
                  <a:pt x="764" y="2597"/>
                </a:lnTo>
                <a:lnTo>
                  <a:pt x="768" y="2600"/>
                </a:lnTo>
                <a:lnTo>
                  <a:pt x="772" y="2604"/>
                </a:lnTo>
                <a:lnTo>
                  <a:pt x="779" y="2604"/>
                </a:lnTo>
                <a:lnTo>
                  <a:pt x="786" y="2605"/>
                </a:lnTo>
                <a:lnTo>
                  <a:pt x="788" y="2608"/>
                </a:lnTo>
                <a:lnTo>
                  <a:pt x="786" y="2613"/>
                </a:lnTo>
                <a:lnTo>
                  <a:pt x="784" y="2621"/>
                </a:lnTo>
                <a:lnTo>
                  <a:pt x="791" y="2629"/>
                </a:lnTo>
                <a:lnTo>
                  <a:pt x="796" y="2633"/>
                </a:lnTo>
                <a:lnTo>
                  <a:pt x="801" y="2635"/>
                </a:lnTo>
                <a:lnTo>
                  <a:pt x="806" y="2636"/>
                </a:lnTo>
                <a:lnTo>
                  <a:pt x="811" y="2636"/>
                </a:lnTo>
                <a:lnTo>
                  <a:pt x="815" y="2638"/>
                </a:lnTo>
                <a:lnTo>
                  <a:pt x="818" y="2643"/>
                </a:lnTo>
                <a:lnTo>
                  <a:pt x="822" y="2642"/>
                </a:lnTo>
                <a:lnTo>
                  <a:pt x="823" y="2646"/>
                </a:lnTo>
                <a:lnTo>
                  <a:pt x="827" y="2645"/>
                </a:lnTo>
                <a:lnTo>
                  <a:pt x="830" y="2645"/>
                </a:lnTo>
                <a:lnTo>
                  <a:pt x="833" y="2650"/>
                </a:lnTo>
                <a:lnTo>
                  <a:pt x="842" y="2657"/>
                </a:lnTo>
                <a:lnTo>
                  <a:pt x="844" y="2660"/>
                </a:lnTo>
                <a:lnTo>
                  <a:pt x="846" y="2660"/>
                </a:lnTo>
                <a:lnTo>
                  <a:pt x="852" y="2667"/>
                </a:lnTo>
                <a:lnTo>
                  <a:pt x="852" y="2675"/>
                </a:lnTo>
                <a:lnTo>
                  <a:pt x="863" y="2678"/>
                </a:lnTo>
                <a:lnTo>
                  <a:pt x="872" y="2681"/>
                </a:lnTo>
                <a:lnTo>
                  <a:pt x="879" y="2680"/>
                </a:lnTo>
                <a:lnTo>
                  <a:pt x="882" y="2674"/>
                </a:lnTo>
                <a:lnTo>
                  <a:pt x="888" y="2666"/>
                </a:lnTo>
                <a:lnTo>
                  <a:pt x="893" y="2664"/>
                </a:lnTo>
                <a:lnTo>
                  <a:pt x="903" y="2657"/>
                </a:lnTo>
                <a:lnTo>
                  <a:pt x="908" y="2645"/>
                </a:lnTo>
                <a:lnTo>
                  <a:pt x="907" y="2641"/>
                </a:lnTo>
                <a:lnTo>
                  <a:pt x="901" y="2640"/>
                </a:lnTo>
                <a:lnTo>
                  <a:pt x="897" y="2630"/>
                </a:lnTo>
                <a:lnTo>
                  <a:pt x="889" y="2620"/>
                </a:lnTo>
                <a:lnTo>
                  <a:pt x="885" y="2612"/>
                </a:lnTo>
                <a:lnTo>
                  <a:pt x="878" y="2601"/>
                </a:lnTo>
                <a:lnTo>
                  <a:pt x="873" y="2600"/>
                </a:lnTo>
                <a:lnTo>
                  <a:pt x="870" y="2586"/>
                </a:lnTo>
                <a:lnTo>
                  <a:pt x="868" y="2584"/>
                </a:lnTo>
                <a:lnTo>
                  <a:pt x="861" y="2578"/>
                </a:lnTo>
                <a:lnTo>
                  <a:pt x="862" y="2567"/>
                </a:lnTo>
                <a:lnTo>
                  <a:pt x="865" y="2562"/>
                </a:lnTo>
                <a:lnTo>
                  <a:pt x="862" y="2559"/>
                </a:lnTo>
                <a:lnTo>
                  <a:pt x="861" y="2548"/>
                </a:lnTo>
                <a:lnTo>
                  <a:pt x="865" y="2539"/>
                </a:lnTo>
                <a:lnTo>
                  <a:pt x="868" y="2527"/>
                </a:lnTo>
                <a:lnTo>
                  <a:pt x="865" y="2528"/>
                </a:lnTo>
                <a:lnTo>
                  <a:pt x="863" y="2534"/>
                </a:lnTo>
                <a:lnTo>
                  <a:pt x="861" y="2543"/>
                </a:lnTo>
                <a:lnTo>
                  <a:pt x="859" y="2548"/>
                </a:lnTo>
                <a:lnTo>
                  <a:pt x="858" y="2544"/>
                </a:lnTo>
                <a:lnTo>
                  <a:pt x="860" y="2539"/>
                </a:lnTo>
                <a:lnTo>
                  <a:pt x="861" y="2529"/>
                </a:lnTo>
                <a:lnTo>
                  <a:pt x="856" y="2517"/>
                </a:lnTo>
                <a:lnTo>
                  <a:pt x="851" y="2508"/>
                </a:lnTo>
                <a:lnTo>
                  <a:pt x="846" y="2507"/>
                </a:lnTo>
                <a:lnTo>
                  <a:pt x="843" y="2499"/>
                </a:lnTo>
                <a:lnTo>
                  <a:pt x="837" y="2498"/>
                </a:lnTo>
                <a:lnTo>
                  <a:pt x="830" y="2493"/>
                </a:lnTo>
                <a:lnTo>
                  <a:pt x="829" y="2488"/>
                </a:lnTo>
                <a:lnTo>
                  <a:pt x="831" y="2479"/>
                </a:lnTo>
                <a:lnTo>
                  <a:pt x="838" y="2472"/>
                </a:lnTo>
                <a:lnTo>
                  <a:pt x="844" y="2468"/>
                </a:lnTo>
                <a:lnTo>
                  <a:pt x="848" y="2461"/>
                </a:lnTo>
                <a:lnTo>
                  <a:pt x="854" y="2449"/>
                </a:lnTo>
                <a:lnTo>
                  <a:pt x="857" y="2440"/>
                </a:lnTo>
                <a:lnTo>
                  <a:pt x="861" y="2432"/>
                </a:lnTo>
                <a:lnTo>
                  <a:pt x="865" y="2427"/>
                </a:lnTo>
                <a:lnTo>
                  <a:pt x="862" y="2420"/>
                </a:lnTo>
                <a:lnTo>
                  <a:pt x="864" y="2415"/>
                </a:lnTo>
                <a:lnTo>
                  <a:pt x="865" y="2414"/>
                </a:lnTo>
                <a:lnTo>
                  <a:pt x="869" y="2417"/>
                </a:lnTo>
                <a:lnTo>
                  <a:pt x="874" y="2419"/>
                </a:lnTo>
                <a:lnTo>
                  <a:pt x="880" y="2417"/>
                </a:lnTo>
                <a:lnTo>
                  <a:pt x="892" y="2413"/>
                </a:lnTo>
                <a:lnTo>
                  <a:pt x="900" y="2406"/>
                </a:lnTo>
                <a:lnTo>
                  <a:pt x="906" y="2400"/>
                </a:lnTo>
                <a:lnTo>
                  <a:pt x="912" y="2406"/>
                </a:lnTo>
                <a:lnTo>
                  <a:pt x="915" y="2404"/>
                </a:lnTo>
                <a:lnTo>
                  <a:pt x="915" y="2394"/>
                </a:lnTo>
                <a:lnTo>
                  <a:pt x="917" y="2394"/>
                </a:lnTo>
                <a:lnTo>
                  <a:pt x="924" y="2391"/>
                </a:lnTo>
                <a:lnTo>
                  <a:pt x="932" y="2383"/>
                </a:lnTo>
                <a:lnTo>
                  <a:pt x="935" y="2377"/>
                </a:lnTo>
                <a:lnTo>
                  <a:pt x="923" y="2372"/>
                </a:lnTo>
                <a:lnTo>
                  <a:pt x="907" y="2362"/>
                </a:lnTo>
                <a:lnTo>
                  <a:pt x="906" y="2353"/>
                </a:lnTo>
                <a:lnTo>
                  <a:pt x="912" y="2350"/>
                </a:lnTo>
                <a:lnTo>
                  <a:pt x="918" y="2353"/>
                </a:lnTo>
                <a:lnTo>
                  <a:pt x="927" y="2356"/>
                </a:lnTo>
                <a:lnTo>
                  <a:pt x="929" y="2353"/>
                </a:lnTo>
                <a:lnTo>
                  <a:pt x="911" y="2321"/>
                </a:lnTo>
                <a:lnTo>
                  <a:pt x="904" y="2307"/>
                </a:lnTo>
                <a:lnTo>
                  <a:pt x="895" y="2301"/>
                </a:lnTo>
                <a:lnTo>
                  <a:pt x="885" y="2288"/>
                </a:lnTo>
                <a:lnTo>
                  <a:pt x="876" y="2287"/>
                </a:lnTo>
                <a:lnTo>
                  <a:pt x="869" y="2288"/>
                </a:lnTo>
                <a:lnTo>
                  <a:pt x="858" y="2283"/>
                </a:lnTo>
                <a:lnTo>
                  <a:pt x="856" y="2292"/>
                </a:lnTo>
                <a:lnTo>
                  <a:pt x="846" y="2278"/>
                </a:lnTo>
                <a:lnTo>
                  <a:pt x="847" y="2269"/>
                </a:lnTo>
                <a:lnTo>
                  <a:pt x="845" y="2258"/>
                </a:lnTo>
                <a:lnTo>
                  <a:pt x="819" y="2248"/>
                </a:lnTo>
                <a:lnTo>
                  <a:pt x="831" y="2214"/>
                </a:lnTo>
                <a:lnTo>
                  <a:pt x="840" y="2206"/>
                </a:lnTo>
                <a:lnTo>
                  <a:pt x="844" y="2200"/>
                </a:lnTo>
                <a:lnTo>
                  <a:pt x="840" y="2192"/>
                </a:lnTo>
                <a:lnTo>
                  <a:pt x="833" y="2187"/>
                </a:lnTo>
                <a:lnTo>
                  <a:pt x="837" y="2149"/>
                </a:lnTo>
                <a:lnTo>
                  <a:pt x="852" y="2145"/>
                </a:lnTo>
                <a:lnTo>
                  <a:pt x="859" y="2128"/>
                </a:lnTo>
                <a:lnTo>
                  <a:pt x="861" y="2119"/>
                </a:lnTo>
                <a:lnTo>
                  <a:pt x="869" y="2117"/>
                </a:lnTo>
                <a:lnTo>
                  <a:pt x="879" y="2124"/>
                </a:lnTo>
                <a:lnTo>
                  <a:pt x="888" y="2140"/>
                </a:lnTo>
                <a:lnTo>
                  <a:pt x="898" y="2153"/>
                </a:lnTo>
                <a:lnTo>
                  <a:pt x="910" y="2153"/>
                </a:lnTo>
                <a:lnTo>
                  <a:pt x="918" y="2146"/>
                </a:lnTo>
                <a:lnTo>
                  <a:pt x="919" y="2132"/>
                </a:lnTo>
                <a:lnTo>
                  <a:pt x="916" y="2120"/>
                </a:lnTo>
                <a:lnTo>
                  <a:pt x="915" y="2107"/>
                </a:lnTo>
                <a:lnTo>
                  <a:pt x="924" y="2101"/>
                </a:lnTo>
                <a:lnTo>
                  <a:pt x="941" y="2088"/>
                </a:lnTo>
                <a:lnTo>
                  <a:pt x="944" y="2081"/>
                </a:lnTo>
                <a:lnTo>
                  <a:pt x="950" y="2071"/>
                </a:lnTo>
                <a:lnTo>
                  <a:pt x="960" y="2066"/>
                </a:lnTo>
                <a:lnTo>
                  <a:pt x="970" y="2064"/>
                </a:lnTo>
                <a:lnTo>
                  <a:pt x="986" y="2053"/>
                </a:lnTo>
                <a:lnTo>
                  <a:pt x="996" y="2042"/>
                </a:lnTo>
                <a:lnTo>
                  <a:pt x="1006" y="2032"/>
                </a:lnTo>
                <a:lnTo>
                  <a:pt x="1018" y="2034"/>
                </a:lnTo>
                <a:lnTo>
                  <a:pt x="1027" y="2034"/>
                </a:lnTo>
                <a:lnTo>
                  <a:pt x="1033" y="2043"/>
                </a:lnTo>
                <a:lnTo>
                  <a:pt x="1046" y="2039"/>
                </a:lnTo>
                <a:lnTo>
                  <a:pt x="1051" y="2034"/>
                </a:lnTo>
                <a:lnTo>
                  <a:pt x="1063" y="2027"/>
                </a:lnTo>
                <a:lnTo>
                  <a:pt x="1071" y="2029"/>
                </a:lnTo>
                <a:lnTo>
                  <a:pt x="1079" y="2045"/>
                </a:lnTo>
                <a:lnTo>
                  <a:pt x="1094" y="2046"/>
                </a:lnTo>
                <a:lnTo>
                  <a:pt x="1105" y="2044"/>
                </a:lnTo>
                <a:lnTo>
                  <a:pt x="1124" y="2049"/>
                </a:lnTo>
                <a:lnTo>
                  <a:pt x="1124" y="2060"/>
                </a:lnTo>
                <a:lnTo>
                  <a:pt x="1135" y="2066"/>
                </a:lnTo>
                <a:lnTo>
                  <a:pt x="1150" y="2076"/>
                </a:lnTo>
                <a:lnTo>
                  <a:pt x="1158" y="2085"/>
                </a:lnTo>
                <a:lnTo>
                  <a:pt x="1159" y="2103"/>
                </a:lnTo>
                <a:lnTo>
                  <a:pt x="1165" y="2107"/>
                </a:lnTo>
                <a:lnTo>
                  <a:pt x="1169" y="2099"/>
                </a:lnTo>
                <a:lnTo>
                  <a:pt x="1165" y="2084"/>
                </a:lnTo>
                <a:lnTo>
                  <a:pt x="1165" y="2076"/>
                </a:lnTo>
                <a:lnTo>
                  <a:pt x="1178" y="2079"/>
                </a:lnTo>
                <a:lnTo>
                  <a:pt x="1189" y="2095"/>
                </a:lnTo>
                <a:lnTo>
                  <a:pt x="1203" y="2100"/>
                </a:lnTo>
                <a:lnTo>
                  <a:pt x="1210" y="2107"/>
                </a:lnTo>
                <a:lnTo>
                  <a:pt x="1223" y="2102"/>
                </a:lnTo>
                <a:lnTo>
                  <a:pt x="1229" y="2093"/>
                </a:lnTo>
                <a:lnTo>
                  <a:pt x="1236" y="2083"/>
                </a:lnTo>
                <a:lnTo>
                  <a:pt x="1246" y="2071"/>
                </a:lnTo>
                <a:lnTo>
                  <a:pt x="1261" y="2073"/>
                </a:lnTo>
                <a:lnTo>
                  <a:pt x="1274" y="2074"/>
                </a:lnTo>
                <a:lnTo>
                  <a:pt x="1286" y="2087"/>
                </a:lnTo>
                <a:lnTo>
                  <a:pt x="1298" y="2085"/>
                </a:lnTo>
                <a:lnTo>
                  <a:pt x="1301" y="2072"/>
                </a:lnTo>
                <a:lnTo>
                  <a:pt x="1321" y="2069"/>
                </a:lnTo>
                <a:lnTo>
                  <a:pt x="1336" y="2072"/>
                </a:lnTo>
                <a:lnTo>
                  <a:pt x="1341" y="2089"/>
                </a:lnTo>
                <a:lnTo>
                  <a:pt x="1358" y="2099"/>
                </a:lnTo>
                <a:lnTo>
                  <a:pt x="1373" y="2103"/>
                </a:lnTo>
                <a:lnTo>
                  <a:pt x="1381" y="2108"/>
                </a:lnTo>
                <a:lnTo>
                  <a:pt x="1393" y="2097"/>
                </a:lnTo>
                <a:lnTo>
                  <a:pt x="1396" y="2088"/>
                </a:lnTo>
                <a:lnTo>
                  <a:pt x="1401" y="2088"/>
                </a:lnTo>
                <a:lnTo>
                  <a:pt x="1408" y="2099"/>
                </a:lnTo>
                <a:lnTo>
                  <a:pt x="1426" y="2100"/>
                </a:lnTo>
                <a:lnTo>
                  <a:pt x="1456" y="2087"/>
                </a:lnTo>
                <a:lnTo>
                  <a:pt x="1459" y="2078"/>
                </a:lnTo>
                <a:lnTo>
                  <a:pt x="1461" y="2057"/>
                </a:lnTo>
                <a:lnTo>
                  <a:pt x="1457" y="2049"/>
                </a:lnTo>
                <a:lnTo>
                  <a:pt x="1435" y="2044"/>
                </a:lnTo>
                <a:lnTo>
                  <a:pt x="1429" y="2034"/>
                </a:lnTo>
                <a:lnTo>
                  <a:pt x="1417" y="2032"/>
                </a:lnTo>
                <a:lnTo>
                  <a:pt x="1410" y="2028"/>
                </a:lnTo>
                <a:lnTo>
                  <a:pt x="1411" y="2023"/>
                </a:lnTo>
                <a:lnTo>
                  <a:pt x="1404" y="2019"/>
                </a:lnTo>
                <a:lnTo>
                  <a:pt x="1399" y="2019"/>
                </a:lnTo>
                <a:lnTo>
                  <a:pt x="1396" y="2010"/>
                </a:lnTo>
                <a:lnTo>
                  <a:pt x="1405" y="2008"/>
                </a:lnTo>
                <a:lnTo>
                  <a:pt x="1419" y="1997"/>
                </a:lnTo>
                <a:lnTo>
                  <a:pt x="1430" y="1992"/>
                </a:lnTo>
                <a:lnTo>
                  <a:pt x="1437" y="1983"/>
                </a:lnTo>
                <a:lnTo>
                  <a:pt x="1428" y="1968"/>
                </a:lnTo>
                <a:lnTo>
                  <a:pt x="1425" y="1960"/>
                </a:lnTo>
                <a:lnTo>
                  <a:pt x="1438" y="1943"/>
                </a:lnTo>
                <a:lnTo>
                  <a:pt x="1451" y="1938"/>
                </a:lnTo>
                <a:lnTo>
                  <a:pt x="1472" y="1942"/>
                </a:lnTo>
                <a:lnTo>
                  <a:pt x="1482" y="1940"/>
                </a:lnTo>
                <a:lnTo>
                  <a:pt x="1484" y="1932"/>
                </a:lnTo>
                <a:lnTo>
                  <a:pt x="1466" y="1922"/>
                </a:lnTo>
                <a:lnTo>
                  <a:pt x="1446" y="1919"/>
                </a:lnTo>
                <a:lnTo>
                  <a:pt x="1446" y="1908"/>
                </a:lnTo>
                <a:lnTo>
                  <a:pt x="1451" y="1906"/>
                </a:lnTo>
                <a:lnTo>
                  <a:pt x="1446" y="1899"/>
                </a:lnTo>
                <a:lnTo>
                  <a:pt x="1444" y="1884"/>
                </a:lnTo>
                <a:lnTo>
                  <a:pt x="1448" y="1868"/>
                </a:lnTo>
                <a:lnTo>
                  <a:pt x="1454" y="1865"/>
                </a:lnTo>
                <a:lnTo>
                  <a:pt x="1474" y="1870"/>
                </a:lnTo>
                <a:lnTo>
                  <a:pt x="1499" y="1870"/>
                </a:lnTo>
                <a:lnTo>
                  <a:pt x="1506" y="1864"/>
                </a:lnTo>
                <a:lnTo>
                  <a:pt x="1533" y="1851"/>
                </a:lnTo>
                <a:lnTo>
                  <a:pt x="1553" y="1850"/>
                </a:lnTo>
                <a:lnTo>
                  <a:pt x="1567" y="1846"/>
                </a:lnTo>
                <a:lnTo>
                  <a:pt x="1596" y="1842"/>
                </a:lnTo>
                <a:lnTo>
                  <a:pt x="1607" y="1840"/>
                </a:lnTo>
                <a:lnTo>
                  <a:pt x="1614" y="1842"/>
                </a:lnTo>
                <a:lnTo>
                  <a:pt x="1618" y="1832"/>
                </a:lnTo>
                <a:lnTo>
                  <a:pt x="1630" y="1821"/>
                </a:lnTo>
                <a:lnTo>
                  <a:pt x="1653" y="1820"/>
                </a:lnTo>
                <a:lnTo>
                  <a:pt x="1691" y="1806"/>
                </a:lnTo>
                <a:lnTo>
                  <a:pt x="1727" y="1804"/>
                </a:lnTo>
                <a:lnTo>
                  <a:pt x="1739" y="1801"/>
                </a:lnTo>
                <a:lnTo>
                  <a:pt x="1746" y="1789"/>
                </a:lnTo>
                <a:lnTo>
                  <a:pt x="1746" y="1779"/>
                </a:lnTo>
                <a:lnTo>
                  <a:pt x="1756" y="1778"/>
                </a:lnTo>
                <a:lnTo>
                  <a:pt x="1767" y="1772"/>
                </a:lnTo>
                <a:lnTo>
                  <a:pt x="1769" y="1764"/>
                </a:lnTo>
                <a:lnTo>
                  <a:pt x="1783" y="1763"/>
                </a:lnTo>
                <a:lnTo>
                  <a:pt x="1801" y="1768"/>
                </a:lnTo>
                <a:lnTo>
                  <a:pt x="1807" y="1770"/>
                </a:lnTo>
                <a:lnTo>
                  <a:pt x="1807" y="800"/>
                </a:lnTo>
                <a:lnTo>
                  <a:pt x="1804" y="800"/>
                </a:lnTo>
                <a:lnTo>
                  <a:pt x="1790" y="790"/>
                </a:lnTo>
                <a:lnTo>
                  <a:pt x="1779" y="776"/>
                </a:lnTo>
                <a:lnTo>
                  <a:pt x="1775" y="761"/>
                </a:lnTo>
                <a:lnTo>
                  <a:pt x="1787" y="756"/>
                </a:lnTo>
                <a:lnTo>
                  <a:pt x="1805" y="754"/>
                </a:lnTo>
                <a:lnTo>
                  <a:pt x="1807" y="755"/>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31" name="Freeform 58">
            <a:extLst>
              <a:ext uri="{FF2B5EF4-FFF2-40B4-BE49-F238E27FC236}">
                <a16:creationId xmlns:a16="http://schemas.microsoft.com/office/drawing/2014/main" id="{9CB82BE9-F600-42F1-B0EB-FE0A896E51B4}"/>
              </a:ext>
            </a:extLst>
          </p:cNvPr>
          <p:cNvSpPr>
            <a:spLocks/>
          </p:cNvSpPr>
          <p:nvPr/>
        </p:nvSpPr>
        <p:spPr bwMode="auto">
          <a:xfrm>
            <a:off x="9474200" y="2535239"/>
            <a:ext cx="50800" cy="73025"/>
          </a:xfrm>
          <a:custGeom>
            <a:avLst/>
            <a:gdLst>
              <a:gd name="T0" fmla="*/ 2147483646 w 32"/>
              <a:gd name="T1" fmla="*/ 2147483646 h 46"/>
              <a:gd name="T2" fmla="*/ 2147483646 w 32"/>
              <a:gd name="T3" fmla="*/ 2147483646 h 46"/>
              <a:gd name="T4" fmla="*/ 2147483646 w 32"/>
              <a:gd name="T5" fmla="*/ 0 h 46"/>
              <a:gd name="T6" fmla="*/ 2147483646 w 32"/>
              <a:gd name="T7" fmla="*/ 2147483646 h 46"/>
              <a:gd name="T8" fmla="*/ 0 w 32"/>
              <a:gd name="T9" fmla="*/ 2147483646 h 46"/>
              <a:gd name="T10" fmla="*/ 2147483646 w 32"/>
              <a:gd name="T11" fmla="*/ 2147483646 h 46"/>
              <a:gd name="T12" fmla="*/ 2147483646 w 32"/>
              <a:gd name="T13" fmla="*/ 2147483646 h 46"/>
              <a:gd name="T14" fmla="*/ 2147483646 w 32"/>
              <a:gd name="T15" fmla="*/ 2147483646 h 46"/>
              <a:gd name="T16" fmla="*/ 2147483646 w 32"/>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6"/>
              <a:gd name="T29" fmla="*/ 32 w 32"/>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6">
                <a:moveTo>
                  <a:pt x="32" y="46"/>
                </a:moveTo>
                <a:lnTo>
                  <a:pt x="32" y="1"/>
                </a:lnTo>
                <a:lnTo>
                  <a:pt x="30" y="0"/>
                </a:lnTo>
                <a:lnTo>
                  <a:pt x="12" y="2"/>
                </a:lnTo>
                <a:lnTo>
                  <a:pt x="0" y="7"/>
                </a:lnTo>
                <a:lnTo>
                  <a:pt x="4" y="22"/>
                </a:lnTo>
                <a:lnTo>
                  <a:pt x="15" y="36"/>
                </a:lnTo>
                <a:lnTo>
                  <a:pt x="29" y="46"/>
                </a:lnTo>
                <a:lnTo>
                  <a:pt x="32" y="46"/>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32" name="Freeform 59">
            <a:extLst>
              <a:ext uri="{FF2B5EF4-FFF2-40B4-BE49-F238E27FC236}">
                <a16:creationId xmlns:a16="http://schemas.microsoft.com/office/drawing/2014/main" id="{95B6A4D9-5827-4EE5-9685-827E840AB1C6}"/>
              </a:ext>
            </a:extLst>
          </p:cNvPr>
          <p:cNvSpPr>
            <a:spLocks/>
          </p:cNvSpPr>
          <p:nvPr/>
        </p:nvSpPr>
        <p:spPr bwMode="auto">
          <a:xfrm>
            <a:off x="5956300" y="4783139"/>
            <a:ext cx="381000" cy="179387"/>
          </a:xfrm>
          <a:custGeom>
            <a:avLst/>
            <a:gdLst>
              <a:gd name="T0" fmla="*/ 2147483646 w 240"/>
              <a:gd name="T1" fmla="*/ 2147483646 h 113"/>
              <a:gd name="T2" fmla="*/ 2147483646 w 240"/>
              <a:gd name="T3" fmla="*/ 2147483646 h 113"/>
              <a:gd name="T4" fmla="*/ 2147483646 w 240"/>
              <a:gd name="T5" fmla="*/ 2147483646 h 113"/>
              <a:gd name="T6" fmla="*/ 2147483646 w 240"/>
              <a:gd name="T7" fmla="*/ 2147483646 h 113"/>
              <a:gd name="T8" fmla="*/ 2147483646 w 240"/>
              <a:gd name="T9" fmla="*/ 2147483646 h 113"/>
              <a:gd name="T10" fmla="*/ 2147483646 w 240"/>
              <a:gd name="T11" fmla="*/ 2147483646 h 113"/>
              <a:gd name="T12" fmla="*/ 2147483646 w 240"/>
              <a:gd name="T13" fmla="*/ 2147483646 h 113"/>
              <a:gd name="T14" fmla="*/ 2147483646 w 240"/>
              <a:gd name="T15" fmla="*/ 2147483646 h 113"/>
              <a:gd name="T16" fmla="*/ 2147483646 w 240"/>
              <a:gd name="T17" fmla="*/ 2147483646 h 113"/>
              <a:gd name="T18" fmla="*/ 2147483646 w 240"/>
              <a:gd name="T19" fmla="*/ 2147483646 h 113"/>
              <a:gd name="T20" fmla="*/ 2147483646 w 240"/>
              <a:gd name="T21" fmla="*/ 2147483646 h 113"/>
              <a:gd name="T22" fmla="*/ 2147483646 w 240"/>
              <a:gd name="T23" fmla="*/ 2147483646 h 113"/>
              <a:gd name="T24" fmla="*/ 2147483646 w 240"/>
              <a:gd name="T25" fmla="*/ 2147483646 h 113"/>
              <a:gd name="T26" fmla="*/ 2147483646 w 240"/>
              <a:gd name="T27" fmla="*/ 2147483646 h 113"/>
              <a:gd name="T28" fmla="*/ 2147483646 w 240"/>
              <a:gd name="T29" fmla="*/ 2147483646 h 113"/>
              <a:gd name="T30" fmla="*/ 2147483646 w 240"/>
              <a:gd name="T31" fmla="*/ 2147483646 h 113"/>
              <a:gd name="T32" fmla="*/ 2147483646 w 240"/>
              <a:gd name="T33" fmla="*/ 2147483646 h 113"/>
              <a:gd name="T34" fmla="*/ 2147483646 w 240"/>
              <a:gd name="T35" fmla="*/ 2147483646 h 113"/>
              <a:gd name="T36" fmla="*/ 2147483646 w 240"/>
              <a:gd name="T37" fmla="*/ 2147483646 h 113"/>
              <a:gd name="T38" fmla="*/ 2147483646 w 240"/>
              <a:gd name="T39" fmla="*/ 2147483646 h 113"/>
              <a:gd name="T40" fmla="*/ 2147483646 w 240"/>
              <a:gd name="T41" fmla="*/ 2147483646 h 113"/>
              <a:gd name="T42" fmla="*/ 2147483646 w 240"/>
              <a:gd name="T43" fmla="*/ 2147483646 h 113"/>
              <a:gd name="T44" fmla="*/ 2147483646 w 240"/>
              <a:gd name="T45" fmla="*/ 2147483646 h 113"/>
              <a:gd name="T46" fmla="*/ 2147483646 w 240"/>
              <a:gd name="T47" fmla="*/ 2147483646 h 113"/>
              <a:gd name="T48" fmla="*/ 2147483646 w 240"/>
              <a:gd name="T49" fmla="*/ 2147483646 h 113"/>
              <a:gd name="T50" fmla="*/ 2147483646 w 240"/>
              <a:gd name="T51" fmla="*/ 2147483646 h 113"/>
              <a:gd name="T52" fmla="*/ 2147483646 w 240"/>
              <a:gd name="T53" fmla="*/ 2147483646 h 113"/>
              <a:gd name="T54" fmla="*/ 2147483646 w 240"/>
              <a:gd name="T55" fmla="*/ 0 h 113"/>
              <a:gd name="T56" fmla="*/ 2147483646 w 240"/>
              <a:gd name="T57" fmla="*/ 2147483646 h 113"/>
              <a:gd name="T58" fmla="*/ 2147483646 w 240"/>
              <a:gd name="T59" fmla="*/ 2147483646 h 113"/>
              <a:gd name="T60" fmla="*/ 2147483646 w 240"/>
              <a:gd name="T61" fmla="*/ 2147483646 h 113"/>
              <a:gd name="T62" fmla="*/ 2147483646 w 240"/>
              <a:gd name="T63" fmla="*/ 2147483646 h 113"/>
              <a:gd name="T64" fmla="*/ 2147483646 w 240"/>
              <a:gd name="T65" fmla="*/ 2147483646 h 113"/>
              <a:gd name="T66" fmla="*/ 2147483646 w 240"/>
              <a:gd name="T67" fmla="*/ 2147483646 h 113"/>
              <a:gd name="T68" fmla="*/ 2147483646 w 240"/>
              <a:gd name="T69" fmla="*/ 2147483646 h 113"/>
              <a:gd name="T70" fmla="*/ 2147483646 w 240"/>
              <a:gd name="T71" fmla="*/ 2147483646 h 113"/>
              <a:gd name="T72" fmla="*/ 2147483646 w 240"/>
              <a:gd name="T73" fmla="*/ 2147483646 h 113"/>
              <a:gd name="T74" fmla="*/ 2147483646 w 240"/>
              <a:gd name="T75" fmla="*/ 2147483646 h 113"/>
              <a:gd name="T76" fmla="*/ 2147483646 w 240"/>
              <a:gd name="T77" fmla="*/ 2147483646 h 113"/>
              <a:gd name="T78" fmla="*/ 2147483646 w 240"/>
              <a:gd name="T79" fmla="*/ 2147483646 h 113"/>
              <a:gd name="T80" fmla="*/ 2147483646 w 240"/>
              <a:gd name="T81" fmla="*/ 2147483646 h 113"/>
              <a:gd name="T82" fmla="*/ 2147483646 w 240"/>
              <a:gd name="T83" fmla="*/ 2147483646 h 113"/>
              <a:gd name="T84" fmla="*/ 2147483646 w 240"/>
              <a:gd name="T85" fmla="*/ 2147483646 h 113"/>
              <a:gd name="T86" fmla="*/ 2147483646 w 240"/>
              <a:gd name="T87" fmla="*/ 2147483646 h 113"/>
              <a:gd name="T88" fmla="*/ 2147483646 w 240"/>
              <a:gd name="T89" fmla="*/ 2147483646 h 113"/>
              <a:gd name="T90" fmla="*/ 2147483646 w 240"/>
              <a:gd name="T91" fmla="*/ 2147483646 h 113"/>
              <a:gd name="T92" fmla="*/ 2147483646 w 240"/>
              <a:gd name="T93" fmla="*/ 2147483646 h 113"/>
              <a:gd name="T94" fmla="*/ 2147483646 w 240"/>
              <a:gd name="T95" fmla="*/ 2147483646 h 113"/>
              <a:gd name="T96" fmla="*/ 2147483646 w 240"/>
              <a:gd name="T97" fmla="*/ 2147483646 h 113"/>
              <a:gd name="T98" fmla="*/ 2147483646 w 240"/>
              <a:gd name="T99" fmla="*/ 2147483646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113"/>
              <a:gd name="T152" fmla="*/ 240 w 240"/>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113">
                <a:moveTo>
                  <a:pt x="1" y="63"/>
                </a:moveTo>
                <a:lnTo>
                  <a:pt x="2" y="61"/>
                </a:lnTo>
                <a:lnTo>
                  <a:pt x="3" y="58"/>
                </a:lnTo>
                <a:lnTo>
                  <a:pt x="3" y="54"/>
                </a:lnTo>
                <a:lnTo>
                  <a:pt x="5" y="52"/>
                </a:lnTo>
                <a:lnTo>
                  <a:pt x="8" y="49"/>
                </a:lnTo>
                <a:lnTo>
                  <a:pt x="8" y="48"/>
                </a:lnTo>
                <a:lnTo>
                  <a:pt x="12" y="46"/>
                </a:lnTo>
                <a:lnTo>
                  <a:pt x="13" y="45"/>
                </a:lnTo>
                <a:lnTo>
                  <a:pt x="15" y="47"/>
                </a:lnTo>
                <a:lnTo>
                  <a:pt x="18" y="49"/>
                </a:lnTo>
                <a:lnTo>
                  <a:pt x="21" y="49"/>
                </a:lnTo>
                <a:lnTo>
                  <a:pt x="22" y="48"/>
                </a:lnTo>
                <a:lnTo>
                  <a:pt x="24" y="48"/>
                </a:lnTo>
                <a:lnTo>
                  <a:pt x="25" y="49"/>
                </a:lnTo>
                <a:lnTo>
                  <a:pt x="26" y="49"/>
                </a:lnTo>
                <a:lnTo>
                  <a:pt x="28" y="49"/>
                </a:lnTo>
                <a:lnTo>
                  <a:pt x="31" y="47"/>
                </a:lnTo>
                <a:lnTo>
                  <a:pt x="33" y="47"/>
                </a:lnTo>
                <a:lnTo>
                  <a:pt x="35" y="46"/>
                </a:lnTo>
                <a:lnTo>
                  <a:pt x="37" y="44"/>
                </a:lnTo>
                <a:lnTo>
                  <a:pt x="38" y="44"/>
                </a:lnTo>
                <a:lnTo>
                  <a:pt x="40" y="43"/>
                </a:lnTo>
                <a:lnTo>
                  <a:pt x="41" y="43"/>
                </a:lnTo>
                <a:lnTo>
                  <a:pt x="42" y="40"/>
                </a:lnTo>
                <a:lnTo>
                  <a:pt x="43" y="38"/>
                </a:lnTo>
                <a:lnTo>
                  <a:pt x="44" y="36"/>
                </a:lnTo>
                <a:lnTo>
                  <a:pt x="46" y="36"/>
                </a:lnTo>
                <a:lnTo>
                  <a:pt x="48" y="35"/>
                </a:lnTo>
                <a:lnTo>
                  <a:pt x="51" y="33"/>
                </a:lnTo>
                <a:lnTo>
                  <a:pt x="52" y="30"/>
                </a:lnTo>
                <a:lnTo>
                  <a:pt x="53" y="28"/>
                </a:lnTo>
                <a:lnTo>
                  <a:pt x="53" y="24"/>
                </a:lnTo>
                <a:lnTo>
                  <a:pt x="54" y="21"/>
                </a:lnTo>
                <a:lnTo>
                  <a:pt x="55" y="18"/>
                </a:lnTo>
                <a:lnTo>
                  <a:pt x="57" y="18"/>
                </a:lnTo>
                <a:lnTo>
                  <a:pt x="59" y="18"/>
                </a:lnTo>
                <a:lnTo>
                  <a:pt x="62" y="15"/>
                </a:lnTo>
                <a:lnTo>
                  <a:pt x="64" y="14"/>
                </a:lnTo>
                <a:lnTo>
                  <a:pt x="66" y="11"/>
                </a:lnTo>
                <a:lnTo>
                  <a:pt x="67" y="9"/>
                </a:lnTo>
                <a:lnTo>
                  <a:pt x="70" y="7"/>
                </a:lnTo>
                <a:lnTo>
                  <a:pt x="71" y="6"/>
                </a:lnTo>
                <a:lnTo>
                  <a:pt x="73" y="5"/>
                </a:lnTo>
                <a:lnTo>
                  <a:pt x="76" y="6"/>
                </a:lnTo>
                <a:lnTo>
                  <a:pt x="78" y="7"/>
                </a:lnTo>
                <a:lnTo>
                  <a:pt x="80" y="5"/>
                </a:lnTo>
                <a:lnTo>
                  <a:pt x="81" y="3"/>
                </a:lnTo>
                <a:lnTo>
                  <a:pt x="82" y="4"/>
                </a:lnTo>
                <a:lnTo>
                  <a:pt x="88" y="5"/>
                </a:lnTo>
                <a:lnTo>
                  <a:pt x="88" y="12"/>
                </a:lnTo>
                <a:lnTo>
                  <a:pt x="96" y="10"/>
                </a:lnTo>
                <a:lnTo>
                  <a:pt x="100" y="3"/>
                </a:lnTo>
                <a:lnTo>
                  <a:pt x="103" y="4"/>
                </a:lnTo>
                <a:lnTo>
                  <a:pt x="105" y="0"/>
                </a:lnTo>
                <a:lnTo>
                  <a:pt x="110" y="0"/>
                </a:lnTo>
                <a:lnTo>
                  <a:pt x="113" y="7"/>
                </a:lnTo>
                <a:lnTo>
                  <a:pt x="115" y="12"/>
                </a:lnTo>
                <a:lnTo>
                  <a:pt x="121" y="11"/>
                </a:lnTo>
                <a:lnTo>
                  <a:pt x="122" y="16"/>
                </a:lnTo>
                <a:lnTo>
                  <a:pt x="122" y="19"/>
                </a:lnTo>
                <a:lnTo>
                  <a:pt x="122" y="25"/>
                </a:lnTo>
                <a:lnTo>
                  <a:pt x="129" y="22"/>
                </a:lnTo>
                <a:lnTo>
                  <a:pt x="133" y="26"/>
                </a:lnTo>
                <a:lnTo>
                  <a:pt x="136" y="22"/>
                </a:lnTo>
                <a:lnTo>
                  <a:pt x="138" y="17"/>
                </a:lnTo>
                <a:lnTo>
                  <a:pt x="148" y="11"/>
                </a:lnTo>
                <a:lnTo>
                  <a:pt x="152" y="12"/>
                </a:lnTo>
                <a:lnTo>
                  <a:pt x="161" y="11"/>
                </a:lnTo>
                <a:lnTo>
                  <a:pt x="170" y="18"/>
                </a:lnTo>
                <a:lnTo>
                  <a:pt x="177" y="13"/>
                </a:lnTo>
                <a:lnTo>
                  <a:pt x="178" y="9"/>
                </a:lnTo>
                <a:lnTo>
                  <a:pt x="188" y="10"/>
                </a:lnTo>
                <a:lnTo>
                  <a:pt x="199" y="8"/>
                </a:lnTo>
                <a:lnTo>
                  <a:pt x="201" y="12"/>
                </a:lnTo>
                <a:lnTo>
                  <a:pt x="215" y="17"/>
                </a:lnTo>
                <a:lnTo>
                  <a:pt x="216" y="24"/>
                </a:lnTo>
                <a:lnTo>
                  <a:pt x="225" y="26"/>
                </a:lnTo>
                <a:lnTo>
                  <a:pt x="240" y="36"/>
                </a:lnTo>
                <a:lnTo>
                  <a:pt x="221" y="79"/>
                </a:lnTo>
                <a:lnTo>
                  <a:pt x="208" y="81"/>
                </a:lnTo>
                <a:lnTo>
                  <a:pt x="200" y="77"/>
                </a:lnTo>
                <a:lnTo>
                  <a:pt x="190" y="67"/>
                </a:lnTo>
                <a:lnTo>
                  <a:pt x="169" y="68"/>
                </a:lnTo>
                <a:lnTo>
                  <a:pt x="156" y="69"/>
                </a:lnTo>
                <a:lnTo>
                  <a:pt x="136" y="91"/>
                </a:lnTo>
                <a:lnTo>
                  <a:pt x="128" y="93"/>
                </a:lnTo>
                <a:lnTo>
                  <a:pt x="117" y="91"/>
                </a:lnTo>
                <a:lnTo>
                  <a:pt x="107" y="92"/>
                </a:lnTo>
                <a:lnTo>
                  <a:pt x="93" y="96"/>
                </a:lnTo>
                <a:lnTo>
                  <a:pt x="88" y="96"/>
                </a:lnTo>
                <a:lnTo>
                  <a:pt x="81" y="113"/>
                </a:lnTo>
                <a:lnTo>
                  <a:pt x="50" y="112"/>
                </a:lnTo>
                <a:lnTo>
                  <a:pt x="42" y="111"/>
                </a:lnTo>
                <a:lnTo>
                  <a:pt x="30" y="106"/>
                </a:lnTo>
                <a:lnTo>
                  <a:pt x="23" y="101"/>
                </a:lnTo>
                <a:lnTo>
                  <a:pt x="18" y="105"/>
                </a:lnTo>
                <a:lnTo>
                  <a:pt x="3" y="89"/>
                </a:lnTo>
                <a:lnTo>
                  <a:pt x="0" y="82"/>
                </a:lnTo>
                <a:lnTo>
                  <a:pt x="2" y="65"/>
                </a:lnTo>
                <a:lnTo>
                  <a:pt x="1"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34" name="Freeform 60">
            <a:extLst>
              <a:ext uri="{FF2B5EF4-FFF2-40B4-BE49-F238E27FC236}">
                <a16:creationId xmlns:a16="http://schemas.microsoft.com/office/drawing/2014/main" id="{D7128E1F-BD67-4E2E-9027-0EB64948BB08}"/>
              </a:ext>
            </a:extLst>
          </p:cNvPr>
          <p:cNvSpPr>
            <a:spLocks/>
          </p:cNvSpPr>
          <p:nvPr/>
        </p:nvSpPr>
        <p:spPr bwMode="auto">
          <a:xfrm>
            <a:off x="5956300" y="4783139"/>
            <a:ext cx="381000" cy="179387"/>
          </a:xfrm>
          <a:custGeom>
            <a:avLst/>
            <a:gdLst>
              <a:gd name="T0" fmla="*/ 2147483647 w 240"/>
              <a:gd name="T1" fmla="*/ 2147483647 h 113"/>
              <a:gd name="T2" fmla="*/ 2147483647 w 240"/>
              <a:gd name="T3" fmla="*/ 2147483647 h 113"/>
              <a:gd name="T4" fmla="*/ 2147483647 w 240"/>
              <a:gd name="T5" fmla="*/ 2147483647 h 113"/>
              <a:gd name="T6" fmla="*/ 2147483647 w 240"/>
              <a:gd name="T7" fmla="*/ 2147483647 h 113"/>
              <a:gd name="T8" fmla="*/ 2147483647 w 240"/>
              <a:gd name="T9" fmla="*/ 2147483647 h 113"/>
              <a:gd name="T10" fmla="*/ 2147483647 w 240"/>
              <a:gd name="T11" fmla="*/ 2147483647 h 113"/>
              <a:gd name="T12" fmla="*/ 2147483647 w 240"/>
              <a:gd name="T13" fmla="*/ 2147483647 h 113"/>
              <a:gd name="T14" fmla="*/ 2147483647 w 240"/>
              <a:gd name="T15" fmla="*/ 2147483647 h 113"/>
              <a:gd name="T16" fmla="*/ 2147483647 w 240"/>
              <a:gd name="T17" fmla="*/ 2147483647 h 113"/>
              <a:gd name="T18" fmla="*/ 2147483647 w 240"/>
              <a:gd name="T19" fmla="*/ 2147483647 h 113"/>
              <a:gd name="T20" fmla="*/ 2147483647 w 240"/>
              <a:gd name="T21" fmla="*/ 2147483647 h 113"/>
              <a:gd name="T22" fmla="*/ 2147483647 w 240"/>
              <a:gd name="T23" fmla="*/ 2147483647 h 113"/>
              <a:gd name="T24" fmla="*/ 2147483647 w 240"/>
              <a:gd name="T25" fmla="*/ 2147483647 h 113"/>
              <a:gd name="T26" fmla="*/ 2147483647 w 240"/>
              <a:gd name="T27" fmla="*/ 2147483647 h 113"/>
              <a:gd name="T28" fmla="*/ 2147483647 w 240"/>
              <a:gd name="T29" fmla="*/ 2147483647 h 113"/>
              <a:gd name="T30" fmla="*/ 2147483647 w 240"/>
              <a:gd name="T31" fmla="*/ 2147483647 h 113"/>
              <a:gd name="T32" fmla="*/ 2147483647 w 240"/>
              <a:gd name="T33" fmla="*/ 2147483647 h 113"/>
              <a:gd name="T34" fmla="*/ 2147483647 w 240"/>
              <a:gd name="T35" fmla="*/ 2147483647 h 113"/>
              <a:gd name="T36" fmla="*/ 2147483647 w 240"/>
              <a:gd name="T37" fmla="*/ 2147483647 h 113"/>
              <a:gd name="T38" fmla="*/ 2147483647 w 240"/>
              <a:gd name="T39" fmla="*/ 2147483647 h 113"/>
              <a:gd name="T40" fmla="*/ 2147483647 w 240"/>
              <a:gd name="T41" fmla="*/ 2147483647 h 113"/>
              <a:gd name="T42" fmla="*/ 2147483647 w 240"/>
              <a:gd name="T43" fmla="*/ 2147483647 h 113"/>
              <a:gd name="T44" fmla="*/ 2147483647 w 240"/>
              <a:gd name="T45" fmla="*/ 2147483647 h 113"/>
              <a:gd name="T46" fmla="*/ 2147483647 w 240"/>
              <a:gd name="T47" fmla="*/ 2147483647 h 113"/>
              <a:gd name="T48" fmla="*/ 2147483647 w 240"/>
              <a:gd name="T49" fmla="*/ 2147483647 h 113"/>
              <a:gd name="T50" fmla="*/ 2147483647 w 240"/>
              <a:gd name="T51" fmla="*/ 2147483647 h 113"/>
              <a:gd name="T52" fmla="*/ 2147483647 w 240"/>
              <a:gd name="T53" fmla="*/ 2147483647 h 113"/>
              <a:gd name="T54" fmla="*/ 2147483647 w 240"/>
              <a:gd name="T55" fmla="*/ 0 h 113"/>
              <a:gd name="T56" fmla="*/ 2147483647 w 240"/>
              <a:gd name="T57" fmla="*/ 2147483647 h 113"/>
              <a:gd name="T58" fmla="*/ 2147483647 w 240"/>
              <a:gd name="T59" fmla="*/ 2147483647 h 113"/>
              <a:gd name="T60" fmla="*/ 2147483647 w 240"/>
              <a:gd name="T61" fmla="*/ 2147483647 h 113"/>
              <a:gd name="T62" fmla="*/ 2147483647 w 240"/>
              <a:gd name="T63" fmla="*/ 2147483647 h 113"/>
              <a:gd name="T64" fmla="*/ 2147483647 w 240"/>
              <a:gd name="T65" fmla="*/ 2147483647 h 113"/>
              <a:gd name="T66" fmla="*/ 2147483647 w 240"/>
              <a:gd name="T67" fmla="*/ 2147483647 h 113"/>
              <a:gd name="T68" fmla="*/ 2147483647 w 240"/>
              <a:gd name="T69" fmla="*/ 2147483647 h 113"/>
              <a:gd name="T70" fmla="*/ 2147483647 w 240"/>
              <a:gd name="T71" fmla="*/ 2147483647 h 113"/>
              <a:gd name="T72" fmla="*/ 2147483647 w 240"/>
              <a:gd name="T73" fmla="*/ 2147483647 h 113"/>
              <a:gd name="T74" fmla="*/ 2147483647 w 240"/>
              <a:gd name="T75" fmla="*/ 2147483647 h 113"/>
              <a:gd name="T76" fmla="*/ 2147483647 w 240"/>
              <a:gd name="T77" fmla="*/ 2147483647 h 113"/>
              <a:gd name="T78" fmla="*/ 2147483647 w 240"/>
              <a:gd name="T79" fmla="*/ 2147483647 h 113"/>
              <a:gd name="T80" fmla="*/ 2147483647 w 240"/>
              <a:gd name="T81" fmla="*/ 2147483647 h 113"/>
              <a:gd name="T82" fmla="*/ 2147483647 w 240"/>
              <a:gd name="T83" fmla="*/ 2147483647 h 113"/>
              <a:gd name="T84" fmla="*/ 2147483647 w 240"/>
              <a:gd name="T85" fmla="*/ 2147483647 h 113"/>
              <a:gd name="T86" fmla="*/ 2147483647 w 240"/>
              <a:gd name="T87" fmla="*/ 2147483647 h 113"/>
              <a:gd name="T88" fmla="*/ 2147483647 w 240"/>
              <a:gd name="T89" fmla="*/ 2147483647 h 113"/>
              <a:gd name="T90" fmla="*/ 2147483647 w 240"/>
              <a:gd name="T91" fmla="*/ 2147483647 h 113"/>
              <a:gd name="T92" fmla="*/ 2147483647 w 240"/>
              <a:gd name="T93" fmla="*/ 2147483647 h 113"/>
              <a:gd name="T94" fmla="*/ 2147483647 w 240"/>
              <a:gd name="T95" fmla="*/ 2147483647 h 113"/>
              <a:gd name="T96" fmla="*/ 2147483647 w 240"/>
              <a:gd name="T97" fmla="*/ 2147483647 h 113"/>
              <a:gd name="T98" fmla="*/ 2147483647 w 240"/>
              <a:gd name="T99" fmla="*/ 2147483647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113"/>
              <a:gd name="T152" fmla="*/ 240 w 240"/>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113">
                <a:moveTo>
                  <a:pt x="1" y="63"/>
                </a:moveTo>
                <a:lnTo>
                  <a:pt x="2" y="61"/>
                </a:lnTo>
                <a:lnTo>
                  <a:pt x="3" y="58"/>
                </a:lnTo>
                <a:lnTo>
                  <a:pt x="3" y="54"/>
                </a:lnTo>
                <a:lnTo>
                  <a:pt x="5" y="52"/>
                </a:lnTo>
                <a:lnTo>
                  <a:pt x="8" y="49"/>
                </a:lnTo>
                <a:lnTo>
                  <a:pt x="8" y="48"/>
                </a:lnTo>
                <a:lnTo>
                  <a:pt x="12" y="46"/>
                </a:lnTo>
                <a:lnTo>
                  <a:pt x="13" y="45"/>
                </a:lnTo>
                <a:lnTo>
                  <a:pt x="15" y="47"/>
                </a:lnTo>
                <a:lnTo>
                  <a:pt x="18" y="49"/>
                </a:lnTo>
                <a:lnTo>
                  <a:pt x="21" y="49"/>
                </a:lnTo>
                <a:lnTo>
                  <a:pt x="22" y="48"/>
                </a:lnTo>
                <a:lnTo>
                  <a:pt x="24" y="48"/>
                </a:lnTo>
                <a:lnTo>
                  <a:pt x="25" y="49"/>
                </a:lnTo>
                <a:lnTo>
                  <a:pt x="26" y="49"/>
                </a:lnTo>
                <a:lnTo>
                  <a:pt x="28" y="49"/>
                </a:lnTo>
                <a:lnTo>
                  <a:pt x="31" y="47"/>
                </a:lnTo>
                <a:lnTo>
                  <a:pt x="33" y="47"/>
                </a:lnTo>
                <a:lnTo>
                  <a:pt x="35" y="46"/>
                </a:lnTo>
                <a:lnTo>
                  <a:pt x="37" y="44"/>
                </a:lnTo>
                <a:lnTo>
                  <a:pt x="38" y="44"/>
                </a:lnTo>
                <a:lnTo>
                  <a:pt x="40" y="43"/>
                </a:lnTo>
                <a:lnTo>
                  <a:pt x="41" y="43"/>
                </a:lnTo>
                <a:lnTo>
                  <a:pt x="42" y="40"/>
                </a:lnTo>
                <a:lnTo>
                  <a:pt x="43" y="38"/>
                </a:lnTo>
                <a:lnTo>
                  <a:pt x="44" y="36"/>
                </a:lnTo>
                <a:lnTo>
                  <a:pt x="46" y="36"/>
                </a:lnTo>
                <a:lnTo>
                  <a:pt x="48" y="35"/>
                </a:lnTo>
                <a:lnTo>
                  <a:pt x="51" y="33"/>
                </a:lnTo>
                <a:lnTo>
                  <a:pt x="52" y="30"/>
                </a:lnTo>
                <a:lnTo>
                  <a:pt x="53" y="28"/>
                </a:lnTo>
                <a:lnTo>
                  <a:pt x="53" y="24"/>
                </a:lnTo>
                <a:lnTo>
                  <a:pt x="54" y="21"/>
                </a:lnTo>
                <a:lnTo>
                  <a:pt x="55" y="18"/>
                </a:lnTo>
                <a:lnTo>
                  <a:pt x="57" y="18"/>
                </a:lnTo>
                <a:lnTo>
                  <a:pt x="59" y="18"/>
                </a:lnTo>
                <a:lnTo>
                  <a:pt x="62" y="15"/>
                </a:lnTo>
                <a:lnTo>
                  <a:pt x="64" y="14"/>
                </a:lnTo>
                <a:lnTo>
                  <a:pt x="66" y="11"/>
                </a:lnTo>
                <a:lnTo>
                  <a:pt x="67" y="9"/>
                </a:lnTo>
                <a:lnTo>
                  <a:pt x="70" y="7"/>
                </a:lnTo>
                <a:lnTo>
                  <a:pt x="71" y="6"/>
                </a:lnTo>
                <a:lnTo>
                  <a:pt x="73" y="5"/>
                </a:lnTo>
                <a:lnTo>
                  <a:pt x="76" y="6"/>
                </a:lnTo>
                <a:lnTo>
                  <a:pt x="78" y="7"/>
                </a:lnTo>
                <a:lnTo>
                  <a:pt x="80" y="5"/>
                </a:lnTo>
                <a:lnTo>
                  <a:pt x="81" y="3"/>
                </a:lnTo>
                <a:lnTo>
                  <a:pt x="82" y="4"/>
                </a:lnTo>
                <a:lnTo>
                  <a:pt x="88" y="5"/>
                </a:lnTo>
                <a:lnTo>
                  <a:pt x="88" y="12"/>
                </a:lnTo>
                <a:lnTo>
                  <a:pt x="96" y="10"/>
                </a:lnTo>
                <a:lnTo>
                  <a:pt x="100" y="3"/>
                </a:lnTo>
                <a:lnTo>
                  <a:pt x="103" y="4"/>
                </a:lnTo>
                <a:lnTo>
                  <a:pt x="105" y="0"/>
                </a:lnTo>
                <a:lnTo>
                  <a:pt x="110" y="0"/>
                </a:lnTo>
                <a:lnTo>
                  <a:pt x="113" y="7"/>
                </a:lnTo>
                <a:lnTo>
                  <a:pt x="115" y="12"/>
                </a:lnTo>
                <a:lnTo>
                  <a:pt x="121" y="11"/>
                </a:lnTo>
                <a:lnTo>
                  <a:pt x="122" y="16"/>
                </a:lnTo>
                <a:lnTo>
                  <a:pt x="122" y="19"/>
                </a:lnTo>
                <a:lnTo>
                  <a:pt x="122" y="25"/>
                </a:lnTo>
                <a:lnTo>
                  <a:pt x="129" y="22"/>
                </a:lnTo>
                <a:lnTo>
                  <a:pt x="133" y="26"/>
                </a:lnTo>
                <a:lnTo>
                  <a:pt x="136" y="22"/>
                </a:lnTo>
                <a:lnTo>
                  <a:pt x="138" y="17"/>
                </a:lnTo>
                <a:lnTo>
                  <a:pt x="148" y="11"/>
                </a:lnTo>
                <a:lnTo>
                  <a:pt x="152" y="12"/>
                </a:lnTo>
                <a:lnTo>
                  <a:pt x="161" y="11"/>
                </a:lnTo>
                <a:lnTo>
                  <a:pt x="170" y="18"/>
                </a:lnTo>
                <a:lnTo>
                  <a:pt x="177" y="13"/>
                </a:lnTo>
                <a:lnTo>
                  <a:pt x="178" y="9"/>
                </a:lnTo>
                <a:lnTo>
                  <a:pt x="188" y="10"/>
                </a:lnTo>
                <a:lnTo>
                  <a:pt x="199" y="8"/>
                </a:lnTo>
                <a:lnTo>
                  <a:pt x="201" y="12"/>
                </a:lnTo>
                <a:lnTo>
                  <a:pt x="215" y="17"/>
                </a:lnTo>
                <a:lnTo>
                  <a:pt x="216" y="24"/>
                </a:lnTo>
                <a:lnTo>
                  <a:pt x="225" y="26"/>
                </a:lnTo>
                <a:lnTo>
                  <a:pt x="240" y="36"/>
                </a:lnTo>
                <a:lnTo>
                  <a:pt x="221" y="79"/>
                </a:lnTo>
                <a:lnTo>
                  <a:pt x="208" y="81"/>
                </a:lnTo>
                <a:lnTo>
                  <a:pt x="200" y="77"/>
                </a:lnTo>
                <a:lnTo>
                  <a:pt x="190" y="67"/>
                </a:lnTo>
                <a:lnTo>
                  <a:pt x="169" y="68"/>
                </a:lnTo>
                <a:lnTo>
                  <a:pt x="156" y="69"/>
                </a:lnTo>
                <a:lnTo>
                  <a:pt x="136" y="91"/>
                </a:lnTo>
                <a:lnTo>
                  <a:pt x="128" y="93"/>
                </a:lnTo>
                <a:lnTo>
                  <a:pt x="117" y="91"/>
                </a:lnTo>
                <a:lnTo>
                  <a:pt x="107" y="92"/>
                </a:lnTo>
                <a:lnTo>
                  <a:pt x="93" y="96"/>
                </a:lnTo>
                <a:lnTo>
                  <a:pt x="88" y="96"/>
                </a:lnTo>
                <a:lnTo>
                  <a:pt x="81" y="113"/>
                </a:lnTo>
                <a:lnTo>
                  <a:pt x="50" y="112"/>
                </a:lnTo>
                <a:lnTo>
                  <a:pt x="42" y="111"/>
                </a:lnTo>
                <a:lnTo>
                  <a:pt x="30" y="106"/>
                </a:lnTo>
                <a:lnTo>
                  <a:pt x="23" y="101"/>
                </a:lnTo>
                <a:lnTo>
                  <a:pt x="18" y="105"/>
                </a:lnTo>
                <a:lnTo>
                  <a:pt x="3" y="89"/>
                </a:lnTo>
                <a:lnTo>
                  <a:pt x="0" y="82"/>
                </a:lnTo>
                <a:lnTo>
                  <a:pt x="2" y="65"/>
                </a:lnTo>
                <a:lnTo>
                  <a:pt x="1" y="63"/>
                </a:lnTo>
                <a:close/>
              </a:path>
            </a:pathLst>
          </a:custGeom>
          <a:solidFill>
            <a:schemeClr val="accent1">
              <a:lumMod val="1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34" name="Freeform 61">
            <a:extLst>
              <a:ext uri="{FF2B5EF4-FFF2-40B4-BE49-F238E27FC236}">
                <a16:creationId xmlns:a16="http://schemas.microsoft.com/office/drawing/2014/main" id="{A730ACBE-659A-433F-9982-C06D0A36A882}"/>
              </a:ext>
            </a:extLst>
          </p:cNvPr>
          <p:cNvSpPr>
            <a:spLocks/>
          </p:cNvSpPr>
          <p:nvPr/>
        </p:nvSpPr>
        <p:spPr bwMode="auto">
          <a:xfrm>
            <a:off x="5715000" y="5060951"/>
            <a:ext cx="217488" cy="142875"/>
          </a:xfrm>
          <a:custGeom>
            <a:avLst/>
            <a:gdLst>
              <a:gd name="T0" fmla="*/ 2147483646 w 137"/>
              <a:gd name="T1" fmla="*/ 2147483646 h 90"/>
              <a:gd name="T2" fmla="*/ 2147483646 w 137"/>
              <a:gd name="T3" fmla="*/ 2147483646 h 90"/>
              <a:gd name="T4" fmla="*/ 2147483646 w 137"/>
              <a:gd name="T5" fmla="*/ 2147483646 h 90"/>
              <a:gd name="T6" fmla="*/ 2147483646 w 137"/>
              <a:gd name="T7" fmla="*/ 0 h 90"/>
              <a:gd name="T8" fmla="*/ 2147483646 w 137"/>
              <a:gd name="T9" fmla="*/ 2147483646 h 90"/>
              <a:gd name="T10" fmla="*/ 2147483646 w 137"/>
              <a:gd name="T11" fmla="*/ 2147483646 h 90"/>
              <a:gd name="T12" fmla="*/ 2147483646 w 137"/>
              <a:gd name="T13" fmla="*/ 2147483646 h 90"/>
              <a:gd name="T14" fmla="*/ 2147483646 w 137"/>
              <a:gd name="T15" fmla="*/ 2147483646 h 90"/>
              <a:gd name="T16" fmla="*/ 2147483646 w 137"/>
              <a:gd name="T17" fmla="*/ 2147483646 h 90"/>
              <a:gd name="T18" fmla="*/ 2147483646 w 137"/>
              <a:gd name="T19" fmla="*/ 2147483646 h 90"/>
              <a:gd name="T20" fmla="*/ 2147483646 w 137"/>
              <a:gd name="T21" fmla="*/ 2147483646 h 90"/>
              <a:gd name="T22" fmla="*/ 2147483646 w 137"/>
              <a:gd name="T23" fmla="*/ 2147483646 h 90"/>
              <a:gd name="T24" fmla="*/ 2147483646 w 137"/>
              <a:gd name="T25" fmla="*/ 2147483646 h 90"/>
              <a:gd name="T26" fmla="*/ 2147483646 w 137"/>
              <a:gd name="T27" fmla="*/ 2147483646 h 90"/>
              <a:gd name="T28" fmla="*/ 2147483646 w 137"/>
              <a:gd name="T29" fmla="*/ 2147483646 h 90"/>
              <a:gd name="T30" fmla="*/ 2147483646 w 137"/>
              <a:gd name="T31" fmla="*/ 2147483646 h 90"/>
              <a:gd name="T32" fmla="*/ 2147483646 w 137"/>
              <a:gd name="T33" fmla="*/ 2147483646 h 90"/>
              <a:gd name="T34" fmla="*/ 2147483646 w 137"/>
              <a:gd name="T35" fmla="*/ 2147483646 h 90"/>
              <a:gd name="T36" fmla="*/ 2147483646 w 137"/>
              <a:gd name="T37" fmla="*/ 2147483646 h 90"/>
              <a:gd name="T38" fmla="*/ 2147483646 w 137"/>
              <a:gd name="T39" fmla="*/ 2147483646 h 90"/>
              <a:gd name="T40" fmla="*/ 2147483646 w 137"/>
              <a:gd name="T41" fmla="*/ 2147483646 h 90"/>
              <a:gd name="T42" fmla="*/ 2147483646 w 137"/>
              <a:gd name="T43" fmla="*/ 2147483646 h 90"/>
              <a:gd name="T44" fmla="*/ 2147483646 w 137"/>
              <a:gd name="T45" fmla="*/ 2147483646 h 90"/>
              <a:gd name="T46" fmla="*/ 2147483646 w 137"/>
              <a:gd name="T47" fmla="*/ 2147483646 h 90"/>
              <a:gd name="T48" fmla="*/ 2147483646 w 137"/>
              <a:gd name="T49" fmla="*/ 2147483646 h 90"/>
              <a:gd name="T50" fmla="*/ 2147483646 w 137"/>
              <a:gd name="T51" fmla="*/ 2147483646 h 90"/>
              <a:gd name="T52" fmla="*/ 2147483646 w 137"/>
              <a:gd name="T53" fmla="*/ 2147483646 h 90"/>
              <a:gd name="T54" fmla="*/ 2147483646 w 137"/>
              <a:gd name="T55" fmla="*/ 2147483646 h 90"/>
              <a:gd name="T56" fmla="*/ 2147483646 w 137"/>
              <a:gd name="T57" fmla="*/ 2147483646 h 90"/>
              <a:gd name="T58" fmla="*/ 2147483646 w 137"/>
              <a:gd name="T59" fmla="*/ 2147483646 h 90"/>
              <a:gd name="T60" fmla="*/ 2147483646 w 137"/>
              <a:gd name="T61" fmla="*/ 2147483646 h 90"/>
              <a:gd name="T62" fmla="*/ 2147483646 w 137"/>
              <a:gd name="T63" fmla="*/ 2147483646 h 90"/>
              <a:gd name="T64" fmla="*/ 2147483646 w 137"/>
              <a:gd name="T65" fmla="*/ 2147483646 h 90"/>
              <a:gd name="T66" fmla="*/ 2147483646 w 137"/>
              <a:gd name="T67" fmla="*/ 2147483646 h 90"/>
              <a:gd name="T68" fmla="*/ 2147483646 w 137"/>
              <a:gd name="T69" fmla="*/ 2147483646 h 90"/>
              <a:gd name="T70" fmla="*/ 2147483646 w 137"/>
              <a:gd name="T71" fmla="*/ 2147483646 h 90"/>
              <a:gd name="T72" fmla="*/ 2147483646 w 137"/>
              <a:gd name="T73" fmla="*/ 2147483646 h 90"/>
              <a:gd name="T74" fmla="*/ 2147483646 w 137"/>
              <a:gd name="T75" fmla="*/ 2147483646 h 90"/>
              <a:gd name="T76" fmla="*/ 2147483646 w 137"/>
              <a:gd name="T77" fmla="*/ 2147483646 h 90"/>
              <a:gd name="T78" fmla="*/ 2147483646 w 137"/>
              <a:gd name="T79" fmla="*/ 2147483646 h 90"/>
              <a:gd name="T80" fmla="*/ 2147483646 w 137"/>
              <a:gd name="T81" fmla="*/ 2147483646 h 90"/>
              <a:gd name="T82" fmla="*/ 2147483646 w 137"/>
              <a:gd name="T83" fmla="*/ 2147483646 h 90"/>
              <a:gd name="T84" fmla="*/ 2147483646 w 137"/>
              <a:gd name="T85" fmla="*/ 2147483646 h 90"/>
              <a:gd name="T86" fmla="*/ 2147483646 w 137"/>
              <a:gd name="T87" fmla="*/ 2147483646 h 90"/>
              <a:gd name="T88" fmla="*/ 2147483646 w 137"/>
              <a:gd name="T89" fmla="*/ 2147483646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
              <a:gd name="T136" fmla="*/ 0 h 90"/>
              <a:gd name="T137" fmla="*/ 137 w 137"/>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 h="90">
                <a:moveTo>
                  <a:pt x="10" y="23"/>
                </a:moveTo>
                <a:lnTo>
                  <a:pt x="30" y="25"/>
                </a:lnTo>
                <a:lnTo>
                  <a:pt x="33" y="28"/>
                </a:lnTo>
                <a:lnTo>
                  <a:pt x="45" y="28"/>
                </a:lnTo>
                <a:lnTo>
                  <a:pt x="50" y="32"/>
                </a:lnTo>
                <a:lnTo>
                  <a:pt x="63" y="18"/>
                </a:lnTo>
                <a:lnTo>
                  <a:pt x="73" y="15"/>
                </a:lnTo>
                <a:lnTo>
                  <a:pt x="90" y="17"/>
                </a:lnTo>
                <a:lnTo>
                  <a:pt x="95" y="12"/>
                </a:lnTo>
                <a:lnTo>
                  <a:pt x="113" y="15"/>
                </a:lnTo>
                <a:lnTo>
                  <a:pt x="111" y="4"/>
                </a:lnTo>
                <a:lnTo>
                  <a:pt x="124" y="0"/>
                </a:lnTo>
                <a:lnTo>
                  <a:pt x="130" y="16"/>
                </a:lnTo>
                <a:lnTo>
                  <a:pt x="137" y="25"/>
                </a:lnTo>
                <a:lnTo>
                  <a:pt x="136" y="25"/>
                </a:lnTo>
                <a:lnTo>
                  <a:pt x="134" y="23"/>
                </a:lnTo>
                <a:lnTo>
                  <a:pt x="132" y="22"/>
                </a:lnTo>
                <a:lnTo>
                  <a:pt x="128" y="22"/>
                </a:lnTo>
                <a:lnTo>
                  <a:pt x="126" y="22"/>
                </a:lnTo>
                <a:lnTo>
                  <a:pt x="125" y="24"/>
                </a:lnTo>
                <a:lnTo>
                  <a:pt x="125" y="26"/>
                </a:lnTo>
                <a:lnTo>
                  <a:pt x="125" y="29"/>
                </a:lnTo>
                <a:lnTo>
                  <a:pt x="125" y="31"/>
                </a:lnTo>
                <a:lnTo>
                  <a:pt x="124" y="31"/>
                </a:lnTo>
                <a:lnTo>
                  <a:pt x="121" y="31"/>
                </a:lnTo>
                <a:lnTo>
                  <a:pt x="119" y="30"/>
                </a:lnTo>
                <a:lnTo>
                  <a:pt x="118" y="32"/>
                </a:lnTo>
                <a:lnTo>
                  <a:pt x="116" y="34"/>
                </a:lnTo>
                <a:lnTo>
                  <a:pt x="115" y="36"/>
                </a:lnTo>
                <a:lnTo>
                  <a:pt x="113" y="37"/>
                </a:lnTo>
                <a:lnTo>
                  <a:pt x="112" y="37"/>
                </a:lnTo>
                <a:lnTo>
                  <a:pt x="109" y="38"/>
                </a:lnTo>
                <a:lnTo>
                  <a:pt x="107" y="39"/>
                </a:lnTo>
                <a:lnTo>
                  <a:pt x="105" y="40"/>
                </a:lnTo>
                <a:lnTo>
                  <a:pt x="104" y="41"/>
                </a:lnTo>
                <a:lnTo>
                  <a:pt x="100" y="41"/>
                </a:lnTo>
                <a:lnTo>
                  <a:pt x="98" y="43"/>
                </a:lnTo>
                <a:lnTo>
                  <a:pt x="97" y="45"/>
                </a:lnTo>
                <a:lnTo>
                  <a:pt x="97" y="47"/>
                </a:lnTo>
                <a:lnTo>
                  <a:pt x="97" y="49"/>
                </a:lnTo>
                <a:lnTo>
                  <a:pt x="99" y="51"/>
                </a:lnTo>
                <a:lnTo>
                  <a:pt x="100" y="52"/>
                </a:lnTo>
                <a:lnTo>
                  <a:pt x="101" y="53"/>
                </a:lnTo>
                <a:lnTo>
                  <a:pt x="101" y="55"/>
                </a:lnTo>
                <a:lnTo>
                  <a:pt x="101" y="58"/>
                </a:lnTo>
                <a:lnTo>
                  <a:pt x="101" y="60"/>
                </a:lnTo>
                <a:lnTo>
                  <a:pt x="100" y="62"/>
                </a:lnTo>
                <a:lnTo>
                  <a:pt x="100" y="65"/>
                </a:lnTo>
                <a:lnTo>
                  <a:pt x="98" y="65"/>
                </a:lnTo>
                <a:lnTo>
                  <a:pt x="96" y="65"/>
                </a:lnTo>
                <a:lnTo>
                  <a:pt x="94" y="65"/>
                </a:lnTo>
                <a:lnTo>
                  <a:pt x="92" y="66"/>
                </a:lnTo>
                <a:lnTo>
                  <a:pt x="90" y="67"/>
                </a:lnTo>
                <a:lnTo>
                  <a:pt x="88" y="68"/>
                </a:lnTo>
                <a:lnTo>
                  <a:pt x="87" y="68"/>
                </a:lnTo>
                <a:lnTo>
                  <a:pt x="85" y="70"/>
                </a:lnTo>
                <a:lnTo>
                  <a:pt x="84" y="71"/>
                </a:lnTo>
                <a:lnTo>
                  <a:pt x="83" y="72"/>
                </a:lnTo>
                <a:lnTo>
                  <a:pt x="84" y="73"/>
                </a:lnTo>
                <a:lnTo>
                  <a:pt x="85" y="73"/>
                </a:lnTo>
                <a:lnTo>
                  <a:pt x="86" y="74"/>
                </a:lnTo>
                <a:lnTo>
                  <a:pt x="86" y="76"/>
                </a:lnTo>
                <a:lnTo>
                  <a:pt x="86" y="77"/>
                </a:lnTo>
                <a:lnTo>
                  <a:pt x="85" y="78"/>
                </a:lnTo>
                <a:lnTo>
                  <a:pt x="84" y="78"/>
                </a:lnTo>
                <a:lnTo>
                  <a:pt x="83" y="80"/>
                </a:lnTo>
                <a:lnTo>
                  <a:pt x="84" y="82"/>
                </a:lnTo>
                <a:lnTo>
                  <a:pt x="84" y="84"/>
                </a:lnTo>
                <a:lnTo>
                  <a:pt x="85" y="87"/>
                </a:lnTo>
                <a:lnTo>
                  <a:pt x="84" y="88"/>
                </a:lnTo>
                <a:lnTo>
                  <a:pt x="83" y="88"/>
                </a:lnTo>
                <a:lnTo>
                  <a:pt x="81" y="89"/>
                </a:lnTo>
                <a:lnTo>
                  <a:pt x="79" y="90"/>
                </a:lnTo>
                <a:lnTo>
                  <a:pt x="76" y="89"/>
                </a:lnTo>
                <a:lnTo>
                  <a:pt x="75" y="88"/>
                </a:lnTo>
                <a:lnTo>
                  <a:pt x="73" y="86"/>
                </a:lnTo>
                <a:lnTo>
                  <a:pt x="71" y="86"/>
                </a:lnTo>
                <a:lnTo>
                  <a:pt x="70" y="86"/>
                </a:lnTo>
                <a:lnTo>
                  <a:pt x="68" y="84"/>
                </a:lnTo>
                <a:lnTo>
                  <a:pt x="67" y="86"/>
                </a:lnTo>
                <a:lnTo>
                  <a:pt x="67" y="87"/>
                </a:lnTo>
                <a:lnTo>
                  <a:pt x="65" y="87"/>
                </a:lnTo>
                <a:lnTo>
                  <a:pt x="62" y="87"/>
                </a:lnTo>
                <a:lnTo>
                  <a:pt x="61" y="86"/>
                </a:lnTo>
                <a:lnTo>
                  <a:pt x="60" y="85"/>
                </a:lnTo>
                <a:lnTo>
                  <a:pt x="58" y="84"/>
                </a:lnTo>
                <a:lnTo>
                  <a:pt x="57" y="81"/>
                </a:lnTo>
                <a:lnTo>
                  <a:pt x="56" y="80"/>
                </a:lnTo>
                <a:lnTo>
                  <a:pt x="55" y="79"/>
                </a:lnTo>
                <a:lnTo>
                  <a:pt x="54" y="77"/>
                </a:lnTo>
                <a:lnTo>
                  <a:pt x="54" y="76"/>
                </a:lnTo>
                <a:lnTo>
                  <a:pt x="53" y="76"/>
                </a:lnTo>
                <a:lnTo>
                  <a:pt x="52" y="76"/>
                </a:lnTo>
                <a:lnTo>
                  <a:pt x="51" y="78"/>
                </a:lnTo>
                <a:lnTo>
                  <a:pt x="50" y="80"/>
                </a:lnTo>
                <a:lnTo>
                  <a:pt x="50" y="81"/>
                </a:lnTo>
                <a:lnTo>
                  <a:pt x="49" y="83"/>
                </a:lnTo>
                <a:lnTo>
                  <a:pt x="48" y="84"/>
                </a:lnTo>
                <a:lnTo>
                  <a:pt x="47" y="85"/>
                </a:lnTo>
                <a:lnTo>
                  <a:pt x="46" y="86"/>
                </a:lnTo>
                <a:lnTo>
                  <a:pt x="45" y="86"/>
                </a:lnTo>
                <a:lnTo>
                  <a:pt x="41" y="86"/>
                </a:lnTo>
                <a:lnTo>
                  <a:pt x="38" y="86"/>
                </a:lnTo>
                <a:lnTo>
                  <a:pt x="36" y="86"/>
                </a:lnTo>
                <a:lnTo>
                  <a:pt x="34" y="87"/>
                </a:lnTo>
                <a:lnTo>
                  <a:pt x="32" y="86"/>
                </a:lnTo>
                <a:lnTo>
                  <a:pt x="30" y="85"/>
                </a:lnTo>
                <a:lnTo>
                  <a:pt x="29" y="85"/>
                </a:lnTo>
                <a:lnTo>
                  <a:pt x="28" y="85"/>
                </a:lnTo>
                <a:lnTo>
                  <a:pt x="28" y="86"/>
                </a:lnTo>
                <a:lnTo>
                  <a:pt x="28" y="87"/>
                </a:lnTo>
                <a:lnTo>
                  <a:pt x="27" y="87"/>
                </a:lnTo>
                <a:lnTo>
                  <a:pt x="26" y="88"/>
                </a:lnTo>
                <a:lnTo>
                  <a:pt x="24" y="88"/>
                </a:lnTo>
                <a:lnTo>
                  <a:pt x="23" y="87"/>
                </a:lnTo>
                <a:lnTo>
                  <a:pt x="21" y="87"/>
                </a:lnTo>
                <a:lnTo>
                  <a:pt x="21" y="88"/>
                </a:lnTo>
                <a:lnTo>
                  <a:pt x="18" y="88"/>
                </a:lnTo>
                <a:lnTo>
                  <a:pt x="17" y="89"/>
                </a:lnTo>
                <a:lnTo>
                  <a:pt x="14" y="89"/>
                </a:lnTo>
                <a:lnTo>
                  <a:pt x="9" y="87"/>
                </a:lnTo>
                <a:lnTo>
                  <a:pt x="17" y="85"/>
                </a:lnTo>
                <a:lnTo>
                  <a:pt x="20" y="81"/>
                </a:lnTo>
                <a:lnTo>
                  <a:pt x="21" y="75"/>
                </a:lnTo>
                <a:lnTo>
                  <a:pt x="15" y="70"/>
                </a:lnTo>
                <a:lnTo>
                  <a:pt x="8" y="67"/>
                </a:lnTo>
                <a:lnTo>
                  <a:pt x="11" y="57"/>
                </a:lnTo>
                <a:lnTo>
                  <a:pt x="4" y="54"/>
                </a:lnTo>
                <a:lnTo>
                  <a:pt x="11" y="46"/>
                </a:lnTo>
                <a:lnTo>
                  <a:pt x="8" y="41"/>
                </a:lnTo>
                <a:lnTo>
                  <a:pt x="2" y="41"/>
                </a:lnTo>
                <a:lnTo>
                  <a:pt x="0" y="37"/>
                </a:lnTo>
                <a:lnTo>
                  <a:pt x="12" y="29"/>
                </a:lnTo>
                <a:lnTo>
                  <a:pt x="10"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36" name="Freeform 62">
            <a:extLst>
              <a:ext uri="{FF2B5EF4-FFF2-40B4-BE49-F238E27FC236}">
                <a16:creationId xmlns:a16="http://schemas.microsoft.com/office/drawing/2014/main" id="{2035345C-732C-4A72-9AC1-80B311C368AA}"/>
              </a:ext>
            </a:extLst>
          </p:cNvPr>
          <p:cNvSpPr>
            <a:spLocks/>
          </p:cNvSpPr>
          <p:nvPr/>
        </p:nvSpPr>
        <p:spPr bwMode="auto">
          <a:xfrm>
            <a:off x="5715000" y="5060951"/>
            <a:ext cx="217488" cy="142875"/>
          </a:xfrm>
          <a:custGeom>
            <a:avLst/>
            <a:gdLst>
              <a:gd name="T0" fmla="*/ 2147483647 w 137"/>
              <a:gd name="T1" fmla="*/ 2147483647 h 90"/>
              <a:gd name="T2" fmla="*/ 2147483647 w 137"/>
              <a:gd name="T3" fmla="*/ 2147483647 h 90"/>
              <a:gd name="T4" fmla="*/ 2147483647 w 137"/>
              <a:gd name="T5" fmla="*/ 2147483647 h 90"/>
              <a:gd name="T6" fmla="*/ 2147483647 w 137"/>
              <a:gd name="T7" fmla="*/ 0 h 90"/>
              <a:gd name="T8" fmla="*/ 2147483647 w 137"/>
              <a:gd name="T9" fmla="*/ 2147483647 h 90"/>
              <a:gd name="T10" fmla="*/ 2147483647 w 137"/>
              <a:gd name="T11" fmla="*/ 2147483647 h 90"/>
              <a:gd name="T12" fmla="*/ 2147483647 w 137"/>
              <a:gd name="T13" fmla="*/ 2147483647 h 90"/>
              <a:gd name="T14" fmla="*/ 2147483647 w 137"/>
              <a:gd name="T15" fmla="*/ 2147483647 h 90"/>
              <a:gd name="T16" fmla="*/ 2147483647 w 137"/>
              <a:gd name="T17" fmla="*/ 2147483647 h 90"/>
              <a:gd name="T18" fmla="*/ 2147483647 w 137"/>
              <a:gd name="T19" fmla="*/ 2147483647 h 90"/>
              <a:gd name="T20" fmla="*/ 2147483647 w 137"/>
              <a:gd name="T21" fmla="*/ 2147483647 h 90"/>
              <a:gd name="T22" fmla="*/ 2147483647 w 137"/>
              <a:gd name="T23" fmla="*/ 2147483647 h 90"/>
              <a:gd name="T24" fmla="*/ 2147483647 w 137"/>
              <a:gd name="T25" fmla="*/ 2147483647 h 90"/>
              <a:gd name="T26" fmla="*/ 2147483647 w 137"/>
              <a:gd name="T27" fmla="*/ 2147483647 h 90"/>
              <a:gd name="T28" fmla="*/ 2147483647 w 137"/>
              <a:gd name="T29" fmla="*/ 2147483647 h 90"/>
              <a:gd name="T30" fmla="*/ 2147483647 w 137"/>
              <a:gd name="T31" fmla="*/ 2147483647 h 90"/>
              <a:gd name="T32" fmla="*/ 2147483647 w 137"/>
              <a:gd name="T33" fmla="*/ 2147483647 h 90"/>
              <a:gd name="T34" fmla="*/ 2147483647 w 137"/>
              <a:gd name="T35" fmla="*/ 2147483647 h 90"/>
              <a:gd name="T36" fmla="*/ 2147483647 w 137"/>
              <a:gd name="T37" fmla="*/ 2147483647 h 90"/>
              <a:gd name="T38" fmla="*/ 2147483647 w 137"/>
              <a:gd name="T39" fmla="*/ 2147483647 h 90"/>
              <a:gd name="T40" fmla="*/ 2147483647 w 137"/>
              <a:gd name="T41" fmla="*/ 2147483647 h 90"/>
              <a:gd name="T42" fmla="*/ 2147483647 w 137"/>
              <a:gd name="T43" fmla="*/ 2147483647 h 90"/>
              <a:gd name="T44" fmla="*/ 2147483647 w 137"/>
              <a:gd name="T45" fmla="*/ 2147483647 h 90"/>
              <a:gd name="T46" fmla="*/ 2147483647 w 137"/>
              <a:gd name="T47" fmla="*/ 2147483647 h 90"/>
              <a:gd name="T48" fmla="*/ 2147483647 w 137"/>
              <a:gd name="T49" fmla="*/ 2147483647 h 90"/>
              <a:gd name="T50" fmla="*/ 2147483647 w 137"/>
              <a:gd name="T51" fmla="*/ 2147483647 h 90"/>
              <a:gd name="T52" fmla="*/ 2147483647 w 137"/>
              <a:gd name="T53" fmla="*/ 2147483647 h 90"/>
              <a:gd name="T54" fmla="*/ 2147483647 w 137"/>
              <a:gd name="T55" fmla="*/ 2147483647 h 90"/>
              <a:gd name="T56" fmla="*/ 2147483647 w 137"/>
              <a:gd name="T57" fmla="*/ 2147483647 h 90"/>
              <a:gd name="T58" fmla="*/ 2147483647 w 137"/>
              <a:gd name="T59" fmla="*/ 2147483647 h 90"/>
              <a:gd name="T60" fmla="*/ 2147483647 w 137"/>
              <a:gd name="T61" fmla="*/ 2147483647 h 90"/>
              <a:gd name="T62" fmla="*/ 2147483647 w 137"/>
              <a:gd name="T63" fmla="*/ 2147483647 h 90"/>
              <a:gd name="T64" fmla="*/ 2147483647 w 137"/>
              <a:gd name="T65" fmla="*/ 2147483647 h 90"/>
              <a:gd name="T66" fmla="*/ 2147483647 w 137"/>
              <a:gd name="T67" fmla="*/ 2147483647 h 90"/>
              <a:gd name="T68" fmla="*/ 2147483647 w 137"/>
              <a:gd name="T69" fmla="*/ 2147483647 h 90"/>
              <a:gd name="T70" fmla="*/ 2147483647 w 137"/>
              <a:gd name="T71" fmla="*/ 2147483647 h 90"/>
              <a:gd name="T72" fmla="*/ 2147483647 w 137"/>
              <a:gd name="T73" fmla="*/ 2147483647 h 90"/>
              <a:gd name="T74" fmla="*/ 2147483647 w 137"/>
              <a:gd name="T75" fmla="*/ 2147483647 h 90"/>
              <a:gd name="T76" fmla="*/ 2147483647 w 137"/>
              <a:gd name="T77" fmla="*/ 2147483647 h 90"/>
              <a:gd name="T78" fmla="*/ 2147483647 w 137"/>
              <a:gd name="T79" fmla="*/ 2147483647 h 90"/>
              <a:gd name="T80" fmla="*/ 2147483647 w 137"/>
              <a:gd name="T81" fmla="*/ 2147483647 h 90"/>
              <a:gd name="T82" fmla="*/ 2147483647 w 137"/>
              <a:gd name="T83" fmla="*/ 2147483647 h 90"/>
              <a:gd name="T84" fmla="*/ 2147483647 w 137"/>
              <a:gd name="T85" fmla="*/ 2147483647 h 90"/>
              <a:gd name="T86" fmla="*/ 2147483647 w 137"/>
              <a:gd name="T87" fmla="*/ 2147483647 h 90"/>
              <a:gd name="T88" fmla="*/ 2147483647 w 137"/>
              <a:gd name="T89" fmla="*/ 2147483647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
              <a:gd name="T136" fmla="*/ 0 h 90"/>
              <a:gd name="T137" fmla="*/ 137 w 137"/>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 h="90">
                <a:moveTo>
                  <a:pt x="10" y="23"/>
                </a:moveTo>
                <a:lnTo>
                  <a:pt x="30" y="25"/>
                </a:lnTo>
                <a:lnTo>
                  <a:pt x="33" y="28"/>
                </a:lnTo>
                <a:lnTo>
                  <a:pt x="45" y="28"/>
                </a:lnTo>
                <a:lnTo>
                  <a:pt x="50" y="32"/>
                </a:lnTo>
                <a:lnTo>
                  <a:pt x="63" y="18"/>
                </a:lnTo>
                <a:lnTo>
                  <a:pt x="73" y="15"/>
                </a:lnTo>
                <a:lnTo>
                  <a:pt x="90" y="17"/>
                </a:lnTo>
                <a:lnTo>
                  <a:pt x="95" y="12"/>
                </a:lnTo>
                <a:lnTo>
                  <a:pt x="113" y="15"/>
                </a:lnTo>
                <a:lnTo>
                  <a:pt x="111" y="4"/>
                </a:lnTo>
                <a:lnTo>
                  <a:pt x="124" y="0"/>
                </a:lnTo>
                <a:lnTo>
                  <a:pt x="130" y="16"/>
                </a:lnTo>
                <a:lnTo>
                  <a:pt x="137" y="25"/>
                </a:lnTo>
                <a:lnTo>
                  <a:pt x="136" y="25"/>
                </a:lnTo>
                <a:lnTo>
                  <a:pt x="134" y="23"/>
                </a:lnTo>
                <a:lnTo>
                  <a:pt x="132" y="22"/>
                </a:lnTo>
                <a:lnTo>
                  <a:pt x="128" y="22"/>
                </a:lnTo>
                <a:lnTo>
                  <a:pt x="126" y="22"/>
                </a:lnTo>
                <a:lnTo>
                  <a:pt x="125" y="24"/>
                </a:lnTo>
                <a:lnTo>
                  <a:pt x="125" y="26"/>
                </a:lnTo>
                <a:lnTo>
                  <a:pt x="125" y="29"/>
                </a:lnTo>
                <a:lnTo>
                  <a:pt x="125" y="31"/>
                </a:lnTo>
                <a:lnTo>
                  <a:pt x="124" y="31"/>
                </a:lnTo>
                <a:lnTo>
                  <a:pt x="121" y="31"/>
                </a:lnTo>
                <a:lnTo>
                  <a:pt x="119" y="30"/>
                </a:lnTo>
                <a:lnTo>
                  <a:pt x="118" y="32"/>
                </a:lnTo>
                <a:lnTo>
                  <a:pt x="116" y="34"/>
                </a:lnTo>
                <a:lnTo>
                  <a:pt x="115" y="36"/>
                </a:lnTo>
                <a:lnTo>
                  <a:pt x="113" y="37"/>
                </a:lnTo>
                <a:lnTo>
                  <a:pt x="112" y="37"/>
                </a:lnTo>
                <a:lnTo>
                  <a:pt x="109" y="38"/>
                </a:lnTo>
                <a:lnTo>
                  <a:pt x="107" y="39"/>
                </a:lnTo>
                <a:lnTo>
                  <a:pt x="105" y="40"/>
                </a:lnTo>
                <a:lnTo>
                  <a:pt x="104" y="41"/>
                </a:lnTo>
                <a:lnTo>
                  <a:pt x="100" y="41"/>
                </a:lnTo>
                <a:lnTo>
                  <a:pt x="98" y="43"/>
                </a:lnTo>
                <a:lnTo>
                  <a:pt x="97" y="45"/>
                </a:lnTo>
                <a:lnTo>
                  <a:pt x="97" y="47"/>
                </a:lnTo>
                <a:lnTo>
                  <a:pt x="97" y="49"/>
                </a:lnTo>
                <a:lnTo>
                  <a:pt x="99" y="51"/>
                </a:lnTo>
                <a:lnTo>
                  <a:pt x="100" y="52"/>
                </a:lnTo>
                <a:lnTo>
                  <a:pt x="101" y="53"/>
                </a:lnTo>
                <a:lnTo>
                  <a:pt x="101" y="55"/>
                </a:lnTo>
                <a:lnTo>
                  <a:pt x="101" y="58"/>
                </a:lnTo>
                <a:lnTo>
                  <a:pt x="101" y="60"/>
                </a:lnTo>
                <a:lnTo>
                  <a:pt x="100" y="62"/>
                </a:lnTo>
                <a:lnTo>
                  <a:pt x="100" y="65"/>
                </a:lnTo>
                <a:lnTo>
                  <a:pt x="98" y="65"/>
                </a:lnTo>
                <a:lnTo>
                  <a:pt x="96" y="65"/>
                </a:lnTo>
                <a:lnTo>
                  <a:pt x="94" y="65"/>
                </a:lnTo>
                <a:lnTo>
                  <a:pt x="92" y="66"/>
                </a:lnTo>
                <a:lnTo>
                  <a:pt x="90" y="67"/>
                </a:lnTo>
                <a:lnTo>
                  <a:pt x="88" y="68"/>
                </a:lnTo>
                <a:lnTo>
                  <a:pt x="87" y="68"/>
                </a:lnTo>
                <a:lnTo>
                  <a:pt x="85" y="70"/>
                </a:lnTo>
                <a:lnTo>
                  <a:pt x="84" y="71"/>
                </a:lnTo>
                <a:lnTo>
                  <a:pt x="83" y="72"/>
                </a:lnTo>
                <a:lnTo>
                  <a:pt x="84" y="73"/>
                </a:lnTo>
                <a:lnTo>
                  <a:pt x="85" y="73"/>
                </a:lnTo>
                <a:lnTo>
                  <a:pt x="86" y="74"/>
                </a:lnTo>
                <a:lnTo>
                  <a:pt x="86" y="76"/>
                </a:lnTo>
                <a:lnTo>
                  <a:pt x="86" y="77"/>
                </a:lnTo>
                <a:lnTo>
                  <a:pt x="85" y="78"/>
                </a:lnTo>
                <a:lnTo>
                  <a:pt x="84" y="78"/>
                </a:lnTo>
                <a:lnTo>
                  <a:pt x="83" y="80"/>
                </a:lnTo>
                <a:lnTo>
                  <a:pt x="84" y="82"/>
                </a:lnTo>
                <a:lnTo>
                  <a:pt x="84" y="84"/>
                </a:lnTo>
                <a:lnTo>
                  <a:pt x="85" y="87"/>
                </a:lnTo>
                <a:lnTo>
                  <a:pt x="84" y="88"/>
                </a:lnTo>
                <a:lnTo>
                  <a:pt x="83" y="88"/>
                </a:lnTo>
                <a:lnTo>
                  <a:pt x="81" y="89"/>
                </a:lnTo>
                <a:lnTo>
                  <a:pt x="79" y="90"/>
                </a:lnTo>
                <a:lnTo>
                  <a:pt x="76" y="89"/>
                </a:lnTo>
                <a:lnTo>
                  <a:pt x="75" y="88"/>
                </a:lnTo>
                <a:lnTo>
                  <a:pt x="73" y="86"/>
                </a:lnTo>
                <a:lnTo>
                  <a:pt x="71" y="86"/>
                </a:lnTo>
                <a:lnTo>
                  <a:pt x="70" y="86"/>
                </a:lnTo>
                <a:lnTo>
                  <a:pt x="68" y="84"/>
                </a:lnTo>
                <a:lnTo>
                  <a:pt x="67" y="86"/>
                </a:lnTo>
                <a:lnTo>
                  <a:pt x="67" y="87"/>
                </a:lnTo>
                <a:lnTo>
                  <a:pt x="65" y="87"/>
                </a:lnTo>
                <a:lnTo>
                  <a:pt x="62" y="87"/>
                </a:lnTo>
                <a:lnTo>
                  <a:pt x="61" y="86"/>
                </a:lnTo>
                <a:lnTo>
                  <a:pt x="60" y="85"/>
                </a:lnTo>
                <a:lnTo>
                  <a:pt x="58" y="84"/>
                </a:lnTo>
                <a:lnTo>
                  <a:pt x="57" y="81"/>
                </a:lnTo>
                <a:lnTo>
                  <a:pt x="56" y="80"/>
                </a:lnTo>
                <a:lnTo>
                  <a:pt x="55" y="79"/>
                </a:lnTo>
                <a:lnTo>
                  <a:pt x="54" y="77"/>
                </a:lnTo>
                <a:lnTo>
                  <a:pt x="54" y="76"/>
                </a:lnTo>
                <a:lnTo>
                  <a:pt x="53" y="76"/>
                </a:lnTo>
                <a:lnTo>
                  <a:pt x="52" y="76"/>
                </a:lnTo>
                <a:lnTo>
                  <a:pt x="51" y="78"/>
                </a:lnTo>
                <a:lnTo>
                  <a:pt x="50" y="80"/>
                </a:lnTo>
                <a:lnTo>
                  <a:pt x="50" y="81"/>
                </a:lnTo>
                <a:lnTo>
                  <a:pt x="49" y="83"/>
                </a:lnTo>
                <a:lnTo>
                  <a:pt x="48" y="84"/>
                </a:lnTo>
                <a:lnTo>
                  <a:pt x="47" y="85"/>
                </a:lnTo>
                <a:lnTo>
                  <a:pt x="46" y="86"/>
                </a:lnTo>
                <a:lnTo>
                  <a:pt x="45" y="86"/>
                </a:lnTo>
                <a:lnTo>
                  <a:pt x="41" y="86"/>
                </a:lnTo>
                <a:lnTo>
                  <a:pt x="38" y="86"/>
                </a:lnTo>
                <a:lnTo>
                  <a:pt x="36" y="86"/>
                </a:lnTo>
                <a:lnTo>
                  <a:pt x="34" y="87"/>
                </a:lnTo>
                <a:lnTo>
                  <a:pt x="32" y="86"/>
                </a:lnTo>
                <a:lnTo>
                  <a:pt x="30" y="85"/>
                </a:lnTo>
                <a:lnTo>
                  <a:pt x="29" y="85"/>
                </a:lnTo>
                <a:lnTo>
                  <a:pt x="28" y="85"/>
                </a:lnTo>
                <a:lnTo>
                  <a:pt x="28" y="86"/>
                </a:lnTo>
                <a:lnTo>
                  <a:pt x="28" y="87"/>
                </a:lnTo>
                <a:lnTo>
                  <a:pt x="27" y="87"/>
                </a:lnTo>
                <a:lnTo>
                  <a:pt x="26" y="88"/>
                </a:lnTo>
                <a:lnTo>
                  <a:pt x="24" y="88"/>
                </a:lnTo>
                <a:lnTo>
                  <a:pt x="23" y="87"/>
                </a:lnTo>
                <a:lnTo>
                  <a:pt x="21" y="87"/>
                </a:lnTo>
                <a:lnTo>
                  <a:pt x="21" y="88"/>
                </a:lnTo>
                <a:lnTo>
                  <a:pt x="18" y="88"/>
                </a:lnTo>
                <a:lnTo>
                  <a:pt x="17" y="89"/>
                </a:lnTo>
                <a:lnTo>
                  <a:pt x="14" y="89"/>
                </a:lnTo>
                <a:lnTo>
                  <a:pt x="9" y="87"/>
                </a:lnTo>
                <a:lnTo>
                  <a:pt x="17" y="85"/>
                </a:lnTo>
                <a:lnTo>
                  <a:pt x="20" y="81"/>
                </a:lnTo>
                <a:lnTo>
                  <a:pt x="21" y="75"/>
                </a:lnTo>
                <a:lnTo>
                  <a:pt x="15" y="70"/>
                </a:lnTo>
                <a:lnTo>
                  <a:pt x="8" y="67"/>
                </a:lnTo>
                <a:lnTo>
                  <a:pt x="11" y="57"/>
                </a:lnTo>
                <a:lnTo>
                  <a:pt x="4" y="54"/>
                </a:lnTo>
                <a:lnTo>
                  <a:pt x="11" y="46"/>
                </a:lnTo>
                <a:lnTo>
                  <a:pt x="8" y="41"/>
                </a:lnTo>
                <a:lnTo>
                  <a:pt x="2" y="41"/>
                </a:lnTo>
                <a:lnTo>
                  <a:pt x="0" y="37"/>
                </a:lnTo>
                <a:lnTo>
                  <a:pt x="12" y="29"/>
                </a:lnTo>
                <a:lnTo>
                  <a:pt x="10" y="23"/>
                </a:lnTo>
                <a:close/>
              </a:path>
            </a:pathLst>
          </a:custGeom>
          <a:solidFill>
            <a:schemeClr val="accent1">
              <a:lumMod val="25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36" name="Freeform 63">
            <a:extLst>
              <a:ext uri="{FF2B5EF4-FFF2-40B4-BE49-F238E27FC236}">
                <a16:creationId xmlns:a16="http://schemas.microsoft.com/office/drawing/2014/main" id="{A715DA08-CFEF-4F12-9746-A8CFA4A93734}"/>
              </a:ext>
            </a:extLst>
          </p:cNvPr>
          <p:cNvSpPr>
            <a:spLocks/>
          </p:cNvSpPr>
          <p:nvPr/>
        </p:nvSpPr>
        <p:spPr bwMode="auto">
          <a:xfrm>
            <a:off x="4189413" y="5362576"/>
            <a:ext cx="838200" cy="682625"/>
          </a:xfrm>
          <a:custGeom>
            <a:avLst/>
            <a:gdLst>
              <a:gd name="T0" fmla="*/ 2147483646 w 528"/>
              <a:gd name="T1" fmla="*/ 2147483646 h 430"/>
              <a:gd name="T2" fmla="*/ 2147483646 w 528"/>
              <a:gd name="T3" fmla="*/ 2147483646 h 430"/>
              <a:gd name="T4" fmla="*/ 0 w 528"/>
              <a:gd name="T5" fmla="*/ 2147483646 h 430"/>
              <a:gd name="T6" fmla="*/ 2147483646 w 528"/>
              <a:gd name="T7" fmla="*/ 2147483646 h 430"/>
              <a:gd name="T8" fmla="*/ 2147483646 w 528"/>
              <a:gd name="T9" fmla="*/ 2147483646 h 430"/>
              <a:gd name="T10" fmla="*/ 2147483646 w 528"/>
              <a:gd name="T11" fmla="*/ 2147483646 h 430"/>
              <a:gd name="T12" fmla="*/ 2147483646 w 528"/>
              <a:gd name="T13" fmla="*/ 2147483646 h 430"/>
              <a:gd name="T14" fmla="*/ 2147483646 w 528"/>
              <a:gd name="T15" fmla="*/ 2147483646 h 430"/>
              <a:gd name="T16" fmla="*/ 2147483646 w 528"/>
              <a:gd name="T17" fmla="*/ 2147483646 h 430"/>
              <a:gd name="T18" fmla="*/ 2147483646 w 528"/>
              <a:gd name="T19" fmla="*/ 2147483646 h 430"/>
              <a:gd name="T20" fmla="*/ 2147483646 w 528"/>
              <a:gd name="T21" fmla="*/ 2147483646 h 430"/>
              <a:gd name="T22" fmla="*/ 2147483646 w 528"/>
              <a:gd name="T23" fmla="*/ 2147483646 h 430"/>
              <a:gd name="T24" fmla="*/ 2147483646 w 528"/>
              <a:gd name="T25" fmla="*/ 2147483646 h 430"/>
              <a:gd name="T26" fmla="*/ 2147483646 w 528"/>
              <a:gd name="T27" fmla="*/ 2147483646 h 430"/>
              <a:gd name="T28" fmla="*/ 2147483646 w 528"/>
              <a:gd name="T29" fmla="*/ 2147483646 h 430"/>
              <a:gd name="T30" fmla="*/ 2147483646 w 528"/>
              <a:gd name="T31" fmla="*/ 2147483646 h 430"/>
              <a:gd name="T32" fmla="*/ 2147483646 w 528"/>
              <a:gd name="T33" fmla="*/ 2147483646 h 430"/>
              <a:gd name="T34" fmla="*/ 2147483646 w 528"/>
              <a:gd name="T35" fmla="*/ 2147483646 h 430"/>
              <a:gd name="T36" fmla="*/ 2147483646 w 528"/>
              <a:gd name="T37" fmla="*/ 2147483646 h 430"/>
              <a:gd name="T38" fmla="*/ 2147483646 w 528"/>
              <a:gd name="T39" fmla="*/ 2147483646 h 430"/>
              <a:gd name="T40" fmla="*/ 2147483646 w 528"/>
              <a:gd name="T41" fmla="*/ 2147483646 h 430"/>
              <a:gd name="T42" fmla="*/ 2147483646 w 528"/>
              <a:gd name="T43" fmla="*/ 2147483646 h 430"/>
              <a:gd name="T44" fmla="*/ 2147483646 w 528"/>
              <a:gd name="T45" fmla="*/ 2147483646 h 430"/>
              <a:gd name="T46" fmla="*/ 2147483646 w 528"/>
              <a:gd name="T47" fmla="*/ 2147483646 h 430"/>
              <a:gd name="T48" fmla="*/ 2147483646 w 528"/>
              <a:gd name="T49" fmla="*/ 2147483646 h 430"/>
              <a:gd name="T50" fmla="*/ 2147483646 w 528"/>
              <a:gd name="T51" fmla="*/ 2147483646 h 430"/>
              <a:gd name="T52" fmla="*/ 2147483646 w 528"/>
              <a:gd name="T53" fmla="*/ 2147483646 h 430"/>
              <a:gd name="T54" fmla="*/ 2147483646 w 528"/>
              <a:gd name="T55" fmla="*/ 2147483646 h 430"/>
              <a:gd name="T56" fmla="*/ 2147483646 w 528"/>
              <a:gd name="T57" fmla="*/ 2147483646 h 430"/>
              <a:gd name="T58" fmla="*/ 2147483646 w 528"/>
              <a:gd name="T59" fmla="*/ 2147483646 h 430"/>
              <a:gd name="T60" fmla="*/ 2147483646 w 528"/>
              <a:gd name="T61" fmla="*/ 2147483646 h 430"/>
              <a:gd name="T62" fmla="*/ 2147483646 w 528"/>
              <a:gd name="T63" fmla="*/ 2147483646 h 430"/>
              <a:gd name="T64" fmla="*/ 2147483646 w 528"/>
              <a:gd name="T65" fmla="*/ 2147483646 h 430"/>
              <a:gd name="T66" fmla="*/ 2147483646 w 528"/>
              <a:gd name="T67" fmla="*/ 2147483646 h 430"/>
              <a:gd name="T68" fmla="*/ 2147483646 w 528"/>
              <a:gd name="T69" fmla="*/ 2147483646 h 430"/>
              <a:gd name="T70" fmla="*/ 2147483646 w 528"/>
              <a:gd name="T71" fmla="*/ 2147483646 h 430"/>
              <a:gd name="T72" fmla="*/ 2147483646 w 528"/>
              <a:gd name="T73" fmla="*/ 2147483646 h 430"/>
              <a:gd name="T74" fmla="*/ 2147483646 w 528"/>
              <a:gd name="T75" fmla="*/ 2147483646 h 430"/>
              <a:gd name="T76" fmla="*/ 2147483646 w 528"/>
              <a:gd name="T77" fmla="*/ 2147483646 h 430"/>
              <a:gd name="T78" fmla="*/ 2147483646 w 528"/>
              <a:gd name="T79" fmla="*/ 2147483646 h 430"/>
              <a:gd name="T80" fmla="*/ 2147483646 w 528"/>
              <a:gd name="T81" fmla="*/ 2147483646 h 430"/>
              <a:gd name="T82" fmla="*/ 2147483646 w 528"/>
              <a:gd name="T83" fmla="*/ 2147483646 h 430"/>
              <a:gd name="T84" fmla="*/ 2147483646 w 528"/>
              <a:gd name="T85" fmla="*/ 2147483646 h 430"/>
              <a:gd name="T86" fmla="*/ 2147483646 w 528"/>
              <a:gd name="T87" fmla="*/ 2147483646 h 430"/>
              <a:gd name="T88" fmla="*/ 2147483646 w 528"/>
              <a:gd name="T89" fmla="*/ 2147483646 h 430"/>
              <a:gd name="T90" fmla="*/ 2147483646 w 528"/>
              <a:gd name="T91" fmla="*/ 2147483646 h 430"/>
              <a:gd name="T92" fmla="*/ 2147483646 w 528"/>
              <a:gd name="T93" fmla="*/ 2147483646 h 430"/>
              <a:gd name="T94" fmla="*/ 2147483646 w 528"/>
              <a:gd name="T95" fmla="*/ 2147483646 h 430"/>
              <a:gd name="T96" fmla="*/ 2147483646 w 528"/>
              <a:gd name="T97" fmla="*/ 2147483646 h 430"/>
              <a:gd name="T98" fmla="*/ 2147483646 w 528"/>
              <a:gd name="T99" fmla="*/ 2147483646 h 430"/>
              <a:gd name="T100" fmla="*/ 2147483646 w 528"/>
              <a:gd name="T101" fmla="*/ 2147483646 h 430"/>
              <a:gd name="T102" fmla="*/ 2147483646 w 528"/>
              <a:gd name="T103" fmla="*/ 2147483646 h 430"/>
              <a:gd name="T104" fmla="*/ 2147483646 w 528"/>
              <a:gd name="T105" fmla="*/ 2147483646 h 430"/>
              <a:gd name="T106" fmla="*/ 2147483646 w 528"/>
              <a:gd name="T107" fmla="*/ 2147483646 h 430"/>
              <a:gd name="T108" fmla="*/ 2147483646 w 528"/>
              <a:gd name="T109" fmla="*/ 2147483646 h 430"/>
              <a:gd name="T110" fmla="*/ 2147483646 w 528"/>
              <a:gd name="T111" fmla="*/ 2147483646 h 430"/>
              <a:gd name="T112" fmla="*/ 2147483646 w 528"/>
              <a:gd name="T113" fmla="*/ 2147483646 h 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
              <a:gd name="T172" fmla="*/ 0 h 430"/>
              <a:gd name="T173" fmla="*/ 528 w 528"/>
              <a:gd name="T174" fmla="*/ 430 h 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 h="430">
                <a:moveTo>
                  <a:pt x="20" y="108"/>
                </a:moveTo>
                <a:lnTo>
                  <a:pt x="17" y="100"/>
                </a:lnTo>
                <a:lnTo>
                  <a:pt x="20" y="90"/>
                </a:lnTo>
                <a:lnTo>
                  <a:pt x="26" y="77"/>
                </a:lnTo>
                <a:lnTo>
                  <a:pt x="20" y="65"/>
                </a:lnTo>
                <a:lnTo>
                  <a:pt x="14" y="54"/>
                </a:lnTo>
                <a:lnTo>
                  <a:pt x="4" y="52"/>
                </a:lnTo>
                <a:lnTo>
                  <a:pt x="1" y="49"/>
                </a:lnTo>
                <a:lnTo>
                  <a:pt x="0" y="41"/>
                </a:lnTo>
                <a:lnTo>
                  <a:pt x="3" y="34"/>
                </a:lnTo>
                <a:lnTo>
                  <a:pt x="11" y="27"/>
                </a:lnTo>
                <a:lnTo>
                  <a:pt x="18" y="24"/>
                </a:lnTo>
                <a:lnTo>
                  <a:pt x="28" y="24"/>
                </a:lnTo>
                <a:lnTo>
                  <a:pt x="41" y="23"/>
                </a:lnTo>
                <a:lnTo>
                  <a:pt x="43" y="18"/>
                </a:lnTo>
                <a:lnTo>
                  <a:pt x="44" y="8"/>
                </a:lnTo>
                <a:lnTo>
                  <a:pt x="55" y="0"/>
                </a:lnTo>
                <a:lnTo>
                  <a:pt x="69" y="1"/>
                </a:lnTo>
                <a:lnTo>
                  <a:pt x="90" y="11"/>
                </a:lnTo>
                <a:lnTo>
                  <a:pt x="104" y="13"/>
                </a:lnTo>
                <a:lnTo>
                  <a:pt x="119" y="11"/>
                </a:lnTo>
                <a:lnTo>
                  <a:pt x="130" y="6"/>
                </a:lnTo>
                <a:lnTo>
                  <a:pt x="140" y="2"/>
                </a:lnTo>
                <a:lnTo>
                  <a:pt x="146" y="2"/>
                </a:lnTo>
                <a:lnTo>
                  <a:pt x="158" y="10"/>
                </a:lnTo>
                <a:lnTo>
                  <a:pt x="172" y="14"/>
                </a:lnTo>
                <a:lnTo>
                  <a:pt x="190" y="16"/>
                </a:lnTo>
                <a:lnTo>
                  <a:pt x="219" y="17"/>
                </a:lnTo>
                <a:lnTo>
                  <a:pt x="230" y="18"/>
                </a:lnTo>
                <a:lnTo>
                  <a:pt x="249" y="22"/>
                </a:lnTo>
                <a:lnTo>
                  <a:pt x="258" y="17"/>
                </a:lnTo>
                <a:lnTo>
                  <a:pt x="266" y="11"/>
                </a:lnTo>
                <a:lnTo>
                  <a:pt x="276" y="12"/>
                </a:lnTo>
                <a:lnTo>
                  <a:pt x="293" y="24"/>
                </a:lnTo>
                <a:lnTo>
                  <a:pt x="306" y="24"/>
                </a:lnTo>
                <a:lnTo>
                  <a:pt x="312" y="26"/>
                </a:lnTo>
                <a:lnTo>
                  <a:pt x="321" y="32"/>
                </a:lnTo>
                <a:lnTo>
                  <a:pt x="331" y="31"/>
                </a:lnTo>
                <a:lnTo>
                  <a:pt x="332" y="34"/>
                </a:lnTo>
                <a:lnTo>
                  <a:pt x="328" y="41"/>
                </a:lnTo>
                <a:lnTo>
                  <a:pt x="330" y="44"/>
                </a:lnTo>
                <a:lnTo>
                  <a:pt x="332" y="44"/>
                </a:lnTo>
                <a:lnTo>
                  <a:pt x="334" y="42"/>
                </a:lnTo>
                <a:lnTo>
                  <a:pt x="355" y="50"/>
                </a:lnTo>
                <a:lnTo>
                  <a:pt x="358" y="49"/>
                </a:lnTo>
                <a:lnTo>
                  <a:pt x="368" y="59"/>
                </a:lnTo>
                <a:lnTo>
                  <a:pt x="369" y="57"/>
                </a:lnTo>
                <a:lnTo>
                  <a:pt x="374" y="58"/>
                </a:lnTo>
                <a:lnTo>
                  <a:pt x="376" y="56"/>
                </a:lnTo>
                <a:lnTo>
                  <a:pt x="385" y="60"/>
                </a:lnTo>
                <a:lnTo>
                  <a:pt x="385" y="61"/>
                </a:lnTo>
                <a:lnTo>
                  <a:pt x="387" y="64"/>
                </a:lnTo>
                <a:lnTo>
                  <a:pt x="402" y="63"/>
                </a:lnTo>
                <a:lnTo>
                  <a:pt x="402" y="66"/>
                </a:lnTo>
                <a:lnTo>
                  <a:pt x="409" y="65"/>
                </a:lnTo>
                <a:lnTo>
                  <a:pt x="419" y="65"/>
                </a:lnTo>
                <a:lnTo>
                  <a:pt x="419" y="57"/>
                </a:lnTo>
                <a:lnTo>
                  <a:pt x="425" y="57"/>
                </a:lnTo>
                <a:lnTo>
                  <a:pt x="450" y="65"/>
                </a:lnTo>
                <a:lnTo>
                  <a:pt x="451" y="70"/>
                </a:lnTo>
                <a:lnTo>
                  <a:pt x="452" y="78"/>
                </a:lnTo>
                <a:lnTo>
                  <a:pt x="455" y="80"/>
                </a:lnTo>
                <a:lnTo>
                  <a:pt x="463" y="78"/>
                </a:lnTo>
                <a:lnTo>
                  <a:pt x="467" y="77"/>
                </a:lnTo>
                <a:lnTo>
                  <a:pt x="473" y="79"/>
                </a:lnTo>
                <a:lnTo>
                  <a:pt x="474" y="83"/>
                </a:lnTo>
                <a:lnTo>
                  <a:pt x="479" y="83"/>
                </a:lnTo>
                <a:lnTo>
                  <a:pt x="486" y="79"/>
                </a:lnTo>
                <a:lnTo>
                  <a:pt x="494" y="84"/>
                </a:lnTo>
                <a:lnTo>
                  <a:pt x="504" y="85"/>
                </a:lnTo>
                <a:lnTo>
                  <a:pt x="504" y="81"/>
                </a:lnTo>
                <a:lnTo>
                  <a:pt x="519" y="78"/>
                </a:lnTo>
                <a:lnTo>
                  <a:pt x="525" y="80"/>
                </a:lnTo>
                <a:lnTo>
                  <a:pt x="525" y="82"/>
                </a:lnTo>
                <a:lnTo>
                  <a:pt x="525" y="94"/>
                </a:lnTo>
                <a:lnTo>
                  <a:pt x="528" y="97"/>
                </a:lnTo>
                <a:lnTo>
                  <a:pt x="527" y="109"/>
                </a:lnTo>
                <a:lnTo>
                  <a:pt x="505" y="123"/>
                </a:lnTo>
                <a:lnTo>
                  <a:pt x="487" y="133"/>
                </a:lnTo>
                <a:lnTo>
                  <a:pt x="482" y="141"/>
                </a:lnTo>
                <a:lnTo>
                  <a:pt x="462" y="146"/>
                </a:lnTo>
                <a:lnTo>
                  <a:pt x="450" y="149"/>
                </a:lnTo>
                <a:lnTo>
                  <a:pt x="431" y="157"/>
                </a:lnTo>
                <a:lnTo>
                  <a:pt x="425" y="165"/>
                </a:lnTo>
                <a:lnTo>
                  <a:pt x="424" y="170"/>
                </a:lnTo>
                <a:lnTo>
                  <a:pt x="429" y="173"/>
                </a:lnTo>
                <a:lnTo>
                  <a:pt x="427" y="177"/>
                </a:lnTo>
                <a:lnTo>
                  <a:pt x="415" y="181"/>
                </a:lnTo>
                <a:lnTo>
                  <a:pt x="404" y="201"/>
                </a:lnTo>
                <a:lnTo>
                  <a:pt x="387" y="220"/>
                </a:lnTo>
                <a:lnTo>
                  <a:pt x="385" y="225"/>
                </a:lnTo>
                <a:lnTo>
                  <a:pt x="382" y="234"/>
                </a:lnTo>
                <a:lnTo>
                  <a:pt x="377" y="245"/>
                </a:lnTo>
                <a:lnTo>
                  <a:pt x="384" y="266"/>
                </a:lnTo>
                <a:lnTo>
                  <a:pt x="385" y="268"/>
                </a:lnTo>
                <a:lnTo>
                  <a:pt x="387" y="272"/>
                </a:lnTo>
                <a:lnTo>
                  <a:pt x="399" y="279"/>
                </a:lnTo>
                <a:lnTo>
                  <a:pt x="401" y="283"/>
                </a:lnTo>
                <a:lnTo>
                  <a:pt x="389" y="291"/>
                </a:lnTo>
                <a:lnTo>
                  <a:pt x="385" y="294"/>
                </a:lnTo>
                <a:lnTo>
                  <a:pt x="375" y="300"/>
                </a:lnTo>
                <a:lnTo>
                  <a:pt x="370" y="312"/>
                </a:lnTo>
                <a:lnTo>
                  <a:pt x="366" y="314"/>
                </a:lnTo>
                <a:lnTo>
                  <a:pt x="357" y="336"/>
                </a:lnTo>
                <a:lnTo>
                  <a:pt x="360" y="344"/>
                </a:lnTo>
                <a:lnTo>
                  <a:pt x="355" y="347"/>
                </a:lnTo>
                <a:lnTo>
                  <a:pt x="336" y="348"/>
                </a:lnTo>
                <a:lnTo>
                  <a:pt x="325" y="354"/>
                </a:lnTo>
                <a:lnTo>
                  <a:pt x="317" y="361"/>
                </a:lnTo>
                <a:lnTo>
                  <a:pt x="311" y="379"/>
                </a:lnTo>
                <a:lnTo>
                  <a:pt x="299" y="391"/>
                </a:lnTo>
                <a:lnTo>
                  <a:pt x="294" y="386"/>
                </a:lnTo>
                <a:lnTo>
                  <a:pt x="282" y="387"/>
                </a:lnTo>
                <a:lnTo>
                  <a:pt x="276" y="393"/>
                </a:lnTo>
                <a:lnTo>
                  <a:pt x="270" y="393"/>
                </a:lnTo>
                <a:lnTo>
                  <a:pt x="268" y="391"/>
                </a:lnTo>
                <a:lnTo>
                  <a:pt x="205" y="392"/>
                </a:lnTo>
                <a:lnTo>
                  <a:pt x="192" y="404"/>
                </a:lnTo>
                <a:lnTo>
                  <a:pt x="172" y="408"/>
                </a:lnTo>
                <a:lnTo>
                  <a:pt x="165" y="417"/>
                </a:lnTo>
                <a:lnTo>
                  <a:pt x="165" y="424"/>
                </a:lnTo>
                <a:lnTo>
                  <a:pt x="163" y="426"/>
                </a:lnTo>
                <a:lnTo>
                  <a:pt x="162" y="421"/>
                </a:lnTo>
                <a:lnTo>
                  <a:pt x="161" y="421"/>
                </a:lnTo>
                <a:lnTo>
                  <a:pt x="161" y="426"/>
                </a:lnTo>
                <a:lnTo>
                  <a:pt x="153" y="430"/>
                </a:lnTo>
                <a:lnTo>
                  <a:pt x="145" y="426"/>
                </a:lnTo>
                <a:lnTo>
                  <a:pt x="130" y="415"/>
                </a:lnTo>
                <a:lnTo>
                  <a:pt x="126" y="406"/>
                </a:lnTo>
                <a:lnTo>
                  <a:pt x="127" y="400"/>
                </a:lnTo>
                <a:lnTo>
                  <a:pt x="120" y="397"/>
                </a:lnTo>
                <a:lnTo>
                  <a:pt x="118" y="392"/>
                </a:lnTo>
                <a:lnTo>
                  <a:pt x="121" y="388"/>
                </a:lnTo>
                <a:lnTo>
                  <a:pt x="112" y="376"/>
                </a:lnTo>
                <a:lnTo>
                  <a:pt x="98" y="369"/>
                </a:lnTo>
                <a:lnTo>
                  <a:pt x="96" y="368"/>
                </a:lnTo>
                <a:lnTo>
                  <a:pt x="87" y="365"/>
                </a:lnTo>
                <a:lnTo>
                  <a:pt x="75" y="366"/>
                </a:lnTo>
                <a:lnTo>
                  <a:pt x="76" y="365"/>
                </a:lnTo>
                <a:lnTo>
                  <a:pt x="81" y="342"/>
                </a:lnTo>
                <a:lnTo>
                  <a:pt x="86" y="334"/>
                </a:lnTo>
                <a:lnTo>
                  <a:pt x="103" y="318"/>
                </a:lnTo>
                <a:lnTo>
                  <a:pt x="95" y="311"/>
                </a:lnTo>
                <a:lnTo>
                  <a:pt x="79" y="307"/>
                </a:lnTo>
                <a:lnTo>
                  <a:pt x="83" y="296"/>
                </a:lnTo>
                <a:lnTo>
                  <a:pt x="92" y="280"/>
                </a:lnTo>
                <a:lnTo>
                  <a:pt x="99" y="271"/>
                </a:lnTo>
                <a:lnTo>
                  <a:pt x="96" y="266"/>
                </a:lnTo>
                <a:lnTo>
                  <a:pt x="87" y="253"/>
                </a:lnTo>
                <a:lnTo>
                  <a:pt x="78" y="241"/>
                </a:lnTo>
                <a:lnTo>
                  <a:pt x="83" y="237"/>
                </a:lnTo>
                <a:lnTo>
                  <a:pt x="93" y="236"/>
                </a:lnTo>
                <a:lnTo>
                  <a:pt x="101" y="230"/>
                </a:lnTo>
                <a:lnTo>
                  <a:pt x="102" y="226"/>
                </a:lnTo>
                <a:lnTo>
                  <a:pt x="101" y="202"/>
                </a:lnTo>
                <a:lnTo>
                  <a:pt x="104" y="177"/>
                </a:lnTo>
                <a:lnTo>
                  <a:pt x="102" y="166"/>
                </a:lnTo>
                <a:lnTo>
                  <a:pt x="103" y="154"/>
                </a:lnTo>
                <a:lnTo>
                  <a:pt x="105" y="153"/>
                </a:lnTo>
                <a:lnTo>
                  <a:pt x="128" y="140"/>
                </a:lnTo>
                <a:lnTo>
                  <a:pt x="134" y="134"/>
                </a:lnTo>
                <a:lnTo>
                  <a:pt x="133" y="128"/>
                </a:lnTo>
                <a:lnTo>
                  <a:pt x="117" y="116"/>
                </a:lnTo>
                <a:lnTo>
                  <a:pt x="114" y="109"/>
                </a:lnTo>
                <a:lnTo>
                  <a:pt x="109" y="103"/>
                </a:lnTo>
                <a:lnTo>
                  <a:pt x="102" y="102"/>
                </a:lnTo>
                <a:lnTo>
                  <a:pt x="92" y="109"/>
                </a:lnTo>
                <a:lnTo>
                  <a:pt x="57" y="108"/>
                </a:lnTo>
                <a:lnTo>
                  <a:pt x="47" y="96"/>
                </a:lnTo>
                <a:lnTo>
                  <a:pt x="36" y="101"/>
                </a:lnTo>
                <a:lnTo>
                  <a:pt x="2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37" name="Freeform 64">
            <a:extLst>
              <a:ext uri="{FF2B5EF4-FFF2-40B4-BE49-F238E27FC236}">
                <a16:creationId xmlns:a16="http://schemas.microsoft.com/office/drawing/2014/main" id="{CC659830-D9E9-4E20-A287-0B110E939B34}"/>
              </a:ext>
            </a:extLst>
          </p:cNvPr>
          <p:cNvSpPr>
            <a:spLocks/>
          </p:cNvSpPr>
          <p:nvPr/>
        </p:nvSpPr>
        <p:spPr bwMode="auto">
          <a:xfrm>
            <a:off x="4189413" y="5362576"/>
            <a:ext cx="838200" cy="682625"/>
          </a:xfrm>
          <a:custGeom>
            <a:avLst/>
            <a:gdLst>
              <a:gd name="T0" fmla="*/ 2147483646 w 528"/>
              <a:gd name="T1" fmla="*/ 2147483646 h 430"/>
              <a:gd name="T2" fmla="*/ 2147483646 w 528"/>
              <a:gd name="T3" fmla="*/ 2147483646 h 430"/>
              <a:gd name="T4" fmla="*/ 0 w 528"/>
              <a:gd name="T5" fmla="*/ 2147483646 h 430"/>
              <a:gd name="T6" fmla="*/ 2147483646 w 528"/>
              <a:gd name="T7" fmla="*/ 2147483646 h 430"/>
              <a:gd name="T8" fmla="*/ 2147483646 w 528"/>
              <a:gd name="T9" fmla="*/ 2147483646 h 430"/>
              <a:gd name="T10" fmla="*/ 2147483646 w 528"/>
              <a:gd name="T11" fmla="*/ 2147483646 h 430"/>
              <a:gd name="T12" fmla="*/ 2147483646 w 528"/>
              <a:gd name="T13" fmla="*/ 2147483646 h 430"/>
              <a:gd name="T14" fmla="*/ 2147483646 w 528"/>
              <a:gd name="T15" fmla="*/ 2147483646 h 430"/>
              <a:gd name="T16" fmla="*/ 2147483646 w 528"/>
              <a:gd name="T17" fmla="*/ 2147483646 h 430"/>
              <a:gd name="T18" fmla="*/ 2147483646 w 528"/>
              <a:gd name="T19" fmla="*/ 2147483646 h 430"/>
              <a:gd name="T20" fmla="*/ 2147483646 w 528"/>
              <a:gd name="T21" fmla="*/ 2147483646 h 430"/>
              <a:gd name="T22" fmla="*/ 2147483646 w 528"/>
              <a:gd name="T23" fmla="*/ 2147483646 h 430"/>
              <a:gd name="T24" fmla="*/ 2147483646 w 528"/>
              <a:gd name="T25" fmla="*/ 2147483646 h 430"/>
              <a:gd name="T26" fmla="*/ 2147483646 w 528"/>
              <a:gd name="T27" fmla="*/ 2147483646 h 430"/>
              <a:gd name="T28" fmla="*/ 2147483646 w 528"/>
              <a:gd name="T29" fmla="*/ 2147483646 h 430"/>
              <a:gd name="T30" fmla="*/ 2147483646 w 528"/>
              <a:gd name="T31" fmla="*/ 2147483646 h 430"/>
              <a:gd name="T32" fmla="*/ 2147483646 w 528"/>
              <a:gd name="T33" fmla="*/ 2147483646 h 430"/>
              <a:gd name="T34" fmla="*/ 2147483646 w 528"/>
              <a:gd name="T35" fmla="*/ 2147483646 h 430"/>
              <a:gd name="T36" fmla="*/ 2147483646 w 528"/>
              <a:gd name="T37" fmla="*/ 2147483646 h 430"/>
              <a:gd name="T38" fmla="*/ 2147483646 w 528"/>
              <a:gd name="T39" fmla="*/ 2147483646 h 430"/>
              <a:gd name="T40" fmla="*/ 2147483646 w 528"/>
              <a:gd name="T41" fmla="*/ 2147483646 h 430"/>
              <a:gd name="T42" fmla="*/ 2147483646 w 528"/>
              <a:gd name="T43" fmla="*/ 2147483646 h 430"/>
              <a:gd name="T44" fmla="*/ 2147483646 w 528"/>
              <a:gd name="T45" fmla="*/ 2147483646 h 430"/>
              <a:gd name="T46" fmla="*/ 2147483646 w 528"/>
              <a:gd name="T47" fmla="*/ 2147483646 h 430"/>
              <a:gd name="T48" fmla="*/ 2147483646 w 528"/>
              <a:gd name="T49" fmla="*/ 2147483646 h 430"/>
              <a:gd name="T50" fmla="*/ 2147483646 w 528"/>
              <a:gd name="T51" fmla="*/ 2147483646 h 430"/>
              <a:gd name="T52" fmla="*/ 2147483646 w 528"/>
              <a:gd name="T53" fmla="*/ 2147483646 h 430"/>
              <a:gd name="T54" fmla="*/ 2147483646 w 528"/>
              <a:gd name="T55" fmla="*/ 2147483646 h 430"/>
              <a:gd name="T56" fmla="*/ 2147483646 w 528"/>
              <a:gd name="T57" fmla="*/ 2147483646 h 430"/>
              <a:gd name="T58" fmla="*/ 2147483646 w 528"/>
              <a:gd name="T59" fmla="*/ 2147483646 h 430"/>
              <a:gd name="T60" fmla="*/ 2147483646 w 528"/>
              <a:gd name="T61" fmla="*/ 2147483646 h 430"/>
              <a:gd name="T62" fmla="*/ 2147483646 w 528"/>
              <a:gd name="T63" fmla="*/ 2147483646 h 430"/>
              <a:gd name="T64" fmla="*/ 2147483646 w 528"/>
              <a:gd name="T65" fmla="*/ 2147483646 h 430"/>
              <a:gd name="T66" fmla="*/ 2147483646 w 528"/>
              <a:gd name="T67" fmla="*/ 2147483646 h 430"/>
              <a:gd name="T68" fmla="*/ 2147483646 w 528"/>
              <a:gd name="T69" fmla="*/ 2147483646 h 430"/>
              <a:gd name="T70" fmla="*/ 2147483646 w 528"/>
              <a:gd name="T71" fmla="*/ 2147483646 h 430"/>
              <a:gd name="T72" fmla="*/ 2147483646 w 528"/>
              <a:gd name="T73" fmla="*/ 2147483646 h 430"/>
              <a:gd name="T74" fmla="*/ 2147483646 w 528"/>
              <a:gd name="T75" fmla="*/ 2147483646 h 430"/>
              <a:gd name="T76" fmla="*/ 2147483646 w 528"/>
              <a:gd name="T77" fmla="*/ 2147483646 h 430"/>
              <a:gd name="T78" fmla="*/ 2147483646 w 528"/>
              <a:gd name="T79" fmla="*/ 2147483646 h 430"/>
              <a:gd name="T80" fmla="*/ 2147483646 w 528"/>
              <a:gd name="T81" fmla="*/ 2147483646 h 430"/>
              <a:gd name="T82" fmla="*/ 2147483646 w 528"/>
              <a:gd name="T83" fmla="*/ 2147483646 h 430"/>
              <a:gd name="T84" fmla="*/ 2147483646 w 528"/>
              <a:gd name="T85" fmla="*/ 2147483646 h 430"/>
              <a:gd name="T86" fmla="*/ 2147483646 w 528"/>
              <a:gd name="T87" fmla="*/ 2147483646 h 430"/>
              <a:gd name="T88" fmla="*/ 2147483646 w 528"/>
              <a:gd name="T89" fmla="*/ 2147483646 h 430"/>
              <a:gd name="T90" fmla="*/ 2147483646 w 528"/>
              <a:gd name="T91" fmla="*/ 2147483646 h 430"/>
              <a:gd name="T92" fmla="*/ 2147483646 w 528"/>
              <a:gd name="T93" fmla="*/ 2147483646 h 430"/>
              <a:gd name="T94" fmla="*/ 2147483646 w 528"/>
              <a:gd name="T95" fmla="*/ 2147483646 h 430"/>
              <a:gd name="T96" fmla="*/ 2147483646 w 528"/>
              <a:gd name="T97" fmla="*/ 2147483646 h 430"/>
              <a:gd name="T98" fmla="*/ 2147483646 w 528"/>
              <a:gd name="T99" fmla="*/ 2147483646 h 430"/>
              <a:gd name="T100" fmla="*/ 2147483646 w 528"/>
              <a:gd name="T101" fmla="*/ 2147483646 h 430"/>
              <a:gd name="T102" fmla="*/ 2147483646 w 528"/>
              <a:gd name="T103" fmla="*/ 2147483646 h 430"/>
              <a:gd name="T104" fmla="*/ 2147483646 w 528"/>
              <a:gd name="T105" fmla="*/ 2147483646 h 430"/>
              <a:gd name="T106" fmla="*/ 2147483646 w 528"/>
              <a:gd name="T107" fmla="*/ 2147483646 h 430"/>
              <a:gd name="T108" fmla="*/ 2147483646 w 528"/>
              <a:gd name="T109" fmla="*/ 2147483646 h 430"/>
              <a:gd name="T110" fmla="*/ 2147483646 w 528"/>
              <a:gd name="T111" fmla="*/ 2147483646 h 430"/>
              <a:gd name="T112" fmla="*/ 2147483646 w 528"/>
              <a:gd name="T113" fmla="*/ 2147483646 h 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8"/>
              <a:gd name="T172" fmla="*/ 0 h 430"/>
              <a:gd name="T173" fmla="*/ 528 w 528"/>
              <a:gd name="T174" fmla="*/ 430 h 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8" h="430">
                <a:moveTo>
                  <a:pt x="20" y="108"/>
                </a:moveTo>
                <a:lnTo>
                  <a:pt x="17" y="100"/>
                </a:lnTo>
                <a:lnTo>
                  <a:pt x="20" y="90"/>
                </a:lnTo>
                <a:lnTo>
                  <a:pt x="26" y="77"/>
                </a:lnTo>
                <a:lnTo>
                  <a:pt x="20" y="65"/>
                </a:lnTo>
                <a:lnTo>
                  <a:pt x="14" y="54"/>
                </a:lnTo>
                <a:lnTo>
                  <a:pt x="4" y="52"/>
                </a:lnTo>
                <a:lnTo>
                  <a:pt x="1" y="49"/>
                </a:lnTo>
                <a:lnTo>
                  <a:pt x="0" y="41"/>
                </a:lnTo>
                <a:lnTo>
                  <a:pt x="3" y="34"/>
                </a:lnTo>
                <a:lnTo>
                  <a:pt x="11" y="27"/>
                </a:lnTo>
                <a:lnTo>
                  <a:pt x="18" y="24"/>
                </a:lnTo>
                <a:lnTo>
                  <a:pt x="28" y="24"/>
                </a:lnTo>
                <a:lnTo>
                  <a:pt x="41" y="23"/>
                </a:lnTo>
                <a:lnTo>
                  <a:pt x="43" y="18"/>
                </a:lnTo>
                <a:lnTo>
                  <a:pt x="44" y="8"/>
                </a:lnTo>
                <a:lnTo>
                  <a:pt x="55" y="0"/>
                </a:lnTo>
                <a:lnTo>
                  <a:pt x="69" y="1"/>
                </a:lnTo>
                <a:lnTo>
                  <a:pt x="90" y="11"/>
                </a:lnTo>
                <a:lnTo>
                  <a:pt x="104" y="13"/>
                </a:lnTo>
                <a:lnTo>
                  <a:pt x="119" y="11"/>
                </a:lnTo>
                <a:lnTo>
                  <a:pt x="130" y="6"/>
                </a:lnTo>
                <a:lnTo>
                  <a:pt x="140" y="2"/>
                </a:lnTo>
                <a:lnTo>
                  <a:pt x="146" y="2"/>
                </a:lnTo>
                <a:lnTo>
                  <a:pt x="158" y="10"/>
                </a:lnTo>
                <a:lnTo>
                  <a:pt x="172" y="14"/>
                </a:lnTo>
                <a:lnTo>
                  <a:pt x="190" y="16"/>
                </a:lnTo>
                <a:lnTo>
                  <a:pt x="219" y="17"/>
                </a:lnTo>
                <a:lnTo>
                  <a:pt x="230" y="18"/>
                </a:lnTo>
                <a:lnTo>
                  <a:pt x="249" y="22"/>
                </a:lnTo>
                <a:lnTo>
                  <a:pt x="258" y="17"/>
                </a:lnTo>
                <a:lnTo>
                  <a:pt x="266" y="11"/>
                </a:lnTo>
                <a:lnTo>
                  <a:pt x="276" y="12"/>
                </a:lnTo>
                <a:lnTo>
                  <a:pt x="293" y="24"/>
                </a:lnTo>
                <a:lnTo>
                  <a:pt x="306" y="24"/>
                </a:lnTo>
                <a:lnTo>
                  <a:pt x="312" y="26"/>
                </a:lnTo>
                <a:lnTo>
                  <a:pt x="321" y="32"/>
                </a:lnTo>
                <a:lnTo>
                  <a:pt x="331" y="31"/>
                </a:lnTo>
                <a:lnTo>
                  <a:pt x="332" y="34"/>
                </a:lnTo>
                <a:lnTo>
                  <a:pt x="328" y="41"/>
                </a:lnTo>
                <a:lnTo>
                  <a:pt x="330" y="44"/>
                </a:lnTo>
                <a:lnTo>
                  <a:pt x="332" y="44"/>
                </a:lnTo>
                <a:lnTo>
                  <a:pt x="334" y="42"/>
                </a:lnTo>
                <a:lnTo>
                  <a:pt x="355" y="50"/>
                </a:lnTo>
                <a:lnTo>
                  <a:pt x="358" y="49"/>
                </a:lnTo>
                <a:lnTo>
                  <a:pt x="368" y="59"/>
                </a:lnTo>
                <a:lnTo>
                  <a:pt x="369" y="57"/>
                </a:lnTo>
                <a:lnTo>
                  <a:pt x="374" y="58"/>
                </a:lnTo>
                <a:lnTo>
                  <a:pt x="376" y="56"/>
                </a:lnTo>
                <a:lnTo>
                  <a:pt x="385" y="60"/>
                </a:lnTo>
                <a:lnTo>
                  <a:pt x="385" y="61"/>
                </a:lnTo>
                <a:lnTo>
                  <a:pt x="387" y="64"/>
                </a:lnTo>
                <a:lnTo>
                  <a:pt x="402" y="63"/>
                </a:lnTo>
                <a:lnTo>
                  <a:pt x="402" y="66"/>
                </a:lnTo>
                <a:lnTo>
                  <a:pt x="409" y="65"/>
                </a:lnTo>
                <a:lnTo>
                  <a:pt x="419" y="65"/>
                </a:lnTo>
                <a:lnTo>
                  <a:pt x="419" y="57"/>
                </a:lnTo>
                <a:lnTo>
                  <a:pt x="425" y="57"/>
                </a:lnTo>
                <a:lnTo>
                  <a:pt x="450" y="65"/>
                </a:lnTo>
                <a:lnTo>
                  <a:pt x="451" y="70"/>
                </a:lnTo>
                <a:lnTo>
                  <a:pt x="452" y="78"/>
                </a:lnTo>
                <a:lnTo>
                  <a:pt x="455" y="80"/>
                </a:lnTo>
                <a:lnTo>
                  <a:pt x="463" y="78"/>
                </a:lnTo>
                <a:lnTo>
                  <a:pt x="467" y="77"/>
                </a:lnTo>
                <a:lnTo>
                  <a:pt x="473" y="79"/>
                </a:lnTo>
                <a:lnTo>
                  <a:pt x="474" y="83"/>
                </a:lnTo>
                <a:lnTo>
                  <a:pt x="479" y="83"/>
                </a:lnTo>
                <a:lnTo>
                  <a:pt x="486" y="79"/>
                </a:lnTo>
                <a:lnTo>
                  <a:pt x="494" y="84"/>
                </a:lnTo>
                <a:lnTo>
                  <a:pt x="504" y="85"/>
                </a:lnTo>
                <a:lnTo>
                  <a:pt x="504" y="81"/>
                </a:lnTo>
                <a:lnTo>
                  <a:pt x="519" y="78"/>
                </a:lnTo>
                <a:lnTo>
                  <a:pt x="525" y="80"/>
                </a:lnTo>
                <a:lnTo>
                  <a:pt x="525" y="82"/>
                </a:lnTo>
                <a:lnTo>
                  <a:pt x="525" y="94"/>
                </a:lnTo>
                <a:lnTo>
                  <a:pt x="528" y="97"/>
                </a:lnTo>
                <a:lnTo>
                  <a:pt x="527" y="109"/>
                </a:lnTo>
                <a:lnTo>
                  <a:pt x="505" y="123"/>
                </a:lnTo>
                <a:lnTo>
                  <a:pt x="487" y="133"/>
                </a:lnTo>
                <a:lnTo>
                  <a:pt x="482" y="141"/>
                </a:lnTo>
                <a:lnTo>
                  <a:pt x="462" y="146"/>
                </a:lnTo>
                <a:lnTo>
                  <a:pt x="450" y="149"/>
                </a:lnTo>
                <a:lnTo>
                  <a:pt x="431" y="157"/>
                </a:lnTo>
                <a:lnTo>
                  <a:pt x="425" y="165"/>
                </a:lnTo>
                <a:lnTo>
                  <a:pt x="424" y="170"/>
                </a:lnTo>
                <a:lnTo>
                  <a:pt x="429" y="173"/>
                </a:lnTo>
                <a:lnTo>
                  <a:pt x="427" y="177"/>
                </a:lnTo>
                <a:lnTo>
                  <a:pt x="415" y="181"/>
                </a:lnTo>
                <a:lnTo>
                  <a:pt x="404" y="201"/>
                </a:lnTo>
                <a:lnTo>
                  <a:pt x="387" y="220"/>
                </a:lnTo>
                <a:lnTo>
                  <a:pt x="385" y="225"/>
                </a:lnTo>
                <a:lnTo>
                  <a:pt x="382" y="234"/>
                </a:lnTo>
                <a:lnTo>
                  <a:pt x="377" y="245"/>
                </a:lnTo>
                <a:lnTo>
                  <a:pt x="384" y="266"/>
                </a:lnTo>
                <a:lnTo>
                  <a:pt x="385" y="268"/>
                </a:lnTo>
                <a:lnTo>
                  <a:pt x="387" y="272"/>
                </a:lnTo>
                <a:lnTo>
                  <a:pt x="399" y="279"/>
                </a:lnTo>
                <a:lnTo>
                  <a:pt x="401" y="283"/>
                </a:lnTo>
                <a:lnTo>
                  <a:pt x="389" y="291"/>
                </a:lnTo>
                <a:lnTo>
                  <a:pt x="385" y="294"/>
                </a:lnTo>
                <a:lnTo>
                  <a:pt x="375" y="300"/>
                </a:lnTo>
                <a:lnTo>
                  <a:pt x="370" y="312"/>
                </a:lnTo>
                <a:lnTo>
                  <a:pt x="366" y="314"/>
                </a:lnTo>
                <a:lnTo>
                  <a:pt x="357" y="336"/>
                </a:lnTo>
                <a:lnTo>
                  <a:pt x="360" y="344"/>
                </a:lnTo>
                <a:lnTo>
                  <a:pt x="355" y="347"/>
                </a:lnTo>
                <a:lnTo>
                  <a:pt x="336" y="348"/>
                </a:lnTo>
                <a:lnTo>
                  <a:pt x="325" y="354"/>
                </a:lnTo>
                <a:lnTo>
                  <a:pt x="317" y="361"/>
                </a:lnTo>
                <a:lnTo>
                  <a:pt x="311" y="379"/>
                </a:lnTo>
                <a:lnTo>
                  <a:pt x="299" y="391"/>
                </a:lnTo>
                <a:lnTo>
                  <a:pt x="294" y="386"/>
                </a:lnTo>
                <a:lnTo>
                  <a:pt x="282" y="387"/>
                </a:lnTo>
                <a:lnTo>
                  <a:pt x="276" y="393"/>
                </a:lnTo>
                <a:lnTo>
                  <a:pt x="270" y="393"/>
                </a:lnTo>
                <a:lnTo>
                  <a:pt x="268" y="391"/>
                </a:lnTo>
                <a:lnTo>
                  <a:pt x="205" y="392"/>
                </a:lnTo>
                <a:lnTo>
                  <a:pt x="192" y="404"/>
                </a:lnTo>
                <a:lnTo>
                  <a:pt x="172" y="408"/>
                </a:lnTo>
                <a:lnTo>
                  <a:pt x="165" y="417"/>
                </a:lnTo>
                <a:lnTo>
                  <a:pt x="165" y="424"/>
                </a:lnTo>
                <a:lnTo>
                  <a:pt x="163" y="426"/>
                </a:lnTo>
                <a:lnTo>
                  <a:pt x="162" y="421"/>
                </a:lnTo>
                <a:lnTo>
                  <a:pt x="161" y="421"/>
                </a:lnTo>
                <a:lnTo>
                  <a:pt x="161" y="426"/>
                </a:lnTo>
                <a:lnTo>
                  <a:pt x="153" y="430"/>
                </a:lnTo>
                <a:lnTo>
                  <a:pt x="145" y="426"/>
                </a:lnTo>
                <a:lnTo>
                  <a:pt x="130" y="415"/>
                </a:lnTo>
                <a:lnTo>
                  <a:pt x="126" y="406"/>
                </a:lnTo>
                <a:lnTo>
                  <a:pt x="127" y="400"/>
                </a:lnTo>
                <a:lnTo>
                  <a:pt x="120" y="397"/>
                </a:lnTo>
                <a:lnTo>
                  <a:pt x="118" y="392"/>
                </a:lnTo>
                <a:lnTo>
                  <a:pt x="121" y="388"/>
                </a:lnTo>
                <a:lnTo>
                  <a:pt x="112" y="376"/>
                </a:lnTo>
                <a:lnTo>
                  <a:pt x="98" y="369"/>
                </a:lnTo>
                <a:lnTo>
                  <a:pt x="96" y="368"/>
                </a:lnTo>
                <a:lnTo>
                  <a:pt x="87" y="365"/>
                </a:lnTo>
                <a:lnTo>
                  <a:pt x="75" y="366"/>
                </a:lnTo>
                <a:lnTo>
                  <a:pt x="76" y="365"/>
                </a:lnTo>
                <a:lnTo>
                  <a:pt x="81" y="342"/>
                </a:lnTo>
                <a:lnTo>
                  <a:pt x="86" y="334"/>
                </a:lnTo>
                <a:lnTo>
                  <a:pt x="103" y="318"/>
                </a:lnTo>
                <a:lnTo>
                  <a:pt x="95" y="311"/>
                </a:lnTo>
                <a:lnTo>
                  <a:pt x="79" y="307"/>
                </a:lnTo>
                <a:lnTo>
                  <a:pt x="83" y="296"/>
                </a:lnTo>
                <a:lnTo>
                  <a:pt x="92" y="280"/>
                </a:lnTo>
                <a:lnTo>
                  <a:pt x="99" y="271"/>
                </a:lnTo>
                <a:lnTo>
                  <a:pt x="96" y="266"/>
                </a:lnTo>
                <a:lnTo>
                  <a:pt x="87" y="253"/>
                </a:lnTo>
                <a:lnTo>
                  <a:pt x="78" y="241"/>
                </a:lnTo>
                <a:lnTo>
                  <a:pt x="83" y="237"/>
                </a:lnTo>
                <a:lnTo>
                  <a:pt x="93" y="236"/>
                </a:lnTo>
                <a:lnTo>
                  <a:pt x="101" y="230"/>
                </a:lnTo>
                <a:lnTo>
                  <a:pt x="102" y="226"/>
                </a:lnTo>
                <a:lnTo>
                  <a:pt x="101" y="202"/>
                </a:lnTo>
                <a:lnTo>
                  <a:pt x="104" y="177"/>
                </a:lnTo>
                <a:lnTo>
                  <a:pt x="102" y="166"/>
                </a:lnTo>
                <a:lnTo>
                  <a:pt x="103" y="154"/>
                </a:lnTo>
                <a:lnTo>
                  <a:pt x="105" y="153"/>
                </a:lnTo>
                <a:lnTo>
                  <a:pt x="128" y="140"/>
                </a:lnTo>
                <a:lnTo>
                  <a:pt x="134" y="134"/>
                </a:lnTo>
                <a:lnTo>
                  <a:pt x="133" y="128"/>
                </a:lnTo>
                <a:lnTo>
                  <a:pt x="117" y="116"/>
                </a:lnTo>
                <a:lnTo>
                  <a:pt x="114" y="109"/>
                </a:lnTo>
                <a:lnTo>
                  <a:pt x="109" y="103"/>
                </a:lnTo>
                <a:lnTo>
                  <a:pt x="102" y="102"/>
                </a:lnTo>
                <a:lnTo>
                  <a:pt x="92" y="109"/>
                </a:lnTo>
                <a:lnTo>
                  <a:pt x="57" y="108"/>
                </a:lnTo>
                <a:lnTo>
                  <a:pt x="47" y="96"/>
                </a:lnTo>
                <a:lnTo>
                  <a:pt x="36" y="101"/>
                </a:lnTo>
                <a:lnTo>
                  <a:pt x="20" y="108"/>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38" name="Freeform 65">
            <a:extLst>
              <a:ext uri="{FF2B5EF4-FFF2-40B4-BE49-F238E27FC236}">
                <a16:creationId xmlns:a16="http://schemas.microsoft.com/office/drawing/2014/main" id="{277779EF-504E-40A9-8E4E-58A5BA2F36E3}"/>
              </a:ext>
            </a:extLst>
          </p:cNvPr>
          <p:cNvSpPr>
            <a:spLocks/>
          </p:cNvSpPr>
          <p:nvPr/>
        </p:nvSpPr>
        <p:spPr bwMode="auto">
          <a:xfrm>
            <a:off x="5559425" y="2136776"/>
            <a:ext cx="871538" cy="2016125"/>
          </a:xfrm>
          <a:custGeom>
            <a:avLst/>
            <a:gdLst>
              <a:gd name="T0" fmla="*/ 2147483646 w 549"/>
              <a:gd name="T1" fmla="*/ 2147483646 h 1270"/>
              <a:gd name="T2" fmla="*/ 2147483646 w 549"/>
              <a:gd name="T3" fmla="*/ 2147483646 h 1270"/>
              <a:gd name="T4" fmla="*/ 2147483646 w 549"/>
              <a:gd name="T5" fmla="*/ 2147483646 h 1270"/>
              <a:gd name="T6" fmla="*/ 2147483646 w 549"/>
              <a:gd name="T7" fmla="*/ 2147483646 h 1270"/>
              <a:gd name="T8" fmla="*/ 2147483646 w 549"/>
              <a:gd name="T9" fmla="*/ 2147483646 h 1270"/>
              <a:gd name="T10" fmla="*/ 2147483646 w 549"/>
              <a:gd name="T11" fmla="*/ 2147483646 h 1270"/>
              <a:gd name="T12" fmla="*/ 2147483646 w 549"/>
              <a:gd name="T13" fmla="*/ 2147483646 h 1270"/>
              <a:gd name="T14" fmla="*/ 2147483646 w 549"/>
              <a:gd name="T15" fmla="*/ 2147483646 h 1270"/>
              <a:gd name="T16" fmla="*/ 2147483646 w 549"/>
              <a:gd name="T17" fmla="*/ 2147483646 h 1270"/>
              <a:gd name="T18" fmla="*/ 2147483646 w 549"/>
              <a:gd name="T19" fmla="*/ 2147483646 h 1270"/>
              <a:gd name="T20" fmla="*/ 2147483646 w 549"/>
              <a:gd name="T21" fmla="*/ 2147483646 h 1270"/>
              <a:gd name="T22" fmla="*/ 2147483646 w 549"/>
              <a:gd name="T23" fmla="*/ 2147483646 h 1270"/>
              <a:gd name="T24" fmla="*/ 2147483646 w 549"/>
              <a:gd name="T25" fmla="*/ 2147483646 h 1270"/>
              <a:gd name="T26" fmla="*/ 2147483646 w 549"/>
              <a:gd name="T27" fmla="*/ 2147483646 h 1270"/>
              <a:gd name="T28" fmla="*/ 2147483646 w 549"/>
              <a:gd name="T29" fmla="*/ 2147483646 h 1270"/>
              <a:gd name="T30" fmla="*/ 2147483646 w 549"/>
              <a:gd name="T31" fmla="*/ 2147483646 h 1270"/>
              <a:gd name="T32" fmla="*/ 2147483646 w 549"/>
              <a:gd name="T33" fmla="*/ 2147483646 h 1270"/>
              <a:gd name="T34" fmla="*/ 2147483646 w 549"/>
              <a:gd name="T35" fmla="*/ 2147483646 h 1270"/>
              <a:gd name="T36" fmla="*/ 2147483646 w 549"/>
              <a:gd name="T37" fmla="*/ 2147483646 h 1270"/>
              <a:gd name="T38" fmla="*/ 2147483646 w 549"/>
              <a:gd name="T39" fmla="*/ 2147483646 h 1270"/>
              <a:gd name="T40" fmla="*/ 2147483646 w 549"/>
              <a:gd name="T41" fmla="*/ 2147483646 h 1270"/>
              <a:gd name="T42" fmla="*/ 2147483646 w 549"/>
              <a:gd name="T43" fmla="*/ 2147483646 h 1270"/>
              <a:gd name="T44" fmla="*/ 2147483646 w 549"/>
              <a:gd name="T45" fmla="*/ 2147483646 h 1270"/>
              <a:gd name="T46" fmla="*/ 2147483646 w 549"/>
              <a:gd name="T47" fmla="*/ 2147483646 h 1270"/>
              <a:gd name="T48" fmla="*/ 2147483646 w 549"/>
              <a:gd name="T49" fmla="*/ 2147483646 h 1270"/>
              <a:gd name="T50" fmla="*/ 2147483646 w 549"/>
              <a:gd name="T51" fmla="*/ 2147483646 h 1270"/>
              <a:gd name="T52" fmla="*/ 2147483646 w 549"/>
              <a:gd name="T53" fmla="*/ 2147483646 h 1270"/>
              <a:gd name="T54" fmla="*/ 2147483646 w 549"/>
              <a:gd name="T55" fmla="*/ 2147483646 h 1270"/>
              <a:gd name="T56" fmla="*/ 2147483646 w 549"/>
              <a:gd name="T57" fmla="*/ 2147483646 h 1270"/>
              <a:gd name="T58" fmla="*/ 2147483646 w 549"/>
              <a:gd name="T59" fmla="*/ 2147483646 h 1270"/>
              <a:gd name="T60" fmla="*/ 2147483646 w 549"/>
              <a:gd name="T61" fmla="*/ 2147483646 h 1270"/>
              <a:gd name="T62" fmla="*/ 2147483646 w 549"/>
              <a:gd name="T63" fmla="*/ 2147483646 h 1270"/>
              <a:gd name="T64" fmla="*/ 2147483646 w 549"/>
              <a:gd name="T65" fmla="*/ 2147483646 h 1270"/>
              <a:gd name="T66" fmla="*/ 2147483646 w 549"/>
              <a:gd name="T67" fmla="*/ 2147483646 h 1270"/>
              <a:gd name="T68" fmla="*/ 2147483646 w 549"/>
              <a:gd name="T69" fmla="*/ 2147483646 h 1270"/>
              <a:gd name="T70" fmla="*/ 2147483646 w 549"/>
              <a:gd name="T71" fmla="*/ 2147483646 h 1270"/>
              <a:gd name="T72" fmla="*/ 2147483646 w 549"/>
              <a:gd name="T73" fmla="*/ 2147483646 h 1270"/>
              <a:gd name="T74" fmla="*/ 2147483646 w 549"/>
              <a:gd name="T75" fmla="*/ 2147483646 h 1270"/>
              <a:gd name="T76" fmla="*/ 2147483646 w 549"/>
              <a:gd name="T77" fmla="*/ 2147483646 h 1270"/>
              <a:gd name="T78" fmla="*/ 2147483646 w 549"/>
              <a:gd name="T79" fmla="*/ 2147483646 h 1270"/>
              <a:gd name="T80" fmla="*/ 2147483646 w 549"/>
              <a:gd name="T81" fmla="*/ 2147483646 h 1270"/>
              <a:gd name="T82" fmla="*/ 2147483646 w 549"/>
              <a:gd name="T83" fmla="*/ 2147483646 h 1270"/>
              <a:gd name="T84" fmla="*/ 2147483646 w 549"/>
              <a:gd name="T85" fmla="*/ 2147483646 h 1270"/>
              <a:gd name="T86" fmla="*/ 2147483646 w 549"/>
              <a:gd name="T87" fmla="*/ 2147483646 h 1270"/>
              <a:gd name="T88" fmla="*/ 2147483646 w 549"/>
              <a:gd name="T89" fmla="*/ 2147483646 h 1270"/>
              <a:gd name="T90" fmla="*/ 2147483646 w 549"/>
              <a:gd name="T91" fmla="*/ 2147483646 h 1270"/>
              <a:gd name="T92" fmla="*/ 2147483646 w 549"/>
              <a:gd name="T93" fmla="*/ 2147483646 h 1270"/>
              <a:gd name="T94" fmla="*/ 2147483646 w 549"/>
              <a:gd name="T95" fmla="*/ 2147483646 h 1270"/>
              <a:gd name="T96" fmla="*/ 2147483646 w 549"/>
              <a:gd name="T97" fmla="*/ 2147483646 h 1270"/>
              <a:gd name="T98" fmla="*/ 2147483646 w 549"/>
              <a:gd name="T99" fmla="*/ 2147483646 h 1270"/>
              <a:gd name="T100" fmla="*/ 2147483646 w 549"/>
              <a:gd name="T101" fmla="*/ 2147483646 h 1270"/>
              <a:gd name="T102" fmla="*/ 2147483646 w 549"/>
              <a:gd name="T103" fmla="*/ 2147483646 h 1270"/>
              <a:gd name="T104" fmla="*/ 2147483646 w 549"/>
              <a:gd name="T105" fmla="*/ 2147483646 h 1270"/>
              <a:gd name="T106" fmla="*/ 2147483646 w 549"/>
              <a:gd name="T107" fmla="*/ 2147483646 h 1270"/>
              <a:gd name="T108" fmla="*/ 2147483646 w 549"/>
              <a:gd name="T109" fmla="*/ 2147483646 h 1270"/>
              <a:gd name="T110" fmla="*/ 2147483646 w 549"/>
              <a:gd name="T111" fmla="*/ 2147483646 h 1270"/>
              <a:gd name="T112" fmla="*/ 2147483646 w 549"/>
              <a:gd name="T113" fmla="*/ 2147483646 h 1270"/>
              <a:gd name="T114" fmla="*/ 2147483646 w 549"/>
              <a:gd name="T115" fmla="*/ 2147483646 h 1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9"/>
              <a:gd name="T175" fmla="*/ 0 h 1270"/>
              <a:gd name="T176" fmla="*/ 549 w 549"/>
              <a:gd name="T177" fmla="*/ 1270 h 1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9" h="1270">
                <a:moveTo>
                  <a:pt x="549" y="352"/>
                </a:moveTo>
                <a:lnTo>
                  <a:pt x="545" y="352"/>
                </a:lnTo>
                <a:lnTo>
                  <a:pt x="526" y="360"/>
                </a:lnTo>
                <a:lnTo>
                  <a:pt x="517" y="364"/>
                </a:lnTo>
                <a:lnTo>
                  <a:pt x="500" y="346"/>
                </a:lnTo>
                <a:lnTo>
                  <a:pt x="494" y="338"/>
                </a:lnTo>
                <a:lnTo>
                  <a:pt x="487" y="343"/>
                </a:lnTo>
                <a:lnTo>
                  <a:pt x="475" y="361"/>
                </a:lnTo>
                <a:lnTo>
                  <a:pt x="464" y="388"/>
                </a:lnTo>
                <a:lnTo>
                  <a:pt x="459" y="395"/>
                </a:lnTo>
                <a:lnTo>
                  <a:pt x="446" y="396"/>
                </a:lnTo>
                <a:lnTo>
                  <a:pt x="436" y="412"/>
                </a:lnTo>
                <a:lnTo>
                  <a:pt x="442" y="423"/>
                </a:lnTo>
                <a:lnTo>
                  <a:pt x="445" y="432"/>
                </a:lnTo>
                <a:lnTo>
                  <a:pt x="438" y="444"/>
                </a:lnTo>
                <a:lnTo>
                  <a:pt x="420" y="462"/>
                </a:lnTo>
                <a:lnTo>
                  <a:pt x="426" y="474"/>
                </a:lnTo>
                <a:lnTo>
                  <a:pt x="434" y="481"/>
                </a:lnTo>
                <a:lnTo>
                  <a:pt x="440" y="495"/>
                </a:lnTo>
                <a:lnTo>
                  <a:pt x="426" y="511"/>
                </a:lnTo>
                <a:lnTo>
                  <a:pt x="418" y="530"/>
                </a:lnTo>
                <a:lnTo>
                  <a:pt x="411" y="550"/>
                </a:lnTo>
                <a:lnTo>
                  <a:pt x="381" y="579"/>
                </a:lnTo>
                <a:lnTo>
                  <a:pt x="367" y="591"/>
                </a:lnTo>
                <a:lnTo>
                  <a:pt x="359" y="582"/>
                </a:lnTo>
                <a:lnTo>
                  <a:pt x="352" y="586"/>
                </a:lnTo>
                <a:lnTo>
                  <a:pt x="342" y="609"/>
                </a:lnTo>
                <a:lnTo>
                  <a:pt x="330" y="615"/>
                </a:lnTo>
                <a:lnTo>
                  <a:pt x="317" y="629"/>
                </a:lnTo>
                <a:lnTo>
                  <a:pt x="313" y="641"/>
                </a:lnTo>
                <a:lnTo>
                  <a:pt x="309" y="647"/>
                </a:lnTo>
                <a:lnTo>
                  <a:pt x="295" y="649"/>
                </a:lnTo>
                <a:lnTo>
                  <a:pt x="291" y="648"/>
                </a:lnTo>
                <a:lnTo>
                  <a:pt x="294" y="670"/>
                </a:lnTo>
                <a:lnTo>
                  <a:pt x="284" y="688"/>
                </a:lnTo>
                <a:lnTo>
                  <a:pt x="266" y="680"/>
                </a:lnTo>
                <a:lnTo>
                  <a:pt x="270" y="702"/>
                </a:lnTo>
                <a:lnTo>
                  <a:pt x="275" y="712"/>
                </a:lnTo>
                <a:lnTo>
                  <a:pt x="270" y="751"/>
                </a:lnTo>
                <a:lnTo>
                  <a:pt x="261" y="753"/>
                </a:lnTo>
                <a:lnTo>
                  <a:pt x="256" y="761"/>
                </a:lnTo>
                <a:lnTo>
                  <a:pt x="260" y="792"/>
                </a:lnTo>
                <a:lnTo>
                  <a:pt x="260" y="813"/>
                </a:lnTo>
                <a:lnTo>
                  <a:pt x="267" y="831"/>
                </a:lnTo>
                <a:lnTo>
                  <a:pt x="262" y="838"/>
                </a:lnTo>
                <a:lnTo>
                  <a:pt x="279" y="841"/>
                </a:lnTo>
                <a:lnTo>
                  <a:pt x="284" y="848"/>
                </a:lnTo>
                <a:lnTo>
                  <a:pt x="293" y="845"/>
                </a:lnTo>
                <a:lnTo>
                  <a:pt x="306" y="868"/>
                </a:lnTo>
                <a:lnTo>
                  <a:pt x="314" y="880"/>
                </a:lnTo>
                <a:lnTo>
                  <a:pt x="330" y="886"/>
                </a:lnTo>
                <a:lnTo>
                  <a:pt x="334" y="902"/>
                </a:lnTo>
                <a:lnTo>
                  <a:pt x="340" y="907"/>
                </a:lnTo>
                <a:lnTo>
                  <a:pt x="340" y="920"/>
                </a:lnTo>
                <a:lnTo>
                  <a:pt x="333" y="920"/>
                </a:lnTo>
                <a:lnTo>
                  <a:pt x="323" y="932"/>
                </a:lnTo>
                <a:lnTo>
                  <a:pt x="307" y="943"/>
                </a:lnTo>
                <a:lnTo>
                  <a:pt x="297" y="950"/>
                </a:lnTo>
                <a:lnTo>
                  <a:pt x="288" y="949"/>
                </a:lnTo>
                <a:lnTo>
                  <a:pt x="285" y="945"/>
                </a:lnTo>
                <a:lnTo>
                  <a:pt x="269" y="940"/>
                </a:lnTo>
                <a:lnTo>
                  <a:pt x="257" y="934"/>
                </a:lnTo>
                <a:lnTo>
                  <a:pt x="245" y="931"/>
                </a:lnTo>
                <a:lnTo>
                  <a:pt x="242" y="935"/>
                </a:lnTo>
                <a:lnTo>
                  <a:pt x="233" y="931"/>
                </a:lnTo>
                <a:lnTo>
                  <a:pt x="228" y="942"/>
                </a:lnTo>
                <a:lnTo>
                  <a:pt x="244" y="939"/>
                </a:lnTo>
                <a:lnTo>
                  <a:pt x="254" y="950"/>
                </a:lnTo>
                <a:lnTo>
                  <a:pt x="265" y="951"/>
                </a:lnTo>
                <a:lnTo>
                  <a:pt x="269" y="959"/>
                </a:lnTo>
                <a:lnTo>
                  <a:pt x="278" y="962"/>
                </a:lnTo>
                <a:lnTo>
                  <a:pt x="278" y="957"/>
                </a:lnTo>
                <a:lnTo>
                  <a:pt x="290" y="959"/>
                </a:lnTo>
                <a:lnTo>
                  <a:pt x="295" y="952"/>
                </a:lnTo>
                <a:lnTo>
                  <a:pt x="301" y="953"/>
                </a:lnTo>
                <a:lnTo>
                  <a:pt x="310" y="949"/>
                </a:lnTo>
                <a:lnTo>
                  <a:pt x="315" y="952"/>
                </a:lnTo>
                <a:lnTo>
                  <a:pt x="315" y="946"/>
                </a:lnTo>
                <a:lnTo>
                  <a:pt x="318" y="946"/>
                </a:lnTo>
                <a:lnTo>
                  <a:pt x="322" y="952"/>
                </a:lnTo>
                <a:lnTo>
                  <a:pt x="322" y="955"/>
                </a:lnTo>
                <a:lnTo>
                  <a:pt x="308" y="956"/>
                </a:lnTo>
                <a:lnTo>
                  <a:pt x="312" y="966"/>
                </a:lnTo>
                <a:lnTo>
                  <a:pt x="297" y="976"/>
                </a:lnTo>
                <a:lnTo>
                  <a:pt x="294" y="987"/>
                </a:lnTo>
                <a:lnTo>
                  <a:pt x="286" y="990"/>
                </a:lnTo>
                <a:lnTo>
                  <a:pt x="284" y="986"/>
                </a:lnTo>
                <a:lnTo>
                  <a:pt x="285" y="980"/>
                </a:lnTo>
                <a:lnTo>
                  <a:pt x="285" y="970"/>
                </a:lnTo>
                <a:lnTo>
                  <a:pt x="280" y="971"/>
                </a:lnTo>
                <a:lnTo>
                  <a:pt x="278" y="988"/>
                </a:lnTo>
                <a:lnTo>
                  <a:pt x="269" y="1001"/>
                </a:lnTo>
                <a:lnTo>
                  <a:pt x="264" y="1003"/>
                </a:lnTo>
                <a:lnTo>
                  <a:pt x="257" y="1000"/>
                </a:lnTo>
                <a:lnTo>
                  <a:pt x="257" y="1008"/>
                </a:lnTo>
                <a:lnTo>
                  <a:pt x="230" y="1009"/>
                </a:lnTo>
                <a:lnTo>
                  <a:pt x="233" y="1026"/>
                </a:lnTo>
                <a:lnTo>
                  <a:pt x="243" y="1036"/>
                </a:lnTo>
                <a:lnTo>
                  <a:pt x="244" y="1058"/>
                </a:lnTo>
                <a:lnTo>
                  <a:pt x="242" y="1070"/>
                </a:lnTo>
                <a:lnTo>
                  <a:pt x="237" y="1071"/>
                </a:lnTo>
                <a:lnTo>
                  <a:pt x="231" y="1069"/>
                </a:lnTo>
                <a:lnTo>
                  <a:pt x="231" y="1085"/>
                </a:lnTo>
                <a:lnTo>
                  <a:pt x="237" y="1087"/>
                </a:lnTo>
                <a:lnTo>
                  <a:pt x="234" y="1097"/>
                </a:lnTo>
                <a:lnTo>
                  <a:pt x="239" y="1105"/>
                </a:lnTo>
                <a:lnTo>
                  <a:pt x="232" y="1118"/>
                </a:lnTo>
                <a:lnTo>
                  <a:pt x="228" y="1134"/>
                </a:lnTo>
                <a:lnTo>
                  <a:pt x="227" y="1154"/>
                </a:lnTo>
                <a:lnTo>
                  <a:pt x="212" y="1190"/>
                </a:lnTo>
                <a:lnTo>
                  <a:pt x="201" y="1214"/>
                </a:lnTo>
                <a:lnTo>
                  <a:pt x="198" y="1212"/>
                </a:lnTo>
                <a:lnTo>
                  <a:pt x="190" y="1204"/>
                </a:lnTo>
                <a:lnTo>
                  <a:pt x="178" y="1211"/>
                </a:lnTo>
                <a:lnTo>
                  <a:pt x="154" y="1208"/>
                </a:lnTo>
                <a:lnTo>
                  <a:pt x="152" y="1219"/>
                </a:lnTo>
                <a:lnTo>
                  <a:pt x="147" y="1216"/>
                </a:lnTo>
                <a:lnTo>
                  <a:pt x="137" y="1225"/>
                </a:lnTo>
                <a:lnTo>
                  <a:pt x="132" y="1242"/>
                </a:lnTo>
                <a:lnTo>
                  <a:pt x="138" y="1254"/>
                </a:lnTo>
                <a:lnTo>
                  <a:pt x="131" y="1266"/>
                </a:lnTo>
                <a:lnTo>
                  <a:pt x="122" y="1262"/>
                </a:lnTo>
                <a:lnTo>
                  <a:pt x="119" y="1261"/>
                </a:lnTo>
                <a:lnTo>
                  <a:pt x="96" y="1270"/>
                </a:lnTo>
                <a:lnTo>
                  <a:pt x="75" y="1266"/>
                </a:lnTo>
                <a:lnTo>
                  <a:pt x="75" y="1261"/>
                </a:lnTo>
                <a:lnTo>
                  <a:pt x="79" y="1259"/>
                </a:lnTo>
                <a:lnTo>
                  <a:pt x="78" y="1252"/>
                </a:lnTo>
                <a:lnTo>
                  <a:pt x="83" y="1242"/>
                </a:lnTo>
                <a:lnTo>
                  <a:pt x="71" y="1224"/>
                </a:lnTo>
                <a:lnTo>
                  <a:pt x="63" y="1208"/>
                </a:lnTo>
                <a:lnTo>
                  <a:pt x="59" y="1198"/>
                </a:lnTo>
                <a:lnTo>
                  <a:pt x="69" y="1195"/>
                </a:lnTo>
                <a:lnTo>
                  <a:pt x="67" y="1184"/>
                </a:lnTo>
                <a:lnTo>
                  <a:pt x="75" y="1186"/>
                </a:lnTo>
                <a:lnTo>
                  <a:pt x="78" y="1178"/>
                </a:lnTo>
                <a:lnTo>
                  <a:pt x="75" y="1170"/>
                </a:lnTo>
                <a:lnTo>
                  <a:pt x="69" y="1170"/>
                </a:lnTo>
                <a:lnTo>
                  <a:pt x="63" y="1157"/>
                </a:lnTo>
                <a:lnTo>
                  <a:pt x="53" y="1149"/>
                </a:lnTo>
                <a:lnTo>
                  <a:pt x="41" y="1114"/>
                </a:lnTo>
                <a:lnTo>
                  <a:pt x="36" y="1114"/>
                </a:lnTo>
                <a:lnTo>
                  <a:pt x="36" y="1100"/>
                </a:lnTo>
                <a:lnTo>
                  <a:pt x="31" y="1087"/>
                </a:lnTo>
                <a:lnTo>
                  <a:pt x="25" y="1076"/>
                </a:lnTo>
                <a:lnTo>
                  <a:pt x="29" y="1059"/>
                </a:lnTo>
                <a:lnTo>
                  <a:pt x="33" y="1047"/>
                </a:lnTo>
                <a:lnTo>
                  <a:pt x="25" y="1041"/>
                </a:lnTo>
                <a:lnTo>
                  <a:pt x="17" y="1045"/>
                </a:lnTo>
                <a:lnTo>
                  <a:pt x="16" y="1034"/>
                </a:lnTo>
                <a:lnTo>
                  <a:pt x="8" y="1036"/>
                </a:lnTo>
                <a:lnTo>
                  <a:pt x="5" y="992"/>
                </a:lnTo>
                <a:lnTo>
                  <a:pt x="0" y="987"/>
                </a:lnTo>
                <a:lnTo>
                  <a:pt x="6" y="974"/>
                </a:lnTo>
                <a:lnTo>
                  <a:pt x="12" y="978"/>
                </a:lnTo>
                <a:lnTo>
                  <a:pt x="15" y="991"/>
                </a:lnTo>
                <a:lnTo>
                  <a:pt x="22" y="991"/>
                </a:lnTo>
                <a:lnTo>
                  <a:pt x="29" y="963"/>
                </a:lnTo>
                <a:lnTo>
                  <a:pt x="25" y="932"/>
                </a:lnTo>
                <a:lnTo>
                  <a:pt x="34" y="923"/>
                </a:lnTo>
                <a:lnTo>
                  <a:pt x="36" y="907"/>
                </a:lnTo>
                <a:lnTo>
                  <a:pt x="44" y="907"/>
                </a:lnTo>
                <a:lnTo>
                  <a:pt x="59" y="892"/>
                </a:lnTo>
                <a:lnTo>
                  <a:pt x="59" y="872"/>
                </a:lnTo>
                <a:lnTo>
                  <a:pt x="64" y="858"/>
                </a:lnTo>
                <a:lnTo>
                  <a:pt x="59" y="842"/>
                </a:lnTo>
                <a:lnTo>
                  <a:pt x="48" y="813"/>
                </a:lnTo>
                <a:lnTo>
                  <a:pt x="66" y="806"/>
                </a:lnTo>
                <a:lnTo>
                  <a:pt x="75" y="780"/>
                </a:lnTo>
                <a:lnTo>
                  <a:pt x="69" y="770"/>
                </a:lnTo>
                <a:lnTo>
                  <a:pt x="55" y="763"/>
                </a:lnTo>
                <a:lnTo>
                  <a:pt x="44" y="747"/>
                </a:lnTo>
                <a:lnTo>
                  <a:pt x="51" y="699"/>
                </a:lnTo>
                <a:lnTo>
                  <a:pt x="38" y="669"/>
                </a:lnTo>
                <a:lnTo>
                  <a:pt x="45" y="623"/>
                </a:lnTo>
                <a:lnTo>
                  <a:pt x="46" y="595"/>
                </a:lnTo>
                <a:lnTo>
                  <a:pt x="54" y="574"/>
                </a:lnTo>
                <a:lnTo>
                  <a:pt x="66" y="554"/>
                </a:lnTo>
                <a:lnTo>
                  <a:pt x="77" y="542"/>
                </a:lnTo>
                <a:lnTo>
                  <a:pt x="89" y="537"/>
                </a:lnTo>
                <a:lnTo>
                  <a:pt x="107" y="538"/>
                </a:lnTo>
                <a:lnTo>
                  <a:pt x="121" y="537"/>
                </a:lnTo>
                <a:lnTo>
                  <a:pt x="129" y="529"/>
                </a:lnTo>
                <a:lnTo>
                  <a:pt x="133" y="522"/>
                </a:lnTo>
                <a:lnTo>
                  <a:pt x="128" y="496"/>
                </a:lnTo>
                <a:lnTo>
                  <a:pt x="121" y="484"/>
                </a:lnTo>
                <a:lnTo>
                  <a:pt x="114" y="478"/>
                </a:lnTo>
                <a:lnTo>
                  <a:pt x="124" y="454"/>
                </a:lnTo>
                <a:lnTo>
                  <a:pt x="135" y="431"/>
                </a:lnTo>
                <a:lnTo>
                  <a:pt x="142" y="410"/>
                </a:lnTo>
                <a:lnTo>
                  <a:pt x="148" y="382"/>
                </a:lnTo>
                <a:lnTo>
                  <a:pt x="149" y="337"/>
                </a:lnTo>
                <a:lnTo>
                  <a:pt x="151" y="326"/>
                </a:lnTo>
                <a:lnTo>
                  <a:pt x="170" y="325"/>
                </a:lnTo>
                <a:lnTo>
                  <a:pt x="183" y="304"/>
                </a:lnTo>
                <a:lnTo>
                  <a:pt x="209" y="260"/>
                </a:lnTo>
                <a:lnTo>
                  <a:pt x="220" y="243"/>
                </a:lnTo>
                <a:lnTo>
                  <a:pt x="224" y="226"/>
                </a:lnTo>
                <a:lnTo>
                  <a:pt x="221" y="201"/>
                </a:lnTo>
                <a:lnTo>
                  <a:pt x="220" y="191"/>
                </a:lnTo>
                <a:lnTo>
                  <a:pt x="248" y="132"/>
                </a:lnTo>
                <a:lnTo>
                  <a:pt x="257" y="123"/>
                </a:lnTo>
                <a:lnTo>
                  <a:pt x="262" y="124"/>
                </a:lnTo>
                <a:lnTo>
                  <a:pt x="279" y="129"/>
                </a:lnTo>
                <a:lnTo>
                  <a:pt x="292" y="128"/>
                </a:lnTo>
                <a:lnTo>
                  <a:pt x="299" y="113"/>
                </a:lnTo>
                <a:lnTo>
                  <a:pt x="300" y="103"/>
                </a:lnTo>
                <a:lnTo>
                  <a:pt x="301" y="69"/>
                </a:lnTo>
                <a:lnTo>
                  <a:pt x="304" y="59"/>
                </a:lnTo>
                <a:lnTo>
                  <a:pt x="337" y="79"/>
                </a:lnTo>
                <a:lnTo>
                  <a:pt x="355" y="87"/>
                </a:lnTo>
                <a:lnTo>
                  <a:pt x="368" y="93"/>
                </a:lnTo>
                <a:lnTo>
                  <a:pt x="375" y="94"/>
                </a:lnTo>
                <a:lnTo>
                  <a:pt x="380" y="81"/>
                </a:lnTo>
                <a:lnTo>
                  <a:pt x="383" y="58"/>
                </a:lnTo>
                <a:lnTo>
                  <a:pt x="388" y="2"/>
                </a:lnTo>
                <a:lnTo>
                  <a:pt x="405" y="0"/>
                </a:lnTo>
                <a:lnTo>
                  <a:pt x="413" y="1"/>
                </a:lnTo>
                <a:lnTo>
                  <a:pt x="415" y="5"/>
                </a:lnTo>
                <a:lnTo>
                  <a:pt x="418" y="7"/>
                </a:lnTo>
                <a:lnTo>
                  <a:pt x="429" y="31"/>
                </a:lnTo>
                <a:lnTo>
                  <a:pt x="454" y="66"/>
                </a:lnTo>
                <a:lnTo>
                  <a:pt x="475" y="81"/>
                </a:lnTo>
                <a:lnTo>
                  <a:pt x="505" y="92"/>
                </a:lnTo>
                <a:lnTo>
                  <a:pt x="515" y="103"/>
                </a:lnTo>
                <a:lnTo>
                  <a:pt x="530" y="132"/>
                </a:lnTo>
                <a:lnTo>
                  <a:pt x="528" y="153"/>
                </a:lnTo>
                <a:lnTo>
                  <a:pt x="528" y="179"/>
                </a:lnTo>
                <a:lnTo>
                  <a:pt x="538" y="211"/>
                </a:lnTo>
                <a:lnTo>
                  <a:pt x="546" y="244"/>
                </a:lnTo>
                <a:lnTo>
                  <a:pt x="546" y="263"/>
                </a:lnTo>
                <a:lnTo>
                  <a:pt x="537" y="302"/>
                </a:lnTo>
                <a:lnTo>
                  <a:pt x="541" y="327"/>
                </a:lnTo>
                <a:lnTo>
                  <a:pt x="547" y="341"/>
                </a:lnTo>
                <a:lnTo>
                  <a:pt x="549" y="35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40" name="Freeform 66">
            <a:extLst>
              <a:ext uri="{FF2B5EF4-FFF2-40B4-BE49-F238E27FC236}">
                <a16:creationId xmlns:a16="http://schemas.microsoft.com/office/drawing/2014/main" id="{D2EF705C-4A52-435D-8026-BD1869B0D57B}"/>
              </a:ext>
            </a:extLst>
          </p:cNvPr>
          <p:cNvSpPr>
            <a:spLocks/>
          </p:cNvSpPr>
          <p:nvPr/>
        </p:nvSpPr>
        <p:spPr bwMode="auto">
          <a:xfrm>
            <a:off x="5559425" y="2136776"/>
            <a:ext cx="871538" cy="2016125"/>
          </a:xfrm>
          <a:custGeom>
            <a:avLst/>
            <a:gdLst>
              <a:gd name="T0" fmla="*/ 2147483647 w 549"/>
              <a:gd name="T1" fmla="*/ 2147483647 h 1270"/>
              <a:gd name="T2" fmla="*/ 2147483647 w 549"/>
              <a:gd name="T3" fmla="*/ 2147483647 h 1270"/>
              <a:gd name="T4" fmla="*/ 2147483647 w 549"/>
              <a:gd name="T5" fmla="*/ 2147483647 h 1270"/>
              <a:gd name="T6" fmla="*/ 2147483647 w 549"/>
              <a:gd name="T7" fmla="*/ 2147483647 h 1270"/>
              <a:gd name="T8" fmla="*/ 2147483647 w 549"/>
              <a:gd name="T9" fmla="*/ 2147483647 h 1270"/>
              <a:gd name="T10" fmla="*/ 2147483647 w 549"/>
              <a:gd name="T11" fmla="*/ 2147483647 h 1270"/>
              <a:gd name="T12" fmla="*/ 2147483647 w 549"/>
              <a:gd name="T13" fmla="*/ 2147483647 h 1270"/>
              <a:gd name="T14" fmla="*/ 2147483647 w 549"/>
              <a:gd name="T15" fmla="*/ 2147483647 h 1270"/>
              <a:gd name="T16" fmla="*/ 2147483647 w 549"/>
              <a:gd name="T17" fmla="*/ 2147483647 h 1270"/>
              <a:gd name="T18" fmla="*/ 2147483647 w 549"/>
              <a:gd name="T19" fmla="*/ 2147483647 h 1270"/>
              <a:gd name="T20" fmla="*/ 2147483647 w 549"/>
              <a:gd name="T21" fmla="*/ 2147483647 h 1270"/>
              <a:gd name="T22" fmla="*/ 2147483647 w 549"/>
              <a:gd name="T23" fmla="*/ 2147483647 h 1270"/>
              <a:gd name="T24" fmla="*/ 2147483647 w 549"/>
              <a:gd name="T25" fmla="*/ 2147483647 h 1270"/>
              <a:gd name="T26" fmla="*/ 2147483647 w 549"/>
              <a:gd name="T27" fmla="*/ 2147483647 h 1270"/>
              <a:gd name="T28" fmla="*/ 2147483647 w 549"/>
              <a:gd name="T29" fmla="*/ 2147483647 h 1270"/>
              <a:gd name="T30" fmla="*/ 2147483647 w 549"/>
              <a:gd name="T31" fmla="*/ 2147483647 h 1270"/>
              <a:gd name="T32" fmla="*/ 2147483647 w 549"/>
              <a:gd name="T33" fmla="*/ 2147483647 h 1270"/>
              <a:gd name="T34" fmla="*/ 2147483647 w 549"/>
              <a:gd name="T35" fmla="*/ 2147483647 h 1270"/>
              <a:gd name="T36" fmla="*/ 2147483647 w 549"/>
              <a:gd name="T37" fmla="*/ 2147483647 h 1270"/>
              <a:gd name="T38" fmla="*/ 2147483647 w 549"/>
              <a:gd name="T39" fmla="*/ 2147483647 h 1270"/>
              <a:gd name="T40" fmla="*/ 2147483647 w 549"/>
              <a:gd name="T41" fmla="*/ 2147483647 h 1270"/>
              <a:gd name="T42" fmla="*/ 2147483647 w 549"/>
              <a:gd name="T43" fmla="*/ 2147483647 h 1270"/>
              <a:gd name="T44" fmla="*/ 2147483647 w 549"/>
              <a:gd name="T45" fmla="*/ 2147483647 h 1270"/>
              <a:gd name="T46" fmla="*/ 2147483647 w 549"/>
              <a:gd name="T47" fmla="*/ 2147483647 h 1270"/>
              <a:gd name="T48" fmla="*/ 2147483647 w 549"/>
              <a:gd name="T49" fmla="*/ 2147483647 h 1270"/>
              <a:gd name="T50" fmla="*/ 2147483647 w 549"/>
              <a:gd name="T51" fmla="*/ 2147483647 h 1270"/>
              <a:gd name="T52" fmla="*/ 2147483647 w 549"/>
              <a:gd name="T53" fmla="*/ 2147483647 h 1270"/>
              <a:gd name="T54" fmla="*/ 2147483647 w 549"/>
              <a:gd name="T55" fmla="*/ 2147483647 h 1270"/>
              <a:gd name="T56" fmla="*/ 2147483647 w 549"/>
              <a:gd name="T57" fmla="*/ 2147483647 h 1270"/>
              <a:gd name="T58" fmla="*/ 2147483647 w 549"/>
              <a:gd name="T59" fmla="*/ 2147483647 h 1270"/>
              <a:gd name="T60" fmla="*/ 2147483647 w 549"/>
              <a:gd name="T61" fmla="*/ 2147483647 h 1270"/>
              <a:gd name="T62" fmla="*/ 2147483647 w 549"/>
              <a:gd name="T63" fmla="*/ 2147483647 h 1270"/>
              <a:gd name="T64" fmla="*/ 2147483647 w 549"/>
              <a:gd name="T65" fmla="*/ 2147483647 h 1270"/>
              <a:gd name="T66" fmla="*/ 2147483647 w 549"/>
              <a:gd name="T67" fmla="*/ 2147483647 h 1270"/>
              <a:gd name="T68" fmla="*/ 2147483647 w 549"/>
              <a:gd name="T69" fmla="*/ 2147483647 h 1270"/>
              <a:gd name="T70" fmla="*/ 2147483647 w 549"/>
              <a:gd name="T71" fmla="*/ 2147483647 h 1270"/>
              <a:gd name="T72" fmla="*/ 2147483647 w 549"/>
              <a:gd name="T73" fmla="*/ 2147483647 h 1270"/>
              <a:gd name="T74" fmla="*/ 2147483647 w 549"/>
              <a:gd name="T75" fmla="*/ 2147483647 h 1270"/>
              <a:gd name="T76" fmla="*/ 2147483647 w 549"/>
              <a:gd name="T77" fmla="*/ 2147483647 h 1270"/>
              <a:gd name="T78" fmla="*/ 2147483647 w 549"/>
              <a:gd name="T79" fmla="*/ 2147483647 h 1270"/>
              <a:gd name="T80" fmla="*/ 2147483647 w 549"/>
              <a:gd name="T81" fmla="*/ 2147483647 h 1270"/>
              <a:gd name="T82" fmla="*/ 2147483647 w 549"/>
              <a:gd name="T83" fmla="*/ 2147483647 h 1270"/>
              <a:gd name="T84" fmla="*/ 2147483647 w 549"/>
              <a:gd name="T85" fmla="*/ 2147483647 h 1270"/>
              <a:gd name="T86" fmla="*/ 2147483647 w 549"/>
              <a:gd name="T87" fmla="*/ 2147483647 h 1270"/>
              <a:gd name="T88" fmla="*/ 2147483647 w 549"/>
              <a:gd name="T89" fmla="*/ 2147483647 h 1270"/>
              <a:gd name="T90" fmla="*/ 2147483647 w 549"/>
              <a:gd name="T91" fmla="*/ 2147483647 h 1270"/>
              <a:gd name="T92" fmla="*/ 2147483647 w 549"/>
              <a:gd name="T93" fmla="*/ 2147483647 h 1270"/>
              <a:gd name="T94" fmla="*/ 2147483647 w 549"/>
              <a:gd name="T95" fmla="*/ 2147483647 h 1270"/>
              <a:gd name="T96" fmla="*/ 2147483647 w 549"/>
              <a:gd name="T97" fmla="*/ 2147483647 h 1270"/>
              <a:gd name="T98" fmla="*/ 2147483647 w 549"/>
              <a:gd name="T99" fmla="*/ 2147483647 h 1270"/>
              <a:gd name="T100" fmla="*/ 2147483647 w 549"/>
              <a:gd name="T101" fmla="*/ 2147483647 h 1270"/>
              <a:gd name="T102" fmla="*/ 2147483647 w 549"/>
              <a:gd name="T103" fmla="*/ 2147483647 h 1270"/>
              <a:gd name="T104" fmla="*/ 2147483647 w 549"/>
              <a:gd name="T105" fmla="*/ 2147483647 h 1270"/>
              <a:gd name="T106" fmla="*/ 2147483647 w 549"/>
              <a:gd name="T107" fmla="*/ 2147483647 h 1270"/>
              <a:gd name="T108" fmla="*/ 2147483647 w 549"/>
              <a:gd name="T109" fmla="*/ 2147483647 h 1270"/>
              <a:gd name="T110" fmla="*/ 2147483647 w 549"/>
              <a:gd name="T111" fmla="*/ 2147483647 h 1270"/>
              <a:gd name="T112" fmla="*/ 2147483647 w 549"/>
              <a:gd name="T113" fmla="*/ 2147483647 h 1270"/>
              <a:gd name="T114" fmla="*/ 2147483647 w 549"/>
              <a:gd name="T115" fmla="*/ 2147483647 h 1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9"/>
              <a:gd name="T175" fmla="*/ 0 h 1270"/>
              <a:gd name="T176" fmla="*/ 549 w 549"/>
              <a:gd name="T177" fmla="*/ 1270 h 1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9" h="1270">
                <a:moveTo>
                  <a:pt x="549" y="352"/>
                </a:moveTo>
                <a:lnTo>
                  <a:pt x="545" y="352"/>
                </a:lnTo>
                <a:lnTo>
                  <a:pt x="526" y="360"/>
                </a:lnTo>
                <a:lnTo>
                  <a:pt x="517" y="364"/>
                </a:lnTo>
                <a:lnTo>
                  <a:pt x="500" y="346"/>
                </a:lnTo>
                <a:lnTo>
                  <a:pt x="494" y="338"/>
                </a:lnTo>
                <a:lnTo>
                  <a:pt x="487" y="343"/>
                </a:lnTo>
                <a:lnTo>
                  <a:pt x="475" y="361"/>
                </a:lnTo>
                <a:lnTo>
                  <a:pt x="464" y="388"/>
                </a:lnTo>
                <a:lnTo>
                  <a:pt x="459" y="395"/>
                </a:lnTo>
                <a:lnTo>
                  <a:pt x="446" y="396"/>
                </a:lnTo>
                <a:lnTo>
                  <a:pt x="436" y="412"/>
                </a:lnTo>
                <a:lnTo>
                  <a:pt x="442" y="423"/>
                </a:lnTo>
                <a:lnTo>
                  <a:pt x="445" y="432"/>
                </a:lnTo>
                <a:lnTo>
                  <a:pt x="438" y="444"/>
                </a:lnTo>
                <a:lnTo>
                  <a:pt x="420" y="462"/>
                </a:lnTo>
                <a:lnTo>
                  <a:pt x="426" y="474"/>
                </a:lnTo>
                <a:lnTo>
                  <a:pt x="434" y="481"/>
                </a:lnTo>
                <a:lnTo>
                  <a:pt x="440" y="495"/>
                </a:lnTo>
                <a:lnTo>
                  <a:pt x="426" y="511"/>
                </a:lnTo>
                <a:lnTo>
                  <a:pt x="418" y="530"/>
                </a:lnTo>
                <a:lnTo>
                  <a:pt x="411" y="550"/>
                </a:lnTo>
                <a:lnTo>
                  <a:pt x="381" y="579"/>
                </a:lnTo>
                <a:lnTo>
                  <a:pt x="367" y="591"/>
                </a:lnTo>
                <a:lnTo>
                  <a:pt x="359" y="582"/>
                </a:lnTo>
                <a:lnTo>
                  <a:pt x="352" y="586"/>
                </a:lnTo>
                <a:lnTo>
                  <a:pt x="342" y="609"/>
                </a:lnTo>
                <a:lnTo>
                  <a:pt x="330" y="615"/>
                </a:lnTo>
                <a:lnTo>
                  <a:pt x="317" y="629"/>
                </a:lnTo>
                <a:lnTo>
                  <a:pt x="313" y="641"/>
                </a:lnTo>
                <a:lnTo>
                  <a:pt x="309" y="647"/>
                </a:lnTo>
                <a:lnTo>
                  <a:pt x="295" y="649"/>
                </a:lnTo>
                <a:lnTo>
                  <a:pt x="291" y="648"/>
                </a:lnTo>
                <a:lnTo>
                  <a:pt x="294" y="670"/>
                </a:lnTo>
                <a:lnTo>
                  <a:pt x="284" y="688"/>
                </a:lnTo>
                <a:lnTo>
                  <a:pt x="266" y="680"/>
                </a:lnTo>
                <a:lnTo>
                  <a:pt x="270" y="702"/>
                </a:lnTo>
                <a:lnTo>
                  <a:pt x="275" y="712"/>
                </a:lnTo>
                <a:lnTo>
                  <a:pt x="270" y="751"/>
                </a:lnTo>
                <a:lnTo>
                  <a:pt x="261" y="753"/>
                </a:lnTo>
                <a:lnTo>
                  <a:pt x="256" y="761"/>
                </a:lnTo>
                <a:lnTo>
                  <a:pt x="260" y="792"/>
                </a:lnTo>
                <a:lnTo>
                  <a:pt x="260" y="813"/>
                </a:lnTo>
                <a:lnTo>
                  <a:pt x="267" y="831"/>
                </a:lnTo>
                <a:lnTo>
                  <a:pt x="262" y="838"/>
                </a:lnTo>
                <a:lnTo>
                  <a:pt x="279" y="841"/>
                </a:lnTo>
                <a:lnTo>
                  <a:pt x="284" y="848"/>
                </a:lnTo>
                <a:lnTo>
                  <a:pt x="293" y="845"/>
                </a:lnTo>
                <a:lnTo>
                  <a:pt x="306" y="868"/>
                </a:lnTo>
                <a:lnTo>
                  <a:pt x="314" y="880"/>
                </a:lnTo>
                <a:lnTo>
                  <a:pt x="330" y="886"/>
                </a:lnTo>
                <a:lnTo>
                  <a:pt x="334" y="902"/>
                </a:lnTo>
                <a:lnTo>
                  <a:pt x="340" y="907"/>
                </a:lnTo>
                <a:lnTo>
                  <a:pt x="340" y="920"/>
                </a:lnTo>
                <a:lnTo>
                  <a:pt x="333" y="920"/>
                </a:lnTo>
                <a:lnTo>
                  <a:pt x="323" y="932"/>
                </a:lnTo>
                <a:lnTo>
                  <a:pt x="307" y="943"/>
                </a:lnTo>
                <a:lnTo>
                  <a:pt x="297" y="950"/>
                </a:lnTo>
                <a:lnTo>
                  <a:pt x="288" y="949"/>
                </a:lnTo>
                <a:lnTo>
                  <a:pt x="285" y="945"/>
                </a:lnTo>
                <a:lnTo>
                  <a:pt x="269" y="940"/>
                </a:lnTo>
                <a:lnTo>
                  <a:pt x="257" y="934"/>
                </a:lnTo>
                <a:lnTo>
                  <a:pt x="245" y="931"/>
                </a:lnTo>
                <a:lnTo>
                  <a:pt x="242" y="935"/>
                </a:lnTo>
                <a:lnTo>
                  <a:pt x="233" y="931"/>
                </a:lnTo>
                <a:lnTo>
                  <a:pt x="228" y="942"/>
                </a:lnTo>
                <a:lnTo>
                  <a:pt x="244" y="939"/>
                </a:lnTo>
                <a:lnTo>
                  <a:pt x="254" y="950"/>
                </a:lnTo>
                <a:lnTo>
                  <a:pt x="265" y="951"/>
                </a:lnTo>
                <a:lnTo>
                  <a:pt x="269" y="959"/>
                </a:lnTo>
                <a:lnTo>
                  <a:pt x="278" y="962"/>
                </a:lnTo>
                <a:lnTo>
                  <a:pt x="278" y="957"/>
                </a:lnTo>
                <a:lnTo>
                  <a:pt x="290" y="959"/>
                </a:lnTo>
                <a:lnTo>
                  <a:pt x="295" y="952"/>
                </a:lnTo>
                <a:lnTo>
                  <a:pt x="301" y="953"/>
                </a:lnTo>
                <a:lnTo>
                  <a:pt x="310" y="949"/>
                </a:lnTo>
                <a:lnTo>
                  <a:pt x="315" y="952"/>
                </a:lnTo>
                <a:lnTo>
                  <a:pt x="315" y="946"/>
                </a:lnTo>
                <a:lnTo>
                  <a:pt x="318" y="946"/>
                </a:lnTo>
                <a:lnTo>
                  <a:pt x="322" y="952"/>
                </a:lnTo>
                <a:lnTo>
                  <a:pt x="322" y="955"/>
                </a:lnTo>
                <a:lnTo>
                  <a:pt x="308" y="956"/>
                </a:lnTo>
                <a:lnTo>
                  <a:pt x="312" y="966"/>
                </a:lnTo>
                <a:lnTo>
                  <a:pt x="297" y="976"/>
                </a:lnTo>
                <a:lnTo>
                  <a:pt x="294" y="987"/>
                </a:lnTo>
                <a:lnTo>
                  <a:pt x="286" y="990"/>
                </a:lnTo>
                <a:lnTo>
                  <a:pt x="284" y="986"/>
                </a:lnTo>
                <a:lnTo>
                  <a:pt x="285" y="980"/>
                </a:lnTo>
                <a:lnTo>
                  <a:pt x="285" y="970"/>
                </a:lnTo>
                <a:lnTo>
                  <a:pt x="280" y="971"/>
                </a:lnTo>
                <a:lnTo>
                  <a:pt x="278" y="988"/>
                </a:lnTo>
                <a:lnTo>
                  <a:pt x="269" y="1001"/>
                </a:lnTo>
                <a:lnTo>
                  <a:pt x="264" y="1003"/>
                </a:lnTo>
                <a:lnTo>
                  <a:pt x="257" y="1000"/>
                </a:lnTo>
                <a:lnTo>
                  <a:pt x="257" y="1008"/>
                </a:lnTo>
                <a:lnTo>
                  <a:pt x="230" y="1009"/>
                </a:lnTo>
                <a:lnTo>
                  <a:pt x="233" y="1026"/>
                </a:lnTo>
                <a:lnTo>
                  <a:pt x="243" y="1036"/>
                </a:lnTo>
                <a:lnTo>
                  <a:pt x="244" y="1058"/>
                </a:lnTo>
                <a:lnTo>
                  <a:pt x="242" y="1070"/>
                </a:lnTo>
                <a:lnTo>
                  <a:pt x="237" y="1071"/>
                </a:lnTo>
                <a:lnTo>
                  <a:pt x="231" y="1069"/>
                </a:lnTo>
                <a:lnTo>
                  <a:pt x="231" y="1085"/>
                </a:lnTo>
                <a:lnTo>
                  <a:pt x="237" y="1087"/>
                </a:lnTo>
                <a:lnTo>
                  <a:pt x="234" y="1097"/>
                </a:lnTo>
                <a:lnTo>
                  <a:pt x="239" y="1105"/>
                </a:lnTo>
                <a:lnTo>
                  <a:pt x="232" y="1118"/>
                </a:lnTo>
                <a:lnTo>
                  <a:pt x="228" y="1134"/>
                </a:lnTo>
                <a:lnTo>
                  <a:pt x="227" y="1154"/>
                </a:lnTo>
                <a:lnTo>
                  <a:pt x="212" y="1190"/>
                </a:lnTo>
                <a:lnTo>
                  <a:pt x="201" y="1214"/>
                </a:lnTo>
                <a:lnTo>
                  <a:pt x="198" y="1212"/>
                </a:lnTo>
                <a:lnTo>
                  <a:pt x="190" y="1204"/>
                </a:lnTo>
                <a:lnTo>
                  <a:pt x="178" y="1211"/>
                </a:lnTo>
                <a:lnTo>
                  <a:pt x="154" y="1208"/>
                </a:lnTo>
                <a:lnTo>
                  <a:pt x="152" y="1219"/>
                </a:lnTo>
                <a:lnTo>
                  <a:pt x="147" y="1216"/>
                </a:lnTo>
                <a:lnTo>
                  <a:pt x="137" y="1225"/>
                </a:lnTo>
                <a:lnTo>
                  <a:pt x="132" y="1242"/>
                </a:lnTo>
                <a:lnTo>
                  <a:pt x="138" y="1254"/>
                </a:lnTo>
                <a:lnTo>
                  <a:pt x="131" y="1266"/>
                </a:lnTo>
                <a:lnTo>
                  <a:pt x="122" y="1262"/>
                </a:lnTo>
                <a:lnTo>
                  <a:pt x="119" y="1261"/>
                </a:lnTo>
                <a:lnTo>
                  <a:pt x="96" y="1270"/>
                </a:lnTo>
                <a:lnTo>
                  <a:pt x="75" y="1266"/>
                </a:lnTo>
                <a:lnTo>
                  <a:pt x="75" y="1261"/>
                </a:lnTo>
                <a:lnTo>
                  <a:pt x="79" y="1259"/>
                </a:lnTo>
                <a:lnTo>
                  <a:pt x="78" y="1252"/>
                </a:lnTo>
                <a:lnTo>
                  <a:pt x="83" y="1242"/>
                </a:lnTo>
                <a:lnTo>
                  <a:pt x="71" y="1224"/>
                </a:lnTo>
                <a:lnTo>
                  <a:pt x="63" y="1208"/>
                </a:lnTo>
                <a:lnTo>
                  <a:pt x="59" y="1198"/>
                </a:lnTo>
                <a:lnTo>
                  <a:pt x="69" y="1195"/>
                </a:lnTo>
                <a:lnTo>
                  <a:pt x="67" y="1184"/>
                </a:lnTo>
                <a:lnTo>
                  <a:pt x="75" y="1186"/>
                </a:lnTo>
                <a:lnTo>
                  <a:pt x="78" y="1178"/>
                </a:lnTo>
                <a:lnTo>
                  <a:pt x="75" y="1170"/>
                </a:lnTo>
                <a:lnTo>
                  <a:pt x="69" y="1170"/>
                </a:lnTo>
                <a:lnTo>
                  <a:pt x="63" y="1157"/>
                </a:lnTo>
                <a:lnTo>
                  <a:pt x="53" y="1149"/>
                </a:lnTo>
                <a:lnTo>
                  <a:pt x="41" y="1114"/>
                </a:lnTo>
                <a:lnTo>
                  <a:pt x="36" y="1114"/>
                </a:lnTo>
                <a:lnTo>
                  <a:pt x="36" y="1100"/>
                </a:lnTo>
                <a:lnTo>
                  <a:pt x="31" y="1087"/>
                </a:lnTo>
                <a:lnTo>
                  <a:pt x="25" y="1076"/>
                </a:lnTo>
                <a:lnTo>
                  <a:pt x="29" y="1059"/>
                </a:lnTo>
                <a:lnTo>
                  <a:pt x="33" y="1047"/>
                </a:lnTo>
                <a:lnTo>
                  <a:pt x="25" y="1041"/>
                </a:lnTo>
                <a:lnTo>
                  <a:pt x="17" y="1045"/>
                </a:lnTo>
                <a:lnTo>
                  <a:pt x="16" y="1034"/>
                </a:lnTo>
                <a:lnTo>
                  <a:pt x="8" y="1036"/>
                </a:lnTo>
                <a:lnTo>
                  <a:pt x="5" y="992"/>
                </a:lnTo>
                <a:lnTo>
                  <a:pt x="0" y="987"/>
                </a:lnTo>
                <a:lnTo>
                  <a:pt x="6" y="974"/>
                </a:lnTo>
                <a:lnTo>
                  <a:pt x="12" y="978"/>
                </a:lnTo>
                <a:lnTo>
                  <a:pt x="15" y="991"/>
                </a:lnTo>
                <a:lnTo>
                  <a:pt x="22" y="991"/>
                </a:lnTo>
                <a:lnTo>
                  <a:pt x="29" y="963"/>
                </a:lnTo>
                <a:lnTo>
                  <a:pt x="25" y="932"/>
                </a:lnTo>
                <a:lnTo>
                  <a:pt x="34" y="923"/>
                </a:lnTo>
                <a:lnTo>
                  <a:pt x="36" y="907"/>
                </a:lnTo>
                <a:lnTo>
                  <a:pt x="44" y="907"/>
                </a:lnTo>
                <a:lnTo>
                  <a:pt x="59" y="892"/>
                </a:lnTo>
                <a:lnTo>
                  <a:pt x="59" y="872"/>
                </a:lnTo>
                <a:lnTo>
                  <a:pt x="64" y="858"/>
                </a:lnTo>
                <a:lnTo>
                  <a:pt x="59" y="842"/>
                </a:lnTo>
                <a:lnTo>
                  <a:pt x="48" y="813"/>
                </a:lnTo>
                <a:lnTo>
                  <a:pt x="66" y="806"/>
                </a:lnTo>
                <a:lnTo>
                  <a:pt x="75" y="780"/>
                </a:lnTo>
                <a:lnTo>
                  <a:pt x="69" y="770"/>
                </a:lnTo>
                <a:lnTo>
                  <a:pt x="55" y="763"/>
                </a:lnTo>
                <a:lnTo>
                  <a:pt x="44" y="747"/>
                </a:lnTo>
                <a:lnTo>
                  <a:pt x="51" y="699"/>
                </a:lnTo>
                <a:lnTo>
                  <a:pt x="38" y="669"/>
                </a:lnTo>
                <a:lnTo>
                  <a:pt x="45" y="623"/>
                </a:lnTo>
                <a:lnTo>
                  <a:pt x="46" y="595"/>
                </a:lnTo>
                <a:lnTo>
                  <a:pt x="54" y="574"/>
                </a:lnTo>
                <a:lnTo>
                  <a:pt x="66" y="554"/>
                </a:lnTo>
                <a:lnTo>
                  <a:pt x="77" y="542"/>
                </a:lnTo>
                <a:lnTo>
                  <a:pt x="89" y="537"/>
                </a:lnTo>
                <a:lnTo>
                  <a:pt x="107" y="538"/>
                </a:lnTo>
                <a:lnTo>
                  <a:pt x="121" y="537"/>
                </a:lnTo>
                <a:lnTo>
                  <a:pt x="129" y="529"/>
                </a:lnTo>
                <a:lnTo>
                  <a:pt x="133" y="522"/>
                </a:lnTo>
                <a:lnTo>
                  <a:pt x="128" y="496"/>
                </a:lnTo>
                <a:lnTo>
                  <a:pt x="121" y="484"/>
                </a:lnTo>
                <a:lnTo>
                  <a:pt x="114" y="478"/>
                </a:lnTo>
                <a:lnTo>
                  <a:pt x="124" y="454"/>
                </a:lnTo>
                <a:lnTo>
                  <a:pt x="135" y="431"/>
                </a:lnTo>
                <a:lnTo>
                  <a:pt x="142" y="410"/>
                </a:lnTo>
                <a:lnTo>
                  <a:pt x="148" y="382"/>
                </a:lnTo>
                <a:lnTo>
                  <a:pt x="149" y="337"/>
                </a:lnTo>
                <a:lnTo>
                  <a:pt x="151" y="326"/>
                </a:lnTo>
                <a:lnTo>
                  <a:pt x="170" y="325"/>
                </a:lnTo>
                <a:lnTo>
                  <a:pt x="183" y="304"/>
                </a:lnTo>
                <a:lnTo>
                  <a:pt x="209" y="260"/>
                </a:lnTo>
                <a:lnTo>
                  <a:pt x="220" y="243"/>
                </a:lnTo>
                <a:lnTo>
                  <a:pt x="224" y="226"/>
                </a:lnTo>
                <a:lnTo>
                  <a:pt x="221" y="201"/>
                </a:lnTo>
                <a:lnTo>
                  <a:pt x="220" y="191"/>
                </a:lnTo>
                <a:lnTo>
                  <a:pt x="248" y="132"/>
                </a:lnTo>
                <a:lnTo>
                  <a:pt x="257" y="123"/>
                </a:lnTo>
                <a:lnTo>
                  <a:pt x="262" y="124"/>
                </a:lnTo>
                <a:lnTo>
                  <a:pt x="279" y="129"/>
                </a:lnTo>
                <a:lnTo>
                  <a:pt x="292" y="128"/>
                </a:lnTo>
                <a:lnTo>
                  <a:pt x="299" y="113"/>
                </a:lnTo>
                <a:lnTo>
                  <a:pt x="300" y="103"/>
                </a:lnTo>
                <a:lnTo>
                  <a:pt x="301" y="69"/>
                </a:lnTo>
                <a:lnTo>
                  <a:pt x="304" y="59"/>
                </a:lnTo>
                <a:lnTo>
                  <a:pt x="337" y="79"/>
                </a:lnTo>
                <a:lnTo>
                  <a:pt x="355" y="87"/>
                </a:lnTo>
                <a:lnTo>
                  <a:pt x="368" y="93"/>
                </a:lnTo>
                <a:lnTo>
                  <a:pt x="375" y="94"/>
                </a:lnTo>
                <a:lnTo>
                  <a:pt x="380" y="81"/>
                </a:lnTo>
                <a:lnTo>
                  <a:pt x="383" y="58"/>
                </a:lnTo>
                <a:lnTo>
                  <a:pt x="388" y="2"/>
                </a:lnTo>
                <a:lnTo>
                  <a:pt x="405" y="0"/>
                </a:lnTo>
                <a:lnTo>
                  <a:pt x="413" y="1"/>
                </a:lnTo>
                <a:lnTo>
                  <a:pt x="415" y="5"/>
                </a:lnTo>
                <a:lnTo>
                  <a:pt x="418" y="7"/>
                </a:lnTo>
                <a:lnTo>
                  <a:pt x="429" y="31"/>
                </a:lnTo>
                <a:lnTo>
                  <a:pt x="454" y="66"/>
                </a:lnTo>
                <a:lnTo>
                  <a:pt x="475" y="81"/>
                </a:lnTo>
                <a:lnTo>
                  <a:pt x="505" y="92"/>
                </a:lnTo>
                <a:lnTo>
                  <a:pt x="515" y="103"/>
                </a:lnTo>
                <a:lnTo>
                  <a:pt x="530" y="132"/>
                </a:lnTo>
                <a:lnTo>
                  <a:pt x="528" y="153"/>
                </a:lnTo>
                <a:lnTo>
                  <a:pt x="528" y="179"/>
                </a:lnTo>
                <a:lnTo>
                  <a:pt x="538" y="211"/>
                </a:lnTo>
                <a:lnTo>
                  <a:pt x="546" y="244"/>
                </a:lnTo>
                <a:lnTo>
                  <a:pt x="546" y="263"/>
                </a:lnTo>
                <a:lnTo>
                  <a:pt x="537" y="302"/>
                </a:lnTo>
                <a:lnTo>
                  <a:pt x="541" y="327"/>
                </a:lnTo>
                <a:lnTo>
                  <a:pt x="547" y="341"/>
                </a:lnTo>
                <a:lnTo>
                  <a:pt x="549" y="352"/>
                </a:lnTo>
                <a:close/>
              </a:path>
            </a:pathLst>
          </a:custGeom>
          <a:solidFill>
            <a:schemeClr val="accent1">
              <a:lumMod val="75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40" name="Freeform 67">
            <a:extLst>
              <a:ext uri="{FF2B5EF4-FFF2-40B4-BE49-F238E27FC236}">
                <a16:creationId xmlns:a16="http://schemas.microsoft.com/office/drawing/2014/main" id="{4F5CD79A-5BED-4A99-9F0E-1F3C9954A476}"/>
              </a:ext>
            </a:extLst>
          </p:cNvPr>
          <p:cNvSpPr>
            <a:spLocks/>
          </p:cNvSpPr>
          <p:nvPr/>
        </p:nvSpPr>
        <p:spPr bwMode="auto">
          <a:xfrm>
            <a:off x="5214939" y="4970463"/>
            <a:ext cx="301625" cy="190500"/>
          </a:xfrm>
          <a:custGeom>
            <a:avLst/>
            <a:gdLst>
              <a:gd name="T0" fmla="*/ 2147483646 w 190"/>
              <a:gd name="T1" fmla="*/ 2147483646 h 120"/>
              <a:gd name="T2" fmla="*/ 2147483646 w 190"/>
              <a:gd name="T3" fmla="*/ 2147483646 h 120"/>
              <a:gd name="T4" fmla="*/ 2147483646 w 190"/>
              <a:gd name="T5" fmla="*/ 2147483646 h 120"/>
              <a:gd name="T6" fmla="*/ 2147483646 w 190"/>
              <a:gd name="T7" fmla="*/ 2147483646 h 120"/>
              <a:gd name="T8" fmla="*/ 2147483646 w 190"/>
              <a:gd name="T9" fmla="*/ 2147483646 h 120"/>
              <a:gd name="T10" fmla="*/ 2147483646 w 190"/>
              <a:gd name="T11" fmla="*/ 2147483646 h 120"/>
              <a:gd name="T12" fmla="*/ 2147483646 w 190"/>
              <a:gd name="T13" fmla="*/ 2147483646 h 120"/>
              <a:gd name="T14" fmla="*/ 2147483646 w 190"/>
              <a:gd name="T15" fmla="*/ 2147483646 h 120"/>
              <a:gd name="T16" fmla="*/ 2147483646 w 190"/>
              <a:gd name="T17" fmla="*/ 2147483646 h 120"/>
              <a:gd name="T18" fmla="*/ 2147483646 w 190"/>
              <a:gd name="T19" fmla="*/ 2147483646 h 120"/>
              <a:gd name="T20" fmla="*/ 2147483646 w 190"/>
              <a:gd name="T21" fmla="*/ 2147483646 h 120"/>
              <a:gd name="T22" fmla="*/ 2147483646 w 190"/>
              <a:gd name="T23" fmla="*/ 2147483646 h 120"/>
              <a:gd name="T24" fmla="*/ 2147483646 w 190"/>
              <a:gd name="T25" fmla="*/ 2147483646 h 120"/>
              <a:gd name="T26" fmla="*/ 2147483646 w 190"/>
              <a:gd name="T27" fmla="*/ 2147483646 h 120"/>
              <a:gd name="T28" fmla="*/ 2147483646 w 190"/>
              <a:gd name="T29" fmla="*/ 2147483646 h 120"/>
              <a:gd name="T30" fmla="*/ 2147483646 w 190"/>
              <a:gd name="T31" fmla="*/ 2147483646 h 120"/>
              <a:gd name="T32" fmla="*/ 2147483646 w 190"/>
              <a:gd name="T33" fmla="*/ 2147483646 h 120"/>
              <a:gd name="T34" fmla="*/ 2147483646 w 190"/>
              <a:gd name="T35" fmla="*/ 2147483646 h 120"/>
              <a:gd name="T36" fmla="*/ 2147483646 w 190"/>
              <a:gd name="T37" fmla="*/ 2147483646 h 120"/>
              <a:gd name="T38" fmla="*/ 2147483646 w 190"/>
              <a:gd name="T39" fmla="*/ 2147483646 h 120"/>
              <a:gd name="T40" fmla="*/ 2147483646 w 190"/>
              <a:gd name="T41" fmla="*/ 2147483646 h 120"/>
              <a:gd name="T42" fmla="*/ 2147483646 w 190"/>
              <a:gd name="T43" fmla="*/ 2147483646 h 120"/>
              <a:gd name="T44" fmla="*/ 2147483646 w 190"/>
              <a:gd name="T45" fmla="*/ 2147483646 h 120"/>
              <a:gd name="T46" fmla="*/ 0 w 190"/>
              <a:gd name="T47" fmla="*/ 2147483646 h 120"/>
              <a:gd name="T48" fmla="*/ 2147483646 w 190"/>
              <a:gd name="T49" fmla="*/ 2147483646 h 120"/>
              <a:gd name="T50" fmla="*/ 2147483646 w 190"/>
              <a:gd name="T51" fmla="*/ 2147483646 h 120"/>
              <a:gd name="T52" fmla="*/ 2147483646 w 190"/>
              <a:gd name="T53" fmla="*/ 2147483646 h 120"/>
              <a:gd name="T54" fmla="*/ 2147483646 w 190"/>
              <a:gd name="T55" fmla="*/ 2147483646 h 120"/>
              <a:gd name="T56" fmla="*/ 2147483646 w 190"/>
              <a:gd name="T57" fmla="*/ 2147483646 h 120"/>
              <a:gd name="T58" fmla="*/ 2147483646 w 190"/>
              <a:gd name="T59" fmla="*/ 2147483646 h 120"/>
              <a:gd name="T60" fmla="*/ 2147483646 w 190"/>
              <a:gd name="T61" fmla="*/ 2147483646 h 120"/>
              <a:gd name="T62" fmla="*/ 2147483646 w 190"/>
              <a:gd name="T63" fmla="*/ 2147483646 h 120"/>
              <a:gd name="T64" fmla="*/ 2147483646 w 190"/>
              <a:gd name="T65" fmla="*/ 2147483646 h 120"/>
              <a:gd name="T66" fmla="*/ 2147483646 w 190"/>
              <a:gd name="T67" fmla="*/ 2147483646 h 120"/>
              <a:gd name="T68" fmla="*/ 2147483646 w 190"/>
              <a:gd name="T69" fmla="*/ 2147483646 h 120"/>
              <a:gd name="T70" fmla="*/ 2147483646 w 190"/>
              <a:gd name="T71" fmla="*/ 2147483646 h 120"/>
              <a:gd name="T72" fmla="*/ 2147483646 w 190"/>
              <a:gd name="T73" fmla="*/ 2147483646 h 120"/>
              <a:gd name="T74" fmla="*/ 2147483646 w 190"/>
              <a:gd name="T75" fmla="*/ 2147483646 h 120"/>
              <a:gd name="T76" fmla="*/ 2147483646 w 190"/>
              <a:gd name="T77" fmla="*/ 2147483646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0"/>
              <a:gd name="T118" fmla="*/ 0 h 120"/>
              <a:gd name="T119" fmla="*/ 190 w 190"/>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0" h="120">
                <a:moveTo>
                  <a:pt x="152" y="14"/>
                </a:moveTo>
                <a:lnTo>
                  <a:pt x="155" y="24"/>
                </a:lnTo>
                <a:lnTo>
                  <a:pt x="150" y="32"/>
                </a:lnTo>
                <a:lnTo>
                  <a:pt x="154" y="40"/>
                </a:lnTo>
                <a:lnTo>
                  <a:pt x="153" y="45"/>
                </a:lnTo>
                <a:lnTo>
                  <a:pt x="165" y="47"/>
                </a:lnTo>
                <a:lnTo>
                  <a:pt x="165" y="51"/>
                </a:lnTo>
                <a:lnTo>
                  <a:pt x="175" y="58"/>
                </a:lnTo>
                <a:lnTo>
                  <a:pt x="186" y="49"/>
                </a:lnTo>
                <a:lnTo>
                  <a:pt x="190" y="52"/>
                </a:lnTo>
                <a:lnTo>
                  <a:pt x="190" y="57"/>
                </a:lnTo>
                <a:lnTo>
                  <a:pt x="187" y="65"/>
                </a:lnTo>
                <a:lnTo>
                  <a:pt x="190" y="71"/>
                </a:lnTo>
                <a:lnTo>
                  <a:pt x="189" y="77"/>
                </a:lnTo>
                <a:lnTo>
                  <a:pt x="183" y="75"/>
                </a:lnTo>
                <a:lnTo>
                  <a:pt x="180" y="71"/>
                </a:lnTo>
                <a:lnTo>
                  <a:pt x="174" y="73"/>
                </a:lnTo>
                <a:lnTo>
                  <a:pt x="173" y="81"/>
                </a:lnTo>
                <a:lnTo>
                  <a:pt x="177" y="84"/>
                </a:lnTo>
                <a:lnTo>
                  <a:pt x="173" y="96"/>
                </a:lnTo>
                <a:lnTo>
                  <a:pt x="168" y="87"/>
                </a:lnTo>
                <a:lnTo>
                  <a:pt x="159" y="88"/>
                </a:lnTo>
                <a:lnTo>
                  <a:pt x="158" y="91"/>
                </a:lnTo>
                <a:lnTo>
                  <a:pt x="154" y="92"/>
                </a:lnTo>
                <a:lnTo>
                  <a:pt x="149" y="88"/>
                </a:lnTo>
                <a:lnTo>
                  <a:pt x="147" y="79"/>
                </a:lnTo>
                <a:lnTo>
                  <a:pt x="139" y="81"/>
                </a:lnTo>
                <a:lnTo>
                  <a:pt x="140" y="90"/>
                </a:lnTo>
                <a:lnTo>
                  <a:pt x="132" y="101"/>
                </a:lnTo>
                <a:lnTo>
                  <a:pt x="131" y="116"/>
                </a:lnTo>
                <a:lnTo>
                  <a:pt x="126" y="120"/>
                </a:lnTo>
                <a:lnTo>
                  <a:pt x="118" y="111"/>
                </a:lnTo>
                <a:lnTo>
                  <a:pt x="120" y="106"/>
                </a:lnTo>
                <a:lnTo>
                  <a:pt x="115" y="104"/>
                </a:lnTo>
                <a:lnTo>
                  <a:pt x="104" y="94"/>
                </a:lnTo>
                <a:lnTo>
                  <a:pt x="104" y="83"/>
                </a:lnTo>
                <a:lnTo>
                  <a:pt x="89" y="94"/>
                </a:lnTo>
                <a:lnTo>
                  <a:pt x="91" y="100"/>
                </a:lnTo>
                <a:lnTo>
                  <a:pt x="84" y="112"/>
                </a:lnTo>
                <a:lnTo>
                  <a:pt x="79" y="116"/>
                </a:lnTo>
                <a:lnTo>
                  <a:pt x="67" y="111"/>
                </a:lnTo>
                <a:lnTo>
                  <a:pt x="55" y="117"/>
                </a:lnTo>
                <a:lnTo>
                  <a:pt x="44" y="115"/>
                </a:lnTo>
                <a:lnTo>
                  <a:pt x="42" y="104"/>
                </a:lnTo>
                <a:lnTo>
                  <a:pt x="36" y="81"/>
                </a:lnTo>
                <a:lnTo>
                  <a:pt x="24" y="85"/>
                </a:lnTo>
                <a:lnTo>
                  <a:pt x="7" y="104"/>
                </a:lnTo>
                <a:lnTo>
                  <a:pt x="0" y="101"/>
                </a:lnTo>
                <a:lnTo>
                  <a:pt x="5" y="95"/>
                </a:lnTo>
                <a:lnTo>
                  <a:pt x="5" y="86"/>
                </a:lnTo>
                <a:lnTo>
                  <a:pt x="4" y="82"/>
                </a:lnTo>
                <a:lnTo>
                  <a:pt x="5" y="74"/>
                </a:lnTo>
                <a:lnTo>
                  <a:pt x="19" y="62"/>
                </a:lnTo>
                <a:lnTo>
                  <a:pt x="18" y="53"/>
                </a:lnTo>
                <a:lnTo>
                  <a:pt x="30" y="46"/>
                </a:lnTo>
                <a:lnTo>
                  <a:pt x="30" y="44"/>
                </a:lnTo>
                <a:lnTo>
                  <a:pt x="40" y="30"/>
                </a:lnTo>
                <a:lnTo>
                  <a:pt x="43" y="29"/>
                </a:lnTo>
                <a:lnTo>
                  <a:pt x="41" y="27"/>
                </a:lnTo>
                <a:lnTo>
                  <a:pt x="38" y="26"/>
                </a:lnTo>
                <a:lnTo>
                  <a:pt x="42" y="18"/>
                </a:lnTo>
                <a:lnTo>
                  <a:pt x="51" y="18"/>
                </a:lnTo>
                <a:lnTo>
                  <a:pt x="50" y="20"/>
                </a:lnTo>
                <a:lnTo>
                  <a:pt x="60" y="21"/>
                </a:lnTo>
                <a:lnTo>
                  <a:pt x="67" y="12"/>
                </a:lnTo>
                <a:lnTo>
                  <a:pt x="72" y="14"/>
                </a:lnTo>
                <a:lnTo>
                  <a:pt x="77" y="11"/>
                </a:lnTo>
                <a:lnTo>
                  <a:pt x="83" y="14"/>
                </a:lnTo>
                <a:lnTo>
                  <a:pt x="94" y="9"/>
                </a:lnTo>
                <a:lnTo>
                  <a:pt x="99" y="12"/>
                </a:lnTo>
                <a:lnTo>
                  <a:pt x="105" y="12"/>
                </a:lnTo>
                <a:lnTo>
                  <a:pt x="102" y="6"/>
                </a:lnTo>
                <a:lnTo>
                  <a:pt x="116" y="0"/>
                </a:lnTo>
                <a:lnTo>
                  <a:pt x="116" y="5"/>
                </a:lnTo>
                <a:lnTo>
                  <a:pt x="120" y="4"/>
                </a:lnTo>
                <a:lnTo>
                  <a:pt x="123" y="7"/>
                </a:lnTo>
                <a:lnTo>
                  <a:pt x="139" y="7"/>
                </a:lnTo>
                <a:lnTo>
                  <a:pt x="152"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41" name="Freeform 68">
            <a:extLst>
              <a:ext uri="{FF2B5EF4-FFF2-40B4-BE49-F238E27FC236}">
                <a16:creationId xmlns:a16="http://schemas.microsoft.com/office/drawing/2014/main" id="{852B2468-55DF-4290-BDDF-DE0C66DD5D21}"/>
              </a:ext>
            </a:extLst>
          </p:cNvPr>
          <p:cNvSpPr>
            <a:spLocks/>
          </p:cNvSpPr>
          <p:nvPr/>
        </p:nvSpPr>
        <p:spPr bwMode="auto">
          <a:xfrm>
            <a:off x="5214939" y="4970463"/>
            <a:ext cx="301625" cy="190500"/>
          </a:xfrm>
          <a:custGeom>
            <a:avLst/>
            <a:gdLst>
              <a:gd name="T0" fmla="*/ 2147483646 w 190"/>
              <a:gd name="T1" fmla="*/ 2147483646 h 120"/>
              <a:gd name="T2" fmla="*/ 2147483646 w 190"/>
              <a:gd name="T3" fmla="*/ 2147483646 h 120"/>
              <a:gd name="T4" fmla="*/ 2147483646 w 190"/>
              <a:gd name="T5" fmla="*/ 2147483646 h 120"/>
              <a:gd name="T6" fmla="*/ 2147483646 w 190"/>
              <a:gd name="T7" fmla="*/ 2147483646 h 120"/>
              <a:gd name="T8" fmla="*/ 2147483646 w 190"/>
              <a:gd name="T9" fmla="*/ 2147483646 h 120"/>
              <a:gd name="T10" fmla="*/ 2147483646 w 190"/>
              <a:gd name="T11" fmla="*/ 2147483646 h 120"/>
              <a:gd name="T12" fmla="*/ 2147483646 w 190"/>
              <a:gd name="T13" fmla="*/ 2147483646 h 120"/>
              <a:gd name="T14" fmla="*/ 2147483646 w 190"/>
              <a:gd name="T15" fmla="*/ 2147483646 h 120"/>
              <a:gd name="T16" fmla="*/ 2147483646 w 190"/>
              <a:gd name="T17" fmla="*/ 2147483646 h 120"/>
              <a:gd name="T18" fmla="*/ 2147483646 w 190"/>
              <a:gd name="T19" fmla="*/ 2147483646 h 120"/>
              <a:gd name="T20" fmla="*/ 2147483646 w 190"/>
              <a:gd name="T21" fmla="*/ 2147483646 h 120"/>
              <a:gd name="T22" fmla="*/ 2147483646 w 190"/>
              <a:gd name="T23" fmla="*/ 2147483646 h 120"/>
              <a:gd name="T24" fmla="*/ 2147483646 w 190"/>
              <a:gd name="T25" fmla="*/ 2147483646 h 120"/>
              <a:gd name="T26" fmla="*/ 2147483646 w 190"/>
              <a:gd name="T27" fmla="*/ 2147483646 h 120"/>
              <a:gd name="T28" fmla="*/ 2147483646 w 190"/>
              <a:gd name="T29" fmla="*/ 2147483646 h 120"/>
              <a:gd name="T30" fmla="*/ 2147483646 w 190"/>
              <a:gd name="T31" fmla="*/ 2147483646 h 120"/>
              <a:gd name="T32" fmla="*/ 2147483646 w 190"/>
              <a:gd name="T33" fmla="*/ 2147483646 h 120"/>
              <a:gd name="T34" fmla="*/ 2147483646 w 190"/>
              <a:gd name="T35" fmla="*/ 2147483646 h 120"/>
              <a:gd name="T36" fmla="*/ 2147483646 w 190"/>
              <a:gd name="T37" fmla="*/ 2147483646 h 120"/>
              <a:gd name="T38" fmla="*/ 2147483646 w 190"/>
              <a:gd name="T39" fmla="*/ 2147483646 h 120"/>
              <a:gd name="T40" fmla="*/ 2147483646 w 190"/>
              <a:gd name="T41" fmla="*/ 2147483646 h 120"/>
              <a:gd name="T42" fmla="*/ 2147483646 w 190"/>
              <a:gd name="T43" fmla="*/ 2147483646 h 120"/>
              <a:gd name="T44" fmla="*/ 2147483646 w 190"/>
              <a:gd name="T45" fmla="*/ 2147483646 h 120"/>
              <a:gd name="T46" fmla="*/ 0 w 190"/>
              <a:gd name="T47" fmla="*/ 2147483646 h 120"/>
              <a:gd name="T48" fmla="*/ 2147483646 w 190"/>
              <a:gd name="T49" fmla="*/ 2147483646 h 120"/>
              <a:gd name="T50" fmla="*/ 2147483646 w 190"/>
              <a:gd name="T51" fmla="*/ 2147483646 h 120"/>
              <a:gd name="T52" fmla="*/ 2147483646 w 190"/>
              <a:gd name="T53" fmla="*/ 2147483646 h 120"/>
              <a:gd name="T54" fmla="*/ 2147483646 w 190"/>
              <a:gd name="T55" fmla="*/ 2147483646 h 120"/>
              <a:gd name="T56" fmla="*/ 2147483646 w 190"/>
              <a:gd name="T57" fmla="*/ 2147483646 h 120"/>
              <a:gd name="T58" fmla="*/ 2147483646 w 190"/>
              <a:gd name="T59" fmla="*/ 2147483646 h 120"/>
              <a:gd name="T60" fmla="*/ 2147483646 w 190"/>
              <a:gd name="T61" fmla="*/ 2147483646 h 120"/>
              <a:gd name="T62" fmla="*/ 2147483646 w 190"/>
              <a:gd name="T63" fmla="*/ 2147483646 h 120"/>
              <a:gd name="T64" fmla="*/ 2147483646 w 190"/>
              <a:gd name="T65" fmla="*/ 2147483646 h 120"/>
              <a:gd name="T66" fmla="*/ 2147483646 w 190"/>
              <a:gd name="T67" fmla="*/ 2147483646 h 120"/>
              <a:gd name="T68" fmla="*/ 2147483646 w 190"/>
              <a:gd name="T69" fmla="*/ 2147483646 h 120"/>
              <a:gd name="T70" fmla="*/ 2147483646 w 190"/>
              <a:gd name="T71" fmla="*/ 2147483646 h 120"/>
              <a:gd name="T72" fmla="*/ 2147483646 w 190"/>
              <a:gd name="T73" fmla="*/ 2147483646 h 120"/>
              <a:gd name="T74" fmla="*/ 2147483646 w 190"/>
              <a:gd name="T75" fmla="*/ 2147483646 h 120"/>
              <a:gd name="T76" fmla="*/ 2147483646 w 190"/>
              <a:gd name="T77" fmla="*/ 2147483646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0"/>
              <a:gd name="T118" fmla="*/ 0 h 120"/>
              <a:gd name="T119" fmla="*/ 190 w 190"/>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0" h="120">
                <a:moveTo>
                  <a:pt x="152" y="14"/>
                </a:moveTo>
                <a:lnTo>
                  <a:pt x="155" y="24"/>
                </a:lnTo>
                <a:lnTo>
                  <a:pt x="150" y="32"/>
                </a:lnTo>
                <a:lnTo>
                  <a:pt x="154" y="40"/>
                </a:lnTo>
                <a:lnTo>
                  <a:pt x="153" y="45"/>
                </a:lnTo>
                <a:lnTo>
                  <a:pt x="165" y="47"/>
                </a:lnTo>
                <a:lnTo>
                  <a:pt x="165" y="51"/>
                </a:lnTo>
                <a:lnTo>
                  <a:pt x="175" y="58"/>
                </a:lnTo>
                <a:lnTo>
                  <a:pt x="186" y="49"/>
                </a:lnTo>
                <a:lnTo>
                  <a:pt x="190" y="52"/>
                </a:lnTo>
                <a:lnTo>
                  <a:pt x="190" y="57"/>
                </a:lnTo>
                <a:lnTo>
                  <a:pt x="187" y="65"/>
                </a:lnTo>
                <a:lnTo>
                  <a:pt x="190" y="71"/>
                </a:lnTo>
                <a:lnTo>
                  <a:pt x="189" y="77"/>
                </a:lnTo>
                <a:lnTo>
                  <a:pt x="183" y="75"/>
                </a:lnTo>
                <a:lnTo>
                  <a:pt x="180" y="71"/>
                </a:lnTo>
                <a:lnTo>
                  <a:pt x="174" y="73"/>
                </a:lnTo>
                <a:lnTo>
                  <a:pt x="173" y="81"/>
                </a:lnTo>
                <a:lnTo>
                  <a:pt x="177" y="84"/>
                </a:lnTo>
                <a:lnTo>
                  <a:pt x="173" y="96"/>
                </a:lnTo>
                <a:lnTo>
                  <a:pt x="168" y="87"/>
                </a:lnTo>
                <a:lnTo>
                  <a:pt x="159" y="88"/>
                </a:lnTo>
                <a:lnTo>
                  <a:pt x="158" y="91"/>
                </a:lnTo>
                <a:lnTo>
                  <a:pt x="154" y="92"/>
                </a:lnTo>
                <a:lnTo>
                  <a:pt x="149" y="88"/>
                </a:lnTo>
                <a:lnTo>
                  <a:pt x="147" y="79"/>
                </a:lnTo>
                <a:lnTo>
                  <a:pt x="139" y="81"/>
                </a:lnTo>
                <a:lnTo>
                  <a:pt x="140" y="90"/>
                </a:lnTo>
                <a:lnTo>
                  <a:pt x="132" y="101"/>
                </a:lnTo>
                <a:lnTo>
                  <a:pt x="131" y="116"/>
                </a:lnTo>
                <a:lnTo>
                  <a:pt x="126" y="120"/>
                </a:lnTo>
                <a:lnTo>
                  <a:pt x="118" y="111"/>
                </a:lnTo>
                <a:lnTo>
                  <a:pt x="120" y="106"/>
                </a:lnTo>
                <a:lnTo>
                  <a:pt x="115" y="104"/>
                </a:lnTo>
                <a:lnTo>
                  <a:pt x="104" y="94"/>
                </a:lnTo>
                <a:lnTo>
                  <a:pt x="104" y="83"/>
                </a:lnTo>
                <a:lnTo>
                  <a:pt x="89" y="94"/>
                </a:lnTo>
                <a:lnTo>
                  <a:pt x="91" y="100"/>
                </a:lnTo>
                <a:lnTo>
                  <a:pt x="84" y="112"/>
                </a:lnTo>
                <a:lnTo>
                  <a:pt x="79" y="116"/>
                </a:lnTo>
                <a:lnTo>
                  <a:pt x="67" y="111"/>
                </a:lnTo>
                <a:lnTo>
                  <a:pt x="55" y="117"/>
                </a:lnTo>
                <a:lnTo>
                  <a:pt x="44" y="115"/>
                </a:lnTo>
                <a:lnTo>
                  <a:pt x="42" y="104"/>
                </a:lnTo>
                <a:lnTo>
                  <a:pt x="36" y="81"/>
                </a:lnTo>
                <a:lnTo>
                  <a:pt x="24" y="85"/>
                </a:lnTo>
                <a:lnTo>
                  <a:pt x="7" y="104"/>
                </a:lnTo>
                <a:lnTo>
                  <a:pt x="0" y="101"/>
                </a:lnTo>
                <a:lnTo>
                  <a:pt x="5" y="95"/>
                </a:lnTo>
                <a:lnTo>
                  <a:pt x="5" y="86"/>
                </a:lnTo>
                <a:lnTo>
                  <a:pt x="4" y="82"/>
                </a:lnTo>
                <a:lnTo>
                  <a:pt x="5" y="74"/>
                </a:lnTo>
                <a:lnTo>
                  <a:pt x="19" y="62"/>
                </a:lnTo>
                <a:lnTo>
                  <a:pt x="18" y="53"/>
                </a:lnTo>
                <a:lnTo>
                  <a:pt x="30" y="46"/>
                </a:lnTo>
                <a:lnTo>
                  <a:pt x="30" y="44"/>
                </a:lnTo>
                <a:lnTo>
                  <a:pt x="40" y="30"/>
                </a:lnTo>
                <a:lnTo>
                  <a:pt x="43" y="29"/>
                </a:lnTo>
                <a:lnTo>
                  <a:pt x="41" y="27"/>
                </a:lnTo>
                <a:lnTo>
                  <a:pt x="38" y="26"/>
                </a:lnTo>
                <a:lnTo>
                  <a:pt x="42" y="18"/>
                </a:lnTo>
                <a:lnTo>
                  <a:pt x="51" y="18"/>
                </a:lnTo>
                <a:lnTo>
                  <a:pt x="50" y="20"/>
                </a:lnTo>
                <a:lnTo>
                  <a:pt x="60" y="21"/>
                </a:lnTo>
                <a:lnTo>
                  <a:pt x="67" y="12"/>
                </a:lnTo>
                <a:lnTo>
                  <a:pt x="72" y="14"/>
                </a:lnTo>
                <a:lnTo>
                  <a:pt x="77" y="11"/>
                </a:lnTo>
                <a:lnTo>
                  <a:pt x="83" y="14"/>
                </a:lnTo>
                <a:lnTo>
                  <a:pt x="94" y="9"/>
                </a:lnTo>
                <a:lnTo>
                  <a:pt x="99" y="12"/>
                </a:lnTo>
                <a:lnTo>
                  <a:pt x="105" y="12"/>
                </a:lnTo>
                <a:lnTo>
                  <a:pt x="102" y="6"/>
                </a:lnTo>
                <a:lnTo>
                  <a:pt x="116" y="0"/>
                </a:lnTo>
                <a:lnTo>
                  <a:pt x="116" y="5"/>
                </a:lnTo>
                <a:lnTo>
                  <a:pt x="120" y="4"/>
                </a:lnTo>
                <a:lnTo>
                  <a:pt x="123" y="7"/>
                </a:lnTo>
                <a:lnTo>
                  <a:pt x="139" y="7"/>
                </a:lnTo>
                <a:lnTo>
                  <a:pt x="152" y="14"/>
                </a:lnTo>
                <a:close/>
              </a:path>
            </a:pathLst>
          </a:custGeom>
          <a:solidFill>
            <a:schemeClr val="bg1"/>
          </a:solidFill>
          <a:ln w="0" cap="rnd">
            <a:solidFill>
              <a:srgbClr val="000000"/>
            </a:solidFill>
            <a:round/>
            <a:headEnd/>
            <a:tailEnd/>
          </a:ln>
        </p:spPr>
        <p:txBody>
          <a:bodyPr/>
          <a:lstStyle/>
          <a:p>
            <a:endParaRPr lang="nl-NL"/>
          </a:p>
        </p:txBody>
      </p:sp>
      <p:sp>
        <p:nvSpPr>
          <p:cNvPr id="170042" name="Freeform 69">
            <a:extLst>
              <a:ext uri="{FF2B5EF4-FFF2-40B4-BE49-F238E27FC236}">
                <a16:creationId xmlns:a16="http://schemas.microsoft.com/office/drawing/2014/main" id="{3BC683E0-3372-44D8-A0EA-BCD71983C2CD}"/>
              </a:ext>
            </a:extLst>
          </p:cNvPr>
          <p:cNvSpPr>
            <a:spLocks noEditPoints="1"/>
          </p:cNvSpPr>
          <p:nvPr/>
        </p:nvSpPr>
        <p:spPr bwMode="auto">
          <a:xfrm>
            <a:off x="6570664" y="5519738"/>
            <a:ext cx="1266825" cy="539750"/>
          </a:xfrm>
          <a:custGeom>
            <a:avLst/>
            <a:gdLst>
              <a:gd name="T0" fmla="*/ 2147483646 w 798"/>
              <a:gd name="T1" fmla="*/ 2147483646 h 340"/>
              <a:gd name="T2" fmla="*/ 2147483646 w 798"/>
              <a:gd name="T3" fmla="*/ 2147483646 h 340"/>
              <a:gd name="T4" fmla="*/ 2147483646 w 798"/>
              <a:gd name="T5" fmla="*/ 2147483646 h 340"/>
              <a:gd name="T6" fmla="*/ 2147483646 w 798"/>
              <a:gd name="T7" fmla="*/ 2147483646 h 340"/>
              <a:gd name="T8" fmla="*/ 2147483646 w 798"/>
              <a:gd name="T9" fmla="*/ 2147483646 h 340"/>
              <a:gd name="T10" fmla="*/ 2147483646 w 798"/>
              <a:gd name="T11" fmla="*/ 2147483646 h 340"/>
              <a:gd name="T12" fmla="*/ 2147483646 w 798"/>
              <a:gd name="T13" fmla="*/ 2147483646 h 340"/>
              <a:gd name="T14" fmla="*/ 2147483646 w 798"/>
              <a:gd name="T15" fmla="*/ 2147483646 h 340"/>
              <a:gd name="T16" fmla="*/ 2147483646 w 798"/>
              <a:gd name="T17" fmla="*/ 2147483646 h 340"/>
              <a:gd name="T18" fmla="*/ 2147483646 w 798"/>
              <a:gd name="T19" fmla="*/ 2147483646 h 340"/>
              <a:gd name="T20" fmla="*/ 2147483646 w 798"/>
              <a:gd name="T21" fmla="*/ 2147483646 h 340"/>
              <a:gd name="T22" fmla="*/ 2147483646 w 798"/>
              <a:gd name="T23" fmla="*/ 2147483646 h 340"/>
              <a:gd name="T24" fmla="*/ 2147483646 w 798"/>
              <a:gd name="T25" fmla="*/ 2147483646 h 340"/>
              <a:gd name="T26" fmla="*/ 2147483646 w 798"/>
              <a:gd name="T27" fmla="*/ 2147483646 h 340"/>
              <a:gd name="T28" fmla="*/ 2147483646 w 798"/>
              <a:gd name="T29" fmla="*/ 2147483646 h 340"/>
              <a:gd name="T30" fmla="*/ 2147483646 w 798"/>
              <a:gd name="T31" fmla="*/ 2147483646 h 340"/>
              <a:gd name="T32" fmla="*/ 2147483646 w 798"/>
              <a:gd name="T33" fmla="*/ 2147483646 h 340"/>
              <a:gd name="T34" fmla="*/ 2147483646 w 798"/>
              <a:gd name="T35" fmla="*/ 2147483646 h 340"/>
              <a:gd name="T36" fmla="*/ 2147483646 w 798"/>
              <a:gd name="T37" fmla="*/ 2147483646 h 340"/>
              <a:gd name="T38" fmla="*/ 2147483646 w 798"/>
              <a:gd name="T39" fmla="*/ 2147483646 h 340"/>
              <a:gd name="T40" fmla="*/ 2147483646 w 798"/>
              <a:gd name="T41" fmla="*/ 2147483646 h 340"/>
              <a:gd name="T42" fmla="*/ 2147483646 w 798"/>
              <a:gd name="T43" fmla="*/ 2147483646 h 340"/>
              <a:gd name="T44" fmla="*/ 2147483646 w 798"/>
              <a:gd name="T45" fmla="*/ 2147483646 h 340"/>
              <a:gd name="T46" fmla="*/ 2147483646 w 798"/>
              <a:gd name="T47" fmla="*/ 2147483646 h 340"/>
              <a:gd name="T48" fmla="*/ 2147483646 w 798"/>
              <a:gd name="T49" fmla="*/ 2147483646 h 340"/>
              <a:gd name="T50" fmla="*/ 2147483646 w 798"/>
              <a:gd name="T51" fmla="*/ 2147483646 h 340"/>
              <a:gd name="T52" fmla="*/ 2147483646 w 798"/>
              <a:gd name="T53" fmla="*/ 2147483646 h 340"/>
              <a:gd name="T54" fmla="*/ 2147483646 w 798"/>
              <a:gd name="T55" fmla="*/ 2147483646 h 340"/>
              <a:gd name="T56" fmla="*/ 2147483646 w 798"/>
              <a:gd name="T57" fmla="*/ 2147483646 h 340"/>
              <a:gd name="T58" fmla="*/ 2147483646 w 798"/>
              <a:gd name="T59" fmla="*/ 2147483646 h 340"/>
              <a:gd name="T60" fmla="*/ 2147483646 w 798"/>
              <a:gd name="T61" fmla="*/ 2147483646 h 340"/>
              <a:gd name="T62" fmla="*/ 2147483646 w 798"/>
              <a:gd name="T63" fmla="*/ 2147483646 h 340"/>
              <a:gd name="T64" fmla="*/ 2147483646 w 798"/>
              <a:gd name="T65" fmla="*/ 2147483646 h 340"/>
              <a:gd name="T66" fmla="*/ 2147483646 w 798"/>
              <a:gd name="T67" fmla="*/ 2147483646 h 340"/>
              <a:gd name="T68" fmla="*/ 2147483646 w 798"/>
              <a:gd name="T69" fmla="*/ 2147483646 h 340"/>
              <a:gd name="T70" fmla="*/ 2147483646 w 798"/>
              <a:gd name="T71" fmla="*/ 2147483646 h 340"/>
              <a:gd name="T72" fmla="*/ 2147483646 w 798"/>
              <a:gd name="T73" fmla="*/ 2147483646 h 340"/>
              <a:gd name="T74" fmla="*/ 2147483646 w 798"/>
              <a:gd name="T75" fmla="*/ 2147483646 h 340"/>
              <a:gd name="T76" fmla="*/ 2147483646 w 798"/>
              <a:gd name="T77" fmla="*/ 2147483646 h 340"/>
              <a:gd name="T78" fmla="*/ 2147483646 w 798"/>
              <a:gd name="T79" fmla="*/ 2147483646 h 340"/>
              <a:gd name="T80" fmla="*/ 2147483646 w 798"/>
              <a:gd name="T81" fmla="*/ 0 h 340"/>
              <a:gd name="T82" fmla="*/ 2147483646 w 798"/>
              <a:gd name="T83" fmla="*/ 2147483646 h 340"/>
              <a:gd name="T84" fmla="*/ 2147483646 w 798"/>
              <a:gd name="T85" fmla="*/ 2147483646 h 340"/>
              <a:gd name="T86" fmla="*/ 2147483646 w 798"/>
              <a:gd name="T87" fmla="*/ 2147483646 h 340"/>
              <a:gd name="T88" fmla="*/ 2147483646 w 798"/>
              <a:gd name="T89" fmla="*/ 2147483646 h 340"/>
              <a:gd name="T90" fmla="*/ 2147483646 w 798"/>
              <a:gd name="T91" fmla="*/ 2147483646 h 340"/>
              <a:gd name="T92" fmla="*/ 2147483646 w 798"/>
              <a:gd name="T93" fmla="*/ 2147483646 h 340"/>
              <a:gd name="T94" fmla="*/ 2147483646 w 798"/>
              <a:gd name="T95" fmla="*/ 2147483646 h 340"/>
              <a:gd name="T96" fmla="*/ 2147483646 w 798"/>
              <a:gd name="T97" fmla="*/ 2147483646 h 340"/>
              <a:gd name="T98" fmla="*/ 2147483646 w 798"/>
              <a:gd name="T99" fmla="*/ 2147483646 h 340"/>
              <a:gd name="T100" fmla="*/ 2147483646 w 798"/>
              <a:gd name="T101" fmla="*/ 2147483646 h 340"/>
              <a:gd name="T102" fmla="*/ 2147483646 w 798"/>
              <a:gd name="T103" fmla="*/ 2147483646 h 340"/>
              <a:gd name="T104" fmla="*/ 2147483646 w 798"/>
              <a:gd name="T105" fmla="*/ 2147483646 h 340"/>
              <a:gd name="T106" fmla="*/ 2147483646 w 798"/>
              <a:gd name="T107" fmla="*/ 2147483646 h 340"/>
              <a:gd name="T108" fmla="*/ 2147483646 w 798"/>
              <a:gd name="T109" fmla="*/ 2147483646 h 340"/>
              <a:gd name="T110" fmla="*/ 2147483646 w 798"/>
              <a:gd name="T111" fmla="*/ 2147483646 h 340"/>
              <a:gd name="T112" fmla="*/ 2147483646 w 798"/>
              <a:gd name="T113" fmla="*/ 2147483646 h 340"/>
              <a:gd name="T114" fmla="*/ 2147483646 w 798"/>
              <a:gd name="T115" fmla="*/ 2147483646 h 340"/>
              <a:gd name="T116" fmla="*/ 2147483646 w 798"/>
              <a:gd name="T117" fmla="*/ 2147483646 h 340"/>
              <a:gd name="T118" fmla="*/ 2147483646 w 798"/>
              <a:gd name="T119" fmla="*/ 2147483646 h 340"/>
              <a:gd name="T120" fmla="*/ 2147483646 w 798"/>
              <a:gd name="T121" fmla="*/ 2147483646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340"/>
              <a:gd name="T185" fmla="*/ 798 w 798"/>
              <a:gd name="T186" fmla="*/ 340 h 3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340">
                <a:moveTo>
                  <a:pt x="798" y="271"/>
                </a:moveTo>
                <a:lnTo>
                  <a:pt x="791" y="271"/>
                </a:lnTo>
                <a:lnTo>
                  <a:pt x="782" y="280"/>
                </a:lnTo>
                <a:lnTo>
                  <a:pt x="779" y="283"/>
                </a:lnTo>
                <a:lnTo>
                  <a:pt x="773" y="280"/>
                </a:lnTo>
                <a:lnTo>
                  <a:pt x="771" y="274"/>
                </a:lnTo>
                <a:lnTo>
                  <a:pt x="772" y="268"/>
                </a:lnTo>
                <a:lnTo>
                  <a:pt x="767" y="264"/>
                </a:lnTo>
                <a:lnTo>
                  <a:pt x="760" y="262"/>
                </a:lnTo>
                <a:lnTo>
                  <a:pt x="755" y="268"/>
                </a:lnTo>
                <a:lnTo>
                  <a:pt x="748" y="267"/>
                </a:lnTo>
                <a:lnTo>
                  <a:pt x="733" y="264"/>
                </a:lnTo>
                <a:lnTo>
                  <a:pt x="726" y="264"/>
                </a:lnTo>
                <a:lnTo>
                  <a:pt x="720" y="261"/>
                </a:lnTo>
                <a:lnTo>
                  <a:pt x="712" y="263"/>
                </a:lnTo>
                <a:lnTo>
                  <a:pt x="706" y="266"/>
                </a:lnTo>
                <a:lnTo>
                  <a:pt x="702" y="267"/>
                </a:lnTo>
                <a:lnTo>
                  <a:pt x="701" y="261"/>
                </a:lnTo>
                <a:lnTo>
                  <a:pt x="697" y="261"/>
                </a:lnTo>
                <a:lnTo>
                  <a:pt x="692" y="268"/>
                </a:lnTo>
                <a:lnTo>
                  <a:pt x="679" y="275"/>
                </a:lnTo>
                <a:lnTo>
                  <a:pt x="656" y="280"/>
                </a:lnTo>
                <a:lnTo>
                  <a:pt x="643" y="279"/>
                </a:lnTo>
                <a:lnTo>
                  <a:pt x="628" y="277"/>
                </a:lnTo>
                <a:lnTo>
                  <a:pt x="620" y="278"/>
                </a:lnTo>
                <a:lnTo>
                  <a:pt x="591" y="294"/>
                </a:lnTo>
                <a:lnTo>
                  <a:pt x="580" y="298"/>
                </a:lnTo>
                <a:lnTo>
                  <a:pt x="559" y="302"/>
                </a:lnTo>
                <a:lnTo>
                  <a:pt x="549" y="298"/>
                </a:lnTo>
                <a:lnTo>
                  <a:pt x="520" y="287"/>
                </a:lnTo>
                <a:lnTo>
                  <a:pt x="514" y="288"/>
                </a:lnTo>
                <a:lnTo>
                  <a:pt x="496" y="297"/>
                </a:lnTo>
                <a:lnTo>
                  <a:pt x="482" y="299"/>
                </a:lnTo>
                <a:lnTo>
                  <a:pt x="471" y="298"/>
                </a:lnTo>
                <a:lnTo>
                  <a:pt x="456" y="294"/>
                </a:lnTo>
                <a:lnTo>
                  <a:pt x="452" y="294"/>
                </a:lnTo>
                <a:lnTo>
                  <a:pt x="449" y="293"/>
                </a:lnTo>
                <a:lnTo>
                  <a:pt x="448" y="301"/>
                </a:lnTo>
                <a:lnTo>
                  <a:pt x="450" y="312"/>
                </a:lnTo>
                <a:lnTo>
                  <a:pt x="455" y="322"/>
                </a:lnTo>
                <a:lnTo>
                  <a:pt x="443" y="325"/>
                </a:lnTo>
                <a:lnTo>
                  <a:pt x="440" y="334"/>
                </a:lnTo>
                <a:lnTo>
                  <a:pt x="436" y="338"/>
                </a:lnTo>
                <a:lnTo>
                  <a:pt x="433" y="337"/>
                </a:lnTo>
                <a:lnTo>
                  <a:pt x="431" y="340"/>
                </a:lnTo>
                <a:lnTo>
                  <a:pt x="423" y="337"/>
                </a:lnTo>
                <a:lnTo>
                  <a:pt x="417" y="337"/>
                </a:lnTo>
                <a:lnTo>
                  <a:pt x="413" y="326"/>
                </a:lnTo>
                <a:lnTo>
                  <a:pt x="410" y="324"/>
                </a:lnTo>
                <a:lnTo>
                  <a:pt x="412" y="320"/>
                </a:lnTo>
                <a:lnTo>
                  <a:pt x="417" y="315"/>
                </a:lnTo>
                <a:lnTo>
                  <a:pt x="429" y="305"/>
                </a:lnTo>
                <a:lnTo>
                  <a:pt x="429" y="301"/>
                </a:lnTo>
                <a:lnTo>
                  <a:pt x="428" y="298"/>
                </a:lnTo>
                <a:lnTo>
                  <a:pt x="423" y="291"/>
                </a:lnTo>
                <a:lnTo>
                  <a:pt x="420" y="290"/>
                </a:lnTo>
                <a:lnTo>
                  <a:pt x="410" y="299"/>
                </a:lnTo>
                <a:lnTo>
                  <a:pt x="406" y="300"/>
                </a:lnTo>
                <a:lnTo>
                  <a:pt x="403" y="301"/>
                </a:lnTo>
                <a:lnTo>
                  <a:pt x="405" y="303"/>
                </a:lnTo>
                <a:lnTo>
                  <a:pt x="403" y="307"/>
                </a:lnTo>
                <a:lnTo>
                  <a:pt x="400" y="308"/>
                </a:lnTo>
                <a:lnTo>
                  <a:pt x="399" y="307"/>
                </a:lnTo>
                <a:lnTo>
                  <a:pt x="397" y="309"/>
                </a:lnTo>
                <a:lnTo>
                  <a:pt x="391" y="311"/>
                </a:lnTo>
                <a:lnTo>
                  <a:pt x="385" y="305"/>
                </a:lnTo>
                <a:lnTo>
                  <a:pt x="376" y="300"/>
                </a:lnTo>
                <a:lnTo>
                  <a:pt x="368" y="297"/>
                </a:lnTo>
                <a:lnTo>
                  <a:pt x="360" y="298"/>
                </a:lnTo>
                <a:lnTo>
                  <a:pt x="344" y="311"/>
                </a:lnTo>
                <a:lnTo>
                  <a:pt x="337" y="318"/>
                </a:lnTo>
                <a:lnTo>
                  <a:pt x="338" y="322"/>
                </a:lnTo>
                <a:lnTo>
                  <a:pt x="335" y="324"/>
                </a:lnTo>
                <a:lnTo>
                  <a:pt x="332" y="325"/>
                </a:lnTo>
                <a:lnTo>
                  <a:pt x="332" y="327"/>
                </a:lnTo>
                <a:lnTo>
                  <a:pt x="329" y="323"/>
                </a:lnTo>
                <a:lnTo>
                  <a:pt x="317" y="328"/>
                </a:lnTo>
                <a:lnTo>
                  <a:pt x="304" y="332"/>
                </a:lnTo>
                <a:lnTo>
                  <a:pt x="293" y="332"/>
                </a:lnTo>
                <a:lnTo>
                  <a:pt x="282" y="331"/>
                </a:lnTo>
                <a:lnTo>
                  <a:pt x="269" y="324"/>
                </a:lnTo>
                <a:lnTo>
                  <a:pt x="250" y="305"/>
                </a:lnTo>
                <a:lnTo>
                  <a:pt x="228" y="293"/>
                </a:lnTo>
                <a:lnTo>
                  <a:pt x="208" y="289"/>
                </a:lnTo>
                <a:lnTo>
                  <a:pt x="195" y="291"/>
                </a:lnTo>
                <a:lnTo>
                  <a:pt x="192" y="297"/>
                </a:lnTo>
                <a:lnTo>
                  <a:pt x="190" y="311"/>
                </a:lnTo>
                <a:lnTo>
                  <a:pt x="189" y="321"/>
                </a:lnTo>
                <a:lnTo>
                  <a:pt x="186" y="325"/>
                </a:lnTo>
                <a:lnTo>
                  <a:pt x="181" y="325"/>
                </a:lnTo>
                <a:lnTo>
                  <a:pt x="176" y="321"/>
                </a:lnTo>
                <a:lnTo>
                  <a:pt x="155" y="327"/>
                </a:lnTo>
                <a:lnTo>
                  <a:pt x="147" y="326"/>
                </a:lnTo>
                <a:lnTo>
                  <a:pt x="140" y="322"/>
                </a:lnTo>
                <a:lnTo>
                  <a:pt x="127" y="294"/>
                </a:lnTo>
                <a:lnTo>
                  <a:pt x="119" y="303"/>
                </a:lnTo>
                <a:lnTo>
                  <a:pt x="104" y="292"/>
                </a:lnTo>
                <a:lnTo>
                  <a:pt x="96" y="293"/>
                </a:lnTo>
                <a:lnTo>
                  <a:pt x="85" y="303"/>
                </a:lnTo>
                <a:lnTo>
                  <a:pt x="81" y="294"/>
                </a:lnTo>
                <a:lnTo>
                  <a:pt x="82" y="291"/>
                </a:lnTo>
                <a:lnTo>
                  <a:pt x="86" y="287"/>
                </a:lnTo>
                <a:lnTo>
                  <a:pt x="84" y="283"/>
                </a:lnTo>
                <a:lnTo>
                  <a:pt x="65" y="283"/>
                </a:lnTo>
                <a:lnTo>
                  <a:pt x="55" y="282"/>
                </a:lnTo>
                <a:lnTo>
                  <a:pt x="53" y="276"/>
                </a:lnTo>
                <a:lnTo>
                  <a:pt x="64" y="271"/>
                </a:lnTo>
                <a:lnTo>
                  <a:pt x="63" y="265"/>
                </a:lnTo>
                <a:lnTo>
                  <a:pt x="57" y="261"/>
                </a:lnTo>
                <a:lnTo>
                  <a:pt x="49" y="259"/>
                </a:lnTo>
                <a:lnTo>
                  <a:pt x="47" y="252"/>
                </a:lnTo>
                <a:lnTo>
                  <a:pt x="48" y="243"/>
                </a:lnTo>
                <a:lnTo>
                  <a:pt x="49" y="237"/>
                </a:lnTo>
                <a:lnTo>
                  <a:pt x="48" y="230"/>
                </a:lnTo>
                <a:lnTo>
                  <a:pt x="40" y="227"/>
                </a:lnTo>
                <a:lnTo>
                  <a:pt x="28" y="219"/>
                </a:lnTo>
                <a:lnTo>
                  <a:pt x="21" y="221"/>
                </a:lnTo>
                <a:lnTo>
                  <a:pt x="16" y="219"/>
                </a:lnTo>
                <a:lnTo>
                  <a:pt x="16" y="213"/>
                </a:lnTo>
                <a:lnTo>
                  <a:pt x="19" y="200"/>
                </a:lnTo>
                <a:lnTo>
                  <a:pt x="22" y="202"/>
                </a:lnTo>
                <a:lnTo>
                  <a:pt x="31" y="209"/>
                </a:lnTo>
                <a:lnTo>
                  <a:pt x="42" y="203"/>
                </a:lnTo>
                <a:lnTo>
                  <a:pt x="34" y="196"/>
                </a:lnTo>
                <a:lnTo>
                  <a:pt x="35" y="193"/>
                </a:lnTo>
                <a:lnTo>
                  <a:pt x="29" y="190"/>
                </a:lnTo>
                <a:lnTo>
                  <a:pt x="29" y="186"/>
                </a:lnTo>
                <a:lnTo>
                  <a:pt x="40" y="182"/>
                </a:lnTo>
                <a:lnTo>
                  <a:pt x="43" y="180"/>
                </a:lnTo>
                <a:lnTo>
                  <a:pt x="42" y="176"/>
                </a:lnTo>
                <a:lnTo>
                  <a:pt x="39" y="174"/>
                </a:lnTo>
                <a:lnTo>
                  <a:pt x="33" y="173"/>
                </a:lnTo>
                <a:lnTo>
                  <a:pt x="33" y="169"/>
                </a:lnTo>
                <a:lnTo>
                  <a:pt x="36" y="167"/>
                </a:lnTo>
                <a:lnTo>
                  <a:pt x="33" y="163"/>
                </a:lnTo>
                <a:lnTo>
                  <a:pt x="29" y="160"/>
                </a:lnTo>
                <a:lnTo>
                  <a:pt x="29" y="156"/>
                </a:lnTo>
                <a:lnTo>
                  <a:pt x="25" y="156"/>
                </a:lnTo>
                <a:lnTo>
                  <a:pt x="30" y="152"/>
                </a:lnTo>
                <a:lnTo>
                  <a:pt x="36" y="145"/>
                </a:lnTo>
                <a:lnTo>
                  <a:pt x="39" y="144"/>
                </a:lnTo>
                <a:lnTo>
                  <a:pt x="40" y="140"/>
                </a:lnTo>
                <a:lnTo>
                  <a:pt x="34" y="139"/>
                </a:lnTo>
                <a:lnTo>
                  <a:pt x="22" y="142"/>
                </a:lnTo>
                <a:lnTo>
                  <a:pt x="5" y="146"/>
                </a:lnTo>
                <a:lnTo>
                  <a:pt x="2" y="145"/>
                </a:lnTo>
                <a:lnTo>
                  <a:pt x="3" y="137"/>
                </a:lnTo>
                <a:lnTo>
                  <a:pt x="5" y="134"/>
                </a:lnTo>
                <a:lnTo>
                  <a:pt x="5" y="129"/>
                </a:lnTo>
                <a:lnTo>
                  <a:pt x="5" y="122"/>
                </a:lnTo>
                <a:lnTo>
                  <a:pt x="7" y="115"/>
                </a:lnTo>
                <a:lnTo>
                  <a:pt x="13" y="115"/>
                </a:lnTo>
                <a:lnTo>
                  <a:pt x="17" y="105"/>
                </a:lnTo>
                <a:lnTo>
                  <a:pt x="20" y="104"/>
                </a:lnTo>
                <a:lnTo>
                  <a:pt x="32" y="94"/>
                </a:lnTo>
                <a:lnTo>
                  <a:pt x="42" y="94"/>
                </a:lnTo>
                <a:lnTo>
                  <a:pt x="44" y="91"/>
                </a:lnTo>
                <a:lnTo>
                  <a:pt x="53" y="90"/>
                </a:lnTo>
                <a:lnTo>
                  <a:pt x="56" y="95"/>
                </a:lnTo>
                <a:lnTo>
                  <a:pt x="61" y="98"/>
                </a:lnTo>
                <a:lnTo>
                  <a:pt x="64" y="98"/>
                </a:lnTo>
                <a:lnTo>
                  <a:pt x="74" y="99"/>
                </a:lnTo>
                <a:lnTo>
                  <a:pt x="77" y="96"/>
                </a:lnTo>
                <a:lnTo>
                  <a:pt x="76" y="93"/>
                </a:lnTo>
                <a:lnTo>
                  <a:pt x="71" y="89"/>
                </a:lnTo>
                <a:lnTo>
                  <a:pt x="76" y="87"/>
                </a:lnTo>
                <a:lnTo>
                  <a:pt x="82" y="88"/>
                </a:lnTo>
                <a:lnTo>
                  <a:pt x="85" y="90"/>
                </a:lnTo>
                <a:lnTo>
                  <a:pt x="81" y="95"/>
                </a:lnTo>
                <a:lnTo>
                  <a:pt x="84" y="95"/>
                </a:lnTo>
                <a:lnTo>
                  <a:pt x="105" y="93"/>
                </a:lnTo>
                <a:lnTo>
                  <a:pt x="117" y="94"/>
                </a:lnTo>
                <a:lnTo>
                  <a:pt x="124" y="95"/>
                </a:lnTo>
                <a:lnTo>
                  <a:pt x="129" y="96"/>
                </a:lnTo>
                <a:lnTo>
                  <a:pt x="132" y="92"/>
                </a:lnTo>
                <a:lnTo>
                  <a:pt x="131" y="89"/>
                </a:lnTo>
                <a:lnTo>
                  <a:pt x="121" y="89"/>
                </a:lnTo>
                <a:lnTo>
                  <a:pt x="117" y="86"/>
                </a:lnTo>
                <a:lnTo>
                  <a:pt x="123" y="80"/>
                </a:lnTo>
                <a:lnTo>
                  <a:pt x="149" y="76"/>
                </a:lnTo>
                <a:lnTo>
                  <a:pt x="157" y="76"/>
                </a:lnTo>
                <a:lnTo>
                  <a:pt x="164" y="73"/>
                </a:lnTo>
                <a:lnTo>
                  <a:pt x="156" y="73"/>
                </a:lnTo>
                <a:lnTo>
                  <a:pt x="145" y="74"/>
                </a:lnTo>
                <a:lnTo>
                  <a:pt x="140" y="74"/>
                </a:lnTo>
                <a:lnTo>
                  <a:pt x="139" y="70"/>
                </a:lnTo>
                <a:lnTo>
                  <a:pt x="127" y="60"/>
                </a:lnTo>
                <a:lnTo>
                  <a:pt x="134" y="47"/>
                </a:lnTo>
                <a:lnTo>
                  <a:pt x="152" y="50"/>
                </a:lnTo>
                <a:lnTo>
                  <a:pt x="175" y="52"/>
                </a:lnTo>
                <a:lnTo>
                  <a:pt x="180" y="48"/>
                </a:lnTo>
                <a:lnTo>
                  <a:pt x="201" y="57"/>
                </a:lnTo>
                <a:lnTo>
                  <a:pt x="221" y="56"/>
                </a:lnTo>
                <a:lnTo>
                  <a:pt x="229" y="50"/>
                </a:lnTo>
                <a:lnTo>
                  <a:pt x="228" y="43"/>
                </a:lnTo>
                <a:lnTo>
                  <a:pt x="240" y="37"/>
                </a:lnTo>
                <a:lnTo>
                  <a:pt x="249" y="31"/>
                </a:lnTo>
                <a:lnTo>
                  <a:pt x="272" y="17"/>
                </a:lnTo>
                <a:lnTo>
                  <a:pt x="284" y="11"/>
                </a:lnTo>
                <a:lnTo>
                  <a:pt x="304" y="5"/>
                </a:lnTo>
                <a:lnTo>
                  <a:pt x="321" y="3"/>
                </a:lnTo>
                <a:lnTo>
                  <a:pt x="335" y="5"/>
                </a:lnTo>
                <a:lnTo>
                  <a:pt x="352" y="8"/>
                </a:lnTo>
                <a:lnTo>
                  <a:pt x="368" y="9"/>
                </a:lnTo>
                <a:lnTo>
                  <a:pt x="382" y="0"/>
                </a:lnTo>
                <a:lnTo>
                  <a:pt x="386" y="13"/>
                </a:lnTo>
                <a:lnTo>
                  <a:pt x="394" y="21"/>
                </a:lnTo>
                <a:lnTo>
                  <a:pt x="400" y="24"/>
                </a:lnTo>
                <a:lnTo>
                  <a:pt x="411" y="24"/>
                </a:lnTo>
                <a:lnTo>
                  <a:pt x="423" y="20"/>
                </a:lnTo>
                <a:lnTo>
                  <a:pt x="431" y="39"/>
                </a:lnTo>
                <a:lnTo>
                  <a:pt x="441" y="46"/>
                </a:lnTo>
                <a:lnTo>
                  <a:pt x="452" y="41"/>
                </a:lnTo>
                <a:lnTo>
                  <a:pt x="459" y="43"/>
                </a:lnTo>
                <a:lnTo>
                  <a:pt x="478" y="57"/>
                </a:lnTo>
                <a:lnTo>
                  <a:pt x="502" y="58"/>
                </a:lnTo>
                <a:lnTo>
                  <a:pt x="523" y="64"/>
                </a:lnTo>
                <a:lnTo>
                  <a:pt x="537" y="63"/>
                </a:lnTo>
                <a:lnTo>
                  <a:pt x="558" y="57"/>
                </a:lnTo>
                <a:lnTo>
                  <a:pt x="568" y="55"/>
                </a:lnTo>
                <a:lnTo>
                  <a:pt x="580" y="59"/>
                </a:lnTo>
                <a:lnTo>
                  <a:pt x="595" y="61"/>
                </a:lnTo>
                <a:lnTo>
                  <a:pt x="610" y="61"/>
                </a:lnTo>
                <a:lnTo>
                  <a:pt x="620" y="57"/>
                </a:lnTo>
                <a:lnTo>
                  <a:pt x="650" y="43"/>
                </a:lnTo>
                <a:lnTo>
                  <a:pt x="658" y="34"/>
                </a:lnTo>
                <a:lnTo>
                  <a:pt x="681" y="36"/>
                </a:lnTo>
                <a:lnTo>
                  <a:pt x="690" y="38"/>
                </a:lnTo>
                <a:lnTo>
                  <a:pt x="694" y="36"/>
                </a:lnTo>
                <a:lnTo>
                  <a:pt x="709" y="27"/>
                </a:lnTo>
                <a:lnTo>
                  <a:pt x="717" y="28"/>
                </a:lnTo>
                <a:lnTo>
                  <a:pt x="742" y="54"/>
                </a:lnTo>
                <a:lnTo>
                  <a:pt x="743" y="55"/>
                </a:lnTo>
                <a:lnTo>
                  <a:pt x="758" y="73"/>
                </a:lnTo>
                <a:lnTo>
                  <a:pt x="759" y="78"/>
                </a:lnTo>
                <a:lnTo>
                  <a:pt x="750" y="99"/>
                </a:lnTo>
                <a:lnTo>
                  <a:pt x="751" y="109"/>
                </a:lnTo>
                <a:lnTo>
                  <a:pt x="757" y="114"/>
                </a:lnTo>
                <a:lnTo>
                  <a:pt x="784" y="117"/>
                </a:lnTo>
                <a:lnTo>
                  <a:pt x="793" y="128"/>
                </a:lnTo>
                <a:lnTo>
                  <a:pt x="792" y="134"/>
                </a:lnTo>
                <a:lnTo>
                  <a:pt x="784" y="133"/>
                </a:lnTo>
                <a:lnTo>
                  <a:pt x="779" y="137"/>
                </a:lnTo>
                <a:lnTo>
                  <a:pt x="779" y="147"/>
                </a:lnTo>
                <a:lnTo>
                  <a:pt x="768" y="154"/>
                </a:lnTo>
                <a:lnTo>
                  <a:pt x="767" y="160"/>
                </a:lnTo>
                <a:lnTo>
                  <a:pt x="773" y="177"/>
                </a:lnTo>
                <a:lnTo>
                  <a:pt x="770" y="186"/>
                </a:lnTo>
                <a:lnTo>
                  <a:pt x="774" y="198"/>
                </a:lnTo>
                <a:lnTo>
                  <a:pt x="776" y="201"/>
                </a:lnTo>
                <a:lnTo>
                  <a:pt x="778" y="199"/>
                </a:lnTo>
                <a:lnTo>
                  <a:pt x="784" y="203"/>
                </a:lnTo>
                <a:lnTo>
                  <a:pt x="784" y="209"/>
                </a:lnTo>
                <a:lnTo>
                  <a:pt x="780" y="215"/>
                </a:lnTo>
                <a:lnTo>
                  <a:pt x="775" y="228"/>
                </a:lnTo>
                <a:lnTo>
                  <a:pt x="773" y="231"/>
                </a:lnTo>
                <a:lnTo>
                  <a:pt x="777" y="235"/>
                </a:lnTo>
                <a:lnTo>
                  <a:pt x="785" y="238"/>
                </a:lnTo>
                <a:lnTo>
                  <a:pt x="783" y="244"/>
                </a:lnTo>
                <a:lnTo>
                  <a:pt x="785" y="254"/>
                </a:lnTo>
                <a:lnTo>
                  <a:pt x="793" y="263"/>
                </a:lnTo>
                <a:lnTo>
                  <a:pt x="798" y="264"/>
                </a:lnTo>
                <a:lnTo>
                  <a:pt x="798" y="271"/>
                </a:lnTo>
                <a:close/>
                <a:moveTo>
                  <a:pt x="81" y="3"/>
                </a:moveTo>
                <a:lnTo>
                  <a:pt x="85" y="9"/>
                </a:lnTo>
                <a:lnTo>
                  <a:pt x="85" y="16"/>
                </a:lnTo>
                <a:lnTo>
                  <a:pt x="87" y="24"/>
                </a:lnTo>
                <a:lnTo>
                  <a:pt x="89" y="25"/>
                </a:lnTo>
                <a:lnTo>
                  <a:pt x="100" y="34"/>
                </a:lnTo>
                <a:lnTo>
                  <a:pt x="116" y="41"/>
                </a:lnTo>
                <a:lnTo>
                  <a:pt x="127" y="45"/>
                </a:lnTo>
                <a:lnTo>
                  <a:pt x="130" y="48"/>
                </a:lnTo>
                <a:lnTo>
                  <a:pt x="125" y="60"/>
                </a:lnTo>
                <a:lnTo>
                  <a:pt x="120" y="64"/>
                </a:lnTo>
                <a:lnTo>
                  <a:pt x="110" y="62"/>
                </a:lnTo>
                <a:lnTo>
                  <a:pt x="92" y="56"/>
                </a:lnTo>
                <a:lnTo>
                  <a:pt x="85" y="58"/>
                </a:lnTo>
                <a:lnTo>
                  <a:pt x="82" y="61"/>
                </a:lnTo>
                <a:lnTo>
                  <a:pt x="62" y="61"/>
                </a:lnTo>
                <a:lnTo>
                  <a:pt x="55" y="71"/>
                </a:lnTo>
                <a:lnTo>
                  <a:pt x="53" y="78"/>
                </a:lnTo>
                <a:lnTo>
                  <a:pt x="37" y="86"/>
                </a:lnTo>
                <a:lnTo>
                  <a:pt x="25" y="93"/>
                </a:lnTo>
                <a:lnTo>
                  <a:pt x="21" y="99"/>
                </a:lnTo>
                <a:lnTo>
                  <a:pt x="15" y="103"/>
                </a:lnTo>
                <a:lnTo>
                  <a:pt x="10" y="110"/>
                </a:lnTo>
                <a:lnTo>
                  <a:pt x="5" y="113"/>
                </a:lnTo>
                <a:lnTo>
                  <a:pt x="8" y="106"/>
                </a:lnTo>
                <a:lnTo>
                  <a:pt x="9" y="102"/>
                </a:lnTo>
                <a:lnTo>
                  <a:pt x="8" y="98"/>
                </a:lnTo>
                <a:lnTo>
                  <a:pt x="19" y="91"/>
                </a:lnTo>
                <a:lnTo>
                  <a:pt x="23" y="87"/>
                </a:lnTo>
                <a:lnTo>
                  <a:pt x="19" y="82"/>
                </a:lnTo>
                <a:lnTo>
                  <a:pt x="17" y="83"/>
                </a:lnTo>
                <a:lnTo>
                  <a:pt x="5" y="81"/>
                </a:lnTo>
                <a:lnTo>
                  <a:pt x="0" y="78"/>
                </a:lnTo>
                <a:lnTo>
                  <a:pt x="6" y="64"/>
                </a:lnTo>
                <a:lnTo>
                  <a:pt x="14" y="50"/>
                </a:lnTo>
                <a:lnTo>
                  <a:pt x="27" y="33"/>
                </a:lnTo>
                <a:lnTo>
                  <a:pt x="24" y="28"/>
                </a:lnTo>
                <a:lnTo>
                  <a:pt x="16" y="23"/>
                </a:lnTo>
                <a:lnTo>
                  <a:pt x="14" y="23"/>
                </a:lnTo>
                <a:lnTo>
                  <a:pt x="24" y="11"/>
                </a:lnTo>
                <a:lnTo>
                  <a:pt x="36" y="2"/>
                </a:lnTo>
                <a:lnTo>
                  <a:pt x="45" y="1"/>
                </a:lnTo>
                <a:lnTo>
                  <a:pt x="55" y="3"/>
                </a:lnTo>
                <a:lnTo>
                  <a:pt x="81"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43" name="Freeform 70">
            <a:extLst>
              <a:ext uri="{FF2B5EF4-FFF2-40B4-BE49-F238E27FC236}">
                <a16:creationId xmlns:a16="http://schemas.microsoft.com/office/drawing/2014/main" id="{DB5ADF26-008A-42ED-9C97-129A4BA21B7E}"/>
              </a:ext>
            </a:extLst>
          </p:cNvPr>
          <p:cNvSpPr>
            <a:spLocks/>
          </p:cNvSpPr>
          <p:nvPr/>
        </p:nvSpPr>
        <p:spPr bwMode="auto">
          <a:xfrm>
            <a:off x="6573838" y="5519738"/>
            <a:ext cx="1263650" cy="539750"/>
          </a:xfrm>
          <a:custGeom>
            <a:avLst/>
            <a:gdLst>
              <a:gd name="T0" fmla="*/ 2147483646 w 796"/>
              <a:gd name="T1" fmla="*/ 2147483646 h 340"/>
              <a:gd name="T2" fmla="*/ 2147483646 w 796"/>
              <a:gd name="T3" fmla="*/ 2147483646 h 340"/>
              <a:gd name="T4" fmla="*/ 2147483646 w 796"/>
              <a:gd name="T5" fmla="*/ 2147483646 h 340"/>
              <a:gd name="T6" fmla="*/ 2147483646 w 796"/>
              <a:gd name="T7" fmla="*/ 2147483646 h 340"/>
              <a:gd name="T8" fmla="*/ 2147483646 w 796"/>
              <a:gd name="T9" fmla="*/ 2147483646 h 340"/>
              <a:gd name="T10" fmla="*/ 2147483646 w 796"/>
              <a:gd name="T11" fmla="*/ 2147483646 h 340"/>
              <a:gd name="T12" fmla="*/ 2147483646 w 796"/>
              <a:gd name="T13" fmla="*/ 2147483646 h 340"/>
              <a:gd name="T14" fmla="*/ 2147483646 w 796"/>
              <a:gd name="T15" fmla="*/ 2147483646 h 340"/>
              <a:gd name="T16" fmla="*/ 2147483646 w 796"/>
              <a:gd name="T17" fmla="*/ 2147483646 h 340"/>
              <a:gd name="T18" fmla="*/ 2147483646 w 796"/>
              <a:gd name="T19" fmla="*/ 2147483646 h 340"/>
              <a:gd name="T20" fmla="*/ 2147483646 w 796"/>
              <a:gd name="T21" fmla="*/ 2147483646 h 340"/>
              <a:gd name="T22" fmla="*/ 2147483646 w 796"/>
              <a:gd name="T23" fmla="*/ 2147483646 h 340"/>
              <a:gd name="T24" fmla="*/ 2147483646 w 796"/>
              <a:gd name="T25" fmla="*/ 2147483646 h 340"/>
              <a:gd name="T26" fmla="*/ 2147483646 w 796"/>
              <a:gd name="T27" fmla="*/ 2147483646 h 340"/>
              <a:gd name="T28" fmla="*/ 2147483646 w 796"/>
              <a:gd name="T29" fmla="*/ 2147483646 h 340"/>
              <a:gd name="T30" fmla="*/ 2147483646 w 796"/>
              <a:gd name="T31" fmla="*/ 2147483646 h 340"/>
              <a:gd name="T32" fmla="*/ 2147483646 w 796"/>
              <a:gd name="T33" fmla="*/ 2147483646 h 340"/>
              <a:gd name="T34" fmla="*/ 2147483646 w 796"/>
              <a:gd name="T35" fmla="*/ 2147483646 h 340"/>
              <a:gd name="T36" fmla="*/ 2147483646 w 796"/>
              <a:gd name="T37" fmla="*/ 2147483646 h 340"/>
              <a:gd name="T38" fmla="*/ 2147483646 w 796"/>
              <a:gd name="T39" fmla="*/ 2147483646 h 340"/>
              <a:gd name="T40" fmla="*/ 2147483646 w 796"/>
              <a:gd name="T41" fmla="*/ 2147483646 h 340"/>
              <a:gd name="T42" fmla="*/ 2147483646 w 796"/>
              <a:gd name="T43" fmla="*/ 2147483646 h 340"/>
              <a:gd name="T44" fmla="*/ 2147483646 w 796"/>
              <a:gd name="T45" fmla="*/ 2147483646 h 340"/>
              <a:gd name="T46" fmla="*/ 2147483646 w 796"/>
              <a:gd name="T47" fmla="*/ 2147483646 h 340"/>
              <a:gd name="T48" fmla="*/ 2147483646 w 796"/>
              <a:gd name="T49" fmla="*/ 2147483646 h 340"/>
              <a:gd name="T50" fmla="*/ 2147483646 w 796"/>
              <a:gd name="T51" fmla="*/ 2147483646 h 340"/>
              <a:gd name="T52" fmla="*/ 2147483646 w 796"/>
              <a:gd name="T53" fmla="*/ 2147483646 h 340"/>
              <a:gd name="T54" fmla="*/ 2147483646 w 796"/>
              <a:gd name="T55" fmla="*/ 2147483646 h 340"/>
              <a:gd name="T56" fmla="*/ 2147483646 w 796"/>
              <a:gd name="T57" fmla="*/ 2147483646 h 340"/>
              <a:gd name="T58" fmla="*/ 2147483646 w 796"/>
              <a:gd name="T59" fmla="*/ 2147483646 h 340"/>
              <a:gd name="T60" fmla="*/ 2147483646 w 796"/>
              <a:gd name="T61" fmla="*/ 2147483646 h 340"/>
              <a:gd name="T62" fmla="*/ 2147483646 w 796"/>
              <a:gd name="T63" fmla="*/ 2147483646 h 340"/>
              <a:gd name="T64" fmla="*/ 2147483646 w 796"/>
              <a:gd name="T65" fmla="*/ 2147483646 h 340"/>
              <a:gd name="T66" fmla="*/ 2147483646 w 796"/>
              <a:gd name="T67" fmla="*/ 2147483646 h 340"/>
              <a:gd name="T68" fmla="*/ 2147483646 w 796"/>
              <a:gd name="T69" fmla="*/ 2147483646 h 340"/>
              <a:gd name="T70" fmla="*/ 2147483646 w 796"/>
              <a:gd name="T71" fmla="*/ 2147483646 h 340"/>
              <a:gd name="T72" fmla="*/ 2147483646 w 796"/>
              <a:gd name="T73" fmla="*/ 2147483646 h 340"/>
              <a:gd name="T74" fmla="*/ 2147483646 w 796"/>
              <a:gd name="T75" fmla="*/ 2147483646 h 340"/>
              <a:gd name="T76" fmla="*/ 2147483646 w 796"/>
              <a:gd name="T77" fmla="*/ 2147483646 h 340"/>
              <a:gd name="T78" fmla="*/ 2147483646 w 796"/>
              <a:gd name="T79" fmla="*/ 2147483646 h 340"/>
              <a:gd name="T80" fmla="*/ 2147483646 w 796"/>
              <a:gd name="T81" fmla="*/ 0 h 340"/>
              <a:gd name="T82" fmla="*/ 2147483646 w 796"/>
              <a:gd name="T83" fmla="*/ 2147483646 h 340"/>
              <a:gd name="T84" fmla="*/ 2147483646 w 796"/>
              <a:gd name="T85" fmla="*/ 2147483646 h 340"/>
              <a:gd name="T86" fmla="*/ 2147483646 w 796"/>
              <a:gd name="T87" fmla="*/ 2147483646 h 340"/>
              <a:gd name="T88" fmla="*/ 2147483646 w 796"/>
              <a:gd name="T89" fmla="*/ 2147483646 h 340"/>
              <a:gd name="T90" fmla="*/ 2147483646 w 796"/>
              <a:gd name="T91" fmla="*/ 2147483646 h 340"/>
              <a:gd name="T92" fmla="*/ 2147483646 w 796"/>
              <a:gd name="T93" fmla="*/ 2147483646 h 340"/>
              <a:gd name="T94" fmla="*/ 2147483646 w 796"/>
              <a:gd name="T95" fmla="*/ 2147483646 h 340"/>
              <a:gd name="T96" fmla="*/ 2147483646 w 796"/>
              <a:gd name="T97" fmla="*/ 2147483646 h 340"/>
              <a:gd name="T98" fmla="*/ 2147483646 w 796"/>
              <a:gd name="T99" fmla="*/ 2147483646 h 340"/>
              <a:gd name="T100" fmla="*/ 2147483646 w 796"/>
              <a:gd name="T101" fmla="*/ 2147483646 h 340"/>
              <a:gd name="T102" fmla="*/ 2147483646 w 796"/>
              <a:gd name="T103" fmla="*/ 2147483646 h 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6"/>
              <a:gd name="T157" fmla="*/ 0 h 340"/>
              <a:gd name="T158" fmla="*/ 796 w 796"/>
              <a:gd name="T159" fmla="*/ 340 h 3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6" h="340">
                <a:moveTo>
                  <a:pt x="796" y="271"/>
                </a:moveTo>
                <a:lnTo>
                  <a:pt x="789" y="271"/>
                </a:lnTo>
                <a:lnTo>
                  <a:pt x="780" y="280"/>
                </a:lnTo>
                <a:lnTo>
                  <a:pt x="777" y="283"/>
                </a:lnTo>
                <a:lnTo>
                  <a:pt x="771" y="280"/>
                </a:lnTo>
                <a:lnTo>
                  <a:pt x="769" y="274"/>
                </a:lnTo>
                <a:lnTo>
                  <a:pt x="770" y="268"/>
                </a:lnTo>
                <a:lnTo>
                  <a:pt x="765" y="264"/>
                </a:lnTo>
                <a:lnTo>
                  <a:pt x="758" y="262"/>
                </a:lnTo>
                <a:lnTo>
                  <a:pt x="753" y="268"/>
                </a:lnTo>
                <a:lnTo>
                  <a:pt x="746" y="267"/>
                </a:lnTo>
                <a:lnTo>
                  <a:pt x="731" y="264"/>
                </a:lnTo>
                <a:lnTo>
                  <a:pt x="724" y="264"/>
                </a:lnTo>
                <a:lnTo>
                  <a:pt x="718" y="261"/>
                </a:lnTo>
                <a:lnTo>
                  <a:pt x="710" y="263"/>
                </a:lnTo>
                <a:lnTo>
                  <a:pt x="704" y="266"/>
                </a:lnTo>
                <a:lnTo>
                  <a:pt x="700" y="267"/>
                </a:lnTo>
                <a:lnTo>
                  <a:pt x="699" y="261"/>
                </a:lnTo>
                <a:lnTo>
                  <a:pt x="695" y="261"/>
                </a:lnTo>
                <a:lnTo>
                  <a:pt x="690" y="268"/>
                </a:lnTo>
                <a:lnTo>
                  <a:pt x="677" y="275"/>
                </a:lnTo>
                <a:lnTo>
                  <a:pt x="654" y="280"/>
                </a:lnTo>
                <a:lnTo>
                  <a:pt x="641" y="279"/>
                </a:lnTo>
                <a:lnTo>
                  <a:pt x="626" y="277"/>
                </a:lnTo>
                <a:lnTo>
                  <a:pt x="618" y="278"/>
                </a:lnTo>
                <a:lnTo>
                  <a:pt x="589" y="294"/>
                </a:lnTo>
                <a:lnTo>
                  <a:pt x="578" y="298"/>
                </a:lnTo>
                <a:lnTo>
                  <a:pt x="557" y="302"/>
                </a:lnTo>
                <a:lnTo>
                  <a:pt x="547" y="298"/>
                </a:lnTo>
                <a:lnTo>
                  <a:pt x="518" y="287"/>
                </a:lnTo>
                <a:lnTo>
                  <a:pt x="512" y="288"/>
                </a:lnTo>
                <a:lnTo>
                  <a:pt x="494" y="297"/>
                </a:lnTo>
                <a:lnTo>
                  <a:pt x="480" y="299"/>
                </a:lnTo>
                <a:lnTo>
                  <a:pt x="469" y="298"/>
                </a:lnTo>
                <a:lnTo>
                  <a:pt x="454" y="294"/>
                </a:lnTo>
                <a:lnTo>
                  <a:pt x="450" y="294"/>
                </a:lnTo>
                <a:lnTo>
                  <a:pt x="447" y="293"/>
                </a:lnTo>
                <a:lnTo>
                  <a:pt x="446" y="301"/>
                </a:lnTo>
                <a:lnTo>
                  <a:pt x="448" y="312"/>
                </a:lnTo>
                <a:lnTo>
                  <a:pt x="453" y="322"/>
                </a:lnTo>
                <a:lnTo>
                  <a:pt x="441" y="325"/>
                </a:lnTo>
                <a:lnTo>
                  <a:pt x="438" y="334"/>
                </a:lnTo>
                <a:lnTo>
                  <a:pt x="434" y="338"/>
                </a:lnTo>
                <a:lnTo>
                  <a:pt x="431" y="337"/>
                </a:lnTo>
                <a:lnTo>
                  <a:pt x="429" y="340"/>
                </a:lnTo>
                <a:lnTo>
                  <a:pt x="421" y="337"/>
                </a:lnTo>
                <a:lnTo>
                  <a:pt x="415" y="337"/>
                </a:lnTo>
                <a:lnTo>
                  <a:pt x="411" y="326"/>
                </a:lnTo>
                <a:lnTo>
                  <a:pt x="408" y="324"/>
                </a:lnTo>
                <a:lnTo>
                  <a:pt x="410" y="320"/>
                </a:lnTo>
                <a:lnTo>
                  <a:pt x="415" y="315"/>
                </a:lnTo>
                <a:lnTo>
                  <a:pt x="427" y="305"/>
                </a:lnTo>
                <a:lnTo>
                  <a:pt x="427" y="301"/>
                </a:lnTo>
                <a:lnTo>
                  <a:pt x="426" y="298"/>
                </a:lnTo>
                <a:lnTo>
                  <a:pt x="421" y="291"/>
                </a:lnTo>
                <a:lnTo>
                  <a:pt x="418" y="290"/>
                </a:lnTo>
                <a:lnTo>
                  <a:pt x="408" y="299"/>
                </a:lnTo>
                <a:lnTo>
                  <a:pt x="404" y="300"/>
                </a:lnTo>
                <a:lnTo>
                  <a:pt x="401" y="301"/>
                </a:lnTo>
                <a:lnTo>
                  <a:pt x="403" y="303"/>
                </a:lnTo>
                <a:lnTo>
                  <a:pt x="401" y="307"/>
                </a:lnTo>
                <a:lnTo>
                  <a:pt x="398" y="308"/>
                </a:lnTo>
                <a:lnTo>
                  <a:pt x="397" y="307"/>
                </a:lnTo>
                <a:lnTo>
                  <a:pt x="395" y="309"/>
                </a:lnTo>
                <a:lnTo>
                  <a:pt x="389" y="311"/>
                </a:lnTo>
                <a:lnTo>
                  <a:pt x="383" y="305"/>
                </a:lnTo>
                <a:lnTo>
                  <a:pt x="374" y="300"/>
                </a:lnTo>
                <a:lnTo>
                  <a:pt x="366" y="297"/>
                </a:lnTo>
                <a:lnTo>
                  <a:pt x="358" y="298"/>
                </a:lnTo>
                <a:lnTo>
                  <a:pt x="342" y="311"/>
                </a:lnTo>
                <a:lnTo>
                  <a:pt x="335" y="318"/>
                </a:lnTo>
                <a:lnTo>
                  <a:pt x="336" y="322"/>
                </a:lnTo>
                <a:lnTo>
                  <a:pt x="333" y="324"/>
                </a:lnTo>
                <a:lnTo>
                  <a:pt x="330" y="325"/>
                </a:lnTo>
                <a:lnTo>
                  <a:pt x="330" y="327"/>
                </a:lnTo>
                <a:lnTo>
                  <a:pt x="327" y="323"/>
                </a:lnTo>
                <a:lnTo>
                  <a:pt x="315" y="328"/>
                </a:lnTo>
                <a:lnTo>
                  <a:pt x="302" y="332"/>
                </a:lnTo>
                <a:lnTo>
                  <a:pt x="291" y="332"/>
                </a:lnTo>
                <a:lnTo>
                  <a:pt x="280" y="331"/>
                </a:lnTo>
                <a:lnTo>
                  <a:pt x="267" y="324"/>
                </a:lnTo>
                <a:lnTo>
                  <a:pt x="248" y="305"/>
                </a:lnTo>
                <a:lnTo>
                  <a:pt x="226" y="293"/>
                </a:lnTo>
                <a:lnTo>
                  <a:pt x="206" y="289"/>
                </a:lnTo>
                <a:lnTo>
                  <a:pt x="193" y="291"/>
                </a:lnTo>
                <a:lnTo>
                  <a:pt x="190" y="297"/>
                </a:lnTo>
                <a:lnTo>
                  <a:pt x="188" y="311"/>
                </a:lnTo>
                <a:lnTo>
                  <a:pt x="187" y="321"/>
                </a:lnTo>
                <a:lnTo>
                  <a:pt x="184" y="325"/>
                </a:lnTo>
                <a:lnTo>
                  <a:pt x="179" y="325"/>
                </a:lnTo>
                <a:lnTo>
                  <a:pt x="174" y="321"/>
                </a:lnTo>
                <a:lnTo>
                  <a:pt x="153" y="327"/>
                </a:lnTo>
                <a:lnTo>
                  <a:pt x="145" y="326"/>
                </a:lnTo>
                <a:lnTo>
                  <a:pt x="138" y="322"/>
                </a:lnTo>
                <a:lnTo>
                  <a:pt x="125" y="294"/>
                </a:lnTo>
                <a:lnTo>
                  <a:pt x="117" y="303"/>
                </a:lnTo>
                <a:lnTo>
                  <a:pt x="102" y="292"/>
                </a:lnTo>
                <a:lnTo>
                  <a:pt x="94" y="293"/>
                </a:lnTo>
                <a:lnTo>
                  <a:pt x="83" y="303"/>
                </a:lnTo>
                <a:lnTo>
                  <a:pt x="79" y="294"/>
                </a:lnTo>
                <a:lnTo>
                  <a:pt x="80" y="291"/>
                </a:lnTo>
                <a:lnTo>
                  <a:pt x="84" y="287"/>
                </a:lnTo>
                <a:lnTo>
                  <a:pt x="82" y="283"/>
                </a:lnTo>
                <a:lnTo>
                  <a:pt x="63" y="283"/>
                </a:lnTo>
                <a:lnTo>
                  <a:pt x="53" y="282"/>
                </a:lnTo>
                <a:lnTo>
                  <a:pt x="51" y="276"/>
                </a:lnTo>
                <a:lnTo>
                  <a:pt x="62" y="271"/>
                </a:lnTo>
                <a:lnTo>
                  <a:pt x="61" y="265"/>
                </a:lnTo>
                <a:lnTo>
                  <a:pt x="55" y="261"/>
                </a:lnTo>
                <a:lnTo>
                  <a:pt x="47" y="259"/>
                </a:lnTo>
                <a:lnTo>
                  <a:pt x="45" y="252"/>
                </a:lnTo>
                <a:lnTo>
                  <a:pt x="46" y="243"/>
                </a:lnTo>
                <a:lnTo>
                  <a:pt x="47" y="237"/>
                </a:lnTo>
                <a:lnTo>
                  <a:pt x="46" y="230"/>
                </a:lnTo>
                <a:lnTo>
                  <a:pt x="38" y="227"/>
                </a:lnTo>
                <a:lnTo>
                  <a:pt x="26" y="219"/>
                </a:lnTo>
                <a:lnTo>
                  <a:pt x="19" y="221"/>
                </a:lnTo>
                <a:lnTo>
                  <a:pt x="14" y="219"/>
                </a:lnTo>
                <a:lnTo>
                  <a:pt x="14" y="213"/>
                </a:lnTo>
                <a:lnTo>
                  <a:pt x="17" y="200"/>
                </a:lnTo>
                <a:lnTo>
                  <a:pt x="20" y="202"/>
                </a:lnTo>
                <a:lnTo>
                  <a:pt x="29" y="209"/>
                </a:lnTo>
                <a:lnTo>
                  <a:pt x="40" y="203"/>
                </a:lnTo>
                <a:lnTo>
                  <a:pt x="32" y="196"/>
                </a:lnTo>
                <a:lnTo>
                  <a:pt x="33" y="193"/>
                </a:lnTo>
                <a:lnTo>
                  <a:pt x="27" y="190"/>
                </a:lnTo>
                <a:lnTo>
                  <a:pt x="27" y="186"/>
                </a:lnTo>
                <a:lnTo>
                  <a:pt x="38" y="182"/>
                </a:lnTo>
                <a:lnTo>
                  <a:pt x="41" y="180"/>
                </a:lnTo>
                <a:lnTo>
                  <a:pt x="40" y="176"/>
                </a:lnTo>
                <a:lnTo>
                  <a:pt x="37" y="174"/>
                </a:lnTo>
                <a:lnTo>
                  <a:pt x="31" y="173"/>
                </a:lnTo>
                <a:lnTo>
                  <a:pt x="31" y="169"/>
                </a:lnTo>
                <a:lnTo>
                  <a:pt x="34" y="167"/>
                </a:lnTo>
                <a:lnTo>
                  <a:pt x="31" y="163"/>
                </a:lnTo>
                <a:lnTo>
                  <a:pt x="27" y="160"/>
                </a:lnTo>
                <a:lnTo>
                  <a:pt x="27" y="156"/>
                </a:lnTo>
                <a:lnTo>
                  <a:pt x="23" y="156"/>
                </a:lnTo>
                <a:lnTo>
                  <a:pt x="28" y="152"/>
                </a:lnTo>
                <a:lnTo>
                  <a:pt x="34" y="145"/>
                </a:lnTo>
                <a:lnTo>
                  <a:pt x="37" y="144"/>
                </a:lnTo>
                <a:lnTo>
                  <a:pt x="38" y="140"/>
                </a:lnTo>
                <a:lnTo>
                  <a:pt x="32" y="139"/>
                </a:lnTo>
                <a:lnTo>
                  <a:pt x="20" y="142"/>
                </a:lnTo>
                <a:lnTo>
                  <a:pt x="3" y="146"/>
                </a:lnTo>
                <a:lnTo>
                  <a:pt x="0" y="145"/>
                </a:lnTo>
                <a:lnTo>
                  <a:pt x="1" y="137"/>
                </a:lnTo>
                <a:lnTo>
                  <a:pt x="3" y="134"/>
                </a:lnTo>
                <a:lnTo>
                  <a:pt x="3" y="129"/>
                </a:lnTo>
                <a:lnTo>
                  <a:pt x="3" y="122"/>
                </a:lnTo>
                <a:lnTo>
                  <a:pt x="5" y="115"/>
                </a:lnTo>
                <a:lnTo>
                  <a:pt x="11" y="115"/>
                </a:lnTo>
                <a:lnTo>
                  <a:pt x="15" y="105"/>
                </a:lnTo>
                <a:lnTo>
                  <a:pt x="18" y="104"/>
                </a:lnTo>
                <a:lnTo>
                  <a:pt x="30" y="94"/>
                </a:lnTo>
                <a:lnTo>
                  <a:pt x="40" y="94"/>
                </a:lnTo>
                <a:lnTo>
                  <a:pt x="42" y="91"/>
                </a:lnTo>
                <a:lnTo>
                  <a:pt x="51" y="90"/>
                </a:lnTo>
                <a:lnTo>
                  <a:pt x="54" y="95"/>
                </a:lnTo>
                <a:lnTo>
                  <a:pt x="59" y="98"/>
                </a:lnTo>
                <a:lnTo>
                  <a:pt x="62" y="98"/>
                </a:lnTo>
                <a:lnTo>
                  <a:pt x="72" y="99"/>
                </a:lnTo>
                <a:lnTo>
                  <a:pt x="75" y="96"/>
                </a:lnTo>
                <a:lnTo>
                  <a:pt x="74" y="93"/>
                </a:lnTo>
                <a:lnTo>
                  <a:pt x="69" y="89"/>
                </a:lnTo>
                <a:lnTo>
                  <a:pt x="74" y="87"/>
                </a:lnTo>
                <a:lnTo>
                  <a:pt x="80" y="88"/>
                </a:lnTo>
                <a:lnTo>
                  <a:pt x="83" y="90"/>
                </a:lnTo>
                <a:lnTo>
                  <a:pt x="79" y="95"/>
                </a:lnTo>
                <a:lnTo>
                  <a:pt x="82" y="95"/>
                </a:lnTo>
                <a:lnTo>
                  <a:pt x="103" y="93"/>
                </a:lnTo>
                <a:lnTo>
                  <a:pt x="115" y="94"/>
                </a:lnTo>
                <a:lnTo>
                  <a:pt x="122" y="95"/>
                </a:lnTo>
                <a:lnTo>
                  <a:pt x="127" y="96"/>
                </a:lnTo>
                <a:lnTo>
                  <a:pt x="130" y="92"/>
                </a:lnTo>
                <a:lnTo>
                  <a:pt x="129" y="89"/>
                </a:lnTo>
                <a:lnTo>
                  <a:pt x="119" y="89"/>
                </a:lnTo>
                <a:lnTo>
                  <a:pt x="115" y="86"/>
                </a:lnTo>
                <a:lnTo>
                  <a:pt x="121" y="80"/>
                </a:lnTo>
                <a:lnTo>
                  <a:pt x="147" y="76"/>
                </a:lnTo>
                <a:lnTo>
                  <a:pt x="155" y="76"/>
                </a:lnTo>
                <a:lnTo>
                  <a:pt x="162" y="73"/>
                </a:lnTo>
                <a:lnTo>
                  <a:pt x="154" y="73"/>
                </a:lnTo>
                <a:lnTo>
                  <a:pt x="143" y="74"/>
                </a:lnTo>
                <a:lnTo>
                  <a:pt x="138" y="74"/>
                </a:lnTo>
                <a:lnTo>
                  <a:pt x="137" y="70"/>
                </a:lnTo>
                <a:lnTo>
                  <a:pt x="125" y="60"/>
                </a:lnTo>
                <a:lnTo>
                  <a:pt x="132" y="47"/>
                </a:lnTo>
                <a:lnTo>
                  <a:pt x="150" y="50"/>
                </a:lnTo>
                <a:lnTo>
                  <a:pt x="173" y="52"/>
                </a:lnTo>
                <a:lnTo>
                  <a:pt x="178" y="48"/>
                </a:lnTo>
                <a:lnTo>
                  <a:pt x="199" y="57"/>
                </a:lnTo>
                <a:lnTo>
                  <a:pt x="219" y="56"/>
                </a:lnTo>
                <a:lnTo>
                  <a:pt x="227" y="50"/>
                </a:lnTo>
                <a:lnTo>
                  <a:pt x="226" y="43"/>
                </a:lnTo>
                <a:lnTo>
                  <a:pt x="238" y="37"/>
                </a:lnTo>
                <a:lnTo>
                  <a:pt x="247" y="31"/>
                </a:lnTo>
                <a:lnTo>
                  <a:pt x="270" y="17"/>
                </a:lnTo>
                <a:lnTo>
                  <a:pt x="282" y="11"/>
                </a:lnTo>
                <a:lnTo>
                  <a:pt x="302" y="5"/>
                </a:lnTo>
                <a:lnTo>
                  <a:pt x="319" y="3"/>
                </a:lnTo>
                <a:lnTo>
                  <a:pt x="333" y="5"/>
                </a:lnTo>
                <a:lnTo>
                  <a:pt x="350" y="8"/>
                </a:lnTo>
                <a:lnTo>
                  <a:pt x="366" y="9"/>
                </a:lnTo>
                <a:lnTo>
                  <a:pt x="380" y="0"/>
                </a:lnTo>
                <a:lnTo>
                  <a:pt x="384" y="13"/>
                </a:lnTo>
                <a:lnTo>
                  <a:pt x="392" y="21"/>
                </a:lnTo>
                <a:lnTo>
                  <a:pt x="398" y="24"/>
                </a:lnTo>
                <a:lnTo>
                  <a:pt x="409" y="24"/>
                </a:lnTo>
                <a:lnTo>
                  <a:pt x="421" y="20"/>
                </a:lnTo>
                <a:lnTo>
                  <a:pt x="429" y="39"/>
                </a:lnTo>
                <a:lnTo>
                  <a:pt x="439" y="46"/>
                </a:lnTo>
                <a:lnTo>
                  <a:pt x="450" y="41"/>
                </a:lnTo>
                <a:lnTo>
                  <a:pt x="457" y="43"/>
                </a:lnTo>
                <a:lnTo>
                  <a:pt x="476" y="57"/>
                </a:lnTo>
                <a:lnTo>
                  <a:pt x="500" y="58"/>
                </a:lnTo>
                <a:lnTo>
                  <a:pt x="521" y="64"/>
                </a:lnTo>
                <a:lnTo>
                  <a:pt x="535" y="63"/>
                </a:lnTo>
                <a:lnTo>
                  <a:pt x="556" y="57"/>
                </a:lnTo>
                <a:lnTo>
                  <a:pt x="566" y="55"/>
                </a:lnTo>
                <a:lnTo>
                  <a:pt x="578" y="59"/>
                </a:lnTo>
                <a:lnTo>
                  <a:pt x="593" y="61"/>
                </a:lnTo>
                <a:lnTo>
                  <a:pt x="608" y="61"/>
                </a:lnTo>
                <a:lnTo>
                  <a:pt x="618" y="57"/>
                </a:lnTo>
                <a:lnTo>
                  <a:pt x="648" y="43"/>
                </a:lnTo>
                <a:lnTo>
                  <a:pt x="656" y="34"/>
                </a:lnTo>
                <a:lnTo>
                  <a:pt x="679" y="36"/>
                </a:lnTo>
                <a:lnTo>
                  <a:pt x="688" y="38"/>
                </a:lnTo>
                <a:lnTo>
                  <a:pt x="692" y="36"/>
                </a:lnTo>
                <a:lnTo>
                  <a:pt x="707" y="27"/>
                </a:lnTo>
                <a:lnTo>
                  <a:pt x="715" y="28"/>
                </a:lnTo>
                <a:lnTo>
                  <a:pt x="740" y="54"/>
                </a:lnTo>
                <a:lnTo>
                  <a:pt x="741" y="55"/>
                </a:lnTo>
                <a:lnTo>
                  <a:pt x="756" y="73"/>
                </a:lnTo>
                <a:lnTo>
                  <a:pt x="757" y="78"/>
                </a:lnTo>
                <a:lnTo>
                  <a:pt x="748" y="99"/>
                </a:lnTo>
                <a:lnTo>
                  <a:pt x="749" y="109"/>
                </a:lnTo>
                <a:lnTo>
                  <a:pt x="755" y="114"/>
                </a:lnTo>
                <a:lnTo>
                  <a:pt x="782" y="117"/>
                </a:lnTo>
                <a:lnTo>
                  <a:pt x="791" y="128"/>
                </a:lnTo>
                <a:lnTo>
                  <a:pt x="790" y="134"/>
                </a:lnTo>
                <a:lnTo>
                  <a:pt x="782" y="133"/>
                </a:lnTo>
                <a:lnTo>
                  <a:pt x="777" y="137"/>
                </a:lnTo>
                <a:lnTo>
                  <a:pt x="777" y="147"/>
                </a:lnTo>
                <a:lnTo>
                  <a:pt x="766" y="154"/>
                </a:lnTo>
                <a:lnTo>
                  <a:pt x="765" y="160"/>
                </a:lnTo>
                <a:lnTo>
                  <a:pt x="771" y="177"/>
                </a:lnTo>
                <a:lnTo>
                  <a:pt x="768" y="186"/>
                </a:lnTo>
                <a:lnTo>
                  <a:pt x="772" y="198"/>
                </a:lnTo>
                <a:lnTo>
                  <a:pt x="774" y="201"/>
                </a:lnTo>
                <a:lnTo>
                  <a:pt x="776" y="199"/>
                </a:lnTo>
                <a:lnTo>
                  <a:pt x="782" y="203"/>
                </a:lnTo>
                <a:lnTo>
                  <a:pt x="782" y="209"/>
                </a:lnTo>
                <a:lnTo>
                  <a:pt x="778" y="215"/>
                </a:lnTo>
                <a:lnTo>
                  <a:pt x="773" y="228"/>
                </a:lnTo>
                <a:lnTo>
                  <a:pt x="771" y="231"/>
                </a:lnTo>
                <a:lnTo>
                  <a:pt x="775" y="235"/>
                </a:lnTo>
                <a:lnTo>
                  <a:pt x="783" y="238"/>
                </a:lnTo>
                <a:lnTo>
                  <a:pt x="781" y="244"/>
                </a:lnTo>
                <a:lnTo>
                  <a:pt x="783" y="254"/>
                </a:lnTo>
                <a:lnTo>
                  <a:pt x="791" y="263"/>
                </a:lnTo>
                <a:lnTo>
                  <a:pt x="796" y="264"/>
                </a:lnTo>
                <a:lnTo>
                  <a:pt x="796" y="271"/>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44" name="Freeform 71">
            <a:extLst>
              <a:ext uri="{FF2B5EF4-FFF2-40B4-BE49-F238E27FC236}">
                <a16:creationId xmlns:a16="http://schemas.microsoft.com/office/drawing/2014/main" id="{31019D80-0C65-49B6-9E9E-754929849BA2}"/>
              </a:ext>
            </a:extLst>
          </p:cNvPr>
          <p:cNvSpPr>
            <a:spLocks/>
          </p:cNvSpPr>
          <p:nvPr/>
        </p:nvSpPr>
        <p:spPr bwMode="auto">
          <a:xfrm>
            <a:off x="6570664" y="5521325"/>
            <a:ext cx="206375" cy="177800"/>
          </a:xfrm>
          <a:custGeom>
            <a:avLst/>
            <a:gdLst>
              <a:gd name="T0" fmla="*/ 2147483646 w 130"/>
              <a:gd name="T1" fmla="*/ 2147483646 h 112"/>
              <a:gd name="T2" fmla="*/ 2147483646 w 130"/>
              <a:gd name="T3" fmla="*/ 2147483646 h 112"/>
              <a:gd name="T4" fmla="*/ 2147483646 w 130"/>
              <a:gd name="T5" fmla="*/ 2147483646 h 112"/>
              <a:gd name="T6" fmla="*/ 2147483646 w 130"/>
              <a:gd name="T7" fmla="*/ 2147483646 h 112"/>
              <a:gd name="T8" fmla="*/ 2147483646 w 130"/>
              <a:gd name="T9" fmla="*/ 2147483646 h 112"/>
              <a:gd name="T10" fmla="*/ 2147483646 w 130"/>
              <a:gd name="T11" fmla="*/ 2147483646 h 112"/>
              <a:gd name="T12" fmla="*/ 2147483646 w 130"/>
              <a:gd name="T13" fmla="*/ 2147483646 h 112"/>
              <a:gd name="T14" fmla="*/ 2147483646 w 130"/>
              <a:gd name="T15" fmla="*/ 2147483646 h 112"/>
              <a:gd name="T16" fmla="*/ 2147483646 w 130"/>
              <a:gd name="T17" fmla="*/ 2147483646 h 112"/>
              <a:gd name="T18" fmla="*/ 2147483646 w 130"/>
              <a:gd name="T19" fmla="*/ 2147483646 h 112"/>
              <a:gd name="T20" fmla="*/ 2147483646 w 130"/>
              <a:gd name="T21" fmla="*/ 2147483646 h 112"/>
              <a:gd name="T22" fmla="*/ 2147483646 w 130"/>
              <a:gd name="T23" fmla="*/ 2147483646 h 112"/>
              <a:gd name="T24" fmla="*/ 2147483646 w 130"/>
              <a:gd name="T25" fmla="*/ 2147483646 h 112"/>
              <a:gd name="T26" fmla="*/ 2147483646 w 130"/>
              <a:gd name="T27" fmla="*/ 2147483646 h 112"/>
              <a:gd name="T28" fmla="*/ 2147483646 w 130"/>
              <a:gd name="T29" fmla="*/ 2147483646 h 112"/>
              <a:gd name="T30" fmla="*/ 2147483646 w 130"/>
              <a:gd name="T31" fmla="*/ 2147483646 h 112"/>
              <a:gd name="T32" fmla="*/ 2147483646 w 130"/>
              <a:gd name="T33" fmla="*/ 2147483646 h 112"/>
              <a:gd name="T34" fmla="*/ 2147483646 w 130"/>
              <a:gd name="T35" fmla="*/ 2147483646 h 112"/>
              <a:gd name="T36" fmla="*/ 2147483646 w 130"/>
              <a:gd name="T37" fmla="*/ 2147483646 h 112"/>
              <a:gd name="T38" fmla="*/ 2147483646 w 130"/>
              <a:gd name="T39" fmla="*/ 2147483646 h 112"/>
              <a:gd name="T40" fmla="*/ 2147483646 w 130"/>
              <a:gd name="T41" fmla="*/ 2147483646 h 112"/>
              <a:gd name="T42" fmla="*/ 2147483646 w 130"/>
              <a:gd name="T43" fmla="*/ 2147483646 h 112"/>
              <a:gd name="T44" fmla="*/ 2147483646 w 130"/>
              <a:gd name="T45" fmla="*/ 2147483646 h 112"/>
              <a:gd name="T46" fmla="*/ 2147483646 w 130"/>
              <a:gd name="T47" fmla="*/ 2147483646 h 112"/>
              <a:gd name="T48" fmla="*/ 2147483646 w 130"/>
              <a:gd name="T49" fmla="*/ 2147483646 h 112"/>
              <a:gd name="T50" fmla="*/ 2147483646 w 130"/>
              <a:gd name="T51" fmla="*/ 2147483646 h 112"/>
              <a:gd name="T52" fmla="*/ 2147483646 w 130"/>
              <a:gd name="T53" fmla="*/ 2147483646 h 112"/>
              <a:gd name="T54" fmla="*/ 2147483646 w 130"/>
              <a:gd name="T55" fmla="*/ 2147483646 h 112"/>
              <a:gd name="T56" fmla="*/ 2147483646 w 130"/>
              <a:gd name="T57" fmla="*/ 2147483646 h 112"/>
              <a:gd name="T58" fmla="*/ 2147483646 w 130"/>
              <a:gd name="T59" fmla="*/ 2147483646 h 112"/>
              <a:gd name="T60" fmla="*/ 2147483646 w 130"/>
              <a:gd name="T61" fmla="*/ 2147483646 h 112"/>
              <a:gd name="T62" fmla="*/ 2147483646 w 130"/>
              <a:gd name="T63" fmla="*/ 2147483646 h 112"/>
              <a:gd name="T64" fmla="*/ 0 w 130"/>
              <a:gd name="T65" fmla="*/ 2147483646 h 112"/>
              <a:gd name="T66" fmla="*/ 2147483646 w 130"/>
              <a:gd name="T67" fmla="*/ 2147483646 h 112"/>
              <a:gd name="T68" fmla="*/ 2147483646 w 130"/>
              <a:gd name="T69" fmla="*/ 2147483646 h 112"/>
              <a:gd name="T70" fmla="*/ 2147483646 w 130"/>
              <a:gd name="T71" fmla="*/ 2147483646 h 112"/>
              <a:gd name="T72" fmla="*/ 2147483646 w 130"/>
              <a:gd name="T73" fmla="*/ 2147483646 h 112"/>
              <a:gd name="T74" fmla="*/ 2147483646 w 130"/>
              <a:gd name="T75" fmla="*/ 2147483646 h 112"/>
              <a:gd name="T76" fmla="*/ 2147483646 w 130"/>
              <a:gd name="T77" fmla="*/ 2147483646 h 112"/>
              <a:gd name="T78" fmla="*/ 2147483646 w 130"/>
              <a:gd name="T79" fmla="*/ 2147483646 h 112"/>
              <a:gd name="T80" fmla="*/ 2147483646 w 130"/>
              <a:gd name="T81" fmla="*/ 2147483646 h 112"/>
              <a:gd name="T82" fmla="*/ 2147483646 w 130"/>
              <a:gd name="T83" fmla="*/ 0 h 112"/>
              <a:gd name="T84" fmla="*/ 2147483646 w 130"/>
              <a:gd name="T85" fmla="*/ 2147483646 h 112"/>
              <a:gd name="T86" fmla="*/ 2147483646 w 130"/>
              <a:gd name="T87" fmla="*/ 214748364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
              <a:gd name="T133" fmla="*/ 0 h 112"/>
              <a:gd name="T134" fmla="*/ 130 w 130"/>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 h="112">
                <a:moveTo>
                  <a:pt x="81" y="2"/>
                </a:moveTo>
                <a:lnTo>
                  <a:pt x="85" y="8"/>
                </a:lnTo>
                <a:lnTo>
                  <a:pt x="85" y="15"/>
                </a:lnTo>
                <a:lnTo>
                  <a:pt x="87" y="23"/>
                </a:lnTo>
                <a:lnTo>
                  <a:pt x="89" y="24"/>
                </a:lnTo>
                <a:lnTo>
                  <a:pt x="100" y="33"/>
                </a:lnTo>
                <a:lnTo>
                  <a:pt x="116" y="40"/>
                </a:lnTo>
                <a:lnTo>
                  <a:pt x="127" y="44"/>
                </a:lnTo>
                <a:lnTo>
                  <a:pt x="130" y="47"/>
                </a:lnTo>
                <a:lnTo>
                  <a:pt x="125" y="59"/>
                </a:lnTo>
                <a:lnTo>
                  <a:pt x="120" y="63"/>
                </a:lnTo>
                <a:lnTo>
                  <a:pt x="110" y="61"/>
                </a:lnTo>
                <a:lnTo>
                  <a:pt x="92" y="55"/>
                </a:lnTo>
                <a:lnTo>
                  <a:pt x="85" y="57"/>
                </a:lnTo>
                <a:lnTo>
                  <a:pt x="82" y="60"/>
                </a:lnTo>
                <a:lnTo>
                  <a:pt x="62" y="60"/>
                </a:lnTo>
                <a:lnTo>
                  <a:pt x="55" y="70"/>
                </a:lnTo>
                <a:lnTo>
                  <a:pt x="53" y="77"/>
                </a:lnTo>
                <a:lnTo>
                  <a:pt x="37" y="85"/>
                </a:lnTo>
                <a:lnTo>
                  <a:pt x="25" y="92"/>
                </a:lnTo>
                <a:lnTo>
                  <a:pt x="21" y="98"/>
                </a:lnTo>
                <a:lnTo>
                  <a:pt x="15" y="102"/>
                </a:lnTo>
                <a:lnTo>
                  <a:pt x="10" y="109"/>
                </a:lnTo>
                <a:lnTo>
                  <a:pt x="5" y="112"/>
                </a:lnTo>
                <a:lnTo>
                  <a:pt x="8" y="105"/>
                </a:lnTo>
                <a:lnTo>
                  <a:pt x="9" y="101"/>
                </a:lnTo>
                <a:lnTo>
                  <a:pt x="8" y="97"/>
                </a:lnTo>
                <a:lnTo>
                  <a:pt x="19" y="90"/>
                </a:lnTo>
                <a:lnTo>
                  <a:pt x="23" y="86"/>
                </a:lnTo>
                <a:lnTo>
                  <a:pt x="19" y="81"/>
                </a:lnTo>
                <a:lnTo>
                  <a:pt x="17" y="82"/>
                </a:lnTo>
                <a:lnTo>
                  <a:pt x="5" y="80"/>
                </a:lnTo>
                <a:lnTo>
                  <a:pt x="0" y="77"/>
                </a:lnTo>
                <a:lnTo>
                  <a:pt x="6" y="63"/>
                </a:lnTo>
                <a:lnTo>
                  <a:pt x="14" y="49"/>
                </a:lnTo>
                <a:lnTo>
                  <a:pt x="27" y="32"/>
                </a:lnTo>
                <a:lnTo>
                  <a:pt x="24" y="27"/>
                </a:lnTo>
                <a:lnTo>
                  <a:pt x="16" y="22"/>
                </a:lnTo>
                <a:lnTo>
                  <a:pt x="14" y="22"/>
                </a:lnTo>
                <a:lnTo>
                  <a:pt x="24" y="10"/>
                </a:lnTo>
                <a:lnTo>
                  <a:pt x="36" y="1"/>
                </a:lnTo>
                <a:lnTo>
                  <a:pt x="45" y="0"/>
                </a:lnTo>
                <a:lnTo>
                  <a:pt x="55" y="2"/>
                </a:lnTo>
                <a:lnTo>
                  <a:pt x="81" y="2"/>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45" name="Freeform 72">
            <a:extLst>
              <a:ext uri="{FF2B5EF4-FFF2-40B4-BE49-F238E27FC236}">
                <a16:creationId xmlns:a16="http://schemas.microsoft.com/office/drawing/2014/main" id="{440CF758-93A9-46E4-8980-7D8CA3AA0233}"/>
              </a:ext>
            </a:extLst>
          </p:cNvPr>
          <p:cNvSpPr>
            <a:spLocks/>
          </p:cNvSpPr>
          <p:nvPr/>
        </p:nvSpPr>
        <p:spPr bwMode="auto">
          <a:xfrm>
            <a:off x="6307139" y="4484689"/>
            <a:ext cx="1216025" cy="808037"/>
          </a:xfrm>
          <a:custGeom>
            <a:avLst/>
            <a:gdLst>
              <a:gd name="T0" fmla="*/ 2147483646 w 766"/>
              <a:gd name="T1" fmla="*/ 2147483646 h 509"/>
              <a:gd name="T2" fmla="*/ 2147483646 w 766"/>
              <a:gd name="T3" fmla="*/ 2147483646 h 509"/>
              <a:gd name="T4" fmla="*/ 2147483646 w 766"/>
              <a:gd name="T5" fmla="*/ 2147483646 h 509"/>
              <a:gd name="T6" fmla="*/ 2147483646 w 766"/>
              <a:gd name="T7" fmla="*/ 2147483646 h 509"/>
              <a:gd name="T8" fmla="*/ 2147483646 w 766"/>
              <a:gd name="T9" fmla="*/ 2147483646 h 509"/>
              <a:gd name="T10" fmla="*/ 2147483646 w 766"/>
              <a:gd name="T11" fmla="*/ 2147483646 h 509"/>
              <a:gd name="T12" fmla="*/ 2147483646 w 766"/>
              <a:gd name="T13" fmla="*/ 2147483646 h 509"/>
              <a:gd name="T14" fmla="*/ 2147483646 w 766"/>
              <a:gd name="T15" fmla="*/ 2147483646 h 509"/>
              <a:gd name="T16" fmla="*/ 2147483646 w 766"/>
              <a:gd name="T17" fmla="*/ 2147483646 h 509"/>
              <a:gd name="T18" fmla="*/ 2147483646 w 766"/>
              <a:gd name="T19" fmla="*/ 2147483646 h 509"/>
              <a:gd name="T20" fmla="*/ 2147483646 w 766"/>
              <a:gd name="T21" fmla="*/ 2147483646 h 509"/>
              <a:gd name="T22" fmla="*/ 2147483646 w 766"/>
              <a:gd name="T23" fmla="*/ 2147483646 h 509"/>
              <a:gd name="T24" fmla="*/ 2147483646 w 766"/>
              <a:gd name="T25" fmla="*/ 2147483646 h 509"/>
              <a:gd name="T26" fmla="*/ 2147483646 w 766"/>
              <a:gd name="T27" fmla="*/ 2147483646 h 509"/>
              <a:gd name="T28" fmla="*/ 2147483646 w 766"/>
              <a:gd name="T29" fmla="*/ 2147483646 h 509"/>
              <a:gd name="T30" fmla="*/ 2147483646 w 766"/>
              <a:gd name="T31" fmla="*/ 2147483646 h 509"/>
              <a:gd name="T32" fmla="*/ 2147483646 w 766"/>
              <a:gd name="T33" fmla="*/ 2147483646 h 509"/>
              <a:gd name="T34" fmla="*/ 2147483646 w 766"/>
              <a:gd name="T35" fmla="*/ 2147483646 h 509"/>
              <a:gd name="T36" fmla="*/ 2147483646 w 766"/>
              <a:gd name="T37" fmla="*/ 2147483646 h 509"/>
              <a:gd name="T38" fmla="*/ 2147483646 w 766"/>
              <a:gd name="T39" fmla="*/ 2147483646 h 509"/>
              <a:gd name="T40" fmla="*/ 2147483646 w 766"/>
              <a:gd name="T41" fmla="*/ 2147483646 h 509"/>
              <a:gd name="T42" fmla="*/ 2147483646 w 766"/>
              <a:gd name="T43" fmla="*/ 2147483646 h 509"/>
              <a:gd name="T44" fmla="*/ 2147483646 w 766"/>
              <a:gd name="T45" fmla="*/ 2147483646 h 509"/>
              <a:gd name="T46" fmla="*/ 2147483646 w 766"/>
              <a:gd name="T47" fmla="*/ 2147483646 h 509"/>
              <a:gd name="T48" fmla="*/ 2147483646 w 766"/>
              <a:gd name="T49" fmla="*/ 2147483646 h 509"/>
              <a:gd name="T50" fmla="*/ 2147483646 w 766"/>
              <a:gd name="T51" fmla="*/ 2147483646 h 509"/>
              <a:gd name="T52" fmla="*/ 2147483646 w 766"/>
              <a:gd name="T53" fmla="*/ 2147483646 h 509"/>
              <a:gd name="T54" fmla="*/ 2147483646 w 766"/>
              <a:gd name="T55" fmla="*/ 2147483646 h 509"/>
              <a:gd name="T56" fmla="*/ 2147483646 w 766"/>
              <a:gd name="T57" fmla="*/ 2147483646 h 509"/>
              <a:gd name="T58" fmla="*/ 2147483646 w 766"/>
              <a:gd name="T59" fmla="*/ 2147483646 h 509"/>
              <a:gd name="T60" fmla="*/ 2147483646 w 766"/>
              <a:gd name="T61" fmla="*/ 2147483646 h 509"/>
              <a:gd name="T62" fmla="*/ 2147483646 w 766"/>
              <a:gd name="T63" fmla="*/ 2147483646 h 509"/>
              <a:gd name="T64" fmla="*/ 2147483646 w 766"/>
              <a:gd name="T65" fmla="*/ 2147483646 h 509"/>
              <a:gd name="T66" fmla="*/ 2147483646 w 766"/>
              <a:gd name="T67" fmla="*/ 2147483646 h 509"/>
              <a:gd name="T68" fmla="*/ 2147483646 w 766"/>
              <a:gd name="T69" fmla="*/ 2147483646 h 509"/>
              <a:gd name="T70" fmla="*/ 2147483646 w 766"/>
              <a:gd name="T71" fmla="*/ 2147483646 h 509"/>
              <a:gd name="T72" fmla="*/ 2147483646 w 766"/>
              <a:gd name="T73" fmla="*/ 2147483646 h 509"/>
              <a:gd name="T74" fmla="*/ 2147483646 w 766"/>
              <a:gd name="T75" fmla="*/ 2147483646 h 509"/>
              <a:gd name="T76" fmla="*/ 2147483646 w 766"/>
              <a:gd name="T77" fmla="*/ 2147483646 h 509"/>
              <a:gd name="T78" fmla="*/ 2147483646 w 766"/>
              <a:gd name="T79" fmla="*/ 2147483646 h 509"/>
              <a:gd name="T80" fmla="*/ 2147483646 w 766"/>
              <a:gd name="T81" fmla="*/ 2147483646 h 509"/>
              <a:gd name="T82" fmla="*/ 2147483646 w 766"/>
              <a:gd name="T83" fmla="*/ 2147483646 h 509"/>
              <a:gd name="T84" fmla="*/ 2147483646 w 766"/>
              <a:gd name="T85" fmla="*/ 2147483646 h 509"/>
              <a:gd name="T86" fmla="*/ 2147483646 w 766"/>
              <a:gd name="T87" fmla="*/ 2147483646 h 509"/>
              <a:gd name="T88" fmla="*/ 2147483646 w 766"/>
              <a:gd name="T89" fmla="*/ 2147483646 h 509"/>
              <a:gd name="T90" fmla="*/ 2147483646 w 766"/>
              <a:gd name="T91" fmla="*/ 2147483646 h 509"/>
              <a:gd name="T92" fmla="*/ 2147483646 w 766"/>
              <a:gd name="T93" fmla="*/ 2147483646 h 509"/>
              <a:gd name="T94" fmla="*/ 2147483646 w 766"/>
              <a:gd name="T95" fmla="*/ 2147483646 h 509"/>
              <a:gd name="T96" fmla="*/ 2147483646 w 766"/>
              <a:gd name="T97" fmla="*/ 2147483646 h 509"/>
              <a:gd name="T98" fmla="*/ 2147483646 w 766"/>
              <a:gd name="T99" fmla="*/ 2147483646 h 509"/>
              <a:gd name="T100" fmla="*/ 2147483646 w 766"/>
              <a:gd name="T101" fmla="*/ 2147483646 h 509"/>
              <a:gd name="T102" fmla="*/ 2147483646 w 766"/>
              <a:gd name="T103" fmla="*/ 2147483646 h 509"/>
              <a:gd name="T104" fmla="*/ 2147483646 w 766"/>
              <a:gd name="T105" fmla="*/ 2147483646 h 509"/>
              <a:gd name="T106" fmla="*/ 2147483646 w 766"/>
              <a:gd name="T107" fmla="*/ 2147483646 h 509"/>
              <a:gd name="T108" fmla="*/ 2147483646 w 766"/>
              <a:gd name="T109" fmla="*/ 2147483646 h 509"/>
              <a:gd name="T110" fmla="*/ 2147483646 w 766"/>
              <a:gd name="T111" fmla="*/ 2147483646 h 509"/>
              <a:gd name="T112" fmla="*/ 2147483646 w 766"/>
              <a:gd name="T113" fmla="*/ 2147483646 h 509"/>
              <a:gd name="T114" fmla="*/ 2147483646 w 766"/>
              <a:gd name="T115" fmla="*/ 2147483646 h 5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6"/>
              <a:gd name="T175" fmla="*/ 0 h 509"/>
              <a:gd name="T176" fmla="*/ 766 w 766"/>
              <a:gd name="T177" fmla="*/ 509 h 5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6" h="509">
                <a:moveTo>
                  <a:pt x="63" y="59"/>
                </a:moveTo>
                <a:lnTo>
                  <a:pt x="63" y="57"/>
                </a:lnTo>
                <a:lnTo>
                  <a:pt x="64" y="54"/>
                </a:lnTo>
                <a:lnTo>
                  <a:pt x="71" y="54"/>
                </a:lnTo>
                <a:lnTo>
                  <a:pt x="76" y="54"/>
                </a:lnTo>
                <a:lnTo>
                  <a:pt x="78" y="57"/>
                </a:lnTo>
                <a:lnTo>
                  <a:pt x="85" y="51"/>
                </a:lnTo>
                <a:lnTo>
                  <a:pt x="92" y="46"/>
                </a:lnTo>
                <a:lnTo>
                  <a:pt x="93" y="41"/>
                </a:lnTo>
                <a:lnTo>
                  <a:pt x="97" y="35"/>
                </a:lnTo>
                <a:lnTo>
                  <a:pt x="106" y="34"/>
                </a:lnTo>
                <a:lnTo>
                  <a:pt x="115" y="36"/>
                </a:lnTo>
                <a:lnTo>
                  <a:pt x="122" y="34"/>
                </a:lnTo>
                <a:lnTo>
                  <a:pt x="129" y="32"/>
                </a:lnTo>
                <a:lnTo>
                  <a:pt x="136" y="34"/>
                </a:lnTo>
                <a:lnTo>
                  <a:pt x="145" y="34"/>
                </a:lnTo>
                <a:lnTo>
                  <a:pt x="154" y="31"/>
                </a:lnTo>
                <a:lnTo>
                  <a:pt x="164" y="34"/>
                </a:lnTo>
                <a:lnTo>
                  <a:pt x="169" y="34"/>
                </a:lnTo>
                <a:lnTo>
                  <a:pt x="173" y="39"/>
                </a:lnTo>
                <a:lnTo>
                  <a:pt x="183" y="39"/>
                </a:lnTo>
                <a:lnTo>
                  <a:pt x="184" y="41"/>
                </a:lnTo>
                <a:lnTo>
                  <a:pt x="195" y="43"/>
                </a:lnTo>
                <a:lnTo>
                  <a:pt x="205" y="46"/>
                </a:lnTo>
                <a:lnTo>
                  <a:pt x="210" y="44"/>
                </a:lnTo>
                <a:lnTo>
                  <a:pt x="215" y="45"/>
                </a:lnTo>
                <a:lnTo>
                  <a:pt x="215" y="52"/>
                </a:lnTo>
                <a:lnTo>
                  <a:pt x="219" y="52"/>
                </a:lnTo>
                <a:lnTo>
                  <a:pt x="219" y="56"/>
                </a:lnTo>
                <a:lnTo>
                  <a:pt x="229" y="53"/>
                </a:lnTo>
                <a:lnTo>
                  <a:pt x="233" y="55"/>
                </a:lnTo>
                <a:lnTo>
                  <a:pt x="237" y="56"/>
                </a:lnTo>
                <a:lnTo>
                  <a:pt x="236" y="63"/>
                </a:lnTo>
                <a:lnTo>
                  <a:pt x="238" y="64"/>
                </a:lnTo>
                <a:lnTo>
                  <a:pt x="241" y="62"/>
                </a:lnTo>
                <a:lnTo>
                  <a:pt x="241" y="55"/>
                </a:lnTo>
                <a:lnTo>
                  <a:pt x="244" y="55"/>
                </a:lnTo>
                <a:lnTo>
                  <a:pt x="249" y="59"/>
                </a:lnTo>
                <a:lnTo>
                  <a:pt x="255" y="57"/>
                </a:lnTo>
                <a:lnTo>
                  <a:pt x="258" y="54"/>
                </a:lnTo>
                <a:lnTo>
                  <a:pt x="262" y="56"/>
                </a:lnTo>
                <a:lnTo>
                  <a:pt x="265" y="62"/>
                </a:lnTo>
                <a:lnTo>
                  <a:pt x="269" y="59"/>
                </a:lnTo>
                <a:lnTo>
                  <a:pt x="273" y="59"/>
                </a:lnTo>
                <a:lnTo>
                  <a:pt x="275" y="61"/>
                </a:lnTo>
                <a:lnTo>
                  <a:pt x="277" y="67"/>
                </a:lnTo>
                <a:lnTo>
                  <a:pt x="280" y="67"/>
                </a:lnTo>
                <a:lnTo>
                  <a:pt x="283" y="62"/>
                </a:lnTo>
                <a:lnTo>
                  <a:pt x="289" y="57"/>
                </a:lnTo>
                <a:lnTo>
                  <a:pt x="292" y="57"/>
                </a:lnTo>
                <a:lnTo>
                  <a:pt x="294" y="55"/>
                </a:lnTo>
                <a:lnTo>
                  <a:pt x="297" y="54"/>
                </a:lnTo>
                <a:lnTo>
                  <a:pt x="300" y="58"/>
                </a:lnTo>
                <a:lnTo>
                  <a:pt x="302" y="62"/>
                </a:lnTo>
                <a:lnTo>
                  <a:pt x="303" y="68"/>
                </a:lnTo>
                <a:lnTo>
                  <a:pt x="306" y="70"/>
                </a:lnTo>
                <a:lnTo>
                  <a:pt x="313" y="68"/>
                </a:lnTo>
                <a:lnTo>
                  <a:pt x="316" y="65"/>
                </a:lnTo>
                <a:lnTo>
                  <a:pt x="320" y="63"/>
                </a:lnTo>
                <a:lnTo>
                  <a:pt x="323" y="67"/>
                </a:lnTo>
                <a:lnTo>
                  <a:pt x="329" y="67"/>
                </a:lnTo>
                <a:lnTo>
                  <a:pt x="334" y="64"/>
                </a:lnTo>
                <a:lnTo>
                  <a:pt x="338" y="63"/>
                </a:lnTo>
                <a:lnTo>
                  <a:pt x="342" y="64"/>
                </a:lnTo>
                <a:lnTo>
                  <a:pt x="346" y="67"/>
                </a:lnTo>
                <a:lnTo>
                  <a:pt x="348" y="68"/>
                </a:lnTo>
                <a:lnTo>
                  <a:pt x="351" y="75"/>
                </a:lnTo>
                <a:lnTo>
                  <a:pt x="354" y="76"/>
                </a:lnTo>
                <a:lnTo>
                  <a:pt x="358" y="77"/>
                </a:lnTo>
                <a:lnTo>
                  <a:pt x="361" y="71"/>
                </a:lnTo>
                <a:lnTo>
                  <a:pt x="360" y="66"/>
                </a:lnTo>
                <a:lnTo>
                  <a:pt x="355" y="60"/>
                </a:lnTo>
                <a:lnTo>
                  <a:pt x="356" y="54"/>
                </a:lnTo>
                <a:lnTo>
                  <a:pt x="361" y="47"/>
                </a:lnTo>
                <a:lnTo>
                  <a:pt x="365" y="38"/>
                </a:lnTo>
                <a:lnTo>
                  <a:pt x="371" y="33"/>
                </a:lnTo>
                <a:lnTo>
                  <a:pt x="373" y="29"/>
                </a:lnTo>
                <a:lnTo>
                  <a:pt x="374" y="25"/>
                </a:lnTo>
                <a:lnTo>
                  <a:pt x="381" y="23"/>
                </a:lnTo>
                <a:lnTo>
                  <a:pt x="384" y="24"/>
                </a:lnTo>
                <a:lnTo>
                  <a:pt x="388" y="26"/>
                </a:lnTo>
                <a:lnTo>
                  <a:pt x="390" y="22"/>
                </a:lnTo>
                <a:lnTo>
                  <a:pt x="400" y="20"/>
                </a:lnTo>
                <a:lnTo>
                  <a:pt x="410" y="20"/>
                </a:lnTo>
                <a:lnTo>
                  <a:pt x="417" y="23"/>
                </a:lnTo>
                <a:lnTo>
                  <a:pt x="426" y="23"/>
                </a:lnTo>
                <a:lnTo>
                  <a:pt x="432" y="19"/>
                </a:lnTo>
                <a:lnTo>
                  <a:pt x="435" y="9"/>
                </a:lnTo>
                <a:lnTo>
                  <a:pt x="438" y="1"/>
                </a:lnTo>
                <a:lnTo>
                  <a:pt x="448" y="9"/>
                </a:lnTo>
                <a:lnTo>
                  <a:pt x="459" y="8"/>
                </a:lnTo>
                <a:lnTo>
                  <a:pt x="471" y="1"/>
                </a:lnTo>
                <a:lnTo>
                  <a:pt x="485" y="5"/>
                </a:lnTo>
                <a:lnTo>
                  <a:pt x="495" y="0"/>
                </a:lnTo>
                <a:lnTo>
                  <a:pt x="498" y="9"/>
                </a:lnTo>
                <a:lnTo>
                  <a:pt x="504" y="13"/>
                </a:lnTo>
                <a:lnTo>
                  <a:pt x="509" y="23"/>
                </a:lnTo>
                <a:lnTo>
                  <a:pt x="512" y="30"/>
                </a:lnTo>
                <a:lnTo>
                  <a:pt x="516" y="35"/>
                </a:lnTo>
                <a:lnTo>
                  <a:pt x="522" y="40"/>
                </a:lnTo>
                <a:lnTo>
                  <a:pt x="522" y="48"/>
                </a:lnTo>
                <a:lnTo>
                  <a:pt x="516" y="47"/>
                </a:lnTo>
                <a:lnTo>
                  <a:pt x="510" y="51"/>
                </a:lnTo>
                <a:lnTo>
                  <a:pt x="513" y="60"/>
                </a:lnTo>
                <a:lnTo>
                  <a:pt x="515" y="71"/>
                </a:lnTo>
                <a:lnTo>
                  <a:pt x="520" y="80"/>
                </a:lnTo>
                <a:lnTo>
                  <a:pt x="532" y="80"/>
                </a:lnTo>
                <a:lnTo>
                  <a:pt x="535" y="83"/>
                </a:lnTo>
                <a:lnTo>
                  <a:pt x="545" y="82"/>
                </a:lnTo>
                <a:lnTo>
                  <a:pt x="553" y="82"/>
                </a:lnTo>
                <a:lnTo>
                  <a:pt x="553" y="92"/>
                </a:lnTo>
                <a:lnTo>
                  <a:pt x="560" y="92"/>
                </a:lnTo>
                <a:lnTo>
                  <a:pt x="560" y="103"/>
                </a:lnTo>
                <a:lnTo>
                  <a:pt x="565" y="111"/>
                </a:lnTo>
                <a:lnTo>
                  <a:pt x="566" y="118"/>
                </a:lnTo>
                <a:lnTo>
                  <a:pt x="565" y="124"/>
                </a:lnTo>
                <a:lnTo>
                  <a:pt x="566" y="130"/>
                </a:lnTo>
                <a:lnTo>
                  <a:pt x="570" y="133"/>
                </a:lnTo>
                <a:lnTo>
                  <a:pt x="575" y="142"/>
                </a:lnTo>
                <a:lnTo>
                  <a:pt x="580" y="136"/>
                </a:lnTo>
                <a:lnTo>
                  <a:pt x="589" y="134"/>
                </a:lnTo>
                <a:lnTo>
                  <a:pt x="595" y="136"/>
                </a:lnTo>
                <a:lnTo>
                  <a:pt x="603" y="145"/>
                </a:lnTo>
                <a:lnTo>
                  <a:pt x="607" y="143"/>
                </a:lnTo>
                <a:lnTo>
                  <a:pt x="611" y="144"/>
                </a:lnTo>
                <a:lnTo>
                  <a:pt x="614" y="148"/>
                </a:lnTo>
                <a:lnTo>
                  <a:pt x="622" y="145"/>
                </a:lnTo>
                <a:lnTo>
                  <a:pt x="628" y="142"/>
                </a:lnTo>
                <a:lnTo>
                  <a:pt x="633" y="142"/>
                </a:lnTo>
                <a:lnTo>
                  <a:pt x="644" y="137"/>
                </a:lnTo>
                <a:lnTo>
                  <a:pt x="651" y="135"/>
                </a:lnTo>
                <a:lnTo>
                  <a:pt x="653" y="140"/>
                </a:lnTo>
                <a:lnTo>
                  <a:pt x="658" y="146"/>
                </a:lnTo>
                <a:lnTo>
                  <a:pt x="658" y="150"/>
                </a:lnTo>
                <a:lnTo>
                  <a:pt x="662" y="155"/>
                </a:lnTo>
                <a:lnTo>
                  <a:pt x="662" y="159"/>
                </a:lnTo>
                <a:lnTo>
                  <a:pt x="670" y="160"/>
                </a:lnTo>
                <a:lnTo>
                  <a:pt x="673" y="165"/>
                </a:lnTo>
                <a:lnTo>
                  <a:pt x="678" y="169"/>
                </a:lnTo>
                <a:lnTo>
                  <a:pt x="683" y="165"/>
                </a:lnTo>
                <a:lnTo>
                  <a:pt x="684" y="160"/>
                </a:lnTo>
                <a:lnTo>
                  <a:pt x="688" y="158"/>
                </a:lnTo>
                <a:lnTo>
                  <a:pt x="694" y="166"/>
                </a:lnTo>
                <a:lnTo>
                  <a:pt x="702" y="168"/>
                </a:lnTo>
                <a:lnTo>
                  <a:pt x="711" y="171"/>
                </a:lnTo>
                <a:lnTo>
                  <a:pt x="716" y="175"/>
                </a:lnTo>
                <a:lnTo>
                  <a:pt x="723" y="173"/>
                </a:lnTo>
                <a:lnTo>
                  <a:pt x="727" y="178"/>
                </a:lnTo>
                <a:lnTo>
                  <a:pt x="732" y="181"/>
                </a:lnTo>
                <a:lnTo>
                  <a:pt x="741" y="182"/>
                </a:lnTo>
                <a:lnTo>
                  <a:pt x="743" y="188"/>
                </a:lnTo>
                <a:lnTo>
                  <a:pt x="750" y="193"/>
                </a:lnTo>
                <a:lnTo>
                  <a:pt x="755" y="193"/>
                </a:lnTo>
                <a:lnTo>
                  <a:pt x="758" y="191"/>
                </a:lnTo>
                <a:lnTo>
                  <a:pt x="761" y="189"/>
                </a:lnTo>
                <a:lnTo>
                  <a:pt x="765" y="191"/>
                </a:lnTo>
                <a:lnTo>
                  <a:pt x="763" y="195"/>
                </a:lnTo>
                <a:lnTo>
                  <a:pt x="763" y="200"/>
                </a:lnTo>
                <a:lnTo>
                  <a:pt x="765" y="203"/>
                </a:lnTo>
                <a:lnTo>
                  <a:pt x="766" y="208"/>
                </a:lnTo>
                <a:lnTo>
                  <a:pt x="765" y="214"/>
                </a:lnTo>
                <a:lnTo>
                  <a:pt x="761" y="217"/>
                </a:lnTo>
                <a:lnTo>
                  <a:pt x="759" y="219"/>
                </a:lnTo>
                <a:lnTo>
                  <a:pt x="752" y="225"/>
                </a:lnTo>
                <a:lnTo>
                  <a:pt x="746" y="226"/>
                </a:lnTo>
                <a:lnTo>
                  <a:pt x="750" y="233"/>
                </a:lnTo>
                <a:lnTo>
                  <a:pt x="755" y="236"/>
                </a:lnTo>
                <a:lnTo>
                  <a:pt x="761" y="237"/>
                </a:lnTo>
                <a:lnTo>
                  <a:pt x="758" y="242"/>
                </a:lnTo>
                <a:lnTo>
                  <a:pt x="752" y="242"/>
                </a:lnTo>
                <a:lnTo>
                  <a:pt x="747" y="242"/>
                </a:lnTo>
                <a:lnTo>
                  <a:pt x="747" y="247"/>
                </a:lnTo>
                <a:lnTo>
                  <a:pt x="746" y="253"/>
                </a:lnTo>
                <a:lnTo>
                  <a:pt x="749" y="255"/>
                </a:lnTo>
                <a:lnTo>
                  <a:pt x="752" y="257"/>
                </a:lnTo>
                <a:lnTo>
                  <a:pt x="753" y="261"/>
                </a:lnTo>
                <a:lnTo>
                  <a:pt x="754" y="266"/>
                </a:lnTo>
                <a:lnTo>
                  <a:pt x="756" y="272"/>
                </a:lnTo>
                <a:lnTo>
                  <a:pt x="757" y="274"/>
                </a:lnTo>
                <a:lnTo>
                  <a:pt x="754" y="288"/>
                </a:lnTo>
                <a:lnTo>
                  <a:pt x="751" y="296"/>
                </a:lnTo>
                <a:lnTo>
                  <a:pt x="751" y="301"/>
                </a:lnTo>
                <a:lnTo>
                  <a:pt x="744" y="305"/>
                </a:lnTo>
                <a:lnTo>
                  <a:pt x="729" y="300"/>
                </a:lnTo>
                <a:lnTo>
                  <a:pt x="715" y="302"/>
                </a:lnTo>
                <a:lnTo>
                  <a:pt x="710" y="302"/>
                </a:lnTo>
                <a:lnTo>
                  <a:pt x="709" y="307"/>
                </a:lnTo>
                <a:lnTo>
                  <a:pt x="705" y="312"/>
                </a:lnTo>
                <a:lnTo>
                  <a:pt x="698" y="316"/>
                </a:lnTo>
                <a:lnTo>
                  <a:pt x="691" y="316"/>
                </a:lnTo>
                <a:lnTo>
                  <a:pt x="687" y="319"/>
                </a:lnTo>
                <a:lnTo>
                  <a:pt x="685" y="333"/>
                </a:lnTo>
                <a:lnTo>
                  <a:pt x="685" y="340"/>
                </a:lnTo>
                <a:lnTo>
                  <a:pt x="685" y="343"/>
                </a:lnTo>
                <a:lnTo>
                  <a:pt x="685" y="346"/>
                </a:lnTo>
                <a:lnTo>
                  <a:pt x="669" y="349"/>
                </a:lnTo>
                <a:lnTo>
                  <a:pt x="651" y="351"/>
                </a:lnTo>
                <a:lnTo>
                  <a:pt x="641" y="362"/>
                </a:lnTo>
                <a:lnTo>
                  <a:pt x="627" y="368"/>
                </a:lnTo>
                <a:lnTo>
                  <a:pt x="605" y="370"/>
                </a:lnTo>
                <a:lnTo>
                  <a:pt x="584" y="376"/>
                </a:lnTo>
                <a:lnTo>
                  <a:pt x="575" y="386"/>
                </a:lnTo>
                <a:lnTo>
                  <a:pt x="566" y="387"/>
                </a:lnTo>
                <a:lnTo>
                  <a:pt x="557" y="378"/>
                </a:lnTo>
                <a:lnTo>
                  <a:pt x="550" y="396"/>
                </a:lnTo>
                <a:lnTo>
                  <a:pt x="544" y="401"/>
                </a:lnTo>
                <a:lnTo>
                  <a:pt x="535" y="402"/>
                </a:lnTo>
                <a:lnTo>
                  <a:pt x="526" y="400"/>
                </a:lnTo>
                <a:lnTo>
                  <a:pt x="508" y="401"/>
                </a:lnTo>
                <a:lnTo>
                  <a:pt x="499" y="406"/>
                </a:lnTo>
                <a:lnTo>
                  <a:pt x="511" y="414"/>
                </a:lnTo>
                <a:lnTo>
                  <a:pt x="548" y="441"/>
                </a:lnTo>
                <a:lnTo>
                  <a:pt x="549" y="446"/>
                </a:lnTo>
                <a:lnTo>
                  <a:pt x="548" y="451"/>
                </a:lnTo>
                <a:lnTo>
                  <a:pt x="551" y="458"/>
                </a:lnTo>
                <a:lnTo>
                  <a:pt x="561" y="459"/>
                </a:lnTo>
                <a:lnTo>
                  <a:pt x="571" y="455"/>
                </a:lnTo>
                <a:lnTo>
                  <a:pt x="584" y="451"/>
                </a:lnTo>
                <a:lnTo>
                  <a:pt x="604" y="452"/>
                </a:lnTo>
                <a:lnTo>
                  <a:pt x="613" y="455"/>
                </a:lnTo>
                <a:lnTo>
                  <a:pt x="608" y="462"/>
                </a:lnTo>
                <a:lnTo>
                  <a:pt x="606" y="469"/>
                </a:lnTo>
                <a:lnTo>
                  <a:pt x="602" y="472"/>
                </a:lnTo>
                <a:lnTo>
                  <a:pt x="591" y="476"/>
                </a:lnTo>
                <a:lnTo>
                  <a:pt x="585" y="476"/>
                </a:lnTo>
                <a:lnTo>
                  <a:pt x="574" y="472"/>
                </a:lnTo>
                <a:lnTo>
                  <a:pt x="565" y="473"/>
                </a:lnTo>
                <a:lnTo>
                  <a:pt x="551" y="487"/>
                </a:lnTo>
                <a:lnTo>
                  <a:pt x="532" y="488"/>
                </a:lnTo>
                <a:lnTo>
                  <a:pt x="521" y="493"/>
                </a:lnTo>
                <a:lnTo>
                  <a:pt x="511" y="506"/>
                </a:lnTo>
                <a:lnTo>
                  <a:pt x="506" y="509"/>
                </a:lnTo>
                <a:lnTo>
                  <a:pt x="491" y="507"/>
                </a:lnTo>
                <a:lnTo>
                  <a:pt x="480" y="502"/>
                </a:lnTo>
                <a:lnTo>
                  <a:pt x="487" y="482"/>
                </a:lnTo>
                <a:lnTo>
                  <a:pt x="485" y="471"/>
                </a:lnTo>
                <a:lnTo>
                  <a:pt x="480" y="463"/>
                </a:lnTo>
                <a:lnTo>
                  <a:pt x="463" y="455"/>
                </a:lnTo>
                <a:lnTo>
                  <a:pt x="460" y="455"/>
                </a:lnTo>
                <a:lnTo>
                  <a:pt x="448" y="455"/>
                </a:lnTo>
                <a:lnTo>
                  <a:pt x="445" y="456"/>
                </a:lnTo>
                <a:lnTo>
                  <a:pt x="442" y="451"/>
                </a:lnTo>
                <a:lnTo>
                  <a:pt x="459" y="437"/>
                </a:lnTo>
                <a:lnTo>
                  <a:pt x="471" y="430"/>
                </a:lnTo>
                <a:lnTo>
                  <a:pt x="486" y="425"/>
                </a:lnTo>
                <a:lnTo>
                  <a:pt x="490" y="422"/>
                </a:lnTo>
                <a:lnTo>
                  <a:pt x="485" y="409"/>
                </a:lnTo>
                <a:lnTo>
                  <a:pt x="477" y="407"/>
                </a:lnTo>
                <a:lnTo>
                  <a:pt x="462" y="409"/>
                </a:lnTo>
                <a:lnTo>
                  <a:pt x="442" y="410"/>
                </a:lnTo>
                <a:lnTo>
                  <a:pt x="429" y="407"/>
                </a:lnTo>
                <a:lnTo>
                  <a:pt x="425" y="404"/>
                </a:lnTo>
                <a:lnTo>
                  <a:pt x="417" y="392"/>
                </a:lnTo>
                <a:lnTo>
                  <a:pt x="428" y="381"/>
                </a:lnTo>
                <a:lnTo>
                  <a:pt x="418" y="364"/>
                </a:lnTo>
                <a:lnTo>
                  <a:pt x="411" y="374"/>
                </a:lnTo>
                <a:lnTo>
                  <a:pt x="401" y="374"/>
                </a:lnTo>
                <a:lnTo>
                  <a:pt x="382" y="378"/>
                </a:lnTo>
                <a:lnTo>
                  <a:pt x="371" y="382"/>
                </a:lnTo>
                <a:lnTo>
                  <a:pt x="357" y="402"/>
                </a:lnTo>
                <a:lnTo>
                  <a:pt x="338" y="426"/>
                </a:lnTo>
                <a:lnTo>
                  <a:pt x="324" y="432"/>
                </a:lnTo>
                <a:lnTo>
                  <a:pt x="320" y="433"/>
                </a:lnTo>
                <a:lnTo>
                  <a:pt x="314" y="446"/>
                </a:lnTo>
                <a:lnTo>
                  <a:pt x="316" y="451"/>
                </a:lnTo>
                <a:lnTo>
                  <a:pt x="319" y="453"/>
                </a:lnTo>
                <a:lnTo>
                  <a:pt x="306" y="450"/>
                </a:lnTo>
                <a:lnTo>
                  <a:pt x="293" y="457"/>
                </a:lnTo>
                <a:lnTo>
                  <a:pt x="284" y="457"/>
                </a:lnTo>
                <a:lnTo>
                  <a:pt x="283" y="462"/>
                </a:lnTo>
                <a:lnTo>
                  <a:pt x="272" y="461"/>
                </a:lnTo>
                <a:lnTo>
                  <a:pt x="264" y="456"/>
                </a:lnTo>
                <a:lnTo>
                  <a:pt x="262" y="450"/>
                </a:lnTo>
                <a:lnTo>
                  <a:pt x="259" y="450"/>
                </a:lnTo>
                <a:lnTo>
                  <a:pt x="260" y="448"/>
                </a:lnTo>
                <a:lnTo>
                  <a:pt x="262" y="447"/>
                </a:lnTo>
                <a:lnTo>
                  <a:pt x="264" y="448"/>
                </a:lnTo>
                <a:lnTo>
                  <a:pt x="266" y="448"/>
                </a:lnTo>
                <a:lnTo>
                  <a:pt x="270" y="448"/>
                </a:lnTo>
                <a:lnTo>
                  <a:pt x="272" y="445"/>
                </a:lnTo>
                <a:lnTo>
                  <a:pt x="272" y="443"/>
                </a:lnTo>
                <a:lnTo>
                  <a:pt x="271" y="439"/>
                </a:lnTo>
                <a:lnTo>
                  <a:pt x="271" y="436"/>
                </a:lnTo>
                <a:lnTo>
                  <a:pt x="273" y="435"/>
                </a:lnTo>
                <a:lnTo>
                  <a:pt x="275" y="433"/>
                </a:lnTo>
                <a:lnTo>
                  <a:pt x="276" y="432"/>
                </a:lnTo>
                <a:lnTo>
                  <a:pt x="278" y="432"/>
                </a:lnTo>
                <a:lnTo>
                  <a:pt x="279" y="430"/>
                </a:lnTo>
                <a:lnTo>
                  <a:pt x="281" y="428"/>
                </a:lnTo>
                <a:lnTo>
                  <a:pt x="282" y="424"/>
                </a:lnTo>
                <a:lnTo>
                  <a:pt x="281" y="421"/>
                </a:lnTo>
                <a:lnTo>
                  <a:pt x="284" y="421"/>
                </a:lnTo>
                <a:lnTo>
                  <a:pt x="290" y="419"/>
                </a:lnTo>
                <a:lnTo>
                  <a:pt x="291" y="417"/>
                </a:lnTo>
                <a:lnTo>
                  <a:pt x="291" y="414"/>
                </a:lnTo>
                <a:lnTo>
                  <a:pt x="289" y="412"/>
                </a:lnTo>
                <a:lnTo>
                  <a:pt x="292" y="409"/>
                </a:lnTo>
                <a:lnTo>
                  <a:pt x="292" y="407"/>
                </a:lnTo>
                <a:lnTo>
                  <a:pt x="292" y="405"/>
                </a:lnTo>
                <a:lnTo>
                  <a:pt x="290" y="402"/>
                </a:lnTo>
                <a:lnTo>
                  <a:pt x="291" y="399"/>
                </a:lnTo>
                <a:lnTo>
                  <a:pt x="289" y="395"/>
                </a:lnTo>
                <a:lnTo>
                  <a:pt x="288" y="392"/>
                </a:lnTo>
                <a:lnTo>
                  <a:pt x="292" y="388"/>
                </a:lnTo>
                <a:lnTo>
                  <a:pt x="297" y="387"/>
                </a:lnTo>
                <a:lnTo>
                  <a:pt x="299" y="384"/>
                </a:lnTo>
                <a:lnTo>
                  <a:pt x="301" y="385"/>
                </a:lnTo>
                <a:lnTo>
                  <a:pt x="301" y="388"/>
                </a:lnTo>
                <a:lnTo>
                  <a:pt x="301" y="394"/>
                </a:lnTo>
                <a:lnTo>
                  <a:pt x="302" y="394"/>
                </a:lnTo>
                <a:lnTo>
                  <a:pt x="304" y="394"/>
                </a:lnTo>
                <a:lnTo>
                  <a:pt x="304" y="391"/>
                </a:lnTo>
                <a:lnTo>
                  <a:pt x="304" y="390"/>
                </a:lnTo>
                <a:lnTo>
                  <a:pt x="306" y="391"/>
                </a:lnTo>
                <a:lnTo>
                  <a:pt x="307" y="392"/>
                </a:lnTo>
                <a:lnTo>
                  <a:pt x="308" y="390"/>
                </a:lnTo>
                <a:lnTo>
                  <a:pt x="309" y="389"/>
                </a:lnTo>
                <a:lnTo>
                  <a:pt x="312" y="389"/>
                </a:lnTo>
                <a:lnTo>
                  <a:pt x="312" y="391"/>
                </a:lnTo>
                <a:lnTo>
                  <a:pt x="314" y="393"/>
                </a:lnTo>
                <a:lnTo>
                  <a:pt x="315" y="393"/>
                </a:lnTo>
                <a:lnTo>
                  <a:pt x="318" y="397"/>
                </a:lnTo>
                <a:lnTo>
                  <a:pt x="319" y="395"/>
                </a:lnTo>
                <a:lnTo>
                  <a:pt x="320" y="393"/>
                </a:lnTo>
                <a:lnTo>
                  <a:pt x="321" y="391"/>
                </a:lnTo>
                <a:lnTo>
                  <a:pt x="322" y="391"/>
                </a:lnTo>
                <a:lnTo>
                  <a:pt x="326" y="391"/>
                </a:lnTo>
                <a:lnTo>
                  <a:pt x="325" y="396"/>
                </a:lnTo>
                <a:lnTo>
                  <a:pt x="329" y="397"/>
                </a:lnTo>
                <a:lnTo>
                  <a:pt x="329" y="396"/>
                </a:lnTo>
                <a:lnTo>
                  <a:pt x="330" y="395"/>
                </a:lnTo>
                <a:lnTo>
                  <a:pt x="333" y="395"/>
                </a:lnTo>
                <a:lnTo>
                  <a:pt x="337" y="395"/>
                </a:lnTo>
                <a:lnTo>
                  <a:pt x="338" y="394"/>
                </a:lnTo>
                <a:lnTo>
                  <a:pt x="339" y="392"/>
                </a:lnTo>
                <a:lnTo>
                  <a:pt x="337" y="392"/>
                </a:lnTo>
                <a:lnTo>
                  <a:pt x="334" y="388"/>
                </a:lnTo>
                <a:lnTo>
                  <a:pt x="332" y="387"/>
                </a:lnTo>
                <a:lnTo>
                  <a:pt x="330" y="385"/>
                </a:lnTo>
                <a:lnTo>
                  <a:pt x="330" y="384"/>
                </a:lnTo>
                <a:lnTo>
                  <a:pt x="332" y="383"/>
                </a:lnTo>
                <a:lnTo>
                  <a:pt x="332" y="379"/>
                </a:lnTo>
                <a:lnTo>
                  <a:pt x="333" y="377"/>
                </a:lnTo>
                <a:lnTo>
                  <a:pt x="332" y="373"/>
                </a:lnTo>
                <a:lnTo>
                  <a:pt x="332" y="369"/>
                </a:lnTo>
                <a:lnTo>
                  <a:pt x="329" y="367"/>
                </a:lnTo>
                <a:lnTo>
                  <a:pt x="326" y="365"/>
                </a:lnTo>
                <a:lnTo>
                  <a:pt x="325" y="365"/>
                </a:lnTo>
                <a:lnTo>
                  <a:pt x="322" y="362"/>
                </a:lnTo>
                <a:lnTo>
                  <a:pt x="319" y="360"/>
                </a:lnTo>
                <a:lnTo>
                  <a:pt x="316" y="359"/>
                </a:lnTo>
                <a:lnTo>
                  <a:pt x="317" y="355"/>
                </a:lnTo>
                <a:lnTo>
                  <a:pt x="318" y="352"/>
                </a:lnTo>
                <a:lnTo>
                  <a:pt x="317" y="351"/>
                </a:lnTo>
                <a:lnTo>
                  <a:pt x="315" y="352"/>
                </a:lnTo>
                <a:lnTo>
                  <a:pt x="313" y="349"/>
                </a:lnTo>
                <a:lnTo>
                  <a:pt x="315" y="348"/>
                </a:lnTo>
                <a:lnTo>
                  <a:pt x="315" y="342"/>
                </a:lnTo>
                <a:lnTo>
                  <a:pt x="317" y="340"/>
                </a:lnTo>
                <a:lnTo>
                  <a:pt x="316" y="337"/>
                </a:lnTo>
                <a:lnTo>
                  <a:pt x="316" y="335"/>
                </a:lnTo>
                <a:lnTo>
                  <a:pt x="314" y="335"/>
                </a:lnTo>
                <a:lnTo>
                  <a:pt x="312" y="336"/>
                </a:lnTo>
                <a:lnTo>
                  <a:pt x="310" y="338"/>
                </a:lnTo>
                <a:lnTo>
                  <a:pt x="308" y="335"/>
                </a:lnTo>
                <a:lnTo>
                  <a:pt x="306" y="332"/>
                </a:lnTo>
                <a:lnTo>
                  <a:pt x="303" y="330"/>
                </a:lnTo>
                <a:lnTo>
                  <a:pt x="300" y="329"/>
                </a:lnTo>
                <a:lnTo>
                  <a:pt x="298" y="325"/>
                </a:lnTo>
                <a:lnTo>
                  <a:pt x="297" y="321"/>
                </a:lnTo>
                <a:lnTo>
                  <a:pt x="300" y="317"/>
                </a:lnTo>
                <a:lnTo>
                  <a:pt x="300" y="312"/>
                </a:lnTo>
                <a:lnTo>
                  <a:pt x="301" y="308"/>
                </a:lnTo>
                <a:lnTo>
                  <a:pt x="302" y="307"/>
                </a:lnTo>
                <a:lnTo>
                  <a:pt x="299" y="305"/>
                </a:lnTo>
                <a:lnTo>
                  <a:pt x="303" y="301"/>
                </a:lnTo>
                <a:lnTo>
                  <a:pt x="300" y="300"/>
                </a:lnTo>
                <a:lnTo>
                  <a:pt x="299" y="298"/>
                </a:lnTo>
                <a:lnTo>
                  <a:pt x="298" y="295"/>
                </a:lnTo>
                <a:lnTo>
                  <a:pt x="295" y="294"/>
                </a:lnTo>
                <a:lnTo>
                  <a:pt x="294" y="297"/>
                </a:lnTo>
                <a:lnTo>
                  <a:pt x="291" y="297"/>
                </a:lnTo>
                <a:lnTo>
                  <a:pt x="287" y="296"/>
                </a:lnTo>
                <a:lnTo>
                  <a:pt x="285" y="290"/>
                </a:lnTo>
                <a:lnTo>
                  <a:pt x="284" y="285"/>
                </a:lnTo>
                <a:lnTo>
                  <a:pt x="276" y="283"/>
                </a:lnTo>
                <a:lnTo>
                  <a:pt x="271" y="283"/>
                </a:lnTo>
                <a:lnTo>
                  <a:pt x="270" y="285"/>
                </a:lnTo>
                <a:lnTo>
                  <a:pt x="268" y="288"/>
                </a:lnTo>
                <a:lnTo>
                  <a:pt x="267" y="286"/>
                </a:lnTo>
                <a:lnTo>
                  <a:pt x="267" y="284"/>
                </a:lnTo>
                <a:lnTo>
                  <a:pt x="265" y="283"/>
                </a:lnTo>
                <a:lnTo>
                  <a:pt x="263" y="284"/>
                </a:lnTo>
                <a:lnTo>
                  <a:pt x="264" y="283"/>
                </a:lnTo>
                <a:lnTo>
                  <a:pt x="266" y="280"/>
                </a:lnTo>
                <a:lnTo>
                  <a:pt x="265" y="278"/>
                </a:lnTo>
                <a:lnTo>
                  <a:pt x="263" y="278"/>
                </a:lnTo>
                <a:lnTo>
                  <a:pt x="259" y="279"/>
                </a:lnTo>
                <a:lnTo>
                  <a:pt x="257" y="279"/>
                </a:lnTo>
                <a:lnTo>
                  <a:pt x="255" y="279"/>
                </a:lnTo>
                <a:lnTo>
                  <a:pt x="254" y="277"/>
                </a:lnTo>
                <a:lnTo>
                  <a:pt x="253" y="275"/>
                </a:lnTo>
                <a:lnTo>
                  <a:pt x="251" y="273"/>
                </a:lnTo>
                <a:lnTo>
                  <a:pt x="248" y="273"/>
                </a:lnTo>
                <a:lnTo>
                  <a:pt x="245" y="271"/>
                </a:lnTo>
                <a:lnTo>
                  <a:pt x="243" y="268"/>
                </a:lnTo>
                <a:lnTo>
                  <a:pt x="238" y="265"/>
                </a:lnTo>
                <a:lnTo>
                  <a:pt x="235" y="265"/>
                </a:lnTo>
                <a:lnTo>
                  <a:pt x="235" y="266"/>
                </a:lnTo>
                <a:lnTo>
                  <a:pt x="232" y="265"/>
                </a:lnTo>
                <a:lnTo>
                  <a:pt x="231" y="264"/>
                </a:lnTo>
                <a:lnTo>
                  <a:pt x="228" y="265"/>
                </a:lnTo>
                <a:lnTo>
                  <a:pt x="224" y="266"/>
                </a:lnTo>
                <a:lnTo>
                  <a:pt x="221" y="265"/>
                </a:lnTo>
                <a:lnTo>
                  <a:pt x="220" y="267"/>
                </a:lnTo>
                <a:lnTo>
                  <a:pt x="217" y="270"/>
                </a:lnTo>
                <a:lnTo>
                  <a:pt x="214" y="270"/>
                </a:lnTo>
                <a:lnTo>
                  <a:pt x="209" y="269"/>
                </a:lnTo>
                <a:lnTo>
                  <a:pt x="206" y="270"/>
                </a:lnTo>
                <a:lnTo>
                  <a:pt x="200" y="267"/>
                </a:lnTo>
                <a:lnTo>
                  <a:pt x="199" y="270"/>
                </a:lnTo>
                <a:lnTo>
                  <a:pt x="199" y="273"/>
                </a:lnTo>
                <a:lnTo>
                  <a:pt x="196" y="273"/>
                </a:lnTo>
                <a:lnTo>
                  <a:pt x="195" y="271"/>
                </a:lnTo>
                <a:lnTo>
                  <a:pt x="193" y="275"/>
                </a:lnTo>
                <a:lnTo>
                  <a:pt x="191" y="276"/>
                </a:lnTo>
                <a:lnTo>
                  <a:pt x="179" y="278"/>
                </a:lnTo>
                <a:lnTo>
                  <a:pt x="176" y="287"/>
                </a:lnTo>
                <a:lnTo>
                  <a:pt x="171" y="292"/>
                </a:lnTo>
                <a:lnTo>
                  <a:pt x="133" y="298"/>
                </a:lnTo>
                <a:lnTo>
                  <a:pt x="129" y="304"/>
                </a:lnTo>
                <a:lnTo>
                  <a:pt x="125" y="307"/>
                </a:lnTo>
                <a:lnTo>
                  <a:pt x="118" y="309"/>
                </a:lnTo>
                <a:lnTo>
                  <a:pt x="115" y="303"/>
                </a:lnTo>
                <a:lnTo>
                  <a:pt x="108" y="303"/>
                </a:lnTo>
                <a:lnTo>
                  <a:pt x="108" y="296"/>
                </a:lnTo>
                <a:lnTo>
                  <a:pt x="101" y="297"/>
                </a:lnTo>
                <a:lnTo>
                  <a:pt x="80" y="295"/>
                </a:lnTo>
                <a:lnTo>
                  <a:pt x="61" y="290"/>
                </a:lnTo>
                <a:lnTo>
                  <a:pt x="57" y="293"/>
                </a:lnTo>
                <a:lnTo>
                  <a:pt x="42" y="290"/>
                </a:lnTo>
                <a:lnTo>
                  <a:pt x="39" y="292"/>
                </a:lnTo>
                <a:lnTo>
                  <a:pt x="26" y="281"/>
                </a:lnTo>
                <a:lnTo>
                  <a:pt x="15" y="275"/>
                </a:lnTo>
                <a:lnTo>
                  <a:pt x="3" y="267"/>
                </a:lnTo>
                <a:lnTo>
                  <a:pt x="0" y="267"/>
                </a:lnTo>
                <a:lnTo>
                  <a:pt x="19" y="224"/>
                </a:lnTo>
                <a:lnTo>
                  <a:pt x="32" y="225"/>
                </a:lnTo>
                <a:lnTo>
                  <a:pt x="25" y="213"/>
                </a:lnTo>
                <a:lnTo>
                  <a:pt x="24" y="197"/>
                </a:lnTo>
                <a:lnTo>
                  <a:pt x="26" y="188"/>
                </a:lnTo>
                <a:lnTo>
                  <a:pt x="55" y="152"/>
                </a:lnTo>
                <a:lnTo>
                  <a:pt x="66" y="140"/>
                </a:lnTo>
                <a:lnTo>
                  <a:pt x="72" y="135"/>
                </a:lnTo>
                <a:lnTo>
                  <a:pt x="80" y="134"/>
                </a:lnTo>
                <a:lnTo>
                  <a:pt x="85" y="127"/>
                </a:lnTo>
                <a:lnTo>
                  <a:pt x="85" y="118"/>
                </a:lnTo>
                <a:lnTo>
                  <a:pt x="79" y="108"/>
                </a:lnTo>
                <a:lnTo>
                  <a:pt x="80" y="105"/>
                </a:lnTo>
                <a:lnTo>
                  <a:pt x="86" y="103"/>
                </a:lnTo>
                <a:lnTo>
                  <a:pt x="80" y="97"/>
                </a:lnTo>
                <a:lnTo>
                  <a:pt x="65" y="72"/>
                </a:lnTo>
                <a:lnTo>
                  <a:pt x="66" y="64"/>
                </a:lnTo>
                <a:lnTo>
                  <a:pt x="63" y="5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46" name="Freeform 73">
            <a:extLst>
              <a:ext uri="{FF2B5EF4-FFF2-40B4-BE49-F238E27FC236}">
                <a16:creationId xmlns:a16="http://schemas.microsoft.com/office/drawing/2014/main" id="{070B2DE5-4206-454F-B411-5CE838A971C5}"/>
              </a:ext>
            </a:extLst>
          </p:cNvPr>
          <p:cNvSpPr>
            <a:spLocks/>
          </p:cNvSpPr>
          <p:nvPr/>
        </p:nvSpPr>
        <p:spPr bwMode="auto">
          <a:xfrm>
            <a:off x="6307139" y="4484689"/>
            <a:ext cx="1216025" cy="808037"/>
          </a:xfrm>
          <a:custGeom>
            <a:avLst/>
            <a:gdLst>
              <a:gd name="T0" fmla="*/ 2147483646 w 766"/>
              <a:gd name="T1" fmla="*/ 2147483646 h 509"/>
              <a:gd name="T2" fmla="*/ 2147483646 w 766"/>
              <a:gd name="T3" fmla="*/ 2147483646 h 509"/>
              <a:gd name="T4" fmla="*/ 2147483646 w 766"/>
              <a:gd name="T5" fmla="*/ 2147483646 h 509"/>
              <a:gd name="T6" fmla="*/ 2147483646 w 766"/>
              <a:gd name="T7" fmla="*/ 2147483646 h 509"/>
              <a:gd name="T8" fmla="*/ 2147483646 w 766"/>
              <a:gd name="T9" fmla="*/ 2147483646 h 509"/>
              <a:gd name="T10" fmla="*/ 2147483646 w 766"/>
              <a:gd name="T11" fmla="*/ 2147483646 h 509"/>
              <a:gd name="T12" fmla="*/ 2147483646 w 766"/>
              <a:gd name="T13" fmla="*/ 2147483646 h 509"/>
              <a:gd name="T14" fmla="*/ 2147483646 w 766"/>
              <a:gd name="T15" fmla="*/ 2147483646 h 509"/>
              <a:gd name="T16" fmla="*/ 2147483646 w 766"/>
              <a:gd name="T17" fmla="*/ 2147483646 h 509"/>
              <a:gd name="T18" fmla="*/ 2147483646 w 766"/>
              <a:gd name="T19" fmla="*/ 2147483646 h 509"/>
              <a:gd name="T20" fmla="*/ 2147483646 w 766"/>
              <a:gd name="T21" fmla="*/ 2147483646 h 509"/>
              <a:gd name="T22" fmla="*/ 2147483646 w 766"/>
              <a:gd name="T23" fmla="*/ 2147483646 h 509"/>
              <a:gd name="T24" fmla="*/ 2147483646 w 766"/>
              <a:gd name="T25" fmla="*/ 2147483646 h 509"/>
              <a:gd name="T26" fmla="*/ 2147483646 w 766"/>
              <a:gd name="T27" fmla="*/ 2147483646 h 509"/>
              <a:gd name="T28" fmla="*/ 2147483646 w 766"/>
              <a:gd name="T29" fmla="*/ 2147483646 h 509"/>
              <a:gd name="T30" fmla="*/ 2147483646 w 766"/>
              <a:gd name="T31" fmla="*/ 2147483646 h 509"/>
              <a:gd name="T32" fmla="*/ 2147483646 w 766"/>
              <a:gd name="T33" fmla="*/ 2147483646 h 509"/>
              <a:gd name="T34" fmla="*/ 2147483646 w 766"/>
              <a:gd name="T35" fmla="*/ 2147483646 h 509"/>
              <a:gd name="T36" fmla="*/ 2147483646 w 766"/>
              <a:gd name="T37" fmla="*/ 2147483646 h 509"/>
              <a:gd name="T38" fmla="*/ 2147483646 w 766"/>
              <a:gd name="T39" fmla="*/ 2147483646 h 509"/>
              <a:gd name="T40" fmla="*/ 2147483646 w 766"/>
              <a:gd name="T41" fmla="*/ 2147483646 h 509"/>
              <a:gd name="T42" fmla="*/ 2147483646 w 766"/>
              <a:gd name="T43" fmla="*/ 2147483646 h 509"/>
              <a:gd name="T44" fmla="*/ 2147483646 w 766"/>
              <a:gd name="T45" fmla="*/ 2147483646 h 509"/>
              <a:gd name="T46" fmla="*/ 2147483646 w 766"/>
              <a:gd name="T47" fmla="*/ 2147483646 h 509"/>
              <a:gd name="T48" fmla="*/ 2147483646 w 766"/>
              <a:gd name="T49" fmla="*/ 2147483646 h 509"/>
              <a:gd name="T50" fmla="*/ 2147483646 w 766"/>
              <a:gd name="T51" fmla="*/ 2147483646 h 509"/>
              <a:gd name="T52" fmla="*/ 2147483646 w 766"/>
              <a:gd name="T53" fmla="*/ 2147483646 h 509"/>
              <a:gd name="T54" fmla="*/ 2147483646 w 766"/>
              <a:gd name="T55" fmla="*/ 2147483646 h 509"/>
              <a:gd name="T56" fmla="*/ 2147483646 w 766"/>
              <a:gd name="T57" fmla="*/ 2147483646 h 509"/>
              <a:gd name="T58" fmla="*/ 2147483646 w 766"/>
              <a:gd name="T59" fmla="*/ 2147483646 h 509"/>
              <a:gd name="T60" fmla="*/ 2147483646 w 766"/>
              <a:gd name="T61" fmla="*/ 2147483646 h 509"/>
              <a:gd name="T62" fmla="*/ 2147483646 w 766"/>
              <a:gd name="T63" fmla="*/ 2147483646 h 509"/>
              <a:gd name="T64" fmla="*/ 2147483646 w 766"/>
              <a:gd name="T65" fmla="*/ 2147483646 h 509"/>
              <a:gd name="T66" fmla="*/ 2147483646 w 766"/>
              <a:gd name="T67" fmla="*/ 2147483646 h 509"/>
              <a:gd name="T68" fmla="*/ 2147483646 w 766"/>
              <a:gd name="T69" fmla="*/ 2147483646 h 509"/>
              <a:gd name="T70" fmla="*/ 2147483646 w 766"/>
              <a:gd name="T71" fmla="*/ 2147483646 h 509"/>
              <a:gd name="T72" fmla="*/ 2147483646 w 766"/>
              <a:gd name="T73" fmla="*/ 2147483646 h 509"/>
              <a:gd name="T74" fmla="*/ 2147483646 w 766"/>
              <a:gd name="T75" fmla="*/ 2147483646 h 509"/>
              <a:gd name="T76" fmla="*/ 2147483646 w 766"/>
              <a:gd name="T77" fmla="*/ 2147483646 h 509"/>
              <a:gd name="T78" fmla="*/ 2147483646 w 766"/>
              <a:gd name="T79" fmla="*/ 2147483646 h 509"/>
              <a:gd name="T80" fmla="*/ 2147483646 w 766"/>
              <a:gd name="T81" fmla="*/ 2147483646 h 509"/>
              <a:gd name="T82" fmla="*/ 2147483646 w 766"/>
              <a:gd name="T83" fmla="*/ 2147483646 h 509"/>
              <a:gd name="T84" fmla="*/ 2147483646 w 766"/>
              <a:gd name="T85" fmla="*/ 2147483646 h 509"/>
              <a:gd name="T86" fmla="*/ 2147483646 w 766"/>
              <a:gd name="T87" fmla="*/ 2147483646 h 509"/>
              <a:gd name="T88" fmla="*/ 2147483646 w 766"/>
              <a:gd name="T89" fmla="*/ 2147483646 h 509"/>
              <a:gd name="T90" fmla="*/ 2147483646 w 766"/>
              <a:gd name="T91" fmla="*/ 2147483646 h 509"/>
              <a:gd name="T92" fmla="*/ 2147483646 w 766"/>
              <a:gd name="T93" fmla="*/ 2147483646 h 509"/>
              <a:gd name="T94" fmla="*/ 2147483646 w 766"/>
              <a:gd name="T95" fmla="*/ 2147483646 h 509"/>
              <a:gd name="T96" fmla="*/ 2147483646 w 766"/>
              <a:gd name="T97" fmla="*/ 2147483646 h 509"/>
              <a:gd name="T98" fmla="*/ 2147483646 w 766"/>
              <a:gd name="T99" fmla="*/ 2147483646 h 509"/>
              <a:gd name="T100" fmla="*/ 2147483646 w 766"/>
              <a:gd name="T101" fmla="*/ 2147483646 h 509"/>
              <a:gd name="T102" fmla="*/ 2147483646 w 766"/>
              <a:gd name="T103" fmla="*/ 2147483646 h 509"/>
              <a:gd name="T104" fmla="*/ 2147483646 w 766"/>
              <a:gd name="T105" fmla="*/ 2147483646 h 509"/>
              <a:gd name="T106" fmla="*/ 2147483646 w 766"/>
              <a:gd name="T107" fmla="*/ 2147483646 h 509"/>
              <a:gd name="T108" fmla="*/ 2147483646 w 766"/>
              <a:gd name="T109" fmla="*/ 2147483646 h 509"/>
              <a:gd name="T110" fmla="*/ 2147483646 w 766"/>
              <a:gd name="T111" fmla="*/ 2147483646 h 509"/>
              <a:gd name="T112" fmla="*/ 2147483646 w 766"/>
              <a:gd name="T113" fmla="*/ 2147483646 h 509"/>
              <a:gd name="T114" fmla="*/ 2147483646 w 766"/>
              <a:gd name="T115" fmla="*/ 2147483646 h 5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6"/>
              <a:gd name="T175" fmla="*/ 0 h 509"/>
              <a:gd name="T176" fmla="*/ 766 w 766"/>
              <a:gd name="T177" fmla="*/ 509 h 5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6" h="509">
                <a:moveTo>
                  <a:pt x="63" y="59"/>
                </a:moveTo>
                <a:lnTo>
                  <a:pt x="63" y="57"/>
                </a:lnTo>
                <a:lnTo>
                  <a:pt x="64" y="54"/>
                </a:lnTo>
                <a:lnTo>
                  <a:pt x="71" y="54"/>
                </a:lnTo>
                <a:lnTo>
                  <a:pt x="76" y="54"/>
                </a:lnTo>
                <a:lnTo>
                  <a:pt x="78" y="57"/>
                </a:lnTo>
                <a:lnTo>
                  <a:pt x="85" y="51"/>
                </a:lnTo>
                <a:lnTo>
                  <a:pt x="92" y="46"/>
                </a:lnTo>
                <a:lnTo>
                  <a:pt x="93" y="41"/>
                </a:lnTo>
                <a:lnTo>
                  <a:pt x="97" y="35"/>
                </a:lnTo>
                <a:lnTo>
                  <a:pt x="106" y="34"/>
                </a:lnTo>
                <a:lnTo>
                  <a:pt x="115" y="36"/>
                </a:lnTo>
                <a:lnTo>
                  <a:pt x="122" y="34"/>
                </a:lnTo>
                <a:lnTo>
                  <a:pt x="129" y="32"/>
                </a:lnTo>
                <a:lnTo>
                  <a:pt x="136" y="34"/>
                </a:lnTo>
                <a:lnTo>
                  <a:pt x="145" y="34"/>
                </a:lnTo>
                <a:lnTo>
                  <a:pt x="154" y="31"/>
                </a:lnTo>
                <a:lnTo>
                  <a:pt x="164" y="34"/>
                </a:lnTo>
                <a:lnTo>
                  <a:pt x="169" y="34"/>
                </a:lnTo>
                <a:lnTo>
                  <a:pt x="173" y="39"/>
                </a:lnTo>
                <a:lnTo>
                  <a:pt x="183" y="39"/>
                </a:lnTo>
                <a:lnTo>
                  <a:pt x="184" y="41"/>
                </a:lnTo>
                <a:lnTo>
                  <a:pt x="195" y="43"/>
                </a:lnTo>
                <a:lnTo>
                  <a:pt x="205" y="46"/>
                </a:lnTo>
                <a:lnTo>
                  <a:pt x="210" y="44"/>
                </a:lnTo>
                <a:lnTo>
                  <a:pt x="215" y="45"/>
                </a:lnTo>
                <a:lnTo>
                  <a:pt x="215" y="52"/>
                </a:lnTo>
                <a:lnTo>
                  <a:pt x="219" y="52"/>
                </a:lnTo>
                <a:lnTo>
                  <a:pt x="219" y="56"/>
                </a:lnTo>
                <a:lnTo>
                  <a:pt x="229" y="53"/>
                </a:lnTo>
                <a:lnTo>
                  <a:pt x="233" y="55"/>
                </a:lnTo>
                <a:lnTo>
                  <a:pt x="237" y="56"/>
                </a:lnTo>
                <a:lnTo>
                  <a:pt x="236" y="63"/>
                </a:lnTo>
                <a:lnTo>
                  <a:pt x="238" y="64"/>
                </a:lnTo>
                <a:lnTo>
                  <a:pt x="241" y="62"/>
                </a:lnTo>
                <a:lnTo>
                  <a:pt x="241" y="55"/>
                </a:lnTo>
                <a:lnTo>
                  <a:pt x="244" y="55"/>
                </a:lnTo>
                <a:lnTo>
                  <a:pt x="249" y="59"/>
                </a:lnTo>
                <a:lnTo>
                  <a:pt x="255" y="57"/>
                </a:lnTo>
                <a:lnTo>
                  <a:pt x="258" y="54"/>
                </a:lnTo>
                <a:lnTo>
                  <a:pt x="262" y="56"/>
                </a:lnTo>
                <a:lnTo>
                  <a:pt x="265" y="62"/>
                </a:lnTo>
                <a:lnTo>
                  <a:pt x="269" y="59"/>
                </a:lnTo>
                <a:lnTo>
                  <a:pt x="273" y="59"/>
                </a:lnTo>
                <a:lnTo>
                  <a:pt x="275" y="61"/>
                </a:lnTo>
                <a:lnTo>
                  <a:pt x="277" y="67"/>
                </a:lnTo>
                <a:lnTo>
                  <a:pt x="280" y="67"/>
                </a:lnTo>
                <a:lnTo>
                  <a:pt x="283" y="62"/>
                </a:lnTo>
                <a:lnTo>
                  <a:pt x="289" y="57"/>
                </a:lnTo>
                <a:lnTo>
                  <a:pt x="292" y="57"/>
                </a:lnTo>
                <a:lnTo>
                  <a:pt x="294" y="55"/>
                </a:lnTo>
                <a:lnTo>
                  <a:pt x="297" y="54"/>
                </a:lnTo>
                <a:lnTo>
                  <a:pt x="300" y="58"/>
                </a:lnTo>
                <a:lnTo>
                  <a:pt x="302" y="62"/>
                </a:lnTo>
                <a:lnTo>
                  <a:pt x="303" y="68"/>
                </a:lnTo>
                <a:lnTo>
                  <a:pt x="306" y="70"/>
                </a:lnTo>
                <a:lnTo>
                  <a:pt x="313" y="68"/>
                </a:lnTo>
                <a:lnTo>
                  <a:pt x="316" y="65"/>
                </a:lnTo>
                <a:lnTo>
                  <a:pt x="320" y="63"/>
                </a:lnTo>
                <a:lnTo>
                  <a:pt x="323" y="67"/>
                </a:lnTo>
                <a:lnTo>
                  <a:pt x="329" y="67"/>
                </a:lnTo>
                <a:lnTo>
                  <a:pt x="334" y="64"/>
                </a:lnTo>
                <a:lnTo>
                  <a:pt x="338" y="63"/>
                </a:lnTo>
                <a:lnTo>
                  <a:pt x="342" y="64"/>
                </a:lnTo>
                <a:lnTo>
                  <a:pt x="346" y="67"/>
                </a:lnTo>
                <a:lnTo>
                  <a:pt x="348" y="68"/>
                </a:lnTo>
                <a:lnTo>
                  <a:pt x="351" y="75"/>
                </a:lnTo>
                <a:lnTo>
                  <a:pt x="354" y="76"/>
                </a:lnTo>
                <a:lnTo>
                  <a:pt x="358" y="77"/>
                </a:lnTo>
                <a:lnTo>
                  <a:pt x="361" y="71"/>
                </a:lnTo>
                <a:lnTo>
                  <a:pt x="360" y="66"/>
                </a:lnTo>
                <a:lnTo>
                  <a:pt x="355" y="60"/>
                </a:lnTo>
                <a:lnTo>
                  <a:pt x="356" y="54"/>
                </a:lnTo>
                <a:lnTo>
                  <a:pt x="361" y="47"/>
                </a:lnTo>
                <a:lnTo>
                  <a:pt x="365" y="38"/>
                </a:lnTo>
                <a:lnTo>
                  <a:pt x="371" y="33"/>
                </a:lnTo>
                <a:lnTo>
                  <a:pt x="373" y="29"/>
                </a:lnTo>
                <a:lnTo>
                  <a:pt x="374" y="25"/>
                </a:lnTo>
                <a:lnTo>
                  <a:pt x="381" y="23"/>
                </a:lnTo>
                <a:lnTo>
                  <a:pt x="384" y="24"/>
                </a:lnTo>
                <a:lnTo>
                  <a:pt x="388" y="26"/>
                </a:lnTo>
                <a:lnTo>
                  <a:pt x="390" y="22"/>
                </a:lnTo>
                <a:lnTo>
                  <a:pt x="400" y="20"/>
                </a:lnTo>
                <a:lnTo>
                  <a:pt x="410" y="20"/>
                </a:lnTo>
                <a:lnTo>
                  <a:pt x="417" y="23"/>
                </a:lnTo>
                <a:lnTo>
                  <a:pt x="426" y="23"/>
                </a:lnTo>
                <a:lnTo>
                  <a:pt x="432" y="19"/>
                </a:lnTo>
                <a:lnTo>
                  <a:pt x="435" y="9"/>
                </a:lnTo>
                <a:lnTo>
                  <a:pt x="438" y="1"/>
                </a:lnTo>
                <a:lnTo>
                  <a:pt x="448" y="9"/>
                </a:lnTo>
                <a:lnTo>
                  <a:pt x="459" y="8"/>
                </a:lnTo>
                <a:lnTo>
                  <a:pt x="471" y="1"/>
                </a:lnTo>
                <a:lnTo>
                  <a:pt x="485" y="5"/>
                </a:lnTo>
                <a:lnTo>
                  <a:pt x="495" y="0"/>
                </a:lnTo>
                <a:lnTo>
                  <a:pt x="498" y="9"/>
                </a:lnTo>
                <a:lnTo>
                  <a:pt x="504" y="13"/>
                </a:lnTo>
                <a:lnTo>
                  <a:pt x="509" y="23"/>
                </a:lnTo>
                <a:lnTo>
                  <a:pt x="512" y="30"/>
                </a:lnTo>
                <a:lnTo>
                  <a:pt x="516" y="35"/>
                </a:lnTo>
                <a:lnTo>
                  <a:pt x="522" y="40"/>
                </a:lnTo>
                <a:lnTo>
                  <a:pt x="522" y="48"/>
                </a:lnTo>
                <a:lnTo>
                  <a:pt x="516" y="47"/>
                </a:lnTo>
                <a:lnTo>
                  <a:pt x="510" y="51"/>
                </a:lnTo>
                <a:lnTo>
                  <a:pt x="513" y="60"/>
                </a:lnTo>
                <a:lnTo>
                  <a:pt x="515" y="71"/>
                </a:lnTo>
                <a:lnTo>
                  <a:pt x="520" y="80"/>
                </a:lnTo>
                <a:lnTo>
                  <a:pt x="532" y="80"/>
                </a:lnTo>
                <a:lnTo>
                  <a:pt x="535" y="83"/>
                </a:lnTo>
                <a:lnTo>
                  <a:pt x="545" y="82"/>
                </a:lnTo>
                <a:lnTo>
                  <a:pt x="553" y="82"/>
                </a:lnTo>
                <a:lnTo>
                  <a:pt x="553" y="92"/>
                </a:lnTo>
                <a:lnTo>
                  <a:pt x="560" y="92"/>
                </a:lnTo>
                <a:lnTo>
                  <a:pt x="560" y="103"/>
                </a:lnTo>
                <a:lnTo>
                  <a:pt x="565" y="111"/>
                </a:lnTo>
                <a:lnTo>
                  <a:pt x="566" y="118"/>
                </a:lnTo>
                <a:lnTo>
                  <a:pt x="565" y="124"/>
                </a:lnTo>
                <a:lnTo>
                  <a:pt x="566" y="130"/>
                </a:lnTo>
                <a:lnTo>
                  <a:pt x="570" y="133"/>
                </a:lnTo>
                <a:lnTo>
                  <a:pt x="575" y="142"/>
                </a:lnTo>
                <a:lnTo>
                  <a:pt x="580" y="136"/>
                </a:lnTo>
                <a:lnTo>
                  <a:pt x="589" y="134"/>
                </a:lnTo>
                <a:lnTo>
                  <a:pt x="595" y="136"/>
                </a:lnTo>
                <a:lnTo>
                  <a:pt x="603" y="145"/>
                </a:lnTo>
                <a:lnTo>
                  <a:pt x="607" y="143"/>
                </a:lnTo>
                <a:lnTo>
                  <a:pt x="611" y="144"/>
                </a:lnTo>
                <a:lnTo>
                  <a:pt x="614" y="148"/>
                </a:lnTo>
                <a:lnTo>
                  <a:pt x="622" y="145"/>
                </a:lnTo>
                <a:lnTo>
                  <a:pt x="628" y="142"/>
                </a:lnTo>
                <a:lnTo>
                  <a:pt x="633" y="142"/>
                </a:lnTo>
                <a:lnTo>
                  <a:pt x="644" y="137"/>
                </a:lnTo>
                <a:lnTo>
                  <a:pt x="651" y="135"/>
                </a:lnTo>
                <a:lnTo>
                  <a:pt x="653" y="140"/>
                </a:lnTo>
                <a:lnTo>
                  <a:pt x="658" y="146"/>
                </a:lnTo>
                <a:lnTo>
                  <a:pt x="658" y="150"/>
                </a:lnTo>
                <a:lnTo>
                  <a:pt x="662" y="155"/>
                </a:lnTo>
                <a:lnTo>
                  <a:pt x="662" y="159"/>
                </a:lnTo>
                <a:lnTo>
                  <a:pt x="670" y="160"/>
                </a:lnTo>
                <a:lnTo>
                  <a:pt x="673" y="165"/>
                </a:lnTo>
                <a:lnTo>
                  <a:pt x="678" y="169"/>
                </a:lnTo>
                <a:lnTo>
                  <a:pt x="683" y="165"/>
                </a:lnTo>
                <a:lnTo>
                  <a:pt x="684" y="160"/>
                </a:lnTo>
                <a:lnTo>
                  <a:pt x="688" y="158"/>
                </a:lnTo>
                <a:lnTo>
                  <a:pt x="694" y="166"/>
                </a:lnTo>
                <a:lnTo>
                  <a:pt x="702" y="168"/>
                </a:lnTo>
                <a:lnTo>
                  <a:pt x="711" y="171"/>
                </a:lnTo>
                <a:lnTo>
                  <a:pt x="716" y="175"/>
                </a:lnTo>
                <a:lnTo>
                  <a:pt x="723" y="173"/>
                </a:lnTo>
                <a:lnTo>
                  <a:pt x="727" y="178"/>
                </a:lnTo>
                <a:lnTo>
                  <a:pt x="732" y="181"/>
                </a:lnTo>
                <a:lnTo>
                  <a:pt x="741" y="182"/>
                </a:lnTo>
                <a:lnTo>
                  <a:pt x="743" y="188"/>
                </a:lnTo>
                <a:lnTo>
                  <a:pt x="750" y="193"/>
                </a:lnTo>
                <a:lnTo>
                  <a:pt x="755" y="193"/>
                </a:lnTo>
                <a:lnTo>
                  <a:pt x="758" y="191"/>
                </a:lnTo>
                <a:lnTo>
                  <a:pt x="761" y="189"/>
                </a:lnTo>
                <a:lnTo>
                  <a:pt x="765" y="191"/>
                </a:lnTo>
                <a:lnTo>
                  <a:pt x="763" y="195"/>
                </a:lnTo>
                <a:lnTo>
                  <a:pt x="763" y="200"/>
                </a:lnTo>
                <a:lnTo>
                  <a:pt x="765" y="203"/>
                </a:lnTo>
                <a:lnTo>
                  <a:pt x="766" y="208"/>
                </a:lnTo>
                <a:lnTo>
                  <a:pt x="765" y="214"/>
                </a:lnTo>
                <a:lnTo>
                  <a:pt x="761" y="217"/>
                </a:lnTo>
                <a:lnTo>
                  <a:pt x="759" y="219"/>
                </a:lnTo>
                <a:lnTo>
                  <a:pt x="752" y="225"/>
                </a:lnTo>
                <a:lnTo>
                  <a:pt x="746" y="226"/>
                </a:lnTo>
                <a:lnTo>
                  <a:pt x="750" y="233"/>
                </a:lnTo>
                <a:lnTo>
                  <a:pt x="755" y="236"/>
                </a:lnTo>
                <a:lnTo>
                  <a:pt x="761" y="237"/>
                </a:lnTo>
                <a:lnTo>
                  <a:pt x="758" y="242"/>
                </a:lnTo>
                <a:lnTo>
                  <a:pt x="752" y="242"/>
                </a:lnTo>
                <a:lnTo>
                  <a:pt x="747" y="242"/>
                </a:lnTo>
                <a:lnTo>
                  <a:pt x="747" y="247"/>
                </a:lnTo>
                <a:lnTo>
                  <a:pt x="746" y="253"/>
                </a:lnTo>
                <a:lnTo>
                  <a:pt x="749" y="255"/>
                </a:lnTo>
                <a:lnTo>
                  <a:pt x="752" y="257"/>
                </a:lnTo>
                <a:lnTo>
                  <a:pt x="753" y="261"/>
                </a:lnTo>
                <a:lnTo>
                  <a:pt x="754" y="266"/>
                </a:lnTo>
                <a:lnTo>
                  <a:pt x="756" y="272"/>
                </a:lnTo>
                <a:lnTo>
                  <a:pt x="757" y="274"/>
                </a:lnTo>
                <a:lnTo>
                  <a:pt x="754" y="288"/>
                </a:lnTo>
                <a:lnTo>
                  <a:pt x="751" y="296"/>
                </a:lnTo>
                <a:lnTo>
                  <a:pt x="751" y="301"/>
                </a:lnTo>
                <a:lnTo>
                  <a:pt x="744" y="305"/>
                </a:lnTo>
                <a:lnTo>
                  <a:pt x="729" y="300"/>
                </a:lnTo>
                <a:lnTo>
                  <a:pt x="715" y="302"/>
                </a:lnTo>
                <a:lnTo>
                  <a:pt x="710" y="302"/>
                </a:lnTo>
                <a:lnTo>
                  <a:pt x="709" y="307"/>
                </a:lnTo>
                <a:lnTo>
                  <a:pt x="705" y="312"/>
                </a:lnTo>
                <a:lnTo>
                  <a:pt x="698" y="316"/>
                </a:lnTo>
                <a:lnTo>
                  <a:pt x="691" y="316"/>
                </a:lnTo>
                <a:lnTo>
                  <a:pt x="687" y="319"/>
                </a:lnTo>
                <a:lnTo>
                  <a:pt x="685" y="333"/>
                </a:lnTo>
                <a:lnTo>
                  <a:pt x="685" y="340"/>
                </a:lnTo>
                <a:lnTo>
                  <a:pt x="685" y="343"/>
                </a:lnTo>
                <a:lnTo>
                  <a:pt x="685" y="346"/>
                </a:lnTo>
                <a:lnTo>
                  <a:pt x="669" y="349"/>
                </a:lnTo>
                <a:lnTo>
                  <a:pt x="651" y="351"/>
                </a:lnTo>
                <a:lnTo>
                  <a:pt x="641" y="362"/>
                </a:lnTo>
                <a:lnTo>
                  <a:pt x="627" y="368"/>
                </a:lnTo>
                <a:lnTo>
                  <a:pt x="605" y="370"/>
                </a:lnTo>
                <a:lnTo>
                  <a:pt x="584" y="376"/>
                </a:lnTo>
                <a:lnTo>
                  <a:pt x="575" y="386"/>
                </a:lnTo>
                <a:lnTo>
                  <a:pt x="566" y="387"/>
                </a:lnTo>
                <a:lnTo>
                  <a:pt x="557" y="378"/>
                </a:lnTo>
                <a:lnTo>
                  <a:pt x="550" y="396"/>
                </a:lnTo>
                <a:lnTo>
                  <a:pt x="544" y="401"/>
                </a:lnTo>
                <a:lnTo>
                  <a:pt x="535" y="402"/>
                </a:lnTo>
                <a:lnTo>
                  <a:pt x="526" y="400"/>
                </a:lnTo>
                <a:lnTo>
                  <a:pt x="508" y="401"/>
                </a:lnTo>
                <a:lnTo>
                  <a:pt x="499" y="406"/>
                </a:lnTo>
                <a:lnTo>
                  <a:pt x="511" y="414"/>
                </a:lnTo>
                <a:lnTo>
                  <a:pt x="548" y="441"/>
                </a:lnTo>
                <a:lnTo>
                  <a:pt x="549" y="446"/>
                </a:lnTo>
                <a:lnTo>
                  <a:pt x="548" y="451"/>
                </a:lnTo>
                <a:lnTo>
                  <a:pt x="551" y="458"/>
                </a:lnTo>
                <a:lnTo>
                  <a:pt x="561" y="459"/>
                </a:lnTo>
                <a:lnTo>
                  <a:pt x="571" y="455"/>
                </a:lnTo>
                <a:lnTo>
                  <a:pt x="584" y="451"/>
                </a:lnTo>
                <a:lnTo>
                  <a:pt x="604" y="452"/>
                </a:lnTo>
                <a:lnTo>
                  <a:pt x="613" y="455"/>
                </a:lnTo>
                <a:lnTo>
                  <a:pt x="608" y="462"/>
                </a:lnTo>
                <a:lnTo>
                  <a:pt x="606" y="469"/>
                </a:lnTo>
                <a:lnTo>
                  <a:pt x="602" y="472"/>
                </a:lnTo>
                <a:lnTo>
                  <a:pt x="591" y="476"/>
                </a:lnTo>
                <a:lnTo>
                  <a:pt x="585" y="476"/>
                </a:lnTo>
                <a:lnTo>
                  <a:pt x="574" y="472"/>
                </a:lnTo>
                <a:lnTo>
                  <a:pt x="565" y="473"/>
                </a:lnTo>
                <a:lnTo>
                  <a:pt x="551" y="487"/>
                </a:lnTo>
                <a:lnTo>
                  <a:pt x="532" y="488"/>
                </a:lnTo>
                <a:lnTo>
                  <a:pt x="521" y="493"/>
                </a:lnTo>
                <a:lnTo>
                  <a:pt x="511" y="506"/>
                </a:lnTo>
                <a:lnTo>
                  <a:pt x="506" y="509"/>
                </a:lnTo>
                <a:lnTo>
                  <a:pt x="491" y="507"/>
                </a:lnTo>
                <a:lnTo>
                  <a:pt x="480" y="502"/>
                </a:lnTo>
                <a:lnTo>
                  <a:pt x="487" y="482"/>
                </a:lnTo>
                <a:lnTo>
                  <a:pt x="485" y="471"/>
                </a:lnTo>
                <a:lnTo>
                  <a:pt x="480" y="463"/>
                </a:lnTo>
                <a:lnTo>
                  <a:pt x="463" y="455"/>
                </a:lnTo>
                <a:lnTo>
                  <a:pt x="460" y="455"/>
                </a:lnTo>
                <a:lnTo>
                  <a:pt x="448" y="455"/>
                </a:lnTo>
                <a:lnTo>
                  <a:pt x="445" y="456"/>
                </a:lnTo>
                <a:lnTo>
                  <a:pt x="442" y="451"/>
                </a:lnTo>
                <a:lnTo>
                  <a:pt x="459" y="437"/>
                </a:lnTo>
                <a:lnTo>
                  <a:pt x="471" y="430"/>
                </a:lnTo>
                <a:lnTo>
                  <a:pt x="486" y="425"/>
                </a:lnTo>
                <a:lnTo>
                  <a:pt x="490" y="422"/>
                </a:lnTo>
                <a:lnTo>
                  <a:pt x="485" y="409"/>
                </a:lnTo>
                <a:lnTo>
                  <a:pt x="477" y="407"/>
                </a:lnTo>
                <a:lnTo>
                  <a:pt x="462" y="409"/>
                </a:lnTo>
                <a:lnTo>
                  <a:pt x="442" y="410"/>
                </a:lnTo>
                <a:lnTo>
                  <a:pt x="429" y="407"/>
                </a:lnTo>
                <a:lnTo>
                  <a:pt x="425" y="404"/>
                </a:lnTo>
                <a:lnTo>
                  <a:pt x="417" y="392"/>
                </a:lnTo>
                <a:lnTo>
                  <a:pt x="428" y="381"/>
                </a:lnTo>
                <a:lnTo>
                  <a:pt x="418" y="364"/>
                </a:lnTo>
                <a:lnTo>
                  <a:pt x="411" y="374"/>
                </a:lnTo>
                <a:lnTo>
                  <a:pt x="401" y="374"/>
                </a:lnTo>
                <a:lnTo>
                  <a:pt x="382" y="378"/>
                </a:lnTo>
                <a:lnTo>
                  <a:pt x="371" y="382"/>
                </a:lnTo>
                <a:lnTo>
                  <a:pt x="357" y="402"/>
                </a:lnTo>
                <a:lnTo>
                  <a:pt x="338" y="426"/>
                </a:lnTo>
                <a:lnTo>
                  <a:pt x="324" y="432"/>
                </a:lnTo>
                <a:lnTo>
                  <a:pt x="320" y="433"/>
                </a:lnTo>
                <a:lnTo>
                  <a:pt x="314" y="446"/>
                </a:lnTo>
                <a:lnTo>
                  <a:pt x="316" y="451"/>
                </a:lnTo>
                <a:lnTo>
                  <a:pt x="319" y="453"/>
                </a:lnTo>
                <a:lnTo>
                  <a:pt x="306" y="450"/>
                </a:lnTo>
                <a:lnTo>
                  <a:pt x="293" y="457"/>
                </a:lnTo>
                <a:lnTo>
                  <a:pt x="284" y="457"/>
                </a:lnTo>
                <a:lnTo>
                  <a:pt x="283" y="462"/>
                </a:lnTo>
                <a:lnTo>
                  <a:pt x="272" y="461"/>
                </a:lnTo>
                <a:lnTo>
                  <a:pt x="264" y="456"/>
                </a:lnTo>
                <a:lnTo>
                  <a:pt x="262" y="450"/>
                </a:lnTo>
                <a:lnTo>
                  <a:pt x="259" y="450"/>
                </a:lnTo>
                <a:lnTo>
                  <a:pt x="260" y="448"/>
                </a:lnTo>
                <a:lnTo>
                  <a:pt x="262" y="447"/>
                </a:lnTo>
                <a:lnTo>
                  <a:pt x="264" y="448"/>
                </a:lnTo>
                <a:lnTo>
                  <a:pt x="266" y="448"/>
                </a:lnTo>
                <a:lnTo>
                  <a:pt x="270" y="448"/>
                </a:lnTo>
                <a:lnTo>
                  <a:pt x="272" y="445"/>
                </a:lnTo>
                <a:lnTo>
                  <a:pt x="272" y="443"/>
                </a:lnTo>
                <a:lnTo>
                  <a:pt x="271" y="439"/>
                </a:lnTo>
                <a:lnTo>
                  <a:pt x="271" y="436"/>
                </a:lnTo>
                <a:lnTo>
                  <a:pt x="273" y="435"/>
                </a:lnTo>
                <a:lnTo>
                  <a:pt x="275" y="433"/>
                </a:lnTo>
                <a:lnTo>
                  <a:pt x="276" y="432"/>
                </a:lnTo>
                <a:lnTo>
                  <a:pt x="278" y="432"/>
                </a:lnTo>
                <a:lnTo>
                  <a:pt x="279" y="430"/>
                </a:lnTo>
                <a:lnTo>
                  <a:pt x="281" y="428"/>
                </a:lnTo>
                <a:lnTo>
                  <a:pt x="282" y="424"/>
                </a:lnTo>
                <a:lnTo>
                  <a:pt x="281" y="421"/>
                </a:lnTo>
                <a:lnTo>
                  <a:pt x="284" y="421"/>
                </a:lnTo>
                <a:lnTo>
                  <a:pt x="290" y="419"/>
                </a:lnTo>
                <a:lnTo>
                  <a:pt x="291" y="417"/>
                </a:lnTo>
                <a:lnTo>
                  <a:pt x="291" y="414"/>
                </a:lnTo>
                <a:lnTo>
                  <a:pt x="289" y="412"/>
                </a:lnTo>
                <a:lnTo>
                  <a:pt x="292" y="409"/>
                </a:lnTo>
                <a:lnTo>
                  <a:pt x="292" y="407"/>
                </a:lnTo>
                <a:lnTo>
                  <a:pt x="292" y="405"/>
                </a:lnTo>
                <a:lnTo>
                  <a:pt x="290" y="402"/>
                </a:lnTo>
                <a:lnTo>
                  <a:pt x="291" y="399"/>
                </a:lnTo>
                <a:lnTo>
                  <a:pt x="289" y="395"/>
                </a:lnTo>
                <a:lnTo>
                  <a:pt x="288" y="392"/>
                </a:lnTo>
                <a:lnTo>
                  <a:pt x="292" y="388"/>
                </a:lnTo>
                <a:lnTo>
                  <a:pt x="297" y="387"/>
                </a:lnTo>
                <a:lnTo>
                  <a:pt x="299" y="384"/>
                </a:lnTo>
                <a:lnTo>
                  <a:pt x="301" y="385"/>
                </a:lnTo>
                <a:lnTo>
                  <a:pt x="301" y="388"/>
                </a:lnTo>
                <a:lnTo>
                  <a:pt x="301" y="394"/>
                </a:lnTo>
                <a:lnTo>
                  <a:pt x="302" y="394"/>
                </a:lnTo>
                <a:lnTo>
                  <a:pt x="304" y="394"/>
                </a:lnTo>
                <a:lnTo>
                  <a:pt x="304" y="391"/>
                </a:lnTo>
                <a:lnTo>
                  <a:pt x="304" y="390"/>
                </a:lnTo>
                <a:lnTo>
                  <a:pt x="306" y="391"/>
                </a:lnTo>
                <a:lnTo>
                  <a:pt x="307" y="392"/>
                </a:lnTo>
                <a:lnTo>
                  <a:pt x="308" y="390"/>
                </a:lnTo>
                <a:lnTo>
                  <a:pt x="309" y="389"/>
                </a:lnTo>
                <a:lnTo>
                  <a:pt x="312" y="389"/>
                </a:lnTo>
                <a:lnTo>
                  <a:pt x="312" y="391"/>
                </a:lnTo>
                <a:lnTo>
                  <a:pt x="314" y="393"/>
                </a:lnTo>
                <a:lnTo>
                  <a:pt x="315" y="393"/>
                </a:lnTo>
                <a:lnTo>
                  <a:pt x="318" y="397"/>
                </a:lnTo>
                <a:lnTo>
                  <a:pt x="319" y="395"/>
                </a:lnTo>
                <a:lnTo>
                  <a:pt x="320" y="393"/>
                </a:lnTo>
                <a:lnTo>
                  <a:pt x="321" y="391"/>
                </a:lnTo>
                <a:lnTo>
                  <a:pt x="322" y="391"/>
                </a:lnTo>
                <a:lnTo>
                  <a:pt x="326" y="391"/>
                </a:lnTo>
                <a:lnTo>
                  <a:pt x="325" y="396"/>
                </a:lnTo>
                <a:lnTo>
                  <a:pt x="329" y="397"/>
                </a:lnTo>
                <a:lnTo>
                  <a:pt x="329" y="396"/>
                </a:lnTo>
                <a:lnTo>
                  <a:pt x="330" y="395"/>
                </a:lnTo>
                <a:lnTo>
                  <a:pt x="333" y="395"/>
                </a:lnTo>
                <a:lnTo>
                  <a:pt x="337" y="395"/>
                </a:lnTo>
                <a:lnTo>
                  <a:pt x="338" y="394"/>
                </a:lnTo>
                <a:lnTo>
                  <a:pt x="339" y="392"/>
                </a:lnTo>
                <a:lnTo>
                  <a:pt x="337" y="392"/>
                </a:lnTo>
                <a:lnTo>
                  <a:pt x="334" y="388"/>
                </a:lnTo>
                <a:lnTo>
                  <a:pt x="332" y="387"/>
                </a:lnTo>
                <a:lnTo>
                  <a:pt x="330" y="385"/>
                </a:lnTo>
                <a:lnTo>
                  <a:pt x="330" y="384"/>
                </a:lnTo>
                <a:lnTo>
                  <a:pt x="332" y="383"/>
                </a:lnTo>
                <a:lnTo>
                  <a:pt x="332" y="379"/>
                </a:lnTo>
                <a:lnTo>
                  <a:pt x="333" y="377"/>
                </a:lnTo>
                <a:lnTo>
                  <a:pt x="332" y="373"/>
                </a:lnTo>
                <a:lnTo>
                  <a:pt x="332" y="369"/>
                </a:lnTo>
                <a:lnTo>
                  <a:pt x="329" y="367"/>
                </a:lnTo>
                <a:lnTo>
                  <a:pt x="326" y="365"/>
                </a:lnTo>
                <a:lnTo>
                  <a:pt x="325" y="365"/>
                </a:lnTo>
                <a:lnTo>
                  <a:pt x="322" y="362"/>
                </a:lnTo>
                <a:lnTo>
                  <a:pt x="319" y="360"/>
                </a:lnTo>
                <a:lnTo>
                  <a:pt x="316" y="359"/>
                </a:lnTo>
                <a:lnTo>
                  <a:pt x="317" y="355"/>
                </a:lnTo>
                <a:lnTo>
                  <a:pt x="318" y="352"/>
                </a:lnTo>
                <a:lnTo>
                  <a:pt x="317" y="351"/>
                </a:lnTo>
                <a:lnTo>
                  <a:pt x="315" y="352"/>
                </a:lnTo>
                <a:lnTo>
                  <a:pt x="313" y="349"/>
                </a:lnTo>
                <a:lnTo>
                  <a:pt x="315" y="348"/>
                </a:lnTo>
                <a:lnTo>
                  <a:pt x="315" y="342"/>
                </a:lnTo>
                <a:lnTo>
                  <a:pt x="317" y="340"/>
                </a:lnTo>
                <a:lnTo>
                  <a:pt x="316" y="337"/>
                </a:lnTo>
                <a:lnTo>
                  <a:pt x="316" y="335"/>
                </a:lnTo>
                <a:lnTo>
                  <a:pt x="314" y="335"/>
                </a:lnTo>
                <a:lnTo>
                  <a:pt x="312" y="336"/>
                </a:lnTo>
                <a:lnTo>
                  <a:pt x="310" y="338"/>
                </a:lnTo>
                <a:lnTo>
                  <a:pt x="308" y="335"/>
                </a:lnTo>
                <a:lnTo>
                  <a:pt x="306" y="332"/>
                </a:lnTo>
                <a:lnTo>
                  <a:pt x="303" y="330"/>
                </a:lnTo>
                <a:lnTo>
                  <a:pt x="300" y="329"/>
                </a:lnTo>
                <a:lnTo>
                  <a:pt x="298" y="325"/>
                </a:lnTo>
                <a:lnTo>
                  <a:pt x="297" y="321"/>
                </a:lnTo>
                <a:lnTo>
                  <a:pt x="300" y="317"/>
                </a:lnTo>
                <a:lnTo>
                  <a:pt x="300" y="312"/>
                </a:lnTo>
                <a:lnTo>
                  <a:pt x="301" y="308"/>
                </a:lnTo>
                <a:lnTo>
                  <a:pt x="302" y="307"/>
                </a:lnTo>
                <a:lnTo>
                  <a:pt x="299" y="305"/>
                </a:lnTo>
                <a:lnTo>
                  <a:pt x="303" y="301"/>
                </a:lnTo>
                <a:lnTo>
                  <a:pt x="300" y="300"/>
                </a:lnTo>
                <a:lnTo>
                  <a:pt x="299" y="298"/>
                </a:lnTo>
                <a:lnTo>
                  <a:pt x="298" y="295"/>
                </a:lnTo>
                <a:lnTo>
                  <a:pt x="295" y="294"/>
                </a:lnTo>
                <a:lnTo>
                  <a:pt x="294" y="297"/>
                </a:lnTo>
                <a:lnTo>
                  <a:pt x="291" y="297"/>
                </a:lnTo>
                <a:lnTo>
                  <a:pt x="287" y="296"/>
                </a:lnTo>
                <a:lnTo>
                  <a:pt x="285" y="290"/>
                </a:lnTo>
                <a:lnTo>
                  <a:pt x="284" y="285"/>
                </a:lnTo>
                <a:lnTo>
                  <a:pt x="276" y="283"/>
                </a:lnTo>
                <a:lnTo>
                  <a:pt x="271" y="283"/>
                </a:lnTo>
                <a:lnTo>
                  <a:pt x="270" y="285"/>
                </a:lnTo>
                <a:lnTo>
                  <a:pt x="268" y="288"/>
                </a:lnTo>
                <a:lnTo>
                  <a:pt x="267" y="286"/>
                </a:lnTo>
                <a:lnTo>
                  <a:pt x="267" y="284"/>
                </a:lnTo>
                <a:lnTo>
                  <a:pt x="265" y="283"/>
                </a:lnTo>
                <a:lnTo>
                  <a:pt x="263" y="284"/>
                </a:lnTo>
                <a:lnTo>
                  <a:pt x="264" y="283"/>
                </a:lnTo>
                <a:lnTo>
                  <a:pt x="266" y="280"/>
                </a:lnTo>
                <a:lnTo>
                  <a:pt x="265" y="278"/>
                </a:lnTo>
                <a:lnTo>
                  <a:pt x="263" y="278"/>
                </a:lnTo>
                <a:lnTo>
                  <a:pt x="259" y="279"/>
                </a:lnTo>
                <a:lnTo>
                  <a:pt x="257" y="279"/>
                </a:lnTo>
                <a:lnTo>
                  <a:pt x="255" y="279"/>
                </a:lnTo>
                <a:lnTo>
                  <a:pt x="254" y="277"/>
                </a:lnTo>
                <a:lnTo>
                  <a:pt x="253" y="275"/>
                </a:lnTo>
                <a:lnTo>
                  <a:pt x="251" y="273"/>
                </a:lnTo>
                <a:lnTo>
                  <a:pt x="248" y="273"/>
                </a:lnTo>
                <a:lnTo>
                  <a:pt x="245" y="271"/>
                </a:lnTo>
                <a:lnTo>
                  <a:pt x="243" y="268"/>
                </a:lnTo>
                <a:lnTo>
                  <a:pt x="238" y="265"/>
                </a:lnTo>
                <a:lnTo>
                  <a:pt x="235" y="265"/>
                </a:lnTo>
                <a:lnTo>
                  <a:pt x="235" y="266"/>
                </a:lnTo>
                <a:lnTo>
                  <a:pt x="232" y="265"/>
                </a:lnTo>
                <a:lnTo>
                  <a:pt x="231" y="264"/>
                </a:lnTo>
                <a:lnTo>
                  <a:pt x="228" y="265"/>
                </a:lnTo>
                <a:lnTo>
                  <a:pt x="224" y="266"/>
                </a:lnTo>
                <a:lnTo>
                  <a:pt x="221" y="265"/>
                </a:lnTo>
                <a:lnTo>
                  <a:pt x="220" y="267"/>
                </a:lnTo>
                <a:lnTo>
                  <a:pt x="217" y="270"/>
                </a:lnTo>
                <a:lnTo>
                  <a:pt x="214" y="270"/>
                </a:lnTo>
                <a:lnTo>
                  <a:pt x="209" y="269"/>
                </a:lnTo>
                <a:lnTo>
                  <a:pt x="206" y="270"/>
                </a:lnTo>
                <a:lnTo>
                  <a:pt x="200" y="267"/>
                </a:lnTo>
                <a:lnTo>
                  <a:pt x="199" y="270"/>
                </a:lnTo>
                <a:lnTo>
                  <a:pt x="199" y="273"/>
                </a:lnTo>
                <a:lnTo>
                  <a:pt x="196" y="273"/>
                </a:lnTo>
                <a:lnTo>
                  <a:pt x="195" y="271"/>
                </a:lnTo>
                <a:lnTo>
                  <a:pt x="193" y="275"/>
                </a:lnTo>
                <a:lnTo>
                  <a:pt x="191" y="276"/>
                </a:lnTo>
                <a:lnTo>
                  <a:pt x="179" y="278"/>
                </a:lnTo>
                <a:lnTo>
                  <a:pt x="176" y="287"/>
                </a:lnTo>
                <a:lnTo>
                  <a:pt x="171" y="292"/>
                </a:lnTo>
                <a:lnTo>
                  <a:pt x="133" y="298"/>
                </a:lnTo>
                <a:lnTo>
                  <a:pt x="129" y="304"/>
                </a:lnTo>
                <a:lnTo>
                  <a:pt x="125" y="307"/>
                </a:lnTo>
                <a:lnTo>
                  <a:pt x="118" y="309"/>
                </a:lnTo>
                <a:lnTo>
                  <a:pt x="115" y="303"/>
                </a:lnTo>
                <a:lnTo>
                  <a:pt x="108" y="303"/>
                </a:lnTo>
                <a:lnTo>
                  <a:pt x="108" y="296"/>
                </a:lnTo>
                <a:lnTo>
                  <a:pt x="101" y="297"/>
                </a:lnTo>
                <a:lnTo>
                  <a:pt x="80" y="295"/>
                </a:lnTo>
                <a:lnTo>
                  <a:pt x="61" y="290"/>
                </a:lnTo>
                <a:lnTo>
                  <a:pt x="57" y="293"/>
                </a:lnTo>
                <a:lnTo>
                  <a:pt x="42" y="290"/>
                </a:lnTo>
                <a:lnTo>
                  <a:pt x="39" y="292"/>
                </a:lnTo>
                <a:lnTo>
                  <a:pt x="26" y="281"/>
                </a:lnTo>
                <a:lnTo>
                  <a:pt x="15" y="275"/>
                </a:lnTo>
                <a:lnTo>
                  <a:pt x="3" y="267"/>
                </a:lnTo>
                <a:lnTo>
                  <a:pt x="0" y="267"/>
                </a:lnTo>
                <a:lnTo>
                  <a:pt x="19" y="224"/>
                </a:lnTo>
                <a:lnTo>
                  <a:pt x="32" y="225"/>
                </a:lnTo>
                <a:lnTo>
                  <a:pt x="25" y="213"/>
                </a:lnTo>
                <a:lnTo>
                  <a:pt x="24" y="197"/>
                </a:lnTo>
                <a:lnTo>
                  <a:pt x="26" y="188"/>
                </a:lnTo>
                <a:lnTo>
                  <a:pt x="55" y="152"/>
                </a:lnTo>
                <a:lnTo>
                  <a:pt x="66" y="140"/>
                </a:lnTo>
                <a:lnTo>
                  <a:pt x="72" y="135"/>
                </a:lnTo>
                <a:lnTo>
                  <a:pt x="80" y="134"/>
                </a:lnTo>
                <a:lnTo>
                  <a:pt x="85" y="127"/>
                </a:lnTo>
                <a:lnTo>
                  <a:pt x="85" y="118"/>
                </a:lnTo>
                <a:lnTo>
                  <a:pt x="79" y="108"/>
                </a:lnTo>
                <a:lnTo>
                  <a:pt x="80" y="105"/>
                </a:lnTo>
                <a:lnTo>
                  <a:pt x="86" y="103"/>
                </a:lnTo>
                <a:lnTo>
                  <a:pt x="80" y="97"/>
                </a:lnTo>
                <a:lnTo>
                  <a:pt x="65" y="72"/>
                </a:lnTo>
                <a:lnTo>
                  <a:pt x="66" y="64"/>
                </a:lnTo>
                <a:lnTo>
                  <a:pt x="63" y="59"/>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47" name="Freeform 74">
            <a:extLst>
              <a:ext uri="{FF2B5EF4-FFF2-40B4-BE49-F238E27FC236}">
                <a16:creationId xmlns:a16="http://schemas.microsoft.com/office/drawing/2014/main" id="{6BD711EE-2BD2-4FC3-A357-CC38BA1F2F0D}"/>
              </a:ext>
            </a:extLst>
          </p:cNvPr>
          <p:cNvSpPr>
            <a:spLocks noEditPoints="1"/>
          </p:cNvSpPr>
          <p:nvPr/>
        </p:nvSpPr>
        <p:spPr bwMode="auto">
          <a:xfrm>
            <a:off x="4265614" y="3748089"/>
            <a:ext cx="663575" cy="998537"/>
          </a:xfrm>
          <a:custGeom>
            <a:avLst/>
            <a:gdLst>
              <a:gd name="T0" fmla="*/ 2147483646 w 418"/>
              <a:gd name="T1" fmla="*/ 2147483646 h 629"/>
              <a:gd name="T2" fmla="*/ 2147483646 w 418"/>
              <a:gd name="T3" fmla="*/ 2147483646 h 629"/>
              <a:gd name="T4" fmla="*/ 2147483646 w 418"/>
              <a:gd name="T5" fmla="*/ 2147483646 h 629"/>
              <a:gd name="T6" fmla="*/ 2147483646 w 418"/>
              <a:gd name="T7" fmla="*/ 2147483646 h 629"/>
              <a:gd name="T8" fmla="*/ 2147483646 w 418"/>
              <a:gd name="T9" fmla="*/ 2147483646 h 629"/>
              <a:gd name="T10" fmla="*/ 2147483646 w 418"/>
              <a:gd name="T11" fmla="*/ 2147483646 h 629"/>
              <a:gd name="T12" fmla="*/ 2147483646 w 418"/>
              <a:gd name="T13" fmla="*/ 2147483646 h 629"/>
              <a:gd name="T14" fmla="*/ 2147483646 w 418"/>
              <a:gd name="T15" fmla="*/ 2147483646 h 629"/>
              <a:gd name="T16" fmla="*/ 2147483646 w 418"/>
              <a:gd name="T17" fmla="*/ 2147483646 h 629"/>
              <a:gd name="T18" fmla="*/ 2147483646 w 418"/>
              <a:gd name="T19" fmla="*/ 2147483646 h 629"/>
              <a:gd name="T20" fmla="*/ 2147483646 w 418"/>
              <a:gd name="T21" fmla="*/ 2147483646 h 629"/>
              <a:gd name="T22" fmla="*/ 2147483646 w 418"/>
              <a:gd name="T23" fmla="*/ 2147483646 h 629"/>
              <a:gd name="T24" fmla="*/ 2147483646 w 418"/>
              <a:gd name="T25" fmla="*/ 2147483646 h 629"/>
              <a:gd name="T26" fmla="*/ 2147483646 w 418"/>
              <a:gd name="T27" fmla="*/ 2147483646 h 629"/>
              <a:gd name="T28" fmla="*/ 2147483646 w 418"/>
              <a:gd name="T29" fmla="*/ 2147483646 h 629"/>
              <a:gd name="T30" fmla="*/ 2147483646 w 418"/>
              <a:gd name="T31" fmla="*/ 2147483646 h 629"/>
              <a:gd name="T32" fmla="*/ 2147483646 w 418"/>
              <a:gd name="T33" fmla="*/ 2147483646 h 629"/>
              <a:gd name="T34" fmla="*/ 2147483646 w 418"/>
              <a:gd name="T35" fmla="*/ 2147483646 h 629"/>
              <a:gd name="T36" fmla="*/ 2147483646 w 418"/>
              <a:gd name="T37" fmla="*/ 2147483646 h 629"/>
              <a:gd name="T38" fmla="*/ 2147483646 w 418"/>
              <a:gd name="T39" fmla="*/ 2147483646 h 629"/>
              <a:gd name="T40" fmla="*/ 2147483646 w 418"/>
              <a:gd name="T41" fmla="*/ 2147483646 h 629"/>
              <a:gd name="T42" fmla="*/ 2147483646 w 418"/>
              <a:gd name="T43" fmla="*/ 2147483646 h 629"/>
              <a:gd name="T44" fmla="*/ 2147483646 w 418"/>
              <a:gd name="T45" fmla="*/ 2147483646 h 629"/>
              <a:gd name="T46" fmla="*/ 2147483646 w 418"/>
              <a:gd name="T47" fmla="*/ 2147483646 h 629"/>
              <a:gd name="T48" fmla="*/ 2147483646 w 418"/>
              <a:gd name="T49" fmla="*/ 2147483646 h 629"/>
              <a:gd name="T50" fmla="*/ 2147483646 w 418"/>
              <a:gd name="T51" fmla="*/ 2147483646 h 629"/>
              <a:gd name="T52" fmla="*/ 2147483646 w 418"/>
              <a:gd name="T53" fmla="*/ 2147483646 h 629"/>
              <a:gd name="T54" fmla="*/ 2147483646 w 418"/>
              <a:gd name="T55" fmla="*/ 2147483646 h 629"/>
              <a:gd name="T56" fmla="*/ 2147483646 w 418"/>
              <a:gd name="T57" fmla="*/ 2147483646 h 629"/>
              <a:gd name="T58" fmla="*/ 2147483646 w 418"/>
              <a:gd name="T59" fmla="*/ 2147483646 h 629"/>
              <a:gd name="T60" fmla="*/ 2147483646 w 418"/>
              <a:gd name="T61" fmla="*/ 2147483646 h 629"/>
              <a:gd name="T62" fmla="*/ 2147483646 w 418"/>
              <a:gd name="T63" fmla="*/ 2147483646 h 629"/>
              <a:gd name="T64" fmla="*/ 2147483646 w 418"/>
              <a:gd name="T65" fmla="*/ 2147483646 h 629"/>
              <a:gd name="T66" fmla="*/ 2147483646 w 418"/>
              <a:gd name="T67" fmla="*/ 2147483646 h 629"/>
              <a:gd name="T68" fmla="*/ 2147483646 w 418"/>
              <a:gd name="T69" fmla="*/ 2147483646 h 629"/>
              <a:gd name="T70" fmla="*/ 2147483646 w 418"/>
              <a:gd name="T71" fmla="*/ 2147483646 h 629"/>
              <a:gd name="T72" fmla="*/ 2147483646 w 418"/>
              <a:gd name="T73" fmla="*/ 2147483646 h 629"/>
              <a:gd name="T74" fmla="*/ 2147483646 w 418"/>
              <a:gd name="T75" fmla="*/ 2147483646 h 629"/>
              <a:gd name="T76" fmla="*/ 2147483646 w 418"/>
              <a:gd name="T77" fmla="*/ 2147483646 h 629"/>
              <a:gd name="T78" fmla="*/ 2147483646 w 418"/>
              <a:gd name="T79" fmla="*/ 2147483646 h 629"/>
              <a:gd name="T80" fmla="*/ 2147483646 w 418"/>
              <a:gd name="T81" fmla="*/ 2147483646 h 629"/>
              <a:gd name="T82" fmla="*/ 2147483646 w 418"/>
              <a:gd name="T83" fmla="*/ 2147483646 h 629"/>
              <a:gd name="T84" fmla="*/ 2147483646 w 418"/>
              <a:gd name="T85" fmla="*/ 2147483646 h 629"/>
              <a:gd name="T86" fmla="*/ 2147483646 w 418"/>
              <a:gd name="T87" fmla="*/ 2147483646 h 629"/>
              <a:gd name="T88" fmla="*/ 2147483646 w 418"/>
              <a:gd name="T89" fmla="*/ 2147483646 h 629"/>
              <a:gd name="T90" fmla="*/ 2147483646 w 418"/>
              <a:gd name="T91" fmla="*/ 2147483646 h 629"/>
              <a:gd name="T92" fmla="*/ 2147483646 w 418"/>
              <a:gd name="T93" fmla="*/ 2147483646 h 629"/>
              <a:gd name="T94" fmla="*/ 2147483646 w 418"/>
              <a:gd name="T95" fmla="*/ 2147483646 h 629"/>
              <a:gd name="T96" fmla="*/ 2147483646 w 418"/>
              <a:gd name="T97" fmla="*/ 2147483646 h 629"/>
              <a:gd name="T98" fmla="*/ 2147483646 w 418"/>
              <a:gd name="T99" fmla="*/ 2147483646 h 629"/>
              <a:gd name="T100" fmla="*/ 2147483646 w 418"/>
              <a:gd name="T101" fmla="*/ 2147483646 h 629"/>
              <a:gd name="T102" fmla="*/ 2147483646 w 418"/>
              <a:gd name="T103" fmla="*/ 2147483646 h 629"/>
              <a:gd name="T104" fmla="*/ 2147483646 w 418"/>
              <a:gd name="T105" fmla="*/ 2147483646 h 629"/>
              <a:gd name="T106" fmla="*/ 2147483646 w 418"/>
              <a:gd name="T107" fmla="*/ 2147483646 h 629"/>
              <a:gd name="T108" fmla="*/ 2147483646 w 418"/>
              <a:gd name="T109" fmla="*/ 2147483646 h 629"/>
              <a:gd name="T110" fmla="*/ 2147483646 w 418"/>
              <a:gd name="T111" fmla="*/ 2147483646 h 629"/>
              <a:gd name="T112" fmla="*/ 2147483646 w 418"/>
              <a:gd name="T113" fmla="*/ 2147483646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8"/>
              <a:gd name="T172" fmla="*/ 0 h 629"/>
              <a:gd name="T173" fmla="*/ 418 w 418"/>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8" h="629">
                <a:moveTo>
                  <a:pt x="337" y="385"/>
                </a:moveTo>
                <a:lnTo>
                  <a:pt x="349" y="395"/>
                </a:lnTo>
                <a:lnTo>
                  <a:pt x="353" y="401"/>
                </a:lnTo>
                <a:lnTo>
                  <a:pt x="357" y="413"/>
                </a:lnTo>
                <a:lnTo>
                  <a:pt x="356" y="419"/>
                </a:lnTo>
                <a:lnTo>
                  <a:pt x="346" y="437"/>
                </a:lnTo>
                <a:lnTo>
                  <a:pt x="360" y="443"/>
                </a:lnTo>
                <a:lnTo>
                  <a:pt x="367" y="433"/>
                </a:lnTo>
                <a:lnTo>
                  <a:pt x="377" y="429"/>
                </a:lnTo>
                <a:lnTo>
                  <a:pt x="389" y="430"/>
                </a:lnTo>
                <a:lnTo>
                  <a:pt x="404" y="435"/>
                </a:lnTo>
                <a:lnTo>
                  <a:pt x="413" y="446"/>
                </a:lnTo>
                <a:lnTo>
                  <a:pt x="418" y="470"/>
                </a:lnTo>
                <a:lnTo>
                  <a:pt x="416" y="477"/>
                </a:lnTo>
                <a:lnTo>
                  <a:pt x="410" y="490"/>
                </a:lnTo>
                <a:lnTo>
                  <a:pt x="390" y="505"/>
                </a:lnTo>
                <a:lnTo>
                  <a:pt x="375" y="522"/>
                </a:lnTo>
                <a:lnTo>
                  <a:pt x="357" y="529"/>
                </a:lnTo>
                <a:lnTo>
                  <a:pt x="380" y="535"/>
                </a:lnTo>
                <a:lnTo>
                  <a:pt x="390" y="536"/>
                </a:lnTo>
                <a:lnTo>
                  <a:pt x="396" y="533"/>
                </a:lnTo>
                <a:lnTo>
                  <a:pt x="404" y="536"/>
                </a:lnTo>
                <a:lnTo>
                  <a:pt x="403" y="552"/>
                </a:lnTo>
                <a:lnTo>
                  <a:pt x="384" y="561"/>
                </a:lnTo>
                <a:lnTo>
                  <a:pt x="384" y="568"/>
                </a:lnTo>
                <a:lnTo>
                  <a:pt x="375" y="565"/>
                </a:lnTo>
                <a:lnTo>
                  <a:pt x="354" y="578"/>
                </a:lnTo>
                <a:lnTo>
                  <a:pt x="337" y="574"/>
                </a:lnTo>
                <a:lnTo>
                  <a:pt x="332" y="572"/>
                </a:lnTo>
                <a:lnTo>
                  <a:pt x="310" y="579"/>
                </a:lnTo>
                <a:lnTo>
                  <a:pt x="299" y="572"/>
                </a:lnTo>
                <a:lnTo>
                  <a:pt x="287" y="576"/>
                </a:lnTo>
                <a:lnTo>
                  <a:pt x="257" y="580"/>
                </a:lnTo>
                <a:lnTo>
                  <a:pt x="260" y="589"/>
                </a:lnTo>
                <a:lnTo>
                  <a:pt x="242" y="584"/>
                </a:lnTo>
                <a:lnTo>
                  <a:pt x="237" y="589"/>
                </a:lnTo>
                <a:lnTo>
                  <a:pt x="220" y="579"/>
                </a:lnTo>
                <a:lnTo>
                  <a:pt x="214" y="583"/>
                </a:lnTo>
                <a:lnTo>
                  <a:pt x="196" y="586"/>
                </a:lnTo>
                <a:lnTo>
                  <a:pt x="194" y="603"/>
                </a:lnTo>
                <a:lnTo>
                  <a:pt x="188" y="612"/>
                </a:lnTo>
                <a:lnTo>
                  <a:pt x="181" y="614"/>
                </a:lnTo>
                <a:lnTo>
                  <a:pt x="176" y="606"/>
                </a:lnTo>
                <a:lnTo>
                  <a:pt x="165" y="601"/>
                </a:lnTo>
                <a:lnTo>
                  <a:pt x="163" y="606"/>
                </a:lnTo>
                <a:lnTo>
                  <a:pt x="153" y="603"/>
                </a:lnTo>
                <a:lnTo>
                  <a:pt x="135" y="613"/>
                </a:lnTo>
                <a:lnTo>
                  <a:pt x="121" y="629"/>
                </a:lnTo>
                <a:lnTo>
                  <a:pt x="115" y="622"/>
                </a:lnTo>
                <a:lnTo>
                  <a:pt x="100" y="618"/>
                </a:lnTo>
                <a:lnTo>
                  <a:pt x="123" y="604"/>
                </a:lnTo>
                <a:lnTo>
                  <a:pt x="132" y="590"/>
                </a:lnTo>
                <a:lnTo>
                  <a:pt x="141" y="587"/>
                </a:lnTo>
                <a:lnTo>
                  <a:pt x="150" y="575"/>
                </a:lnTo>
                <a:lnTo>
                  <a:pt x="152" y="560"/>
                </a:lnTo>
                <a:lnTo>
                  <a:pt x="157" y="562"/>
                </a:lnTo>
                <a:lnTo>
                  <a:pt x="164" y="556"/>
                </a:lnTo>
                <a:lnTo>
                  <a:pt x="164" y="548"/>
                </a:lnTo>
                <a:lnTo>
                  <a:pt x="183" y="544"/>
                </a:lnTo>
                <a:lnTo>
                  <a:pt x="198" y="548"/>
                </a:lnTo>
                <a:lnTo>
                  <a:pt x="215" y="548"/>
                </a:lnTo>
                <a:lnTo>
                  <a:pt x="217" y="538"/>
                </a:lnTo>
                <a:lnTo>
                  <a:pt x="223" y="533"/>
                </a:lnTo>
                <a:lnTo>
                  <a:pt x="229" y="516"/>
                </a:lnTo>
                <a:lnTo>
                  <a:pt x="211" y="528"/>
                </a:lnTo>
                <a:lnTo>
                  <a:pt x="197" y="529"/>
                </a:lnTo>
                <a:lnTo>
                  <a:pt x="169" y="514"/>
                </a:lnTo>
                <a:lnTo>
                  <a:pt x="133" y="512"/>
                </a:lnTo>
                <a:lnTo>
                  <a:pt x="126" y="506"/>
                </a:lnTo>
                <a:lnTo>
                  <a:pt x="123" y="501"/>
                </a:lnTo>
                <a:lnTo>
                  <a:pt x="131" y="491"/>
                </a:lnTo>
                <a:lnTo>
                  <a:pt x="150" y="485"/>
                </a:lnTo>
                <a:lnTo>
                  <a:pt x="163" y="478"/>
                </a:lnTo>
                <a:lnTo>
                  <a:pt x="171" y="466"/>
                </a:lnTo>
                <a:lnTo>
                  <a:pt x="172" y="440"/>
                </a:lnTo>
                <a:lnTo>
                  <a:pt x="170" y="434"/>
                </a:lnTo>
                <a:lnTo>
                  <a:pt x="156" y="435"/>
                </a:lnTo>
                <a:lnTo>
                  <a:pt x="149" y="434"/>
                </a:lnTo>
                <a:lnTo>
                  <a:pt x="155" y="423"/>
                </a:lnTo>
                <a:lnTo>
                  <a:pt x="162" y="415"/>
                </a:lnTo>
                <a:lnTo>
                  <a:pt x="178" y="407"/>
                </a:lnTo>
                <a:lnTo>
                  <a:pt x="204" y="406"/>
                </a:lnTo>
                <a:lnTo>
                  <a:pt x="222" y="403"/>
                </a:lnTo>
                <a:lnTo>
                  <a:pt x="216" y="385"/>
                </a:lnTo>
                <a:lnTo>
                  <a:pt x="219" y="363"/>
                </a:lnTo>
                <a:lnTo>
                  <a:pt x="224" y="349"/>
                </a:lnTo>
                <a:lnTo>
                  <a:pt x="223" y="338"/>
                </a:lnTo>
                <a:lnTo>
                  <a:pt x="207" y="340"/>
                </a:lnTo>
                <a:lnTo>
                  <a:pt x="198" y="330"/>
                </a:lnTo>
                <a:lnTo>
                  <a:pt x="194" y="320"/>
                </a:lnTo>
                <a:lnTo>
                  <a:pt x="200" y="303"/>
                </a:lnTo>
                <a:lnTo>
                  <a:pt x="212" y="289"/>
                </a:lnTo>
                <a:lnTo>
                  <a:pt x="205" y="286"/>
                </a:lnTo>
                <a:lnTo>
                  <a:pt x="194" y="283"/>
                </a:lnTo>
                <a:lnTo>
                  <a:pt x="180" y="293"/>
                </a:lnTo>
                <a:lnTo>
                  <a:pt x="171" y="295"/>
                </a:lnTo>
                <a:lnTo>
                  <a:pt x="156" y="287"/>
                </a:lnTo>
                <a:lnTo>
                  <a:pt x="155" y="294"/>
                </a:lnTo>
                <a:lnTo>
                  <a:pt x="150" y="300"/>
                </a:lnTo>
                <a:lnTo>
                  <a:pt x="137" y="297"/>
                </a:lnTo>
                <a:lnTo>
                  <a:pt x="129" y="293"/>
                </a:lnTo>
                <a:lnTo>
                  <a:pt x="130" y="281"/>
                </a:lnTo>
                <a:lnTo>
                  <a:pt x="137" y="269"/>
                </a:lnTo>
                <a:lnTo>
                  <a:pt x="149" y="245"/>
                </a:lnTo>
                <a:lnTo>
                  <a:pt x="143" y="241"/>
                </a:lnTo>
                <a:lnTo>
                  <a:pt x="137" y="227"/>
                </a:lnTo>
                <a:lnTo>
                  <a:pt x="138" y="219"/>
                </a:lnTo>
                <a:lnTo>
                  <a:pt x="144" y="216"/>
                </a:lnTo>
                <a:lnTo>
                  <a:pt x="149" y="209"/>
                </a:lnTo>
                <a:lnTo>
                  <a:pt x="145" y="192"/>
                </a:lnTo>
                <a:lnTo>
                  <a:pt x="140" y="195"/>
                </a:lnTo>
                <a:lnTo>
                  <a:pt x="128" y="210"/>
                </a:lnTo>
                <a:lnTo>
                  <a:pt x="119" y="211"/>
                </a:lnTo>
                <a:lnTo>
                  <a:pt x="109" y="221"/>
                </a:lnTo>
                <a:lnTo>
                  <a:pt x="106" y="207"/>
                </a:lnTo>
                <a:lnTo>
                  <a:pt x="112" y="189"/>
                </a:lnTo>
                <a:lnTo>
                  <a:pt x="121" y="169"/>
                </a:lnTo>
                <a:lnTo>
                  <a:pt x="122" y="160"/>
                </a:lnTo>
                <a:lnTo>
                  <a:pt x="114" y="154"/>
                </a:lnTo>
                <a:lnTo>
                  <a:pt x="110" y="152"/>
                </a:lnTo>
                <a:lnTo>
                  <a:pt x="106" y="162"/>
                </a:lnTo>
                <a:lnTo>
                  <a:pt x="98" y="171"/>
                </a:lnTo>
                <a:lnTo>
                  <a:pt x="89" y="166"/>
                </a:lnTo>
                <a:lnTo>
                  <a:pt x="95" y="146"/>
                </a:lnTo>
                <a:lnTo>
                  <a:pt x="105" y="130"/>
                </a:lnTo>
                <a:lnTo>
                  <a:pt x="107" y="125"/>
                </a:lnTo>
                <a:lnTo>
                  <a:pt x="102" y="105"/>
                </a:lnTo>
                <a:lnTo>
                  <a:pt x="109" y="101"/>
                </a:lnTo>
                <a:lnTo>
                  <a:pt x="114" y="94"/>
                </a:lnTo>
                <a:lnTo>
                  <a:pt x="101" y="76"/>
                </a:lnTo>
                <a:lnTo>
                  <a:pt x="109" y="64"/>
                </a:lnTo>
                <a:lnTo>
                  <a:pt x="123" y="69"/>
                </a:lnTo>
                <a:lnTo>
                  <a:pt x="131" y="66"/>
                </a:lnTo>
                <a:lnTo>
                  <a:pt x="118" y="38"/>
                </a:lnTo>
                <a:lnTo>
                  <a:pt x="137" y="32"/>
                </a:lnTo>
                <a:lnTo>
                  <a:pt x="129" y="14"/>
                </a:lnTo>
                <a:lnTo>
                  <a:pt x="136" y="0"/>
                </a:lnTo>
                <a:lnTo>
                  <a:pt x="154" y="13"/>
                </a:lnTo>
                <a:lnTo>
                  <a:pt x="170" y="10"/>
                </a:lnTo>
                <a:lnTo>
                  <a:pt x="183" y="5"/>
                </a:lnTo>
                <a:lnTo>
                  <a:pt x="200" y="3"/>
                </a:lnTo>
                <a:lnTo>
                  <a:pt x="211" y="4"/>
                </a:lnTo>
                <a:lnTo>
                  <a:pt x="217" y="13"/>
                </a:lnTo>
                <a:lnTo>
                  <a:pt x="211" y="24"/>
                </a:lnTo>
                <a:lnTo>
                  <a:pt x="178" y="49"/>
                </a:lnTo>
                <a:lnTo>
                  <a:pt x="169" y="59"/>
                </a:lnTo>
                <a:lnTo>
                  <a:pt x="165" y="75"/>
                </a:lnTo>
                <a:lnTo>
                  <a:pt x="170" y="81"/>
                </a:lnTo>
                <a:lnTo>
                  <a:pt x="185" y="82"/>
                </a:lnTo>
                <a:lnTo>
                  <a:pt x="201" y="80"/>
                </a:lnTo>
                <a:lnTo>
                  <a:pt x="214" y="79"/>
                </a:lnTo>
                <a:lnTo>
                  <a:pt x="224" y="82"/>
                </a:lnTo>
                <a:lnTo>
                  <a:pt x="255" y="80"/>
                </a:lnTo>
                <a:lnTo>
                  <a:pt x="263" y="93"/>
                </a:lnTo>
                <a:lnTo>
                  <a:pt x="256" y="108"/>
                </a:lnTo>
                <a:lnTo>
                  <a:pt x="252" y="120"/>
                </a:lnTo>
                <a:lnTo>
                  <a:pt x="254" y="124"/>
                </a:lnTo>
                <a:lnTo>
                  <a:pt x="243" y="147"/>
                </a:lnTo>
                <a:lnTo>
                  <a:pt x="239" y="151"/>
                </a:lnTo>
                <a:lnTo>
                  <a:pt x="233" y="166"/>
                </a:lnTo>
                <a:lnTo>
                  <a:pt x="219" y="175"/>
                </a:lnTo>
                <a:lnTo>
                  <a:pt x="212" y="176"/>
                </a:lnTo>
                <a:lnTo>
                  <a:pt x="220" y="183"/>
                </a:lnTo>
                <a:lnTo>
                  <a:pt x="230" y="189"/>
                </a:lnTo>
                <a:lnTo>
                  <a:pt x="228" y="189"/>
                </a:lnTo>
                <a:lnTo>
                  <a:pt x="223" y="196"/>
                </a:lnTo>
                <a:lnTo>
                  <a:pt x="211" y="197"/>
                </a:lnTo>
                <a:lnTo>
                  <a:pt x="206" y="204"/>
                </a:lnTo>
                <a:lnTo>
                  <a:pt x="180" y="203"/>
                </a:lnTo>
                <a:lnTo>
                  <a:pt x="188" y="211"/>
                </a:lnTo>
                <a:lnTo>
                  <a:pt x="194" y="211"/>
                </a:lnTo>
                <a:lnTo>
                  <a:pt x="203" y="214"/>
                </a:lnTo>
                <a:lnTo>
                  <a:pt x="212" y="214"/>
                </a:lnTo>
                <a:lnTo>
                  <a:pt x="221" y="206"/>
                </a:lnTo>
                <a:lnTo>
                  <a:pt x="229" y="205"/>
                </a:lnTo>
                <a:lnTo>
                  <a:pt x="238" y="211"/>
                </a:lnTo>
                <a:lnTo>
                  <a:pt x="250" y="216"/>
                </a:lnTo>
                <a:lnTo>
                  <a:pt x="263" y="236"/>
                </a:lnTo>
                <a:lnTo>
                  <a:pt x="273" y="243"/>
                </a:lnTo>
                <a:lnTo>
                  <a:pt x="275" y="249"/>
                </a:lnTo>
                <a:lnTo>
                  <a:pt x="274" y="257"/>
                </a:lnTo>
                <a:lnTo>
                  <a:pt x="280" y="283"/>
                </a:lnTo>
                <a:lnTo>
                  <a:pt x="287" y="301"/>
                </a:lnTo>
                <a:lnTo>
                  <a:pt x="295" y="307"/>
                </a:lnTo>
                <a:lnTo>
                  <a:pt x="309" y="311"/>
                </a:lnTo>
                <a:lnTo>
                  <a:pt x="320" y="329"/>
                </a:lnTo>
                <a:lnTo>
                  <a:pt x="333" y="348"/>
                </a:lnTo>
                <a:lnTo>
                  <a:pt x="336" y="365"/>
                </a:lnTo>
                <a:lnTo>
                  <a:pt x="332" y="381"/>
                </a:lnTo>
                <a:lnTo>
                  <a:pt x="337" y="385"/>
                </a:lnTo>
                <a:close/>
                <a:moveTo>
                  <a:pt x="82" y="353"/>
                </a:moveTo>
                <a:lnTo>
                  <a:pt x="79" y="345"/>
                </a:lnTo>
                <a:lnTo>
                  <a:pt x="60" y="347"/>
                </a:lnTo>
                <a:lnTo>
                  <a:pt x="63" y="339"/>
                </a:lnTo>
                <a:lnTo>
                  <a:pt x="56" y="334"/>
                </a:lnTo>
                <a:lnTo>
                  <a:pt x="51" y="325"/>
                </a:lnTo>
                <a:lnTo>
                  <a:pt x="44" y="322"/>
                </a:lnTo>
                <a:lnTo>
                  <a:pt x="39" y="334"/>
                </a:lnTo>
                <a:lnTo>
                  <a:pt x="25" y="342"/>
                </a:lnTo>
                <a:lnTo>
                  <a:pt x="10" y="336"/>
                </a:lnTo>
                <a:lnTo>
                  <a:pt x="2" y="327"/>
                </a:lnTo>
                <a:lnTo>
                  <a:pt x="0" y="318"/>
                </a:lnTo>
                <a:lnTo>
                  <a:pt x="17" y="308"/>
                </a:lnTo>
                <a:lnTo>
                  <a:pt x="8" y="300"/>
                </a:lnTo>
                <a:lnTo>
                  <a:pt x="23" y="296"/>
                </a:lnTo>
                <a:lnTo>
                  <a:pt x="31" y="280"/>
                </a:lnTo>
                <a:lnTo>
                  <a:pt x="30" y="272"/>
                </a:lnTo>
                <a:lnTo>
                  <a:pt x="39" y="269"/>
                </a:lnTo>
                <a:lnTo>
                  <a:pt x="48" y="264"/>
                </a:lnTo>
                <a:lnTo>
                  <a:pt x="63" y="262"/>
                </a:lnTo>
                <a:lnTo>
                  <a:pt x="71" y="263"/>
                </a:lnTo>
                <a:lnTo>
                  <a:pt x="79" y="267"/>
                </a:lnTo>
                <a:lnTo>
                  <a:pt x="86" y="265"/>
                </a:lnTo>
                <a:lnTo>
                  <a:pt x="90" y="270"/>
                </a:lnTo>
                <a:lnTo>
                  <a:pt x="100" y="297"/>
                </a:lnTo>
                <a:lnTo>
                  <a:pt x="101" y="302"/>
                </a:lnTo>
                <a:lnTo>
                  <a:pt x="99" y="312"/>
                </a:lnTo>
                <a:lnTo>
                  <a:pt x="105" y="327"/>
                </a:lnTo>
                <a:lnTo>
                  <a:pt x="102" y="338"/>
                </a:lnTo>
                <a:lnTo>
                  <a:pt x="94" y="349"/>
                </a:lnTo>
                <a:lnTo>
                  <a:pt x="88" y="352"/>
                </a:lnTo>
                <a:lnTo>
                  <a:pt x="82" y="353"/>
                </a:lnTo>
                <a:close/>
                <a:moveTo>
                  <a:pt x="103" y="253"/>
                </a:moveTo>
                <a:lnTo>
                  <a:pt x="101" y="241"/>
                </a:lnTo>
                <a:lnTo>
                  <a:pt x="104" y="230"/>
                </a:lnTo>
                <a:lnTo>
                  <a:pt x="111" y="227"/>
                </a:lnTo>
                <a:lnTo>
                  <a:pt x="113" y="244"/>
                </a:lnTo>
                <a:lnTo>
                  <a:pt x="107" y="253"/>
                </a:lnTo>
                <a:lnTo>
                  <a:pt x="103" y="253"/>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0048" name="Group 75">
            <a:extLst>
              <a:ext uri="{FF2B5EF4-FFF2-40B4-BE49-F238E27FC236}">
                <a16:creationId xmlns:a16="http://schemas.microsoft.com/office/drawing/2014/main" id="{BC599A40-F4E8-4ECD-B7D9-7EF00BB417DC}"/>
              </a:ext>
            </a:extLst>
          </p:cNvPr>
          <p:cNvGrpSpPr>
            <a:grpSpLocks/>
          </p:cNvGrpSpPr>
          <p:nvPr/>
        </p:nvGrpSpPr>
        <p:grpSpPr bwMode="auto">
          <a:xfrm>
            <a:off x="4265614" y="3748089"/>
            <a:ext cx="663575" cy="998537"/>
            <a:chOff x="2090" y="2502"/>
            <a:chExt cx="418" cy="629"/>
          </a:xfrm>
        </p:grpSpPr>
        <p:sp>
          <p:nvSpPr>
            <p:cNvPr id="170094" name="Freeform 76">
              <a:extLst>
                <a:ext uri="{FF2B5EF4-FFF2-40B4-BE49-F238E27FC236}">
                  <a16:creationId xmlns:a16="http://schemas.microsoft.com/office/drawing/2014/main" id="{87B8C1EA-8C15-42BB-B03A-40F24A49CE68}"/>
                </a:ext>
              </a:extLst>
            </p:cNvPr>
            <p:cNvSpPr>
              <a:spLocks/>
            </p:cNvSpPr>
            <p:nvPr/>
          </p:nvSpPr>
          <p:spPr bwMode="auto">
            <a:xfrm>
              <a:off x="2179" y="2502"/>
              <a:ext cx="329" cy="629"/>
            </a:xfrm>
            <a:custGeom>
              <a:avLst/>
              <a:gdLst>
                <a:gd name="T0" fmla="*/ 264 w 329"/>
                <a:gd name="T1" fmla="*/ 401 h 629"/>
                <a:gd name="T2" fmla="*/ 257 w 329"/>
                <a:gd name="T3" fmla="*/ 437 h 629"/>
                <a:gd name="T4" fmla="*/ 288 w 329"/>
                <a:gd name="T5" fmla="*/ 429 h 629"/>
                <a:gd name="T6" fmla="*/ 324 w 329"/>
                <a:gd name="T7" fmla="*/ 446 h 629"/>
                <a:gd name="T8" fmla="*/ 321 w 329"/>
                <a:gd name="T9" fmla="*/ 490 h 629"/>
                <a:gd name="T10" fmla="*/ 268 w 329"/>
                <a:gd name="T11" fmla="*/ 529 h 629"/>
                <a:gd name="T12" fmla="*/ 307 w 329"/>
                <a:gd name="T13" fmla="*/ 533 h 629"/>
                <a:gd name="T14" fmla="*/ 295 w 329"/>
                <a:gd name="T15" fmla="*/ 561 h 629"/>
                <a:gd name="T16" fmla="*/ 265 w 329"/>
                <a:gd name="T17" fmla="*/ 578 h 629"/>
                <a:gd name="T18" fmla="*/ 221 w 329"/>
                <a:gd name="T19" fmla="*/ 579 h 629"/>
                <a:gd name="T20" fmla="*/ 168 w 329"/>
                <a:gd name="T21" fmla="*/ 580 h 629"/>
                <a:gd name="T22" fmla="*/ 148 w 329"/>
                <a:gd name="T23" fmla="*/ 589 h 629"/>
                <a:gd name="T24" fmla="*/ 107 w 329"/>
                <a:gd name="T25" fmla="*/ 586 h 629"/>
                <a:gd name="T26" fmla="*/ 92 w 329"/>
                <a:gd name="T27" fmla="*/ 614 h 629"/>
                <a:gd name="T28" fmla="*/ 74 w 329"/>
                <a:gd name="T29" fmla="*/ 606 h 629"/>
                <a:gd name="T30" fmla="*/ 32 w 329"/>
                <a:gd name="T31" fmla="*/ 629 h 629"/>
                <a:gd name="T32" fmla="*/ 34 w 329"/>
                <a:gd name="T33" fmla="*/ 604 h 629"/>
                <a:gd name="T34" fmla="*/ 61 w 329"/>
                <a:gd name="T35" fmla="*/ 575 h 629"/>
                <a:gd name="T36" fmla="*/ 75 w 329"/>
                <a:gd name="T37" fmla="*/ 556 h 629"/>
                <a:gd name="T38" fmla="*/ 109 w 329"/>
                <a:gd name="T39" fmla="*/ 548 h 629"/>
                <a:gd name="T40" fmla="*/ 134 w 329"/>
                <a:gd name="T41" fmla="*/ 533 h 629"/>
                <a:gd name="T42" fmla="*/ 108 w 329"/>
                <a:gd name="T43" fmla="*/ 529 h 629"/>
                <a:gd name="T44" fmla="*/ 37 w 329"/>
                <a:gd name="T45" fmla="*/ 506 h 629"/>
                <a:gd name="T46" fmla="*/ 61 w 329"/>
                <a:gd name="T47" fmla="*/ 485 h 629"/>
                <a:gd name="T48" fmla="*/ 83 w 329"/>
                <a:gd name="T49" fmla="*/ 440 h 629"/>
                <a:gd name="T50" fmla="*/ 60 w 329"/>
                <a:gd name="T51" fmla="*/ 434 h 629"/>
                <a:gd name="T52" fmla="*/ 89 w 329"/>
                <a:gd name="T53" fmla="*/ 407 h 629"/>
                <a:gd name="T54" fmla="*/ 127 w 329"/>
                <a:gd name="T55" fmla="*/ 385 h 629"/>
                <a:gd name="T56" fmla="*/ 134 w 329"/>
                <a:gd name="T57" fmla="*/ 338 h 629"/>
                <a:gd name="T58" fmla="*/ 105 w 329"/>
                <a:gd name="T59" fmla="*/ 320 h 629"/>
                <a:gd name="T60" fmla="*/ 116 w 329"/>
                <a:gd name="T61" fmla="*/ 286 h 629"/>
                <a:gd name="T62" fmla="*/ 82 w 329"/>
                <a:gd name="T63" fmla="*/ 295 h 629"/>
                <a:gd name="T64" fmla="*/ 61 w 329"/>
                <a:gd name="T65" fmla="*/ 300 h 629"/>
                <a:gd name="T66" fmla="*/ 41 w 329"/>
                <a:gd name="T67" fmla="*/ 281 h 629"/>
                <a:gd name="T68" fmla="*/ 54 w 329"/>
                <a:gd name="T69" fmla="*/ 241 h 629"/>
                <a:gd name="T70" fmla="*/ 55 w 329"/>
                <a:gd name="T71" fmla="*/ 216 h 629"/>
                <a:gd name="T72" fmla="*/ 51 w 329"/>
                <a:gd name="T73" fmla="*/ 195 h 629"/>
                <a:gd name="T74" fmla="*/ 20 w 329"/>
                <a:gd name="T75" fmla="*/ 221 h 629"/>
                <a:gd name="T76" fmla="*/ 32 w 329"/>
                <a:gd name="T77" fmla="*/ 169 h 629"/>
                <a:gd name="T78" fmla="*/ 21 w 329"/>
                <a:gd name="T79" fmla="*/ 152 h 629"/>
                <a:gd name="T80" fmla="*/ 0 w 329"/>
                <a:gd name="T81" fmla="*/ 166 h 629"/>
                <a:gd name="T82" fmla="*/ 18 w 329"/>
                <a:gd name="T83" fmla="*/ 125 h 629"/>
                <a:gd name="T84" fmla="*/ 25 w 329"/>
                <a:gd name="T85" fmla="*/ 94 h 629"/>
                <a:gd name="T86" fmla="*/ 34 w 329"/>
                <a:gd name="T87" fmla="*/ 69 h 629"/>
                <a:gd name="T88" fmla="*/ 48 w 329"/>
                <a:gd name="T89" fmla="*/ 32 h 629"/>
                <a:gd name="T90" fmla="*/ 65 w 329"/>
                <a:gd name="T91" fmla="*/ 13 h 629"/>
                <a:gd name="T92" fmla="*/ 111 w 329"/>
                <a:gd name="T93" fmla="*/ 3 h 629"/>
                <a:gd name="T94" fmla="*/ 122 w 329"/>
                <a:gd name="T95" fmla="*/ 24 h 629"/>
                <a:gd name="T96" fmla="*/ 76 w 329"/>
                <a:gd name="T97" fmla="*/ 75 h 629"/>
                <a:gd name="T98" fmla="*/ 112 w 329"/>
                <a:gd name="T99" fmla="*/ 80 h 629"/>
                <a:gd name="T100" fmla="*/ 166 w 329"/>
                <a:gd name="T101" fmla="*/ 80 h 629"/>
                <a:gd name="T102" fmla="*/ 163 w 329"/>
                <a:gd name="T103" fmla="*/ 120 h 629"/>
                <a:gd name="T104" fmla="*/ 150 w 329"/>
                <a:gd name="T105" fmla="*/ 151 h 629"/>
                <a:gd name="T106" fmla="*/ 123 w 329"/>
                <a:gd name="T107" fmla="*/ 176 h 629"/>
                <a:gd name="T108" fmla="*/ 139 w 329"/>
                <a:gd name="T109" fmla="*/ 189 h 629"/>
                <a:gd name="T110" fmla="*/ 117 w 329"/>
                <a:gd name="T111" fmla="*/ 204 h 629"/>
                <a:gd name="T112" fmla="*/ 105 w 329"/>
                <a:gd name="T113" fmla="*/ 211 h 629"/>
                <a:gd name="T114" fmla="*/ 132 w 329"/>
                <a:gd name="T115" fmla="*/ 206 h 629"/>
                <a:gd name="T116" fmla="*/ 161 w 329"/>
                <a:gd name="T117" fmla="*/ 216 h 629"/>
                <a:gd name="T118" fmla="*/ 186 w 329"/>
                <a:gd name="T119" fmla="*/ 249 h 629"/>
                <a:gd name="T120" fmla="*/ 198 w 329"/>
                <a:gd name="T121" fmla="*/ 301 h 629"/>
                <a:gd name="T122" fmla="*/ 231 w 329"/>
                <a:gd name="T123" fmla="*/ 329 h 629"/>
                <a:gd name="T124" fmla="*/ 243 w 329"/>
                <a:gd name="T125" fmla="*/ 381 h 6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9"/>
                <a:gd name="T190" fmla="*/ 0 h 629"/>
                <a:gd name="T191" fmla="*/ 329 w 329"/>
                <a:gd name="T192" fmla="*/ 629 h 6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9" h="629">
                  <a:moveTo>
                    <a:pt x="248" y="385"/>
                  </a:moveTo>
                  <a:lnTo>
                    <a:pt x="260" y="395"/>
                  </a:lnTo>
                  <a:lnTo>
                    <a:pt x="264" y="401"/>
                  </a:lnTo>
                  <a:lnTo>
                    <a:pt x="268" y="413"/>
                  </a:lnTo>
                  <a:lnTo>
                    <a:pt x="267" y="419"/>
                  </a:lnTo>
                  <a:lnTo>
                    <a:pt x="257" y="437"/>
                  </a:lnTo>
                  <a:lnTo>
                    <a:pt x="271" y="443"/>
                  </a:lnTo>
                  <a:lnTo>
                    <a:pt x="278" y="433"/>
                  </a:lnTo>
                  <a:lnTo>
                    <a:pt x="288" y="429"/>
                  </a:lnTo>
                  <a:lnTo>
                    <a:pt x="300" y="430"/>
                  </a:lnTo>
                  <a:lnTo>
                    <a:pt x="315" y="435"/>
                  </a:lnTo>
                  <a:lnTo>
                    <a:pt x="324" y="446"/>
                  </a:lnTo>
                  <a:lnTo>
                    <a:pt x="329" y="470"/>
                  </a:lnTo>
                  <a:lnTo>
                    <a:pt x="327" y="477"/>
                  </a:lnTo>
                  <a:lnTo>
                    <a:pt x="321" y="490"/>
                  </a:lnTo>
                  <a:lnTo>
                    <a:pt x="301" y="505"/>
                  </a:lnTo>
                  <a:lnTo>
                    <a:pt x="286" y="522"/>
                  </a:lnTo>
                  <a:lnTo>
                    <a:pt x="268" y="529"/>
                  </a:lnTo>
                  <a:lnTo>
                    <a:pt x="291" y="535"/>
                  </a:lnTo>
                  <a:lnTo>
                    <a:pt x="301" y="536"/>
                  </a:lnTo>
                  <a:lnTo>
                    <a:pt x="307" y="533"/>
                  </a:lnTo>
                  <a:lnTo>
                    <a:pt x="315" y="536"/>
                  </a:lnTo>
                  <a:lnTo>
                    <a:pt x="314" y="552"/>
                  </a:lnTo>
                  <a:lnTo>
                    <a:pt x="295" y="561"/>
                  </a:lnTo>
                  <a:lnTo>
                    <a:pt x="295" y="568"/>
                  </a:lnTo>
                  <a:lnTo>
                    <a:pt x="286" y="565"/>
                  </a:lnTo>
                  <a:lnTo>
                    <a:pt x="265" y="578"/>
                  </a:lnTo>
                  <a:lnTo>
                    <a:pt x="248" y="574"/>
                  </a:lnTo>
                  <a:lnTo>
                    <a:pt x="243" y="572"/>
                  </a:lnTo>
                  <a:lnTo>
                    <a:pt x="221" y="579"/>
                  </a:lnTo>
                  <a:lnTo>
                    <a:pt x="210" y="572"/>
                  </a:lnTo>
                  <a:lnTo>
                    <a:pt x="198" y="576"/>
                  </a:lnTo>
                  <a:lnTo>
                    <a:pt x="168" y="580"/>
                  </a:lnTo>
                  <a:lnTo>
                    <a:pt x="171" y="589"/>
                  </a:lnTo>
                  <a:lnTo>
                    <a:pt x="153" y="584"/>
                  </a:lnTo>
                  <a:lnTo>
                    <a:pt x="148" y="589"/>
                  </a:lnTo>
                  <a:lnTo>
                    <a:pt x="131" y="579"/>
                  </a:lnTo>
                  <a:lnTo>
                    <a:pt x="125" y="583"/>
                  </a:lnTo>
                  <a:lnTo>
                    <a:pt x="107" y="586"/>
                  </a:lnTo>
                  <a:lnTo>
                    <a:pt x="105" y="603"/>
                  </a:lnTo>
                  <a:lnTo>
                    <a:pt x="99" y="612"/>
                  </a:lnTo>
                  <a:lnTo>
                    <a:pt x="92" y="614"/>
                  </a:lnTo>
                  <a:lnTo>
                    <a:pt x="87" y="606"/>
                  </a:lnTo>
                  <a:lnTo>
                    <a:pt x="76" y="601"/>
                  </a:lnTo>
                  <a:lnTo>
                    <a:pt x="74" y="606"/>
                  </a:lnTo>
                  <a:lnTo>
                    <a:pt x="64" y="603"/>
                  </a:lnTo>
                  <a:lnTo>
                    <a:pt x="46" y="613"/>
                  </a:lnTo>
                  <a:lnTo>
                    <a:pt x="32" y="629"/>
                  </a:lnTo>
                  <a:lnTo>
                    <a:pt x="26" y="622"/>
                  </a:lnTo>
                  <a:lnTo>
                    <a:pt x="11" y="618"/>
                  </a:lnTo>
                  <a:lnTo>
                    <a:pt x="34" y="604"/>
                  </a:lnTo>
                  <a:lnTo>
                    <a:pt x="43" y="590"/>
                  </a:lnTo>
                  <a:lnTo>
                    <a:pt x="52" y="587"/>
                  </a:lnTo>
                  <a:lnTo>
                    <a:pt x="61" y="575"/>
                  </a:lnTo>
                  <a:lnTo>
                    <a:pt x="63" y="560"/>
                  </a:lnTo>
                  <a:lnTo>
                    <a:pt x="68" y="562"/>
                  </a:lnTo>
                  <a:lnTo>
                    <a:pt x="75" y="556"/>
                  </a:lnTo>
                  <a:lnTo>
                    <a:pt x="75" y="548"/>
                  </a:lnTo>
                  <a:lnTo>
                    <a:pt x="94" y="544"/>
                  </a:lnTo>
                  <a:lnTo>
                    <a:pt x="109" y="548"/>
                  </a:lnTo>
                  <a:lnTo>
                    <a:pt x="126" y="548"/>
                  </a:lnTo>
                  <a:lnTo>
                    <a:pt x="128" y="538"/>
                  </a:lnTo>
                  <a:lnTo>
                    <a:pt x="134" y="533"/>
                  </a:lnTo>
                  <a:lnTo>
                    <a:pt x="140" y="516"/>
                  </a:lnTo>
                  <a:lnTo>
                    <a:pt x="122" y="528"/>
                  </a:lnTo>
                  <a:lnTo>
                    <a:pt x="108" y="529"/>
                  </a:lnTo>
                  <a:lnTo>
                    <a:pt x="80" y="514"/>
                  </a:lnTo>
                  <a:lnTo>
                    <a:pt x="44" y="512"/>
                  </a:lnTo>
                  <a:lnTo>
                    <a:pt x="37" y="506"/>
                  </a:lnTo>
                  <a:lnTo>
                    <a:pt x="34" y="501"/>
                  </a:lnTo>
                  <a:lnTo>
                    <a:pt x="42" y="491"/>
                  </a:lnTo>
                  <a:lnTo>
                    <a:pt x="61" y="485"/>
                  </a:lnTo>
                  <a:lnTo>
                    <a:pt x="74" y="478"/>
                  </a:lnTo>
                  <a:lnTo>
                    <a:pt x="82" y="466"/>
                  </a:lnTo>
                  <a:lnTo>
                    <a:pt x="83" y="440"/>
                  </a:lnTo>
                  <a:lnTo>
                    <a:pt x="81" y="434"/>
                  </a:lnTo>
                  <a:lnTo>
                    <a:pt x="67" y="435"/>
                  </a:lnTo>
                  <a:lnTo>
                    <a:pt x="60" y="434"/>
                  </a:lnTo>
                  <a:lnTo>
                    <a:pt x="66" y="423"/>
                  </a:lnTo>
                  <a:lnTo>
                    <a:pt x="73" y="415"/>
                  </a:lnTo>
                  <a:lnTo>
                    <a:pt x="89" y="407"/>
                  </a:lnTo>
                  <a:lnTo>
                    <a:pt x="115" y="406"/>
                  </a:lnTo>
                  <a:lnTo>
                    <a:pt x="133" y="403"/>
                  </a:lnTo>
                  <a:lnTo>
                    <a:pt x="127" y="385"/>
                  </a:lnTo>
                  <a:lnTo>
                    <a:pt x="130" y="363"/>
                  </a:lnTo>
                  <a:lnTo>
                    <a:pt x="135" y="349"/>
                  </a:lnTo>
                  <a:lnTo>
                    <a:pt x="134" y="338"/>
                  </a:lnTo>
                  <a:lnTo>
                    <a:pt x="118" y="340"/>
                  </a:lnTo>
                  <a:lnTo>
                    <a:pt x="109" y="330"/>
                  </a:lnTo>
                  <a:lnTo>
                    <a:pt x="105" y="320"/>
                  </a:lnTo>
                  <a:lnTo>
                    <a:pt x="111" y="303"/>
                  </a:lnTo>
                  <a:lnTo>
                    <a:pt x="123" y="289"/>
                  </a:lnTo>
                  <a:lnTo>
                    <a:pt x="116" y="286"/>
                  </a:lnTo>
                  <a:lnTo>
                    <a:pt x="105" y="283"/>
                  </a:lnTo>
                  <a:lnTo>
                    <a:pt x="91" y="293"/>
                  </a:lnTo>
                  <a:lnTo>
                    <a:pt x="82" y="295"/>
                  </a:lnTo>
                  <a:lnTo>
                    <a:pt x="67" y="287"/>
                  </a:lnTo>
                  <a:lnTo>
                    <a:pt x="66" y="294"/>
                  </a:lnTo>
                  <a:lnTo>
                    <a:pt x="61" y="300"/>
                  </a:lnTo>
                  <a:lnTo>
                    <a:pt x="48" y="297"/>
                  </a:lnTo>
                  <a:lnTo>
                    <a:pt x="40" y="293"/>
                  </a:lnTo>
                  <a:lnTo>
                    <a:pt x="41" y="281"/>
                  </a:lnTo>
                  <a:lnTo>
                    <a:pt x="48" y="269"/>
                  </a:lnTo>
                  <a:lnTo>
                    <a:pt x="60" y="245"/>
                  </a:lnTo>
                  <a:lnTo>
                    <a:pt x="54" y="241"/>
                  </a:lnTo>
                  <a:lnTo>
                    <a:pt x="48" y="227"/>
                  </a:lnTo>
                  <a:lnTo>
                    <a:pt x="49" y="219"/>
                  </a:lnTo>
                  <a:lnTo>
                    <a:pt x="55" y="216"/>
                  </a:lnTo>
                  <a:lnTo>
                    <a:pt x="60" y="209"/>
                  </a:lnTo>
                  <a:lnTo>
                    <a:pt x="56" y="192"/>
                  </a:lnTo>
                  <a:lnTo>
                    <a:pt x="51" y="195"/>
                  </a:lnTo>
                  <a:lnTo>
                    <a:pt x="39" y="210"/>
                  </a:lnTo>
                  <a:lnTo>
                    <a:pt x="30" y="211"/>
                  </a:lnTo>
                  <a:lnTo>
                    <a:pt x="20" y="221"/>
                  </a:lnTo>
                  <a:lnTo>
                    <a:pt x="17" y="207"/>
                  </a:lnTo>
                  <a:lnTo>
                    <a:pt x="23" y="189"/>
                  </a:lnTo>
                  <a:lnTo>
                    <a:pt x="32" y="169"/>
                  </a:lnTo>
                  <a:lnTo>
                    <a:pt x="33" y="160"/>
                  </a:lnTo>
                  <a:lnTo>
                    <a:pt x="25" y="154"/>
                  </a:lnTo>
                  <a:lnTo>
                    <a:pt x="21" y="152"/>
                  </a:lnTo>
                  <a:lnTo>
                    <a:pt x="17" y="162"/>
                  </a:lnTo>
                  <a:lnTo>
                    <a:pt x="9" y="171"/>
                  </a:lnTo>
                  <a:lnTo>
                    <a:pt x="0" y="166"/>
                  </a:lnTo>
                  <a:lnTo>
                    <a:pt x="6" y="146"/>
                  </a:lnTo>
                  <a:lnTo>
                    <a:pt x="16" y="130"/>
                  </a:lnTo>
                  <a:lnTo>
                    <a:pt x="18" y="125"/>
                  </a:lnTo>
                  <a:lnTo>
                    <a:pt x="13" y="105"/>
                  </a:lnTo>
                  <a:lnTo>
                    <a:pt x="20" y="101"/>
                  </a:lnTo>
                  <a:lnTo>
                    <a:pt x="25" y="94"/>
                  </a:lnTo>
                  <a:lnTo>
                    <a:pt x="12" y="76"/>
                  </a:lnTo>
                  <a:lnTo>
                    <a:pt x="20" y="64"/>
                  </a:lnTo>
                  <a:lnTo>
                    <a:pt x="34" y="69"/>
                  </a:lnTo>
                  <a:lnTo>
                    <a:pt x="42" y="66"/>
                  </a:lnTo>
                  <a:lnTo>
                    <a:pt x="29" y="38"/>
                  </a:lnTo>
                  <a:lnTo>
                    <a:pt x="48" y="32"/>
                  </a:lnTo>
                  <a:lnTo>
                    <a:pt x="40" y="14"/>
                  </a:lnTo>
                  <a:lnTo>
                    <a:pt x="47" y="0"/>
                  </a:lnTo>
                  <a:lnTo>
                    <a:pt x="65" y="13"/>
                  </a:lnTo>
                  <a:lnTo>
                    <a:pt x="81" y="10"/>
                  </a:lnTo>
                  <a:lnTo>
                    <a:pt x="94" y="5"/>
                  </a:lnTo>
                  <a:lnTo>
                    <a:pt x="111" y="3"/>
                  </a:lnTo>
                  <a:lnTo>
                    <a:pt x="122" y="4"/>
                  </a:lnTo>
                  <a:lnTo>
                    <a:pt x="128" y="13"/>
                  </a:lnTo>
                  <a:lnTo>
                    <a:pt x="122" y="24"/>
                  </a:lnTo>
                  <a:lnTo>
                    <a:pt x="89" y="49"/>
                  </a:lnTo>
                  <a:lnTo>
                    <a:pt x="80" y="59"/>
                  </a:lnTo>
                  <a:lnTo>
                    <a:pt x="76" y="75"/>
                  </a:lnTo>
                  <a:lnTo>
                    <a:pt x="81" y="81"/>
                  </a:lnTo>
                  <a:lnTo>
                    <a:pt x="96" y="82"/>
                  </a:lnTo>
                  <a:lnTo>
                    <a:pt x="112" y="80"/>
                  </a:lnTo>
                  <a:lnTo>
                    <a:pt x="125" y="79"/>
                  </a:lnTo>
                  <a:lnTo>
                    <a:pt x="135" y="82"/>
                  </a:lnTo>
                  <a:lnTo>
                    <a:pt x="166" y="80"/>
                  </a:lnTo>
                  <a:lnTo>
                    <a:pt x="174" y="93"/>
                  </a:lnTo>
                  <a:lnTo>
                    <a:pt x="167" y="108"/>
                  </a:lnTo>
                  <a:lnTo>
                    <a:pt x="163" y="120"/>
                  </a:lnTo>
                  <a:lnTo>
                    <a:pt x="165" y="124"/>
                  </a:lnTo>
                  <a:lnTo>
                    <a:pt x="154" y="147"/>
                  </a:lnTo>
                  <a:lnTo>
                    <a:pt x="150" y="151"/>
                  </a:lnTo>
                  <a:lnTo>
                    <a:pt x="144" y="166"/>
                  </a:lnTo>
                  <a:lnTo>
                    <a:pt x="130" y="175"/>
                  </a:lnTo>
                  <a:lnTo>
                    <a:pt x="123" y="176"/>
                  </a:lnTo>
                  <a:lnTo>
                    <a:pt x="131" y="183"/>
                  </a:lnTo>
                  <a:lnTo>
                    <a:pt x="141" y="189"/>
                  </a:lnTo>
                  <a:lnTo>
                    <a:pt x="139" y="189"/>
                  </a:lnTo>
                  <a:lnTo>
                    <a:pt x="134" y="196"/>
                  </a:lnTo>
                  <a:lnTo>
                    <a:pt x="122" y="197"/>
                  </a:lnTo>
                  <a:lnTo>
                    <a:pt x="117" y="204"/>
                  </a:lnTo>
                  <a:lnTo>
                    <a:pt x="91" y="203"/>
                  </a:lnTo>
                  <a:lnTo>
                    <a:pt x="99" y="211"/>
                  </a:lnTo>
                  <a:lnTo>
                    <a:pt x="105" y="211"/>
                  </a:lnTo>
                  <a:lnTo>
                    <a:pt x="114" y="214"/>
                  </a:lnTo>
                  <a:lnTo>
                    <a:pt x="123" y="214"/>
                  </a:lnTo>
                  <a:lnTo>
                    <a:pt x="132" y="206"/>
                  </a:lnTo>
                  <a:lnTo>
                    <a:pt x="140" y="205"/>
                  </a:lnTo>
                  <a:lnTo>
                    <a:pt x="149" y="211"/>
                  </a:lnTo>
                  <a:lnTo>
                    <a:pt x="161" y="216"/>
                  </a:lnTo>
                  <a:lnTo>
                    <a:pt x="174" y="236"/>
                  </a:lnTo>
                  <a:lnTo>
                    <a:pt x="184" y="243"/>
                  </a:lnTo>
                  <a:lnTo>
                    <a:pt x="186" y="249"/>
                  </a:lnTo>
                  <a:lnTo>
                    <a:pt x="185" y="257"/>
                  </a:lnTo>
                  <a:lnTo>
                    <a:pt x="191" y="283"/>
                  </a:lnTo>
                  <a:lnTo>
                    <a:pt x="198" y="301"/>
                  </a:lnTo>
                  <a:lnTo>
                    <a:pt x="206" y="307"/>
                  </a:lnTo>
                  <a:lnTo>
                    <a:pt x="220" y="311"/>
                  </a:lnTo>
                  <a:lnTo>
                    <a:pt x="231" y="329"/>
                  </a:lnTo>
                  <a:lnTo>
                    <a:pt x="244" y="348"/>
                  </a:lnTo>
                  <a:lnTo>
                    <a:pt x="247" y="365"/>
                  </a:lnTo>
                  <a:lnTo>
                    <a:pt x="243" y="381"/>
                  </a:lnTo>
                  <a:lnTo>
                    <a:pt x="248" y="385"/>
                  </a:lnTo>
                  <a:close/>
                </a:path>
              </a:pathLst>
            </a:custGeom>
            <a:solidFill>
              <a:schemeClr val="bg1"/>
            </a:solidFill>
            <a:ln w="0" cap="rnd">
              <a:solidFill>
                <a:srgbClr val="000000"/>
              </a:solidFill>
              <a:round/>
              <a:headEnd/>
              <a:tailEnd/>
            </a:ln>
          </p:spPr>
          <p:txBody>
            <a:bodyPr/>
            <a:lstStyle/>
            <a:p>
              <a:endParaRPr lang="nl-NL"/>
            </a:p>
          </p:txBody>
        </p:sp>
        <p:sp>
          <p:nvSpPr>
            <p:cNvPr id="170095" name="Freeform 77">
              <a:extLst>
                <a:ext uri="{FF2B5EF4-FFF2-40B4-BE49-F238E27FC236}">
                  <a16:creationId xmlns:a16="http://schemas.microsoft.com/office/drawing/2014/main" id="{3B064FD7-50F9-458C-8DB0-9DABD609F3F7}"/>
                </a:ext>
              </a:extLst>
            </p:cNvPr>
            <p:cNvSpPr>
              <a:spLocks/>
            </p:cNvSpPr>
            <p:nvPr/>
          </p:nvSpPr>
          <p:spPr bwMode="auto">
            <a:xfrm>
              <a:off x="2090" y="2764"/>
              <a:ext cx="105" cy="91"/>
            </a:xfrm>
            <a:custGeom>
              <a:avLst/>
              <a:gdLst>
                <a:gd name="T0" fmla="*/ 82 w 105"/>
                <a:gd name="T1" fmla="*/ 91 h 91"/>
                <a:gd name="T2" fmla="*/ 79 w 105"/>
                <a:gd name="T3" fmla="*/ 83 h 91"/>
                <a:gd name="T4" fmla="*/ 60 w 105"/>
                <a:gd name="T5" fmla="*/ 85 h 91"/>
                <a:gd name="T6" fmla="*/ 63 w 105"/>
                <a:gd name="T7" fmla="*/ 77 h 91"/>
                <a:gd name="T8" fmla="*/ 56 w 105"/>
                <a:gd name="T9" fmla="*/ 72 h 91"/>
                <a:gd name="T10" fmla="*/ 51 w 105"/>
                <a:gd name="T11" fmla="*/ 63 h 91"/>
                <a:gd name="T12" fmla="*/ 44 w 105"/>
                <a:gd name="T13" fmla="*/ 60 h 91"/>
                <a:gd name="T14" fmla="*/ 39 w 105"/>
                <a:gd name="T15" fmla="*/ 72 h 91"/>
                <a:gd name="T16" fmla="*/ 25 w 105"/>
                <a:gd name="T17" fmla="*/ 80 h 91"/>
                <a:gd name="T18" fmla="*/ 10 w 105"/>
                <a:gd name="T19" fmla="*/ 74 h 91"/>
                <a:gd name="T20" fmla="*/ 2 w 105"/>
                <a:gd name="T21" fmla="*/ 65 h 91"/>
                <a:gd name="T22" fmla="*/ 0 w 105"/>
                <a:gd name="T23" fmla="*/ 56 h 91"/>
                <a:gd name="T24" fmla="*/ 17 w 105"/>
                <a:gd name="T25" fmla="*/ 46 h 91"/>
                <a:gd name="T26" fmla="*/ 8 w 105"/>
                <a:gd name="T27" fmla="*/ 38 h 91"/>
                <a:gd name="T28" fmla="*/ 23 w 105"/>
                <a:gd name="T29" fmla="*/ 34 h 91"/>
                <a:gd name="T30" fmla="*/ 31 w 105"/>
                <a:gd name="T31" fmla="*/ 18 h 91"/>
                <a:gd name="T32" fmla="*/ 30 w 105"/>
                <a:gd name="T33" fmla="*/ 10 h 91"/>
                <a:gd name="T34" fmla="*/ 39 w 105"/>
                <a:gd name="T35" fmla="*/ 7 h 91"/>
                <a:gd name="T36" fmla="*/ 48 w 105"/>
                <a:gd name="T37" fmla="*/ 2 h 91"/>
                <a:gd name="T38" fmla="*/ 63 w 105"/>
                <a:gd name="T39" fmla="*/ 0 h 91"/>
                <a:gd name="T40" fmla="*/ 71 w 105"/>
                <a:gd name="T41" fmla="*/ 1 h 91"/>
                <a:gd name="T42" fmla="*/ 79 w 105"/>
                <a:gd name="T43" fmla="*/ 5 h 91"/>
                <a:gd name="T44" fmla="*/ 86 w 105"/>
                <a:gd name="T45" fmla="*/ 3 h 91"/>
                <a:gd name="T46" fmla="*/ 90 w 105"/>
                <a:gd name="T47" fmla="*/ 8 h 91"/>
                <a:gd name="T48" fmla="*/ 100 w 105"/>
                <a:gd name="T49" fmla="*/ 35 h 91"/>
                <a:gd name="T50" fmla="*/ 101 w 105"/>
                <a:gd name="T51" fmla="*/ 40 h 91"/>
                <a:gd name="T52" fmla="*/ 99 w 105"/>
                <a:gd name="T53" fmla="*/ 50 h 91"/>
                <a:gd name="T54" fmla="*/ 105 w 105"/>
                <a:gd name="T55" fmla="*/ 65 h 91"/>
                <a:gd name="T56" fmla="*/ 102 w 105"/>
                <a:gd name="T57" fmla="*/ 76 h 91"/>
                <a:gd name="T58" fmla="*/ 94 w 105"/>
                <a:gd name="T59" fmla="*/ 87 h 91"/>
                <a:gd name="T60" fmla="*/ 88 w 105"/>
                <a:gd name="T61" fmla="*/ 90 h 91"/>
                <a:gd name="T62" fmla="*/ 82 w 105"/>
                <a:gd name="T63" fmla="*/ 91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
                <a:gd name="T97" fmla="*/ 0 h 91"/>
                <a:gd name="T98" fmla="*/ 105 w 10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 h="91">
                  <a:moveTo>
                    <a:pt x="82" y="91"/>
                  </a:moveTo>
                  <a:lnTo>
                    <a:pt x="79" y="83"/>
                  </a:lnTo>
                  <a:lnTo>
                    <a:pt x="60" y="85"/>
                  </a:lnTo>
                  <a:lnTo>
                    <a:pt x="63" y="77"/>
                  </a:lnTo>
                  <a:lnTo>
                    <a:pt x="56" y="72"/>
                  </a:lnTo>
                  <a:lnTo>
                    <a:pt x="51" y="63"/>
                  </a:lnTo>
                  <a:lnTo>
                    <a:pt x="44" y="60"/>
                  </a:lnTo>
                  <a:lnTo>
                    <a:pt x="39" y="72"/>
                  </a:lnTo>
                  <a:lnTo>
                    <a:pt x="25" y="80"/>
                  </a:lnTo>
                  <a:lnTo>
                    <a:pt x="10" y="74"/>
                  </a:lnTo>
                  <a:lnTo>
                    <a:pt x="2" y="65"/>
                  </a:lnTo>
                  <a:lnTo>
                    <a:pt x="0" y="56"/>
                  </a:lnTo>
                  <a:lnTo>
                    <a:pt x="17" y="46"/>
                  </a:lnTo>
                  <a:lnTo>
                    <a:pt x="8" y="38"/>
                  </a:lnTo>
                  <a:lnTo>
                    <a:pt x="23" y="34"/>
                  </a:lnTo>
                  <a:lnTo>
                    <a:pt x="31" y="18"/>
                  </a:lnTo>
                  <a:lnTo>
                    <a:pt x="30" y="10"/>
                  </a:lnTo>
                  <a:lnTo>
                    <a:pt x="39" y="7"/>
                  </a:lnTo>
                  <a:lnTo>
                    <a:pt x="48" y="2"/>
                  </a:lnTo>
                  <a:lnTo>
                    <a:pt x="63" y="0"/>
                  </a:lnTo>
                  <a:lnTo>
                    <a:pt x="71" y="1"/>
                  </a:lnTo>
                  <a:lnTo>
                    <a:pt x="79" y="5"/>
                  </a:lnTo>
                  <a:lnTo>
                    <a:pt x="86" y="3"/>
                  </a:lnTo>
                  <a:lnTo>
                    <a:pt x="90" y="8"/>
                  </a:lnTo>
                  <a:lnTo>
                    <a:pt x="100" y="35"/>
                  </a:lnTo>
                  <a:lnTo>
                    <a:pt x="101" y="40"/>
                  </a:lnTo>
                  <a:lnTo>
                    <a:pt x="99" y="50"/>
                  </a:lnTo>
                  <a:lnTo>
                    <a:pt x="105" y="65"/>
                  </a:lnTo>
                  <a:lnTo>
                    <a:pt x="102" y="76"/>
                  </a:lnTo>
                  <a:lnTo>
                    <a:pt x="94" y="87"/>
                  </a:lnTo>
                  <a:lnTo>
                    <a:pt x="88" y="90"/>
                  </a:lnTo>
                  <a:lnTo>
                    <a:pt x="82" y="91"/>
                  </a:lnTo>
                </a:path>
              </a:pathLst>
            </a:custGeom>
            <a:solidFill>
              <a:schemeClr val="bg1"/>
            </a:solidFill>
            <a:ln w="0" cap="rnd">
              <a:solidFill>
                <a:srgbClr val="000000"/>
              </a:solidFill>
              <a:round/>
              <a:headEnd/>
              <a:tailEnd/>
            </a:ln>
          </p:spPr>
          <p:txBody>
            <a:bodyPr/>
            <a:lstStyle/>
            <a:p>
              <a:endParaRPr lang="nl-NL"/>
            </a:p>
          </p:txBody>
        </p:sp>
      </p:grpSp>
      <p:sp>
        <p:nvSpPr>
          <p:cNvPr id="170049" name="Freeform 78">
            <a:extLst>
              <a:ext uri="{FF2B5EF4-FFF2-40B4-BE49-F238E27FC236}">
                <a16:creationId xmlns:a16="http://schemas.microsoft.com/office/drawing/2014/main" id="{4730AA3F-2AF9-44AF-93F9-0A666462FDCD}"/>
              </a:ext>
            </a:extLst>
          </p:cNvPr>
          <p:cNvSpPr>
            <a:spLocks/>
          </p:cNvSpPr>
          <p:nvPr/>
        </p:nvSpPr>
        <p:spPr bwMode="auto">
          <a:xfrm>
            <a:off x="4425950" y="4108451"/>
            <a:ext cx="19050" cy="41275"/>
          </a:xfrm>
          <a:custGeom>
            <a:avLst/>
            <a:gdLst>
              <a:gd name="T0" fmla="*/ 2147483646 w 12"/>
              <a:gd name="T1" fmla="*/ 2147483646 h 26"/>
              <a:gd name="T2" fmla="*/ 0 w 12"/>
              <a:gd name="T3" fmla="*/ 2147483646 h 26"/>
              <a:gd name="T4" fmla="*/ 2147483646 w 12"/>
              <a:gd name="T5" fmla="*/ 2147483646 h 26"/>
              <a:gd name="T6" fmla="*/ 2147483646 w 12"/>
              <a:gd name="T7" fmla="*/ 0 h 26"/>
              <a:gd name="T8" fmla="*/ 2147483646 w 12"/>
              <a:gd name="T9" fmla="*/ 2147483646 h 26"/>
              <a:gd name="T10" fmla="*/ 2147483646 w 12"/>
              <a:gd name="T11" fmla="*/ 2147483646 h 26"/>
              <a:gd name="T12" fmla="*/ 2147483646 w 12"/>
              <a:gd name="T13" fmla="*/ 2147483646 h 26"/>
              <a:gd name="T14" fmla="*/ 0 60000 65536"/>
              <a:gd name="T15" fmla="*/ 0 60000 65536"/>
              <a:gd name="T16" fmla="*/ 0 60000 65536"/>
              <a:gd name="T17" fmla="*/ 0 60000 65536"/>
              <a:gd name="T18" fmla="*/ 0 60000 65536"/>
              <a:gd name="T19" fmla="*/ 0 60000 65536"/>
              <a:gd name="T20" fmla="*/ 0 60000 65536"/>
              <a:gd name="T21" fmla="*/ 0 w 12"/>
              <a:gd name="T22" fmla="*/ 0 h 26"/>
              <a:gd name="T23" fmla="*/ 12 w 1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6">
                <a:moveTo>
                  <a:pt x="2" y="26"/>
                </a:moveTo>
                <a:lnTo>
                  <a:pt x="0" y="14"/>
                </a:lnTo>
                <a:lnTo>
                  <a:pt x="3" y="3"/>
                </a:lnTo>
                <a:lnTo>
                  <a:pt x="10" y="0"/>
                </a:lnTo>
                <a:lnTo>
                  <a:pt x="12" y="17"/>
                </a:lnTo>
                <a:lnTo>
                  <a:pt x="6" y="26"/>
                </a:lnTo>
                <a:lnTo>
                  <a:pt x="2" y="26"/>
                </a:lnTo>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50" name="Freeform 79">
            <a:extLst>
              <a:ext uri="{FF2B5EF4-FFF2-40B4-BE49-F238E27FC236}">
                <a16:creationId xmlns:a16="http://schemas.microsoft.com/office/drawing/2014/main" id="{4974CE9A-D727-4C84-BA27-4023E1165FF9}"/>
              </a:ext>
            </a:extLst>
          </p:cNvPr>
          <p:cNvSpPr>
            <a:spLocks noEditPoints="1"/>
          </p:cNvSpPr>
          <p:nvPr/>
        </p:nvSpPr>
        <p:spPr bwMode="auto">
          <a:xfrm>
            <a:off x="5356225" y="3851275"/>
            <a:ext cx="300038" cy="350838"/>
          </a:xfrm>
          <a:custGeom>
            <a:avLst/>
            <a:gdLst>
              <a:gd name="T0" fmla="*/ 2147483646 w 189"/>
              <a:gd name="T1" fmla="*/ 2147483646 h 221"/>
              <a:gd name="T2" fmla="*/ 2147483646 w 189"/>
              <a:gd name="T3" fmla="*/ 2147483646 h 221"/>
              <a:gd name="T4" fmla="*/ 2147483646 w 189"/>
              <a:gd name="T5" fmla="*/ 2147483646 h 221"/>
              <a:gd name="T6" fmla="*/ 2147483646 w 189"/>
              <a:gd name="T7" fmla="*/ 2147483646 h 221"/>
              <a:gd name="T8" fmla="*/ 2147483646 w 189"/>
              <a:gd name="T9" fmla="*/ 2147483646 h 221"/>
              <a:gd name="T10" fmla="*/ 2147483646 w 189"/>
              <a:gd name="T11" fmla="*/ 2147483646 h 221"/>
              <a:gd name="T12" fmla="*/ 2147483646 w 189"/>
              <a:gd name="T13" fmla="*/ 2147483646 h 221"/>
              <a:gd name="T14" fmla="*/ 2147483646 w 189"/>
              <a:gd name="T15" fmla="*/ 2147483646 h 221"/>
              <a:gd name="T16" fmla="*/ 2147483646 w 189"/>
              <a:gd name="T17" fmla="*/ 2147483646 h 221"/>
              <a:gd name="T18" fmla="*/ 2147483646 w 189"/>
              <a:gd name="T19" fmla="*/ 2147483646 h 221"/>
              <a:gd name="T20" fmla="*/ 2147483646 w 189"/>
              <a:gd name="T21" fmla="*/ 2147483646 h 221"/>
              <a:gd name="T22" fmla="*/ 2147483646 w 189"/>
              <a:gd name="T23" fmla="*/ 2147483646 h 221"/>
              <a:gd name="T24" fmla="*/ 2147483646 w 189"/>
              <a:gd name="T25" fmla="*/ 2147483646 h 221"/>
              <a:gd name="T26" fmla="*/ 2147483646 w 189"/>
              <a:gd name="T27" fmla="*/ 2147483646 h 221"/>
              <a:gd name="T28" fmla="*/ 2147483646 w 189"/>
              <a:gd name="T29" fmla="*/ 2147483646 h 221"/>
              <a:gd name="T30" fmla="*/ 2147483646 w 189"/>
              <a:gd name="T31" fmla="*/ 2147483646 h 221"/>
              <a:gd name="T32" fmla="*/ 2147483646 w 189"/>
              <a:gd name="T33" fmla="*/ 2147483646 h 221"/>
              <a:gd name="T34" fmla="*/ 2147483646 w 189"/>
              <a:gd name="T35" fmla="*/ 2147483646 h 221"/>
              <a:gd name="T36" fmla="*/ 2147483646 w 189"/>
              <a:gd name="T37" fmla="*/ 2147483646 h 221"/>
              <a:gd name="T38" fmla="*/ 2147483646 w 189"/>
              <a:gd name="T39" fmla="*/ 2147483646 h 221"/>
              <a:gd name="T40" fmla="*/ 2147483646 w 189"/>
              <a:gd name="T41" fmla="*/ 2147483646 h 221"/>
              <a:gd name="T42" fmla="*/ 2147483646 w 189"/>
              <a:gd name="T43" fmla="*/ 2147483646 h 221"/>
              <a:gd name="T44" fmla="*/ 2147483646 w 189"/>
              <a:gd name="T45" fmla="*/ 2147483646 h 221"/>
              <a:gd name="T46" fmla="*/ 2147483646 w 189"/>
              <a:gd name="T47" fmla="*/ 2147483646 h 221"/>
              <a:gd name="T48" fmla="*/ 2147483646 w 189"/>
              <a:gd name="T49" fmla="*/ 2147483646 h 221"/>
              <a:gd name="T50" fmla="*/ 2147483646 w 189"/>
              <a:gd name="T51" fmla="*/ 2147483646 h 221"/>
              <a:gd name="T52" fmla="*/ 2147483646 w 189"/>
              <a:gd name="T53" fmla="*/ 2147483646 h 221"/>
              <a:gd name="T54" fmla="*/ 2147483646 w 189"/>
              <a:gd name="T55" fmla="*/ 2147483646 h 221"/>
              <a:gd name="T56" fmla="*/ 2147483646 w 189"/>
              <a:gd name="T57" fmla="*/ 2147483646 h 221"/>
              <a:gd name="T58" fmla="*/ 2147483646 w 189"/>
              <a:gd name="T59" fmla="*/ 2147483646 h 221"/>
              <a:gd name="T60" fmla="*/ 2147483646 w 189"/>
              <a:gd name="T61" fmla="*/ 2147483646 h 221"/>
              <a:gd name="T62" fmla="*/ 2147483646 w 189"/>
              <a:gd name="T63" fmla="*/ 2147483646 h 221"/>
              <a:gd name="T64" fmla="*/ 2147483646 w 189"/>
              <a:gd name="T65" fmla="*/ 2147483646 h 221"/>
              <a:gd name="T66" fmla="*/ 2147483646 w 189"/>
              <a:gd name="T67" fmla="*/ 2147483646 h 221"/>
              <a:gd name="T68" fmla="*/ 2147483646 w 189"/>
              <a:gd name="T69" fmla="*/ 2147483646 h 221"/>
              <a:gd name="T70" fmla="*/ 2147483646 w 189"/>
              <a:gd name="T71" fmla="*/ 2147483646 h 221"/>
              <a:gd name="T72" fmla="*/ 2147483646 w 189"/>
              <a:gd name="T73" fmla="*/ 2147483646 h 221"/>
              <a:gd name="T74" fmla="*/ 2147483646 w 189"/>
              <a:gd name="T75" fmla="*/ 2147483646 h 221"/>
              <a:gd name="T76" fmla="*/ 2147483646 w 189"/>
              <a:gd name="T77" fmla="*/ 2147483646 h 221"/>
              <a:gd name="T78" fmla="*/ 2147483646 w 189"/>
              <a:gd name="T79" fmla="*/ 2147483646 h 221"/>
              <a:gd name="T80" fmla="*/ 2147483646 w 189"/>
              <a:gd name="T81" fmla="*/ 2147483646 h 221"/>
              <a:gd name="T82" fmla="*/ 2147483646 w 189"/>
              <a:gd name="T83" fmla="*/ 2147483646 h 221"/>
              <a:gd name="T84" fmla="*/ 2147483646 w 189"/>
              <a:gd name="T85" fmla="*/ 2147483646 h 221"/>
              <a:gd name="T86" fmla="*/ 2147483646 w 189"/>
              <a:gd name="T87" fmla="*/ 2147483646 h 221"/>
              <a:gd name="T88" fmla="*/ 2147483646 w 189"/>
              <a:gd name="T89" fmla="*/ 2147483646 h 221"/>
              <a:gd name="T90" fmla="*/ 2147483646 w 189"/>
              <a:gd name="T91" fmla="*/ 2147483646 h 221"/>
              <a:gd name="T92" fmla="*/ 2147483646 w 189"/>
              <a:gd name="T93" fmla="*/ 2147483646 h 221"/>
              <a:gd name="T94" fmla="*/ 2147483646 w 189"/>
              <a:gd name="T95" fmla="*/ 2147483646 h 221"/>
              <a:gd name="T96" fmla="*/ 2147483646 w 189"/>
              <a:gd name="T97" fmla="*/ 214748364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9"/>
              <a:gd name="T148" fmla="*/ 0 h 221"/>
              <a:gd name="T149" fmla="*/ 189 w 189"/>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9" h="221">
                <a:moveTo>
                  <a:pt x="7" y="76"/>
                </a:moveTo>
                <a:lnTo>
                  <a:pt x="14" y="58"/>
                </a:lnTo>
                <a:lnTo>
                  <a:pt x="22" y="49"/>
                </a:lnTo>
                <a:lnTo>
                  <a:pt x="27" y="52"/>
                </a:lnTo>
                <a:lnTo>
                  <a:pt x="40" y="50"/>
                </a:lnTo>
                <a:lnTo>
                  <a:pt x="54" y="47"/>
                </a:lnTo>
                <a:lnTo>
                  <a:pt x="61" y="42"/>
                </a:lnTo>
                <a:lnTo>
                  <a:pt x="78" y="14"/>
                </a:lnTo>
                <a:lnTo>
                  <a:pt x="96" y="7"/>
                </a:lnTo>
                <a:lnTo>
                  <a:pt x="101" y="8"/>
                </a:lnTo>
                <a:lnTo>
                  <a:pt x="104" y="0"/>
                </a:lnTo>
                <a:lnTo>
                  <a:pt x="108" y="1"/>
                </a:lnTo>
                <a:lnTo>
                  <a:pt x="101" y="20"/>
                </a:lnTo>
                <a:lnTo>
                  <a:pt x="103" y="24"/>
                </a:lnTo>
                <a:lnTo>
                  <a:pt x="104" y="41"/>
                </a:lnTo>
                <a:lnTo>
                  <a:pt x="98" y="47"/>
                </a:lnTo>
                <a:lnTo>
                  <a:pt x="95" y="60"/>
                </a:lnTo>
                <a:lnTo>
                  <a:pt x="63" y="62"/>
                </a:lnTo>
                <a:lnTo>
                  <a:pt x="56" y="58"/>
                </a:lnTo>
                <a:lnTo>
                  <a:pt x="48" y="59"/>
                </a:lnTo>
                <a:lnTo>
                  <a:pt x="45" y="57"/>
                </a:lnTo>
                <a:lnTo>
                  <a:pt x="40" y="60"/>
                </a:lnTo>
                <a:lnTo>
                  <a:pt x="35" y="61"/>
                </a:lnTo>
                <a:lnTo>
                  <a:pt x="32" y="76"/>
                </a:lnTo>
                <a:lnTo>
                  <a:pt x="27" y="83"/>
                </a:lnTo>
                <a:lnTo>
                  <a:pt x="21" y="87"/>
                </a:lnTo>
                <a:lnTo>
                  <a:pt x="19" y="91"/>
                </a:lnTo>
                <a:lnTo>
                  <a:pt x="15" y="86"/>
                </a:lnTo>
                <a:lnTo>
                  <a:pt x="7" y="76"/>
                </a:lnTo>
                <a:close/>
                <a:moveTo>
                  <a:pt x="168" y="216"/>
                </a:moveTo>
                <a:lnTo>
                  <a:pt x="165" y="211"/>
                </a:lnTo>
                <a:lnTo>
                  <a:pt x="159" y="199"/>
                </a:lnTo>
                <a:lnTo>
                  <a:pt x="151" y="200"/>
                </a:lnTo>
                <a:lnTo>
                  <a:pt x="139" y="198"/>
                </a:lnTo>
                <a:lnTo>
                  <a:pt x="136" y="187"/>
                </a:lnTo>
                <a:lnTo>
                  <a:pt x="131" y="165"/>
                </a:lnTo>
                <a:lnTo>
                  <a:pt x="139" y="162"/>
                </a:lnTo>
                <a:lnTo>
                  <a:pt x="151" y="146"/>
                </a:lnTo>
                <a:lnTo>
                  <a:pt x="157" y="163"/>
                </a:lnTo>
                <a:lnTo>
                  <a:pt x="168" y="169"/>
                </a:lnTo>
                <a:lnTo>
                  <a:pt x="171" y="160"/>
                </a:lnTo>
                <a:lnTo>
                  <a:pt x="173" y="140"/>
                </a:lnTo>
                <a:lnTo>
                  <a:pt x="179" y="138"/>
                </a:lnTo>
                <a:lnTo>
                  <a:pt x="188" y="139"/>
                </a:lnTo>
                <a:lnTo>
                  <a:pt x="189" y="159"/>
                </a:lnTo>
                <a:lnTo>
                  <a:pt x="186" y="171"/>
                </a:lnTo>
                <a:lnTo>
                  <a:pt x="184" y="174"/>
                </a:lnTo>
                <a:lnTo>
                  <a:pt x="176" y="184"/>
                </a:lnTo>
                <a:lnTo>
                  <a:pt x="187" y="194"/>
                </a:lnTo>
                <a:lnTo>
                  <a:pt x="182" y="200"/>
                </a:lnTo>
                <a:lnTo>
                  <a:pt x="172" y="212"/>
                </a:lnTo>
                <a:lnTo>
                  <a:pt x="168" y="216"/>
                </a:lnTo>
                <a:close/>
                <a:moveTo>
                  <a:pt x="63" y="217"/>
                </a:moveTo>
                <a:lnTo>
                  <a:pt x="27" y="221"/>
                </a:lnTo>
                <a:lnTo>
                  <a:pt x="25" y="221"/>
                </a:lnTo>
                <a:lnTo>
                  <a:pt x="27" y="207"/>
                </a:lnTo>
                <a:lnTo>
                  <a:pt x="23" y="186"/>
                </a:lnTo>
                <a:lnTo>
                  <a:pt x="20" y="186"/>
                </a:lnTo>
                <a:lnTo>
                  <a:pt x="13" y="176"/>
                </a:lnTo>
                <a:lnTo>
                  <a:pt x="8" y="182"/>
                </a:lnTo>
                <a:lnTo>
                  <a:pt x="0" y="177"/>
                </a:lnTo>
                <a:lnTo>
                  <a:pt x="4" y="165"/>
                </a:lnTo>
                <a:lnTo>
                  <a:pt x="13" y="155"/>
                </a:lnTo>
                <a:lnTo>
                  <a:pt x="13" y="148"/>
                </a:lnTo>
                <a:lnTo>
                  <a:pt x="4" y="130"/>
                </a:lnTo>
                <a:lnTo>
                  <a:pt x="4" y="121"/>
                </a:lnTo>
                <a:lnTo>
                  <a:pt x="7" y="104"/>
                </a:lnTo>
                <a:lnTo>
                  <a:pt x="12" y="100"/>
                </a:lnTo>
                <a:lnTo>
                  <a:pt x="18" y="106"/>
                </a:lnTo>
                <a:lnTo>
                  <a:pt x="28" y="110"/>
                </a:lnTo>
                <a:lnTo>
                  <a:pt x="36" y="90"/>
                </a:lnTo>
                <a:lnTo>
                  <a:pt x="42" y="87"/>
                </a:lnTo>
                <a:lnTo>
                  <a:pt x="47" y="102"/>
                </a:lnTo>
                <a:lnTo>
                  <a:pt x="55" y="100"/>
                </a:lnTo>
                <a:lnTo>
                  <a:pt x="55" y="82"/>
                </a:lnTo>
                <a:lnTo>
                  <a:pt x="57" y="69"/>
                </a:lnTo>
                <a:lnTo>
                  <a:pt x="77" y="69"/>
                </a:lnTo>
                <a:lnTo>
                  <a:pt x="93" y="72"/>
                </a:lnTo>
                <a:lnTo>
                  <a:pt x="94" y="91"/>
                </a:lnTo>
                <a:lnTo>
                  <a:pt x="97" y="101"/>
                </a:lnTo>
                <a:lnTo>
                  <a:pt x="119" y="103"/>
                </a:lnTo>
                <a:lnTo>
                  <a:pt x="122" y="109"/>
                </a:lnTo>
                <a:lnTo>
                  <a:pt x="116" y="130"/>
                </a:lnTo>
                <a:lnTo>
                  <a:pt x="105" y="134"/>
                </a:lnTo>
                <a:lnTo>
                  <a:pt x="103" y="126"/>
                </a:lnTo>
                <a:lnTo>
                  <a:pt x="97" y="127"/>
                </a:lnTo>
                <a:lnTo>
                  <a:pt x="92" y="131"/>
                </a:lnTo>
                <a:lnTo>
                  <a:pt x="94" y="141"/>
                </a:lnTo>
                <a:lnTo>
                  <a:pt x="90" y="155"/>
                </a:lnTo>
                <a:lnTo>
                  <a:pt x="84" y="158"/>
                </a:lnTo>
                <a:lnTo>
                  <a:pt x="83" y="166"/>
                </a:lnTo>
                <a:lnTo>
                  <a:pt x="71" y="167"/>
                </a:lnTo>
                <a:lnTo>
                  <a:pt x="74" y="175"/>
                </a:lnTo>
                <a:lnTo>
                  <a:pt x="68" y="178"/>
                </a:lnTo>
                <a:lnTo>
                  <a:pt x="65" y="186"/>
                </a:lnTo>
                <a:lnTo>
                  <a:pt x="64" y="196"/>
                </a:lnTo>
                <a:lnTo>
                  <a:pt x="64" y="203"/>
                </a:lnTo>
                <a:lnTo>
                  <a:pt x="59" y="214"/>
                </a:lnTo>
                <a:lnTo>
                  <a:pt x="63" y="21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0051" name="Group 80">
            <a:extLst>
              <a:ext uri="{FF2B5EF4-FFF2-40B4-BE49-F238E27FC236}">
                <a16:creationId xmlns:a16="http://schemas.microsoft.com/office/drawing/2014/main" id="{EC9319A1-B94C-42C8-9908-06DF67A4521F}"/>
              </a:ext>
            </a:extLst>
          </p:cNvPr>
          <p:cNvGrpSpPr>
            <a:grpSpLocks/>
          </p:cNvGrpSpPr>
          <p:nvPr/>
        </p:nvGrpSpPr>
        <p:grpSpPr bwMode="auto">
          <a:xfrm>
            <a:off x="5356225" y="3851275"/>
            <a:ext cx="300038" cy="350838"/>
            <a:chOff x="2777" y="2567"/>
            <a:chExt cx="189" cy="221"/>
          </a:xfrm>
        </p:grpSpPr>
        <p:sp>
          <p:nvSpPr>
            <p:cNvPr id="170091" name="Freeform 81">
              <a:extLst>
                <a:ext uri="{FF2B5EF4-FFF2-40B4-BE49-F238E27FC236}">
                  <a16:creationId xmlns:a16="http://schemas.microsoft.com/office/drawing/2014/main" id="{91B8D061-A6E0-4A0D-8FC2-74C562D03A4B}"/>
                </a:ext>
              </a:extLst>
            </p:cNvPr>
            <p:cNvSpPr>
              <a:spLocks/>
            </p:cNvSpPr>
            <p:nvPr/>
          </p:nvSpPr>
          <p:spPr bwMode="auto">
            <a:xfrm>
              <a:off x="2784" y="2567"/>
              <a:ext cx="101" cy="91"/>
            </a:xfrm>
            <a:custGeom>
              <a:avLst/>
              <a:gdLst>
                <a:gd name="T0" fmla="*/ 0 w 101"/>
                <a:gd name="T1" fmla="*/ 76 h 91"/>
                <a:gd name="T2" fmla="*/ 7 w 101"/>
                <a:gd name="T3" fmla="*/ 58 h 91"/>
                <a:gd name="T4" fmla="*/ 15 w 101"/>
                <a:gd name="T5" fmla="*/ 49 h 91"/>
                <a:gd name="T6" fmla="*/ 20 w 101"/>
                <a:gd name="T7" fmla="*/ 52 h 91"/>
                <a:gd name="T8" fmla="*/ 33 w 101"/>
                <a:gd name="T9" fmla="*/ 50 h 91"/>
                <a:gd name="T10" fmla="*/ 47 w 101"/>
                <a:gd name="T11" fmla="*/ 47 h 91"/>
                <a:gd name="T12" fmla="*/ 54 w 101"/>
                <a:gd name="T13" fmla="*/ 42 h 91"/>
                <a:gd name="T14" fmla="*/ 71 w 101"/>
                <a:gd name="T15" fmla="*/ 14 h 91"/>
                <a:gd name="T16" fmla="*/ 89 w 101"/>
                <a:gd name="T17" fmla="*/ 7 h 91"/>
                <a:gd name="T18" fmla="*/ 94 w 101"/>
                <a:gd name="T19" fmla="*/ 8 h 91"/>
                <a:gd name="T20" fmla="*/ 97 w 101"/>
                <a:gd name="T21" fmla="*/ 0 h 91"/>
                <a:gd name="T22" fmla="*/ 101 w 101"/>
                <a:gd name="T23" fmla="*/ 1 h 91"/>
                <a:gd name="T24" fmla="*/ 94 w 101"/>
                <a:gd name="T25" fmla="*/ 20 h 91"/>
                <a:gd name="T26" fmla="*/ 96 w 101"/>
                <a:gd name="T27" fmla="*/ 24 h 91"/>
                <a:gd name="T28" fmla="*/ 97 w 101"/>
                <a:gd name="T29" fmla="*/ 41 h 91"/>
                <a:gd name="T30" fmla="*/ 91 w 101"/>
                <a:gd name="T31" fmla="*/ 47 h 91"/>
                <a:gd name="T32" fmla="*/ 88 w 101"/>
                <a:gd name="T33" fmla="*/ 60 h 91"/>
                <a:gd name="T34" fmla="*/ 56 w 101"/>
                <a:gd name="T35" fmla="*/ 62 h 91"/>
                <a:gd name="T36" fmla="*/ 49 w 101"/>
                <a:gd name="T37" fmla="*/ 58 h 91"/>
                <a:gd name="T38" fmla="*/ 41 w 101"/>
                <a:gd name="T39" fmla="*/ 59 h 91"/>
                <a:gd name="T40" fmla="*/ 38 w 101"/>
                <a:gd name="T41" fmla="*/ 57 h 91"/>
                <a:gd name="T42" fmla="*/ 33 w 101"/>
                <a:gd name="T43" fmla="*/ 60 h 91"/>
                <a:gd name="T44" fmla="*/ 28 w 101"/>
                <a:gd name="T45" fmla="*/ 61 h 91"/>
                <a:gd name="T46" fmla="*/ 25 w 101"/>
                <a:gd name="T47" fmla="*/ 76 h 91"/>
                <a:gd name="T48" fmla="*/ 20 w 101"/>
                <a:gd name="T49" fmla="*/ 83 h 91"/>
                <a:gd name="T50" fmla="*/ 14 w 101"/>
                <a:gd name="T51" fmla="*/ 87 h 91"/>
                <a:gd name="T52" fmla="*/ 12 w 101"/>
                <a:gd name="T53" fmla="*/ 91 h 91"/>
                <a:gd name="T54" fmla="*/ 8 w 101"/>
                <a:gd name="T55" fmla="*/ 86 h 91"/>
                <a:gd name="T56" fmla="*/ 0 w 101"/>
                <a:gd name="T57" fmla="*/ 76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
                <a:gd name="T88" fmla="*/ 0 h 91"/>
                <a:gd name="T89" fmla="*/ 101 w 10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 h="91">
                  <a:moveTo>
                    <a:pt x="0" y="76"/>
                  </a:moveTo>
                  <a:lnTo>
                    <a:pt x="7" y="58"/>
                  </a:lnTo>
                  <a:lnTo>
                    <a:pt x="15" y="49"/>
                  </a:lnTo>
                  <a:lnTo>
                    <a:pt x="20" y="52"/>
                  </a:lnTo>
                  <a:lnTo>
                    <a:pt x="33" y="50"/>
                  </a:lnTo>
                  <a:lnTo>
                    <a:pt x="47" y="47"/>
                  </a:lnTo>
                  <a:lnTo>
                    <a:pt x="54" y="42"/>
                  </a:lnTo>
                  <a:lnTo>
                    <a:pt x="71" y="14"/>
                  </a:lnTo>
                  <a:lnTo>
                    <a:pt x="89" y="7"/>
                  </a:lnTo>
                  <a:lnTo>
                    <a:pt x="94" y="8"/>
                  </a:lnTo>
                  <a:lnTo>
                    <a:pt x="97" y="0"/>
                  </a:lnTo>
                  <a:lnTo>
                    <a:pt x="101" y="1"/>
                  </a:lnTo>
                  <a:lnTo>
                    <a:pt x="94" y="20"/>
                  </a:lnTo>
                  <a:lnTo>
                    <a:pt x="96" y="24"/>
                  </a:lnTo>
                  <a:lnTo>
                    <a:pt x="97" y="41"/>
                  </a:lnTo>
                  <a:lnTo>
                    <a:pt x="91" y="47"/>
                  </a:lnTo>
                  <a:lnTo>
                    <a:pt x="88" y="60"/>
                  </a:lnTo>
                  <a:lnTo>
                    <a:pt x="56" y="62"/>
                  </a:lnTo>
                  <a:lnTo>
                    <a:pt x="49" y="58"/>
                  </a:lnTo>
                  <a:lnTo>
                    <a:pt x="41" y="59"/>
                  </a:lnTo>
                  <a:lnTo>
                    <a:pt x="38" y="57"/>
                  </a:lnTo>
                  <a:lnTo>
                    <a:pt x="33" y="60"/>
                  </a:lnTo>
                  <a:lnTo>
                    <a:pt x="28" y="61"/>
                  </a:lnTo>
                  <a:lnTo>
                    <a:pt x="25" y="76"/>
                  </a:lnTo>
                  <a:lnTo>
                    <a:pt x="20" y="83"/>
                  </a:lnTo>
                  <a:lnTo>
                    <a:pt x="14" y="87"/>
                  </a:lnTo>
                  <a:lnTo>
                    <a:pt x="12" y="91"/>
                  </a:lnTo>
                  <a:lnTo>
                    <a:pt x="8" y="86"/>
                  </a:lnTo>
                  <a:lnTo>
                    <a:pt x="0" y="76"/>
                  </a:lnTo>
                  <a:close/>
                </a:path>
              </a:pathLst>
            </a:custGeom>
            <a:solidFill>
              <a:schemeClr val="bg1"/>
            </a:solidFill>
            <a:ln w="0" cap="rnd">
              <a:solidFill>
                <a:srgbClr val="000000"/>
              </a:solidFill>
              <a:round/>
              <a:headEnd/>
              <a:tailEnd/>
            </a:ln>
          </p:spPr>
          <p:txBody>
            <a:bodyPr/>
            <a:lstStyle/>
            <a:p>
              <a:endParaRPr lang="nl-NL"/>
            </a:p>
          </p:txBody>
        </p:sp>
        <p:sp>
          <p:nvSpPr>
            <p:cNvPr id="170092" name="Freeform 82">
              <a:extLst>
                <a:ext uri="{FF2B5EF4-FFF2-40B4-BE49-F238E27FC236}">
                  <a16:creationId xmlns:a16="http://schemas.microsoft.com/office/drawing/2014/main" id="{4CA57FDE-4C4E-42BC-BD75-1F7CAE3F3788}"/>
                </a:ext>
              </a:extLst>
            </p:cNvPr>
            <p:cNvSpPr>
              <a:spLocks/>
            </p:cNvSpPr>
            <p:nvPr/>
          </p:nvSpPr>
          <p:spPr bwMode="auto">
            <a:xfrm>
              <a:off x="2908" y="2705"/>
              <a:ext cx="58" cy="78"/>
            </a:xfrm>
            <a:custGeom>
              <a:avLst/>
              <a:gdLst>
                <a:gd name="T0" fmla="*/ 37 w 58"/>
                <a:gd name="T1" fmla="*/ 78 h 78"/>
                <a:gd name="T2" fmla="*/ 34 w 58"/>
                <a:gd name="T3" fmla="*/ 73 h 78"/>
                <a:gd name="T4" fmla="*/ 28 w 58"/>
                <a:gd name="T5" fmla="*/ 61 h 78"/>
                <a:gd name="T6" fmla="*/ 20 w 58"/>
                <a:gd name="T7" fmla="*/ 62 h 78"/>
                <a:gd name="T8" fmla="*/ 8 w 58"/>
                <a:gd name="T9" fmla="*/ 60 h 78"/>
                <a:gd name="T10" fmla="*/ 5 w 58"/>
                <a:gd name="T11" fmla="*/ 49 h 78"/>
                <a:gd name="T12" fmla="*/ 0 w 58"/>
                <a:gd name="T13" fmla="*/ 27 h 78"/>
                <a:gd name="T14" fmla="*/ 8 w 58"/>
                <a:gd name="T15" fmla="*/ 24 h 78"/>
                <a:gd name="T16" fmla="*/ 20 w 58"/>
                <a:gd name="T17" fmla="*/ 8 h 78"/>
                <a:gd name="T18" fmla="*/ 26 w 58"/>
                <a:gd name="T19" fmla="*/ 25 h 78"/>
                <a:gd name="T20" fmla="*/ 37 w 58"/>
                <a:gd name="T21" fmla="*/ 31 h 78"/>
                <a:gd name="T22" fmla="*/ 40 w 58"/>
                <a:gd name="T23" fmla="*/ 22 h 78"/>
                <a:gd name="T24" fmla="*/ 42 w 58"/>
                <a:gd name="T25" fmla="*/ 2 h 78"/>
                <a:gd name="T26" fmla="*/ 48 w 58"/>
                <a:gd name="T27" fmla="*/ 0 h 78"/>
                <a:gd name="T28" fmla="*/ 57 w 58"/>
                <a:gd name="T29" fmla="*/ 1 h 78"/>
                <a:gd name="T30" fmla="*/ 58 w 58"/>
                <a:gd name="T31" fmla="*/ 21 h 78"/>
                <a:gd name="T32" fmla="*/ 55 w 58"/>
                <a:gd name="T33" fmla="*/ 33 h 78"/>
                <a:gd name="T34" fmla="*/ 53 w 58"/>
                <a:gd name="T35" fmla="*/ 36 h 78"/>
                <a:gd name="T36" fmla="*/ 45 w 58"/>
                <a:gd name="T37" fmla="*/ 46 h 78"/>
                <a:gd name="T38" fmla="*/ 56 w 58"/>
                <a:gd name="T39" fmla="*/ 56 h 78"/>
                <a:gd name="T40" fmla="*/ 51 w 58"/>
                <a:gd name="T41" fmla="*/ 62 h 78"/>
                <a:gd name="T42" fmla="*/ 41 w 58"/>
                <a:gd name="T43" fmla="*/ 74 h 78"/>
                <a:gd name="T44" fmla="*/ 37 w 58"/>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
                <a:gd name="T70" fmla="*/ 0 h 78"/>
                <a:gd name="T71" fmla="*/ 58 w 58"/>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 h="78">
                  <a:moveTo>
                    <a:pt x="37" y="78"/>
                  </a:moveTo>
                  <a:lnTo>
                    <a:pt x="34" y="73"/>
                  </a:lnTo>
                  <a:lnTo>
                    <a:pt x="28" y="61"/>
                  </a:lnTo>
                  <a:lnTo>
                    <a:pt x="20" y="62"/>
                  </a:lnTo>
                  <a:lnTo>
                    <a:pt x="8" y="60"/>
                  </a:lnTo>
                  <a:lnTo>
                    <a:pt x="5" y="49"/>
                  </a:lnTo>
                  <a:lnTo>
                    <a:pt x="0" y="27"/>
                  </a:lnTo>
                  <a:lnTo>
                    <a:pt x="8" y="24"/>
                  </a:lnTo>
                  <a:lnTo>
                    <a:pt x="20" y="8"/>
                  </a:lnTo>
                  <a:lnTo>
                    <a:pt x="26" y="25"/>
                  </a:lnTo>
                  <a:lnTo>
                    <a:pt x="37" y="31"/>
                  </a:lnTo>
                  <a:lnTo>
                    <a:pt x="40" y="22"/>
                  </a:lnTo>
                  <a:lnTo>
                    <a:pt x="42" y="2"/>
                  </a:lnTo>
                  <a:lnTo>
                    <a:pt x="48" y="0"/>
                  </a:lnTo>
                  <a:lnTo>
                    <a:pt x="57" y="1"/>
                  </a:lnTo>
                  <a:lnTo>
                    <a:pt x="58" y="21"/>
                  </a:lnTo>
                  <a:lnTo>
                    <a:pt x="55" y="33"/>
                  </a:lnTo>
                  <a:lnTo>
                    <a:pt x="53" y="36"/>
                  </a:lnTo>
                  <a:lnTo>
                    <a:pt x="45" y="46"/>
                  </a:lnTo>
                  <a:lnTo>
                    <a:pt x="56" y="56"/>
                  </a:lnTo>
                  <a:lnTo>
                    <a:pt x="51" y="62"/>
                  </a:lnTo>
                  <a:lnTo>
                    <a:pt x="41" y="74"/>
                  </a:lnTo>
                  <a:lnTo>
                    <a:pt x="37" y="78"/>
                  </a:lnTo>
                </a:path>
              </a:pathLst>
            </a:custGeom>
            <a:solidFill>
              <a:schemeClr val="bg1"/>
            </a:solidFill>
            <a:ln w="0" cap="rnd">
              <a:solidFill>
                <a:srgbClr val="000000"/>
              </a:solidFill>
              <a:round/>
              <a:headEnd/>
              <a:tailEnd/>
            </a:ln>
          </p:spPr>
          <p:txBody>
            <a:bodyPr/>
            <a:lstStyle/>
            <a:p>
              <a:endParaRPr lang="nl-NL"/>
            </a:p>
          </p:txBody>
        </p:sp>
        <p:sp>
          <p:nvSpPr>
            <p:cNvPr id="170093" name="Freeform 83">
              <a:extLst>
                <a:ext uri="{FF2B5EF4-FFF2-40B4-BE49-F238E27FC236}">
                  <a16:creationId xmlns:a16="http://schemas.microsoft.com/office/drawing/2014/main" id="{5E1BC0D7-EBF2-47D2-A813-3FF205C37126}"/>
                </a:ext>
              </a:extLst>
            </p:cNvPr>
            <p:cNvSpPr>
              <a:spLocks/>
            </p:cNvSpPr>
            <p:nvPr/>
          </p:nvSpPr>
          <p:spPr bwMode="auto">
            <a:xfrm>
              <a:off x="2777" y="2636"/>
              <a:ext cx="122" cy="152"/>
            </a:xfrm>
            <a:custGeom>
              <a:avLst/>
              <a:gdLst>
                <a:gd name="T0" fmla="*/ 63 w 122"/>
                <a:gd name="T1" fmla="*/ 148 h 152"/>
                <a:gd name="T2" fmla="*/ 27 w 122"/>
                <a:gd name="T3" fmla="*/ 152 h 152"/>
                <a:gd name="T4" fmla="*/ 25 w 122"/>
                <a:gd name="T5" fmla="*/ 152 h 152"/>
                <a:gd name="T6" fmla="*/ 27 w 122"/>
                <a:gd name="T7" fmla="*/ 138 h 152"/>
                <a:gd name="T8" fmla="*/ 23 w 122"/>
                <a:gd name="T9" fmla="*/ 117 h 152"/>
                <a:gd name="T10" fmla="*/ 20 w 122"/>
                <a:gd name="T11" fmla="*/ 117 h 152"/>
                <a:gd name="T12" fmla="*/ 13 w 122"/>
                <a:gd name="T13" fmla="*/ 107 h 152"/>
                <a:gd name="T14" fmla="*/ 8 w 122"/>
                <a:gd name="T15" fmla="*/ 113 h 152"/>
                <a:gd name="T16" fmla="*/ 0 w 122"/>
                <a:gd name="T17" fmla="*/ 108 h 152"/>
                <a:gd name="T18" fmla="*/ 4 w 122"/>
                <a:gd name="T19" fmla="*/ 96 h 152"/>
                <a:gd name="T20" fmla="*/ 13 w 122"/>
                <a:gd name="T21" fmla="*/ 86 h 152"/>
                <a:gd name="T22" fmla="*/ 13 w 122"/>
                <a:gd name="T23" fmla="*/ 79 h 152"/>
                <a:gd name="T24" fmla="*/ 4 w 122"/>
                <a:gd name="T25" fmla="*/ 61 h 152"/>
                <a:gd name="T26" fmla="*/ 4 w 122"/>
                <a:gd name="T27" fmla="*/ 52 h 152"/>
                <a:gd name="T28" fmla="*/ 7 w 122"/>
                <a:gd name="T29" fmla="*/ 35 h 152"/>
                <a:gd name="T30" fmla="*/ 12 w 122"/>
                <a:gd name="T31" fmla="*/ 31 h 152"/>
                <a:gd name="T32" fmla="*/ 18 w 122"/>
                <a:gd name="T33" fmla="*/ 37 h 152"/>
                <a:gd name="T34" fmla="*/ 28 w 122"/>
                <a:gd name="T35" fmla="*/ 41 h 152"/>
                <a:gd name="T36" fmla="*/ 36 w 122"/>
                <a:gd name="T37" fmla="*/ 21 h 152"/>
                <a:gd name="T38" fmla="*/ 42 w 122"/>
                <a:gd name="T39" fmla="*/ 18 h 152"/>
                <a:gd name="T40" fmla="*/ 47 w 122"/>
                <a:gd name="T41" fmla="*/ 33 h 152"/>
                <a:gd name="T42" fmla="*/ 55 w 122"/>
                <a:gd name="T43" fmla="*/ 31 h 152"/>
                <a:gd name="T44" fmla="*/ 55 w 122"/>
                <a:gd name="T45" fmla="*/ 13 h 152"/>
                <a:gd name="T46" fmla="*/ 57 w 122"/>
                <a:gd name="T47" fmla="*/ 0 h 152"/>
                <a:gd name="T48" fmla="*/ 77 w 122"/>
                <a:gd name="T49" fmla="*/ 0 h 152"/>
                <a:gd name="T50" fmla="*/ 93 w 122"/>
                <a:gd name="T51" fmla="*/ 3 h 152"/>
                <a:gd name="T52" fmla="*/ 94 w 122"/>
                <a:gd name="T53" fmla="*/ 22 h 152"/>
                <a:gd name="T54" fmla="*/ 97 w 122"/>
                <a:gd name="T55" fmla="*/ 32 h 152"/>
                <a:gd name="T56" fmla="*/ 119 w 122"/>
                <a:gd name="T57" fmla="*/ 34 h 152"/>
                <a:gd name="T58" fmla="*/ 122 w 122"/>
                <a:gd name="T59" fmla="*/ 40 h 152"/>
                <a:gd name="T60" fmla="*/ 116 w 122"/>
                <a:gd name="T61" fmla="*/ 61 h 152"/>
                <a:gd name="T62" fmla="*/ 105 w 122"/>
                <a:gd name="T63" fmla="*/ 65 h 152"/>
                <a:gd name="T64" fmla="*/ 103 w 122"/>
                <a:gd name="T65" fmla="*/ 57 h 152"/>
                <a:gd name="T66" fmla="*/ 97 w 122"/>
                <a:gd name="T67" fmla="*/ 58 h 152"/>
                <a:gd name="T68" fmla="*/ 92 w 122"/>
                <a:gd name="T69" fmla="*/ 62 h 152"/>
                <a:gd name="T70" fmla="*/ 94 w 122"/>
                <a:gd name="T71" fmla="*/ 72 h 152"/>
                <a:gd name="T72" fmla="*/ 90 w 122"/>
                <a:gd name="T73" fmla="*/ 86 h 152"/>
                <a:gd name="T74" fmla="*/ 84 w 122"/>
                <a:gd name="T75" fmla="*/ 89 h 152"/>
                <a:gd name="T76" fmla="*/ 83 w 122"/>
                <a:gd name="T77" fmla="*/ 97 h 152"/>
                <a:gd name="T78" fmla="*/ 71 w 122"/>
                <a:gd name="T79" fmla="*/ 98 h 152"/>
                <a:gd name="T80" fmla="*/ 74 w 122"/>
                <a:gd name="T81" fmla="*/ 106 h 152"/>
                <a:gd name="T82" fmla="*/ 68 w 122"/>
                <a:gd name="T83" fmla="*/ 109 h 152"/>
                <a:gd name="T84" fmla="*/ 65 w 122"/>
                <a:gd name="T85" fmla="*/ 117 h 152"/>
                <a:gd name="T86" fmla="*/ 64 w 122"/>
                <a:gd name="T87" fmla="*/ 127 h 152"/>
                <a:gd name="T88" fmla="*/ 64 w 122"/>
                <a:gd name="T89" fmla="*/ 134 h 152"/>
                <a:gd name="T90" fmla="*/ 59 w 122"/>
                <a:gd name="T91" fmla="*/ 145 h 152"/>
                <a:gd name="T92" fmla="*/ 63 w 122"/>
                <a:gd name="T93" fmla="*/ 148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152"/>
                <a:gd name="T143" fmla="*/ 122 w 122"/>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152">
                  <a:moveTo>
                    <a:pt x="63" y="148"/>
                  </a:moveTo>
                  <a:lnTo>
                    <a:pt x="27" y="152"/>
                  </a:lnTo>
                  <a:lnTo>
                    <a:pt x="25" y="152"/>
                  </a:lnTo>
                  <a:lnTo>
                    <a:pt x="27" y="138"/>
                  </a:lnTo>
                  <a:lnTo>
                    <a:pt x="23" y="117"/>
                  </a:lnTo>
                  <a:lnTo>
                    <a:pt x="20" y="117"/>
                  </a:lnTo>
                  <a:lnTo>
                    <a:pt x="13" y="107"/>
                  </a:lnTo>
                  <a:lnTo>
                    <a:pt x="8" y="113"/>
                  </a:lnTo>
                  <a:lnTo>
                    <a:pt x="0" y="108"/>
                  </a:lnTo>
                  <a:lnTo>
                    <a:pt x="4" y="96"/>
                  </a:lnTo>
                  <a:lnTo>
                    <a:pt x="13" y="86"/>
                  </a:lnTo>
                  <a:lnTo>
                    <a:pt x="13" y="79"/>
                  </a:lnTo>
                  <a:lnTo>
                    <a:pt x="4" y="61"/>
                  </a:lnTo>
                  <a:lnTo>
                    <a:pt x="4" y="52"/>
                  </a:lnTo>
                  <a:lnTo>
                    <a:pt x="7" y="35"/>
                  </a:lnTo>
                  <a:lnTo>
                    <a:pt x="12" y="31"/>
                  </a:lnTo>
                  <a:lnTo>
                    <a:pt x="18" y="37"/>
                  </a:lnTo>
                  <a:lnTo>
                    <a:pt x="28" y="41"/>
                  </a:lnTo>
                  <a:lnTo>
                    <a:pt x="36" y="21"/>
                  </a:lnTo>
                  <a:lnTo>
                    <a:pt x="42" y="18"/>
                  </a:lnTo>
                  <a:lnTo>
                    <a:pt x="47" y="33"/>
                  </a:lnTo>
                  <a:lnTo>
                    <a:pt x="55" y="31"/>
                  </a:lnTo>
                  <a:lnTo>
                    <a:pt x="55" y="13"/>
                  </a:lnTo>
                  <a:lnTo>
                    <a:pt x="57" y="0"/>
                  </a:lnTo>
                  <a:lnTo>
                    <a:pt x="77" y="0"/>
                  </a:lnTo>
                  <a:lnTo>
                    <a:pt x="93" y="3"/>
                  </a:lnTo>
                  <a:lnTo>
                    <a:pt x="94" y="22"/>
                  </a:lnTo>
                  <a:lnTo>
                    <a:pt x="97" y="32"/>
                  </a:lnTo>
                  <a:lnTo>
                    <a:pt x="119" y="34"/>
                  </a:lnTo>
                  <a:lnTo>
                    <a:pt x="122" y="40"/>
                  </a:lnTo>
                  <a:lnTo>
                    <a:pt x="116" y="61"/>
                  </a:lnTo>
                  <a:lnTo>
                    <a:pt x="105" y="65"/>
                  </a:lnTo>
                  <a:lnTo>
                    <a:pt x="103" y="57"/>
                  </a:lnTo>
                  <a:lnTo>
                    <a:pt x="97" y="58"/>
                  </a:lnTo>
                  <a:lnTo>
                    <a:pt x="92" y="62"/>
                  </a:lnTo>
                  <a:lnTo>
                    <a:pt x="94" y="72"/>
                  </a:lnTo>
                  <a:lnTo>
                    <a:pt x="90" y="86"/>
                  </a:lnTo>
                  <a:lnTo>
                    <a:pt x="84" y="89"/>
                  </a:lnTo>
                  <a:lnTo>
                    <a:pt x="83" y="97"/>
                  </a:lnTo>
                  <a:lnTo>
                    <a:pt x="71" y="98"/>
                  </a:lnTo>
                  <a:lnTo>
                    <a:pt x="74" y="106"/>
                  </a:lnTo>
                  <a:lnTo>
                    <a:pt x="68" y="109"/>
                  </a:lnTo>
                  <a:lnTo>
                    <a:pt x="65" y="117"/>
                  </a:lnTo>
                  <a:lnTo>
                    <a:pt x="64" y="127"/>
                  </a:lnTo>
                  <a:lnTo>
                    <a:pt x="64" y="134"/>
                  </a:lnTo>
                  <a:lnTo>
                    <a:pt x="59" y="145"/>
                  </a:lnTo>
                  <a:lnTo>
                    <a:pt x="63" y="148"/>
                  </a:lnTo>
                </a:path>
              </a:pathLst>
            </a:custGeom>
            <a:solidFill>
              <a:schemeClr val="bg1"/>
            </a:solidFill>
            <a:ln w="0" cap="rnd">
              <a:solidFill>
                <a:srgbClr val="000000"/>
              </a:solidFill>
              <a:round/>
              <a:headEnd/>
              <a:tailEnd/>
            </a:ln>
          </p:spPr>
          <p:txBody>
            <a:bodyPr/>
            <a:lstStyle/>
            <a:p>
              <a:endParaRPr lang="nl-NL"/>
            </a:p>
          </p:txBody>
        </p:sp>
      </p:grpSp>
      <p:sp>
        <p:nvSpPr>
          <p:cNvPr id="170052" name="Freeform 84">
            <a:extLst>
              <a:ext uri="{FF2B5EF4-FFF2-40B4-BE49-F238E27FC236}">
                <a16:creationId xmlns:a16="http://schemas.microsoft.com/office/drawing/2014/main" id="{31F2374D-5ABD-4BE7-8945-0F8302DA6C50}"/>
              </a:ext>
            </a:extLst>
          </p:cNvPr>
          <p:cNvSpPr>
            <a:spLocks/>
          </p:cNvSpPr>
          <p:nvPr/>
        </p:nvSpPr>
        <p:spPr bwMode="auto">
          <a:xfrm>
            <a:off x="4170364" y="5514975"/>
            <a:ext cx="231775" cy="446088"/>
          </a:xfrm>
          <a:custGeom>
            <a:avLst/>
            <a:gdLst>
              <a:gd name="T0" fmla="*/ 2147483646 w 146"/>
              <a:gd name="T1" fmla="*/ 2147483646 h 281"/>
              <a:gd name="T2" fmla="*/ 2147483646 w 146"/>
              <a:gd name="T3" fmla="*/ 2147483646 h 281"/>
              <a:gd name="T4" fmla="*/ 2147483646 w 146"/>
              <a:gd name="T5" fmla="*/ 2147483646 h 281"/>
              <a:gd name="T6" fmla="*/ 2147483646 w 146"/>
              <a:gd name="T7" fmla="*/ 2147483646 h 281"/>
              <a:gd name="T8" fmla="*/ 2147483646 w 146"/>
              <a:gd name="T9" fmla="*/ 2147483646 h 281"/>
              <a:gd name="T10" fmla="*/ 2147483646 w 146"/>
              <a:gd name="T11" fmla="*/ 2147483646 h 281"/>
              <a:gd name="T12" fmla="*/ 2147483646 w 146"/>
              <a:gd name="T13" fmla="*/ 2147483646 h 281"/>
              <a:gd name="T14" fmla="*/ 2147483646 w 146"/>
              <a:gd name="T15" fmla="*/ 2147483646 h 281"/>
              <a:gd name="T16" fmla="*/ 2147483646 w 146"/>
              <a:gd name="T17" fmla="*/ 2147483646 h 281"/>
              <a:gd name="T18" fmla="*/ 2147483646 w 146"/>
              <a:gd name="T19" fmla="*/ 2147483646 h 281"/>
              <a:gd name="T20" fmla="*/ 2147483646 w 146"/>
              <a:gd name="T21" fmla="*/ 2147483646 h 281"/>
              <a:gd name="T22" fmla="*/ 2147483646 w 146"/>
              <a:gd name="T23" fmla="*/ 2147483646 h 281"/>
              <a:gd name="T24" fmla="*/ 2147483646 w 146"/>
              <a:gd name="T25" fmla="*/ 2147483646 h 281"/>
              <a:gd name="T26" fmla="*/ 2147483646 w 146"/>
              <a:gd name="T27" fmla="*/ 2147483646 h 281"/>
              <a:gd name="T28" fmla="*/ 2147483646 w 146"/>
              <a:gd name="T29" fmla="*/ 2147483646 h 281"/>
              <a:gd name="T30" fmla="*/ 2147483646 w 146"/>
              <a:gd name="T31" fmla="*/ 2147483646 h 281"/>
              <a:gd name="T32" fmla="*/ 2147483646 w 146"/>
              <a:gd name="T33" fmla="*/ 2147483646 h 281"/>
              <a:gd name="T34" fmla="*/ 2147483646 w 146"/>
              <a:gd name="T35" fmla="*/ 2147483646 h 281"/>
              <a:gd name="T36" fmla="*/ 2147483646 w 146"/>
              <a:gd name="T37" fmla="*/ 2147483646 h 281"/>
              <a:gd name="T38" fmla="*/ 2147483646 w 146"/>
              <a:gd name="T39" fmla="*/ 2147483646 h 281"/>
              <a:gd name="T40" fmla="*/ 2147483646 w 146"/>
              <a:gd name="T41" fmla="*/ 2147483646 h 281"/>
              <a:gd name="T42" fmla="*/ 2147483646 w 146"/>
              <a:gd name="T43" fmla="*/ 2147483646 h 281"/>
              <a:gd name="T44" fmla="*/ 2147483646 w 146"/>
              <a:gd name="T45" fmla="*/ 2147483646 h 281"/>
              <a:gd name="T46" fmla="*/ 2147483646 w 146"/>
              <a:gd name="T47" fmla="*/ 2147483646 h 281"/>
              <a:gd name="T48" fmla="*/ 2147483646 w 146"/>
              <a:gd name="T49" fmla="*/ 2147483646 h 281"/>
              <a:gd name="T50" fmla="*/ 2147483646 w 146"/>
              <a:gd name="T51" fmla="*/ 2147483646 h 281"/>
              <a:gd name="T52" fmla="*/ 2147483646 w 146"/>
              <a:gd name="T53" fmla="*/ 2147483646 h 281"/>
              <a:gd name="T54" fmla="*/ 2147483646 w 146"/>
              <a:gd name="T55" fmla="*/ 2147483646 h 281"/>
              <a:gd name="T56" fmla="*/ 2147483646 w 146"/>
              <a:gd name="T57" fmla="*/ 2147483646 h 281"/>
              <a:gd name="T58" fmla="*/ 2147483646 w 146"/>
              <a:gd name="T59" fmla="*/ 2147483646 h 281"/>
              <a:gd name="T60" fmla="*/ 2147483646 w 146"/>
              <a:gd name="T61" fmla="*/ 2147483646 h 281"/>
              <a:gd name="T62" fmla="*/ 2147483646 w 146"/>
              <a:gd name="T63" fmla="*/ 2147483646 h 281"/>
              <a:gd name="T64" fmla="*/ 2147483646 w 146"/>
              <a:gd name="T65" fmla="*/ 2147483646 h 281"/>
              <a:gd name="T66" fmla="*/ 2147483646 w 146"/>
              <a:gd name="T67" fmla="*/ 2147483646 h 281"/>
              <a:gd name="T68" fmla="*/ 2147483646 w 146"/>
              <a:gd name="T69" fmla="*/ 2147483646 h 281"/>
              <a:gd name="T70" fmla="*/ 2147483646 w 146"/>
              <a:gd name="T71" fmla="*/ 2147483646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281"/>
              <a:gd name="T110" fmla="*/ 146 w 146"/>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281">
                <a:moveTo>
                  <a:pt x="87" y="270"/>
                </a:moveTo>
                <a:lnTo>
                  <a:pt x="83" y="272"/>
                </a:lnTo>
                <a:lnTo>
                  <a:pt x="73" y="279"/>
                </a:lnTo>
                <a:lnTo>
                  <a:pt x="64" y="281"/>
                </a:lnTo>
                <a:lnTo>
                  <a:pt x="54" y="276"/>
                </a:lnTo>
                <a:lnTo>
                  <a:pt x="43" y="276"/>
                </a:lnTo>
                <a:lnTo>
                  <a:pt x="37" y="274"/>
                </a:lnTo>
                <a:lnTo>
                  <a:pt x="24" y="281"/>
                </a:lnTo>
                <a:lnTo>
                  <a:pt x="22" y="277"/>
                </a:lnTo>
                <a:lnTo>
                  <a:pt x="30" y="253"/>
                </a:lnTo>
                <a:lnTo>
                  <a:pt x="29" y="232"/>
                </a:lnTo>
                <a:lnTo>
                  <a:pt x="26" y="230"/>
                </a:lnTo>
                <a:lnTo>
                  <a:pt x="31" y="216"/>
                </a:lnTo>
                <a:lnTo>
                  <a:pt x="30" y="206"/>
                </a:lnTo>
                <a:lnTo>
                  <a:pt x="32" y="204"/>
                </a:lnTo>
                <a:lnTo>
                  <a:pt x="29" y="200"/>
                </a:lnTo>
                <a:lnTo>
                  <a:pt x="22" y="202"/>
                </a:lnTo>
                <a:lnTo>
                  <a:pt x="13" y="205"/>
                </a:lnTo>
                <a:lnTo>
                  <a:pt x="11" y="194"/>
                </a:lnTo>
                <a:lnTo>
                  <a:pt x="20" y="192"/>
                </a:lnTo>
                <a:lnTo>
                  <a:pt x="26" y="187"/>
                </a:lnTo>
                <a:lnTo>
                  <a:pt x="25" y="183"/>
                </a:lnTo>
                <a:lnTo>
                  <a:pt x="21" y="177"/>
                </a:lnTo>
                <a:lnTo>
                  <a:pt x="16" y="188"/>
                </a:lnTo>
                <a:lnTo>
                  <a:pt x="8" y="191"/>
                </a:lnTo>
                <a:lnTo>
                  <a:pt x="1" y="190"/>
                </a:lnTo>
                <a:lnTo>
                  <a:pt x="0" y="185"/>
                </a:lnTo>
                <a:lnTo>
                  <a:pt x="4" y="176"/>
                </a:lnTo>
                <a:lnTo>
                  <a:pt x="6" y="160"/>
                </a:lnTo>
                <a:lnTo>
                  <a:pt x="6" y="153"/>
                </a:lnTo>
                <a:lnTo>
                  <a:pt x="11" y="150"/>
                </a:lnTo>
                <a:lnTo>
                  <a:pt x="18" y="138"/>
                </a:lnTo>
                <a:lnTo>
                  <a:pt x="27" y="110"/>
                </a:lnTo>
                <a:lnTo>
                  <a:pt x="25" y="107"/>
                </a:lnTo>
                <a:lnTo>
                  <a:pt x="36" y="62"/>
                </a:lnTo>
                <a:lnTo>
                  <a:pt x="29" y="39"/>
                </a:lnTo>
                <a:lnTo>
                  <a:pt x="29" y="28"/>
                </a:lnTo>
                <a:lnTo>
                  <a:pt x="27" y="19"/>
                </a:lnTo>
                <a:lnTo>
                  <a:pt x="32" y="12"/>
                </a:lnTo>
                <a:lnTo>
                  <a:pt x="48" y="5"/>
                </a:lnTo>
                <a:lnTo>
                  <a:pt x="59" y="0"/>
                </a:lnTo>
                <a:lnTo>
                  <a:pt x="69" y="12"/>
                </a:lnTo>
                <a:lnTo>
                  <a:pt x="104" y="13"/>
                </a:lnTo>
                <a:lnTo>
                  <a:pt x="114" y="6"/>
                </a:lnTo>
                <a:lnTo>
                  <a:pt x="121" y="7"/>
                </a:lnTo>
                <a:lnTo>
                  <a:pt x="126" y="13"/>
                </a:lnTo>
                <a:lnTo>
                  <a:pt x="129" y="20"/>
                </a:lnTo>
                <a:lnTo>
                  <a:pt x="145" y="32"/>
                </a:lnTo>
                <a:lnTo>
                  <a:pt x="146" y="38"/>
                </a:lnTo>
                <a:lnTo>
                  <a:pt x="140" y="44"/>
                </a:lnTo>
                <a:lnTo>
                  <a:pt x="117" y="57"/>
                </a:lnTo>
                <a:lnTo>
                  <a:pt x="115" y="58"/>
                </a:lnTo>
                <a:lnTo>
                  <a:pt x="114" y="70"/>
                </a:lnTo>
                <a:lnTo>
                  <a:pt x="116" y="81"/>
                </a:lnTo>
                <a:lnTo>
                  <a:pt x="113" y="106"/>
                </a:lnTo>
                <a:lnTo>
                  <a:pt x="114" y="130"/>
                </a:lnTo>
                <a:lnTo>
                  <a:pt x="113" y="134"/>
                </a:lnTo>
                <a:lnTo>
                  <a:pt x="105" y="140"/>
                </a:lnTo>
                <a:lnTo>
                  <a:pt x="95" y="141"/>
                </a:lnTo>
                <a:lnTo>
                  <a:pt x="90" y="145"/>
                </a:lnTo>
                <a:lnTo>
                  <a:pt x="99" y="157"/>
                </a:lnTo>
                <a:lnTo>
                  <a:pt x="108" y="170"/>
                </a:lnTo>
                <a:lnTo>
                  <a:pt x="111" y="175"/>
                </a:lnTo>
                <a:lnTo>
                  <a:pt x="104" y="184"/>
                </a:lnTo>
                <a:lnTo>
                  <a:pt x="95" y="200"/>
                </a:lnTo>
                <a:lnTo>
                  <a:pt x="91" y="211"/>
                </a:lnTo>
                <a:lnTo>
                  <a:pt x="107" y="215"/>
                </a:lnTo>
                <a:lnTo>
                  <a:pt x="115" y="222"/>
                </a:lnTo>
                <a:lnTo>
                  <a:pt x="98" y="238"/>
                </a:lnTo>
                <a:lnTo>
                  <a:pt x="93" y="246"/>
                </a:lnTo>
                <a:lnTo>
                  <a:pt x="88" y="269"/>
                </a:lnTo>
                <a:lnTo>
                  <a:pt x="87" y="27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53" name="Freeform 85">
            <a:extLst>
              <a:ext uri="{FF2B5EF4-FFF2-40B4-BE49-F238E27FC236}">
                <a16:creationId xmlns:a16="http://schemas.microsoft.com/office/drawing/2014/main" id="{B5460AF5-F284-48D9-A51F-B721B728942E}"/>
              </a:ext>
            </a:extLst>
          </p:cNvPr>
          <p:cNvSpPr>
            <a:spLocks/>
          </p:cNvSpPr>
          <p:nvPr/>
        </p:nvSpPr>
        <p:spPr bwMode="auto">
          <a:xfrm>
            <a:off x="4170364" y="5514975"/>
            <a:ext cx="231775" cy="446088"/>
          </a:xfrm>
          <a:custGeom>
            <a:avLst/>
            <a:gdLst>
              <a:gd name="T0" fmla="*/ 2147483646 w 146"/>
              <a:gd name="T1" fmla="*/ 2147483646 h 281"/>
              <a:gd name="T2" fmla="*/ 2147483646 w 146"/>
              <a:gd name="T3" fmla="*/ 2147483646 h 281"/>
              <a:gd name="T4" fmla="*/ 2147483646 w 146"/>
              <a:gd name="T5" fmla="*/ 2147483646 h 281"/>
              <a:gd name="T6" fmla="*/ 2147483646 w 146"/>
              <a:gd name="T7" fmla="*/ 2147483646 h 281"/>
              <a:gd name="T8" fmla="*/ 2147483646 w 146"/>
              <a:gd name="T9" fmla="*/ 2147483646 h 281"/>
              <a:gd name="T10" fmla="*/ 2147483646 w 146"/>
              <a:gd name="T11" fmla="*/ 2147483646 h 281"/>
              <a:gd name="T12" fmla="*/ 2147483646 w 146"/>
              <a:gd name="T13" fmla="*/ 2147483646 h 281"/>
              <a:gd name="T14" fmla="*/ 2147483646 w 146"/>
              <a:gd name="T15" fmla="*/ 2147483646 h 281"/>
              <a:gd name="T16" fmla="*/ 2147483646 w 146"/>
              <a:gd name="T17" fmla="*/ 2147483646 h 281"/>
              <a:gd name="T18" fmla="*/ 2147483646 w 146"/>
              <a:gd name="T19" fmla="*/ 2147483646 h 281"/>
              <a:gd name="T20" fmla="*/ 2147483646 w 146"/>
              <a:gd name="T21" fmla="*/ 2147483646 h 281"/>
              <a:gd name="T22" fmla="*/ 2147483646 w 146"/>
              <a:gd name="T23" fmla="*/ 2147483646 h 281"/>
              <a:gd name="T24" fmla="*/ 2147483646 w 146"/>
              <a:gd name="T25" fmla="*/ 2147483646 h 281"/>
              <a:gd name="T26" fmla="*/ 2147483646 w 146"/>
              <a:gd name="T27" fmla="*/ 2147483646 h 281"/>
              <a:gd name="T28" fmla="*/ 2147483646 w 146"/>
              <a:gd name="T29" fmla="*/ 2147483646 h 281"/>
              <a:gd name="T30" fmla="*/ 2147483646 w 146"/>
              <a:gd name="T31" fmla="*/ 2147483646 h 281"/>
              <a:gd name="T32" fmla="*/ 2147483646 w 146"/>
              <a:gd name="T33" fmla="*/ 2147483646 h 281"/>
              <a:gd name="T34" fmla="*/ 2147483646 w 146"/>
              <a:gd name="T35" fmla="*/ 2147483646 h 281"/>
              <a:gd name="T36" fmla="*/ 2147483646 w 146"/>
              <a:gd name="T37" fmla="*/ 2147483646 h 281"/>
              <a:gd name="T38" fmla="*/ 2147483646 w 146"/>
              <a:gd name="T39" fmla="*/ 2147483646 h 281"/>
              <a:gd name="T40" fmla="*/ 2147483646 w 146"/>
              <a:gd name="T41" fmla="*/ 2147483646 h 281"/>
              <a:gd name="T42" fmla="*/ 2147483646 w 146"/>
              <a:gd name="T43" fmla="*/ 2147483646 h 281"/>
              <a:gd name="T44" fmla="*/ 2147483646 w 146"/>
              <a:gd name="T45" fmla="*/ 2147483646 h 281"/>
              <a:gd name="T46" fmla="*/ 2147483646 w 146"/>
              <a:gd name="T47" fmla="*/ 2147483646 h 281"/>
              <a:gd name="T48" fmla="*/ 2147483646 w 146"/>
              <a:gd name="T49" fmla="*/ 2147483646 h 281"/>
              <a:gd name="T50" fmla="*/ 2147483646 w 146"/>
              <a:gd name="T51" fmla="*/ 2147483646 h 281"/>
              <a:gd name="T52" fmla="*/ 2147483646 w 146"/>
              <a:gd name="T53" fmla="*/ 2147483646 h 281"/>
              <a:gd name="T54" fmla="*/ 2147483646 w 146"/>
              <a:gd name="T55" fmla="*/ 2147483646 h 281"/>
              <a:gd name="T56" fmla="*/ 2147483646 w 146"/>
              <a:gd name="T57" fmla="*/ 2147483646 h 281"/>
              <a:gd name="T58" fmla="*/ 2147483646 w 146"/>
              <a:gd name="T59" fmla="*/ 2147483646 h 281"/>
              <a:gd name="T60" fmla="*/ 2147483646 w 146"/>
              <a:gd name="T61" fmla="*/ 2147483646 h 281"/>
              <a:gd name="T62" fmla="*/ 2147483646 w 146"/>
              <a:gd name="T63" fmla="*/ 2147483646 h 281"/>
              <a:gd name="T64" fmla="*/ 2147483646 w 146"/>
              <a:gd name="T65" fmla="*/ 2147483646 h 281"/>
              <a:gd name="T66" fmla="*/ 2147483646 w 146"/>
              <a:gd name="T67" fmla="*/ 2147483646 h 281"/>
              <a:gd name="T68" fmla="*/ 2147483646 w 146"/>
              <a:gd name="T69" fmla="*/ 2147483646 h 281"/>
              <a:gd name="T70" fmla="*/ 2147483646 w 146"/>
              <a:gd name="T71" fmla="*/ 2147483646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281"/>
              <a:gd name="T110" fmla="*/ 146 w 146"/>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281">
                <a:moveTo>
                  <a:pt x="87" y="270"/>
                </a:moveTo>
                <a:lnTo>
                  <a:pt x="83" y="272"/>
                </a:lnTo>
                <a:lnTo>
                  <a:pt x="73" y="279"/>
                </a:lnTo>
                <a:lnTo>
                  <a:pt x="64" y="281"/>
                </a:lnTo>
                <a:lnTo>
                  <a:pt x="54" y="276"/>
                </a:lnTo>
                <a:lnTo>
                  <a:pt x="43" y="276"/>
                </a:lnTo>
                <a:lnTo>
                  <a:pt x="37" y="274"/>
                </a:lnTo>
                <a:lnTo>
                  <a:pt x="24" y="281"/>
                </a:lnTo>
                <a:lnTo>
                  <a:pt x="22" y="277"/>
                </a:lnTo>
                <a:lnTo>
                  <a:pt x="30" y="253"/>
                </a:lnTo>
                <a:lnTo>
                  <a:pt x="29" y="232"/>
                </a:lnTo>
                <a:lnTo>
                  <a:pt x="26" y="230"/>
                </a:lnTo>
                <a:lnTo>
                  <a:pt x="31" y="216"/>
                </a:lnTo>
                <a:lnTo>
                  <a:pt x="30" y="206"/>
                </a:lnTo>
                <a:lnTo>
                  <a:pt x="32" y="204"/>
                </a:lnTo>
                <a:lnTo>
                  <a:pt x="29" y="200"/>
                </a:lnTo>
                <a:lnTo>
                  <a:pt x="22" y="202"/>
                </a:lnTo>
                <a:lnTo>
                  <a:pt x="13" y="205"/>
                </a:lnTo>
                <a:lnTo>
                  <a:pt x="11" y="194"/>
                </a:lnTo>
                <a:lnTo>
                  <a:pt x="20" y="192"/>
                </a:lnTo>
                <a:lnTo>
                  <a:pt x="26" y="187"/>
                </a:lnTo>
                <a:lnTo>
                  <a:pt x="25" y="183"/>
                </a:lnTo>
                <a:lnTo>
                  <a:pt x="21" y="177"/>
                </a:lnTo>
                <a:lnTo>
                  <a:pt x="16" y="188"/>
                </a:lnTo>
                <a:lnTo>
                  <a:pt x="8" y="191"/>
                </a:lnTo>
                <a:lnTo>
                  <a:pt x="1" y="190"/>
                </a:lnTo>
                <a:lnTo>
                  <a:pt x="0" y="185"/>
                </a:lnTo>
                <a:lnTo>
                  <a:pt x="4" y="176"/>
                </a:lnTo>
                <a:lnTo>
                  <a:pt x="6" y="160"/>
                </a:lnTo>
                <a:lnTo>
                  <a:pt x="6" y="153"/>
                </a:lnTo>
                <a:lnTo>
                  <a:pt x="11" y="150"/>
                </a:lnTo>
                <a:lnTo>
                  <a:pt x="18" y="138"/>
                </a:lnTo>
                <a:lnTo>
                  <a:pt x="27" y="110"/>
                </a:lnTo>
                <a:lnTo>
                  <a:pt x="25" y="107"/>
                </a:lnTo>
                <a:lnTo>
                  <a:pt x="36" y="62"/>
                </a:lnTo>
                <a:lnTo>
                  <a:pt x="29" y="39"/>
                </a:lnTo>
                <a:lnTo>
                  <a:pt x="29" y="28"/>
                </a:lnTo>
                <a:lnTo>
                  <a:pt x="27" y="19"/>
                </a:lnTo>
                <a:lnTo>
                  <a:pt x="32" y="12"/>
                </a:lnTo>
                <a:lnTo>
                  <a:pt x="48" y="5"/>
                </a:lnTo>
                <a:lnTo>
                  <a:pt x="59" y="0"/>
                </a:lnTo>
                <a:lnTo>
                  <a:pt x="69" y="12"/>
                </a:lnTo>
                <a:lnTo>
                  <a:pt x="104" y="13"/>
                </a:lnTo>
                <a:lnTo>
                  <a:pt x="114" y="6"/>
                </a:lnTo>
                <a:lnTo>
                  <a:pt x="121" y="7"/>
                </a:lnTo>
                <a:lnTo>
                  <a:pt x="126" y="13"/>
                </a:lnTo>
                <a:lnTo>
                  <a:pt x="129" y="20"/>
                </a:lnTo>
                <a:lnTo>
                  <a:pt x="145" y="32"/>
                </a:lnTo>
                <a:lnTo>
                  <a:pt x="146" y="38"/>
                </a:lnTo>
                <a:lnTo>
                  <a:pt x="140" y="44"/>
                </a:lnTo>
                <a:lnTo>
                  <a:pt x="117" y="57"/>
                </a:lnTo>
                <a:lnTo>
                  <a:pt x="115" y="58"/>
                </a:lnTo>
                <a:lnTo>
                  <a:pt x="114" y="70"/>
                </a:lnTo>
                <a:lnTo>
                  <a:pt x="116" y="81"/>
                </a:lnTo>
                <a:lnTo>
                  <a:pt x="113" y="106"/>
                </a:lnTo>
                <a:lnTo>
                  <a:pt x="114" y="130"/>
                </a:lnTo>
                <a:lnTo>
                  <a:pt x="113" y="134"/>
                </a:lnTo>
                <a:lnTo>
                  <a:pt x="105" y="140"/>
                </a:lnTo>
                <a:lnTo>
                  <a:pt x="95" y="141"/>
                </a:lnTo>
                <a:lnTo>
                  <a:pt x="90" y="145"/>
                </a:lnTo>
                <a:lnTo>
                  <a:pt x="99" y="157"/>
                </a:lnTo>
                <a:lnTo>
                  <a:pt x="108" y="170"/>
                </a:lnTo>
                <a:lnTo>
                  <a:pt x="111" y="175"/>
                </a:lnTo>
                <a:lnTo>
                  <a:pt x="104" y="184"/>
                </a:lnTo>
                <a:lnTo>
                  <a:pt x="95" y="200"/>
                </a:lnTo>
                <a:lnTo>
                  <a:pt x="91" y="211"/>
                </a:lnTo>
                <a:lnTo>
                  <a:pt x="107" y="215"/>
                </a:lnTo>
                <a:lnTo>
                  <a:pt x="115" y="222"/>
                </a:lnTo>
                <a:lnTo>
                  <a:pt x="98" y="238"/>
                </a:lnTo>
                <a:lnTo>
                  <a:pt x="93" y="246"/>
                </a:lnTo>
                <a:lnTo>
                  <a:pt x="88" y="269"/>
                </a:lnTo>
                <a:lnTo>
                  <a:pt x="87" y="270"/>
                </a:lnTo>
                <a:close/>
              </a:path>
            </a:pathLst>
          </a:custGeom>
          <a:solidFill>
            <a:schemeClr val="bg1"/>
          </a:solidFill>
          <a:ln w="0" cap="rnd">
            <a:solidFill>
              <a:srgbClr val="000000"/>
            </a:solidFill>
            <a:round/>
            <a:headEnd/>
            <a:tailEnd/>
          </a:ln>
        </p:spPr>
        <p:txBody>
          <a:bodyPr/>
          <a:lstStyle/>
          <a:p>
            <a:endParaRPr lang="nl-NL"/>
          </a:p>
        </p:txBody>
      </p:sp>
      <p:sp>
        <p:nvSpPr>
          <p:cNvPr id="170054" name="Freeform 86">
            <a:extLst>
              <a:ext uri="{FF2B5EF4-FFF2-40B4-BE49-F238E27FC236}">
                <a16:creationId xmlns:a16="http://schemas.microsoft.com/office/drawing/2014/main" id="{7ED1CCC7-C9D6-404D-80AC-27B23D73C6BB}"/>
              </a:ext>
            </a:extLst>
          </p:cNvPr>
          <p:cNvSpPr>
            <a:spLocks/>
          </p:cNvSpPr>
          <p:nvPr/>
        </p:nvSpPr>
        <p:spPr bwMode="auto">
          <a:xfrm>
            <a:off x="5876925" y="5221289"/>
            <a:ext cx="261938" cy="250825"/>
          </a:xfrm>
          <a:custGeom>
            <a:avLst/>
            <a:gdLst>
              <a:gd name="T0" fmla="*/ 2147483646 w 165"/>
              <a:gd name="T1" fmla="*/ 2147483646 h 158"/>
              <a:gd name="T2" fmla="*/ 2147483646 w 165"/>
              <a:gd name="T3" fmla="*/ 2147483646 h 158"/>
              <a:gd name="T4" fmla="*/ 2147483646 w 165"/>
              <a:gd name="T5" fmla="*/ 2147483646 h 158"/>
              <a:gd name="T6" fmla="*/ 2147483646 w 165"/>
              <a:gd name="T7" fmla="*/ 2147483646 h 158"/>
              <a:gd name="T8" fmla="*/ 2147483646 w 165"/>
              <a:gd name="T9" fmla="*/ 2147483646 h 158"/>
              <a:gd name="T10" fmla="*/ 2147483646 w 165"/>
              <a:gd name="T11" fmla="*/ 2147483646 h 158"/>
              <a:gd name="T12" fmla="*/ 2147483646 w 165"/>
              <a:gd name="T13" fmla="*/ 2147483646 h 158"/>
              <a:gd name="T14" fmla="*/ 2147483646 w 165"/>
              <a:gd name="T15" fmla="*/ 2147483646 h 158"/>
              <a:gd name="T16" fmla="*/ 2147483646 w 165"/>
              <a:gd name="T17" fmla="*/ 2147483646 h 158"/>
              <a:gd name="T18" fmla="*/ 2147483646 w 165"/>
              <a:gd name="T19" fmla="*/ 2147483646 h 158"/>
              <a:gd name="T20" fmla="*/ 2147483646 w 165"/>
              <a:gd name="T21" fmla="*/ 2147483646 h 158"/>
              <a:gd name="T22" fmla="*/ 2147483646 w 165"/>
              <a:gd name="T23" fmla="*/ 2147483646 h 158"/>
              <a:gd name="T24" fmla="*/ 2147483646 w 165"/>
              <a:gd name="T25" fmla="*/ 2147483646 h 158"/>
              <a:gd name="T26" fmla="*/ 2147483646 w 165"/>
              <a:gd name="T27" fmla="*/ 2147483646 h 158"/>
              <a:gd name="T28" fmla="*/ 2147483646 w 165"/>
              <a:gd name="T29" fmla="*/ 2147483646 h 158"/>
              <a:gd name="T30" fmla="*/ 2147483646 w 165"/>
              <a:gd name="T31" fmla="*/ 2147483646 h 158"/>
              <a:gd name="T32" fmla="*/ 2147483646 w 165"/>
              <a:gd name="T33" fmla="*/ 2147483646 h 158"/>
              <a:gd name="T34" fmla="*/ 2147483646 w 165"/>
              <a:gd name="T35" fmla="*/ 2147483646 h 158"/>
              <a:gd name="T36" fmla="*/ 2147483646 w 165"/>
              <a:gd name="T37" fmla="*/ 2147483646 h 158"/>
              <a:gd name="T38" fmla="*/ 2147483646 w 165"/>
              <a:gd name="T39" fmla="*/ 2147483646 h 158"/>
              <a:gd name="T40" fmla="*/ 2147483646 w 165"/>
              <a:gd name="T41" fmla="*/ 2147483646 h 158"/>
              <a:gd name="T42" fmla="*/ 2147483646 w 165"/>
              <a:gd name="T43" fmla="*/ 2147483646 h 158"/>
              <a:gd name="T44" fmla="*/ 2147483646 w 165"/>
              <a:gd name="T45" fmla="*/ 2147483646 h 158"/>
              <a:gd name="T46" fmla="*/ 2147483646 w 165"/>
              <a:gd name="T47" fmla="*/ 2147483646 h 158"/>
              <a:gd name="T48" fmla="*/ 2147483646 w 165"/>
              <a:gd name="T49" fmla="*/ 2147483646 h 158"/>
              <a:gd name="T50" fmla="*/ 2147483646 w 165"/>
              <a:gd name="T51" fmla="*/ 2147483646 h 158"/>
              <a:gd name="T52" fmla="*/ 2147483646 w 165"/>
              <a:gd name="T53" fmla="*/ 2147483646 h 158"/>
              <a:gd name="T54" fmla="*/ 2147483646 w 165"/>
              <a:gd name="T55" fmla="*/ 2147483646 h 158"/>
              <a:gd name="T56" fmla="*/ 2147483646 w 165"/>
              <a:gd name="T57" fmla="*/ 2147483646 h 158"/>
              <a:gd name="T58" fmla="*/ 2147483646 w 165"/>
              <a:gd name="T59" fmla="*/ 2147483646 h 158"/>
              <a:gd name="T60" fmla="*/ 2147483646 w 165"/>
              <a:gd name="T61" fmla="*/ 2147483646 h 158"/>
              <a:gd name="T62" fmla="*/ 2147483646 w 165"/>
              <a:gd name="T63" fmla="*/ 2147483646 h 158"/>
              <a:gd name="T64" fmla="*/ 2147483646 w 165"/>
              <a:gd name="T65" fmla="*/ 2147483646 h 158"/>
              <a:gd name="T66" fmla="*/ 2147483646 w 165"/>
              <a:gd name="T67" fmla="*/ 2147483646 h 158"/>
              <a:gd name="T68" fmla="*/ 2147483646 w 165"/>
              <a:gd name="T69" fmla="*/ 2147483646 h 158"/>
              <a:gd name="T70" fmla="*/ 2147483646 w 165"/>
              <a:gd name="T71" fmla="*/ 2147483646 h 158"/>
              <a:gd name="T72" fmla="*/ 2147483646 w 165"/>
              <a:gd name="T73" fmla="*/ 2147483646 h 158"/>
              <a:gd name="T74" fmla="*/ 2147483646 w 165"/>
              <a:gd name="T75" fmla="*/ 2147483646 h 158"/>
              <a:gd name="T76" fmla="*/ 2147483646 w 165"/>
              <a:gd name="T77" fmla="*/ 2147483646 h 158"/>
              <a:gd name="T78" fmla="*/ 2147483646 w 165"/>
              <a:gd name="T79" fmla="*/ 2147483646 h 158"/>
              <a:gd name="T80" fmla="*/ 2147483646 w 165"/>
              <a:gd name="T81" fmla="*/ 2147483646 h 158"/>
              <a:gd name="T82" fmla="*/ 2147483646 w 165"/>
              <a:gd name="T83" fmla="*/ 2147483646 h 158"/>
              <a:gd name="T84" fmla="*/ 2147483646 w 165"/>
              <a:gd name="T85" fmla="*/ 2147483646 h 158"/>
              <a:gd name="T86" fmla="*/ 2147483646 w 165"/>
              <a:gd name="T87" fmla="*/ 2147483646 h 158"/>
              <a:gd name="T88" fmla="*/ 2147483646 w 165"/>
              <a:gd name="T89" fmla="*/ 2147483646 h 158"/>
              <a:gd name="T90" fmla="*/ 2147483646 w 165"/>
              <a:gd name="T91" fmla="*/ 2147483646 h 158"/>
              <a:gd name="T92" fmla="*/ 2147483646 w 165"/>
              <a:gd name="T93" fmla="*/ 2147483646 h 158"/>
              <a:gd name="T94" fmla="*/ 2147483646 w 165"/>
              <a:gd name="T95" fmla="*/ 2147483646 h 158"/>
              <a:gd name="T96" fmla="*/ 2147483646 w 165"/>
              <a:gd name="T97" fmla="*/ 2147483646 h 158"/>
              <a:gd name="T98" fmla="*/ 2147483646 w 165"/>
              <a:gd name="T99" fmla="*/ 2147483646 h 158"/>
              <a:gd name="T100" fmla="*/ 2147483646 w 165"/>
              <a:gd name="T101" fmla="*/ 2147483646 h 158"/>
              <a:gd name="T102" fmla="*/ 2147483646 w 165"/>
              <a:gd name="T103" fmla="*/ 2147483646 h 158"/>
              <a:gd name="T104" fmla="*/ 2147483646 w 165"/>
              <a:gd name="T105" fmla="*/ 2147483646 h 158"/>
              <a:gd name="T106" fmla="*/ 2147483646 w 165"/>
              <a:gd name="T107" fmla="*/ 2147483646 h 158"/>
              <a:gd name="T108" fmla="*/ 2147483646 w 165"/>
              <a:gd name="T109" fmla="*/ 2147483646 h 158"/>
              <a:gd name="T110" fmla="*/ 2147483646 w 165"/>
              <a:gd name="T111" fmla="*/ 2147483646 h 158"/>
              <a:gd name="T112" fmla="*/ 2147483646 w 165"/>
              <a:gd name="T113" fmla="*/ 2147483646 h 158"/>
              <a:gd name="T114" fmla="*/ 2147483646 w 165"/>
              <a:gd name="T115" fmla="*/ 2147483646 h 158"/>
              <a:gd name="T116" fmla="*/ 2147483646 w 165"/>
              <a:gd name="T117" fmla="*/ 2147483646 h 158"/>
              <a:gd name="T118" fmla="*/ 2147483646 w 165"/>
              <a:gd name="T119" fmla="*/ 2147483646 h 158"/>
              <a:gd name="T120" fmla="*/ 2147483646 w 165"/>
              <a:gd name="T121" fmla="*/ 2147483646 h 158"/>
              <a:gd name="T122" fmla="*/ 2147483646 w 165"/>
              <a:gd name="T123" fmla="*/ 2147483646 h 158"/>
              <a:gd name="T124" fmla="*/ 2147483646 w 165"/>
              <a:gd name="T125" fmla="*/ 2147483646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
              <a:gd name="T190" fmla="*/ 0 h 158"/>
              <a:gd name="T191" fmla="*/ 165 w 165"/>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 h="158">
                <a:moveTo>
                  <a:pt x="81" y="140"/>
                </a:moveTo>
                <a:lnTo>
                  <a:pt x="79" y="139"/>
                </a:lnTo>
                <a:lnTo>
                  <a:pt x="77" y="137"/>
                </a:lnTo>
                <a:lnTo>
                  <a:pt x="82" y="135"/>
                </a:lnTo>
                <a:lnTo>
                  <a:pt x="81" y="129"/>
                </a:lnTo>
                <a:lnTo>
                  <a:pt x="76" y="126"/>
                </a:lnTo>
                <a:lnTo>
                  <a:pt x="74" y="123"/>
                </a:lnTo>
                <a:lnTo>
                  <a:pt x="70" y="119"/>
                </a:lnTo>
                <a:lnTo>
                  <a:pt x="66" y="117"/>
                </a:lnTo>
                <a:lnTo>
                  <a:pt x="65" y="109"/>
                </a:lnTo>
                <a:lnTo>
                  <a:pt x="65" y="107"/>
                </a:lnTo>
                <a:lnTo>
                  <a:pt x="63" y="105"/>
                </a:lnTo>
                <a:lnTo>
                  <a:pt x="59" y="103"/>
                </a:lnTo>
                <a:lnTo>
                  <a:pt x="54" y="100"/>
                </a:lnTo>
                <a:lnTo>
                  <a:pt x="47" y="91"/>
                </a:lnTo>
                <a:lnTo>
                  <a:pt x="43" y="88"/>
                </a:lnTo>
                <a:lnTo>
                  <a:pt x="41" y="87"/>
                </a:lnTo>
                <a:lnTo>
                  <a:pt x="41" y="83"/>
                </a:lnTo>
                <a:lnTo>
                  <a:pt x="34" y="73"/>
                </a:lnTo>
                <a:lnTo>
                  <a:pt x="31" y="72"/>
                </a:lnTo>
                <a:lnTo>
                  <a:pt x="27" y="71"/>
                </a:lnTo>
                <a:lnTo>
                  <a:pt x="25" y="68"/>
                </a:lnTo>
                <a:lnTo>
                  <a:pt x="24" y="65"/>
                </a:lnTo>
                <a:lnTo>
                  <a:pt x="23" y="62"/>
                </a:lnTo>
                <a:lnTo>
                  <a:pt x="19" y="62"/>
                </a:lnTo>
                <a:lnTo>
                  <a:pt x="19" y="58"/>
                </a:lnTo>
                <a:lnTo>
                  <a:pt x="19" y="56"/>
                </a:lnTo>
                <a:lnTo>
                  <a:pt x="21" y="54"/>
                </a:lnTo>
                <a:lnTo>
                  <a:pt x="18" y="51"/>
                </a:lnTo>
                <a:lnTo>
                  <a:pt x="17" y="48"/>
                </a:lnTo>
                <a:lnTo>
                  <a:pt x="16" y="44"/>
                </a:lnTo>
                <a:lnTo>
                  <a:pt x="13" y="38"/>
                </a:lnTo>
                <a:lnTo>
                  <a:pt x="9" y="33"/>
                </a:lnTo>
                <a:lnTo>
                  <a:pt x="7" y="32"/>
                </a:lnTo>
                <a:lnTo>
                  <a:pt x="5" y="31"/>
                </a:lnTo>
                <a:lnTo>
                  <a:pt x="3" y="29"/>
                </a:lnTo>
                <a:lnTo>
                  <a:pt x="1" y="27"/>
                </a:lnTo>
                <a:lnTo>
                  <a:pt x="0" y="25"/>
                </a:lnTo>
                <a:lnTo>
                  <a:pt x="3" y="23"/>
                </a:lnTo>
                <a:lnTo>
                  <a:pt x="2" y="17"/>
                </a:lnTo>
                <a:lnTo>
                  <a:pt x="2" y="15"/>
                </a:lnTo>
                <a:lnTo>
                  <a:pt x="1" y="12"/>
                </a:lnTo>
                <a:lnTo>
                  <a:pt x="2" y="7"/>
                </a:lnTo>
                <a:lnTo>
                  <a:pt x="4" y="2"/>
                </a:lnTo>
                <a:lnTo>
                  <a:pt x="6" y="1"/>
                </a:lnTo>
                <a:lnTo>
                  <a:pt x="12" y="2"/>
                </a:lnTo>
                <a:lnTo>
                  <a:pt x="14" y="5"/>
                </a:lnTo>
                <a:lnTo>
                  <a:pt x="17" y="10"/>
                </a:lnTo>
                <a:lnTo>
                  <a:pt x="22" y="14"/>
                </a:lnTo>
                <a:lnTo>
                  <a:pt x="26" y="14"/>
                </a:lnTo>
                <a:lnTo>
                  <a:pt x="28" y="9"/>
                </a:lnTo>
                <a:lnTo>
                  <a:pt x="31" y="5"/>
                </a:lnTo>
                <a:lnTo>
                  <a:pt x="33" y="2"/>
                </a:lnTo>
                <a:lnTo>
                  <a:pt x="37" y="1"/>
                </a:lnTo>
                <a:lnTo>
                  <a:pt x="40" y="2"/>
                </a:lnTo>
                <a:lnTo>
                  <a:pt x="44" y="3"/>
                </a:lnTo>
                <a:lnTo>
                  <a:pt x="47" y="3"/>
                </a:lnTo>
                <a:lnTo>
                  <a:pt x="49" y="0"/>
                </a:lnTo>
                <a:lnTo>
                  <a:pt x="51" y="0"/>
                </a:lnTo>
                <a:lnTo>
                  <a:pt x="53" y="1"/>
                </a:lnTo>
                <a:lnTo>
                  <a:pt x="56" y="3"/>
                </a:lnTo>
                <a:lnTo>
                  <a:pt x="61" y="5"/>
                </a:lnTo>
                <a:lnTo>
                  <a:pt x="62" y="6"/>
                </a:lnTo>
                <a:lnTo>
                  <a:pt x="64" y="6"/>
                </a:lnTo>
                <a:lnTo>
                  <a:pt x="66" y="3"/>
                </a:lnTo>
                <a:lnTo>
                  <a:pt x="69" y="6"/>
                </a:lnTo>
                <a:lnTo>
                  <a:pt x="72" y="6"/>
                </a:lnTo>
                <a:lnTo>
                  <a:pt x="76" y="8"/>
                </a:lnTo>
                <a:lnTo>
                  <a:pt x="78" y="7"/>
                </a:lnTo>
                <a:lnTo>
                  <a:pt x="82" y="7"/>
                </a:lnTo>
                <a:lnTo>
                  <a:pt x="87" y="10"/>
                </a:lnTo>
                <a:lnTo>
                  <a:pt x="90" y="12"/>
                </a:lnTo>
                <a:lnTo>
                  <a:pt x="93" y="9"/>
                </a:lnTo>
                <a:lnTo>
                  <a:pt x="96" y="7"/>
                </a:lnTo>
                <a:lnTo>
                  <a:pt x="98" y="7"/>
                </a:lnTo>
                <a:lnTo>
                  <a:pt x="100" y="9"/>
                </a:lnTo>
                <a:lnTo>
                  <a:pt x="103" y="10"/>
                </a:lnTo>
                <a:lnTo>
                  <a:pt x="105" y="9"/>
                </a:lnTo>
                <a:lnTo>
                  <a:pt x="107" y="7"/>
                </a:lnTo>
                <a:lnTo>
                  <a:pt x="110" y="8"/>
                </a:lnTo>
                <a:lnTo>
                  <a:pt x="113" y="8"/>
                </a:lnTo>
                <a:lnTo>
                  <a:pt x="114" y="9"/>
                </a:lnTo>
                <a:lnTo>
                  <a:pt x="117" y="11"/>
                </a:lnTo>
                <a:lnTo>
                  <a:pt x="119" y="11"/>
                </a:lnTo>
                <a:lnTo>
                  <a:pt x="121" y="9"/>
                </a:lnTo>
                <a:lnTo>
                  <a:pt x="124" y="10"/>
                </a:lnTo>
                <a:lnTo>
                  <a:pt x="127" y="12"/>
                </a:lnTo>
                <a:lnTo>
                  <a:pt x="127" y="14"/>
                </a:lnTo>
                <a:lnTo>
                  <a:pt x="129" y="15"/>
                </a:lnTo>
                <a:lnTo>
                  <a:pt x="130" y="17"/>
                </a:lnTo>
                <a:lnTo>
                  <a:pt x="129" y="20"/>
                </a:lnTo>
                <a:lnTo>
                  <a:pt x="132" y="23"/>
                </a:lnTo>
                <a:lnTo>
                  <a:pt x="136" y="24"/>
                </a:lnTo>
                <a:lnTo>
                  <a:pt x="139" y="23"/>
                </a:lnTo>
                <a:lnTo>
                  <a:pt x="141" y="23"/>
                </a:lnTo>
                <a:lnTo>
                  <a:pt x="145" y="20"/>
                </a:lnTo>
                <a:lnTo>
                  <a:pt x="148" y="20"/>
                </a:lnTo>
                <a:lnTo>
                  <a:pt x="151" y="20"/>
                </a:lnTo>
                <a:lnTo>
                  <a:pt x="154" y="21"/>
                </a:lnTo>
                <a:lnTo>
                  <a:pt x="154" y="23"/>
                </a:lnTo>
                <a:lnTo>
                  <a:pt x="153" y="25"/>
                </a:lnTo>
                <a:lnTo>
                  <a:pt x="152" y="30"/>
                </a:lnTo>
                <a:lnTo>
                  <a:pt x="150" y="36"/>
                </a:lnTo>
                <a:lnTo>
                  <a:pt x="146" y="40"/>
                </a:lnTo>
                <a:lnTo>
                  <a:pt x="145" y="42"/>
                </a:lnTo>
                <a:lnTo>
                  <a:pt x="144" y="44"/>
                </a:lnTo>
                <a:lnTo>
                  <a:pt x="145" y="46"/>
                </a:lnTo>
                <a:lnTo>
                  <a:pt x="145" y="49"/>
                </a:lnTo>
                <a:lnTo>
                  <a:pt x="143" y="50"/>
                </a:lnTo>
                <a:lnTo>
                  <a:pt x="144" y="54"/>
                </a:lnTo>
                <a:lnTo>
                  <a:pt x="145" y="57"/>
                </a:lnTo>
                <a:lnTo>
                  <a:pt x="148" y="58"/>
                </a:lnTo>
                <a:lnTo>
                  <a:pt x="152" y="58"/>
                </a:lnTo>
                <a:lnTo>
                  <a:pt x="153" y="60"/>
                </a:lnTo>
                <a:lnTo>
                  <a:pt x="154" y="63"/>
                </a:lnTo>
                <a:lnTo>
                  <a:pt x="157" y="66"/>
                </a:lnTo>
                <a:lnTo>
                  <a:pt x="159" y="68"/>
                </a:lnTo>
                <a:lnTo>
                  <a:pt x="161" y="70"/>
                </a:lnTo>
                <a:lnTo>
                  <a:pt x="163" y="71"/>
                </a:lnTo>
                <a:lnTo>
                  <a:pt x="165" y="72"/>
                </a:lnTo>
                <a:lnTo>
                  <a:pt x="164" y="74"/>
                </a:lnTo>
                <a:lnTo>
                  <a:pt x="162" y="76"/>
                </a:lnTo>
                <a:lnTo>
                  <a:pt x="160" y="78"/>
                </a:lnTo>
                <a:lnTo>
                  <a:pt x="155" y="76"/>
                </a:lnTo>
                <a:lnTo>
                  <a:pt x="153" y="75"/>
                </a:lnTo>
                <a:lnTo>
                  <a:pt x="151" y="74"/>
                </a:lnTo>
                <a:lnTo>
                  <a:pt x="149" y="74"/>
                </a:lnTo>
                <a:lnTo>
                  <a:pt x="151" y="78"/>
                </a:lnTo>
                <a:lnTo>
                  <a:pt x="155" y="81"/>
                </a:lnTo>
                <a:lnTo>
                  <a:pt x="158" y="86"/>
                </a:lnTo>
                <a:lnTo>
                  <a:pt x="161" y="90"/>
                </a:lnTo>
                <a:lnTo>
                  <a:pt x="161" y="95"/>
                </a:lnTo>
                <a:lnTo>
                  <a:pt x="160" y="99"/>
                </a:lnTo>
                <a:lnTo>
                  <a:pt x="159" y="99"/>
                </a:lnTo>
                <a:lnTo>
                  <a:pt x="158" y="99"/>
                </a:lnTo>
                <a:lnTo>
                  <a:pt x="156" y="98"/>
                </a:lnTo>
                <a:lnTo>
                  <a:pt x="155" y="97"/>
                </a:lnTo>
                <a:lnTo>
                  <a:pt x="153" y="97"/>
                </a:lnTo>
                <a:lnTo>
                  <a:pt x="152" y="100"/>
                </a:lnTo>
                <a:lnTo>
                  <a:pt x="148" y="103"/>
                </a:lnTo>
                <a:lnTo>
                  <a:pt x="147" y="102"/>
                </a:lnTo>
                <a:lnTo>
                  <a:pt x="144" y="103"/>
                </a:lnTo>
                <a:lnTo>
                  <a:pt x="142" y="103"/>
                </a:lnTo>
                <a:lnTo>
                  <a:pt x="141" y="101"/>
                </a:lnTo>
                <a:lnTo>
                  <a:pt x="139" y="102"/>
                </a:lnTo>
                <a:lnTo>
                  <a:pt x="137" y="104"/>
                </a:lnTo>
                <a:lnTo>
                  <a:pt x="137" y="106"/>
                </a:lnTo>
                <a:lnTo>
                  <a:pt x="139" y="109"/>
                </a:lnTo>
                <a:lnTo>
                  <a:pt x="141" y="113"/>
                </a:lnTo>
                <a:lnTo>
                  <a:pt x="143" y="116"/>
                </a:lnTo>
                <a:lnTo>
                  <a:pt x="141" y="118"/>
                </a:lnTo>
                <a:lnTo>
                  <a:pt x="139" y="118"/>
                </a:lnTo>
                <a:lnTo>
                  <a:pt x="138" y="117"/>
                </a:lnTo>
                <a:lnTo>
                  <a:pt x="137" y="114"/>
                </a:lnTo>
                <a:lnTo>
                  <a:pt x="135" y="113"/>
                </a:lnTo>
                <a:lnTo>
                  <a:pt x="133" y="113"/>
                </a:lnTo>
                <a:lnTo>
                  <a:pt x="131" y="114"/>
                </a:lnTo>
                <a:lnTo>
                  <a:pt x="127" y="116"/>
                </a:lnTo>
                <a:lnTo>
                  <a:pt x="127" y="119"/>
                </a:lnTo>
                <a:lnTo>
                  <a:pt x="126" y="121"/>
                </a:lnTo>
                <a:lnTo>
                  <a:pt x="124" y="124"/>
                </a:lnTo>
                <a:lnTo>
                  <a:pt x="124" y="127"/>
                </a:lnTo>
                <a:lnTo>
                  <a:pt x="124" y="129"/>
                </a:lnTo>
                <a:lnTo>
                  <a:pt x="123" y="130"/>
                </a:lnTo>
                <a:lnTo>
                  <a:pt x="121" y="131"/>
                </a:lnTo>
                <a:lnTo>
                  <a:pt x="119" y="132"/>
                </a:lnTo>
                <a:lnTo>
                  <a:pt x="117" y="134"/>
                </a:lnTo>
                <a:lnTo>
                  <a:pt x="117" y="137"/>
                </a:lnTo>
                <a:lnTo>
                  <a:pt x="117" y="140"/>
                </a:lnTo>
                <a:lnTo>
                  <a:pt x="117" y="144"/>
                </a:lnTo>
                <a:lnTo>
                  <a:pt x="117" y="145"/>
                </a:lnTo>
                <a:lnTo>
                  <a:pt x="118" y="148"/>
                </a:lnTo>
                <a:lnTo>
                  <a:pt x="120" y="150"/>
                </a:lnTo>
                <a:lnTo>
                  <a:pt x="121" y="153"/>
                </a:lnTo>
                <a:lnTo>
                  <a:pt x="119" y="155"/>
                </a:lnTo>
                <a:lnTo>
                  <a:pt x="116" y="158"/>
                </a:lnTo>
                <a:lnTo>
                  <a:pt x="115" y="156"/>
                </a:lnTo>
                <a:lnTo>
                  <a:pt x="113" y="156"/>
                </a:lnTo>
                <a:lnTo>
                  <a:pt x="110" y="155"/>
                </a:lnTo>
                <a:lnTo>
                  <a:pt x="108" y="156"/>
                </a:lnTo>
                <a:lnTo>
                  <a:pt x="107" y="154"/>
                </a:lnTo>
                <a:lnTo>
                  <a:pt x="101" y="148"/>
                </a:lnTo>
                <a:lnTo>
                  <a:pt x="97" y="147"/>
                </a:lnTo>
                <a:lnTo>
                  <a:pt x="94" y="145"/>
                </a:lnTo>
                <a:lnTo>
                  <a:pt x="91" y="143"/>
                </a:lnTo>
                <a:lnTo>
                  <a:pt x="89" y="141"/>
                </a:lnTo>
                <a:lnTo>
                  <a:pt x="89" y="139"/>
                </a:lnTo>
                <a:lnTo>
                  <a:pt x="86" y="137"/>
                </a:lnTo>
                <a:lnTo>
                  <a:pt x="84" y="137"/>
                </a:lnTo>
                <a:lnTo>
                  <a:pt x="81" y="1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55" name="Freeform 87">
            <a:extLst>
              <a:ext uri="{FF2B5EF4-FFF2-40B4-BE49-F238E27FC236}">
                <a16:creationId xmlns:a16="http://schemas.microsoft.com/office/drawing/2014/main" id="{63C5A69C-C29A-4D7B-B5DD-287053C0A660}"/>
              </a:ext>
            </a:extLst>
          </p:cNvPr>
          <p:cNvSpPr>
            <a:spLocks/>
          </p:cNvSpPr>
          <p:nvPr/>
        </p:nvSpPr>
        <p:spPr bwMode="auto">
          <a:xfrm>
            <a:off x="5876925" y="5221289"/>
            <a:ext cx="261938" cy="250825"/>
          </a:xfrm>
          <a:custGeom>
            <a:avLst/>
            <a:gdLst>
              <a:gd name="T0" fmla="*/ 2147483646 w 165"/>
              <a:gd name="T1" fmla="*/ 2147483646 h 158"/>
              <a:gd name="T2" fmla="*/ 2147483646 w 165"/>
              <a:gd name="T3" fmla="*/ 2147483646 h 158"/>
              <a:gd name="T4" fmla="*/ 2147483646 w 165"/>
              <a:gd name="T5" fmla="*/ 2147483646 h 158"/>
              <a:gd name="T6" fmla="*/ 2147483646 w 165"/>
              <a:gd name="T7" fmla="*/ 2147483646 h 158"/>
              <a:gd name="T8" fmla="*/ 2147483646 w 165"/>
              <a:gd name="T9" fmla="*/ 2147483646 h 158"/>
              <a:gd name="T10" fmla="*/ 2147483646 w 165"/>
              <a:gd name="T11" fmla="*/ 2147483646 h 158"/>
              <a:gd name="T12" fmla="*/ 2147483646 w 165"/>
              <a:gd name="T13" fmla="*/ 2147483646 h 158"/>
              <a:gd name="T14" fmla="*/ 2147483646 w 165"/>
              <a:gd name="T15" fmla="*/ 2147483646 h 158"/>
              <a:gd name="T16" fmla="*/ 2147483646 w 165"/>
              <a:gd name="T17" fmla="*/ 2147483646 h 158"/>
              <a:gd name="T18" fmla="*/ 2147483646 w 165"/>
              <a:gd name="T19" fmla="*/ 2147483646 h 158"/>
              <a:gd name="T20" fmla="*/ 2147483646 w 165"/>
              <a:gd name="T21" fmla="*/ 2147483646 h 158"/>
              <a:gd name="T22" fmla="*/ 2147483646 w 165"/>
              <a:gd name="T23" fmla="*/ 2147483646 h 158"/>
              <a:gd name="T24" fmla="*/ 2147483646 w 165"/>
              <a:gd name="T25" fmla="*/ 2147483646 h 158"/>
              <a:gd name="T26" fmla="*/ 2147483646 w 165"/>
              <a:gd name="T27" fmla="*/ 2147483646 h 158"/>
              <a:gd name="T28" fmla="*/ 2147483646 w 165"/>
              <a:gd name="T29" fmla="*/ 2147483646 h 158"/>
              <a:gd name="T30" fmla="*/ 2147483646 w 165"/>
              <a:gd name="T31" fmla="*/ 2147483646 h 158"/>
              <a:gd name="T32" fmla="*/ 2147483646 w 165"/>
              <a:gd name="T33" fmla="*/ 2147483646 h 158"/>
              <a:gd name="T34" fmla="*/ 2147483646 w 165"/>
              <a:gd name="T35" fmla="*/ 2147483646 h 158"/>
              <a:gd name="T36" fmla="*/ 2147483646 w 165"/>
              <a:gd name="T37" fmla="*/ 2147483646 h 158"/>
              <a:gd name="T38" fmla="*/ 2147483646 w 165"/>
              <a:gd name="T39" fmla="*/ 2147483646 h 158"/>
              <a:gd name="T40" fmla="*/ 2147483646 w 165"/>
              <a:gd name="T41" fmla="*/ 2147483646 h 158"/>
              <a:gd name="T42" fmla="*/ 2147483646 w 165"/>
              <a:gd name="T43" fmla="*/ 2147483646 h 158"/>
              <a:gd name="T44" fmla="*/ 2147483646 w 165"/>
              <a:gd name="T45" fmla="*/ 2147483646 h 158"/>
              <a:gd name="T46" fmla="*/ 2147483646 w 165"/>
              <a:gd name="T47" fmla="*/ 2147483646 h 158"/>
              <a:gd name="T48" fmla="*/ 2147483646 w 165"/>
              <a:gd name="T49" fmla="*/ 2147483646 h 158"/>
              <a:gd name="T50" fmla="*/ 2147483646 w 165"/>
              <a:gd name="T51" fmla="*/ 2147483646 h 158"/>
              <a:gd name="T52" fmla="*/ 2147483646 w 165"/>
              <a:gd name="T53" fmla="*/ 2147483646 h 158"/>
              <a:gd name="T54" fmla="*/ 2147483646 w 165"/>
              <a:gd name="T55" fmla="*/ 2147483646 h 158"/>
              <a:gd name="T56" fmla="*/ 2147483646 w 165"/>
              <a:gd name="T57" fmla="*/ 2147483646 h 158"/>
              <a:gd name="T58" fmla="*/ 2147483646 w 165"/>
              <a:gd name="T59" fmla="*/ 2147483646 h 158"/>
              <a:gd name="T60" fmla="*/ 2147483646 w 165"/>
              <a:gd name="T61" fmla="*/ 2147483646 h 158"/>
              <a:gd name="T62" fmla="*/ 2147483646 w 165"/>
              <a:gd name="T63" fmla="*/ 2147483646 h 158"/>
              <a:gd name="T64" fmla="*/ 2147483646 w 165"/>
              <a:gd name="T65" fmla="*/ 2147483646 h 158"/>
              <a:gd name="T66" fmla="*/ 2147483646 w 165"/>
              <a:gd name="T67" fmla="*/ 2147483646 h 158"/>
              <a:gd name="T68" fmla="*/ 2147483646 w 165"/>
              <a:gd name="T69" fmla="*/ 2147483646 h 158"/>
              <a:gd name="T70" fmla="*/ 2147483646 w 165"/>
              <a:gd name="T71" fmla="*/ 2147483646 h 158"/>
              <a:gd name="T72" fmla="*/ 2147483646 w 165"/>
              <a:gd name="T73" fmla="*/ 2147483646 h 158"/>
              <a:gd name="T74" fmla="*/ 2147483646 w 165"/>
              <a:gd name="T75" fmla="*/ 2147483646 h 158"/>
              <a:gd name="T76" fmla="*/ 2147483646 w 165"/>
              <a:gd name="T77" fmla="*/ 2147483646 h 158"/>
              <a:gd name="T78" fmla="*/ 2147483646 w 165"/>
              <a:gd name="T79" fmla="*/ 2147483646 h 158"/>
              <a:gd name="T80" fmla="*/ 2147483646 w 165"/>
              <a:gd name="T81" fmla="*/ 2147483646 h 158"/>
              <a:gd name="T82" fmla="*/ 2147483646 w 165"/>
              <a:gd name="T83" fmla="*/ 2147483646 h 158"/>
              <a:gd name="T84" fmla="*/ 2147483646 w 165"/>
              <a:gd name="T85" fmla="*/ 2147483646 h 158"/>
              <a:gd name="T86" fmla="*/ 2147483646 w 165"/>
              <a:gd name="T87" fmla="*/ 2147483646 h 158"/>
              <a:gd name="T88" fmla="*/ 2147483646 w 165"/>
              <a:gd name="T89" fmla="*/ 2147483646 h 158"/>
              <a:gd name="T90" fmla="*/ 2147483646 w 165"/>
              <a:gd name="T91" fmla="*/ 2147483646 h 158"/>
              <a:gd name="T92" fmla="*/ 2147483646 w 165"/>
              <a:gd name="T93" fmla="*/ 2147483646 h 158"/>
              <a:gd name="T94" fmla="*/ 2147483646 w 165"/>
              <a:gd name="T95" fmla="*/ 2147483646 h 158"/>
              <a:gd name="T96" fmla="*/ 2147483646 w 165"/>
              <a:gd name="T97" fmla="*/ 2147483646 h 158"/>
              <a:gd name="T98" fmla="*/ 2147483646 w 165"/>
              <a:gd name="T99" fmla="*/ 2147483646 h 158"/>
              <a:gd name="T100" fmla="*/ 2147483646 w 165"/>
              <a:gd name="T101" fmla="*/ 2147483646 h 158"/>
              <a:gd name="T102" fmla="*/ 2147483646 w 165"/>
              <a:gd name="T103" fmla="*/ 2147483646 h 158"/>
              <a:gd name="T104" fmla="*/ 2147483646 w 165"/>
              <a:gd name="T105" fmla="*/ 2147483646 h 158"/>
              <a:gd name="T106" fmla="*/ 2147483646 w 165"/>
              <a:gd name="T107" fmla="*/ 2147483646 h 158"/>
              <a:gd name="T108" fmla="*/ 2147483646 w 165"/>
              <a:gd name="T109" fmla="*/ 2147483646 h 158"/>
              <a:gd name="T110" fmla="*/ 2147483646 w 165"/>
              <a:gd name="T111" fmla="*/ 2147483646 h 158"/>
              <a:gd name="T112" fmla="*/ 2147483646 w 165"/>
              <a:gd name="T113" fmla="*/ 2147483646 h 158"/>
              <a:gd name="T114" fmla="*/ 2147483646 w 165"/>
              <a:gd name="T115" fmla="*/ 2147483646 h 158"/>
              <a:gd name="T116" fmla="*/ 2147483646 w 165"/>
              <a:gd name="T117" fmla="*/ 2147483646 h 158"/>
              <a:gd name="T118" fmla="*/ 2147483646 w 165"/>
              <a:gd name="T119" fmla="*/ 2147483646 h 158"/>
              <a:gd name="T120" fmla="*/ 2147483646 w 165"/>
              <a:gd name="T121" fmla="*/ 2147483646 h 158"/>
              <a:gd name="T122" fmla="*/ 2147483646 w 165"/>
              <a:gd name="T123" fmla="*/ 2147483646 h 158"/>
              <a:gd name="T124" fmla="*/ 2147483646 w 165"/>
              <a:gd name="T125" fmla="*/ 2147483646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
              <a:gd name="T190" fmla="*/ 0 h 158"/>
              <a:gd name="T191" fmla="*/ 165 w 165"/>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 h="158">
                <a:moveTo>
                  <a:pt x="81" y="140"/>
                </a:moveTo>
                <a:lnTo>
                  <a:pt x="79" y="139"/>
                </a:lnTo>
                <a:lnTo>
                  <a:pt x="77" y="137"/>
                </a:lnTo>
                <a:lnTo>
                  <a:pt x="82" y="135"/>
                </a:lnTo>
                <a:lnTo>
                  <a:pt x="81" y="129"/>
                </a:lnTo>
                <a:lnTo>
                  <a:pt x="76" y="126"/>
                </a:lnTo>
                <a:lnTo>
                  <a:pt x="74" y="123"/>
                </a:lnTo>
                <a:lnTo>
                  <a:pt x="70" y="119"/>
                </a:lnTo>
                <a:lnTo>
                  <a:pt x="66" y="117"/>
                </a:lnTo>
                <a:lnTo>
                  <a:pt x="65" y="109"/>
                </a:lnTo>
                <a:lnTo>
                  <a:pt x="65" y="107"/>
                </a:lnTo>
                <a:lnTo>
                  <a:pt x="63" y="105"/>
                </a:lnTo>
                <a:lnTo>
                  <a:pt x="59" y="103"/>
                </a:lnTo>
                <a:lnTo>
                  <a:pt x="54" y="100"/>
                </a:lnTo>
                <a:lnTo>
                  <a:pt x="47" y="91"/>
                </a:lnTo>
                <a:lnTo>
                  <a:pt x="43" y="88"/>
                </a:lnTo>
                <a:lnTo>
                  <a:pt x="41" y="87"/>
                </a:lnTo>
                <a:lnTo>
                  <a:pt x="41" y="83"/>
                </a:lnTo>
                <a:lnTo>
                  <a:pt x="34" y="73"/>
                </a:lnTo>
                <a:lnTo>
                  <a:pt x="31" y="72"/>
                </a:lnTo>
                <a:lnTo>
                  <a:pt x="27" y="71"/>
                </a:lnTo>
                <a:lnTo>
                  <a:pt x="25" y="68"/>
                </a:lnTo>
                <a:lnTo>
                  <a:pt x="24" y="65"/>
                </a:lnTo>
                <a:lnTo>
                  <a:pt x="23" y="62"/>
                </a:lnTo>
                <a:lnTo>
                  <a:pt x="19" y="62"/>
                </a:lnTo>
                <a:lnTo>
                  <a:pt x="19" y="58"/>
                </a:lnTo>
                <a:lnTo>
                  <a:pt x="19" y="56"/>
                </a:lnTo>
                <a:lnTo>
                  <a:pt x="21" y="54"/>
                </a:lnTo>
                <a:lnTo>
                  <a:pt x="18" y="51"/>
                </a:lnTo>
                <a:lnTo>
                  <a:pt x="17" y="48"/>
                </a:lnTo>
                <a:lnTo>
                  <a:pt x="16" y="44"/>
                </a:lnTo>
                <a:lnTo>
                  <a:pt x="13" y="38"/>
                </a:lnTo>
                <a:lnTo>
                  <a:pt x="9" y="33"/>
                </a:lnTo>
                <a:lnTo>
                  <a:pt x="7" y="32"/>
                </a:lnTo>
                <a:lnTo>
                  <a:pt x="5" y="31"/>
                </a:lnTo>
                <a:lnTo>
                  <a:pt x="3" y="29"/>
                </a:lnTo>
                <a:lnTo>
                  <a:pt x="1" y="27"/>
                </a:lnTo>
                <a:lnTo>
                  <a:pt x="0" y="25"/>
                </a:lnTo>
                <a:lnTo>
                  <a:pt x="3" y="23"/>
                </a:lnTo>
                <a:lnTo>
                  <a:pt x="2" y="17"/>
                </a:lnTo>
                <a:lnTo>
                  <a:pt x="2" y="15"/>
                </a:lnTo>
                <a:lnTo>
                  <a:pt x="1" y="12"/>
                </a:lnTo>
                <a:lnTo>
                  <a:pt x="2" y="7"/>
                </a:lnTo>
                <a:lnTo>
                  <a:pt x="4" y="2"/>
                </a:lnTo>
                <a:lnTo>
                  <a:pt x="6" y="1"/>
                </a:lnTo>
                <a:lnTo>
                  <a:pt x="12" y="2"/>
                </a:lnTo>
                <a:lnTo>
                  <a:pt x="14" y="5"/>
                </a:lnTo>
                <a:lnTo>
                  <a:pt x="17" y="10"/>
                </a:lnTo>
                <a:lnTo>
                  <a:pt x="22" y="14"/>
                </a:lnTo>
                <a:lnTo>
                  <a:pt x="26" y="14"/>
                </a:lnTo>
                <a:lnTo>
                  <a:pt x="28" y="9"/>
                </a:lnTo>
                <a:lnTo>
                  <a:pt x="31" y="5"/>
                </a:lnTo>
                <a:lnTo>
                  <a:pt x="33" y="2"/>
                </a:lnTo>
                <a:lnTo>
                  <a:pt x="37" y="1"/>
                </a:lnTo>
                <a:lnTo>
                  <a:pt x="40" y="2"/>
                </a:lnTo>
                <a:lnTo>
                  <a:pt x="44" y="3"/>
                </a:lnTo>
                <a:lnTo>
                  <a:pt x="47" y="3"/>
                </a:lnTo>
                <a:lnTo>
                  <a:pt x="49" y="0"/>
                </a:lnTo>
                <a:lnTo>
                  <a:pt x="51" y="0"/>
                </a:lnTo>
                <a:lnTo>
                  <a:pt x="53" y="1"/>
                </a:lnTo>
                <a:lnTo>
                  <a:pt x="56" y="3"/>
                </a:lnTo>
                <a:lnTo>
                  <a:pt x="61" y="5"/>
                </a:lnTo>
                <a:lnTo>
                  <a:pt x="62" y="6"/>
                </a:lnTo>
                <a:lnTo>
                  <a:pt x="64" y="6"/>
                </a:lnTo>
                <a:lnTo>
                  <a:pt x="66" y="3"/>
                </a:lnTo>
                <a:lnTo>
                  <a:pt x="69" y="6"/>
                </a:lnTo>
                <a:lnTo>
                  <a:pt x="72" y="6"/>
                </a:lnTo>
                <a:lnTo>
                  <a:pt x="76" y="8"/>
                </a:lnTo>
                <a:lnTo>
                  <a:pt x="78" y="7"/>
                </a:lnTo>
                <a:lnTo>
                  <a:pt x="82" y="7"/>
                </a:lnTo>
                <a:lnTo>
                  <a:pt x="87" y="10"/>
                </a:lnTo>
                <a:lnTo>
                  <a:pt x="90" y="12"/>
                </a:lnTo>
                <a:lnTo>
                  <a:pt x="93" y="9"/>
                </a:lnTo>
                <a:lnTo>
                  <a:pt x="96" y="7"/>
                </a:lnTo>
                <a:lnTo>
                  <a:pt x="98" y="7"/>
                </a:lnTo>
                <a:lnTo>
                  <a:pt x="100" y="9"/>
                </a:lnTo>
                <a:lnTo>
                  <a:pt x="103" y="10"/>
                </a:lnTo>
                <a:lnTo>
                  <a:pt x="105" y="9"/>
                </a:lnTo>
                <a:lnTo>
                  <a:pt x="107" y="7"/>
                </a:lnTo>
                <a:lnTo>
                  <a:pt x="110" y="8"/>
                </a:lnTo>
                <a:lnTo>
                  <a:pt x="113" y="8"/>
                </a:lnTo>
                <a:lnTo>
                  <a:pt x="114" y="9"/>
                </a:lnTo>
                <a:lnTo>
                  <a:pt x="117" y="11"/>
                </a:lnTo>
                <a:lnTo>
                  <a:pt x="119" y="11"/>
                </a:lnTo>
                <a:lnTo>
                  <a:pt x="121" y="9"/>
                </a:lnTo>
                <a:lnTo>
                  <a:pt x="124" y="10"/>
                </a:lnTo>
                <a:lnTo>
                  <a:pt x="127" y="12"/>
                </a:lnTo>
                <a:lnTo>
                  <a:pt x="127" y="14"/>
                </a:lnTo>
                <a:lnTo>
                  <a:pt x="129" y="15"/>
                </a:lnTo>
                <a:lnTo>
                  <a:pt x="130" y="17"/>
                </a:lnTo>
                <a:lnTo>
                  <a:pt x="129" y="20"/>
                </a:lnTo>
                <a:lnTo>
                  <a:pt x="132" y="23"/>
                </a:lnTo>
                <a:lnTo>
                  <a:pt x="136" y="24"/>
                </a:lnTo>
                <a:lnTo>
                  <a:pt x="139" y="23"/>
                </a:lnTo>
                <a:lnTo>
                  <a:pt x="141" y="23"/>
                </a:lnTo>
                <a:lnTo>
                  <a:pt x="145" y="20"/>
                </a:lnTo>
                <a:lnTo>
                  <a:pt x="148" y="20"/>
                </a:lnTo>
                <a:lnTo>
                  <a:pt x="151" y="20"/>
                </a:lnTo>
                <a:lnTo>
                  <a:pt x="154" y="21"/>
                </a:lnTo>
                <a:lnTo>
                  <a:pt x="154" y="23"/>
                </a:lnTo>
                <a:lnTo>
                  <a:pt x="153" y="25"/>
                </a:lnTo>
                <a:lnTo>
                  <a:pt x="152" y="30"/>
                </a:lnTo>
                <a:lnTo>
                  <a:pt x="150" y="36"/>
                </a:lnTo>
                <a:lnTo>
                  <a:pt x="146" y="40"/>
                </a:lnTo>
                <a:lnTo>
                  <a:pt x="145" y="42"/>
                </a:lnTo>
                <a:lnTo>
                  <a:pt x="144" y="44"/>
                </a:lnTo>
                <a:lnTo>
                  <a:pt x="145" y="46"/>
                </a:lnTo>
                <a:lnTo>
                  <a:pt x="145" y="49"/>
                </a:lnTo>
                <a:lnTo>
                  <a:pt x="143" y="50"/>
                </a:lnTo>
                <a:lnTo>
                  <a:pt x="144" y="54"/>
                </a:lnTo>
                <a:lnTo>
                  <a:pt x="145" y="57"/>
                </a:lnTo>
                <a:lnTo>
                  <a:pt x="148" y="58"/>
                </a:lnTo>
                <a:lnTo>
                  <a:pt x="152" y="58"/>
                </a:lnTo>
                <a:lnTo>
                  <a:pt x="153" y="60"/>
                </a:lnTo>
                <a:lnTo>
                  <a:pt x="154" y="63"/>
                </a:lnTo>
                <a:lnTo>
                  <a:pt x="157" y="66"/>
                </a:lnTo>
                <a:lnTo>
                  <a:pt x="159" y="68"/>
                </a:lnTo>
                <a:lnTo>
                  <a:pt x="161" y="70"/>
                </a:lnTo>
                <a:lnTo>
                  <a:pt x="163" y="71"/>
                </a:lnTo>
                <a:lnTo>
                  <a:pt x="165" y="72"/>
                </a:lnTo>
                <a:lnTo>
                  <a:pt x="164" y="74"/>
                </a:lnTo>
                <a:lnTo>
                  <a:pt x="162" y="76"/>
                </a:lnTo>
                <a:lnTo>
                  <a:pt x="160" y="78"/>
                </a:lnTo>
                <a:lnTo>
                  <a:pt x="155" y="76"/>
                </a:lnTo>
                <a:lnTo>
                  <a:pt x="153" y="75"/>
                </a:lnTo>
                <a:lnTo>
                  <a:pt x="151" y="74"/>
                </a:lnTo>
                <a:lnTo>
                  <a:pt x="149" y="74"/>
                </a:lnTo>
                <a:lnTo>
                  <a:pt x="151" y="78"/>
                </a:lnTo>
                <a:lnTo>
                  <a:pt x="155" y="81"/>
                </a:lnTo>
                <a:lnTo>
                  <a:pt x="158" y="86"/>
                </a:lnTo>
                <a:lnTo>
                  <a:pt x="161" y="90"/>
                </a:lnTo>
                <a:lnTo>
                  <a:pt x="161" y="95"/>
                </a:lnTo>
                <a:lnTo>
                  <a:pt x="160" y="99"/>
                </a:lnTo>
                <a:lnTo>
                  <a:pt x="159" y="99"/>
                </a:lnTo>
                <a:lnTo>
                  <a:pt x="158" y="99"/>
                </a:lnTo>
                <a:lnTo>
                  <a:pt x="156" y="98"/>
                </a:lnTo>
                <a:lnTo>
                  <a:pt x="155" y="97"/>
                </a:lnTo>
                <a:lnTo>
                  <a:pt x="153" y="97"/>
                </a:lnTo>
                <a:lnTo>
                  <a:pt x="152" y="100"/>
                </a:lnTo>
                <a:lnTo>
                  <a:pt x="148" y="103"/>
                </a:lnTo>
                <a:lnTo>
                  <a:pt x="147" y="102"/>
                </a:lnTo>
                <a:lnTo>
                  <a:pt x="144" y="103"/>
                </a:lnTo>
                <a:lnTo>
                  <a:pt x="142" y="103"/>
                </a:lnTo>
                <a:lnTo>
                  <a:pt x="141" y="101"/>
                </a:lnTo>
                <a:lnTo>
                  <a:pt x="139" y="102"/>
                </a:lnTo>
                <a:lnTo>
                  <a:pt x="137" y="104"/>
                </a:lnTo>
                <a:lnTo>
                  <a:pt x="137" y="106"/>
                </a:lnTo>
                <a:lnTo>
                  <a:pt x="139" y="109"/>
                </a:lnTo>
                <a:lnTo>
                  <a:pt x="141" y="113"/>
                </a:lnTo>
                <a:lnTo>
                  <a:pt x="143" y="116"/>
                </a:lnTo>
                <a:lnTo>
                  <a:pt x="141" y="118"/>
                </a:lnTo>
                <a:lnTo>
                  <a:pt x="139" y="118"/>
                </a:lnTo>
                <a:lnTo>
                  <a:pt x="138" y="117"/>
                </a:lnTo>
                <a:lnTo>
                  <a:pt x="137" y="114"/>
                </a:lnTo>
                <a:lnTo>
                  <a:pt x="135" y="113"/>
                </a:lnTo>
                <a:lnTo>
                  <a:pt x="133" y="113"/>
                </a:lnTo>
                <a:lnTo>
                  <a:pt x="131" y="114"/>
                </a:lnTo>
                <a:lnTo>
                  <a:pt x="127" y="116"/>
                </a:lnTo>
                <a:lnTo>
                  <a:pt x="127" y="119"/>
                </a:lnTo>
                <a:lnTo>
                  <a:pt x="126" y="121"/>
                </a:lnTo>
                <a:lnTo>
                  <a:pt x="124" y="124"/>
                </a:lnTo>
                <a:lnTo>
                  <a:pt x="124" y="127"/>
                </a:lnTo>
                <a:lnTo>
                  <a:pt x="124" y="129"/>
                </a:lnTo>
                <a:lnTo>
                  <a:pt x="123" y="130"/>
                </a:lnTo>
                <a:lnTo>
                  <a:pt x="121" y="131"/>
                </a:lnTo>
                <a:lnTo>
                  <a:pt x="119" y="132"/>
                </a:lnTo>
                <a:lnTo>
                  <a:pt x="117" y="134"/>
                </a:lnTo>
                <a:lnTo>
                  <a:pt x="117" y="137"/>
                </a:lnTo>
                <a:lnTo>
                  <a:pt x="117" y="140"/>
                </a:lnTo>
                <a:lnTo>
                  <a:pt x="117" y="144"/>
                </a:lnTo>
                <a:lnTo>
                  <a:pt x="117" y="145"/>
                </a:lnTo>
                <a:lnTo>
                  <a:pt x="118" y="148"/>
                </a:lnTo>
                <a:lnTo>
                  <a:pt x="120" y="150"/>
                </a:lnTo>
                <a:lnTo>
                  <a:pt x="121" y="153"/>
                </a:lnTo>
                <a:lnTo>
                  <a:pt x="119" y="155"/>
                </a:lnTo>
                <a:lnTo>
                  <a:pt x="116" y="158"/>
                </a:lnTo>
                <a:lnTo>
                  <a:pt x="115" y="156"/>
                </a:lnTo>
                <a:lnTo>
                  <a:pt x="113" y="156"/>
                </a:lnTo>
                <a:lnTo>
                  <a:pt x="110" y="155"/>
                </a:lnTo>
                <a:lnTo>
                  <a:pt x="108" y="156"/>
                </a:lnTo>
                <a:lnTo>
                  <a:pt x="107" y="154"/>
                </a:lnTo>
                <a:lnTo>
                  <a:pt x="101" y="148"/>
                </a:lnTo>
                <a:lnTo>
                  <a:pt x="97" y="147"/>
                </a:lnTo>
                <a:lnTo>
                  <a:pt x="94" y="145"/>
                </a:lnTo>
                <a:lnTo>
                  <a:pt x="91" y="143"/>
                </a:lnTo>
                <a:lnTo>
                  <a:pt x="89" y="141"/>
                </a:lnTo>
                <a:lnTo>
                  <a:pt x="89" y="139"/>
                </a:lnTo>
                <a:lnTo>
                  <a:pt x="86" y="137"/>
                </a:lnTo>
                <a:lnTo>
                  <a:pt x="84" y="137"/>
                </a:lnTo>
                <a:lnTo>
                  <a:pt x="81" y="140"/>
                </a:lnTo>
                <a:close/>
              </a:path>
            </a:pathLst>
          </a:custGeom>
          <a:solidFill>
            <a:schemeClr val="bg1"/>
          </a:solidFill>
          <a:ln w="0" cap="rnd">
            <a:solidFill>
              <a:srgbClr val="000000"/>
            </a:solidFill>
            <a:round/>
            <a:headEnd/>
            <a:tailEnd/>
          </a:ln>
        </p:spPr>
        <p:txBody>
          <a:bodyPr/>
          <a:lstStyle/>
          <a:p>
            <a:endParaRPr lang="nl-NL"/>
          </a:p>
        </p:txBody>
      </p:sp>
      <p:sp>
        <p:nvSpPr>
          <p:cNvPr id="170056" name="Freeform 88">
            <a:extLst>
              <a:ext uri="{FF2B5EF4-FFF2-40B4-BE49-F238E27FC236}">
                <a16:creationId xmlns:a16="http://schemas.microsoft.com/office/drawing/2014/main" id="{EEC3D90F-5F16-4472-BFE2-5E8088C8A2F2}"/>
              </a:ext>
            </a:extLst>
          </p:cNvPr>
          <p:cNvSpPr>
            <a:spLocks/>
          </p:cNvSpPr>
          <p:nvPr/>
        </p:nvSpPr>
        <p:spPr bwMode="auto">
          <a:xfrm>
            <a:off x="4984750" y="4584701"/>
            <a:ext cx="255588" cy="212725"/>
          </a:xfrm>
          <a:custGeom>
            <a:avLst/>
            <a:gdLst>
              <a:gd name="T0" fmla="*/ 2147483646 w 161"/>
              <a:gd name="T1" fmla="*/ 2147483646 h 134"/>
              <a:gd name="T2" fmla="*/ 2147483646 w 161"/>
              <a:gd name="T3" fmla="*/ 2147483646 h 134"/>
              <a:gd name="T4" fmla="*/ 2147483646 w 161"/>
              <a:gd name="T5" fmla="*/ 2147483646 h 134"/>
              <a:gd name="T6" fmla="*/ 2147483646 w 161"/>
              <a:gd name="T7" fmla="*/ 2147483646 h 134"/>
              <a:gd name="T8" fmla="*/ 2147483646 w 161"/>
              <a:gd name="T9" fmla="*/ 2147483646 h 134"/>
              <a:gd name="T10" fmla="*/ 2147483646 w 161"/>
              <a:gd name="T11" fmla="*/ 2147483646 h 134"/>
              <a:gd name="T12" fmla="*/ 2147483646 w 161"/>
              <a:gd name="T13" fmla="*/ 2147483646 h 134"/>
              <a:gd name="T14" fmla="*/ 2147483646 w 161"/>
              <a:gd name="T15" fmla="*/ 2147483646 h 134"/>
              <a:gd name="T16" fmla="*/ 2147483646 w 161"/>
              <a:gd name="T17" fmla="*/ 2147483646 h 134"/>
              <a:gd name="T18" fmla="*/ 2147483646 w 161"/>
              <a:gd name="T19" fmla="*/ 2147483646 h 134"/>
              <a:gd name="T20" fmla="*/ 2147483646 w 161"/>
              <a:gd name="T21" fmla="*/ 2147483646 h 134"/>
              <a:gd name="T22" fmla="*/ 2147483646 w 161"/>
              <a:gd name="T23" fmla="*/ 2147483646 h 134"/>
              <a:gd name="T24" fmla="*/ 2147483646 w 161"/>
              <a:gd name="T25" fmla="*/ 2147483646 h 134"/>
              <a:gd name="T26" fmla="*/ 2147483646 w 161"/>
              <a:gd name="T27" fmla="*/ 2147483646 h 134"/>
              <a:gd name="T28" fmla="*/ 2147483646 w 161"/>
              <a:gd name="T29" fmla="*/ 2147483646 h 134"/>
              <a:gd name="T30" fmla="*/ 2147483646 w 161"/>
              <a:gd name="T31" fmla="*/ 2147483646 h 134"/>
              <a:gd name="T32" fmla="*/ 2147483646 w 161"/>
              <a:gd name="T33" fmla="*/ 2147483646 h 134"/>
              <a:gd name="T34" fmla="*/ 2147483646 w 161"/>
              <a:gd name="T35" fmla="*/ 2147483646 h 134"/>
              <a:gd name="T36" fmla="*/ 2147483646 w 161"/>
              <a:gd name="T37" fmla="*/ 2147483646 h 134"/>
              <a:gd name="T38" fmla="*/ 2147483646 w 161"/>
              <a:gd name="T39" fmla="*/ 2147483646 h 134"/>
              <a:gd name="T40" fmla="*/ 2147483646 w 161"/>
              <a:gd name="T41" fmla="*/ 2147483646 h 134"/>
              <a:gd name="T42" fmla="*/ 2147483646 w 161"/>
              <a:gd name="T43" fmla="*/ 2147483646 h 134"/>
              <a:gd name="T44" fmla="*/ 2147483646 w 161"/>
              <a:gd name="T45" fmla="*/ 2147483646 h 134"/>
              <a:gd name="T46" fmla="*/ 2147483646 w 161"/>
              <a:gd name="T47" fmla="*/ 2147483646 h 134"/>
              <a:gd name="T48" fmla="*/ 2147483646 w 161"/>
              <a:gd name="T49" fmla="*/ 2147483646 h 134"/>
              <a:gd name="T50" fmla="*/ 2147483646 w 161"/>
              <a:gd name="T51" fmla="*/ 2147483646 h 134"/>
              <a:gd name="T52" fmla="*/ 2147483646 w 161"/>
              <a:gd name="T53" fmla="*/ 2147483646 h 134"/>
              <a:gd name="T54" fmla="*/ 2147483646 w 161"/>
              <a:gd name="T55" fmla="*/ 2147483646 h 134"/>
              <a:gd name="T56" fmla="*/ 2147483646 w 161"/>
              <a:gd name="T57" fmla="*/ 2147483646 h 134"/>
              <a:gd name="T58" fmla="*/ 2147483646 w 161"/>
              <a:gd name="T59" fmla="*/ 2147483646 h 134"/>
              <a:gd name="T60" fmla="*/ 2147483646 w 161"/>
              <a:gd name="T61" fmla="*/ 2147483646 h 134"/>
              <a:gd name="T62" fmla="*/ 0 w 161"/>
              <a:gd name="T63" fmla="*/ 214748364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134"/>
              <a:gd name="T98" fmla="*/ 161 w 1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134">
                <a:moveTo>
                  <a:pt x="0" y="27"/>
                </a:moveTo>
                <a:lnTo>
                  <a:pt x="20" y="12"/>
                </a:lnTo>
                <a:lnTo>
                  <a:pt x="29" y="9"/>
                </a:lnTo>
                <a:lnTo>
                  <a:pt x="41" y="12"/>
                </a:lnTo>
                <a:lnTo>
                  <a:pt x="49" y="11"/>
                </a:lnTo>
                <a:lnTo>
                  <a:pt x="53" y="7"/>
                </a:lnTo>
                <a:lnTo>
                  <a:pt x="63" y="10"/>
                </a:lnTo>
                <a:lnTo>
                  <a:pt x="70" y="11"/>
                </a:lnTo>
                <a:lnTo>
                  <a:pt x="80" y="10"/>
                </a:lnTo>
                <a:lnTo>
                  <a:pt x="80" y="5"/>
                </a:lnTo>
                <a:lnTo>
                  <a:pt x="86" y="6"/>
                </a:lnTo>
                <a:lnTo>
                  <a:pt x="92" y="6"/>
                </a:lnTo>
                <a:lnTo>
                  <a:pt x="96" y="0"/>
                </a:lnTo>
                <a:lnTo>
                  <a:pt x="102" y="8"/>
                </a:lnTo>
                <a:lnTo>
                  <a:pt x="106" y="4"/>
                </a:lnTo>
                <a:lnTo>
                  <a:pt x="110" y="6"/>
                </a:lnTo>
                <a:lnTo>
                  <a:pt x="116" y="17"/>
                </a:lnTo>
                <a:lnTo>
                  <a:pt x="126" y="14"/>
                </a:lnTo>
                <a:lnTo>
                  <a:pt x="141" y="25"/>
                </a:lnTo>
                <a:lnTo>
                  <a:pt x="138" y="38"/>
                </a:lnTo>
                <a:lnTo>
                  <a:pt x="135" y="41"/>
                </a:lnTo>
                <a:lnTo>
                  <a:pt x="135" y="51"/>
                </a:lnTo>
                <a:lnTo>
                  <a:pt x="148" y="51"/>
                </a:lnTo>
                <a:lnTo>
                  <a:pt x="155" y="56"/>
                </a:lnTo>
                <a:lnTo>
                  <a:pt x="160" y="67"/>
                </a:lnTo>
                <a:lnTo>
                  <a:pt x="161" y="81"/>
                </a:lnTo>
                <a:lnTo>
                  <a:pt x="152" y="92"/>
                </a:lnTo>
                <a:lnTo>
                  <a:pt x="148" y="90"/>
                </a:lnTo>
                <a:lnTo>
                  <a:pt x="145" y="93"/>
                </a:lnTo>
                <a:lnTo>
                  <a:pt x="141" y="97"/>
                </a:lnTo>
                <a:lnTo>
                  <a:pt x="137" y="106"/>
                </a:lnTo>
                <a:lnTo>
                  <a:pt x="137" y="116"/>
                </a:lnTo>
                <a:lnTo>
                  <a:pt x="143" y="122"/>
                </a:lnTo>
                <a:lnTo>
                  <a:pt x="141" y="133"/>
                </a:lnTo>
                <a:lnTo>
                  <a:pt x="139" y="129"/>
                </a:lnTo>
                <a:lnTo>
                  <a:pt x="126" y="134"/>
                </a:lnTo>
                <a:lnTo>
                  <a:pt x="123" y="128"/>
                </a:lnTo>
                <a:lnTo>
                  <a:pt x="116" y="121"/>
                </a:lnTo>
                <a:lnTo>
                  <a:pt x="110" y="116"/>
                </a:lnTo>
                <a:lnTo>
                  <a:pt x="100" y="114"/>
                </a:lnTo>
                <a:lnTo>
                  <a:pt x="100" y="108"/>
                </a:lnTo>
                <a:lnTo>
                  <a:pt x="98" y="102"/>
                </a:lnTo>
                <a:lnTo>
                  <a:pt x="100" y="91"/>
                </a:lnTo>
                <a:lnTo>
                  <a:pt x="95" y="93"/>
                </a:lnTo>
                <a:lnTo>
                  <a:pt x="91" y="103"/>
                </a:lnTo>
                <a:lnTo>
                  <a:pt x="83" y="104"/>
                </a:lnTo>
                <a:lnTo>
                  <a:pt x="75" y="106"/>
                </a:lnTo>
                <a:lnTo>
                  <a:pt x="70" y="102"/>
                </a:lnTo>
                <a:lnTo>
                  <a:pt x="71" y="97"/>
                </a:lnTo>
                <a:lnTo>
                  <a:pt x="69" y="91"/>
                </a:lnTo>
                <a:lnTo>
                  <a:pt x="72" y="84"/>
                </a:lnTo>
                <a:lnTo>
                  <a:pt x="65" y="79"/>
                </a:lnTo>
                <a:lnTo>
                  <a:pt x="54" y="78"/>
                </a:lnTo>
                <a:lnTo>
                  <a:pt x="49" y="78"/>
                </a:lnTo>
                <a:lnTo>
                  <a:pt x="46" y="69"/>
                </a:lnTo>
                <a:lnTo>
                  <a:pt x="36" y="69"/>
                </a:lnTo>
                <a:lnTo>
                  <a:pt x="32" y="65"/>
                </a:lnTo>
                <a:lnTo>
                  <a:pt x="29" y="51"/>
                </a:lnTo>
                <a:lnTo>
                  <a:pt x="26" y="46"/>
                </a:lnTo>
                <a:lnTo>
                  <a:pt x="18" y="52"/>
                </a:lnTo>
                <a:lnTo>
                  <a:pt x="15" y="55"/>
                </a:lnTo>
                <a:lnTo>
                  <a:pt x="10" y="51"/>
                </a:lnTo>
                <a:lnTo>
                  <a:pt x="4" y="41"/>
                </a:lnTo>
                <a:lnTo>
                  <a:pt x="0"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57" name="Freeform 89">
            <a:extLst>
              <a:ext uri="{FF2B5EF4-FFF2-40B4-BE49-F238E27FC236}">
                <a16:creationId xmlns:a16="http://schemas.microsoft.com/office/drawing/2014/main" id="{3C050AF5-92FE-4D4B-A474-817BB73F499F}"/>
              </a:ext>
            </a:extLst>
          </p:cNvPr>
          <p:cNvSpPr>
            <a:spLocks/>
          </p:cNvSpPr>
          <p:nvPr/>
        </p:nvSpPr>
        <p:spPr bwMode="auto">
          <a:xfrm>
            <a:off x="4984750" y="4584701"/>
            <a:ext cx="255588" cy="212725"/>
          </a:xfrm>
          <a:custGeom>
            <a:avLst/>
            <a:gdLst>
              <a:gd name="T0" fmla="*/ 2147483646 w 161"/>
              <a:gd name="T1" fmla="*/ 2147483646 h 134"/>
              <a:gd name="T2" fmla="*/ 2147483646 w 161"/>
              <a:gd name="T3" fmla="*/ 2147483646 h 134"/>
              <a:gd name="T4" fmla="*/ 2147483646 w 161"/>
              <a:gd name="T5" fmla="*/ 2147483646 h 134"/>
              <a:gd name="T6" fmla="*/ 2147483646 w 161"/>
              <a:gd name="T7" fmla="*/ 2147483646 h 134"/>
              <a:gd name="T8" fmla="*/ 2147483646 w 161"/>
              <a:gd name="T9" fmla="*/ 2147483646 h 134"/>
              <a:gd name="T10" fmla="*/ 2147483646 w 161"/>
              <a:gd name="T11" fmla="*/ 2147483646 h 134"/>
              <a:gd name="T12" fmla="*/ 2147483646 w 161"/>
              <a:gd name="T13" fmla="*/ 2147483646 h 134"/>
              <a:gd name="T14" fmla="*/ 2147483646 w 161"/>
              <a:gd name="T15" fmla="*/ 2147483646 h 134"/>
              <a:gd name="T16" fmla="*/ 2147483646 w 161"/>
              <a:gd name="T17" fmla="*/ 2147483646 h 134"/>
              <a:gd name="T18" fmla="*/ 2147483646 w 161"/>
              <a:gd name="T19" fmla="*/ 2147483646 h 134"/>
              <a:gd name="T20" fmla="*/ 2147483646 w 161"/>
              <a:gd name="T21" fmla="*/ 2147483646 h 134"/>
              <a:gd name="T22" fmla="*/ 2147483646 w 161"/>
              <a:gd name="T23" fmla="*/ 2147483646 h 134"/>
              <a:gd name="T24" fmla="*/ 2147483646 w 161"/>
              <a:gd name="T25" fmla="*/ 2147483646 h 134"/>
              <a:gd name="T26" fmla="*/ 2147483646 w 161"/>
              <a:gd name="T27" fmla="*/ 2147483646 h 134"/>
              <a:gd name="T28" fmla="*/ 2147483646 w 161"/>
              <a:gd name="T29" fmla="*/ 2147483646 h 134"/>
              <a:gd name="T30" fmla="*/ 2147483646 w 161"/>
              <a:gd name="T31" fmla="*/ 2147483646 h 134"/>
              <a:gd name="T32" fmla="*/ 2147483646 w 161"/>
              <a:gd name="T33" fmla="*/ 2147483646 h 134"/>
              <a:gd name="T34" fmla="*/ 2147483646 w 161"/>
              <a:gd name="T35" fmla="*/ 2147483646 h 134"/>
              <a:gd name="T36" fmla="*/ 2147483646 w 161"/>
              <a:gd name="T37" fmla="*/ 2147483646 h 134"/>
              <a:gd name="T38" fmla="*/ 2147483646 w 161"/>
              <a:gd name="T39" fmla="*/ 2147483646 h 134"/>
              <a:gd name="T40" fmla="*/ 2147483646 w 161"/>
              <a:gd name="T41" fmla="*/ 2147483646 h 134"/>
              <a:gd name="T42" fmla="*/ 2147483646 w 161"/>
              <a:gd name="T43" fmla="*/ 2147483646 h 134"/>
              <a:gd name="T44" fmla="*/ 2147483646 w 161"/>
              <a:gd name="T45" fmla="*/ 2147483646 h 134"/>
              <a:gd name="T46" fmla="*/ 2147483646 w 161"/>
              <a:gd name="T47" fmla="*/ 2147483646 h 134"/>
              <a:gd name="T48" fmla="*/ 2147483646 w 161"/>
              <a:gd name="T49" fmla="*/ 2147483646 h 134"/>
              <a:gd name="T50" fmla="*/ 2147483646 w 161"/>
              <a:gd name="T51" fmla="*/ 2147483646 h 134"/>
              <a:gd name="T52" fmla="*/ 2147483646 w 161"/>
              <a:gd name="T53" fmla="*/ 2147483646 h 134"/>
              <a:gd name="T54" fmla="*/ 2147483646 w 161"/>
              <a:gd name="T55" fmla="*/ 2147483646 h 134"/>
              <a:gd name="T56" fmla="*/ 2147483646 w 161"/>
              <a:gd name="T57" fmla="*/ 2147483646 h 134"/>
              <a:gd name="T58" fmla="*/ 2147483646 w 161"/>
              <a:gd name="T59" fmla="*/ 2147483646 h 134"/>
              <a:gd name="T60" fmla="*/ 2147483646 w 161"/>
              <a:gd name="T61" fmla="*/ 2147483646 h 134"/>
              <a:gd name="T62" fmla="*/ 0 w 161"/>
              <a:gd name="T63" fmla="*/ 214748364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134"/>
              <a:gd name="T98" fmla="*/ 161 w 1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134">
                <a:moveTo>
                  <a:pt x="0" y="27"/>
                </a:moveTo>
                <a:lnTo>
                  <a:pt x="20" y="12"/>
                </a:lnTo>
                <a:lnTo>
                  <a:pt x="29" y="9"/>
                </a:lnTo>
                <a:lnTo>
                  <a:pt x="41" y="12"/>
                </a:lnTo>
                <a:lnTo>
                  <a:pt x="49" y="11"/>
                </a:lnTo>
                <a:lnTo>
                  <a:pt x="53" y="7"/>
                </a:lnTo>
                <a:lnTo>
                  <a:pt x="63" y="10"/>
                </a:lnTo>
                <a:lnTo>
                  <a:pt x="70" y="11"/>
                </a:lnTo>
                <a:lnTo>
                  <a:pt x="80" y="10"/>
                </a:lnTo>
                <a:lnTo>
                  <a:pt x="80" y="5"/>
                </a:lnTo>
                <a:lnTo>
                  <a:pt x="86" y="6"/>
                </a:lnTo>
                <a:lnTo>
                  <a:pt x="92" y="6"/>
                </a:lnTo>
                <a:lnTo>
                  <a:pt x="96" y="0"/>
                </a:lnTo>
                <a:lnTo>
                  <a:pt x="102" y="8"/>
                </a:lnTo>
                <a:lnTo>
                  <a:pt x="106" y="4"/>
                </a:lnTo>
                <a:lnTo>
                  <a:pt x="110" y="6"/>
                </a:lnTo>
                <a:lnTo>
                  <a:pt x="116" y="17"/>
                </a:lnTo>
                <a:lnTo>
                  <a:pt x="126" y="14"/>
                </a:lnTo>
                <a:lnTo>
                  <a:pt x="141" y="25"/>
                </a:lnTo>
                <a:lnTo>
                  <a:pt x="138" y="38"/>
                </a:lnTo>
                <a:lnTo>
                  <a:pt x="135" y="41"/>
                </a:lnTo>
                <a:lnTo>
                  <a:pt x="135" y="51"/>
                </a:lnTo>
                <a:lnTo>
                  <a:pt x="148" y="51"/>
                </a:lnTo>
                <a:lnTo>
                  <a:pt x="155" y="56"/>
                </a:lnTo>
                <a:lnTo>
                  <a:pt x="160" y="67"/>
                </a:lnTo>
                <a:lnTo>
                  <a:pt x="161" y="81"/>
                </a:lnTo>
                <a:lnTo>
                  <a:pt x="152" y="92"/>
                </a:lnTo>
                <a:lnTo>
                  <a:pt x="148" y="90"/>
                </a:lnTo>
                <a:lnTo>
                  <a:pt x="145" y="93"/>
                </a:lnTo>
                <a:lnTo>
                  <a:pt x="141" y="97"/>
                </a:lnTo>
                <a:lnTo>
                  <a:pt x="137" y="106"/>
                </a:lnTo>
                <a:lnTo>
                  <a:pt x="137" y="116"/>
                </a:lnTo>
                <a:lnTo>
                  <a:pt x="143" y="122"/>
                </a:lnTo>
                <a:lnTo>
                  <a:pt x="141" y="133"/>
                </a:lnTo>
                <a:lnTo>
                  <a:pt x="139" y="129"/>
                </a:lnTo>
                <a:lnTo>
                  <a:pt x="126" y="134"/>
                </a:lnTo>
                <a:lnTo>
                  <a:pt x="123" y="128"/>
                </a:lnTo>
                <a:lnTo>
                  <a:pt x="116" y="121"/>
                </a:lnTo>
                <a:lnTo>
                  <a:pt x="110" y="116"/>
                </a:lnTo>
                <a:lnTo>
                  <a:pt x="100" y="114"/>
                </a:lnTo>
                <a:lnTo>
                  <a:pt x="100" y="108"/>
                </a:lnTo>
                <a:lnTo>
                  <a:pt x="98" y="102"/>
                </a:lnTo>
                <a:lnTo>
                  <a:pt x="100" y="91"/>
                </a:lnTo>
                <a:lnTo>
                  <a:pt x="95" y="93"/>
                </a:lnTo>
                <a:lnTo>
                  <a:pt x="91" y="103"/>
                </a:lnTo>
                <a:lnTo>
                  <a:pt x="83" y="104"/>
                </a:lnTo>
                <a:lnTo>
                  <a:pt x="75" y="106"/>
                </a:lnTo>
                <a:lnTo>
                  <a:pt x="70" y="102"/>
                </a:lnTo>
                <a:lnTo>
                  <a:pt x="71" y="97"/>
                </a:lnTo>
                <a:lnTo>
                  <a:pt x="69" y="91"/>
                </a:lnTo>
                <a:lnTo>
                  <a:pt x="72" y="84"/>
                </a:lnTo>
                <a:lnTo>
                  <a:pt x="65" y="79"/>
                </a:lnTo>
                <a:lnTo>
                  <a:pt x="54" y="78"/>
                </a:lnTo>
                <a:lnTo>
                  <a:pt x="49" y="78"/>
                </a:lnTo>
                <a:lnTo>
                  <a:pt x="46" y="69"/>
                </a:lnTo>
                <a:lnTo>
                  <a:pt x="36" y="69"/>
                </a:lnTo>
                <a:lnTo>
                  <a:pt x="32" y="65"/>
                </a:lnTo>
                <a:lnTo>
                  <a:pt x="29" y="51"/>
                </a:lnTo>
                <a:lnTo>
                  <a:pt x="26" y="46"/>
                </a:lnTo>
                <a:lnTo>
                  <a:pt x="18" y="52"/>
                </a:lnTo>
                <a:lnTo>
                  <a:pt x="15" y="55"/>
                </a:lnTo>
                <a:lnTo>
                  <a:pt x="10" y="51"/>
                </a:lnTo>
                <a:lnTo>
                  <a:pt x="4" y="41"/>
                </a:lnTo>
                <a:lnTo>
                  <a:pt x="0" y="27"/>
                </a:lnTo>
                <a:close/>
              </a:path>
            </a:pathLst>
          </a:custGeom>
          <a:solidFill>
            <a:schemeClr val="bg1"/>
          </a:solidFill>
          <a:ln w="0" cap="rnd">
            <a:solidFill>
              <a:srgbClr val="000000"/>
            </a:solidFill>
            <a:round/>
            <a:headEnd/>
            <a:tailEnd/>
          </a:ln>
        </p:spPr>
        <p:txBody>
          <a:bodyPr/>
          <a:lstStyle/>
          <a:p>
            <a:endParaRPr lang="nl-NL"/>
          </a:p>
        </p:txBody>
      </p:sp>
      <p:sp>
        <p:nvSpPr>
          <p:cNvPr id="170058" name="Freeform 90">
            <a:extLst>
              <a:ext uri="{FF2B5EF4-FFF2-40B4-BE49-F238E27FC236}">
                <a16:creationId xmlns:a16="http://schemas.microsoft.com/office/drawing/2014/main" id="{709FB1A1-E0BA-4007-A620-D163E210CC11}"/>
              </a:ext>
            </a:extLst>
          </p:cNvPr>
          <p:cNvSpPr>
            <a:spLocks/>
          </p:cNvSpPr>
          <p:nvPr/>
        </p:nvSpPr>
        <p:spPr bwMode="auto">
          <a:xfrm>
            <a:off x="5053014" y="4373563"/>
            <a:ext cx="249237" cy="292100"/>
          </a:xfrm>
          <a:custGeom>
            <a:avLst/>
            <a:gdLst>
              <a:gd name="T0" fmla="*/ 2147483646 w 157"/>
              <a:gd name="T1" fmla="*/ 2147483646 h 184"/>
              <a:gd name="T2" fmla="*/ 2147483646 w 157"/>
              <a:gd name="T3" fmla="*/ 2147483646 h 184"/>
              <a:gd name="T4" fmla="*/ 2147483646 w 157"/>
              <a:gd name="T5" fmla="*/ 2147483646 h 184"/>
              <a:gd name="T6" fmla="*/ 2147483646 w 157"/>
              <a:gd name="T7" fmla="*/ 2147483646 h 184"/>
              <a:gd name="T8" fmla="*/ 2147483646 w 157"/>
              <a:gd name="T9" fmla="*/ 2147483646 h 184"/>
              <a:gd name="T10" fmla="*/ 2147483646 w 157"/>
              <a:gd name="T11" fmla="*/ 2147483646 h 184"/>
              <a:gd name="T12" fmla="*/ 2147483646 w 157"/>
              <a:gd name="T13" fmla="*/ 2147483646 h 184"/>
              <a:gd name="T14" fmla="*/ 2147483646 w 157"/>
              <a:gd name="T15" fmla="*/ 2147483646 h 184"/>
              <a:gd name="T16" fmla="*/ 2147483646 w 157"/>
              <a:gd name="T17" fmla="*/ 2147483646 h 184"/>
              <a:gd name="T18" fmla="*/ 2147483646 w 157"/>
              <a:gd name="T19" fmla="*/ 2147483646 h 184"/>
              <a:gd name="T20" fmla="*/ 2147483646 w 157"/>
              <a:gd name="T21" fmla="*/ 2147483646 h 184"/>
              <a:gd name="T22" fmla="*/ 2147483646 w 157"/>
              <a:gd name="T23" fmla="*/ 2147483646 h 184"/>
              <a:gd name="T24" fmla="*/ 2147483646 w 157"/>
              <a:gd name="T25" fmla="*/ 2147483646 h 184"/>
              <a:gd name="T26" fmla="*/ 2147483646 w 157"/>
              <a:gd name="T27" fmla="*/ 2147483646 h 184"/>
              <a:gd name="T28" fmla="*/ 2147483646 w 157"/>
              <a:gd name="T29" fmla="*/ 2147483646 h 184"/>
              <a:gd name="T30" fmla="*/ 2147483646 w 157"/>
              <a:gd name="T31" fmla="*/ 2147483646 h 184"/>
              <a:gd name="T32" fmla="*/ 2147483646 w 157"/>
              <a:gd name="T33" fmla="*/ 2147483646 h 184"/>
              <a:gd name="T34" fmla="*/ 2147483646 w 157"/>
              <a:gd name="T35" fmla="*/ 2147483646 h 184"/>
              <a:gd name="T36" fmla="*/ 2147483646 w 157"/>
              <a:gd name="T37" fmla="*/ 2147483646 h 184"/>
              <a:gd name="T38" fmla="*/ 2147483646 w 157"/>
              <a:gd name="T39" fmla="*/ 2147483646 h 184"/>
              <a:gd name="T40" fmla="*/ 2147483646 w 157"/>
              <a:gd name="T41" fmla="*/ 2147483646 h 184"/>
              <a:gd name="T42" fmla="*/ 2147483646 w 157"/>
              <a:gd name="T43" fmla="*/ 2147483646 h 184"/>
              <a:gd name="T44" fmla="*/ 2147483646 w 157"/>
              <a:gd name="T45" fmla="*/ 2147483646 h 184"/>
              <a:gd name="T46" fmla="*/ 2147483646 w 157"/>
              <a:gd name="T47" fmla="*/ 2147483646 h 184"/>
              <a:gd name="T48" fmla="*/ 0 w 157"/>
              <a:gd name="T49" fmla="*/ 2147483646 h 184"/>
              <a:gd name="T50" fmla="*/ 2147483646 w 157"/>
              <a:gd name="T51" fmla="*/ 2147483646 h 184"/>
              <a:gd name="T52" fmla="*/ 2147483646 w 157"/>
              <a:gd name="T53" fmla="*/ 2147483646 h 184"/>
              <a:gd name="T54" fmla="*/ 2147483646 w 157"/>
              <a:gd name="T55" fmla="*/ 2147483646 h 184"/>
              <a:gd name="T56" fmla="*/ 2147483646 w 157"/>
              <a:gd name="T57" fmla="*/ 2147483646 h 184"/>
              <a:gd name="T58" fmla="*/ 2147483646 w 157"/>
              <a:gd name="T59" fmla="*/ 2147483646 h 184"/>
              <a:gd name="T60" fmla="*/ 2147483646 w 157"/>
              <a:gd name="T61" fmla="*/ 2147483646 h 184"/>
              <a:gd name="T62" fmla="*/ 2147483646 w 157"/>
              <a:gd name="T63" fmla="*/ 2147483646 h 184"/>
              <a:gd name="T64" fmla="*/ 2147483646 w 157"/>
              <a:gd name="T65" fmla="*/ 2147483646 h 184"/>
              <a:gd name="T66" fmla="*/ 2147483646 w 157"/>
              <a:gd name="T67" fmla="*/ 2147483646 h 184"/>
              <a:gd name="T68" fmla="*/ 2147483646 w 157"/>
              <a:gd name="T69" fmla="*/ 2147483646 h 184"/>
              <a:gd name="T70" fmla="*/ 2147483646 w 157"/>
              <a:gd name="T71" fmla="*/ 2147483646 h 184"/>
              <a:gd name="T72" fmla="*/ 2147483646 w 157"/>
              <a:gd name="T73" fmla="*/ 2147483646 h 184"/>
              <a:gd name="T74" fmla="*/ 2147483646 w 157"/>
              <a:gd name="T75" fmla="*/ 2147483646 h 184"/>
              <a:gd name="T76" fmla="*/ 2147483646 w 157"/>
              <a:gd name="T77" fmla="*/ 2147483646 h 184"/>
              <a:gd name="T78" fmla="*/ 2147483646 w 157"/>
              <a:gd name="T79" fmla="*/ 0 h 184"/>
              <a:gd name="T80" fmla="*/ 2147483646 w 157"/>
              <a:gd name="T81" fmla="*/ 2147483646 h 184"/>
              <a:gd name="T82" fmla="*/ 2147483646 w 157"/>
              <a:gd name="T83" fmla="*/ 2147483646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
              <a:gd name="T127" fmla="*/ 0 h 184"/>
              <a:gd name="T128" fmla="*/ 157 w 157"/>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 h="184">
                <a:moveTo>
                  <a:pt x="154" y="16"/>
                </a:moveTo>
                <a:lnTo>
                  <a:pt x="157" y="30"/>
                </a:lnTo>
                <a:lnTo>
                  <a:pt x="151" y="42"/>
                </a:lnTo>
                <a:lnTo>
                  <a:pt x="149" y="55"/>
                </a:lnTo>
                <a:lnTo>
                  <a:pt x="138" y="53"/>
                </a:lnTo>
                <a:lnTo>
                  <a:pt x="136" y="59"/>
                </a:lnTo>
                <a:lnTo>
                  <a:pt x="135" y="65"/>
                </a:lnTo>
                <a:lnTo>
                  <a:pt x="144" y="69"/>
                </a:lnTo>
                <a:lnTo>
                  <a:pt x="147" y="67"/>
                </a:lnTo>
                <a:lnTo>
                  <a:pt x="150" y="72"/>
                </a:lnTo>
                <a:lnTo>
                  <a:pt x="150" y="83"/>
                </a:lnTo>
                <a:lnTo>
                  <a:pt x="142" y="89"/>
                </a:lnTo>
                <a:lnTo>
                  <a:pt x="140" y="101"/>
                </a:lnTo>
                <a:lnTo>
                  <a:pt x="134" y="106"/>
                </a:lnTo>
                <a:lnTo>
                  <a:pt x="121" y="110"/>
                </a:lnTo>
                <a:lnTo>
                  <a:pt x="114" y="106"/>
                </a:lnTo>
                <a:lnTo>
                  <a:pt x="111" y="109"/>
                </a:lnTo>
                <a:lnTo>
                  <a:pt x="104" y="111"/>
                </a:lnTo>
                <a:lnTo>
                  <a:pt x="103" y="117"/>
                </a:lnTo>
                <a:lnTo>
                  <a:pt x="110" y="123"/>
                </a:lnTo>
                <a:lnTo>
                  <a:pt x="112" y="131"/>
                </a:lnTo>
                <a:lnTo>
                  <a:pt x="114" y="140"/>
                </a:lnTo>
                <a:lnTo>
                  <a:pt x="113" y="144"/>
                </a:lnTo>
                <a:lnTo>
                  <a:pt x="109" y="153"/>
                </a:lnTo>
                <a:lnTo>
                  <a:pt x="113" y="156"/>
                </a:lnTo>
                <a:lnTo>
                  <a:pt x="108" y="161"/>
                </a:lnTo>
                <a:lnTo>
                  <a:pt x="104" y="164"/>
                </a:lnTo>
                <a:lnTo>
                  <a:pt x="102" y="168"/>
                </a:lnTo>
                <a:lnTo>
                  <a:pt x="105" y="169"/>
                </a:lnTo>
                <a:lnTo>
                  <a:pt x="108" y="175"/>
                </a:lnTo>
                <a:lnTo>
                  <a:pt x="105" y="184"/>
                </a:lnTo>
                <a:lnTo>
                  <a:pt x="92" y="184"/>
                </a:lnTo>
                <a:lnTo>
                  <a:pt x="92" y="174"/>
                </a:lnTo>
                <a:lnTo>
                  <a:pt x="95" y="171"/>
                </a:lnTo>
                <a:lnTo>
                  <a:pt x="98" y="158"/>
                </a:lnTo>
                <a:lnTo>
                  <a:pt x="83" y="147"/>
                </a:lnTo>
                <a:lnTo>
                  <a:pt x="73" y="150"/>
                </a:lnTo>
                <a:lnTo>
                  <a:pt x="67" y="139"/>
                </a:lnTo>
                <a:lnTo>
                  <a:pt x="63" y="137"/>
                </a:lnTo>
                <a:lnTo>
                  <a:pt x="59" y="141"/>
                </a:lnTo>
                <a:lnTo>
                  <a:pt x="53" y="133"/>
                </a:lnTo>
                <a:lnTo>
                  <a:pt x="49" y="139"/>
                </a:lnTo>
                <a:lnTo>
                  <a:pt x="43" y="139"/>
                </a:lnTo>
                <a:lnTo>
                  <a:pt x="37" y="138"/>
                </a:lnTo>
                <a:lnTo>
                  <a:pt x="37" y="143"/>
                </a:lnTo>
                <a:lnTo>
                  <a:pt x="27" y="144"/>
                </a:lnTo>
                <a:lnTo>
                  <a:pt x="20" y="143"/>
                </a:lnTo>
                <a:lnTo>
                  <a:pt x="10" y="140"/>
                </a:lnTo>
                <a:lnTo>
                  <a:pt x="9" y="135"/>
                </a:lnTo>
                <a:lnTo>
                  <a:pt x="0" y="127"/>
                </a:lnTo>
                <a:lnTo>
                  <a:pt x="15" y="112"/>
                </a:lnTo>
                <a:lnTo>
                  <a:pt x="31" y="93"/>
                </a:lnTo>
                <a:lnTo>
                  <a:pt x="36" y="82"/>
                </a:lnTo>
                <a:lnTo>
                  <a:pt x="47" y="45"/>
                </a:lnTo>
                <a:lnTo>
                  <a:pt x="50" y="42"/>
                </a:lnTo>
                <a:lnTo>
                  <a:pt x="63" y="38"/>
                </a:lnTo>
                <a:lnTo>
                  <a:pt x="70" y="46"/>
                </a:lnTo>
                <a:lnTo>
                  <a:pt x="72" y="55"/>
                </a:lnTo>
                <a:lnTo>
                  <a:pt x="67" y="61"/>
                </a:lnTo>
                <a:lnTo>
                  <a:pt x="63" y="59"/>
                </a:lnTo>
                <a:lnTo>
                  <a:pt x="64" y="75"/>
                </a:lnTo>
                <a:lnTo>
                  <a:pt x="60" y="79"/>
                </a:lnTo>
                <a:lnTo>
                  <a:pt x="83" y="86"/>
                </a:lnTo>
                <a:lnTo>
                  <a:pt x="87" y="78"/>
                </a:lnTo>
                <a:lnTo>
                  <a:pt x="95" y="75"/>
                </a:lnTo>
                <a:lnTo>
                  <a:pt x="97" y="62"/>
                </a:lnTo>
                <a:lnTo>
                  <a:pt x="88" y="61"/>
                </a:lnTo>
                <a:lnTo>
                  <a:pt x="86" y="57"/>
                </a:lnTo>
                <a:lnTo>
                  <a:pt x="86" y="51"/>
                </a:lnTo>
                <a:lnTo>
                  <a:pt x="90" y="45"/>
                </a:lnTo>
                <a:lnTo>
                  <a:pt x="87" y="45"/>
                </a:lnTo>
                <a:lnTo>
                  <a:pt x="76" y="43"/>
                </a:lnTo>
                <a:lnTo>
                  <a:pt x="78" y="32"/>
                </a:lnTo>
                <a:lnTo>
                  <a:pt x="77" y="28"/>
                </a:lnTo>
                <a:lnTo>
                  <a:pt x="77" y="27"/>
                </a:lnTo>
                <a:lnTo>
                  <a:pt x="79" y="18"/>
                </a:lnTo>
                <a:lnTo>
                  <a:pt x="90" y="12"/>
                </a:lnTo>
                <a:lnTo>
                  <a:pt x="104" y="4"/>
                </a:lnTo>
                <a:lnTo>
                  <a:pt x="116" y="5"/>
                </a:lnTo>
                <a:lnTo>
                  <a:pt x="137" y="0"/>
                </a:lnTo>
                <a:lnTo>
                  <a:pt x="142" y="9"/>
                </a:lnTo>
                <a:lnTo>
                  <a:pt x="148" y="11"/>
                </a:lnTo>
                <a:lnTo>
                  <a:pt x="149" y="16"/>
                </a:lnTo>
                <a:lnTo>
                  <a:pt x="15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59" name="Freeform 91">
            <a:extLst>
              <a:ext uri="{FF2B5EF4-FFF2-40B4-BE49-F238E27FC236}">
                <a16:creationId xmlns:a16="http://schemas.microsoft.com/office/drawing/2014/main" id="{C9F87AFD-B165-4B73-B4A8-A69DE793ED1A}"/>
              </a:ext>
            </a:extLst>
          </p:cNvPr>
          <p:cNvSpPr>
            <a:spLocks/>
          </p:cNvSpPr>
          <p:nvPr/>
        </p:nvSpPr>
        <p:spPr bwMode="auto">
          <a:xfrm>
            <a:off x="5053014" y="4373563"/>
            <a:ext cx="249237" cy="292100"/>
          </a:xfrm>
          <a:custGeom>
            <a:avLst/>
            <a:gdLst>
              <a:gd name="T0" fmla="*/ 2147483646 w 157"/>
              <a:gd name="T1" fmla="*/ 2147483646 h 184"/>
              <a:gd name="T2" fmla="*/ 2147483646 w 157"/>
              <a:gd name="T3" fmla="*/ 2147483646 h 184"/>
              <a:gd name="T4" fmla="*/ 2147483646 w 157"/>
              <a:gd name="T5" fmla="*/ 2147483646 h 184"/>
              <a:gd name="T6" fmla="*/ 2147483646 w 157"/>
              <a:gd name="T7" fmla="*/ 2147483646 h 184"/>
              <a:gd name="T8" fmla="*/ 2147483646 w 157"/>
              <a:gd name="T9" fmla="*/ 2147483646 h 184"/>
              <a:gd name="T10" fmla="*/ 2147483646 w 157"/>
              <a:gd name="T11" fmla="*/ 2147483646 h 184"/>
              <a:gd name="T12" fmla="*/ 2147483646 w 157"/>
              <a:gd name="T13" fmla="*/ 2147483646 h 184"/>
              <a:gd name="T14" fmla="*/ 2147483646 w 157"/>
              <a:gd name="T15" fmla="*/ 2147483646 h 184"/>
              <a:gd name="T16" fmla="*/ 2147483646 w 157"/>
              <a:gd name="T17" fmla="*/ 2147483646 h 184"/>
              <a:gd name="T18" fmla="*/ 2147483646 w 157"/>
              <a:gd name="T19" fmla="*/ 2147483646 h 184"/>
              <a:gd name="T20" fmla="*/ 2147483646 w 157"/>
              <a:gd name="T21" fmla="*/ 2147483646 h 184"/>
              <a:gd name="T22" fmla="*/ 2147483646 w 157"/>
              <a:gd name="T23" fmla="*/ 2147483646 h 184"/>
              <a:gd name="T24" fmla="*/ 2147483646 w 157"/>
              <a:gd name="T25" fmla="*/ 2147483646 h 184"/>
              <a:gd name="T26" fmla="*/ 2147483646 w 157"/>
              <a:gd name="T27" fmla="*/ 2147483646 h 184"/>
              <a:gd name="T28" fmla="*/ 2147483646 w 157"/>
              <a:gd name="T29" fmla="*/ 2147483646 h 184"/>
              <a:gd name="T30" fmla="*/ 2147483646 w 157"/>
              <a:gd name="T31" fmla="*/ 2147483646 h 184"/>
              <a:gd name="T32" fmla="*/ 2147483646 w 157"/>
              <a:gd name="T33" fmla="*/ 2147483646 h 184"/>
              <a:gd name="T34" fmla="*/ 2147483646 w 157"/>
              <a:gd name="T35" fmla="*/ 2147483646 h 184"/>
              <a:gd name="T36" fmla="*/ 2147483646 w 157"/>
              <a:gd name="T37" fmla="*/ 2147483646 h 184"/>
              <a:gd name="T38" fmla="*/ 2147483646 w 157"/>
              <a:gd name="T39" fmla="*/ 2147483646 h 184"/>
              <a:gd name="T40" fmla="*/ 2147483646 w 157"/>
              <a:gd name="T41" fmla="*/ 2147483646 h 184"/>
              <a:gd name="T42" fmla="*/ 2147483646 w 157"/>
              <a:gd name="T43" fmla="*/ 2147483646 h 184"/>
              <a:gd name="T44" fmla="*/ 2147483646 w 157"/>
              <a:gd name="T45" fmla="*/ 2147483646 h 184"/>
              <a:gd name="T46" fmla="*/ 2147483646 w 157"/>
              <a:gd name="T47" fmla="*/ 2147483646 h 184"/>
              <a:gd name="T48" fmla="*/ 0 w 157"/>
              <a:gd name="T49" fmla="*/ 2147483646 h 184"/>
              <a:gd name="T50" fmla="*/ 2147483646 w 157"/>
              <a:gd name="T51" fmla="*/ 2147483646 h 184"/>
              <a:gd name="T52" fmla="*/ 2147483646 w 157"/>
              <a:gd name="T53" fmla="*/ 2147483646 h 184"/>
              <a:gd name="T54" fmla="*/ 2147483646 w 157"/>
              <a:gd name="T55" fmla="*/ 2147483646 h 184"/>
              <a:gd name="T56" fmla="*/ 2147483646 w 157"/>
              <a:gd name="T57" fmla="*/ 2147483646 h 184"/>
              <a:gd name="T58" fmla="*/ 2147483646 w 157"/>
              <a:gd name="T59" fmla="*/ 2147483646 h 184"/>
              <a:gd name="T60" fmla="*/ 2147483646 w 157"/>
              <a:gd name="T61" fmla="*/ 2147483646 h 184"/>
              <a:gd name="T62" fmla="*/ 2147483646 w 157"/>
              <a:gd name="T63" fmla="*/ 2147483646 h 184"/>
              <a:gd name="T64" fmla="*/ 2147483646 w 157"/>
              <a:gd name="T65" fmla="*/ 2147483646 h 184"/>
              <a:gd name="T66" fmla="*/ 2147483646 w 157"/>
              <a:gd name="T67" fmla="*/ 2147483646 h 184"/>
              <a:gd name="T68" fmla="*/ 2147483646 w 157"/>
              <a:gd name="T69" fmla="*/ 2147483646 h 184"/>
              <a:gd name="T70" fmla="*/ 2147483646 w 157"/>
              <a:gd name="T71" fmla="*/ 2147483646 h 184"/>
              <a:gd name="T72" fmla="*/ 2147483646 w 157"/>
              <a:gd name="T73" fmla="*/ 2147483646 h 184"/>
              <a:gd name="T74" fmla="*/ 2147483646 w 157"/>
              <a:gd name="T75" fmla="*/ 2147483646 h 184"/>
              <a:gd name="T76" fmla="*/ 2147483646 w 157"/>
              <a:gd name="T77" fmla="*/ 2147483646 h 184"/>
              <a:gd name="T78" fmla="*/ 2147483646 w 157"/>
              <a:gd name="T79" fmla="*/ 0 h 184"/>
              <a:gd name="T80" fmla="*/ 2147483646 w 157"/>
              <a:gd name="T81" fmla="*/ 2147483646 h 184"/>
              <a:gd name="T82" fmla="*/ 2147483646 w 157"/>
              <a:gd name="T83" fmla="*/ 2147483646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
              <a:gd name="T127" fmla="*/ 0 h 184"/>
              <a:gd name="T128" fmla="*/ 157 w 157"/>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 h="184">
                <a:moveTo>
                  <a:pt x="154" y="16"/>
                </a:moveTo>
                <a:lnTo>
                  <a:pt x="157" y="30"/>
                </a:lnTo>
                <a:lnTo>
                  <a:pt x="151" y="42"/>
                </a:lnTo>
                <a:lnTo>
                  <a:pt x="149" y="55"/>
                </a:lnTo>
                <a:lnTo>
                  <a:pt x="138" y="53"/>
                </a:lnTo>
                <a:lnTo>
                  <a:pt x="136" y="59"/>
                </a:lnTo>
                <a:lnTo>
                  <a:pt x="135" y="65"/>
                </a:lnTo>
                <a:lnTo>
                  <a:pt x="144" y="69"/>
                </a:lnTo>
                <a:lnTo>
                  <a:pt x="147" y="67"/>
                </a:lnTo>
                <a:lnTo>
                  <a:pt x="150" y="72"/>
                </a:lnTo>
                <a:lnTo>
                  <a:pt x="150" y="83"/>
                </a:lnTo>
                <a:lnTo>
                  <a:pt x="142" y="89"/>
                </a:lnTo>
                <a:lnTo>
                  <a:pt x="140" y="101"/>
                </a:lnTo>
                <a:lnTo>
                  <a:pt x="134" y="106"/>
                </a:lnTo>
                <a:lnTo>
                  <a:pt x="121" y="110"/>
                </a:lnTo>
                <a:lnTo>
                  <a:pt x="114" y="106"/>
                </a:lnTo>
                <a:lnTo>
                  <a:pt x="111" y="109"/>
                </a:lnTo>
                <a:lnTo>
                  <a:pt x="104" y="111"/>
                </a:lnTo>
                <a:lnTo>
                  <a:pt x="103" y="117"/>
                </a:lnTo>
                <a:lnTo>
                  <a:pt x="110" y="123"/>
                </a:lnTo>
                <a:lnTo>
                  <a:pt x="112" y="131"/>
                </a:lnTo>
                <a:lnTo>
                  <a:pt x="114" y="140"/>
                </a:lnTo>
                <a:lnTo>
                  <a:pt x="113" y="144"/>
                </a:lnTo>
                <a:lnTo>
                  <a:pt x="109" y="153"/>
                </a:lnTo>
                <a:lnTo>
                  <a:pt x="113" y="156"/>
                </a:lnTo>
                <a:lnTo>
                  <a:pt x="108" y="161"/>
                </a:lnTo>
                <a:lnTo>
                  <a:pt x="104" y="164"/>
                </a:lnTo>
                <a:lnTo>
                  <a:pt x="102" y="168"/>
                </a:lnTo>
                <a:lnTo>
                  <a:pt x="105" y="169"/>
                </a:lnTo>
                <a:lnTo>
                  <a:pt x="108" y="175"/>
                </a:lnTo>
                <a:lnTo>
                  <a:pt x="105" y="184"/>
                </a:lnTo>
                <a:lnTo>
                  <a:pt x="92" y="184"/>
                </a:lnTo>
                <a:lnTo>
                  <a:pt x="92" y="174"/>
                </a:lnTo>
                <a:lnTo>
                  <a:pt x="95" y="171"/>
                </a:lnTo>
                <a:lnTo>
                  <a:pt x="98" y="158"/>
                </a:lnTo>
                <a:lnTo>
                  <a:pt x="83" y="147"/>
                </a:lnTo>
                <a:lnTo>
                  <a:pt x="73" y="150"/>
                </a:lnTo>
                <a:lnTo>
                  <a:pt x="67" y="139"/>
                </a:lnTo>
                <a:lnTo>
                  <a:pt x="63" y="137"/>
                </a:lnTo>
                <a:lnTo>
                  <a:pt x="59" y="141"/>
                </a:lnTo>
                <a:lnTo>
                  <a:pt x="53" y="133"/>
                </a:lnTo>
                <a:lnTo>
                  <a:pt x="49" y="139"/>
                </a:lnTo>
                <a:lnTo>
                  <a:pt x="43" y="139"/>
                </a:lnTo>
                <a:lnTo>
                  <a:pt x="37" y="138"/>
                </a:lnTo>
                <a:lnTo>
                  <a:pt x="37" y="143"/>
                </a:lnTo>
                <a:lnTo>
                  <a:pt x="27" y="144"/>
                </a:lnTo>
                <a:lnTo>
                  <a:pt x="20" y="143"/>
                </a:lnTo>
                <a:lnTo>
                  <a:pt x="10" y="140"/>
                </a:lnTo>
                <a:lnTo>
                  <a:pt x="9" y="135"/>
                </a:lnTo>
                <a:lnTo>
                  <a:pt x="0" y="127"/>
                </a:lnTo>
                <a:lnTo>
                  <a:pt x="15" y="112"/>
                </a:lnTo>
                <a:lnTo>
                  <a:pt x="31" y="93"/>
                </a:lnTo>
                <a:lnTo>
                  <a:pt x="36" y="82"/>
                </a:lnTo>
                <a:lnTo>
                  <a:pt x="47" y="45"/>
                </a:lnTo>
                <a:lnTo>
                  <a:pt x="50" y="42"/>
                </a:lnTo>
                <a:lnTo>
                  <a:pt x="63" y="38"/>
                </a:lnTo>
                <a:lnTo>
                  <a:pt x="70" y="46"/>
                </a:lnTo>
                <a:lnTo>
                  <a:pt x="72" y="55"/>
                </a:lnTo>
                <a:lnTo>
                  <a:pt x="67" y="61"/>
                </a:lnTo>
                <a:lnTo>
                  <a:pt x="63" y="59"/>
                </a:lnTo>
                <a:lnTo>
                  <a:pt x="64" y="75"/>
                </a:lnTo>
                <a:lnTo>
                  <a:pt x="60" y="79"/>
                </a:lnTo>
                <a:lnTo>
                  <a:pt x="83" y="86"/>
                </a:lnTo>
                <a:lnTo>
                  <a:pt x="87" y="78"/>
                </a:lnTo>
                <a:lnTo>
                  <a:pt x="95" y="75"/>
                </a:lnTo>
                <a:lnTo>
                  <a:pt x="97" y="62"/>
                </a:lnTo>
                <a:lnTo>
                  <a:pt x="88" y="61"/>
                </a:lnTo>
                <a:lnTo>
                  <a:pt x="86" y="57"/>
                </a:lnTo>
                <a:lnTo>
                  <a:pt x="86" y="51"/>
                </a:lnTo>
                <a:lnTo>
                  <a:pt x="90" y="45"/>
                </a:lnTo>
                <a:lnTo>
                  <a:pt x="87" y="45"/>
                </a:lnTo>
                <a:lnTo>
                  <a:pt x="76" y="43"/>
                </a:lnTo>
                <a:lnTo>
                  <a:pt x="78" y="32"/>
                </a:lnTo>
                <a:lnTo>
                  <a:pt x="77" y="28"/>
                </a:lnTo>
                <a:lnTo>
                  <a:pt x="77" y="27"/>
                </a:lnTo>
                <a:lnTo>
                  <a:pt x="79" y="18"/>
                </a:lnTo>
                <a:lnTo>
                  <a:pt x="90" y="12"/>
                </a:lnTo>
                <a:lnTo>
                  <a:pt x="104" y="4"/>
                </a:lnTo>
                <a:lnTo>
                  <a:pt x="116" y="5"/>
                </a:lnTo>
                <a:lnTo>
                  <a:pt x="137" y="0"/>
                </a:lnTo>
                <a:lnTo>
                  <a:pt x="142" y="9"/>
                </a:lnTo>
                <a:lnTo>
                  <a:pt x="148" y="11"/>
                </a:lnTo>
                <a:lnTo>
                  <a:pt x="149" y="16"/>
                </a:lnTo>
                <a:lnTo>
                  <a:pt x="154" y="16"/>
                </a:lnTo>
                <a:close/>
              </a:path>
            </a:pathLst>
          </a:custGeom>
          <a:solidFill>
            <a:schemeClr val="bg1"/>
          </a:solidFill>
          <a:ln w="0" cap="rnd">
            <a:solidFill>
              <a:srgbClr val="000000"/>
            </a:solidFill>
            <a:round/>
            <a:headEnd/>
            <a:tailEnd/>
          </a:ln>
        </p:spPr>
        <p:txBody>
          <a:bodyPr/>
          <a:lstStyle/>
          <a:p>
            <a:endParaRPr lang="nl-NL"/>
          </a:p>
        </p:txBody>
      </p:sp>
      <p:sp>
        <p:nvSpPr>
          <p:cNvPr id="170060" name="Freeform 92">
            <a:extLst>
              <a:ext uri="{FF2B5EF4-FFF2-40B4-BE49-F238E27FC236}">
                <a16:creationId xmlns:a16="http://schemas.microsoft.com/office/drawing/2014/main" id="{9A114F09-0C6F-4B98-9FB6-6451E22D2549}"/>
              </a:ext>
            </a:extLst>
          </p:cNvPr>
          <p:cNvSpPr>
            <a:spLocks/>
          </p:cNvSpPr>
          <p:nvPr/>
        </p:nvSpPr>
        <p:spPr bwMode="auto">
          <a:xfrm>
            <a:off x="6389689" y="3625850"/>
            <a:ext cx="325437" cy="255588"/>
          </a:xfrm>
          <a:custGeom>
            <a:avLst/>
            <a:gdLst>
              <a:gd name="T0" fmla="*/ 2147483646 w 205"/>
              <a:gd name="T1" fmla="*/ 2147483646 h 161"/>
              <a:gd name="T2" fmla="*/ 2147483646 w 205"/>
              <a:gd name="T3" fmla="*/ 2147483646 h 161"/>
              <a:gd name="T4" fmla="*/ 2147483646 w 205"/>
              <a:gd name="T5" fmla="*/ 2147483646 h 161"/>
              <a:gd name="T6" fmla="*/ 2147483646 w 205"/>
              <a:gd name="T7" fmla="*/ 2147483646 h 161"/>
              <a:gd name="T8" fmla="*/ 2147483646 w 205"/>
              <a:gd name="T9" fmla="*/ 2147483646 h 161"/>
              <a:gd name="T10" fmla="*/ 2147483646 w 205"/>
              <a:gd name="T11" fmla="*/ 2147483646 h 161"/>
              <a:gd name="T12" fmla="*/ 2147483646 w 205"/>
              <a:gd name="T13" fmla="*/ 2147483646 h 161"/>
              <a:gd name="T14" fmla="*/ 2147483646 w 205"/>
              <a:gd name="T15" fmla="*/ 2147483646 h 161"/>
              <a:gd name="T16" fmla="*/ 2147483646 w 205"/>
              <a:gd name="T17" fmla="*/ 2147483646 h 161"/>
              <a:gd name="T18" fmla="*/ 2147483646 w 205"/>
              <a:gd name="T19" fmla="*/ 2147483646 h 161"/>
              <a:gd name="T20" fmla="*/ 2147483646 w 205"/>
              <a:gd name="T21" fmla="*/ 2147483646 h 161"/>
              <a:gd name="T22" fmla="*/ 2147483646 w 205"/>
              <a:gd name="T23" fmla="*/ 2147483646 h 161"/>
              <a:gd name="T24" fmla="*/ 2147483646 w 205"/>
              <a:gd name="T25" fmla="*/ 2147483646 h 161"/>
              <a:gd name="T26" fmla="*/ 2147483646 w 205"/>
              <a:gd name="T27" fmla="*/ 2147483646 h 161"/>
              <a:gd name="T28" fmla="*/ 2147483646 w 205"/>
              <a:gd name="T29" fmla="*/ 2147483646 h 161"/>
              <a:gd name="T30" fmla="*/ 2147483646 w 205"/>
              <a:gd name="T31" fmla="*/ 2147483646 h 161"/>
              <a:gd name="T32" fmla="*/ 2147483646 w 205"/>
              <a:gd name="T33" fmla="*/ 2147483646 h 161"/>
              <a:gd name="T34" fmla="*/ 2147483646 w 205"/>
              <a:gd name="T35" fmla="*/ 2147483646 h 161"/>
              <a:gd name="T36" fmla="*/ 2147483646 w 205"/>
              <a:gd name="T37" fmla="*/ 2147483646 h 161"/>
              <a:gd name="T38" fmla="*/ 2147483646 w 205"/>
              <a:gd name="T39" fmla="*/ 2147483646 h 161"/>
              <a:gd name="T40" fmla="*/ 2147483646 w 205"/>
              <a:gd name="T41" fmla="*/ 2147483646 h 161"/>
              <a:gd name="T42" fmla="*/ 2147483646 w 205"/>
              <a:gd name="T43" fmla="*/ 2147483646 h 161"/>
              <a:gd name="T44" fmla="*/ 2147483646 w 205"/>
              <a:gd name="T45" fmla="*/ 2147483646 h 161"/>
              <a:gd name="T46" fmla="*/ 2147483646 w 205"/>
              <a:gd name="T47" fmla="*/ 2147483646 h 161"/>
              <a:gd name="T48" fmla="*/ 2147483646 w 205"/>
              <a:gd name="T49" fmla="*/ 2147483646 h 161"/>
              <a:gd name="T50" fmla="*/ 2147483646 w 205"/>
              <a:gd name="T51" fmla="*/ 2147483646 h 161"/>
              <a:gd name="T52" fmla="*/ 2147483646 w 205"/>
              <a:gd name="T53" fmla="*/ 2147483646 h 161"/>
              <a:gd name="T54" fmla="*/ 2147483646 w 205"/>
              <a:gd name="T55" fmla="*/ 2147483646 h 161"/>
              <a:gd name="T56" fmla="*/ 2147483646 w 205"/>
              <a:gd name="T57" fmla="*/ 2147483646 h 161"/>
              <a:gd name="T58" fmla="*/ 2147483646 w 205"/>
              <a:gd name="T59" fmla="*/ 2147483646 h 161"/>
              <a:gd name="T60" fmla="*/ 2147483646 w 205"/>
              <a:gd name="T61" fmla="*/ 2147483646 h 161"/>
              <a:gd name="T62" fmla="*/ 2147483646 w 205"/>
              <a:gd name="T63" fmla="*/ 2147483646 h 161"/>
              <a:gd name="T64" fmla="*/ 2147483646 w 205"/>
              <a:gd name="T65" fmla="*/ 2147483646 h 161"/>
              <a:gd name="T66" fmla="*/ 2147483646 w 205"/>
              <a:gd name="T67" fmla="*/ 2147483646 h 161"/>
              <a:gd name="T68" fmla="*/ 2147483646 w 205"/>
              <a:gd name="T69" fmla="*/ 2147483646 h 161"/>
              <a:gd name="T70" fmla="*/ 2147483646 w 205"/>
              <a:gd name="T71" fmla="*/ 2147483646 h 161"/>
              <a:gd name="T72" fmla="*/ 2147483646 w 205"/>
              <a:gd name="T73" fmla="*/ 2147483646 h 161"/>
              <a:gd name="T74" fmla="*/ 2147483646 w 205"/>
              <a:gd name="T75" fmla="*/ 2147483646 h 161"/>
              <a:gd name="T76" fmla="*/ 2147483646 w 205"/>
              <a:gd name="T77" fmla="*/ 2147483646 h 161"/>
              <a:gd name="T78" fmla="*/ 2147483646 w 205"/>
              <a:gd name="T79" fmla="*/ 2147483646 h 161"/>
              <a:gd name="T80" fmla="*/ 2147483646 w 205"/>
              <a:gd name="T81" fmla="*/ 2147483646 h 161"/>
              <a:gd name="T82" fmla="*/ 2147483646 w 205"/>
              <a:gd name="T83" fmla="*/ 2147483646 h 161"/>
              <a:gd name="T84" fmla="*/ 2147483646 w 205"/>
              <a:gd name="T85" fmla="*/ 2147483646 h 161"/>
              <a:gd name="T86" fmla="*/ 2147483646 w 205"/>
              <a:gd name="T87" fmla="*/ 2147483646 h 161"/>
              <a:gd name="T88" fmla="*/ 2147483646 w 205"/>
              <a:gd name="T89" fmla="*/ 2147483646 h 161"/>
              <a:gd name="T90" fmla="*/ 2147483646 w 205"/>
              <a:gd name="T91" fmla="*/ 2147483646 h 161"/>
              <a:gd name="T92" fmla="*/ 2147483646 w 205"/>
              <a:gd name="T93" fmla="*/ 2147483646 h 161"/>
              <a:gd name="T94" fmla="*/ 2147483646 w 205"/>
              <a:gd name="T95" fmla="*/ 2147483646 h 161"/>
              <a:gd name="T96" fmla="*/ 2147483646 w 205"/>
              <a:gd name="T97" fmla="*/ 2147483646 h 161"/>
              <a:gd name="T98" fmla="*/ 2147483646 w 205"/>
              <a:gd name="T99" fmla="*/ 2147483646 h 161"/>
              <a:gd name="T100" fmla="*/ 2147483646 w 205"/>
              <a:gd name="T101" fmla="*/ 2147483646 h 161"/>
              <a:gd name="T102" fmla="*/ 2147483646 w 205"/>
              <a:gd name="T103" fmla="*/ 2147483646 h 161"/>
              <a:gd name="T104" fmla="*/ 2147483646 w 205"/>
              <a:gd name="T105" fmla="*/ 0 h 161"/>
              <a:gd name="T106" fmla="*/ 2147483646 w 205"/>
              <a:gd name="T107" fmla="*/ 2147483646 h 161"/>
              <a:gd name="T108" fmla="*/ 2147483646 w 205"/>
              <a:gd name="T109" fmla="*/ 2147483646 h 161"/>
              <a:gd name="T110" fmla="*/ 2147483646 w 205"/>
              <a:gd name="T111" fmla="*/ 2147483646 h 161"/>
              <a:gd name="T112" fmla="*/ 2147483646 w 205"/>
              <a:gd name="T113" fmla="*/ 2147483646 h 161"/>
              <a:gd name="T114" fmla="*/ 2147483646 w 205"/>
              <a:gd name="T115" fmla="*/ 2147483646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5"/>
              <a:gd name="T175" fmla="*/ 0 h 161"/>
              <a:gd name="T176" fmla="*/ 205 w 205"/>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5" h="161">
                <a:moveTo>
                  <a:pt x="199" y="3"/>
                </a:moveTo>
                <a:lnTo>
                  <a:pt x="202" y="5"/>
                </a:lnTo>
                <a:lnTo>
                  <a:pt x="205" y="10"/>
                </a:lnTo>
                <a:lnTo>
                  <a:pt x="204" y="17"/>
                </a:lnTo>
                <a:lnTo>
                  <a:pt x="200" y="18"/>
                </a:lnTo>
                <a:lnTo>
                  <a:pt x="197" y="18"/>
                </a:lnTo>
                <a:lnTo>
                  <a:pt x="195" y="18"/>
                </a:lnTo>
                <a:lnTo>
                  <a:pt x="193" y="20"/>
                </a:lnTo>
                <a:lnTo>
                  <a:pt x="192" y="25"/>
                </a:lnTo>
                <a:lnTo>
                  <a:pt x="189" y="35"/>
                </a:lnTo>
                <a:lnTo>
                  <a:pt x="184" y="43"/>
                </a:lnTo>
                <a:lnTo>
                  <a:pt x="178" y="48"/>
                </a:lnTo>
                <a:lnTo>
                  <a:pt x="174" y="53"/>
                </a:lnTo>
                <a:lnTo>
                  <a:pt x="173" y="58"/>
                </a:lnTo>
                <a:lnTo>
                  <a:pt x="173" y="64"/>
                </a:lnTo>
                <a:lnTo>
                  <a:pt x="176" y="81"/>
                </a:lnTo>
                <a:lnTo>
                  <a:pt x="177" y="87"/>
                </a:lnTo>
                <a:lnTo>
                  <a:pt x="178" y="93"/>
                </a:lnTo>
                <a:lnTo>
                  <a:pt x="174" y="98"/>
                </a:lnTo>
                <a:lnTo>
                  <a:pt x="174" y="104"/>
                </a:lnTo>
                <a:lnTo>
                  <a:pt x="178" y="113"/>
                </a:lnTo>
                <a:lnTo>
                  <a:pt x="182" y="116"/>
                </a:lnTo>
                <a:lnTo>
                  <a:pt x="183" y="119"/>
                </a:lnTo>
                <a:lnTo>
                  <a:pt x="183" y="121"/>
                </a:lnTo>
                <a:lnTo>
                  <a:pt x="184" y="124"/>
                </a:lnTo>
                <a:lnTo>
                  <a:pt x="184" y="130"/>
                </a:lnTo>
                <a:lnTo>
                  <a:pt x="188" y="131"/>
                </a:lnTo>
                <a:lnTo>
                  <a:pt x="189" y="133"/>
                </a:lnTo>
                <a:lnTo>
                  <a:pt x="185" y="136"/>
                </a:lnTo>
                <a:lnTo>
                  <a:pt x="181" y="138"/>
                </a:lnTo>
                <a:lnTo>
                  <a:pt x="177" y="140"/>
                </a:lnTo>
                <a:lnTo>
                  <a:pt x="176" y="143"/>
                </a:lnTo>
                <a:lnTo>
                  <a:pt x="175" y="147"/>
                </a:lnTo>
                <a:lnTo>
                  <a:pt x="172" y="147"/>
                </a:lnTo>
                <a:lnTo>
                  <a:pt x="172" y="152"/>
                </a:lnTo>
                <a:lnTo>
                  <a:pt x="171" y="155"/>
                </a:lnTo>
                <a:lnTo>
                  <a:pt x="169" y="157"/>
                </a:lnTo>
                <a:lnTo>
                  <a:pt x="171" y="161"/>
                </a:lnTo>
                <a:lnTo>
                  <a:pt x="168" y="161"/>
                </a:lnTo>
                <a:lnTo>
                  <a:pt x="167" y="161"/>
                </a:lnTo>
                <a:lnTo>
                  <a:pt x="161" y="159"/>
                </a:lnTo>
                <a:lnTo>
                  <a:pt x="158" y="157"/>
                </a:lnTo>
                <a:lnTo>
                  <a:pt x="154" y="155"/>
                </a:lnTo>
                <a:lnTo>
                  <a:pt x="150" y="153"/>
                </a:lnTo>
                <a:lnTo>
                  <a:pt x="148" y="157"/>
                </a:lnTo>
                <a:lnTo>
                  <a:pt x="144" y="156"/>
                </a:lnTo>
                <a:lnTo>
                  <a:pt x="142" y="157"/>
                </a:lnTo>
                <a:lnTo>
                  <a:pt x="139" y="160"/>
                </a:lnTo>
                <a:lnTo>
                  <a:pt x="136" y="161"/>
                </a:lnTo>
                <a:lnTo>
                  <a:pt x="133" y="158"/>
                </a:lnTo>
                <a:lnTo>
                  <a:pt x="131" y="157"/>
                </a:lnTo>
                <a:lnTo>
                  <a:pt x="127" y="157"/>
                </a:lnTo>
                <a:lnTo>
                  <a:pt x="124" y="153"/>
                </a:lnTo>
                <a:lnTo>
                  <a:pt x="121" y="146"/>
                </a:lnTo>
                <a:lnTo>
                  <a:pt x="117" y="142"/>
                </a:lnTo>
                <a:lnTo>
                  <a:pt x="114" y="141"/>
                </a:lnTo>
                <a:lnTo>
                  <a:pt x="113" y="137"/>
                </a:lnTo>
                <a:lnTo>
                  <a:pt x="110" y="137"/>
                </a:lnTo>
                <a:lnTo>
                  <a:pt x="105" y="135"/>
                </a:lnTo>
                <a:lnTo>
                  <a:pt x="101" y="131"/>
                </a:lnTo>
                <a:lnTo>
                  <a:pt x="100" y="131"/>
                </a:lnTo>
                <a:lnTo>
                  <a:pt x="95" y="130"/>
                </a:lnTo>
                <a:lnTo>
                  <a:pt x="93" y="126"/>
                </a:lnTo>
                <a:lnTo>
                  <a:pt x="88" y="125"/>
                </a:lnTo>
                <a:lnTo>
                  <a:pt x="86" y="121"/>
                </a:lnTo>
                <a:lnTo>
                  <a:pt x="83" y="118"/>
                </a:lnTo>
                <a:lnTo>
                  <a:pt x="83" y="121"/>
                </a:lnTo>
                <a:lnTo>
                  <a:pt x="80" y="124"/>
                </a:lnTo>
                <a:lnTo>
                  <a:pt x="78" y="122"/>
                </a:lnTo>
                <a:lnTo>
                  <a:pt x="77" y="119"/>
                </a:lnTo>
                <a:lnTo>
                  <a:pt x="76" y="118"/>
                </a:lnTo>
                <a:lnTo>
                  <a:pt x="74" y="118"/>
                </a:lnTo>
                <a:lnTo>
                  <a:pt x="69" y="122"/>
                </a:lnTo>
                <a:lnTo>
                  <a:pt x="67" y="123"/>
                </a:lnTo>
                <a:lnTo>
                  <a:pt x="64" y="124"/>
                </a:lnTo>
                <a:lnTo>
                  <a:pt x="60" y="124"/>
                </a:lnTo>
                <a:lnTo>
                  <a:pt x="57" y="126"/>
                </a:lnTo>
                <a:lnTo>
                  <a:pt x="52" y="127"/>
                </a:lnTo>
                <a:lnTo>
                  <a:pt x="47" y="130"/>
                </a:lnTo>
                <a:lnTo>
                  <a:pt x="45" y="134"/>
                </a:lnTo>
                <a:lnTo>
                  <a:pt x="43" y="134"/>
                </a:lnTo>
                <a:lnTo>
                  <a:pt x="46" y="127"/>
                </a:lnTo>
                <a:lnTo>
                  <a:pt x="46" y="114"/>
                </a:lnTo>
                <a:lnTo>
                  <a:pt x="49" y="106"/>
                </a:lnTo>
                <a:lnTo>
                  <a:pt x="42" y="98"/>
                </a:lnTo>
                <a:lnTo>
                  <a:pt x="31" y="114"/>
                </a:lnTo>
                <a:lnTo>
                  <a:pt x="24" y="105"/>
                </a:lnTo>
                <a:lnTo>
                  <a:pt x="14" y="103"/>
                </a:lnTo>
                <a:lnTo>
                  <a:pt x="15" y="69"/>
                </a:lnTo>
                <a:lnTo>
                  <a:pt x="7" y="76"/>
                </a:lnTo>
                <a:lnTo>
                  <a:pt x="1" y="61"/>
                </a:lnTo>
                <a:lnTo>
                  <a:pt x="4" y="53"/>
                </a:lnTo>
                <a:lnTo>
                  <a:pt x="0" y="44"/>
                </a:lnTo>
                <a:lnTo>
                  <a:pt x="5" y="41"/>
                </a:lnTo>
                <a:lnTo>
                  <a:pt x="4" y="32"/>
                </a:lnTo>
                <a:lnTo>
                  <a:pt x="10" y="30"/>
                </a:lnTo>
                <a:lnTo>
                  <a:pt x="30" y="27"/>
                </a:lnTo>
                <a:lnTo>
                  <a:pt x="29" y="22"/>
                </a:lnTo>
                <a:lnTo>
                  <a:pt x="40" y="18"/>
                </a:lnTo>
                <a:lnTo>
                  <a:pt x="43" y="11"/>
                </a:lnTo>
                <a:lnTo>
                  <a:pt x="51" y="14"/>
                </a:lnTo>
                <a:lnTo>
                  <a:pt x="52" y="10"/>
                </a:lnTo>
                <a:lnTo>
                  <a:pt x="59" y="12"/>
                </a:lnTo>
                <a:lnTo>
                  <a:pt x="60" y="4"/>
                </a:lnTo>
                <a:lnTo>
                  <a:pt x="81" y="11"/>
                </a:lnTo>
                <a:lnTo>
                  <a:pt x="90" y="0"/>
                </a:lnTo>
                <a:lnTo>
                  <a:pt x="92" y="6"/>
                </a:lnTo>
                <a:lnTo>
                  <a:pt x="101" y="3"/>
                </a:lnTo>
                <a:lnTo>
                  <a:pt x="128" y="4"/>
                </a:lnTo>
                <a:lnTo>
                  <a:pt x="150" y="11"/>
                </a:lnTo>
                <a:lnTo>
                  <a:pt x="156" y="15"/>
                </a:lnTo>
                <a:lnTo>
                  <a:pt x="167" y="13"/>
                </a:lnTo>
                <a:lnTo>
                  <a:pt x="186" y="17"/>
                </a:lnTo>
                <a:lnTo>
                  <a:pt x="194" y="13"/>
                </a:lnTo>
                <a:lnTo>
                  <a:pt x="199" y="4"/>
                </a:lnTo>
                <a:lnTo>
                  <a:pt x="199" y="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62" name="Freeform 93">
            <a:extLst>
              <a:ext uri="{FF2B5EF4-FFF2-40B4-BE49-F238E27FC236}">
                <a16:creationId xmlns:a16="http://schemas.microsoft.com/office/drawing/2014/main" id="{1255B155-B5BD-4792-B7DC-47383070C965}"/>
              </a:ext>
            </a:extLst>
          </p:cNvPr>
          <p:cNvSpPr>
            <a:spLocks/>
          </p:cNvSpPr>
          <p:nvPr/>
        </p:nvSpPr>
        <p:spPr bwMode="auto">
          <a:xfrm>
            <a:off x="6389689" y="3625850"/>
            <a:ext cx="325437" cy="255588"/>
          </a:xfrm>
          <a:custGeom>
            <a:avLst/>
            <a:gdLst>
              <a:gd name="T0" fmla="*/ 2147483647 w 205"/>
              <a:gd name="T1" fmla="*/ 2147483647 h 161"/>
              <a:gd name="T2" fmla="*/ 2147483647 w 205"/>
              <a:gd name="T3" fmla="*/ 2147483647 h 161"/>
              <a:gd name="T4" fmla="*/ 2147483647 w 205"/>
              <a:gd name="T5" fmla="*/ 2147483647 h 161"/>
              <a:gd name="T6" fmla="*/ 2147483647 w 205"/>
              <a:gd name="T7" fmla="*/ 2147483647 h 161"/>
              <a:gd name="T8" fmla="*/ 2147483647 w 205"/>
              <a:gd name="T9" fmla="*/ 2147483647 h 161"/>
              <a:gd name="T10" fmla="*/ 2147483647 w 205"/>
              <a:gd name="T11" fmla="*/ 2147483647 h 161"/>
              <a:gd name="T12" fmla="*/ 2147483647 w 205"/>
              <a:gd name="T13" fmla="*/ 2147483647 h 161"/>
              <a:gd name="T14" fmla="*/ 2147483647 w 205"/>
              <a:gd name="T15" fmla="*/ 2147483647 h 161"/>
              <a:gd name="T16" fmla="*/ 2147483647 w 205"/>
              <a:gd name="T17" fmla="*/ 2147483647 h 161"/>
              <a:gd name="T18" fmla="*/ 2147483647 w 205"/>
              <a:gd name="T19" fmla="*/ 2147483647 h 161"/>
              <a:gd name="T20" fmla="*/ 2147483647 w 205"/>
              <a:gd name="T21" fmla="*/ 2147483647 h 161"/>
              <a:gd name="T22" fmla="*/ 2147483647 w 205"/>
              <a:gd name="T23" fmla="*/ 2147483647 h 161"/>
              <a:gd name="T24" fmla="*/ 2147483647 w 205"/>
              <a:gd name="T25" fmla="*/ 2147483647 h 161"/>
              <a:gd name="T26" fmla="*/ 2147483647 w 205"/>
              <a:gd name="T27" fmla="*/ 2147483647 h 161"/>
              <a:gd name="T28" fmla="*/ 2147483647 w 205"/>
              <a:gd name="T29" fmla="*/ 2147483647 h 161"/>
              <a:gd name="T30" fmla="*/ 2147483647 w 205"/>
              <a:gd name="T31" fmla="*/ 2147483647 h 161"/>
              <a:gd name="T32" fmla="*/ 2147483647 w 205"/>
              <a:gd name="T33" fmla="*/ 2147483647 h 161"/>
              <a:gd name="T34" fmla="*/ 2147483647 w 205"/>
              <a:gd name="T35" fmla="*/ 2147483647 h 161"/>
              <a:gd name="T36" fmla="*/ 2147483647 w 205"/>
              <a:gd name="T37" fmla="*/ 2147483647 h 161"/>
              <a:gd name="T38" fmla="*/ 2147483647 w 205"/>
              <a:gd name="T39" fmla="*/ 2147483647 h 161"/>
              <a:gd name="T40" fmla="*/ 2147483647 w 205"/>
              <a:gd name="T41" fmla="*/ 2147483647 h 161"/>
              <a:gd name="T42" fmla="*/ 2147483647 w 205"/>
              <a:gd name="T43" fmla="*/ 2147483647 h 161"/>
              <a:gd name="T44" fmla="*/ 2147483647 w 205"/>
              <a:gd name="T45" fmla="*/ 2147483647 h 161"/>
              <a:gd name="T46" fmla="*/ 2147483647 w 205"/>
              <a:gd name="T47" fmla="*/ 2147483647 h 161"/>
              <a:gd name="T48" fmla="*/ 2147483647 w 205"/>
              <a:gd name="T49" fmla="*/ 2147483647 h 161"/>
              <a:gd name="T50" fmla="*/ 2147483647 w 205"/>
              <a:gd name="T51" fmla="*/ 2147483647 h 161"/>
              <a:gd name="T52" fmla="*/ 2147483647 w 205"/>
              <a:gd name="T53" fmla="*/ 2147483647 h 161"/>
              <a:gd name="T54" fmla="*/ 2147483647 w 205"/>
              <a:gd name="T55" fmla="*/ 2147483647 h 161"/>
              <a:gd name="T56" fmla="*/ 2147483647 w 205"/>
              <a:gd name="T57" fmla="*/ 2147483647 h 161"/>
              <a:gd name="T58" fmla="*/ 2147483647 w 205"/>
              <a:gd name="T59" fmla="*/ 2147483647 h 161"/>
              <a:gd name="T60" fmla="*/ 2147483647 w 205"/>
              <a:gd name="T61" fmla="*/ 2147483647 h 161"/>
              <a:gd name="T62" fmla="*/ 2147483647 w 205"/>
              <a:gd name="T63" fmla="*/ 2147483647 h 161"/>
              <a:gd name="T64" fmla="*/ 2147483647 w 205"/>
              <a:gd name="T65" fmla="*/ 2147483647 h 161"/>
              <a:gd name="T66" fmla="*/ 2147483647 w 205"/>
              <a:gd name="T67" fmla="*/ 2147483647 h 161"/>
              <a:gd name="T68" fmla="*/ 2147483647 w 205"/>
              <a:gd name="T69" fmla="*/ 2147483647 h 161"/>
              <a:gd name="T70" fmla="*/ 2147483647 w 205"/>
              <a:gd name="T71" fmla="*/ 2147483647 h 161"/>
              <a:gd name="T72" fmla="*/ 2147483647 w 205"/>
              <a:gd name="T73" fmla="*/ 2147483647 h 161"/>
              <a:gd name="T74" fmla="*/ 2147483647 w 205"/>
              <a:gd name="T75" fmla="*/ 2147483647 h 161"/>
              <a:gd name="T76" fmla="*/ 2147483647 w 205"/>
              <a:gd name="T77" fmla="*/ 2147483647 h 161"/>
              <a:gd name="T78" fmla="*/ 2147483647 w 205"/>
              <a:gd name="T79" fmla="*/ 2147483647 h 161"/>
              <a:gd name="T80" fmla="*/ 2147483647 w 205"/>
              <a:gd name="T81" fmla="*/ 2147483647 h 161"/>
              <a:gd name="T82" fmla="*/ 2147483647 w 205"/>
              <a:gd name="T83" fmla="*/ 2147483647 h 161"/>
              <a:gd name="T84" fmla="*/ 2147483647 w 205"/>
              <a:gd name="T85" fmla="*/ 2147483647 h 161"/>
              <a:gd name="T86" fmla="*/ 2147483647 w 205"/>
              <a:gd name="T87" fmla="*/ 2147483647 h 161"/>
              <a:gd name="T88" fmla="*/ 2147483647 w 205"/>
              <a:gd name="T89" fmla="*/ 2147483647 h 161"/>
              <a:gd name="T90" fmla="*/ 2147483647 w 205"/>
              <a:gd name="T91" fmla="*/ 2147483647 h 161"/>
              <a:gd name="T92" fmla="*/ 2147483647 w 205"/>
              <a:gd name="T93" fmla="*/ 2147483647 h 161"/>
              <a:gd name="T94" fmla="*/ 2147483647 w 205"/>
              <a:gd name="T95" fmla="*/ 2147483647 h 161"/>
              <a:gd name="T96" fmla="*/ 2147483647 w 205"/>
              <a:gd name="T97" fmla="*/ 2147483647 h 161"/>
              <a:gd name="T98" fmla="*/ 2147483647 w 205"/>
              <a:gd name="T99" fmla="*/ 2147483647 h 161"/>
              <a:gd name="T100" fmla="*/ 2147483647 w 205"/>
              <a:gd name="T101" fmla="*/ 2147483647 h 161"/>
              <a:gd name="T102" fmla="*/ 2147483647 w 205"/>
              <a:gd name="T103" fmla="*/ 2147483647 h 161"/>
              <a:gd name="T104" fmla="*/ 2147483647 w 205"/>
              <a:gd name="T105" fmla="*/ 0 h 161"/>
              <a:gd name="T106" fmla="*/ 2147483647 w 205"/>
              <a:gd name="T107" fmla="*/ 2147483647 h 161"/>
              <a:gd name="T108" fmla="*/ 2147483647 w 205"/>
              <a:gd name="T109" fmla="*/ 2147483647 h 161"/>
              <a:gd name="T110" fmla="*/ 2147483647 w 205"/>
              <a:gd name="T111" fmla="*/ 2147483647 h 161"/>
              <a:gd name="T112" fmla="*/ 2147483647 w 205"/>
              <a:gd name="T113" fmla="*/ 2147483647 h 161"/>
              <a:gd name="T114" fmla="*/ 2147483647 w 205"/>
              <a:gd name="T115" fmla="*/ 2147483647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5"/>
              <a:gd name="T175" fmla="*/ 0 h 161"/>
              <a:gd name="T176" fmla="*/ 205 w 205"/>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5" h="161">
                <a:moveTo>
                  <a:pt x="199" y="3"/>
                </a:moveTo>
                <a:lnTo>
                  <a:pt x="202" y="5"/>
                </a:lnTo>
                <a:lnTo>
                  <a:pt x="205" y="10"/>
                </a:lnTo>
                <a:lnTo>
                  <a:pt x="204" y="17"/>
                </a:lnTo>
                <a:lnTo>
                  <a:pt x="200" y="18"/>
                </a:lnTo>
                <a:lnTo>
                  <a:pt x="197" y="18"/>
                </a:lnTo>
                <a:lnTo>
                  <a:pt x="195" y="18"/>
                </a:lnTo>
                <a:lnTo>
                  <a:pt x="193" y="20"/>
                </a:lnTo>
                <a:lnTo>
                  <a:pt x="192" y="25"/>
                </a:lnTo>
                <a:lnTo>
                  <a:pt x="189" y="35"/>
                </a:lnTo>
                <a:lnTo>
                  <a:pt x="184" y="43"/>
                </a:lnTo>
                <a:lnTo>
                  <a:pt x="178" y="48"/>
                </a:lnTo>
                <a:lnTo>
                  <a:pt x="174" y="53"/>
                </a:lnTo>
                <a:lnTo>
                  <a:pt x="173" y="58"/>
                </a:lnTo>
                <a:lnTo>
                  <a:pt x="173" y="64"/>
                </a:lnTo>
                <a:lnTo>
                  <a:pt x="176" y="81"/>
                </a:lnTo>
                <a:lnTo>
                  <a:pt x="177" y="87"/>
                </a:lnTo>
                <a:lnTo>
                  <a:pt x="178" y="93"/>
                </a:lnTo>
                <a:lnTo>
                  <a:pt x="174" y="98"/>
                </a:lnTo>
                <a:lnTo>
                  <a:pt x="174" y="104"/>
                </a:lnTo>
                <a:lnTo>
                  <a:pt x="178" y="113"/>
                </a:lnTo>
                <a:lnTo>
                  <a:pt x="182" y="116"/>
                </a:lnTo>
                <a:lnTo>
                  <a:pt x="183" y="119"/>
                </a:lnTo>
                <a:lnTo>
                  <a:pt x="183" y="121"/>
                </a:lnTo>
                <a:lnTo>
                  <a:pt x="184" y="124"/>
                </a:lnTo>
                <a:lnTo>
                  <a:pt x="184" y="130"/>
                </a:lnTo>
                <a:lnTo>
                  <a:pt x="188" y="131"/>
                </a:lnTo>
                <a:lnTo>
                  <a:pt x="189" y="133"/>
                </a:lnTo>
                <a:lnTo>
                  <a:pt x="185" y="136"/>
                </a:lnTo>
                <a:lnTo>
                  <a:pt x="181" y="138"/>
                </a:lnTo>
                <a:lnTo>
                  <a:pt x="177" y="140"/>
                </a:lnTo>
                <a:lnTo>
                  <a:pt x="176" y="143"/>
                </a:lnTo>
                <a:lnTo>
                  <a:pt x="175" y="147"/>
                </a:lnTo>
                <a:lnTo>
                  <a:pt x="172" y="147"/>
                </a:lnTo>
                <a:lnTo>
                  <a:pt x="172" y="152"/>
                </a:lnTo>
                <a:lnTo>
                  <a:pt x="171" y="155"/>
                </a:lnTo>
                <a:lnTo>
                  <a:pt x="169" y="157"/>
                </a:lnTo>
                <a:lnTo>
                  <a:pt x="171" y="161"/>
                </a:lnTo>
                <a:lnTo>
                  <a:pt x="168" y="161"/>
                </a:lnTo>
                <a:lnTo>
                  <a:pt x="167" y="161"/>
                </a:lnTo>
                <a:lnTo>
                  <a:pt x="161" y="159"/>
                </a:lnTo>
                <a:lnTo>
                  <a:pt x="158" y="157"/>
                </a:lnTo>
                <a:lnTo>
                  <a:pt x="154" y="155"/>
                </a:lnTo>
                <a:lnTo>
                  <a:pt x="150" y="153"/>
                </a:lnTo>
                <a:lnTo>
                  <a:pt x="148" y="157"/>
                </a:lnTo>
                <a:lnTo>
                  <a:pt x="144" y="156"/>
                </a:lnTo>
                <a:lnTo>
                  <a:pt x="142" y="157"/>
                </a:lnTo>
                <a:lnTo>
                  <a:pt x="139" y="160"/>
                </a:lnTo>
                <a:lnTo>
                  <a:pt x="136" y="161"/>
                </a:lnTo>
                <a:lnTo>
                  <a:pt x="133" y="158"/>
                </a:lnTo>
                <a:lnTo>
                  <a:pt x="131" y="157"/>
                </a:lnTo>
                <a:lnTo>
                  <a:pt x="127" y="157"/>
                </a:lnTo>
                <a:lnTo>
                  <a:pt x="124" y="153"/>
                </a:lnTo>
                <a:lnTo>
                  <a:pt x="121" y="146"/>
                </a:lnTo>
                <a:lnTo>
                  <a:pt x="117" y="142"/>
                </a:lnTo>
                <a:lnTo>
                  <a:pt x="114" y="141"/>
                </a:lnTo>
                <a:lnTo>
                  <a:pt x="113" y="137"/>
                </a:lnTo>
                <a:lnTo>
                  <a:pt x="110" y="137"/>
                </a:lnTo>
                <a:lnTo>
                  <a:pt x="105" y="135"/>
                </a:lnTo>
                <a:lnTo>
                  <a:pt x="101" y="131"/>
                </a:lnTo>
                <a:lnTo>
                  <a:pt x="100" y="131"/>
                </a:lnTo>
                <a:lnTo>
                  <a:pt x="95" y="130"/>
                </a:lnTo>
                <a:lnTo>
                  <a:pt x="93" y="126"/>
                </a:lnTo>
                <a:lnTo>
                  <a:pt x="88" y="125"/>
                </a:lnTo>
                <a:lnTo>
                  <a:pt x="86" y="121"/>
                </a:lnTo>
                <a:lnTo>
                  <a:pt x="83" y="118"/>
                </a:lnTo>
                <a:lnTo>
                  <a:pt x="83" y="121"/>
                </a:lnTo>
                <a:lnTo>
                  <a:pt x="80" y="124"/>
                </a:lnTo>
                <a:lnTo>
                  <a:pt x="78" y="122"/>
                </a:lnTo>
                <a:lnTo>
                  <a:pt x="77" y="119"/>
                </a:lnTo>
                <a:lnTo>
                  <a:pt x="76" y="118"/>
                </a:lnTo>
                <a:lnTo>
                  <a:pt x="74" y="118"/>
                </a:lnTo>
                <a:lnTo>
                  <a:pt x="69" y="122"/>
                </a:lnTo>
                <a:lnTo>
                  <a:pt x="67" y="123"/>
                </a:lnTo>
                <a:lnTo>
                  <a:pt x="64" y="124"/>
                </a:lnTo>
                <a:lnTo>
                  <a:pt x="60" y="124"/>
                </a:lnTo>
                <a:lnTo>
                  <a:pt x="57" y="126"/>
                </a:lnTo>
                <a:lnTo>
                  <a:pt x="52" y="127"/>
                </a:lnTo>
                <a:lnTo>
                  <a:pt x="47" y="130"/>
                </a:lnTo>
                <a:lnTo>
                  <a:pt x="45" y="134"/>
                </a:lnTo>
                <a:lnTo>
                  <a:pt x="43" y="134"/>
                </a:lnTo>
                <a:lnTo>
                  <a:pt x="46" y="127"/>
                </a:lnTo>
                <a:lnTo>
                  <a:pt x="46" y="114"/>
                </a:lnTo>
                <a:lnTo>
                  <a:pt x="49" y="106"/>
                </a:lnTo>
                <a:lnTo>
                  <a:pt x="42" y="98"/>
                </a:lnTo>
                <a:lnTo>
                  <a:pt x="31" y="114"/>
                </a:lnTo>
                <a:lnTo>
                  <a:pt x="24" y="105"/>
                </a:lnTo>
                <a:lnTo>
                  <a:pt x="14" y="103"/>
                </a:lnTo>
                <a:lnTo>
                  <a:pt x="15" y="69"/>
                </a:lnTo>
                <a:lnTo>
                  <a:pt x="7" y="76"/>
                </a:lnTo>
                <a:lnTo>
                  <a:pt x="1" y="61"/>
                </a:lnTo>
                <a:lnTo>
                  <a:pt x="4" y="53"/>
                </a:lnTo>
                <a:lnTo>
                  <a:pt x="0" y="44"/>
                </a:lnTo>
                <a:lnTo>
                  <a:pt x="5" y="41"/>
                </a:lnTo>
                <a:lnTo>
                  <a:pt x="4" y="32"/>
                </a:lnTo>
                <a:lnTo>
                  <a:pt x="10" y="30"/>
                </a:lnTo>
                <a:lnTo>
                  <a:pt x="30" y="27"/>
                </a:lnTo>
                <a:lnTo>
                  <a:pt x="29" y="22"/>
                </a:lnTo>
                <a:lnTo>
                  <a:pt x="40" y="18"/>
                </a:lnTo>
                <a:lnTo>
                  <a:pt x="43" y="11"/>
                </a:lnTo>
                <a:lnTo>
                  <a:pt x="51" y="14"/>
                </a:lnTo>
                <a:lnTo>
                  <a:pt x="52" y="10"/>
                </a:lnTo>
                <a:lnTo>
                  <a:pt x="59" y="12"/>
                </a:lnTo>
                <a:lnTo>
                  <a:pt x="60" y="4"/>
                </a:lnTo>
                <a:lnTo>
                  <a:pt x="81" y="11"/>
                </a:lnTo>
                <a:lnTo>
                  <a:pt x="90" y="0"/>
                </a:lnTo>
                <a:lnTo>
                  <a:pt x="92" y="6"/>
                </a:lnTo>
                <a:lnTo>
                  <a:pt x="101" y="3"/>
                </a:lnTo>
                <a:lnTo>
                  <a:pt x="128" y="4"/>
                </a:lnTo>
                <a:lnTo>
                  <a:pt x="150" y="11"/>
                </a:lnTo>
                <a:lnTo>
                  <a:pt x="156" y="15"/>
                </a:lnTo>
                <a:lnTo>
                  <a:pt x="167" y="13"/>
                </a:lnTo>
                <a:lnTo>
                  <a:pt x="186" y="17"/>
                </a:lnTo>
                <a:lnTo>
                  <a:pt x="194" y="13"/>
                </a:lnTo>
                <a:lnTo>
                  <a:pt x="199" y="4"/>
                </a:lnTo>
                <a:lnTo>
                  <a:pt x="199" y="3"/>
                </a:lnTo>
                <a:close/>
              </a:path>
            </a:pathLst>
          </a:custGeom>
          <a:solidFill>
            <a:schemeClr val="accent1">
              <a:lumMod val="1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62" name="Freeform 94">
            <a:extLst>
              <a:ext uri="{FF2B5EF4-FFF2-40B4-BE49-F238E27FC236}">
                <a16:creationId xmlns:a16="http://schemas.microsoft.com/office/drawing/2014/main" id="{98F37EC4-739E-4A9B-835A-B9EC9ACC2F37}"/>
              </a:ext>
            </a:extLst>
          </p:cNvPr>
          <p:cNvSpPr>
            <a:spLocks/>
          </p:cNvSpPr>
          <p:nvPr/>
        </p:nvSpPr>
        <p:spPr bwMode="auto">
          <a:xfrm>
            <a:off x="6227763" y="4017964"/>
            <a:ext cx="393700" cy="300037"/>
          </a:xfrm>
          <a:custGeom>
            <a:avLst/>
            <a:gdLst>
              <a:gd name="T0" fmla="*/ 2147483646 w 248"/>
              <a:gd name="T1" fmla="*/ 2147483646 h 189"/>
              <a:gd name="T2" fmla="*/ 2147483646 w 248"/>
              <a:gd name="T3" fmla="*/ 2147483646 h 189"/>
              <a:gd name="T4" fmla="*/ 2147483646 w 248"/>
              <a:gd name="T5" fmla="*/ 2147483646 h 189"/>
              <a:gd name="T6" fmla="*/ 2147483646 w 248"/>
              <a:gd name="T7" fmla="*/ 2147483646 h 189"/>
              <a:gd name="T8" fmla="*/ 2147483646 w 248"/>
              <a:gd name="T9" fmla="*/ 2147483646 h 189"/>
              <a:gd name="T10" fmla="*/ 2147483646 w 248"/>
              <a:gd name="T11" fmla="*/ 2147483646 h 189"/>
              <a:gd name="T12" fmla="*/ 2147483646 w 248"/>
              <a:gd name="T13" fmla="*/ 2147483646 h 189"/>
              <a:gd name="T14" fmla="*/ 2147483646 w 248"/>
              <a:gd name="T15" fmla="*/ 2147483646 h 189"/>
              <a:gd name="T16" fmla="*/ 2147483646 w 248"/>
              <a:gd name="T17" fmla="*/ 2147483646 h 189"/>
              <a:gd name="T18" fmla="*/ 2147483646 w 248"/>
              <a:gd name="T19" fmla="*/ 2147483646 h 189"/>
              <a:gd name="T20" fmla="*/ 0 w 248"/>
              <a:gd name="T21" fmla="*/ 2147483646 h 189"/>
              <a:gd name="T22" fmla="*/ 2147483646 w 248"/>
              <a:gd name="T23" fmla="*/ 2147483646 h 189"/>
              <a:gd name="T24" fmla="*/ 2147483646 w 248"/>
              <a:gd name="T25" fmla="*/ 0 h 189"/>
              <a:gd name="T26" fmla="*/ 2147483646 w 248"/>
              <a:gd name="T27" fmla="*/ 2147483646 h 189"/>
              <a:gd name="T28" fmla="*/ 2147483646 w 248"/>
              <a:gd name="T29" fmla="*/ 2147483646 h 189"/>
              <a:gd name="T30" fmla="*/ 2147483646 w 248"/>
              <a:gd name="T31" fmla="*/ 2147483646 h 189"/>
              <a:gd name="T32" fmla="*/ 2147483646 w 248"/>
              <a:gd name="T33" fmla="*/ 2147483646 h 189"/>
              <a:gd name="T34" fmla="*/ 2147483646 w 248"/>
              <a:gd name="T35" fmla="*/ 2147483646 h 189"/>
              <a:gd name="T36" fmla="*/ 2147483646 w 248"/>
              <a:gd name="T37" fmla="*/ 2147483646 h 189"/>
              <a:gd name="T38" fmla="*/ 2147483646 w 248"/>
              <a:gd name="T39" fmla="*/ 0 h 189"/>
              <a:gd name="T40" fmla="*/ 2147483646 w 248"/>
              <a:gd name="T41" fmla="*/ 2147483646 h 189"/>
              <a:gd name="T42" fmla="*/ 2147483646 w 248"/>
              <a:gd name="T43" fmla="*/ 2147483646 h 189"/>
              <a:gd name="T44" fmla="*/ 2147483646 w 248"/>
              <a:gd name="T45" fmla="*/ 2147483646 h 189"/>
              <a:gd name="T46" fmla="*/ 2147483646 w 248"/>
              <a:gd name="T47" fmla="*/ 2147483646 h 189"/>
              <a:gd name="T48" fmla="*/ 2147483646 w 248"/>
              <a:gd name="T49" fmla="*/ 2147483646 h 189"/>
              <a:gd name="T50" fmla="*/ 2147483646 w 248"/>
              <a:gd name="T51" fmla="*/ 2147483646 h 189"/>
              <a:gd name="T52" fmla="*/ 2147483646 w 248"/>
              <a:gd name="T53" fmla="*/ 2147483646 h 189"/>
              <a:gd name="T54" fmla="*/ 2147483646 w 248"/>
              <a:gd name="T55" fmla="*/ 2147483646 h 189"/>
              <a:gd name="T56" fmla="*/ 2147483646 w 248"/>
              <a:gd name="T57" fmla="*/ 2147483646 h 189"/>
              <a:gd name="T58" fmla="*/ 2147483646 w 248"/>
              <a:gd name="T59" fmla="*/ 2147483646 h 189"/>
              <a:gd name="T60" fmla="*/ 2147483646 w 248"/>
              <a:gd name="T61" fmla="*/ 2147483646 h 189"/>
              <a:gd name="T62" fmla="*/ 2147483646 w 248"/>
              <a:gd name="T63" fmla="*/ 2147483646 h 189"/>
              <a:gd name="T64" fmla="*/ 2147483646 w 248"/>
              <a:gd name="T65" fmla="*/ 2147483646 h 189"/>
              <a:gd name="T66" fmla="*/ 2147483646 w 248"/>
              <a:gd name="T67" fmla="*/ 2147483646 h 189"/>
              <a:gd name="T68" fmla="*/ 2147483646 w 248"/>
              <a:gd name="T69" fmla="*/ 2147483646 h 189"/>
              <a:gd name="T70" fmla="*/ 2147483646 w 248"/>
              <a:gd name="T71" fmla="*/ 2147483646 h 189"/>
              <a:gd name="T72" fmla="*/ 2147483646 w 248"/>
              <a:gd name="T73" fmla="*/ 2147483646 h 189"/>
              <a:gd name="T74" fmla="*/ 2147483646 w 248"/>
              <a:gd name="T75" fmla="*/ 2147483646 h 189"/>
              <a:gd name="T76" fmla="*/ 2147483646 w 248"/>
              <a:gd name="T77" fmla="*/ 2147483646 h 189"/>
              <a:gd name="T78" fmla="*/ 2147483646 w 248"/>
              <a:gd name="T79" fmla="*/ 2147483646 h 189"/>
              <a:gd name="T80" fmla="*/ 2147483646 w 248"/>
              <a:gd name="T81" fmla="*/ 2147483646 h 189"/>
              <a:gd name="T82" fmla="*/ 2147483646 w 248"/>
              <a:gd name="T83" fmla="*/ 2147483646 h 189"/>
              <a:gd name="T84" fmla="*/ 2147483646 w 248"/>
              <a:gd name="T85" fmla="*/ 2147483646 h 189"/>
              <a:gd name="T86" fmla="*/ 2147483646 w 248"/>
              <a:gd name="T87" fmla="*/ 2147483646 h 189"/>
              <a:gd name="T88" fmla="*/ 2147483646 w 248"/>
              <a:gd name="T89" fmla="*/ 2147483646 h 189"/>
              <a:gd name="T90" fmla="*/ 2147483646 w 248"/>
              <a:gd name="T91" fmla="*/ 2147483646 h 189"/>
              <a:gd name="T92" fmla="*/ 2147483646 w 248"/>
              <a:gd name="T93" fmla="*/ 2147483646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189"/>
              <a:gd name="T143" fmla="*/ 248 w 248"/>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189">
                <a:moveTo>
                  <a:pt x="75" y="150"/>
                </a:moveTo>
                <a:lnTo>
                  <a:pt x="74" y="149"/>
                </a:lnTo>
                <a:lnTo>
                  <a:pt x="74" y="145"/>
                </a:lnTo>
                <a:lnTo>
                  <a:pt x="73" y="139"/>
                </a:lnTo>
                <a:lnTo>
                  <a:pt x="75" y="132"/>
                </a:lnTo>
                <a:lnTo>
                  <a:pt x="76" y="127"/>
                </a:lnTo>
                <a:lnTo>
                  <a:pt x="80" y="123"/>
                </a:lnTo>
                <a:lnTo>
                  <a:pt x="79" y="119"/>
                </a:lnTo>
                <a:lnTo>
                  <a:pt x="79" y="114"/>
                </a:lnTo>
                <a:lnTo>
                  <a:pt x="76" y="112"/>
                </a:lnTo>
                <a:lnTo>
                  <a:pt x="72" y="111"/>
                </a:lnTo>
                <a:lnTo>
                  <a:pt x="70" y="107"/>
                </a:lnTo>
                <a:lnTo>
                  <a:pt x="68" y="103"/>
                </a:lnTo>
                <a:lnTo>
                  <a:pt x="64" y="104"/>
                </a:lnTo>
                <a:lnTo>
                  <a:pt x="59" y="104"/>
                </a:lnTo>
                <a:lnTo>
                  <a:pt x="51" y="104"/>
                </a:lnTo>
                <a:lnTo>
                  <a:pt x="46" y="105"/>
                </a:lnTo>
                <a:lnTo>
                  <a:pt x="45" y="102"/>
                </a:lnTo>
                <a:lnTo>
                  <a:pt x="35" y="99"/>
                </a:lnTo>
                <a:lnTo>
                  <a:pt x="30" y="97"/>
                </a:lnTo>
                <a:lnTo>
                  <a:pt x="26" y="93"/>
                </a:lnTo>
                <a:lnTo>
                  <a:pt x="21" y="93"/>
                </a:lnTo>
                <a:lnTo>
                  <a:pt x="20" y="91"/>
                </a:lnTo>
                <a:lnTo>
                  <a:pt x="19" y="86"/>
                </a:lnTo>
                <a:lnTo>
                  <a:pt x="16" y="88"/>
                </a:lnTo>
                <a:lnTo>
                  <a:pt x="10" y="91"/>
                </a:lnTo>
                <a:lnTo>
                  <a:pt x="9" y="88"/>
                </a:lnTo>
                <a:lnTo>
                  <a:pt x="11" y="88"/>
                </a:lnTo>
                <a:lnTo>
                  <a:pt x="12" y="82"/>
                </a:lnTo>
                <a:lnTo>
                  <a:pt x="3" y="60"/>
                </a:lnTo>
                <a:lnTo>
                  <a:pt x="3" y="55"/>
                </a:lnTo>
                <a:lnTo>
                  <a:pt x="3" y="30"/>
                </a:lnTo>
                <a:lnTo>
                  <a:pt x="0" y="27"/>
                </a:lnTo>
                <a:lnTo>
                  <a:pt x="10" y="26"/>
                </a:lnTo>
                <a:lnTo>
                  <a:pt x="11" y="19"/>
                </a:lnTo>
                <a:lnTo>
                  <a:pt x="16" y="15"/>
                </a:lnTo>
                <a:lnTo>
                  <a:pt x="25" y="11"/>
                </a:lnTo>
                <a:lnTo>
                  <a:pt x="36" y="6"/>
                </a:lnTo>
                <a:lnTo>
                  <a:pt x="51" y="0"/>
                </a:lnTo>
                <a:lnTo>
                  <a:pt x="59" y="3"/>
                </a:lnTo>
                <a:lnTo>
                  <a:pt x="73" y="3"/>
                </a:lnTo>
                <a:lnTo>
                  <a:pt x="77" y="3"/>
                </a:lnTo>
                <a:lnTo>
                  <a:pt x="82" y="1"/>
                </a:lnTo>
                <a:lnTo>
                  <a:pt x="85" y="1"/>
                </a:lnTo>
                <a:lnTo>
                  <a:pt x="87" y="6"/>
                </a:lnTo>
                <a:lnTo>
                  <a:pt x="89" y="7"/>
                </a:lnTo>
                <a:lnTo>
                  <a:pt x="94" y="5"/>
                </a:lnTo>
                <a:lnTo>
                  <a:pt x="97" y="4"/>
                </a:lnTo>
                <a:lnTo>
                  <a:pt x="103" y="6"/>
                </a:lnTo>
                <a:lnTo>
                  <a:pt x="110" y="8"/>
                </a:lnTo>
                <a:lnTo>
                  <a:pt x="115" y="6"/>
                </a:lnTo>
                <a:lnTo>
                  <a:pt x="127" y="6"/>
                </a:lnTo>
                <a:lnTo>
                  <a:pt x="133" y="10"/>
                </a:lnTo>
                <a:lnTo>
                  <a:pt x="137" y="13"/>
                </a:lnTo>
                <a:lnTo>
                  <a:pt x="143" y="10"/>
                </a:lnTo>
                <a:lnTo>
                  <a:pt x="147" y="10"/>
                </a:lnTo>
                <a:lnTo>
                  <a:pt x="155" y="9"/>
                </a:lnTo>
                <a:lnTo>
                  <a:pt x="161" y="3"/>
                </a:lnTo>
                <a:lnTo>
                  <a:pt x="165" y="1"/>
                </a:lnTo>
                <a:lnTo>
                  <a:pt x="168" y="0"/>
                </a:lnTo>
                <a:lnTo>
                  <a:pt x="170" y="9"/>
                </a:lnTo>
                <a:lnTo>
                  <a:pt x="176" y="16"/>
                </a:lnTo>
                <a:lnTo>
                  <a:pt x="182" y="20"/>
                </a:lnTo>
                <a:lnTo>
                  <a:pt x="193" y="21"/>
                </a:lnTo>
                <a:lnTo>
                  <a:pt x="200" y="22"/>
                </a:lnTo>
                <a:lnTo>
                  <a:pt x="207" y="31"/>
                </a:lnTo>
                <a:lnTo>
                  <a:pt x="216" y="38"/>
                </a:lnTo>
                <a:lnTo>
                  <a:pt x="223" y="43"/>
                </a:lnTo>
                <a:lnTo>
                  <a:pt x="225" y="48"/>
                </a:lnTo>
                <a:lnTo>
                  <a:pt x="228" y="54"/>
                </a:lnTo>
                <a:lnTo>
                  <a:pt x="233" y="56"/>
                </a:lnTo>
                <a:lnTo>
                  <a:pt x="241" y="57"/>
                </a:lnTo>
                <a:lnTo>
                  <a:pt x="240" y="63"/>
                </a:lnTo>
                <a:lnTo>
                  <a:pt x="239" y="68"/>
                </a:lnTo>
                <a:lnTo>
                  <a:pt x="238" y="73"/>
                </a:lnTo>
                <a:lnTo>
                  <a:pt x="236" y="77"/>
                </a:lnTo>
                <a:lnTo>
                  <a:pt x="234" y="82"/>
                </a:lnTo>
                <a:lnTo>
                  <a:pt x="241" y="83"/>
                </a:lnTo>
                <a:lnTo>
                  <a:pt x="246" y="85"/>
                </a:lnTo>
                <a:lnTo>
                  <a:pt x="248" y="86"/>
                </a:lnTo>
                <a:lnTo>
                  <a:pt x="245" y="88"/>
                </a:lnTo>
                <a:lnTo>
                  <a:pt x="243" y="88"/>
                </a:lnTo>
                <a:lnTo>
                  <a:pt x="242" y="93"/>
                </a:lnTo>
                <a:lnTo>
                  <a:pt x="241" y="98"/>
                </a:lnTo>
                <a:lnTo>
                  <a:pt x="238" y="99"/>
                </a:lnTo>
                <a:lnTo>
                  <a:pt x="236" y="96"/>
                </a:lnTo>
                <a:lnTo>
                  <a:pt x="233" y="98"/>
                </a:lnTo>
                <a:lnTo>
                  <a:pt x="229" y="97"/>
                </a:lnTo>
                <a:lnTo>
                  <a:pt x="226" y="98"/>
                </a:lnTo>
                <a:lnTo>
                  <a:pt x="224" y="103"/>
                </a:lnTo>
                <a:lnTo>
                  <a:pt x="222" y="108"/>
                </a:lnTo>
                <a:lnTo>
                  <a:pt x="217" y="110"/>
                </a:lnTo>
                <a:lnTo>
                  <a:pt x="209" y="110"/>
                </a:lnTo>
                <a:lnTo>
                  <a:pt x="207" y="115"/>
                </a:lnTo>
                <a:lnTo>
                  <a:pt x="204" y="119"/>
                </a:lnTo>
                <a:lnTo>
                  <a:pt x="203" y="124"/>
                </a:lnTo>
                <a:lnTo>
                  <a:pt x="202" y="130"/>
                </a:lnTo>
                <a:lnTo>
                  <a:pt x="204" y="135"/>
                </a:lnTo>
                <a:lnTo>
                  <a:pt x="202" y="140"/>
                </a:lnTo>
                <a:lnTo>
                  <a:pt x="198" y="145"/>
                </a:lnTo>
                <a:lnTo>
                  <a:pt x="198" y="149"/>
                </a:lnTo>
                <a:lnTo>
                  <a:pt x="197" y="152"/>
                </a:lnTo>
                <a:lnTo>
                  <a:pt x="195" y="157"/>
                </a:lnTo>
                <a:lnTo>
                  <a:pt x="199" y="158"/>
                </a:lnTo>
                <a:lnTo>
                  <a:pt x="202" y="158"/>
                </a:lnTo>
                <a:lnTo>
                  <a:pt x="205" y="165"/>
                </a:lnTo>
                <a:lnTo>
                  <a:pt x="203" y="171"/>
                </a:lnTo>
                <a:lnTo>
                  <a:pt x="198" y="172"/>
                </a:lnTo>
                <a:lnTo>
                  <a:pt x="194" y="169"/>
                </a:lnTo>
                <a:lnTo>
                  <a:pt x="194" y="164"/>
                </a:lnTo>
                <a:lnTo>
                  <a:pt x="193" y="161"/>
                </a:lnTo>
                <a:lnTo>
                  <a:pt x="192" y="159"/>
                </a:lnTo>
                <a:lnTo>
                  <a:pt x="188" y="161"/>
                </a:lnTo>
                <a:lnTo>
                  <a:pt x="186" y="164"/>
                </a:lnTo>
                <a:lnTo>
                  <a:pt x="181" y="162"/>
                </a:lnTo>
                <a:lnTo>
                  <a:pt x="179" y="167"/>
                </a:lnTo>
                <a:lnTo>
                  <a:pt x="175" y="171"/>
                </a:lnTo>
                <a:lnTo>
                  <a:pt x="172" y="171"/>
                </a:lnTo>
                <a:lnTo>
                  <a:pt x="168" y="170"/>
                </a:lnTo>
                <a:lnTo>
                  <a:pt x="163" y="173"/>
                </a:lnTo>
                <a:lnTo>
                  <a:pt x="165" y="179"/>
                </a:lnTo>
                <a:lnTo>
                  <a:pt x="163" y="183"/>
                </a:lnTo>
                <a:lnTo>
                  <a:pt x="160" y="184"/>
                </a:lnTo>
                <a:lnTo>
                  <a:pt x="157" y="183"/>
                </a:lnTo>
                <a:lnTo>
                  <a:pt x="153" y="184"/>
                </a:lnTo>
                <a:lnTo>
                  <a:pt x="146" y="189"/>
                </a:lnTo>
                <a:lnTo>
                  <a:pt x="141" y="189"/>
                </a:lnTo>
                <a:lnTo>
                  <a:pt x="139" y="186"/>
                </a:lnTo>
                <a:lnTo>
                  <a:pt x="137" y="184"/>
                </a:lnTo>
                <a:lnTo>
                  <a:pt x="132" y="186"/>
                </a:lnTo>
                <a:lnTo>
                  <a:pt x="125" y="187"/>
                </a:lnTo>
                <a:lnTo>
                  <a:pt x="121" y="188"/>
                </a:lnTo>
                <a:lnTo>
                  <a:pt x="115" y="187"/>
                </a:lnTo>
                <a:lnTo>
                  <a:pt x="112" y="188"/>
                </a:lnTo>
                <a:lnTo>
                  <a:pt x="110" y="187"/>
                </a:lnTo>
                <a:lnTo>
                  <a:pt x="109" y="181"/>
                </a:lnTo>
                <a:lnTo>
                  <a:pt x="108" y="180"/>
                </a:lnTo>
                <a:lnTo>
                  <a:pt x="106" y="174"/>
                </a:lnTo>
                <a:lnTo>
                  <a:pt x="101" y="158"/>
                </a:lnTo>
                <a:lnTo>
                  <a:pt x="88" y="150"/>
                </a:lnTo>
                <a:lnTo>
                  <a:pt x="87" y="149"/>
                </a:lnTo>
                <a:lnTo>
                  <a:pt x="75" y="15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464" name="Freeform 95">
            <a:extLst>
              <a:ext uri="{FF2B5EF4-FFF2-40B4-BE49-F238E27FC236}">
                <a16:creationId xmlns:a16="http://schemas.microsoft.com/office/drawing/2014/main" id="{F0565AF9-729C-4167-9E52-851FB3FA982A}"/>
              </a:ext>
            </a:extLst>
          </p:cNvPr>
          <p:cNvSpPr>
            <a:spLocks/>
          </p:cNvSpPr>
          <p:nvPr/>
        </p:nvSpPr>
        <p:spPr bwMode="auto">
          <a:xfrm>
            <a:off x="6227763" y="4017964"/>
            <a:ext cx="393700" cy="300037"/>
          </a:xfrm>
          <a:custGeom>
            <a:avLst/>
            <a:gdLst>
              <a:gd name="T0" fmla="*/ 2147483647 w 248"/>
              <a:gd name="T1" fmla="*/ 2147483647 h 189"/>
              <a:gd name="T2" fmla="*/ 2147483647 w 248"/>
              <a:gd name="T3" fmla="*/ 2147483647 h 189"/>
              <a:gd name="T4" fmla="*/ 2147483647 w 248"/>
              <a:gd name="T5" fmla="*/ 2147483647 h 189"/>
              <a:gd name="T6" fmla="*/ 2147483647 w 248"/>
              <a:gd name="T7" fmla="*/ 2147483647 h 189"/>
              <a:gd name="T8" fmla="*/ 2147483647 w 248"/>
              <a:gd name="T9" fmla="*/ 2147483647 h 189"/>
              <a:gd name="T10" fmla="*/ 2147483647 w 248"/>
              <a:gd name="T11" fmla="*/ 2147483647 h 189"/>
              <a:gd name="T12" fmla="*/ 2147483647 w 248"/>
              <a:gd name="T13" fmla="*/ 2147483647 h 189"/>
              <a:gd name="T14" fmla="*/ 2147483647 w 248"/>
              <a:gd name="T15" fmla="*/ 2147483647 h 189"/>
              <a:gd name="T16" fmla="*/ 2147483647 w 248"/>
              <a:gd name="T17" fmla="*/ 2147483647 h 189"/>
              <a:gd name="T18" fmla="*/ 2147483647 w 248"/>
              <a:gd name="T19" fmla="*/ 2147483647 h 189"/>
              <a:gd name="T20" fmla="*/ 0 w 248"/>
              <a:gd name="T21" fmla="*/ 2147483647 h 189"/>
              <a:gd name="T22" fmla="*/ 2147483647 w 248"/>
              <a:gd name="T23" fmla="*/ 2147483647 h 189"/>
              <a:gd name="T24" fmla="*/ 2147483647 w 248"/>
              <a:gd name="T25" fmla="*/ 0 h 189"/>
              <a:gd name="T26" fmla="*/ 2147483647 w 248"/>
              <a:gd name="T27" fmla="*/ 2147483647 h 189"/>
              <a:gd name="T28" fmla="*/ 2147483647 w 248"/>
              <a:gd name="T29" fmla="*/ 2147483647 h 189"/>
              <a:gd name="T30" fmla="*/ 2147483647 w 248"/>
              <a:gd name="T31" fmla="*/ 2147483647 h 189"/>
              <a:gd name="T32" fmla="*/ 2147483647 w 248"/>
              <a:gd name="T33" fmla="*/ 2147483647 h 189"/>
              <a:gd name="T34" fmla="*/ 2147483647 w 248"/>
              <a:gd name="T35" fmla="*/ 2147483647 h 189"/>
              <a:gd name="T36" fmla="*/ 2147483647 w 248"/>
              <a:gd name="T37" fmla="*/ 2147483647 h 189"/>
              <a:gd name="T38" fmla="*/ 2147483647 w 248"/>
              <a:gd name="T39" fmla="*/ 0 h 189"/>
              <a:gd name="T40" fmla="*/ 2147483647 w 248"/>
              <a:gd name="T41" fmla="*/ 2147483647 h 189"/>
              <a:gd name="T42" fmla="*/ 2147483647 w 248"/>
              <a:gd name="T43" fmla="*/ 2147483647 h 189"/>
              <a:gd name="T44" fmla="*/ 2147483647 w 248"/>
              <a:gd name="T45" fmla="*/ 2147483647 h 189"/>
              <a:gd name="T46" fmla="*/ 2147483647 w 248"/>
              <a:gd name="T47" fmla="*/ 2147483647 h 189"/>
              <a:gd name="T48" fmla="*/ 2147483647 w 248"/>
              <a:gd name="T49" fmla="*/ 2147483647 h 189"/>
              <a:gd name="T50" fmla="*/ 2147483647 w 248"/>
              <a:gd name="T51" fmla="*/ 2147483647 h 189"/>
              <a:gd name="T52" fmla="*/ 2147483647 w 248"/>
              <a:gd name="T53" fmla="*/ 2147483647 h 189"/>
              <a:gd name="T54" fmla="*/ 2147483647 w 248"/>
              <a:gd name="T55" fmla="*/ 2147483647 h 189"/>
              <a:gd name="T56" fmla="*/ 2147483647 w 248"/>
              <a:gd name="T57" fmla="*/ 2147483647 h 189"/>
              <a:gd name="T58" fmla="*/ 2147483647 w 248"/>
              <a:gd name="T59" fmla="*/ 2147483647 h 189"/>
              <a:gd name="T60" fmla="*/ 2147483647 w 248"/>
              <a:gd name="T61" fmla="*/ 2147483647 h 189"/>
              <a:gd name="T62" fmla="*/ 2147483647 w 248"/>
              <a:gd name="T63" fmla="*/ 2147483647 h 189"/>
              <a:gd name="T64" fmla="*/ 2147483647 w 248"/>
              <a:gd name="T65" fmla="*/ 2147483647 h 189"/>
              <a:gd name="T66" fmla="*/ 2147483647 w 248"/>
              <a:gd name="T67" fmla="*/ 2147483647 h 189"/>
              <a:gd name="T68" fmla="*/ 2147483647 w 248"/>
              <a:gd name="T69" fmla="*/ 2147483647 h 189"/>
              <a:gd name="T70" fmla="*/ 2147483647 w 248"/>
              <a:gd name="T71" fmla="*/ 2147483647 h 189"/>
              <a:gd name="T72" fmla="*/ 2147483647 w 248"/>
              <a:gd name="T73" fmla="*/ 2147483647 h 189"/>
              <a:gd name="T74" fmla="*/ 2147483647 w 248"/>
              <a:gd name="T75" fmla="*/ 2147483647 h 189"/>
              <a:gd name="T76" fmla="*/ 2147483647 w 248"/>
              <a:gd name="T77" fmla="*/ 2147483647 h 189"/>
              <a:gd name="T78" fmla="*/ 2147483647 w 248"/>
              <a:gd name="T79" fmla="*/ 2147483647 h 189"/>
              <a:gd name="T80" fmla="*/ 2147483647 w 248"/>
              <a:gd name="T81" fmla="*/ 2147483647 h 189"/>
              <a:gd name="T82" fmla="*/ 2147483647 w 248"/>
              <a:gd name="T83" fmla="*/ 2147483647 h 189"/>
              <a:gd name="T84" fmla="*/ 2147483647 w 248"/>
              <a:gd name="T85" fmla="*/ 2147483647 h 189"/>
              <a:gd name="T86" fmla="*/ 2147483647 w 248"/>
              <a:gd name="T87" fmla="*/ 2147483647 h 189"/>
              <a:gd name="T88" fmla="*/ 2147483647 w 248"/>
              <a:gd name="T89" fmla="*/ 2147483647 h 189"/>
              <a:gd name="T90" fmla="*/ 2147483647 w 248"/>
              <a:gd name="T91" fmla="*/ 2147483647 h 189"/>
              <a:gd name="T92" fmla="*/ 2147483647 w 248"/>
              <a:gd name="T93" fmla="*/ 2147483647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189"/>
              <a:gd name="T143" fmla="*/ 248 w 248"/>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189">
                <a:moveTo>
                  <a:pt x="75" y="150"/>
                </a:moveTo>
                <a:lnTo>
                  <a:pt x="74" y="149"/>
                </a:lnTo>
                <a:lnTo>
                  <a:pt x="74" y="145"/>
                </a:lnTo>
                <a:lnTo>
                  <a:pt x="73" y="139"/>
                </a:lnTo>
                <a:lnTo>
                  <a:pt x="75" y="132"/>
                </a:lnTo>
                <a:lnTo>
                  <a:pt x="76" y="127"/>
                </a:lnTo>
                <a:lnTo>
                  <a:pt x="80" y="123"/>
                </a:lnTo>
                <a:lnTo>
                  <a:pt x="79" y="119"/>
                </a:lnTo>
                <a:lnTo>
                  <a:pt x="79" y="114"/>
                </a:lnTo>
                <a:lnTo>
                  <a:pt x="76" y="112"/>
                </a:lnTo>
                <a:lnTo>
                  <a:pt x="72" y="111"/>
                </a:lnTo>
                <a:lnTo>
                  <a:pt x="70" y="107"/>
                </a:lnTo>
                <a:lnTo>
                  <a:pt x="68" y="103"/>
                </a:lnTo>
                <a:lnTo>
                  <a:pt x="64" y="104"/>
                </a:lnTo>
                <a:lnTo>
                  <a:pt x="59" y="104"/>
                </a:lnTo>
                <a:lnTo>
                  <a:pt x="51" y="104"/>
                </a:lnTo>
                <a:lnTo>
                  <a:pt x="46" y="105"/>
                </a:lnTo>
                <a:lnTo>
                  <a:pt x="45" y="102"/>
                </a:lnTo>
                <a:lnTo>
                  <a:pt x="35" y="99"/>
                </a:lnTo>
                <a:lnTo>
                  <a:pt x="30" y="97"/>
                </a:lnTo>
                <a:lnTo>
                  <a:pt x="26" y="93"/>
                </a:lnTo>
                <a:lnTo>
                  <a:pt x="21" y="93"/>
                </a:lnTo>
                <a:lnTo>
                  <a:pt x="20" y="91"/>
                </a:lnTo>
                <a:lnTo>
                  <a:pt x="19" y="86"/>
                </a:lnTo>
                <a:lnTo>
                  <a:pt x="16" y="88"/>
                </a:lnTo>
                <a:lnTo>
                  <a:pt x="10" y="91"/>
                </a:lnTo>
                <a:lnTo>
                  <a:pt x="9" y="88"/>
                </a:lnTo>
                <a:lnTo>
                  <a:pt x="11" y="88"/>
                </a:lnTo>
                <a:lnTo>
                  <a:pt x="12" y="82"/>
                </a:lnTo>
                <a:lnTo>
                  <a:pt x="3" y="60"/>
                </a:lnTo>
                <a:lnTo>
                  <a:pt x="3" y="55"/>
                </a:lnTo>
                <a:lnTo>
                  <a:pt x="3" y="30"/>
                </a:lnTo>
                <a:lnTo>
                  <a:pt x="0" y="27"/>
                </a:lnTo>
                <a:lnTo>
                  <a:pt x="10" y="26"/>
                </a:lnTo>
                <a:lnTo>
                  <a:pt x="11" y="19"/>
                </a:lnTo>
                <a:lnTo>
                  <a:pt x="16" y="15"/>
                </a:lnTo>
                <a:lnTo>
                  <a:pt x="25" y="11"/>
                </a:lnTo>
                <a:lnTo>
                  <a:pt x="36" y="6"/>
                </a:lnTo>
                <a:lnTo>
                  <a:pt x="51" y="0"/>
                </a:lnTo>
                <a:lnTo>
                  <a:pt x="59" y="3"/>
                </a:lnTo>
                <a:lnTo>
                  <a:pt x="73" y="3"/>
                </a:lnTo>
                <a:lnTo>
                  <a:pt x="77" y="3"/>
                </a:lnTo>
                <a:lnTo>
                  <a:pt x="82" y="1"/>
                </a:lnTo>
                <a:lnTo>
                  <a:pt x="85" y="1"/>
                </a:lnTo>
                <a:lnTo>
                  <a:pt x="87" y="6"/>
                </a:lnTo>
                <a:lnTo>
                  <a:pt x="89" y="7"/>
                </a:lnTo>
                <a:lnTo>
                  <a:pt x="94" y="5"/>
                </a:lnTo>
                <a:lnTo>
                  <a:pt x="97" y="4"/>
                </a:lnTo>
                <a:lnTo>
                  <a:pt x="103" y="6"/>
                </a:lnTo>
                <a:lnTo>
                  <a:pt x="110" y="8"/>
                </a:lnTo>
                <a:lnTo>
                  <a:pt x="115" y="6"/>
                </a:lnTo>
                <a:lnTo>
                  <a:pt x="127" y="6"/>
                </a:lnTo>
                <a:lnTo>
                  <a:pt x="133" y="10"/>
                </a:lnTo>
                <a:lnTo>
                  <a:pt x="137" y="13"/>
                </a:lnTo>
                <a:lnTo>
                  <a:pt x="143" y="10"/>
                </a:lnTo>
                <a:lnTo>
                  <a:pt x="147" y="10"/>
                </a:lnTo>
                <a:lnTo>
                  <a:pt x="155" y="9"/>
                </a:lnTo>
                <a:lnTo>
                  <a:pt x="161" y="3"/>
                </a:lnTo>
                <a:lnTo>
                  <a:pt x="165" y="1"/>
                </a:lnTo>
                <a:lnTo>
                  <a:pt x="168" y="0"/>
                </a:lnTo>
                <a:lnTo>
                  <a:pt x="170" y="9"/>
                </a:lnTo>
                <a:lnTo>
                  <a:pt x="176" y="16"/>
                </a:lnTo>
                <a:lnTo>
                  <a:pt x="182" y="20"/>
                </a:lnTo>
                <a:lnTo>
                  <a:pt x="193" y="21"/>
                </a:lnTo>
                <a:lnTo>
                  <a:pt x="200" y="22"/>
                </a:lnTo>
                <a:lnTo>
                  <a:pt x="207" y="31"/>
                </a:lnTo>
                <a:lnTo>
                  <a:pt x="216" y="38"/>
                </a:lnTo>
                <a:lnTo>
                  <a:pt x="223" y="43"/>
                </a:lnTo>
                <a:lnTo>
                  <a:pt x="225" y="48"/>
                </a:lnTo>
                <a:lnTo>
                  <a:pt x="228" y="54"/>
                </a:lnTo>
                <a:lnTo>
                  <a:pt x="233" y="56"/>
                </a:lnTo>
                <a:lnTo>
                  <a:pt x="241" y="57"/>
                </a:lnTo>
                <a:lnTo>
                  <a:pt x="240" y="63"/>
                </a:lnTo>
                <a:lnTo>
                  <a:pt x="239" y="68"/>
                </a:lnTo>
                <a:lnTo>
                  <a:pt x="238" y="73"/>
                </a:lnTo>
                <a:lnTo>
                  <a:pt x="236" y="77"/>
                </a:lnTo>
                <a:lnTo>
                  <a:pt x="234" y="82"/>
                </a:lnTo>
                <a:lnTo>
                  <a:pt x="241" y="83"/>
                </a:lnTo>
                <a:lnTo>
                  <a:pt x="246" y="85"/>
                </a:lnTo>
                <a:lnTo>
                  <a:pt x="248" y="86"/>
                </a:lnTo>
                <a:lnTo>
                  <a:pt x="245" y="88"/>
                </a:lnTo>
                <a:lnTo>
                  <a:pt x="243" y="88"/>
                </a:lnTo>
                <a:lnTo>
                  <a:pt x="242" y="93"/>
                </a:lnTo>
                <a:lnTo>
                  <a:pt x="241" y="98"/>
                </a:lnTo>
                <a:lnTo>
                  <a:pt x="238" y="99"/>
                </a:lnTo>
                <a:lnTo>
                  <a:pt x="236" y="96"/>
                </a:lnTo>
                <a:lnTo>
                  <a:pt x="233" y="98"/>
                </a:lnTo>
                <a:lnTo>
                  <a:pt x="229" y="97"/>
                </a:lnTo>
                <a:lnTo>
                  <a:pt x="226" y="98"/>
                </a:lnTo>
                <a:lnTo>
                  <a:pt x="224" y="103"/>
                </a:lnTo>
                <a:lnTo>
                  <a:pt x="222" y="108"/>
                </a:lnTo>
                <a:lnTo>
                  <a:pt x="217" y="110"/>
                </a:lnTo>
                <a:lnTo>
                  <a:pt x="209" y="110"/>
                </a:lnTo>
                <a:lnTo>
                  <a:pt x="207" y="115"/>
                </a:lnTo>
                <a:lnTo>
                  <a:pt x="204" y="119"/>
                </a:lnTo>
                <a:lnTo>
                  <a:pt x="203" y="124"/>
                </a:lnTo>
                <a:lnTo>
                  <a:pt x="202" y="130"/>
                </a:lnTo>
                <a:lnTo>
                  <a:pt x="204" y="135"/>
                </a:lnTo>
                <a:lnTo>
                  <a:pt x="202" y="140"/>
                </a:lnTo>
                <a:lnTo>
                  <a:pt x="198" y="145"/>
                </a:lnTo>
                <a:lnTo>
                  <a:pt x="198" y="149"/>
                </a:lnTo>
                <a:lnTo>
                  <a:pt x="197" y="152"/>
                </a:lnTo>
                <a:lnTo>
                  <a:pt x="195" y="157"/>
                </a:lnTo>
                <a:lnTo>
                  <a:pt x="199" y="158"/>
                </a:lnTo>
                <a:lnTo>
                  <a:pt x="202" y="158"/>
                </a:lnTo>
                <a:lnTo>
                  <a:pt x="205" y="165"/>
                </a:lnTo>
                <a:lnTo>
                  <a:pt x="203" y="171"/>
                </a:lnTo>
                <a:lnTo>
                  <a:pt x="198" y="172"/>
                </a:lnTo>
                <a:lnTo>
                  <a:pt x="194" y="169"/>
                </a:lnTo>
                <a:lnTo>
                  <a:pt x="194" y="164"/>
                </a:lnTo>
                <a:lnTo>
                  <a:pt x="193" y="161"/>
                </a:lnTo>
                <a:lnTo>
                  <a:pt x="192" y="159"/>
                </a:lnTo>
                <a:lnTo>
                  <a:pt x="188" y="161"/>
                </a:lnTo>
                <a:lnTo>
                  <a:pt x="186" y="164"/>
                </a:lnTo>
                <a:lnTo>
                  <a:pt x="181" y="162"/>
                </a:lnTo>
                <a:lnTo>
                  <a:pt x="179" y="167"/>
                </a:lnTo>
                <a:lnTo>
                  <a:pt x="175" y="171"/>
                </a:lnTo>
                <a:lnTo>
                  <a:pt x="172" y="171"/>
                </a:lnTo>
                <a:lnTo>
                  <a:pt x="168" y="170"/>
                </a:lnTo>
                <a:lnTo>
                  <a:pt x="163" y="173"/>
                </a:lnTo>
                <a:lnTo>
                  <a:pt x="165" y="179"/>
                </a:lnTo>
                <a:lnTo>
                  <a:pt x="163" y="183"/>
                </a:lnTo>
                <a:lnTo>
                  <a:pt x="160" y="184"/>
                </a:lnTo>
                <a:lnTo>
                  <a:pt x="157" y="183"/>
                </a:lnTo>
                <a:lnTo>
                  <a:pt x="153" y="184"/>
                </a:lnTo>
                <a:lnTo>
                  <a:pt x="146" y="189"/>
                </a:lnTo>
                <a:lnTo>
                  <a:pt x="141" y="189"/>
                </a:lnTo>
                <a:lnTo>
                  <a:pt x="139" y="186"/>
                </a:lnTo>
                <a:lnTo>
                  <a:pt x="137" y="184"/>
                </a:lnTo>
                <a:lnTo>
                  <a:pt x="132" y="186"/>
                </a:lnTo>
                <a:lnTo>
                  <a:pt x="125" y="187"/>
                </a:lnTo>
                <a:lnTo>
                  <a:pt x="121" y="188"/>
                </a:lnTo>
                <a:lnTo>
                  <a:pt x="115" y="187"/>
                </a:lnTo>
                <a:lnTo>
                  <a:pt x="112" y="188"/>
                </a:lnTo>
                <a:lnTo>
                  <a:pt x="110" y="187"/>
                </a:lnTo>
                <a:lnTo>
                  <a:pt x="109" y="181"/>
                </a:lnTo>
                <a:lnTo>
                  <a:pt x="108" y="180"/>
                </a:lnTo>
                <a:lnTo>
                  <a:pt x="106" y="174"/>
                </a:lnTo>
                <a:lnTo>
                  <a:pt x="101" y="158"/>
                </a:lnTo>
                <a:lnTo>
                  <a:pt x="88" y="150"/>
                </a:lnTo>
                <a:lnTo>
                  <a:pt x="87" y="149"/>
                </a:lnTo>
                <a:lnTo>
                  <a:pt x="75" y="150"/>
                </a:lnTo>
                <a:close/>
              </a:path>
            </a:pathLst>
          </a:custGeom>
          <a:solidFill>
            <a:schemeClr val="accent1">
              <a:lumMod val="10000"/>
            </a:schemeClr>
          </a:solidFill>
          <a:ln w="0" cap="rnd">
            <a:solidFill>
              <a:srgbClr val="000000"/>
            </a:solidFill>
            <a:round/>
            <a:headEnd/>
            <a:tailEnd/>
          </a:ln>
        </p:spPr>
        <p:txBody>
          <a:bodyPr/>
          <a:lstStyle/>
          <a:p>
            <a:pPr eaLnBrk="1" hangingPunct="1">
              <a:defRPr/>
            </a:pPr>
            <a:endParaRPr lang="en-GB">
              <a:latin typeface="Arial" charset="0"/>
            </a:endParaRPr>
          </a:p>
        </p:txBody>
      </p:sp>
      <p:sp>
        <p:nvSpPr>
          <p:cNvPr id="170064" name="Freeform 96">
            <a:extLst>
              <a:ext uri="{FF2B5EF4-FFF2-40B4-BE49-F238E27FC236}">
                <a16:creationId xmlns:a16="http://schemas.microsoft.com/office/drawing/2014/main" id="{D2FA76CB-2702-4A89-9342-6792260D1983}"/>
              </a:ext>
            </a:extLst>
          </p:cNvPr>
          <p:cNvSpPr>
            <a:spLocks/>
          </p:cNvSpPr>
          <p:nvPr/>
        </p:nvSpPr>
        <p:spPr bwMode="auto">
          <a:xfrm>
            <a:off x="6380163" y="4051301"/>
            <a:ext cx="641350" cy="555625"/>
          </a:xfrm>
          <a:custGeom>
            <a:avLst/>
            <a:gdLst>
              <a:gd name="T0" fmla="*/ 2147483646 w 404"/>
              <a:gd name="T1" fmla="*/ 2147483646 h 350"/>
              <a:gd name="T2" fmla="*/ 2147483646 w 404"/>
              <a:gd name="T3" fmla="*/ 2147483646 h 350"/>
              <a:gd name="T4" fmla="*/ 2147483646 w 404"/>
              <a:gd name="T5" fmla="*/ 2147483646 h 350"/>
              <a:gd name="T6" fmla="*/ 2147483646 w 404"/>
              <a:gd name="T7" fmla="*/ 2147483646 h 350"/>
              <a:gd name="T8" fmla="*/ 2147483646 w 404"/>
              <a:gd name="T9" fmla="*/ 2147483646 h 350"/>
              <a:gd name="T10" fmla="*/ 2147483646 w 404"/>
              <a:gd name="T11" fmla="*/ 2147483646 h 350"/>
              <a:gd name="T12" fmla="*/ 2147483646 w 404"/>
              <a:gd name="T13" fmla="*/ 2147483646 h 350"/>
              <a:gd name="T14" fmla="*/ 2147483646 w 404"/>
              <a:gd name="T15" fmla="*/ 2147483646 h 350"/>
              <a:gd name="T16" fmla="*/ 2147483646 w 404"/>
              <a:gd name="T17" fmla="*/ 2147483646 h 350"/>
              <a:gd name="T18" fmla="*/ 2147483646 w 404"/>
              <a:gd name="T19" fmla="*/ 2147483646 h 350"/>
              <a:gd name="T20" fmla="*/ 2147483646 w 404"/>
              <a:gd name="T21" fmla="*/ 2147483646 h 350"/>
              <a:gd name="T22" fmla="*/ 2147483646 w 404"/>
              <a:gd name="T23" fmla="*/ 2147483646 h 350"/>
              <a:gd name="T24" fmla="*/ 2147483646 w 404"/>
              <a:gd name="T25" fmla="*/ 2147483646 h 350"/>
              <a:gd name="T26" fmla="*/ 2147483646 w 404"/>
              <a:gd name="T27" fmla="*/ 2147483646 h 350"/>
              <a:gd name="T28" fmla="*/ 2147483646 w 404"/>
              <a:gd name="T29" fmla="*/ 2147483646 h 350"/>
              <a:gd name="T30" fmla="*/ 2147483646 w 404"/>
              <a:gd name="T31" fmla="*/ 2147483646 h 350"/>
              <a:gd name="T32" fmla="*/ 2147483646 w 404"/>
              <a:gd name="T33" fmla="*/ 2147483646 h 350"/>
              <a:gd name="T34" fmla="*/ 2147483646 w 404"/>
              <a:gd name="T35" fmla="*/ 2147483646 h 350"/>
              <a:gd name="T36" fmla="*/ 2147483646 w 404"/>
              <a:gd name="T37" fmla="*/ 2147483646 h 350"/>
              <a:gd name="T38" fmla="*/ 2147483646 w 404"/>
              <a:gd name="T39" fmla="*/ 2147483646 h 350"/>
              <a:gd name="T40" fmla="*/ 2147483646 w 404"/>
              <a:gd name="T41" fmla="*/ 2147483646 h 350"/>
              <a:gd name="T42" fmla="*/ 2147483646 w 404"/>
              <a:gd name="T43" fmla="*/ 2147483646 h 350"/>
              <a:gd name="T44" fmla="*/ 2147483646 w 404"/>
              <a:gd name="T45" fmla="*/ 2147483646 h 350"/>
              <a:gd name="T46" fmla="*/ 2147483646 w 404"/>
              <a:gd name="T47" fmla="*/ 2147483646 h 350"/>
              <a:gd name="T48" fmla="*/ 2147483646 w 404"/>
              <a:gd name="T49" fmla="*/ 2147483646 h 350"/>
              <a:gd name="T50" fmla="*/ 2147483646 w 404"/>
              <a:gd name="T51" fmla="*/ 2147483646 h 350"/>
              <a:gd name="T52" fmla="*/ 2147483646 w 404"/>
              <a:gd name="T53" fmla="*/ 2147483646 h 350"/>
              <a:gd name="T54" fmla="*/ 2147483646 w 404"/>
              <a:gd name="T55" fmla="*/ 2147483646 h 350"/>
              <a:gd name="T56" fmla="*/ 2147483646 w 404"/>
              <a:gd name="T57" fmla="*/ 2147483646 h 350"/>
              <a:gd name="T58" fmla="*/ 2147483646 w 404"/>
              <a:gd name="T59" fmla="*/ 2147483646 h 350"/>
              <a:gd name="T60" fmla="*/ 2147483646 w 404"/>
              <a:gd name="T61" fmla="*/ 2147483646 h 350"/>
              <a:gd name="T62" fmla="*/ 2147483646 w 404"/>
              <a:gd name="T63" fmla="*/ 2147483646 h 350"/>
              <a:gd name="T64" fmla="*/ 2147483646 w 404"/>
              <a:gd name="T65" fmla="*/ 2147483646 h 350"/>
              <a:gd name="T66" fmla="*/ 2147483646 w 404"/>
              <a:gd name="T67" fmla="*/ 2147483646 h 350"/>
              <a:gd name="T68" fmla="*/ 2147483646 w 404"/>
              <a:gd name="T69" fmla="*/ 2147483646 h 350"/>
              <a:gd name="T70" fmla="*/ 2147483646 w 404"/>
              <a:gd name="T71" fmla="*/ 2147483646 h 350"/>
              <a:gd name="T72" fmla="*/ 2147483646 w 404"/>
              <a:gd name="T73" fmla="*/ 2147483646 h 350"/>
              <a:gd name="T74" fmla="*/ 2147483646 w 404"/>
              <a:gd name="T75" fmla="*/ 2147483646 h 350"/>
              <a:gd name="T76" fmla="*/ 2147483646 w 404"/>
              <a:gd name="T77" fmla="*/ 2147483646 h 350"/>
              <a:gd name="T78" fmla="*/ 2147483646 w 404"/>
              <a:gd name="T79" fmla="*/ 2147483646 h 350"/>
              <a:gd name="T80" fmla="*/ 2147483646 w 404"/>
              <a:gd name="T81" fmla="*/ 2147483646 h 350"/>
              <a:gd name="T82" fmla="*/ 2147483646 w 404"/>
              <a:gd name="T83" fmla="*/ 2147483646 h 350"/>
              <a:gd name="T84" fmla="*/ 2147483646 w 404"/>
              <a:gd name="T85" fmla="*/ 2147483646 h 350"/>
              <a:gd name="T86" fmla="*/ 2147483646 w 404"/>
              <a:gd name="T87" fmla="*/ 2147483646 h 350"/>
              <a:gd name="T88" fmla="*/ 2147483646 w 404"/>
              <a:gd name="T89" fmla="*/ 2147483646 h 350"/>
              <a:gd name="T90" fmla="*/ 2147483646 w 404"/>
              <a:gd name="T91" fmla="*/ 2147483646 h 350"/>
              <a:gd name="T92" fmla="*/ 2147483646 w 404"/>
              <a:gd name="T93" fmla="*/ 2147483646 h 350"/>
              <a:gd name="T94" fmla="*/ 2147483646 w 404"/>
              <a:gd name="T95" fmla="*/ 2147483646 h 350"/>
              <a:gd name="T96" fmla="*/ 2147483646 w 404"/>
              <a:gd name="T97" fmla="*/ 2147483646 h 350"/>
              <a:gd name="T98" fmla="*/ 2147483646 w 404"/>
              <a:gd name="T99" fmla="*/ 2147483646 h 350"/>
              <a:gd name="T100" fmla="*/ 2147483646 w 404"/>
              <a:gd name="T101" fmla="*/ 2147483646 h 350"/>
              <a:gd name="T102" fmla="*/ 2147483646 w 404"/>
              <a:gd name="T103" fmla="*/ 2147483646 h 350"/>
              <a:gd name="T104" fmla="*/ 2147483646 w 404"/>
              <a:gd name="T105" fmla="*/ 2147483646 h 350"/>
              <a:gd name="T106" fmla="*/ 2147483646 w 404"/>
              <a:gd name="T107" fmla="*/ 2147483646 h 350"/>
              <a:gd name="T108" fmla="*/ 2147483646 w 404"/>
              <a:gd name="T109" fmla="*/ 2147483646 h 350"/>
              <a:gd name="T110" fmla="*/ 2147483646 w 404"/>
              <a:gd name="T111" fmla="*/ 2147483646 h 350"/>
              <a:gd name="T112" fmla="*/ 2147483646 w 404"/>
              <a:gd name="T113" fmla="*/ 2147483646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350"/>
              <a:gd name="T173" fmla="*/ 404 w 404"/>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350">
                <a:moveTo>
                  <a:pt x="14" y="166"/>
                </a:moveTo>
                <a:lnTo>
                  <a:pt x="16" y="167"/>
                </a:lnTo>
                <a:lnTo>
                  <a:pt x="19" y="166"/>
                </a:lnTo>
                <a:lnTo>
                  <a:pt x="25" y="167"/>
                </a:lnTo>
                <a:lnTo>
                  <a:pt x="29" y="166"/>
                </a:lnTo>
                <a:lnTo>
                  <a:pt x="36" y="165"/>
                </a:lnTo>
                <a:lnTo>
                  <a:pt x="41" y="163"/>
                </a:lnTo>
                <a:lnTo>
                  <a:pt x="43" y="165"/>
                </a:lnTo>
                <a:lnTo>
                  <a:pt x="45" y="168"/>
                </a:lnTo>
                <a:lnTo>
                  <a:pt x="50" y="168"/>
                </a:lnTo>
                <a:lnTo>
                  <a:pt x="57" y="163"/>
                </a:lnTo>
                <a:lnTo>
                  <a:pt x="61" y="162"/>
                </a:lnTo>
                <a:lnTo>
                  <a:pt x="64" y="163"/>
                </a:lnTo>
                <a:lnTo>
                  <a:pt x="67" y="162"/>
                </a:lnTo>
                <a:lnTo>
                  <a:pt x="69" y="158"/>
                </a:lnTo>
                <a:lnTo>
                  <a:pt x="67" y="152"/>
                </a:lnTo>
                <a:lnTo>
                  <a:pt x="72" y="149"/>
                </a:lnTo>
                <a:lnTo>
                  <a:pt x="76" y="150"/>
                </a:lnTo>
                <a:lnTo>
                  <a:pt x="79" y="150"/>
                </a:lnTo>
                <a:lnTo>
                  <a:pt x="83" y="146"/>
                </a:lnTo>
                <a:lnTo>
                  <a:pt x="85" y="141"/>
                </a:lnTo>
                <a:lnTo>
                  <a:pt x="90" y="143"/>
                </a:lnTo>
                <a:lnTo>
                  <a:pt x="92" y="140"/>
                </a:lnTo>
                <a:lnTo>
                  <a:pt x="96" y="138"/>
                </a:lnTo>
                <a:lnTo>
                  <a:pt x="97" y="140"/>
                </a:lnTo>
                <a:lnTo>
                  <a:pt x="98" y="143"/>
                </a:lnTo>
                <a:lnTo>
                  <a:pt x="98" y="148"/>
                </a:lnTo>
                <a:lnTo>
                  <a:pt x="102" y="151"/>
                </a:lnTo>
                <a:lnTo>
                  <a:pt x="107" y="150"/>
                </a:lnTo>
                <a:lnTo>
                  <a:pt x="109" y="144"/>
                </a:lnTo>
                <a:lnTo>
                  <a:pt x="106" y="137"/>
                </a:lnTo>
                <a:lnTo>
                  <a:pt x="103" y="137"/>
                </a:lnTo>
                <a:lnTo>
                  <a:pt x="99" y="136"/>
                </a:lnTo>
                <a:lnTo>
                  <a:pt x="101" y="131"/>
                </a:lnTo>
                <a:lnTo>
                  <a:pt x="102" y="128"/>
                </a:lnTo>
                <a:lnTo>
                  <a:pt x="102" y="124"/>
                </a:lnTo>
                <a:lnTo>
                  <a:pt x="106" y="119"/>
                </a:lnTo>
                <a:lnTo>
                  <a:pt x="108" y="114"/>
                </a:lnTo>
                <a:lnTo>
                  <a:pt x="106" y="109"/>
                </a:lnTo>
                <a:lnTo>
                  <a:pt x="107" y="103"/>
                </a:lnTo>
                <a:lnTo>
                  <a:pt x="108" y="98"/>
                </a:lnTo>
                <a:lnTo>
                  <a:pt x="111" y="94"/>
                </a:lnTo>
                <a:lnTo>
                  <a:pt x="113" y="89"/>
                </a:lnTo>
                <a:lnTo>
                  <a:pt x="121" y="89"/>
                </a:lnTo>
                <a:lnTo>
                  <a:pt x="126" y="87"/>
                </a:lnTo>
                <a:lnTo>
                  <a:pt x="128" y="82"/>
                </a:lnTo>
                <a:lnTo>
                  <a:pt x="130" y="77"/>
                </a:lnTo>
                <a:lnTo>
                  <a:pt x="133" y="76"/>
                </a:lnTo>
                <a:lnTo>
                  <a:pt x="137" y="77"/>
                </a:lnTo>
                <a:lnTo>
                  <a:pt x="140" y="75"/>
                </a:lnTo>
                <a:lnTo>
                  <a:pt x="142" y="78"/>
                </a:lnTo>
                <a:lnTo>
                  <a:pt x="145" y="77"/>
                </a:lnTo>
                <a:lnTo>
                  <a:pt x="146" y="72"/>
                </a:lnTo>
                <a:lnTo>
                  <a:pt x="147" y="67"/>
                </a:lnTo>
                <a:lnTo>
                  <a:pt x="149" y="67"/>
                </a:lnTo>
                <a:lnTo>
                  <a:pt x="152" y="65"/>
                </a:lnTo>
                <a:lnTo>
                  <a:pt x="150" y="64"/>
                </a:lnTo>
                <a:lnTo>
                  <a:pt x="145" y="62"/>
                </a:lnTo>
                <a:lnTo>
                  <a:pt x="138" y="61"/>
                </a:lnTo>
                <a:lnTo>
                  <a:pt x="140" y="56"/>
                </a:lnTo>
                <a:lnTo>
                  <a:pt x="142" y="52"/>
                </a:lnTo>
                <a:lnTo>
                  <a:pt x="142" y="47"/>
                </a:lnTo>
                <a:lnTo>
                  <a:pt x="144" y="42"/>
                </a:lnTo>
                <a:lnTo>
                  <a:pt x="145" y="36"/>
                </a:lnTo>
                <a:lnTo>
                  <a:pt x="146" y="35"/>
                </a:lnTo>
                <a:lnTo>
                  <a:pt x="148" y="35"/>
                </a:lnTo>
                <a:lnTo>
                  <a:pt x="151" y="35"/>
                </a:lnTo>
                <a:lnTo>
                  <a:pt x="155" y="32"/>
                </a:lnTo>
                <a:lnTo>
                  <a:pt x="157" y="28"/>
                </a:lnTo>
                <a:lnTo>
                  <a:pt x="161" y="25"/>
                </a:lnTo>
                <a:lnTo>
                  <a:pt x="168" y="25"/>
                </a:lnTo>
                <a:lnTo>
                  <a:pt x="174" y="27"/>
                </a:lnTo>
                <a:lnTo>
                  <a:pt x="178" y="28"/>
                </a:lnTo>
                <a:lnTo>
                  <a:pt x="183" y="29"/>
                </a:lnTo>
                <a:lnTo>
                  <a:pt x="187" y="28"/>
                </a:lnTo>
                <a:lnTo>
                  <a:pt x="188" y="21"/>
                </a:lnTo>
                <a:lnTo>
                  <a:pt x="189" y="17"/>
                </a:lnTo>
                <a:lnTo>
                  <a:pt x="192" y="14"/>
                </a:lnTo>
                <a:lnTo>
                  <a:pt x="194" y="9"/>
                </a:lnTo>
                <a:lnTo>
                  <a:pt x="199" y="8"/>
                </a:lnTo>
                <a:lnTo>
                  <a:pt x="201" y="4"/>
                </a:lnTo>
                <a:lnTo>
                  <a:pt x="205" y="2"/>
                </a:lnTo>
                <a:lnTo>
                  <a:pt x="210" y="0"/>
                </a:lnTo>
                <a:lnTo>
                  <a:pt x="213" y="5"/>
                </a:lnTo>
                <a:lnTo>
                  <a:pt x="218" y="8"/>
                </a:lnTo>
                <a:lnTo>
                  <a:pt x="222" y="3"/>
                </a:lnTo>
                <a:lnTo>
                  <a:pt x="225" y="4"/>
                </a:lnTo>
                <a:lnTo>
                  <a:pt x="231" y="5"/>
                </a:lnTo>
                <a:lnTo>
                  <a:pt x="233" y="10"/>
                </a:lnTo>
                <a:lnTo>
                  <a:pt x="235" y="15"/>
                </a:lnTo>
                <a:lnTo>
                  <a:pt x="239" y="14"/>
                </a:lnTo>
                <a:lnTo>
                  <a:pt x="243" y="12"/>
                </a:lnTo>
                <a:lnTo>
                  <a:pt x="250" y="10"/>
                </a:lnTo>
                <a:lnTo>
                  <a:pt x="256" y="12"/>
                </a:lnTo>
                <a:lnTo>
                  <a:pt x="261" y="14"/>
                </a:lnTo>
                <a:lnTo>
                  <a:pt x="264" y="14"/>
                </a:lnTo>
                <a:lnTo>
                  <a:pt x="264" y="18"/>
                </a:lnTo>
                <a:lnTo>
                  <a:pt x="261" y="22"/>
                </a:lnTo>
                <a:lnTo>
                  <a:pt x="261" y="25"/>
                </a:lnTo>
                <a:lnTo>
                  <a:pt x="262" y="30"/>
                </a:lnTo>
                <a:lnTo>
                  <a:pt x="265" y="35"/>
                </a:lnTo>
                <a:lnTo>
                  <a:pt x="269" y="35"/>
                </a:lnTo>
                <a:lnTo>
                  <a:pt x="273" y="28"/>
                </a:lnTo>
                <a:lnTo>
                  <a:pt x="278" y="28"/>
                </a:lnTo>
                <a:lnTo>
                  <a:pt x="282" y="28"/>
                </a:lnTo>
                <a:lnTo>
                  <a:pt x="284" y="25"/>
                </a:lnTo>
                <a:lnTo>
                  <a:pt x="289" y="22"/>
                </a:lnTo>
                <a:lnTo>
                  <a:pt x="291" y="24"/>
                </a:lnTo>
                <a:lnTo>
                  <a:pt x="293" y="25"/>
                </a:lnTo>
                <a:lnTo>
                  <a:pt x="298" y="24"/>
                </a:lnTo>
                <a:lnTo>
                  <a:pt x="308" y="27"/>
                </a:lnTo>
                <a:lnTo>
                  <a:pt x="311" y="32"/>
                </a:lnTo>
                <a:lnTo>
                  <a:pt x="316" y="35"/>
                </a:lnTo>
                <a:lnTo>
                  <a:pt x="318" y="39"/>
                </a:lnTo>
                <a:lnTo>
                  <a:pt x="321" y="42"/>
                </a:lnTo>
                <a:lnTo>
                  <a:pt x="324" y="43"/>
                </a:lnTo>
                <a:lnTo>
                  <a:pt x="327" y="42"/>
                </a:lnTo>
                <a:lnTo>
                  <a:pt x="328" y="46"/>
                </a:lnTo>
                <a:lnTo>
                  <a:pt x="326" y="50"/>
                </a:lnTo>
                <a:lnTo>
                  <a:pt x="326" y="53"/>
                </a:lnTo>
                <a:lnTo>
                  <a:pt x="326" y="58"/>
                </a:lnTo>
                <a:lnTo>
                  <a:pt x="323" y="63"/>
                </a:lnTo>
                <a:lnTo>
                  <a:pt x="327" y="72"/>
                </a:lnTo>
                <a:lnTo>
                  <a:pt x="330" y="75"/>
                </a:lnTo>
                <a:lnTo>
                  <a:pt x="331" y="81"/>
                </a:lnTo>
                <a:lnTo>
                  <a:pt x="330" y="85"/>
                </a:lnTo>
                <a:lnTo>
                  <a:pt x="328" y="85"/>
                </a:lnTo>
                <a:lnTo>
                  <a:pt x="328" y="88"/>
                </a:lnTo>
                <a:lnTo>
                  <a:pt x="325" y="90"/>
                </a:lnTo>
                <a:lnTo>
                  <a:pt x="323" y="92"/>
                </a:lnTo>
                <a:lnTo>
                  <a:pt x="323" y="98"/>
                </a:lnTo>
                <a:lnTo>
                  <a:pt x="322" y="103"/>
                </a:lnTo>
                <a:lnTo>
                  <a:pt x="328" y="104"/>
                </a:lnTo>
                <a:lnTo>
                  <a:pt x="331" y="110"/>
                </a:lnTo>
                <a:lnTo>
                  <a:pt x="332" y="114"/>
                </a:lnTo>
                <a:lnTo>
                  <a:pt x="336" y="112"/>
                </a:lnTo>
                <a:lnTo>
                  <a:pt x="338" y="113"/>
                </a:lnTo>
                <a:lnTo>
                  <a:pt x="337" y="117"/>
                </a:lnTo>
                <a:lnTo>
                  <a:pt x="335" y="121"/>
                </a:lnTo>
                <a:lnTo>
                  <a:pt x="336" y="125"/>
                </a:lnTo>
                <a:lnTo>
                  <a:pt x="340" y="125"/>
                </a:lnTo>
                <a:lnTo>
                  <a:pt x="343" y="134"/>
                </a:lnTo>
                <a:lnTo>
                  <a:pt x="345" y="141"/>
                </a:lnTo>
                <a:lnTo>
                  <a:pt x="353" y="148"/>
                </a:lnTo>
                <a:lnTo>
                  <a:pt x="358" y="151"/>
                </a:lnTo>
                <a:lnTo>
                  <a:pt x="363" y="153"/>
                </a:lnTo>
                <a:lnTo>
                  <a:pt x="366" y="156"/>
                </a:lnTo>
                <a:lnTo>
                  <a:pt x="368" y="161"/>
                </a:lnTo>
                <a:lnTo>
                  <a:pt x="366" y="168"/>
                </a:lnTo>
                <a:lnTo>
                  <a:pt x="365" y="174"/>
                </a:lnTo>
                <a:lnTo>
                  <a:pt x="368" y="176"/>
                </a:lnTo>
                <a:lnTo>
                  <a:pt x="375" y="174"/>
                </a:lnTo>
                <a:lnTo>
                  <a:pt x="382" y="176"/>
                </a:lnTo>
                <a:lnTo>
                  <a:pt x="389" y="179"/>
                </a:lnTo>
                <a:lnTo>
                  <a:pt x="394" y="181"/>
                </a:lnTo>
                <a:lnTo>
                  <a:pt x="393" y="183"/>
                </a:lnTo>
                <a:lnTo>
                  <a:pt x="392" y="185"/>
                </a:lnTo>
                <a:lnTo>
                  <a:pt x="391" y="185"/>
                </a:lnTo>
                <a:lnTo>
                  <a:pt x="393" y="191"/>
                </a:lnTo>
                <a:lnTo>
                  <a:pt x="398" y="196"/>
                </a:lnTo>
                <a:lnTo>
                  <a:pt x="403" y="198"/>
                </a:lnTo>
                <a:lnTo>
                  <a:pt x="404" y="202"/>
                </a:lnTo>
                <a:lnTo>
                  <a:pt x="403" y="208"/>
                </a:lnTo>
                <a:lnTo>
                  <a:pt x="397" y="208"/>
                </a:lnTo>
                <a:lnTo>
                  <a:pt x="394" y="210"/>
                </a:lnTo>
                <a:lnTo>
                  <a:pt x="393" y="212"/>
                </a:lnTo>
                <a:lnTo>
                  <a:pt x="385" y="220"/>
                </a:lnTo>
                <a:lnTo>
                  <a:pt x="375" y="223"/>
                </a:lnTo>
                <a:lnTo>
                  <a:pt x="365" y="223"/>
                </a:lnTo>
                <a:lnTo>
                  <a:pt x="361" y="219"/>
                </a:lnTo>
                <a:lnTo>
                  <a:pt x="355" y="217"/>
                </a:lnTo>
                <a:lnTo>
                  <a:pt x="348" y="218"/>
                </a:lnTo>
                <a:lnTo>
                  <a:pt x="346" y="223"/>
                </a:lnTo>
                <a:lnTo>
                  <a:pt x="344" y="227"/>
                </a:lnTo>
                <a:lnTo>
                  <a:pt x="344" y="232"/>
                </a:lnTo>
                <a:lnTo>
                  <a:pt x="350" y="240"/>
                </a:lnTo>
                <a:lnTo>
                  <a:pt x="355" y="246"/>
                </a:lnTo>
                <a:lnTo>
                  <a:pt x="355" y="251"/>
                </a:lnTo>
                <a:lnTo>
                  <a:pt x="353" y="253"/>
                </a:lnTo>
                <a:lnTo>
                  <a:pt x="354" y="258"/>
                </a:lnTo>
                <a:lnTo>
                  <a:pt x="357" y="262"/>
                </a:lnTo>
                <a:lnTo>
                  <a:pt x="356" y="265"/>
                </a:lnTo>
                <a:lnTo>
                  <a:pt x="356" y="270"/>
                </a:lnTo>
                <a:lnTo>
                  <a:pt x="357" y="277"/>
                </a:lnTo>
                <a:lnTo>
                  <a:pt x="356" y="280"/>
                </a:lnTo>
                <a:lnTo>
                  <a:pt x="359" y="283"/>
                </a:lnTo>
                <a:lnTo>
                  <a:pt x="361" y="287"/>
                </a:lnTo>
                <a:lnTo>
                  <a:pt x="364" y="289"/>
                </a:lnTo>
                <a:lnTo>
                  <a:pt x="364" y="293"/>
                </a:lnTo>
                <a:lnTo>
                  <a:pt x="354" y="293"/>
                </a:lnTo>
                <a:lnTo>
                  <a:pt x="344" y="295"/>
                </a:lnTo>
                <a:lnTo>
                  <a:pt x="342" y="299"/>
                </a:lnTo>
                <a:lnTo>
                  <a:pt x="338" y="297"/>
                </a:lnTo>
                <a:lnTo>
                  <a:pt x="335" y="296"/>
                </a:lnTo>
                <a:lnTo>
                  <a:pt x="328" y="298"/>
                </a:lnTo>
                <a:lnTo>
                  <a:pt x="327" y="302"/>
                </a:lnTo>
                <a:lnTo>
                  <a:pt x="325" y="306"/>
                </a:lnTo>
                <a:lnTo>
                  <a:pt x="319" y="311"/>
                </a:lnTo>
                <a:lnTo>
                  <a:pt x="315" y="320"/>
                </a:lnTo>
                <a:lnTo>
                  <a:pt x="310" y="327"/>
                </a:lnTo>
                <a:lnTo>
                  <a:pt x="309" y="333"/>
                </a:lnTo>
                <a:lnTo>
                  <a:pt x="314" y="339"/>
                </a:lnTo>
                <a:lnTo>
                  <a:pt x="315" y="344"/>
                </a:lnTo>
                <a:lnTo>
                  <a:pt x="312" y="350"/>
                </a:lnTo>
                <a:lnTo>
                  <a:pt x="308" y="349"/>
                </a:lnTo>
                <a:lnTo>
                  <a:pt x="305" y="348"/>
                </a:lnTo>
                <a:lnTo>
                  <a:pt x="302" y="341"/>
                </a:lnTo>
                <a:lnTo>
                  <a:pt x="300" y="340"/>
                </a:lnTo>
                <a:lnTo>
                  <a:pt x="296" y="337"/>
                </a:lnTo>
                <a:lnTo>
                  <a:pt x="292" y="336"/>
                </a:lnTo>
                <a:lnTo>
                  <a:pt x="288" y="337"/>
                </a:lnTo>
                <a:lnTo>
                  <a:pt x="283" y="340"/>
                </a:lnTo>
                <a:lnTo>
                  <a:pt x="277" y="340"/>
                </a:lnTo>
                <a:lnTo>
                  <a:pt x="274" y="336"/>
                </a:lnTo>
                <a:lnTo>
                  <a:pt x="270" y="338"/>
                </a:lnTo>
                <a:lnTo>
                  <a:pt x="267" y="341"/>
                </a:lnTo>
                <a:lnTo>
                  <a:pt x="260" y="343"/>
                </a:lnTo>
                <a:lnTo>
                  <a:pt x="257" y="341"/>
                </a:lnTo>
                <a:lnTo>
                  <a:pt x="256" y="335"/>
                </a:lnTo>
                <a:lnTo>
                  <a:pt x="254" y="331"/>
                </a:lnTo>
                <a:lnTo>
                  <a:pt x="251" y="327"/>
                </a:lnTo>
                <a:lnTo>
                  <a:pt x="248" y="328"/>
                </a:lnTo>
                <a:lnTo>
                  <a:pt x="246" y="330"/>
                </a:lnTo>
                <a:lnTo>
                  <a:pt x="243" y="330"/>
                </a:lnTo>
                <a:lnTo>
                  <a:pt x="237" y="335"/>
                </a:lnTo>
                <a:lnTo>
                  <a:pt x="234" y="340"/>
                </a:lnTo>
                <a:lnTo>
                  <a:pt x="231" y="340"/>
                </a:lnTo>
                <a:lnTo>
                  <a:pt x="229" y="334"/>
                </a:lnTo>
                <a:lnTo>
                  <a:pt x="227" y="332"/>
                </a:lnTo>
                <a:lnTo>
                  <a:pt x="223" y="332"/>
                </a:lnTo>
                <a:lnTo>
                  <a:pt x="219" y="335"/>
                </a:lnTo>
                <a:lnTo>
                  <a:pt x="216" y="329"/>
                </a:lnTo>
                <a:lnTo>
                  <a:pt x="212" y="327"/>
                </a:lnTo>
                <a:lnTo>
                  <a:pt x="209" y="330"/>
                </a:lnTo>
                <a:lnTo>
                  <a:pt x="203" y="332"/>
                </a:lnTo>
                <a:lnTo>
                  <a:pt x="198" y="328"/>
                </a:lnTo>
                <a:lnTo>
                  <a:pt x="195" y="328"/>
                </a:lnTo>
                <a:lnTo>
                  <a:pt x="195" y="335"/>
                </a:lnTo>
                <a:lnTo>
                  <a:pt x="192" y="337"/>
                </a:lnTo>
                <a:lnTo>
                  <a:pt x="190" y="336"/>
                </a:lnTo>
                <a:lnTo>
                  <a:pt x="191" y="329"/>
                </a:lnTo>
                <a:lnTo>
                  <a:pt x="187" y="328"/>
                </a:lnTo>
                <a:lnTo>
                  <a:pt x="183" y="326"/>
                </a:lnTo>
                <a:lnTo>
                  <a:pt x="173" y="329"/>
                </a:lnTo>
                <a:lnTo>
                  <a:pt x="173" y="325"/>
                </a:lnTo>
                <a:lnTo>
                  <a:pt x="169" y="325"/>
                </a:lnTo>
                <a:lnTo>
                  <a:pt x="169" y="318"/>
                </a:lnTo>
                <a:lnTo>
                  <a:pt x="164" y="317"/>
                </a:lnTo>
                <a:lnTo>
                  <a:pt x="159" y="319"/>
                </a:lnTo>
                <a:lnTo>
                  <a:pt x="149" y="316"/>
                </a:lnTo>
                <a:lnTo>
                  <a:pt x="138" y="314"/>
                </a:lnTo>
                <a:lnTo>
                  <a:pt x="137" y="312"/>
                </a:lnTo>
                <a:lnTo>
                  <a:pt x="127" y="312"/>
                </a:lnTo>
                <a:lnTo>
                  <a:pt x="123" y="307"/>
                </a:lnTo>
                <a:lnTo>
                  <a:pt x="118" y="307"/>
                </a:lnTo>
                <a:lnTo>
                  <a:pt x="108" y="304"/>
                </a:lnTo>
                <a:lnTo>
                  <a:pt x="99" y="307"/>
                </a:lnTo>
                <a:lnTo>
                  <a:pt x="90" y="307"/>
                </a:lnTo>
                <a:lnTo>
                  <a:pt x="83" y="305"/>
                </a:lnTo>
                <a:lnTo>
                  <a:pt x="76" y="307"/>
                </a:lnTo>
                <a:lnTo>
                  <a:pt x="69" y="309"/>
                </a:lnTo>
                <a:lnTo>
                  <a:pt x="60" y="307"/>
                </a:lnTo>
                <a:lnTo>
                  <a:pt x="51" y="308"/>
                </a:lnTo>
                <a:lnTo>
                  <a:pt x="47" y="314"/>
                </a:lnTo>
                <a:lnTo>
                  <a:pt x="46" y="319"/>
                </a:lnTo>
                <a:lnTo>
                  <a:pt x="39" y="324"/>
                </a:lnTo>
                <a:lnTo>
                  <a:pt x="32" y="330"/>
                </a:lnTo>
                <a:lnTo>
                  <a:pt x="30" y="327"/>
                </a:lnTo>
                <a:lnTo>
                  <a:pt x="25" y="327"/>
                </a:lnTo>
                <a:lnTo>
                  <a:pt x="18" y="327"/>
                </a:lnTo>
                <a:lnTo>
                  <a:pt x="17" y="330"/>
                </a:lnTo>
                <a:lnTo>
                  <a:pt x="17" y="332"/>
                </a:lnTo>
                <a:lnTo>
                  <a:pt x="14" y="328"/>
                </a:lnTo>
                <a:lnTo>
                  <a:pt x="20" y="304"/>
                </a:lnTo>
                <a:lnTo>
                  <a:pt x="20" y="297"/>
                </a:lnTo>
                <a:lnTo>
                  <a:pt x="16" y="292"/>
                </a:lnTo>
                <a:lnTo>
                  <a:pt x="13" y="287"/>
                </a:lnTo>
                <a:lnTo>
                  <a:pt x="5" y="282"/>
                </a:lnTo>
                <a:lnTo>
                  <a:pt x="0" y="282"/>
                </a:lnTo>
                <a:lnTo>
                  <a:pt x="2" y="272"/>
                </a:lnTo>
                <a:lnTo>
                  <a:pt x="8" y="262"/>
                </a:lnTo>
                <a:lnTo>
                  <a:pt x="19" y="254"/>
                </a:lnTo>
                <a:lnTo>
                  <a:pt x="27" y="253"/>
                </a:lnTo>
                <a:lnTo>
                  <a:pt x="32" y="247"/>
                </a:lnTo>
                <a:lnTo>
                  <a:pt x="32" y="239"/>
                </a:lnTo>
                <a:lnTo>
                  <a:pt x="29" y="224"/>
                </a:lnTo>
                <a:lnTo>
                  <a:pt x="17" y="175"/>
                </a:lnTo>
                <a:lnTo>
                  <a:pt x="14" y="16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65" name="Freeform 97">
            <a:extLst>
              <a:ext uri="{FF2B5EF4-FFF2-40B4-BE49-F238E27FC236}">
                <a16:creationId xmlns:a16="http://schemas.microsoft.com/office/drawing/2014/main" id="{5E8AB30E-273A-4092-B5DE-2BC9FB8A26E1}"/>
              </a:ext>
            </a:extLst>
          </p:cNvPr>
          <p:cNvSpPr>
            <a:spLocks/>
          </p:cNvSpPr>
          <p:nvPr/>
        </p:nvSpPr>
        <p:spPr bwMode="auto">
          <a:xfrm>
            <a:off x="6380163" y="4051301"/>
            <a:ext cx="641350" cy="555625"/>
          </a:xfrm>
          <a:custGeom>
            <a:avLst/>
            <a:gdLst>
              <a:gd name="T0" fmla="*/ 2147483646 w 404"/>
              <a:gd name="T1" fmla="*/ 2147483646 h 350"/>
              <a:gd name="T2" fmla="*/ 2147483646 w 404"/>
              <a:gd name="T3" fmla="*/ 2147483646 h 350"/>
              <a:gd name="T4" fmla="*/ 2147483646 w 404"/>
              <a:gd name="T5" fmla="*/ 2147483646 h 350"/>
              <a:gd name="T6" fmla="*/ 2147483646 w 404"/>
              <a:gd name="T7" fmla="*/ 2147483646 h 350"/>
              <a:gd name="T8" fmla="*/ 2147483646 w 404"/>
              <a:gd name="T9" fmla="*/ 2147483646 h 350"/>
              <a:gd name="T10" fmla="*/ 2147483646 w 404"/>
              <a:gd name="T11" fmla="*/ 2147483646 h 350"/>
              <a:gd name="T12" fmla="*/ 2147483646 w 404"/>
              <a:gd name="T13" fmla="*/ 2147483646 h 350"/>
              <a:gd name="T14" fmla="*/ 2147483646 w 404"/>
              <a:gd name="T15" fmla="*/ 2147483646 h 350"/>
              <a:gd name="T16" fmla="*/ 2147483646 w 404"/>
              <a:gd name="T17" fmla="*/ 2147483646 h 350"/>
              <a:gd name="T18" fmla="*/ 2147483646 w 404"/>
              <a:gd name="T19" fmla="*/ 2147483646 h 350"/>
              <a:gd name="T20" fmla="*/ 2147483646 w 404"/>
              <a:gd name="T21" fmla="*/ 2147483646 h 350"/>
              <a:gd name="T22" fmla="*/ 2147483646 w 404"/>
              <a:gd name="T23" fmla="*/ 2147483646 h 350"/>
              <a:gd name="T24" fmla="*/ 2147483646 w 404"/>
              <a:gd name="T25" fmla="*/ 2147483646 h 350"/>
              <a:gd name="T26" fmla="*/ 2147483646 w 404"/>
              <a:gd name="T27" fmla="*/ 2147483646 h 350"/>
              <a:gd name="T28" fmla="*/ 2147483646 w 404"/>
              <a:gd name="T29" fmla="*/ 2147483646 h 350"/>
              <a:gd name="T30" fmla="*/ 2147483646 w 404"/>
              <a:gd name="T31" fmla="*/ 2147483646 h 350"/>
              <a:gd name="T32" fmla="*/ 2147483646 w 404"/>
              <a:gd name="T33" fmla="*/ 2147483646 h 350"/>
              <a:gd name="T34" fmla="*/ 2147483646 w 404"/>
              <a:gd name="T35" fmla="*/ 2147483646 h 350"/>
              <a:gd name="T36" fmla="*/ 2147483646 w 404"/>
              <a:gd name="T37" fmla="*/ 2147483646 h 350"/>
              <a:gd name="T38" fmla="*/ 2147483646 w 404"/>
              <a:gd name="T39" fmla="*/ 2147483646 h 350"/>
              <a:gd name="T40" fmla="*/ 2147483646 w 404"/>
              <a:gd name="T41" fmla="*/ 2147483646 h 350"/>
              <a:gd name="T42" fmla="*/ 2147483646 w 404"/>
              <a:gd name="T43" fmla="*/ 2147483646 h 350"/>
              <a:gd name="T44" fmla="*/ 2147483646 w 404"/>
              <a:gd name="T45" fmla="*/ 2147483646 h 350"/>
              <a:gd name="T46" fmla="*/ 2147483646 w 404"/>
              <a:gd name="T47" fmla="*/ 2147483646 h 350"/>
              <a:gd name="T48" fmla="*/ 2147483646 w 404"/>
              <a:gd name="T49" fmla="*/ 2147483646 h 350"/>
              <a:gd name="T50" fmla="*/ 2147483646 w 404"/>
              <a:gd name="T51" fmla="*/ 2147483646 h 350"/>
              <a:gd name="T52" fmla="*/ 2147483646 w 404"/>
              <a:gd name="T53" fmla="*/ 2147483646 h 350"/>
              <a:gd name="T54" fmla="*/ 2147483646 w 404"/>
              <a:gd name="T55" fmla="*/ 2147483646 h 350"/>
              <a:gd name="T56" fmla="*/ 2147483646 w 404"/>
              <a:gd name="T57" fmla="*/ 2147483646 h 350"/>
              <a:gd name="T58" fmla="*/ 2147483646 w 404"/>
              <a:gd name="T59" fmla="*/ 2147483646 h 350"/>
              <a:gd name="T60" fmla="*/ 2147483646 w 404"/>
              <a:gd name="T61" fmla="*/ 2147483646 h 350"/>
              <a:gd name="T62" fmla="*/ 2147483646 w 404"/>
              <a:gd name="T63" fmla="*/ 2147483646 h 350"/>
              <a:gd name="T64" fmla="*/ 2147483646 w 404"/>
              <a:gd name="T65" fmla="*/ 2147483646 h 350"/>
              <a:gd name="T66" fmla="*/ 2147483646 w 404"/>
              <a:gd name="T67" fmla="*/ 2147483646 h 350"/>
              <a:gd name="T68" fmla="*/ 2147483646 w 404"/>
              <a:gd name="T69" fmla="*/ 2147483646 h 350"/>
              <a:gd name="T70" fmla="*/ 2147483646 w 404"/>
              <a:gd name="T71" fmla="*/ 2147483646 h 350"/>
              <a:gd name="T72" fmla="*/ 2147483646 w 404"/>
              <a:gd name="T73" fmla="*/ 2147483646 h 350"/>
              <a:gd name="T74" fmla="*/ 2147483646 w 404"/>
              <a:gd name="T75" fmla="*/ 2147483646 h 350"/>
              <a:gd name="T76" fmla="*/ 2147483646 w 404"/>
              <a:gd name="T77" fmla="*/ 2147483646 h 350"/>
              <a:gd name="T78" fmla="*/ 2147483646 w 404"/>
              <a:gd name="T79" fmla="*/ 2147483646 h 350"/>
              <a:gd name="T80" fmla="*/ 2147483646 w 404"/>
              <a:gd name="T81" fmla="*/ 2147483646 h 350"/>
              <a:gd name="T82" fmla="*/ 2147483646 w 404"/>
              <a:gd name="T83" fmla="*/ 2147483646 h 350"/>
              <a:gd name="T84" fmla="*/ 2147483646 w 404"/>
              <a:gd name="T85" fmla="*/ 2147483646 h 350"/>
              <a:gd name="T86" fmla="*/ 2147483646 w 404"/>
              <a:gd name="T87" fmla="*/ 2147483646 h 350"/>
              <a:gd name="T88" fmla="*/ 2147483646 w 404"/>
              <a:gd name="T89" fmla="*/ 2147483646 h 350"/>
              <a:gd name="T90" fmla="*/ 2147483646 w 404"/>
              <a:gd name="T91" fmla="*/ 2147483646 h 350"/>
              <a:gd name="T92" fmla="*/ 2147483646 w 404"/>
              <a:gd name="T93" fmla="*/ 2147483646 h 350"/>
              <a:gd name="T94" fmla="*/ 2147483646 w 404"/>
              <a:gd name="T95" fmla="*/ 2147483646 h 350"/>
              <a:gd name="T96" fmla="*/ 2147483646 w 404"/>
              <a:gd name="T97" fmla="*/ 2147483646 h 350"/>
              <a:gd name="T98" fmla="*/ 2147483646 w 404"/>
              <a:gd name="T99" fmla="*/ 2147483646 h 350"/>
              <a:gd name="T100" fmla="*/ 2147483646 w 404"/>
              <a:gd name="T101" fmla="*/ 2147483646 h 350"/>
              <a:gd name="T102" fmla="*/ 2147483646 w 404"/>
              <a:gd name="T103" fmla="*/ 2147483646 h 350"/>
              <a:gd name="T104" fmla="*/ 2147483646 w 404"/>
              <a:gd name="T105" fmla="*/ 2147483646 h 350"/>
              <a:gd name="T106" fmla="*/ 2147483646 w 404"/>
              <a:gd name="T107" fmla="*/ 2147483646 h 350"/>
              <a:gd name="T108" fmla="*/ 2147483646 w 404"/>
              <a:gd name="T109" fmla="*/ 2147483646 h 350"/>
              <a:gd name="T110" fmla="*/ 2147483646 w 404"/>
              <a:gd name="T111" fmla="*/ 2147483646 h 350"/>
              <a:gd name="T112" fmla="*/ 2147483646 w 404"/>
              <a:gd name="T113" fmla="*/ 2147483646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350"/>
              <a:gd name="T173" fmla="*/ 404 w 404"/>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350">
                <a:moveTo>
                  <a:pt x="14" y="166"/>
                </a:moveTo>
                <a:lnTo>
                  <a:pt x="16" y="167"/>
                </a:lnTo>
                <a:lnTo>
                  <a:pt x="19" y="166"/>
                </a:lnTo>
                <a:lnTo>
                  <a:pt x="25" y="167"/>
                </a:lnTo>
                <a:lnTo>
                  <a:pt x="29" y="166"/>
                </a:lnTo>
                <a:lnTo>
                  <a:pt x="36" y="165"/>
                </a:lnTo>
                <a:lnTo>
                  <a:pt x="41" y="163"/>
                </a:lnTo>
                <a:lnTo>
                  <a:pt x="43" y="165"/>
                </a:lnTo>
                <a:lnTo>
                  <a:pt x="45" y="168"/>
                </a:lnTo>
                <a:lnTo>
                  <a:pt x="50" y="168"/>
                </a:lnTo>
                <a:lnTo>
                  <a:pt x="57" y="163"/>
                </a:lnTo>
                <a:lnTo>
                  <a:pt x="61" y="162"/>
                </a:lnTo>
                <a:lnTo>
                  <a:pt x="64" y="163"/>
                </a:lnTo>
                <a:lnTo>
                  <a:pt x="67" y="162"/>
                </a:lnTo>
                <a:lnTo>
                  <a:pt x="69" y="158"/>
                </a:lnTo>
                <a:lnTo>
                  <a:pt x="67" y="152"/>
                </a:lnTo>
                <a:lnTo>
                  <a:pt x="72" y="149"/>
                </a:lnTo>
                <a:lnTo>
                  <a:pt x="76" y="150"/>
                </a:lnTo>
                <a:lnTo>
                  <a:pt x="79" y="150"/>
                </a:lnTo>
                <a:lnTo>
                  <a:pt x="83" y="146"/>
                </a:lnTo>
                <a:lnTo>
                  <a:pt x="85" y="141"/>
                </a:lnTo>
                <a:lnTo>
                  <a:pt x="90" y="143"/>
                </a:lnTo>
                <a:lnTo>
                  <a:pt x="92" y="140"/>
                </a:lnTo>
                <a:lnTo>
                  <a:pt x="96" y="138"/>
                </a:lnTo>
                <a:lnTo>
                  <a:pt x="97" y="140"/>
                </a:lnTo>
                <a:lnTo>
                  <a:pt x="98" y="143"/>
                </a:lnTo>
                <a:lnTo>
                  <a:pt x="98" y="148"/>
                </a:lnTo>
                <a:lnTo>
                  <a:pt x="102" y="151"/>
                </a:lnTo>
                <a:lnTo>
                  <a:pt x="107" y="150"/>
                </a:lnTo>
                <a:lnTo>
                  <a:pt x="109" y="144"/>
                </a:lnTo>
                <a:lnTo>
                  <a:pt x="106" y="137"/>
                </a:lnTo>
                <a:lnTo>
                  <a:pt x="103" y="137"/>
                </a:lnTo>
                <a:lnTo>
                  <a:pt x="99" y="136"/>
                </a:lnTo>
                <a:lnTo>
                  <a:pt x="101" y="131"/>
                </a:lnTo>
                <a:lnTo>
                  <a:pt x="102" y="128"/>
                </a:lnTo>
                <a:lnTo>
                  <a:pt x="102" y="124"/>
                </a:lnTo>
                <a:lnTo>
                  <a:pt x="106" y="119"/>
                </a:lnTo>
                <a:lnTo>
                  <a:pt x="108" y="114"/>
                </a:lnTo>
                <a:lnTo>
                  <a:pt x="106" y="109"/>
                </a:lnTo>
                <a:lnTo>
                  <a:pt x="107" y="103"/>
                </a:lnTo>
                <a:lnTo>
                  <a:pt x="108" y="98"/>
                </a:lnTo>
                <a:lnTo>
                  <a:pt x="111" y="94"/>
                </a:lnTo>
                <a:lnTo>
                  <a:pt x="113" y="89"/>
                </a:lnTo>
                <a:lnTo>
                  <a:pt x="121" y="89"/>
                </a:lnTo>
                <a:lnTo>
                  <a:pt x="126" y="87"/>
                </a:lnTo>
                <a:lnTo>
                  <a:pt x="128" y="82"/>
                </a:lnTo>
                <a:lnTo>
                  <a:pt x="130" y="77"/>
                </a:lnTo>
                <a:lnTo>
                  <a:pt x="133" y="76"/>
                </a:lnTo>
                <a:lnTo>
                  <a:pt x="137" y="77"/>
                </a:lnTo>
                <a:lnTo>
                  <a:pt x="140" y="75"/>
                </a:lnTo>
                <a:lnTo>
                  <a:pt x="142" y="78"/>
                </a:lnTo>
                <a:lnTo>
                  <a:pt x="145" y="77"/>
                </a:lnTo>
                <a:lnTo>
                  <a:pt x="146" y="72"/>
                </a:lnTo>
                <a:lnTo>
                  <a:pt x="147" y="67"/>
                </a:lnTo>
                <a:lnTo>
                  <a:pt x="149" y="67"/>
                </a:lnTo>
                <a:lnTo>
                  <a:pt x="152" y="65"/>
                </a:lnTo>
                <a:lnTo>
                  <a:pt x="150" y="64"/>
                </a:lnTo>
                <a:lnTo>
                  <a:pt x="145" y="62"/>
                </a:lnTo>
                <a:lnTo>
                  <a:pt x="138" y="61"/>
                </a:lnTo>
                <a:lnTo>
                  <a:pt x="140" y="56"/>
                </a:lnTo>
                <a:lnTo>
                  <a:pt x="142" y="52"/>
                </a:lnTo>
                <a:lnTo>
                  <a:pt x="142" y="47"/>
                </a:lnTo>
                <a:lnTo>
                  <a:pt x="144" y="42"/>
                </a:lnTo>
                <a:lnTo>
                  <a:pt x="145" y="36"/>
                </a:lnTo>
                <a:lnTo>
                  <a:pt x="146" y="35"/>
                </a:lnTo>
                <a:lnTo>
                  <a:pt x="148" y="35"/>
                </a:lnTo>
                <a:lnTo>
                  <a:pt x="151" y="35"/>
                </a:lnTo>
                <a:lnTo>
                  <a:pt x="155" y="32"/>
                </a:lnTo>
                <a:lnTo>
                  <a:pt x="157" y="28"/>
                </a:lnTo>
                <a:lnTo>
                  <a:pt x="161" y="25"/>
                </a:lnTo>
                <a:lnTo>
                  <a:pt x="168" y="25"/>
                </a:lnTo>
                <a:lnTo>
                  <a:pt x="174" y="27"/>
                </a:lnTo>
                <a:lnTo>
                  <a:pt x="178" y="28"/>
                </a:lnTo>
                <a:lnTo>
                  <a:pt x="183" y="29"/>
                </a:lnTo>
                <a:lnTo>
                  <a:pt x="187" y="28"/>
                </a:lnTo>
                <a:lnTo>
                  <a:pt x="188" y="21"/>
                </a:lnTo>
                <a:lnTo>
                  <a:pt x="189" y="17"/>
                </a:lnTo>
                <a:lnTo>
                  <a:pt x="192" y="14"/>
                </a:lnTo>
                <a:lnTo>
                  <a:pt x="194" y="9"/>
                </a:lnTo>
                <a:lnTo>
                  <a:pt x="199" y="8"/>
                </a:lnTo>
                <a:lnTo>
                  <a:pt x="201" y="4"/>
                </a:lnTo>
                <a:lnTo>
                  <a:pt x="205" y="2"/>
                </a:lnTo>
                <a:lnTo>
                  <a:pt x="210" y="0"/>
                </a:lnTo>
                <a:lnTo>
                  <a:pt x="213" y="5"/>
                </a:lnTo>
                <a:lnTo>
                  <a:pt x="218" y="8"/>
                </a:lnTo>
                <a:lnTo>
                  <a:pt x="222" y="3"/>
                </a:lnTo>
                <a:lnTo>
                  <a:pt x="225" y="4"/>
                </a:lnTo>
                <a:lnTo>
                  <a:pt x="231" y="5"/>
                </a:lnTo>
                <a:lnTo>
                  <a:pt x="233" y="10"/>
                </a:lnTo>
                <a:lnTo>
                  <a:pt x="235" y="15"/>
                </a:lnTo>
                <a:lnTo>
                  <a:pt x="239" y="14"/>
                </a:lnTo>
                <a:lnTo>
                  <a:pt x="243" y="12"/>
                </a:lnTo>
                <a:lnTo>
                  <a:pt x="250" y="10"/>
                </a:lnTo>
                <a:lnTo>
                  <a:pt x="256" y="12"/>
                </a:lnTo>
                <a:lnTo>
                  <a:pt x="261" y="14"/>
                </a:lnTo>
                <a:lnTo>
                  <a:pt x="264" y="14"/>
                </a:lnTo>
                <a:lnTo>
                  <a:pt x="264" y="18"/>
                </a:lnTo>
                <a:lnTo>
                  <a:pt x="261" y="22"/>
                </a:lnTo>
                <a:lnTo>
                  <a:pt x="261" y="25"/>
                </a:lnTo>
                <a:lnTo>
                  <a:pt x="262" y="30"/>
                </a:lnTo>
                <a:lnTo>
                  <a:pt x="265" y="35"/>
                </a:lnTo>
                <a:lnTo>
                  <a:pt x="269" y="35"/>
                </a:lnTo>
                <a:lnTo>
                  <a:pt x="273" y="28"/>
                </a:lnTo>
                <a:lnTo>
                  <a:pt x="278" y="28"/>
                </a:lnTo>
                <a:lnTo>
                  <a:pt x="282" y="28"/>
                </a:lnTo>
                <a:lnTo>
                  <a:pt x="284" y="25"/>
                </a:lnTo>
                <a:lnTo>
                  <a:pt x="289" y="22"/>
                </a:lnTo>
                <a:lnTo>
                  <a:pt x="291" y="24"/>
                </a:lnTo>
                <a:lnTo>
                  <a:pt x="293" y="25"/>
                </a:lnTo>
                <a:lnTo>
                  <a:pt x="298" y="24"/>
                </a:lnTo>
                <a:lnTo>
                  <a:pt x="308" y="27"/>
                </a:lnTo>
                <a:lnTo>
                  <a:pt x="311" y="32"/>
                </a:lnTo>
                <a:lnTo>
                  <a:pt x="316" y="35"/>
                </a:lnTo>
                <a:lnTo>
                  <a:pt x="318" y="39"/>
                </a:lnTo>
                <a:lnTo>
                  <a:pt x="321" y="42"/>
                </a:lnTo>
                <a:lnTo>
                  <a:pt x="324" y="43"/>
                </a:lnTo>
                <a:lnTo>
                  <a:pt x="327" y="42"/>
                </a:lnTo>
                <a:lnTo>
                  <a:pt x="328" y="46"/>
                </a:lnTo>
                <a:lnTo>
                  <a:pt x="326" y="50"/>
                </a:lnTo>
                <a:lnTo>
                  <a:pt x="326" y="53"/>
                </a:lnTo>
                <a:lnTo>
                  <a:pt x="326" y="58"/>
                </a:lnTo>
                <a:lnTo>
                  <a:pt x="323" y="63"/>
                </a:lnTo>
                <a:lnTo>
                  <a:pt x="327" y="72"/>
                </a:lnTo>
                <a:lnTo>
                  <a:pt x="330" y="75"/>
                </a:lnTo>
                <a:lnTo>
                  <a:pt x="331" y="81"/>
                </a:lnTo>
                <a:lnTo>
                  <a:pt x="330" y="85"/>
                </a:lnTo>
                <a:lnTo>
                  <a:pt x="328" y="85"/>
                </a:lnTo>
                <a:lnTo>
                  <a:pt x="328" y="88"/>
                </a:lnTo>
                <a:lnTo>
                  <a:pt x="325" y="90"/>
                </a:lnTo>
                <a:lnTo>
                  <a:pt x="323" y="92"/>
                </a:lnTo>
                <a:lnTo>
                  <a:pt x="323" y="98"/>
                </a:lnTo>
                <a:lnTo>
                  <a:pt x="322" y="103"/>
                </a:lnTo>
                <a:lnTo>
                  <a:pt x="328" y="104"/>
                </a:lnTo>
                <a:lnTo>
                  <a:pt x="331" y="110"/>
                </a:lnTo>
                <a:lnTo>
                  <a:pt x="332" y="114"/>
                </a:lnTo>
                <a:lnTo>
                  <a:pt x="336" y="112"/>
                </a:lnTo>
                <a:lnTo>
                  <a:pt x="338" y="113"/>
                </a:lnTo>
                <a:lnTo>
                  <a:pt x="337" y="117"/>
                </a:lnTo>
                <a:lnTo>
                  <a:pt x="335" y="121"/>
                </a:lnTo>
                <a:lnTo>
                  <a:pt x="336" y="125"/>
                </a:lnTo>
                <a:lnTo>
                  <a:pt x="340" y="125"/>
                </a:lnTo>
                <a:lnTo>
                  <a:pt x="343" y="134"/>
                </a:lnTo>
                <a:lnTo>
                  <a:pt x="345" y="141"/>
                </a:lnTo>
                <a:lnTo>
                  <a:pt x="353" y="148"/>
                </a:lnTo>
                <a:lnTo>
                  <a:pt x="358" y="151"/>
                </a:lnTo>
                <a:lnTo>
                  <a:pt x="363" y="153"/>
                </a:lnTo>
                <a:lnTo>
                  <a:pt x="366" y="156"/>
                </a:lnTo>
                <a:lnTo>
                  <a:pt x="368" y="161"/>
                </a:lnTo>
                <a:lnTo>
                  <a:pt x="366" y="168"/>
                </a:lnTo>
                <a:lnTo>
                  <a:pt x="365" y="174"/>
                </a:lnTo>
                <a:lnTo>
                  <a:pt x="368" y="176"/>
                </a:lnTo>
                <a:lnTo>
                  <a:pt x="375" y="174"/>
                </a:lnTo>
                <a:lnTo>
                  <a:pt x="382" y="176"/>
                </a:lnTo>
                <a:lnTo>
                  <a:pt x="389" y="179"/>
                </a:lnTo>
                <a:lnTo>
                  <a:pt x="394" y="181"/>
                </a:lnTo>
                <a:lnTo>
                  <a:pt x="393" y="183"/>
                </a:lnTo>
                <a:lnTo>
                  <a:pt x="392" y="185"/>
                </a:lnTo>
                <a:lnTo>
                  <a:pt x="391" y="185"/>
                </a:lnTo>
                <a:lnTo>
                  <a:pt x="393" y="191"/>
                </a:lnTo>
                <a:lnTo>
                  <a:pt x="398" y="196"/>
                </a:lnTo>
                <a:lnTo>
                  <a:pt x="403" y="198"/>
                </a:lnTo>
                <a:lnTo>
                  <a:pt x="404" y="202"/>
                </a:lnTo>
                <a:lnTo>
                  <a:pt x="403" y="208"/>
                </a:lnTo>
                <a:lnTo>
                  <a:pt x="397" y="208"/>
                </a:lnTo>
                <a:lnTo>
                  <a:pt x="394" y="210"/>
                </a:lnTo>
                <a:lnTo>
                  <a:pt x="393" y="212"/>
                </a:lnTo>
                <a:lnTo>
                  <a:pt x="385" y="220"/>
                </a:lnTo>
                <a:lnTo>
                  <a:pt x="375" y="223"/>
                </a:lnTo>
                <a:lnTo>
                  <a:pt x="365" y="223"/>
                </a:lnTo>
                <a:lnTo>
                  <a:pt x="361" y="219"/>
                </a:lnTo>
                <a:lnTo>
                  <a:pt x="355" y="217"/>
                </a:lnTo>
                <a:lnTo>
                  <a:pt x="348" y="218"/>
                </a:lnTo>
                <a:lnTo>
                  <a:pt x="346" y="223"/>
                </a:lnTo>
                <a:lnTo>
                  <a:pt x="344" y="227"/>
                </a:lnTo>
                <a:lnTo>
                  <a:pt x="344" y="232"/>
                </a:lnTo>
                <a:lnTo>
                  <a:pt x="350" y="240"/>
                </a:lnTo>
                <a:lnTo>
                  <a:pt x="355" y="246"/>
                </a:lnTo>
                <a:lnTo>
                  <a:pt x="355" y="251"/>
                </a:lnTo>
                <a:lnTo>
                  <a:pt x="353" y="253"/>
                </a:lnTo>
                <a:lnTo>
                  <a:pt x="354" y="258"/>
                </a:lnTo>
                <a:lnTo>
                  <a:pt x="357" y="262"/>
                </a:lnTo>
                <a:lnTo>
                  <a:pt x="356" y="265"/>
                </a:lnTo>
                <a:lnTo>
                  <a:pt x="356" y="270"/>
                </a:lnTo>
                <a:lnTo>
                  <a:pt x="357" y="277"/>
                </a:lnTo>
                <a:lnTo>
                  <a:pt x="356" y="280"/>
                </a:lnTo>
                <a:lnTo>
                  <a:pt x="359" y="283"/>
                </a:lnTo>
                <a:lnTo>
                  <a:pt x="361" y="287"/>
                </a:lnTo>
                <a:lnTo>
                  <a:pt x="364" y="289"/>
                </a:lnTo>
                <a:lnTo>
                  <a:pt x="364" y="293"/>
                </a:lnTo>
                <a:lnTo>
                  <a:pt x="354" y="293"/>
                </a:lnTo>
                <a:lnTo>
                  <a:pt x="344" y="295"/>
                </a:lnTo>
                <a:lnTo>
                  <a:pt x="342" y="299"/>
                </a:lnTo>
                <a:lnTo>
                  <a:pt x="338" y="297"/>
                </a:lnTo>
                <a:lnTo>
                  <a:pt x="335" y="296"/>
                </a:lnTo>
                <a:lnTo>
                  <a:pt x="328" y="298"/>
                </a:lnTo>
                <a:lnTo>
                  <a:pt x="327" y="302"/>
                </a:lnTo>
                <a:lnTo>
                  <a:pt x="325" y="306"/>
                </a:lnTo>
                <a:lnTo>
                  <a:pt x="319" y="311"/>
                </a:lnTo>
                <a:lnTo>
                  <a:pt x="315" y="320"/>
                </a:lnTo>
                <a:lnTo>
                  <a:pt x="310" y="327"/>
                </a:lnTo>
                <a:lnTo>
                  <a:pt x="309" y="333"/>
                </a:lnTo>
                <a:lnTo>
                  <a:pt x="314" y="339"/>
                </a:lnTo>
                <a:lnTo>
                  <a:pt x="315" y="344"/>
                </a:lnTo>
                <a:lnTo>
                  <a:pt x="312" y="350"/>
                </a:lnTo>
                <a:lnTo>
                  <a:pt x="308" y="349"/>
                </a:lnTo>
                <a:lnTo>
                  <a:pt x="305" y="348"/>
                </a:lnTo>
                <a:lnTo>
                  <a:pt x="302" y="341"/>
                </a:lnTo>
                <a:lnTo>
                  <a:pt x="300" y="340"/>
                </a:lnTo>
                <a:lnTo>
                  <a:pt x="296" y="337"/>
                </a:lnTo>
                <a:lnTo>
                  <a:pt x="292" y="336"/>
                </a:lnTo>
                <a:lnTo>
                  <a:pt x="288" y="337"/>
                </a:lnTo>
                <a:lnTo>
                  <a:pt x="283" y="340"/>
                </a:lnTo>
                <a:lnTo>
                  <a:pt x="277" y="340"/>
                </a:lnTo>
                <a:lnTo>
                  <a:pt x="274" y="336"/>
                </a:lnTo>
                <a:lnTo>
                  <a:pt x="270" y="338"/>
                </a:lnTo>
                <a:lnTo>
                  <a:pt x="267" y="341"/>
                </a:lnTo>
                <a:lnTo>
                  <a:pt x="260" y="343"/>
                </a:lnTo>
                <a:lnTo>
                  <a:pt x="257" y="341"/>
                </a:lnTo>
                <a:lnTo>
                  <a:pt x="256" y="335"/>
                </a:lnTo>
                <a:lnTo>
                  <a:pt x="254" y="331"/>
                </a:lnTo>
                <a:lnTo>
                  <a:pt x="251" y="327"/>
                </a:lnTo>
                <a:lnTo>
                  <a:pt x="248" y="328"/>
                </a:lnTo>
                <a:lnTo>
                  <a:pt x="246" y="330"/>
                </a:lnTo>
                <a:lnTo>
                  <a:pt x="243" y="330"/>
                </a:lnTo>
                <a:lnTo>
                  <a:pt x="237" y="335"/>
                </a:lnTo>
                <a:lnTo>
                  <a:pt x="234" y="340"/>
                </a:lnTo>
                <a:lnTo>
                  <a:pt x="231" y="340"/>
                </a:lnTo>
                <a:lnTo>
                  <a:pt x="229" y="334"/>
                </a:lnTo>
                <a:lnTo>
                  <a:pt x="227" y="332"/>
                </a:lnTo>
                <a:lnTo>
                  <a:pt x="223" y="332"/>
                </a:lnTo>
                <a:lnTo>
                  <a:pt x="219" y="335"/>
                </a:lnTo>
                <a:lnTo>
                  <a:pt x="216" y="329"/>
                </a:lnTo>
                <a:lnTo>
                  <a:pt x="212" y="327"/>
                </a:lnTo>
                <a:lnTo>
                  <a:pt x="209" y="330"/>
                </a:lnTo>
                <a:lnTo>
                  <a:pt x="203" y="332"/>
                </a:lnTo>
                <a:lnTo>
                  <a:pt x="198" y="328"/>
                </a:lnTo>
                <a:lnTo>
                  <a:pt x="195" y="328"/>
                </a:lnTo>
                <a:lnTo>
                  <a:pt x="195" y="335"/>
                </a:lnTo>
                <a:lnTo>
                  <a:pt x="192" y="337"/>
                </a:lnTo>
                <a:lnTo>
                  <a:pt x="190" y="336"/>
                </a:lnTo>
                <a:lnTo>
                  <a:pt x="191" y="329"/>
                </a:lnTo>
                <a:lnTo>
                  <a:pt x="187" y="328"/>
                </a:lnTo>
                <a:lnTo>
                  <a:pt x="183" y="326"/>
                </a:lnTo>
                <a:lnTo>
                  <a:pt x="173" y="329"/>
                </a:lnTo>
                <a:lnTo>
                  <a:pt x="173" y="325"/>
                </a:lnTo>
                <a:lnTo>
                  <a:pt x="169" y="325"/>
                </a:lnTo>
                <a:lnTo>
                  <a:pt x="169" y="318"/>
                </a:lnTo>
                <a:lnTo>
                  <a:pt x="164" y="317"/>
                </a:lnTo>
                <a:lnTo>
                  <a:pt x="159" y="319"/>
                </a:lnTo>
                <a:lnTo>
                  <a:pt x="149" y="316"/>
                </a:lnTo>
                <a:lnTo>
                  <a:pt x="138" y="314"/>
                </a:lnTo>
                <a:lnTo>
                  <a:pt x="137" y="312"/>
                </a:lnTo>
                <a:lnTo>
                  <a:pt x="127" y="312"/>
                </a:lnTo>
                <a:lnTo>
                  <a:pt x="123" y="307"/>
                </a:lnTo>
                <a:lnTo>
                  <a:pt x="118" y="307"/>
                </a:lnTo>
                <a:lnTo>
                  <a:pt x="108" y="304"/>
                </a:lnTo>
                <a:lnTo>
                  <a:pt x="99" y="307"/>
                </a:lnTo>
                <a:lnTo>
                  <a:pt x="90" y="307"/>
                </a:lnTo>
                <a:lnTo>
                  <a:pt x="83" y="305"/>
                </a:lnTo>
                <a:lnTo>
                  <a:pt x="76" y="307"/>
                </a:lnTo>
                <a:lnTo>
                  <a:pt x="69" y="309"/>
                </a:lnTo>
                <a:lnTo>
                  <a:pt x="60" y="307"/>
                </a:lnTo>
                <a:lnTo>
                  <a:pt x="51" y="308"/>
                </a:lnTo>
                <a:lnTo>
                  <a:pt x="47" y="314"/>
                </a:lnTo>
                <a:lnTo>
                  <a:pt x="46" y="319"/>
                </a:lnTo>
                <a:lnTo>
                  <a:pt x="39" y="324"/>
                </a:lnTo>
                <a:lnTo>
                  <a:pt x="32" y="330"/>
                </a:lnTo>
                <a:lnTo>
                  <a:pt x="30" y="327"/>
                </a:lnTo>
                <a:lnTo>
                  <a:pt x="25" y="327"/>
                </a:lnTo>
                <a:lnTo>
                  <a:pt x="18" y="327"/>
                </a:lnTo>
                <a:lnTo>
                  <a:pt x="17" y="330"/>
                </a:lnTo>
                <a:lnTo>
                  <a:pt x="17" y="332"/>
                </a:lnTo>
                <a:lnTo>
                  <a:pt x="14" y="328"/>
                </a:lnTo>
                <a:lnTo>
                  <a:pt x="20" y="304"/>
                </a:lnTo>
                <a:lnTo>
                  <a:pt x="20" y="297"/>
                </a:lnTo>
                <a:lnTo>
                  <a:pt x="16" y="292"/>
                </a:lnTo>
                <a:lnTo>
                  <a:pt x="13" y="287"/>
                </a:lnTo>
                <a:lnTo>
                  <a:pt x="5" y="282"/>
                </a:lnTo>
                <a:lnTo>
                  <a:pt x="0" y="282"/>
                </a:lnTo>
                <a:lnTo>
                  <a:pt x="2" y="272"/>
                </a:lnTo>
                <a:lnTo>
                  <a:pt x="8" y="262"/>
                </a:lnTo>
                <a:lnTo>
                  <a:pt x="19" y="254"/>
                </a:lnTo>
                <a:lnTo>
                  <a:pt x="27" y="253"/>
                </a:lnTo>
                <a:lnTo>
                  <a:pt x="32" y="247"/>
                </a:lnTo>
                <a:lnTo>
                  <a:pt x="32" y="239"/>
                </a:lnTo>
                <a:lnTo>
                  <a:pt x="29" y="224"/>
                </a:lnTo>
                <a:lnTo>
                  <a:pt x="17" y="175"/>
                </a:lnTo>
                <a:lnTo>
                  <a:pt x="14" y="166"/>
                </a:lnTo>
                <a:close/>
              </a:path>
            </a:pathLst>
          </a:cu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0066" name="Freeform 98">
            <a:extLst>
              <a:ext uri="{FF2B5EF4-FFF2-40B4-BE49-F238E27FC236}">
                <a16:creationId xmlns:a16="http://schemas.microsoft.com/office/drawing/2014/main" id="{28F65233-CBDF-42D4-B452-498A7E9CB9C2}"/>
              </a:ext>
            </a:extLst>
          </p:cNvPr>
          <p:cNvSpPr>
            <a:spLocks/>
          </p:cNvSpPr>
          <p:nvPr/>
        </p:nvSpPr>
        <p:spPr bwMode="auto">
          <a:xfrm>
            <a:off x="6186488" y="4921251"/>
            <a:ext cx="633412" cy="441325"/>
          </a:xfrm>
          <a:custGeom>
            <a:avLst/>
            <a:gdLst>
              <a:gd name="T0" fmla="*/ 2147483646 w 399"/>
              <a:gd name="T1" fmla="*/ 2147483646 h 278"/>
              <a:gd name="T2" fmla="*/ 2147483646 w 399"/>
              <a:gd name="T3" fmla="*/ 2147483646 h 278"/>
              <a:gd name="T4" fmla="*/ 2147483646 w 399"/>
              <a:gd name="T5" fmla="*/ 2147483646 h 278"/>
              <a:gd name="T6" fmla="*/ 2147483646 w 399"/>
              <a:gd name="T7" fmla="*/ 2147483646 h 278"/>
              <a:gd name="T8" fmla="*/ 2147483646 w 399"/>
              <a:gd name="T9" fmla="*/ 2147483646 h 278"/>
              <a:gd name="T10" fmla="*/ 2147483646 w 399"/>
              <a:gd name="T11" fmla="*/ 2147483646 h 278"/>
              <a:gd name="T12" fmla="*/ 2147483646 w 399"/>
              <a:gd name="T13" fmla="*/ 2147483646 h 278"/>
              <a:gd name="T14" fmla="*/ 2147483646 w 399"/>
              <a:gd name="T15" fmla="*/ 2147483646 h 278"/>
              <a:gd name="T16" fmla="*/ 2147483646 w 399"/>
              <a:gd name="T17" fmla="*/ 2147483646 h 278"/>
              <a:gd name="T18" fmla="*/ 2147483646 w 399"/>
              <a:gd name="T19" fmla="*/ 2147483646 h 278"/>
              <a:gd name="T20" fmla="*/ 2147483646 w 399"/>
              <a:gd name="T21" fmla="*/ 2147483646 h 278"/>
              <a:gd name="T22" fmla="*/ 2147483646 w 399"/>
              <a:gd name="T23" fmla="*/ 2147483646 h 278"/>
              <a:gd name="T24" fmla="*/ 2147483646 w 399"/>
              <a:gd name="T25" fmla="*/ 2147483646 h 278"/>
              <a:gd name="T26" fmla="*/ 2147483646 w 399"/>
              <a:gd name="T27" fmla="*/ 0 h 278"/>
              <a:gd name="T28" fmla="*/ 2147483646 w 399"/>
              <a:gd name="T29" fmla="*/ 2147483646 h 278"/>
              <a:gd name="T30" fmla="*/ 2147483646 w 399"/>
              <a:gd name="T31" fmla="*/ 2147483646 h 278"/>
              <a:gd name="T32" fmla="*/ 2147483646 w 399"/>
              <a:gd name="T33" fmla="*/ 2147483646 h 278"/>
              <a:gd name="T34" fmla="*/ 2147483646 w 399"/>
              <a:gd name="T35" fmla="*/ 2147483646 h 278"/>
              <a:gd name="T36" fmla="*/ 2147483646 w 399"/>
              <a:gd name="T37" fmla="*/ 2147483646 h 278"/>
              <a:gd name="T38" fmla="*/ 2147483646 w 399"/>
              <a:gd name="T39" fmla="*/ 2147483646 h 278"/>
              <a:gd name="T40" fmla="*/ 2147483646 w 399"/>
              <a:gd name="T41" fmla="*/ 2147483646 h 278"/>
              <a:gd name="T42" fmla="*/ 2147483646 w 399"/>
              <a:gd name="T43" fmla="*/ 2147483646 h 278"/>
              <a:gd name="T44" fmla="*/ 2147483646 w 399"/>
              <a:gd name="T45" fmla="*/ 2147483646 h 278"/>
              <a:gd name="T46" fmla="*/ 2147483646 w 399"/>
              <a:gd name="T47" fmla="*/ 2147483646 h 278"/>
              <a:gd name="T48" fmla="*/ 2147483646 w 399"/>
              <a:gd name="T49" fmla="*/ 2147483646 h 278"/>
              <a:gd name="T50" fmla="*/ 2147483646 w 399"/>
              <a:gd name="T51" fmla="*/ 2147483646 h 278"/>
              <a:gd name="T52" fmla="*/ 2147483646 w 399"/>
              <a:gd name="T53" fmla="*/ 2147483646 h 278"/>
              <a:gd name="T54" fmla="*/ 2147483646 w 399"/>
              <a:gd name="T55" fmla="*/ 2147483646 h 278"/>
              <a:gd name="T56" fmla="*/ 2147483646 w 399"/>
              <a:gd name="T57" fmla="*/ 2147483646 h 278"/>
              <a:gd name="T58" fmla="*/ 2147483646 w 399"/>
              <a:gd name="T59" fmla="*/ 2147483646 h 278"/>
              <a:gd name="T60" fmla="*/ 2147483646 w 399"/>
              <a:gd name="T61" fmla="*/ 2147483646 h 278"/>
              <a:gd name="T62" fmla="*/ 2147483646 w 399"/>
              <a:gd name="T63" fmla="*/ 2147483646 h 278"/>
              <a:gd name="T64" fmla="*/ 2147483646 w 399"/>
              <a:gd name="T65" fmla="*/ 2147483646 h 278"/>
              <a:gd name="T66" fmla="*/ 2147483646 w 399"/>
              <a:gd name="T67" fmla="*/ 2147483646 h 278"/>
              <a:gd name="T68" fmla="*/ 2147483646 w 399"/>
              <a:gd name="T69" fmla="*/ 2147483646 h 278"/>
              <a:gd name="T70" fmla="*/ 2147483646 w 399"/>
              <a:gd name="T71" fmla="*/ 2147483646 h 278"/>
              <a:gd name="T72" fmla="*/ 2147483646 w 399"/>
              <a:gd name="T73" fmla="*/ 2147483646 h 278"/>
              <a:gd name="T74" fmla="*/ 2147483646 w 399"/>
              <a:gd name="T75" fmla="*/ 2147483646 h 278"/>
              <a:gd name="T76" fmla="*/ 2147483646 w 399"/>
              <a:gd name="T77" fmla="*/ 2147483646 h 278"/>
              <a:gd name="T78" fmla="*/ 2147483646 w 399"/>
              <a:gd name="T79" fmla="*/ 2147483646 h 278"/>
              <a:gd name="T80" fmla="*/ 2147483646 w 399"/>
              <a:gd name="T81" fmla="*/ 2147483646 h 278"/>
              <a:gd name="T82" fmla="*/ 2147483646 w 399"/>
              <a:gd name="T83" fmla="*/ 2147483646 h 278"/>
              <a:gd name="T84" fmla="*/ 2147483646 w 399"/>
              <a:gd name="T85" fmla="*/ 2147483646 h 278"/>
              <a:gd name="T86" fmla="*/ 2147483646 w 399"/>
              <a:gd name="T87" fmla="*/ 2147483646 h 278"/>
              <a:gd name="T88" fmla="*/ 2147483646 w 399"/>
              <a:gd name="T89" fmla="*/ 2147483646 h 278"/>
              <a:gd name="T90" fmla="*/ 2147483646 w 399"/>
              <a:gd name="T91" fmla="*/ 2147483646 h 278"/>
              <a:gd name="T92" fmla="*/ 2147483646 w 399"/>
              <a:gd name="T93" fmla="*/ 2147483646 h 278"/>
              <a:gd name="T94" fmla="*/ 2147483646 w 399"/>
              <a:gd name="T95" fmla="*/ 2147483646 h 278"/>
              <a:gd name="T96" fmla="*/ 2147483646 w 399"/>
              <a:gd name="T97" fmla="*/ 2147483646 h 278"/>
              <a:gd name="T98" fmla="*/ 2147483646 w 399"/>
              <a:gd name="T99" fmla="*/ 2147483646 h 278"/>
              <a:gd name="T100" fmla="*/ 2147483646 w 399"/>
              <a:gd name="T101" fmla="*/ 2147483646 h 278"/>
              <a:gd name="T102" fmla="*/ 2147483646 w 399"/>
              <a:gd name="T103" fmla="*/ 2147483646 h 278"/>
              <a:gd name="T104" fmla="*/ 2147483646 w 399"/>
              <a:gd name="T105" fmla="*/ 2147483646 h 278"/>
              <a:gd name="T106" fmla="*/ 2147483646 w 399"/>
              <a:gd name="T107" fmla="*/ 2147483646 h 278"/>
              <a:gd name="T108" fmla="*/ 2147483646 w 399"/>
              <a:gd name="T109" fmla="*/ 2147483646 h 278"/>
              <a:gd name="T110" fmla="*/ 2147483646 w 399"/>
              <a:gd name="T111" fmla="*/ 2147483646 h 278"/>
              <a:gd name="T112" fmla="*/ 0 w 399"/>
              <a:gd name="T113" fmla="*/ 2147483646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278"/>
              <a:gd name="T173" fmla="*/ 399 w 399"/>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278">
                <a:moveTo>
                  <a:pt x="0" y="134"/>
                </a:moveTo>
                <a:lnTo>
                  <a:pt x="3" y="134"/>
                </a:lnTo>
                <a:lnTo>
                  <a:pt x="8" y="132"/>
                </a:lnTo>
                <a:lnTo>
                  <a:pt x="22" y="130"/>
                </a:lnTo>
                <a:lnTo>
                  <a:pt x="29" y="126"/>
                </a:lnTo>
                <a:lnTo>
                  <a:pt x="43" y="110"/>
                </a:lnTo>
                <a:lnTo>
                  <a:pt x="55" y="87"/>
                </a:lnTo>
                <a:lnTo>
                  <a:pt x="74" y="46"/>
                </a:lnTo>
                <a:lnTo>
                  <a:pt x="85" y="34"/>
                </a:lnTo>
                <a:lnTo>
                  <a:pt x="106" y="27"/>
                </a:lnTo>
                <a:lnTo>
                  <a:pt x="115" y="17"/>
                </a:lnTo>
                <a:lnTo>
                  <a:pt x="118" y="15"/>
                </a:lnTo>
                <a:lnTo>
                  <a:pt x="133" y="18"/>
                </a:lnTo>
                <a:lnTo>
                  <a:pt x="137" y="15"/>
                </a:lnTo>
                <a:lnTo>
                  <a:pt x="156" y="20"/>
                </a:lnTo>
                <a:lnTo>
                  <a:pt x="177" y="22"/>
                </a:lnTo>
                <a:lnTo>
                  <a:pt x="184" y="21"/>
                </a:lnTo>
                <a:lnTo>
                  <a:pt x="184" y="28"/>
                </a:lnTo>
                <a:lnTo>
                  <a:pt x="191" y="28"/>
                </a:lnTo>
                <a:lnTo>
                  <a:pt x="194" y="34"/>
                </a:lnTo>
                <a:lnTo>
                  <a:pt x="201" y="32"/>
                </a:lnTo>
                <a:lnTo>
                  <a:pt x="205" y="29"/>
                </a:lnTo>
                <a:lnTo>
                  <a:pt x="209" y="23"/>
                </a:lnTo>
                <a:lnTo>
                  <a:pt x="247" y="17"/>
                </a:lnTo>
                <a:lnTo>
                  <a:pt x="252" y="12"/>
                </a:lnTo>
                <a:lnTo>
                  <a:pt x="255" y="3"/>
                </a:lnTo>
                <a:lnTo>
                  <a:pt x="267" y="1"/>
                </a:lnTo>
                <a:lnTo>
                  <a:pt x="272" y="0"/>
                </a:lnTo>
                <a:lnTo>
                  <a:pt x="284" y="6"/>
                </a:lnTo>
                <a:lnTo>
                  <a:pt x="298" y="39"/>
                </a:lnTo>
                <a:lnTo>
                  <a:pt x="318" y="71"/>
                </a:lnTo>
                <a:lnTo>
                  <a:pt x="330" y="79"/>
                </a:lnTo>
                <a:lnTo>
                  <a:pt x="337" y="103"/>
                </a:lnTo>
                <a:lnTo>
                  <a:pt x="336" y="114"/>
                </a:lnTo>
                <a:lnTo>
                  <a:pt x="330" y="141"/>
                </a:lnTo>
                <a:lnTo>
                  <a:pt x="332" y="156"/>
                </a:lnTo>
                <a:lnTo>
                  <a:pt x="332" y="164"/>
                </a:lnTo>
                <a:lnTo>
                  <a:pt x="329" y="166"/>
                </a:lnTo>
                <a:lnTo>
                  <a:pt x="333" y="169"/>
                </a:lnTo>
                <a:lnTo>
                  <a:pt x="334" y="175"/>
                </a:lnTo>
                <a:lnTo>
                  <a:pt x="335" y="175"/>
                </a:lnTo>
                <a:lnTo>
                  <a:pt x="338" y="175"/>
                </a:lnTo>
                <a:lnTo>
                  <a:pt x="340" y="181"/>
                </a:lnTo>
                <a:lnTo>
                  <a:pt x="348" y="186"/>
                </a:lnTo>
                <a:lnTo>
                  <a:pt x="359" y="187"/>
                </a:lnTo>
                <a:lnTo>
                  <a:pt x="360" y="182"/>
                </a:lnTo>
                <a:lnTo>
                  <a:pt x="369" y="182"/>
                </a:lnTo>
                <a:lnTo>
                  <a:pt x="382" y="175"/>
                </a:lnTo>
                <a:lnTo>
                  <a:pt x="395" y="178"/>
                </a:lnTo>
                <a:lnTo>
                  <a:pt x="398" y="181"/>
                </a:lnTo>
                <a:lnTo>
                  <a:pt x="399" y="188"/>
                </a:lnTo>
                <a:lnTo>
                  <a:pt x="394" y="200"/>
                </a:lnTo>
                <a:lnTo>
                  <a:pt x="388" y="208"/>
                </a:lnTo>
                <a:lnTo>
                  <a:pt x="380" y="210"/>
                </a:lnTo>
                <a:lnTo>
                  <a:pt x="373" y="211"/>
                </a:lnTo>
                <a:lnTo>
                  <a:pt x="365" y="217"/>
                </a:lnTo>
                <a:lnTo>
                  <a:pt x="355" y="234"/>
                </a:lnTo>
                <a:lnTo>
                  <a:pt x="351" y="251"/>
                </a:lnTo>
                <a:lnTo>
                  <a:pt x="349" y="272"/>
                </a:lnTo>
                <a:lnTo>
                  <a:pt x="348" y="278"/>
                </a:lnTo>
                <a:lnTo>
                  <a:pt x="335" y="275"/>
                </a:lnTo>
                <a:lnTo>
                  <a:pt x="310" y="266"/>
                </a:lnTo>
                <a:lnTo>
                  <a:pt x="300" y="260"/>
                </a:lnTo>
                <a:lnTo>
                  <a:pt x="294" y="259"/>
                </a:lnTo>
                <a:lnTo>
                  <a:pt x="281" y="249"/>
                </a:lnTo>
                <a:lnTo>
                  <a:pt x="270" y="248"/>
                </a:lnTo>
                <a:lnTo>
                  <a:pt x="259" y="254"/>
                </a:lnTo>
                <a:lnTo>
                  <a:pt x="222" y="274"/>
                </a:lnTo>
                <a:lnTo>
                  <a:pt x="215" y="276"/>
                </a:lnTo>
                <a:lnTo>
                  <a:pt x="188" y="267"/>
                </a:lnTo>
                <a:lnTo>
                  <a:pt x="183" y="266"/>
                </a:lnTo>
                <a:lnTo>
                  <a:pt x="169" y="273"/>
                </a:lnTo>
                <a:lnTo>
                  <a:pt x="163" y="274"/>
                </a:lnTo>
                <a:lnTo>
                  <a:pt x="141" y="263"/>
                </a:lnTo>
                <a:lnTo>
                  <a:pt x="131" y="263"/>
                </a:lnTo>
                <a:lnTo>
                  <a:pt x="116" y="268"/>
                </a:lnTo>
                <a:lnTo>
                  <a:pt x="111" y="269"/>
                </a:lnTo>
                <a:lnTo>
                  <a:pt x="111" y="264"/>
                </a:lnTo>
                <a:lnTo>
                  <a:pt x="115" y="255"/>
                </a:lnTo>
                <a:lnTo>
                  <a:pt x="108" y="253"/>
                </a:lnTo>
                <a:lnTo>
                  <a:pt x="101" y="247"/>
                </a:lnTo>
                <a:lnTo>
                  <a:pt x="93" y="242"/>
                </a:lnTo>
                <a:lnTo>
                  <a:pt x="90" y="233"/>
                </a:lnTo>
                <a:lnTo>
                  <a:pt x="96" y="228"/>
                </a:lnTo>
                <a:lnTo>
                  <a:pt x="103" y="228"/>
                </a:lnTo>
                <a:lnTo>
                  <a:pt x="101" y="225"/>
                </a:lnTo>
                <a:lnTo>
                  <a:pt x="89" y="218"/>
                </a:lnTo>
                <a:lnTo>
                  <a:pt x="84" y="222"/>
                </a:lnTo>
                <a:lnTo>
                  <a:pt x="80" y="229"/>
                </a:lnTo>
                <a:lnTo>
                  <a:pt x="77" y="232"/>
                </a:lnTo>
                <a:lnTo>
                  <a:pt x="69" y="226"/>
                </a:lnTo>
                <a:lnTo>
                  <a:pt x="65" y="222"/>
                </a:lnTo>
                <a:lnTo>
                  <a:pt x="54" y="221"/>
                </a:lnTo>
                <a:lnTo>
                  <a:pt x="54" y="216"/>
                </a:lnTo>
                <a:lnTo>
                  <a:pt x="49" y="216"/>
                </a:lnTo>
                <a:lnTo>
                  <a:pt x="44" y="215"/>
                </a:lnTo>
                <a:lnTo>
                  <a:pt x="43" y="210"/>
                </a:lnTo>
                <a:lnTo>
                  <a:pt x="47" y="208"/>
                </a:lnTo>
                <a:lnTo>
                  <a:pt x="52" y="206"/>
                </a:lnTo>
                <a:lnTo>
                  <a:pt x="47" y="204"/>
                </a:lnTo>
                <a:lnTo>
                  <a:pt x="44" y="202"/>
                </a:lnTo>
                <a:lnTo>
                  <a:pt x="46" y="198"/>
                </a:lnTo>
                <a:lnTo>
                  <a:pt x="50" y="195"/>
                </a:lnTo>
                <a:lnTo>
                  <a:pt x="49" y="191"/>
                </a:lnTo>
                <a:lnTo>
                  <a:pt x="43" y="188"/>
                </a:lnTo>
                <a:lnTo>
                  <a:pt x="32" y="184"/>
                </a:lnTo>
                <a:lnTo>
                  <a:pt x="19" y="171"/>
                </a:lnTo>
                <a:lnTo>
                  <a:pt x="20" y="168"/>
                </a:lnTo>
                <a:lnTo>
                  <a:pt x="17" y="165"/>
                </a:lnTo>
                <a:lnTo>
                  <a:pt x="19" y="155"/>
                </a:lnTo>
                <a:lnTo>
                  <a:pt x="15" y="154"/>
                </a:lnTo>
                <a:lnTo>
                  <a:pt x="12" y="148"/>
                </a:lnTo>
                <a:lnTo>
                  <a:pt x="1" y="143"/>
                </a:lnTo>
                <a:lnTo>
                  <a:pt x="0" y="13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67" name="Freeform 99">
            <a:extLst>
              <a:ext uri="{FF2B5EF4-FFF2-40B4-BE49-F238E27FC236}">
                <a16:creationId xmlns:a16="http://schemas.microsoft.com/office/drawing/2014/main" id="{260C8552-8BCB-4B86-AAFF-63EC2EBC118A}"/>
              </a:ext>
            </a:extLst>
          </p:cNvPr>
          <p:cNvSpPr>
            <a:spLocks/>
          </p:cNvSpPr>
          <p:nvPr/>
        </p:nvSpPr>
        <p:spPr bwMode="auto">
          <a:xfrm>
            <a:off x="6186488" y="4921251"/>
            <a:ext cx="633412" cy="441325"/>
          </a:xfrm>
          <a:custGeom>
            <a:avLst/>
            <a:gdLst>
              <a:gd name="T0" fmla="*/ 2147483646 w 399"/>
              <a:gd name="T1" fmla="*/ 2147483646 h 278"/>
              <a:gd name="T2" fmla="*/ 2147483646 w 399"/>
              <a:gd name="T3" fmla="*/ 2147483646 h 278"/>
              <a:gd name="T4" fmla="*/ 2147483646 w 399"/>
              <a:gd name="T5" fmla="*/ 2147483646 h 278"/>
              <a:gd name="T6" fmla="*/ 2147483646 w 399"/>
              <a:gd name="T7" fmla="*/ 2147483646 h 278"/>
              <a:gd name="T8" fmla="*/ 2147483646 w 399"/>
              <a:gd name="T9" fmla="*/ 2147483646 h 278"/>
              <a:gd name="T10" fmla="*/ 2147483646 w 399"/>
              <a:gd name="T11" fmla="*/ 2147483646 h 278"/>
              <a:gd name="T12" fmla="*/ 2147483646 w 399"/>
              <a:gd name="T13" fmla="*/ 2147483646 h 278"/>
              <a:gd name="T14" fmla="*/ 2147483646 w 399"/>
              <a:gd name="T15" fmla="*/ 2147483646 h 278"/>
              <a:gd name="T16" fmla="*/ 2147483646 w 399"/>
              <a:gd name="T17" fmla="*/ 2147483646 h 278"/>
              <a:gd name="T18" fmla="*/ 2147483646 w 399"/>
              <a:gd name="T19" fmla="*/ 2147483646 h 278"/>
              <a:gd name="T20" fmla="*/ 2147483646 w 399"/>
              <a:gd name="T21" fmla="*/ 2147483646 h 278"/>
              <a:gd name="T22" fmla="*/ 2147483646 w 399"/>
              <a:gd name="T23" fmla="*/ 2147483646 h 278"/>
              <a:gd name="T24" fmla="*/ 2147483646 w 399"/>
              <a:gd name="T25" fmla="*/ 2147483646 h 278"/>
              <a:gd name="T26" fmla="*/ 2147483646 w 399"/>
              <a:gd name="T27" fmla="*/ 0 h 278"/>
              <a:gd name="T28" fmla="*/ 2147483646 w 399"/>
              <a:gd name="T29" fmla="*/ 2147483646 h 278"/>
              <a:gd name="T30" fmla="*/ 2147483646 w 399"/>
              <a:gd name="T31" fmla="*/ 2147483646 h 278"/>
              <a:gd name="T32" fmla="*/ 2147483646 w 399"/>
              <a:gd name="T33" fmla="*/ 2147483646 h 278"/>
              <a:gd name="T34" fmla="*/ 2147483646 w 399"/>
              <a:gd name="T35" fmla="*/ 2147483646 h 278"/>
              <a:gd name="T36" fmla="*/ 2147483646 w 399"/>
              <a:gd name="T37" fmla="*/ 2147483646 h 278"/>
              <a:gd name="T38" fmla="*/ 2147483646 w 399"/>
              <a:gd name="T39" fmla="*/ 2147483646 h 278"/>
              <a:gd name="T40" fmla="*/ 2147483646 w 399"/>
              <a:gd name="T41" fmla="*/ 2147483646 h 278"/>
              <a:gd name="T42" fmla="*/ 2147483646 w 399"/>
              <a:gd name="T43" fmla="*/ 2147483646 h 278"/>
              <a:gd name="T44" fmla="*/ 2147483646 w 399"/>
              <a:gd name="T45" fmla="*/ 2147483646 h 278"/>
              <a:gd name="T46" fmla="*/ 2147483646 w 399"/>
              <a:gd name="T47" fmla="*/ 2147483646 h 278"/>
              <a:gd name="T48" fmla="*/ 2147483646 w 399"/>
              <a:gd name="T49" fmla="*/ 2147483646 h 278"/>
              <a:gd name="T50" fmla="*/ 2147483646 w 399"/>
              <a:gd name="T51" fmla="*/ 2147483646 h 278"/>
              <a:gd name="T52" fmla="*/ 2147483646 w 399"/>
              <a:gd name="T53" fmla="*/ 2147483646 h 278"/>
              <a:gd name="T54" fmla="*/ 2147483646 w 399"/>
              <a:gd name="T55" fmla="*/ 2147483646 h 278"/>
              <a:gd name="T56" fmla="*/ 2147483646 w 399"/>
              <a:gd name="T57" fmla="*/ 2147483646 h 278"/>
              <a:gd name="T58" fmla="*/ 2147483646 w 399"/>
              <a:gd name="T59" fmla="*/ 2147483646 h 278"/>
              <a:gd name="T60" fmla="*/ 2147483646 w 399"/>
              <a:gd name="T61" fmla="*/ 2147483646 h 278"/>
              <a:gd name="T62" fmla="*/ 2147483646 w 399"/>
              <a:gd name="T63" fmla="*/ 2147483646 h 278"/>
              <a:gd name="T64" fmla="*/ 2147483646 w 399"/>
              <a:gd name="T65" fmla="*/ 2147483646 h 278"/>
              <a:gd name="T66" fmla="*/ 2147483646 w 399"/>
              <a:gd name="T67" fmla="*/ 2147483646 h 278"/>
              <a:gd name="T68" fmla="*/ 2147483646 w 399"/>
              <a:gd name="T69" fmla="*/ 2147483646 h 278"/>
              <a:gd name="T70" fmla="*/ 2147483646 w 399"/>
              <a:gd name="T71" fmla="*/ 2147483646 h 278"/>
              <a:gd name="T72" fmla="*/ 2147483646 w 399"/>
              <a:gd name="T73" fmla="*/ 2147483646 h 278"/>
              <a:gd name="T74" fmla="*/ 2147483646 w 399"/>
              <a:gd name="T75" fmla="*/ 2147483646 h 278"/>
              <a:gd name="T76" fmla="*/ 2147483646 w 399"/>
              <a:gd name="T77" fmla="*/ 2147483646 h 278"/>
              <a:gd name="T78" fmla="*/ 2147483646 w 399"/>
              <a:gd name="T79" fmla="*/ 2147483646 h 278"/>
              <a:gd name="T80" fmla="*/ 2147483646 w 399"/>
              <a:gd name="T81" fmla="*/ 2147483646 h 278"/>
              <a:gd name="T82" fmla="*/ 2147483646 w 399"/>
              <a:gd name="T83" fmla="*/ 2147483646 h 278"/>
              <a:gd name="T84" fmla="*/ 2147483646 w 399"/>
              <a:gd name="T85" fmla="*/ 2147483646 h 278"/>
              <a:gd name="T86" fmla="*/ 2147483646 w 399"/>
              <a:gd name="T87" fmla="*/ 2147483646 h 278"/>
              <a:gd name="T88" fmla="*/ 2147483646 w 399"/>
              <a:gd name="T89" fmla="*/ 2147483646 h 278"/>
              <a:gd name="T90" fmla="*/ 2147483646 w 399"/>
              <a:gd name="T91" fmla="*/ 2147483646 h 278"/>
              <a:gd name="T92" fmla="*/ 2147483646 w 399"/>
              <a:gd name="T93" fmla="*/ 2147483646 h 278"/>
              <a:gd name="T94" fmla="*/ 2147483646 w 399"/>
              <a:gd name="T95" fmla="*/ 2147483646 h 278"/>
              <a:gd name="T96" fmla="*/ 2147483646 w 399"/>
              <a:gd name="T97" fmla="*/ 2147483646 h 278"/>
              <a:gd name="T98" fmla="*/ 2147483646 w 399"/>
              <a:gd name="T99" fmla="*/ 2147483646 h 278"/>
              <a:gd name="T100" fmla="*/ 2147483646 w 399"/>
              <a:gd name="T101" fmla="*/ 2147483646 h 278"/>
              <a:gd name="T102" fmla="*/ 2147483646 w 399"/>
              <a:gd name="T103" fmla="*/ 2147483646 h 278"/>
              <a:gd name="T104" fmla="*/ 2147483646 w 399"/>
              <a:gd name="T105" fmla="*/ 2147483646 h 278"/>
              <a:gd name="T106" fmla="*/ 2147483646 w 399"/>
              <a:gd name="T107" fmla="*/ 2147483646 h 278"/>
              <a:gd name="T108" fmla="*/ 2147483646 w 399"/>
              <a:gd name="T109" fmla="*/ 2147483646 h 278"/>
              <a:gd name="T110" fmla="*/ 2147483646 w 399"/>
              <a:gd name="T111" fmla="*/ 2147483646 h 278"/>
              <a:gd name="T112" fmla="*/ 0 w 399"/>
              <a:gd name="T113" fmla="*/ 2147483646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278"/>
              <a:gd name="T173" fmla="*/ 399 w 399"/>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278">
                <a:moveTo>
                  <a:pt x="0" y="134"/>
                </a:moveTo>
                <a:lnTo>
                  <a:pt x="3" y="134"/>
                </a:lnTo>
                <a:lnTo>
                  <a:pt x="8" y="132"/>
                </a:lnTo>
                <a:lnTo>
                  <a:pt x="22" y="130"/>
                </a:lnTo>
                <a:lnTo>
                  <a:pt x="29" y="126"/>
                </a:lnTo>
                <a:lnTo>
                  <a:pt x="43" y="110"/>
                </a:lnTo>
                <a:lnTo>
                  <a:pt x="55" y="87"/>
                </a:lnTo>
                <a:lnTo>
                  <a:pt x="74" y="46"/>
                </a:lnTo>
                <a:lnTo>
                  <a:pt x="85" y="34"/>
                </a:lnTo>
                <a:lnTo>
                  <a:pt x="106" y="27"/>
                </a:lnTo>
                <a:lnTo>
                  <a:pt x="115" y="17"/>
                </a:lnTo>
                <a:lnTo>
                  <a:pt x="118" y="15"/>
                </a:lnTo>
                <a:lnTo>
                  <a:pt x="133" y="18"/>
                </a:lnTo>
                <a:lnTo>
                  <a:pt x="137" y="15"/>
                </a:lnTo>
                <a:lnTo>
                  <a:pt x="156" y="20"/>
                </a:lnTo>
                <a:lnTo>
                  <a:pt x="177" y="22"/>
                </a:lnTo>
                <a:lnTo>
                  <a:pt x="184" y="21"/>
                </a:lnTo>
                <a:lnTo>
                  <a:pt x="184" y="28"/>
                </a:lnTo>
                <a:lnTo>
                  <a:pt x="191" y="28"/>
                </a:lnTo>
                <a:lnTo>
                  <a:pt x="194" y="34"/>
                </a:lnTo>
                <a:lnTo>
                  <a:pt x="201" y="32"/>
                </a:lnTo>
                <a:lnTo>
                  <a:pt x="205" y="29"/>
                </a:lnTo>
                <a:lnTo>
                  <a:pt x="209" y="23"/>
                </a:lnTo>
                <a:lnTo>
                  <a:pt x="247" y="17"/>
                </a:lnTo>
                <a:lnTo>
                  <a:pt x="252" y="12"/>
                </a:lnTo>
                <a:lnTo>
                  <a:pt x="255" y="3"/>
                </a:lnTo>
                <a:lnTo>
                  <a:pt x="267" y="1"/>
                </a:lnTo>
                <a:lnTo>
                  <a:pt x="272" y="0"/>
                </a:lnTo>
                <a:lnTo>
                  <a:pt x="284" y="6"/>
                </a:lnTo>
                <a:lnTo>
                  <a:pt x="298" y="39"/>
                </a:lnTo>
                <a:lnTo>
                  <a:pt x="318" y="71"/>
                </a:lnTo>
                <a:lnTo>
                  <a:pt x="330" y="79"/>
                </a:lnTo>
                <a:lnTo>
                  <a:pt x="337" y="103"/>
                </a:lnTo>
                <a:lnTo>
                  <a:pt x="336" y="114"/>
                </a:lnTo>
                <a:lnTo>
                  <a:pt x="330" y="141"/>
                </a:lnTo>
                <a:lnTo>
                  <a:pt x="332" y="156"/>
                </a:lnTo>
                <a:lnTo>
                  <a:pt x="332" y="164"/>
                </a:lnTo>
                <a:lnTo>
                  <a:pt x="329" y="166"/>
                </a:lnTo>
                <a:lnTo>
                  <a:pt x="333" y="169"/>
                </a:lnTo>
                <a:lnTo>
                  <a:pt x="334" y="175"/>
                </a:lnTo>
                <a:lnTo>
                  <a:pt x="335" y="175"/>
                </a:lnTo>
                <a:lnTo>
                  <a:pt x="338" y="175"/>
                </a:lnTo>
                <a:lnTo>
                  <a:pt x="340" y="181"/>
                </a:lnTo>
                <a:lnTo>
                  <a:pt x="348" y="186"/>
                </a:lnTo>
                <a:lnTo>
                  <a:pt x="359" y="187"/>
                </a:lnTo>
                <a:lnTo>
                  <a:pt x="360" y="182"/>
                </a:lnTo>
                <a:lnTo>
                  <a:pt x="369" y="182"/>
                </a:lnTo>
                <a:lnTo>
                  <a:pt x="382" y="175"/>
                </a:lnTo>
                <a:lnTo>
                  <a:pt x="395" y="178"/>
                </a:lnTo>
                <a:lnTo>
                  <a:pt x="398" y="181"/>
                </a:lnTo>
                <a:lnTo>
                  <a:pt x="399" y="188"/>
                </a:lnTo>
                <a:lnTo>
                  <a:pt x="394" y="200"/>
                </a:lnTo>
                <a:lnTo>
                  <a:pt x="388" y="208"/>
                </a:lnTo>
                <a:lnTo>
                  <a:pt x="380" y="210"/>
                </a:lnTo>
                <a:lnTo>
                  <a:pt x="373" y="211"/>
                </a:lnTo>
                <a:lnTo>
                  <a:pt x="365" y="217"/>
                </a:lnTo>
                <a:lnTo>
                  <a:pt x="355" y="234"/>
                </a:lnTo>
                <a:lnTo>
                  <a:pt x="351" y="251"/>
                </a:lnTo>
                <a:lnTo>
                  <a:pt x="349" y="272"/>
                </a:lnTo>
                <a:lnTo>
                  <a:pt x="348" y="278"/>
                </a:lnTo>
                <a:lnTo>
                  <a:pt x="335" y="275"/>
                </a:lnTo>
                <a:lnTo>
                  <a:pt x="310" y="266"/>
                </a:lnTo>
                <a:lnTo>
                  <a:pt x="300" y="260"/>
                </a:lnTo>
                <a:lnTo>
                  <a:pt x="294" y="259"/>
                </a:lnTo>
                <a:lnTo>
                  <a:pt x="281" y="249"/>
                </a:lnTo>
                <a:lnTo>
                  <a:pt x="270" y="248"/>
                </a:lnTo>
                <a:lnTo>
                  <a:pt x="259" y="254"/>
                </a:lnTo>
                <a:lnTo>
                  <a:pt x="222" y="274"/>
                </a:lnTo>
                <a:lnTo>
                  <a:pt x="215" y="276"/>
                </a:lnTo>
                <a:lnTo>
                  <a:pt x="188" y="267"/>
                </a:lnTo>
                <a:lnTo>
                  <a:pt x="183" y="266"/>
                </a:lnTo>
                <a:lnTo>
                  <a:pt x="169" y="273"/>
                </a:lnTo>
                <a:lnTo>
                  <a:pt x="163" y="274"/>
                </a:lnTo>
                <a:lnTo>
                  <a:pt x="141" y="263"/>
                </a:lnTo>
                <a:lnTo>
                  <a:pt x="131" y="263"/>
                </a:lnTo>
                <a:lnTo>
                  <a:pt x="116" y="268"/>
                </a:lnTo>
                <a:lnTo>
                  <a:pt x="111" y="269"/>
                </a:lnTo>
                <a:lnTo>
                  <a:pt x="111" y="264"/>
                </a:lnTo>
                <a:lnTo>
                  <a:pt x="115" y="255"/>
                </a:lnTo>
                <a:lnTo>
                  <a:pt x="108" y="253"/>
                </a:lnTo>
                <a:lnTo>
                  <a:pt x="101" y="247"/>
                </a:lnTo>
                <a:lnTo>
                  <a:pt x="93" y="242"/>
                </a:lnTo>
                <a:lnTo>
                  <a:pt x="90" y="233"/>
                </a:lnTo>
                <a:lnTo>
                  <a:pt x="96" y="228"/>
                </a:lnTo>
                <a:lnTo>
                  <a:pt x="103" y="228"/>
                </a:lnTo>
                <a:lnTo>
                  <a:pt x="101" y="225"/>
                </a:lnTo>
                <a:lnTo>
                  <a:pt x="89" y="218"/>
                </a:lnTo>
                <a:lnTo>
                  <a:pt x="84" y="222"/>
                </a:lnTo>
                <a:lnTo>
                  <a:pt x="80" y="229"/>
                </a:lnTo>
                <a:lnTo>
                  <a:pt x="77" y="232"/>
                </a:lnTo>
                <a:lnTo>
                  <a:pt x="69" y="226"/>
                </a:lnTo>
                <a:lnTo>
                  <a:pt x="65" y="222"/>
                </a:lnTo>
                <a:lnTo>
                  <a:pt x="54" y="221"/>
                </a:lnTo>
                <a:lnTo>
                  <a:pt x="54" y="216"/>
                </a:lnTo>
                <a:lnTo>
                  <a:pt x="49" y="216"/>
                </a:lnTo>
                <a:lnTo>
                  <a:pt x="44" y="215"/>
                </a:lnTo>
                <a:lnTo>
                  <a:pt x="43" y="210"/>
                </a:lnTo>
                <a:lnTo>
                  <a:pt x="47" y="208"/>
                </a:lnTo>
                <a:lnTo>
                  <a:pt x="52" y="206"/>
                </a:lnTo>
                <a:lnTo>
                  <a:pt x="47" y="204"/>
                </a:lnTo>
                <a:lnTo>
                  <a:pt x="44" y="202"/>
                </a:lnTo>
                <a:lnTo>
                  <a:pt x="46" y="198"/>
                </a:lnTo>
                <a:lnTo>
                  <a:pt x="50" y="195"/>
                </a:lnTo>
                <a:lnTo>
                  <a:pt x="49" y="191"/>
                </a:lnTo>
                <a:lnTo>
                  <a:pt x="43" y="188"/>
                </a:lnTo>
                <a:lnTo>
                  <a:pt x="32" y="184"/>
                </a:lnTo>
                <a:lnTo>
                  <a:pt x="19" y="171"/>
                </a:lnTo>
                <a:lnTo>
                  <a:pt x="20" y="168"/>
                </a:lnTo>
                <a:lnTo>
                  <a:pt x="17" y="165"/>
                </a:lnTo>
                <a:lnTo>
                  <a:pt x="19" y="155"/>
                </a:lnTo>
                <a:lnTo>
                  <a:pt x="15" y="154"/>
                </a:lnTo>
                <a:lnTo>
                  <a:pt x="12" y="148"/>
                </a:lnTo>
                <a:lnTo>
                  <a:pt x="1" y="143"/>
                </a:lnTo>
                <a:lnTo>
                  <a:pt x="0" y="134"/>
                </a:lnTo>
                <a:close/>
              </a:path>
            </a:pathLst>
          </a:custGeom>
          <a:solidFill>
            <a:schemeClr val="bg1"/>
          </a:solidFill>
          <a:ln w="0" cap="rnd">
            <a:solidFill>
              <a:srgbClr val="000000"/>
            </a:solidFill>
            <a:round/>
            <a:headEnd/>
            <a:tailEnd/>
          </a:ln>
        </p:spPr>
        <p:txBody>
          <a:bodyPr/>
          <a:lstStyle/>
          <a:p>
            <a:endParaRPr lang="nl-NL"/>
          </a:p>
        </p:txBody>
      </p:sp>
      <p:sp>
        <p:nvSpPr>
          <p:cNvPr id="170068" name="Freeform 100">
            <a:extLst>
              <a:ext uri="{FF2B5EF4-FFF2-40B4-BE49-F238E27FC236}">
                <a16:creationId xmlns:a16="http://schemas.microsoft.com/office/drawing/2014/main" id="{084B0F97-014F-4657-96E6-07BC56A319EB}"/>
              </a:ext>
            </a:extLst>
          </p:cNvPr>
          <p:cNvSpPr>
            <a:spLocks/>
          </p:cNvSpPr>
          <p:nvPr/>
        </p:nvSpPr>
        <p:spPr bwMode="auto">
          <a:xfrm>
            <a:off x="6610350" y="4903789"/>
            <a:ext cx="234950" cy="295275"/>
          </a:xfrm>
          <a:custGeom>
            <a:avLst/>
            <a:gdLst>
              <a:gd name="T0" fmla="*/ 2147483646 w 148"/>
              <a:gd name="T1" fmla="*/ 2147483646 h 186"/>
              <a:gd name="T2" fmla="*/ 2147483646 w 148"/>
              <a:gd name="T3" fmla="*/ 2147483646 h 186"/>
              <a:gd name="T4" fmla="*/ 2147483646 w 148"/>
              <a:gd name="T5" fmla="*/ 2147483646 h 186"/>
              <a:gd name="T6" fmla="*/ 2147483646 w 148"/>
              <a:gd name="T7" fmla="*/ 2147483646 h 186"/>
              <a:gd name="T8" fmla="*/ 2147483646 w 148"/>
              <a:gd name="T9" fmla="*/ 2147483646 h 186"/>
              <a:gd name="T10" fmla="*/ 2147483646 w 148"/>
              <a:gd name="T11" fmla="*/ 2147483646 h 186"/>
              <a:gd name="T12" fmla="*/ 2147483646 w 148"/>
              <a:gd name="T13" fmla="*/ 2147483646 h 186"/>
              <a:gd name="T14" fmla="*/ 2147483646 w 148"/>
              <a:gd name="T15" fmla="*/ 2147483646 h 186"/>
              <a:gd name="T16" fmla="*/ 2147483646 w 148"/>
              <a:gd name="T17" fmla="*/ 2147483646 h 186"/>
              <a:gd name="T18" fmla="*/ 2147483646 w 148"/>
              <a:gd name="T19" fmla="*/ 2147483646 h 186"/>
              <a:gd name="T20" fmla="*/ 2147483646 w 148"/>
              <a:gd name="T21" fmla="*/ 2147483646 h 186"/>
              <a:gd name="T22" fmla="*/ 2147483646 w 148"/>
              <a:gd name="T23" fmla="*/ 2147483646 h 186"/>
              <a:gd name="T24" fmla="*/ 2147483646 w 148"/>
              <a:gd name="T25" fmla="*/ 2147483646 h 186"/>
              <a:gd name="T26" fmla="*/ 2147483646 w 148"/>
              <a:gd name="T27" fmla="*/ 2147483646 h 186"/>
              <a:gd name="T28" fmla="*/ 2147483646 w 148"/>
              <a:gd name="T29" fmla="*/ 2147483646 h 186"/>
              <a:gd name="T30" fmla="*/ 2147483646 w 148"/>
              <a:gd name="T31" fmla="*/ 2147483646 h 186"/>
              <a:gd name="T32" fmla="*/ 2147483646 w 148"/>
              <a:gd name="T33" fmla="*/ 2147483646 h 186"/>
              <a:gd name="T34" fmla="*/ 2147483646 w 148"/>
              <a:gd name="T35" fmla="*/ 2147483646 h 186"/>
              <a:gd name="T36" fmla="*/ 2147483646 w 148"/>
              <a:gd name="T37" fmla="*/ 2147483646 h 186"/>
              <a:gd name="T38" fmla="*/ 2147483646 w 148"/>
              <a:gd name="T39" fmla="*/ 2147483646 h 186"/>
              <a:gd name="T40" fmla="*/ 2147483646 w 148"/>
              <a:gd name="T41" fmla="*/ 2147483646 h 186"/>
              <a:gd name="T42" fmla="*/ 2147483646 w 148"/>
              <a:gd name="T43" fmla="*/ 2147483646 h 186"/>
              <a:gd name="T44" fmla="*/ 2147483646 w 148"/>
              <a:gd name="T45" fmla="*/ 2147483646 h 186"/>
              <a:gd name="T46" fmla="*/ 2147483646 w 148"/>
              <a:gd name="T47" fmla="*/ 2147483646 h 186"/>
              <a:gd name="T48" fmla="*/ 2147483646 w 148"/>
              <a:gd name="T49" fmla="*/ 2147483646 h 186"/>
              <a:gd name="T50" fmla="*/ 2147483646 w 148"/>
              <a:gd name="T51" fmla="*/ 2147483646 h 186"/>
              <a:gd name="T52" fmla="*/ 2147483646 w 148"/>
              <a:gd name="T53" fmla="*/ 2147483646 h 186"/>
              <a:gd name="T54" fmla="*/ 2147483646 w 148"/>
              <a:gd name="T55" fmla="*/ 2147483646 h 186"/>
              <a:gd name="T56" fmla="*/ 2147483646 w 148"/>
              <a:gd name="T57" fmla="*/ 2147483646 h 186"/>
              <a:gd name="T58" fmla="*/ 2147483646 w 148"/>
              <a:gd name="T59" fmla="*/ 2147483646 h 186"/>
              <a:gd name="T60" fmla="*/ 2147483646 w 148"/>
              <a:gd name="T61" fmla="*/ 2147483646 h 186"/>
              <a:gd name="T62" fmla="*/ 2147483646 w 148"/>
              <a:gd name="T63" fmla="*/ 2147483646 h 186"/>
              <a:gd name="T64" fmla="*/ 2147483646 w 148"/>
              <a:gd name="T65" fmla="*/ 2147483646 h 186"/>
              <a:gd name="T66" fmla="*/ 2147483646 w 148"/>
              <a:gd name="T67" fmla="*/ 2147483646 h 186"/>
              <a:gd name="T68" fmla="*/ 2147483646 w 148"/>
              <a:gd name="T69" fmla="*/ 2147483646 h 186"/>
              <a:gd name="T70" fmla="*/ 2147483646 w 148"/>
              <a:gd name="T71" fmla="*/ 2147483646 h 186"/>
              <a:gd name="T72" fmla="*/ 2147483646 w 148"/>
              <a:gd name="T73" fmla="*/ 2147483646 h 186"/>
              <a:gd name="T74" fmla="*/ 2147483646 w 148"/>
              <a:gd name="T75" fmla="*/ 2147483646 h 186"/>
              <a:gd name="T76" fmla="*/ 2147483646 w 148"/>
              <a:gd name="T77" fmla="*/ 2147483646 h 186"/>
              <a:gd name="T78" fmla="*/ 2147483646 w 148"/>
              <a:gd name="T79" fmla="*/ 2147483646 h 186"/>
              <a:gd name="T80" fmla="*/ 2147483646 w 148"/>
              <a:gd name="T81" fmla="*/ 2147483646 h 186"/>
              <a:gd name="T82" fmla="*/ 2147483646 w 148"/>
              <a:gd name="T83" fmla="*/ 2147483646 h 186"/>
              <a:gd name="T84" fmla="*/ 2147483646 w 148"/>
              <a:gd name="T85" fmla="*/ 2147483646 h 186"/>
              <a:gd name="T86" fmla="*/ 2147483646 w 148"/>
              <a:gd name="T87" fmla="*/ 2147483646 h 186"/>
              <a:gd name="T88" fmla="*/ 2147483646 w 148"/>
              <a:gd name="T89" fmla="*/ 2147483646 h 186"/>
              <a:gd name="T90" fmla="*/ 2147483646 w 148"/>
              <a:gd name="T91" fmla="*/ 2147483646 h 186"/>
              <a:gd name="T92" fmla="*/ 2147483646 w 148"/>
              <a:gd name="T93" fmla="*/ 2147483646 h 186"/>
              <a:gd name="T94" fmla="*/ 2147483646 w 148"/>
              <a:gd name="T95" fmla="*/ 2147483646 h 186"/>
              <a:gd name="T96" fmla="*/ 2147483646 w 148"/>
              <a:gd name="T97" fmla="*/ 2147483646 h 186"/>
              <a:gd name="T98" fmla="*/ 2147483646 w 148"/>
              <a:gd name="T99" fmla="*/ 2147483646 h 186"/>
              <a:gd name="T100" fmla="*/ 2147483646 w 148"/>
              <a:gd name="T101" fmla="*/ 2147483646 h 186"/>
              <a:gd name="T102" fmla="*/ 2147483646 w 148"/>
              <a:gd name="T103" fmla="*/ 2147483646 h 186"/>
              <a:gd name="T104" fmla="*/ 2147483646 w 148"/>
              <a:gd name="T105" fmla="*/ 2147483646 h 186"/>
              <a:gd name="T106" fmla="*/ 2147483646 w 148"/>
              <a:gd name="T107" fmla="*/ 2147483646 h 186"/>
              <a:gd name="T108" fmla="*/ 2147483646 w 148"/>
              <a:gd name="T109" fmla="*/ 2147483646 h 186"/>
              <a:gd name="T110" fmla="*/ 0 w 148"/>
              <a:gd name="T111" fmla="*/ 214748364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86"/>
              <a:gd name="T170" fmla="*/ 148 w 148"/>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86">
                <a:moveTo>
                  <a:pt x="0" y="12"/>
                </a:moveTo>
                <a:lnTo>
                  <a:pt x="2" y="11"/>
                </a:lnTo>
                <a:lnTo>
                  <a:pt x="4" y="7"/>
                </a:lnTo>
                <a:lnTo>
                  <a:pt x="5" y="9"/>
                </a:lnTo>
                <a:lnTo>
                  <a:pt x="8" y="9"/>
                </a:lnTo>
                <a:lnTo>
                  <a:pt x="8" y="6"/>
                </a:lnTo>
                <a:lnTo>
                  <a:pt x="9" y="3"/>
                </a:lnTo>
                <a:lnTo>
                  <a:pt x="15" y="6"/>
                </a:lnTo>
                <a:lnTo>
                  <a:pt x="18" y="5"/>
                </a:lnTo>
                <a:lnTo>
                  <a:pt x="23" y="6"/>
                </a:lnTo>
                <a:lnTo>
                  <a:pt x="26" y="6"/>
                </a:lnTo>
                <a:lnTo>
                  <a:pt x="29" y="3"/>
                </a:lnTo>
                <a:lnTo>
                  <a:pt x="30" y="1"/>
                </a:lnTo>
                <a:lnTo>
                  <a:pt x="33" y="2"/>
                </a:lnTo>
                <a:lnTo>
                  <a:pt x="37" y="1"/>
                </a:lnTo>
                <a:lnTo>
                  <a:pt x="40" y="0"/>
                </a:lnTo>
                <a:lnTo>
                  <a:pt x="41" y="1"/>
                </a:lnTo>
                <a:lnTo>
                  <a:pt x="44" y="2"/>
                </a:lnTo>
                <a:lnTo>
                  <a:pt x="44" y="1"/>
                </a:lnTo>
                <a:lnTo>
                  <a:pt x="47" y="1"/>
                </a:lnTo>
                <a:lnTo>
                  <a:pt x="52" y="4"/>
                </a:lnTo>
                <a:lnTo>
                  <a:pt x="54" y="7"/>
                </a:lnTo>
                <a:lnTo>
                  <a:pt x="57" y="9"/>
                </a:lnTo>
                <a:lnTo>
                  <a:pt x="60" y="9"/>
                </a:lnTo>
                <a:lnTo>
                  <a:pt x="62" y="11"/>
                </a:lnTo>
                <a:lnTo>
                  <a:pt x="63" y="13"/>
                </a:lnTo>
                <a:lnTo>
                  <a:pt x="64" y="15"/>
                </a:lnTo>
                <a:lnTo>
                  <a:pt x="66" y="15"/>
                </a:lnTo>
                <a:lnTo>
                  <a:pt x="68" y="15"/>
                </a:lnTo>
                <a:lnTo>
                  <a:pt x="72" y="14"/>
                </a:lnTo>
                <a:lnTo>
                  <a:pt x="74" y="14"/>
                </a:lnTo>
                <a:lnTo>
                  <a:pt x="75" y="16"/>
                </a:lnTo>
                <a:lnTo>
                  <a:pt x="73" y="19"/>
                </a:lnTo>
                <a:lnTo>
                  <a:pt x="72" y="20"/>
                </a:lnTo>
                <a:lnTo>
                  <a:pt x="74" y="19"/>
                </a:lnTo>
                <a:lnTo>
                  <a:pt x="76" y="20"/>
                </a:lnTo>
                <a:lnTo>
                  <a:pt x="76" y="22"/>
                </a:lnTo>
                <a:lnTo>
                  <a:pt x="77" y="24"/>
                </a:lnTo>
                <a:lnTo>
                  <a:pt x="79" y="21"/>
                </a:lnTo>
                <a:lnTo>
                  <a:pt x="80" y="19"/>
                </a:lnTo>
                <a:lnTo>
                  <a:pt x="85" y="19"/>
                </a:lnTo>
                <a:lnTo>
                  <a:pt x="93" y="21"/>
                </a:lnTo>
                <a:lnTo>
                  <a:pt x="94" y="26"/>
                </a:lnTo>
                <a:lnTo>
                  <a:pt x="96" y="32"/>
                </a:lnTo>
                <a:lnTo>
                  <a:pt x="100" y="33"/>
                </a:lnTo>
                <a:lnTo>
                  <a:pt x="103" y="33"/>
                </a:lnTo>
                <a:lnTo>
                  <a:pt x="104" y="30"/>
                </a:lnTo>
                <a:lnTo>
                  <a:pt x="107" y="31"/>
                </a:lnTo>
                <a:lnTo>
                  <a:pt x="108" y="34"/>
                </a:lnTo>
                <a:lnTo>
                  <a:pt x="109" y="36"/>
                </a:lnTo>
                <a:lnTo>
                  <a:pt x="112" y="37"/>
                </a:lnTo>
                <a:lnTo>
                  <a:pt x="108" y="41"/>
                </a:lnTo>
                <a:lnTo>
                  <a:pt x="111" y="43"/>
                </a:lnTo>
                <a:lnTo>
                  <a:pt x="110" y="44"/>
                </a:lnTo>
                <a:lnTo>
                  <a:pt x="109" y="48"/>
                </a:lnTo>
                <a:lnTo>
                  <a:pt x="109" y="53"/>
                </a:lnTo>
                <a:lnTo>
                  <a:pt x="106" y="57"/>
                </a:lnTo>
                <a:lnTo>
                  <a:pt x="107" y="61"/>
                </a:lnTo>
                <a:lnTo>
                  <a:pt x="109" y="65"/>
                </a:lnTo>
                <a:lnTo>
                  <a:pt x="112" y="66"/>
                </a:lnTo>
                <a:lnTo>
                  <a:pt x="115" y="68"/>
                </a:lnTo>
                <a:lnTo>
                  <a:pt x="117" y="71"/>
                </a:lnTo>
                <a:lnTo>
                  <a:pt x="119" y="74"/>
                </a:lnTo>
                <a:lnTo>
                  <a:pt x="121" y="72"/>
                </a:lnTo>
                <a:lnTo>
                  <a:pt x="123" y="71"/>
                </a:lnTo>
                <a:lnTo>
                  <a:pt x="125" y="71"/>
                </a:lnTo>
                <a:lnTo>
                  <a:pt x="125" y="73"/>
                </a:lnTo>
                <a:lnTo>
                  <a:pt x="126" y="76"/>
                </a:lnTo>
                <a:lnTo>
                  <a:pt x="124" y="78"/>
                </a:lnTo>
                <a:lnTo>
                  <a:pt x="124" y="84"/>
                </a:lnTo>
                <a:lnTo>
                  <a:pt x="122" y="85"/>
                </a:lnTo>
                <a:lnTo>
                  <a:pt x="124" y="88"/>
                </a:lnTo>
                <a:lnTo>
                  <a:pt x="126" y="87"/>
                </a:lnTo>
                <a:lnTo>
                  <a:pt x="127" y="88"/>
                </a:lnTo>
                <a:lnTo>
                  <a:pt x="126" y="91"/>
                </a:lnTo>
                <a:lnTo>
                  <a:pt x="125" y="95"/>
                </a:lnTo>
                <a:lnTo>
                  <a:pt x="128" y="96"/>
                </a:lnTo>
                <a:lnTo>
                  <a:pt x="131" y="98"/>
                </a:lnTo>
                <a:lnTo>
                  <a:pt x="134" y="101"/>
                </a:lnTo>
                <a:lnTo>
                  <a:pt x="135" y="101"/>
                </a:lnTo>
                <a:lnTo>
                  <a:pt x="138" y="103"/>
                </a:lnTo>
                <a:lnTo>
                  <a:pt x="141" y="105"/>
                </a:lnTo>
                <a:lnTo>
                  <a:pt x="141" y="109"/>
                </a:lnTo>
                <a:lnTo>
                  <a:pt x="142" y="113"/>
                </a:lnTo>
                <a:lnTo>
                  <a:pt x="141" y="115"/>
                </a:lnTo>
                <a:lnTo>
                  <a:pt x="141" y="119"/>
                </a:lnTo>
                <a:lnTo>
                  <a:pt x="139" y="120"/>
                </a:lnTo>
                <a:lnTo>
                  <a:pt x="139" y="121"/>
                </a:lnTo>
                <a:lnTo>
                  <a:pt x="141" y="123"/>
                </a:lnTo>
                <a:lnTo>
                  <a:pt x="143" y="124"/>
                </a:lnTo>
                <a:lnTo>
                  <a:pt x="146" y="128"/>
                </a:lnTo>
                <a:lnTo>
                  <a:pt x="148" y="128"/>
                </a:lnTo>
                <a:lnTo>
                  <a:pt x="147" y="130"/>
                </a:lnTo>
                <a:lnTo>
                  <a:pt x="146" y="131"/>
                </a:lnTo>
                <a:lnTo>
                  <a:pt x="142" y="131"/>
                </a:lnTo>
                <a:lnTo>
                  <a:pt x="139" y="131"/>
                </a:lnTo>
                <a:lnTo>
                  <a:pt x="138" y="132"/>
                </a:lnTo>
                <a:lnTo>
                  <a:pt x="138" y="133"/>
                </a:lnTo>
                <a:lnTo>
                  <a:pt x="134" y="132"/>
                </a:lnTo>
                <a:lnTo>
                  <a:pt x="135" y="127"/>
                </a:lnTo>
                <a:lnTo>
                  <a:pt x="131" y="127"/>
                </a:lnTo>
                <a:lnTo>
                  <a:pt x="130" y="127"/>
                </a:lnTo>
                <a:lnTo>
                  <a:pt x="129" y="129"/>
                </a:lnTo>
                <a:lnTo>
                  <a:pt x="128" y="131"/>
                </a:lnTo>
                <a:lnTo>
                  <a:pt x="127" y="133"/>
                </a:lnTo>
                <a:lnTo>
                  <a:pt x="124" y="129"/>
                </a:lnTo>
                <a:lnTo>
                  <a:pt x="123" y="129"/>
                </a:lnTo>
                <a:lnTo>
                  <a:pt x="121" y="127"/>
                </a:lnTo>
                <a:lnTo>
                  <a:pt x="121" y="125"/>
                </a:lnTo>
                <a:lnTo>
                  <a:pt x="118" y="125"/>
                </a:lnTo>
                <a:lnTo>
                  <a:pt x="117" y="126"/>
                </a:lnTo>
                <a:lnTo>
                  <a:pt x="116" y="128"/>
                </a:lnTo>
                <a:lnTo>
                  <a:pt x="115" y="127"/>
                </a:lnTo>
                <a:lnTo>
                  <a:pt x="113" y="126"/>
                </a:lnTo>
                <a:lnTo>
                  <a:pt x="113" y="127"/>
                </a:lnTo>
                <a:lnTo>
                  <a:pt x="113" y="130"/>
                </a:lnTo>
                <a:lnTo>
                  <a:pt x="111" y="130"/>
                </a:lnTo>
                <a:lnTo>
                  <a:pt x="110" y="130"/>
                </a:lnTo>
                <a:lnTo>
                  <a:pt x="110" y="124"/>
                </a:lnTo>
                <a:lnTo>
                  <a:pt x="110" y="121"/>
                </a:lnTo>
                <a:lnTo>
                  <a:pt x="108" y="120"/>
                </a:lnTo>
                <a:lnTo>
                  <a:pt x="106" y="123"/>
                </a:lnTo>
                <a:lnTo>
                  <a:pt x="101" y="124"/>
                </a:lnTo>
                <a:lnTo>
                  <a:pt x="97" y="128"/>
                </a:lnTo>
                <a:lnTo>
                  <a:pt x="98" y="131"/>
                </a:lnTo>
                <a:lnTo>
                  <a:pt x="100" y="135"/>
                </a:lnTo>
                <a:lnTo>
                  <a:pt x="99" y="138"/>
                </a:lnTo>
                <a:lnTo>
                  <a:pt x="101" y="141"/>
                </a:lnTo>
                <a:lnTo>
                  <a:pt x="101" y="143"/>
                </a:lnTo>
                <a:lnTo>
                  <a:pt x="101" y="145"/>
                </a:lnTo>
                <a:lnTo>
                  <a:pt x="98" y="148"/>
                </a:lnTo>
                <a:lnTo>
                  <a:pt x="100" y="150"/>
                </a:lnTo>
                <a:lnTo>
                  <a:pt x="100" y="153"/>
                </a:lnTo>
                <a:lnTo>
                  <a:pt x="99" y="155"/>
                </a:lnTo>
                <a:lnTo>
                  <a:pt x="93" y="157"/>
                </a:lnTo>
                <a:lnTo>
                  <a:pt x="90" y="157"/>
                </a:lnTo>
                <a:lnTo>
                  <a:pt x="91" y="160"/>
                </a:lnTo>
                <a:lnTo>
                  <a:pt x="90" y="164"/>
                </a:lnTo>
                <a:lnTo>
                  <a:pt x="88" y="166"/>
                </a:lnTo>
                <a:lnTo>
                  <a:pt x="87" y="168"/>
                </a:lnTo>
                <a:lnTo>
                  <a:pt x="85" y="168"/>
                </a:lnTo>
                <a:lnTo>
                  <a:pt x="84" y="169"/>
                </a:lnTo>
                <a:lnTo>
                  <a:pt x="82" y="171"/>
                </a:lnTo>
                <a:lnTo>
                  <a:pt x="80" y="172"/>
                </a:lnTo>
                <a:lnTo>
                  <a:pt x="80" y="175"/>
                </a:lnTo>
                <a:lnTo>
                  <a:pt x="81" y="179"/>
                </a:lnTo>
                <a:lnTo>
                  <a:pt x="81" y="181"/>
                </a:lnTo>
                <a:lnTo>
                  <a:pt x="79" y="184"/>
                </a:lnTo>
                <a:lnTo>
                  <a:pt x="75" y="184"/>
                </a:lnTo>
                <a:lnTo>
                  <a:pt x="73" y="184"/>
                </a:lnTo>
                <a:lnTo>
                  <a:pt x="71" y="183"/>
                </a:lnTo>
                <a:lnTo>
                  <a:pt x="69" y="184"/>
                </a:lnTo>
                <a:lnTo>
                  <a:pt x="68" y="186"/>
                </a:lnTo>
                <a:lnTo>
                  <a:pt x="67" y="186"/>
                </a:lnTo>
                <a:lnTo>
                  <a:pt x="66" y="180"/>
                </a:lnTo>
                <a:lnTo>
                  <a:pt x="62" y="177"/>
                </a:lnTo>
                <a:lnTo>
                  <a:pt x="65" y="175"/>
                </a:lnTo>
                <a:lnTo>
                  <a:pt x="65" y="167"/>
                </a:lnTo>
                <a:lnTo>
                  <a:pt x="63" y="152"/>
                </a:lnTo>
                <a:lnTo>
                  <a:pt x="69" y="125"/>
                </a:lnTo>
                <a:lnTo>
                  <a:pt x="70" y="114"/>
                </a:lnTo>
                <a:lnTo>
                  <a:pt x="63" y="90"/>
                </a:lnTo>
                <a:lnTo>
                  <a:pt x="51" y="82"/>
                </a:lnTo>
                <a:lnTo>
                  <a:pt x="31" y="50"/>
                </a:lnTo>
                <a:lnTo>
                  <a:pt x="17" y="17"/>
                </a:lnTo>
                <a:lnTo>
                  <a:pt x="5" y="11"/>
                </a:lnTo>
                <a:lnTo>
                  <a:pt x="0" y="12"/>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69" name="Freeform 101">
            <a:extLst>
              <a:ext uri="{FF2B5EF4-FFF2-40B4-BE49-F238E27FC236}">
                <a16:creationId xmlns:a16="http://schemas.microsoft.com/office/drawing/2014/main" id="{92F42C72-FFD1-4207-B7E8-5D892E94DC6C}"/>
              </a:ext>
            </a:extLst>
          </p:cNvPr>
          <p:cNvSpPr>
            <a:spLocks/>
          </p:cNvSpPr>
          <p:nvPr/>
        </p:nvSpPr>
        <p:spPr bwMode="auto">
          <a:xfrm>
            <a:off x="6610350" y="4903789"/>
            <a:ext cx="234950" cy="295275"/>
          </a:xfrm>
          <a:custGeom>
            <a:avLst/>
            <a:gdLst>
              <a:gd name="T0" fmla="*/ 2147483646 w 148"/>
              <a:gd name="T1" fmla="*/ 2147483646 h 186"/>
              <a:gd name="T2" fmla="*/ 2147483646 w 148"/>
              <a:gd name="T3" fmla="*/ 2147483646 h 186"/>
              <a:gd name="T4" fmla="*/ 2147483646 w 148"/>
              <a:gd name="T5" fmla="*/ 2147483646 h 186"/>
              <a:gd name="T6" fmla="*/ 2147483646 w 148"/>
              <a:gd name="T7" fmla="*/ 2147483646 h 186"/>
              <a:gd name="T8" fmla="*/ 2147483646 w 148"/>
              <a:gd name="T9" fmla="*/ 2147483646 h 186"/>
              <a:gd name="T10" fmla="*/ 2147483646 w 148"/>
              <a:gd name="T11" fmla="*/ 2147483646 h 186"/>
              <a:gd name="T12" fmla="*/ 2147483646 w 148"/>
              <a:gd name="T13" fmla="*/ 2147483646 h 186"/>
              <a:gd name="T14" fmla="*/ 2147483646 w 148"/>
              <a:gd name="T15" fmla="*/ 2147483646 h 186"/>
              <a:gd name="T16" fmla="*/ 2147483646 w 148"/>
              <a:gd name="T17" fmla="*/ 2147483646 h 186"/>
              <a:gd name="T18" fmla="*/ 2147483646 w 148"/>
              <a:gd name="T19" fmla="*/ 2147483646 h 186"/>
              <a:gd name="T20" fmla="*/ 2147483646 w 148"/>
              <a:gd name="T21" fmla="*/ 2147483646 h 186"/>
              <a:gd name="T22" fmla="*/ 2147483646 w 148"/>
              <a:gd name="T23" fmla="*/ 2147483646 h 186"/>
              <a:gd name="T24" fmla="*/ 2147483646 w 148"/>
              <a:gd name="T25" fmla="*/ 2147483646 h 186"/>
              <a:gd name="T26" fmla="*/ 2147483646 w 148"/>
              <a:gd name="T27" fmla="*/ 2147483646 h 186"/>
              <a:gd name="T28" fmla="*/ 2147483646 w 148"/>
              <a:gd name="T29" fmla="*/ 2147483646 h 186"/>
              <a:gd name="T30" fmla="*/ 2147483646 w 148"/>
              <a:gd name="T31" fmla="*/ 2147483646 h 186"/>
              <a:gd name="T32" fmla="*/ 2147483646 w 148"/>
              <a:gd name="T33" fmla="*/ 2147483646 h 186"/>
              <a:gd name="T34" fmla="*/ 2147483646 w 148"/>
              <a:gd name="T35" fmla="*/ 2147483646 h 186"/>
              <a:gd name="T36" fmla="*/ 2147483646 w 148"/>
              <a:gd name="T37" fmla="*/ 2147483646 h 186"/>
              <a:gd name="T38" fmla="*/ 2147483646 w 148"/>
              <a:gd name="T39" fmla="*/ 2147483646 h 186"/>
              <a:gd name="T40" fmla="*/ 2147483646 w 148"/>
              <a:gd name="T41" fmla="*/ 2147483646 h 186"/>
              <a:gd name="T42" fmla="*/ 2147483646 w 148"/>
              <a:gd name="T43" fmla="*/ 2147483646 h 186"/>
              <a:gd name="T44" fmla="*/ 2147483646 w 148"/>
              <a:gd name="T45" fmla="*/ 2147483646 h 186"/>
              <a:gd name="T46" fmla="*/ 2147483646 w 148"/>
              <a:gd name="T47" fmla="*/ 2147483646 h 186"/>
              <a:gd name="T48" fmla="*/ 2147483646 w 148"/>
              <a:gd name="T49" fmla="*/ 2147483646 h 186"/>
              <a:gd name="T50" fmla="*/ 2147483646 w 148"/>
              <a:gd name="T51" fmla="*/ 2147483646 h 186"/>
              <a:gd name="T52" fmla="*/ 2147483646 w 148"/>
              <a:gd name="T53" fmla="*/ 2147483646 h 186"/>
              <a:gd name="T54" fmla="*/ 2147483646 w 148"/>
              <a:gd name="T55" fmla="*/ 2147483646 h 186"/>
              <a:gd name="T56" fmla="*/ 2147483646 w 148"/>
              <a:gd name="T57" fmla="*/ 2147483646 h 186"/>
              <a:gd name="T58" fmla="*/ 2147483646 w 148"/>
              <a:gd name="T59" fmla="*/ 2147483646 h 186"/>
              <a:gd name="T60" fmla="*/ 2147483646 w 148"/>
              <a:gd name="T61" fmla="*/ 2147483646 h 186"/>
              <a:gd name="T62" fmla="*/ 2147483646 w 148"/>
              <a:gd name="T63" fmla="*/ 2147483646 h 186"/>
              <a:gd name="T64" fmla="*/ 2147483646 w 148"/>
              <a:gd name="T65" fmla="*/ 2147483646 h 186"/>
              <a:gd name="T66" fmla="*/ 2147483646 w 148"/>
              <a:gd name="T67" fmla="*/ 2147483646 h 186"/>
              <a:gd name="T68" fmla="*/ 2147483646 w 148"/>
              <a:gd name="T69" fmla="*/ 2147483646 h 186"/>
              <a:gd name="T70" fmla="*/ 2147483646 w 148"/>
              <a:gd name="T71" fmla="*/ 2147483646 h 186"/>
              <a:gd name="T72" fmla="*/ 2147483646 w 148"/>
              <a:gd name="T73" fmla="*/ 2147483646 h 186"/>
              <a:gd name="T74" fmla="*/ 2147483646 w 148"/>
              <a:gd name="T75" fmla="*/ 2147483646 h 186"/>
              <a:gd name="T76" fmla="*/ 2147483646 w 148"/>
              <a:gd name="T77" fmla="*/ 2147483646 h 186"/>
              <a:gd name="T78" fmla="*/ 2147483646 w 148"/>
              <a:gd name="T79" fmla="*/ 2147483646 h 186"/>
              <a:gd name="T80" fmla="*/ 2147483646 w 148"/>
              <a:gd name="T81" fmla="*/ 2147483646 h 186"/>
              <a:gd name="T82" fmla="*/ 2147483646 w 148"/>
              <a:gd name="T83" fmla="*/ 2147483646 h 186"/>
              <a:gd name="T84" fmla="*/ 2147483646 w 148"/>
              <a:gd name="T85" fmla="*/ 2147483646 h 186"/>
              <a:gd name="T86" fmla="*/ 2147483646 w 148"/>
              <a:gd name="T87" fmla="*/ 2147483646 h 186"/>
              <a:gd name="T88" fmla="*/ 2147483646 w 148"/>
              <a:gd name="T89" fmla="*/ 2147483646 h 186"/>
              <a:gd name="T90" fmla="*/ 2147483646 w 148"/>
              <a:gd name="T91" fmla="*/ 2147483646 h 186"/>
              <a:gd name="T92" fmla="*/ 2147483646 w 148"/>
              <a:gd name="T93" fmla="*/ 2147483646 h 186"/>
              <a:gd name="T94" fmla="*/ 2147483646 w 148"/>
              <a:gd name="T95" fmla="*/ 2147483646 h 186"/>
              <a:gd name="T96" fmla="*/ 2147483646 w 148"/>
              <a:gd name="T97" fmla="*/ 2147483646 h 186"/>
              <a:gd name="T98" fmla="*/ 2147483646 w 148"/>
              <a:gd name="T99" fmla="*/ 2147483646 h 186"/>
              <a:gd name="T100" fmla="*/ 2147483646 w 148"/>
              <a:gd name="T101" fmla="*/ 2147483646 h 186"/>
              <a:gd name="T102" fmla="*/ 2147483646 w 148"/>
              <a:gd name="T103" fmla="*/ 2147483646 h 186"/>
              <a:gd name="T104" fmla="*/ 2147483646 w 148"/>
              <a:gd name="T105" fmla="*/ 2147483646 h 186"/>
              <a:gd name="T106" fmla="*/ 2147483646 w 148"/>
              <a:gd name="T107" fmla="*/ 2147483646 h 186"/>
              <a:gd name="T108" fmla="*/ 2147483646 w 148"/>
              <a:gd name="T109" fmla="*/ 2147483646 h 186"/>
              <a:gd name="T110" fmla="*/ 0 w 148"/>
              <a:gd name="T111" fmla="*/ 214748364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86"/>
              <a:gd name="T170" fmla="*/ 148 w 148"/>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86">
                <a:moveTo>
                  <a:pt x="0" y="12"/>
                </a:moveTo>
                <a:lnTo>
                  <a:pt x="2" y="11"/>
                </a:lnTo>
                <a:lnTo>
                  <a:pt x="4" y="7"/>
                </a:lnTo>
                <a:lnTo>
                  <a:pt x="5" y="9"/>
                </a:lnTo>
                <a:lnTo>
                  <a:pt x="8" y="9"/>
                </a:lnTo>
                <a:lnTo>
                  <a:pt x="8" y="6"/>
                </a:lnTo>
                <a:lnTo>
                  <a:pt x="9" y="3"/>
                </a:lnTo>
                <a:lnTo>
                  <a:pt x="15" y="6"/>
                </a:lnTo>
                <a:lnTo>
                  <a:pt x="18" y="5"/>
                </a:lnTo>
                <a:lnTo>
                  <a:pt x="23" y="6"/>
                </a:lnTo>
                <a:lnTo>
                  <a:pt x="26" y="6"/>
                </a:lnTo>
                <a:lnTo>
                  <a:pt x="29" y="3"/>
                </a:lnTo>
                <a:lnTo>
                  <a:pt x="30" y="1"/>
                </a:lnTo>
                <a:lnTo>
                  <a:pt x="33" y="2"/>
                </a:lnTo>
                <a:lnTo>
                  <a:pt x="37" y="1"/>
                </a:lnTo>
                <a:lnTo>
                  <a:pt x="40" y="0"/>
                </a:lnTo>
                <a:lnTo>
                  <a:pt x="41" y="1"/>
                </a:lnTo>
                <a:lnTo>
                  <a:pt x="44" y="2"/>
                </a:lnTo>
                <a:lnTo>
                  <a:pt x="44" y="1"/>
                </a:lnTo>
                <a:lnTo>
                  <a:pt x="47" y="1"/>
                </a:lnTo>
                <a:lnTo>
                  <a:pt x="52" y="4"/>
                </a:lnTo>
                <a:lnTo>
                  <a:pt x="54" y="7"/>
                </a:lnTo>
                <a:lnTo>
                  <a:pt x="57" y="9"/>
                </a:lnTo>
                <a:lnTo>
                  <a:pt x="60" y="9"/>
                </a:lnTo>
                <a:lnTo>
                  <a:pt x="62" y="11"/>
                </a:lnTo>
                <a:lnTo>
                  <a:pt x="63" y="13"/>
                </a:lnTo>
                <a:lnTo>
                  <a:pt x="64" y="15"/>
                </a:lnTo>
                <a:lnTo>
                  <a:pt x="66" y="15"/>
                </a:lnTo>
                <a:lnTo>
                  <a:pt x="68" y="15"/>
                </a:lnTo>
                <a:lnTo>
                  <a:pt x="72" y="14"/>
                </a:lnTo>
                <a:lnTo>
                  <a:pt x="74" y="14"/>
                </a:lnTo>
                <a:lnTo>
                  <a:pt x="75" y="16"/>
                </a:lnTo>
                <a:lnTo>
                  <a:pt x="73" y="19"/>
                </a:lnTo>
                <a:lnTo>
                  <a:pt x="72" y="20"/>
                </a:lnTo>
                <a:lnTo>
                  <a:pt x="74" y="19"/>
                </a:lnTo>
                <a:lnTo>
                  <a:pt x="76" y="20"/>
                </a:lnTo>
                <a:lnTo>
                  <a:pt x="76" y="22"/>
                </a:lnTo>
                <a:lnTo>
                  <a:pt x="77" y="24"/>
                </a:lnTo>
                <a:lnTo>
                  <a:pt x="79" y="21"/>
                </a:lnTo>
                <a:lnTo>
                  <a:pt x="80" y="19"/>
                </a:lnTo>
                <a:lnTo>
                  <a:pt x="85" y="19"/>
                </a:lnTo>
                <a:lnTo>
                  <a:pt x="93" y="21"/>
                </a:lnTo>
                <a:lnTo>
                  <a:pt x="94" y="26"/>
                </a:lnTo>
                <a:lnTo>
                  <a:pt x="96" y="32"/>
                </a:lnTo>
                <a:lnTo>
                  <a:pt x="100" y="33"/>
                </a:lnTo>
                <a:lnTo>
                  <a:pt x="103" y="33"/>
                </a:lnTo>
                <a:lnTo>
                  <a:pt x="104" y="30"/>
                </a:lnTo>
                <a:lnTo>
                  <a:pt x="107" y="31"/>
                </a:lnTo>
                <a:lnTo>
                  <a:pt x="108" y="34"/>
                </a:lnTo>
                <a:lnTo>
                  <a:pt x="109" y="36"/>
                </a:lnTo>
                <a:lnTo>
                  <a:pt x="112" y="37"/>
                </a:lnTo>
                <a:lnTo>
                  <a:pt x="108" y="41"/>
                </a:lnTo>
                <a:lnTo>
                  <a:pt x="111" y="43"/>
                </a:lnTo>
                <a:lnTo>
                  <a:pt x="110" y="44"/>
                </a:lnTo>
                <a:lnTo>
                  <a:pt x="109" y="48"/>
                </a:lnTo>
                <a:lnTo>
                  <a:pt x="109" y="53"/>
                </a:lnTo>
                <a:lnTo>
                  <a:pt x="106" y="57"/>
                </a:lnTo>
                <a:lnTo>
                  <a:pt x="107" y="61"/>
                </a:lnTo>
                <a:lnTo>
                  <a:pt x="109" y="65"/>
                </a:lnTo>
                <a:lnTo>
                  <a:pt x="112" y="66"/>
                </a:lnTo>
                <a:lnTo>
                  <a:pt x="115" y="68"/>
                </a:lnTo>
                <a:lnTo>
                  <a:pt x="117" y="71"/>
                </a:lnTo>
                <a:lnTo>
                  <a:pt x="119" y="74"/>
                </a:lnTo>
                <a:lnTo>
                  <a:pt x="121" y="72"/>
                </a:lnTo>
                <a:lnTo>
                  <a:pt x="123" y="71"/>
                </a:lnTo>
                <a:lnTo>
                  <a:pt x="125" y="71"/>
                </a:lnTo>
                <a:lnTo>
                  <a:pt x="125" y="73"/>
                </a:lnTo>
                <a:lnTo>
                  <a:pt x="126" y="76"/>
                </a:lnTo>
                <a:lnTo>
                  <a:pt x="124" y="78"/>
                </a:lnTo>
                <a:lnTo>
                  <a:pt x="124" y="84"/>
                </a:lnTo>
                <a:lnTo>
                  <a:pt x="122" y="85"/>
                </a:lnTo>
                <a:lnTo>
                  <a:pt x="124" y="88"/>
                </a:lnTo>
                <a:lnTo>
                  <a:pt x="126" y="87"/>
                </a:lnTo>
                <a:lnTo>
                  <a:pt x="127" y="88"/>
                </a:lnTo>
                <a:lnTo>
                  <a:pt x="126" y="91"/>
                </a:lnTo>
                <a:lnTo>
                  <a:pt x="125" y="95"/>
                </a:lnTo>
                <a:lnTo>
                  <a:pt x="128" y="96"/>
                </a:lnTo>
                <a:lnTo>
                  <a:pt x="131" y="98"/>
                </a:lnTo>
                <a:lnTo>
                  <a:pt x="134" y="101"/>
                </a:lnTo>
                <a:lnTo>
                  <a:pt x="135" y="101"/>
                </a:lnTo>
                <a:lnTo>
                  <a:pt x="138" y="103"/>
                </a:lnTo>
                <a:lnTo>
                  <a:pt x="141" y="105"/>
                </a:lnTo>
                <a:lnTo>
                  <a:pt x="141" y="109"/>
                </a:lnTo>
                <a:lnTo>
                  <a:pt x="142" y="113"/>
                </a:lnTo>
                <a:lnTo>
                  <a:pt x="141" y="115"/>
                </a:lnTo>
                <a:lnTo>
                  <a:pt x="141" y="119"/>
                </a:lnTo>
                <a:lnTo>
                  <a:pt x="139" y="120"/>
                </a:lnTo>
                <a:lnTo>
                  <a:pt x="139" y="121"/>
                </a:lnTo>
                <a:lnTo>
                  <a:pt x="141" y="123"/>
                </a:lnTo>
                <a:lnTo>
                  <a:pt x="143" y="124"/>
                </a:lnTo>
                <a:lnTo>
                  <a:pt x="146" y="128"/>
                </a:lnTo>
                <a:lnTo>
                  <a:pt x="148" y="128"/>
                </a:lnTo>
                <a:lnTo>
                  <a:pt x="147" y="130"/>
                </a:lnTo>
                <a:lnTo>
                  <a:pt x="146" y="131"/>
                </a:lnTo>
                <a:lnTo>
                  <a:pt x="142" y="131"/>
                </a:lnTo>
                <a:lnTo>
                  <a:pt x="139" y="131"/>
                </a:lnTo>
                <a:lnTo>
                  <a:pt x="138" y="132"/>
                </a:lnTo>
                <a:lnTo>
                  <a:pt x="138" y="133"/>
                </a:lnTo>
                <a:lnTo>
                  <a:pt x="134" y="132"/>
                </a:lnTo>
                <a:lnTo>
                  <a:pt x="135" y="127"/>
                </a:lnTo>
                <a:lnTo>
                  <a:pt x="131" y="127"/>
                </a:lnTo>
                <a:lnTo>
                  <a:pt x="130" y="127"/>
                </a:lnTo>
                <a:lnTo>
                  <a:pt x="129" y="129"/>
                </a:lnTo>
                <a:lnTo>
                  <a:pt x="128" y="131"/>
                </a:lnTo>
                <a:lnTo>
                  <a:pt x="127" y="133"/>
                </a:lnTo>
                <a:lnTo>
                  <a:pt x="124" y="129"/>
                </a:lnTo>
                <a:lnTo>
                  <a:pt x="123" y="129"/>
                </a:lnTo>
                <a:lnTo>
                  <a:pt x="121" y="127"/>
                </a:lnTo>
                <a:lnTo>
                  <a:pt x="121" y="125"/>
                </a:lnTo>
                <a:lnTo>
                  <a:pt x="118" y="125"/>
                </a:lnTo>
                <a:lnTo>
                  <a:pt x="117" y="126"/>
                </a:lnTo>
                <a:lnTo>
                  <a:pt x="116" y="128"/>
                </a:lnTo>
                <a:lnTo>
                  <a:pt x="115" y="127"/>
                </a:lnTo>
                <a:lnTo>
                  <a:pt x="113" y="126"/>
                </a:lnTo>
                <a:lnTo>
                  <a:pt x="113" y="127"/>
                </a:lnTo>
                <a:lnTo>
                  <a:pt x="113" y="130"/>
                </a:lnTo>
                <a:lnTo>
                  <a:pt x="111" y="130"/>
                </a:lnTo>
                <a:lnTo>
                  <a:pt x="110" y="130"/>
                </a:lnTo>
                <a:lnTo>
                  <a:pt x="110" y="124"/>
                </a:lnTo>
                <a:lnTo>
                  <a:pt x="110" y="121"/>
                </a:lnTo>
                <a:lnTo>
                  <a:pt x="108" y="120"/>
                </a:lnTo>
                <a:lnTo>
                  <a:pt x="106" y="123"/>
                </a:lnTo>
                <a:lnTo>
                  <a:pt x="101" y="124"/>
                </a:lnTo>
                <a:lnTo>
                  <a:pt x="97" y="128"/>
                </a:lnTo>
                <a:lnTo>
                  <a:pt x="98" y="131"/>
                </a:lnTo>
                <a:lnTo>
                  <a:pt x="100" y="135"/>
                </a:lnTo>
                <a:lnTo>
                  <a:pt x="99" y="138"/>
                </a:lnTo>
                <a:lnTo>
                  <a:pt x="101" y="141"/>
                </a:lnTo>
                <a:lnTo>
                  <a:pt x="101" y="143"/>
                </a:lnTo>
                <a:lnTo>
                  <a:pt x="101" y="145"/>
                </a:lnTo>
                <a:lnTo>
                  <a:pt x="98" y="148"/>
                </a:lnTo>
                <a:lnTo>
                  <a:pt x="100" y="150"/>
                </a:lnTo>
                <a:lnTo>
                  <a:pt x="100" y="153"/>
                </a:lnTo>
                <a:lnTo>
                  <a:pt x="99" y="155"/>
                </a:lnTo>
                <a:lnTo>
                  <a:pt x="93" y="157"/>
                </a:lnTo>
                <a:lnTo>
                  <a:pt x="90" y="157"/>
                </a:lnTo>
                <a:lnTo>
                  <a:pt x="91" y="160"/>
                </a:lnTo>
                <a:lnTo>
                  <a:pt x="90" y="164"/>
                </a:lnTo>
                <a:lnTo>
                  <a:pt x="88" y="166"/>
                </a:lnTo>
                <a:lnTo>
                  <a:pt x="87" y="168"/>
                </a:lnTo>
                <a:lnTo>
                  <a:pt x="85" y="168"/>
                </a:lnTo>
                <a:lnTo>
                  <a:pt x="84" y="169"/>
                </a:lnTo>
                <a:lnTo>
                  <a:pt x="82" y="171"/>
                </a:lnTo>
                <a:lnTo>
                  <a:pt x="80" y="172"/>
                </a:lnTo>
                <a:lnTo>
                  <a:pt x="80" y="175"/>
                </a:lnTo>
                <a:lnTo>
                  <a:pt x="81" y="179"/>
                </a:lnTo>
                <a:lnTo>
                  <a:pt x="81" y="181"/>
                </a:lnTo>
                <a:lnTo>
                  <a:pt x="79" y="184"/>
                </a:lnTo>
                <a:lnTo>
                  <a:pt x="75" y="184"/>
                </a:lnTo>
                <a:lnTo>
                  <a:pt x="73" y="184"/>
                </a:lnTo>
                <a:lnTo>
                  <a:pt x="71" y="183"/>
                </a:lnTo>
                <a:lnTo>
                  <a:pt x="69" y="184"/>
                </a:lnTo>
                <a:lnTo>
                  <a:pt x="68" y="186"/>
                </a:lnTo>
                <a:lnTo>
                  <a:pt x="67" y="186"/>
                </a:lnTo>
                <a:lnTo>
                  <a:pt x="66" y="180"/>
                </a:lnTo>
                <a:lnTo>
                  <a:pt x="62" y="177"/>
                </a:lnTo>
                <a:lnTo>
                  <a:pt x="65" y="175"/>
                </a:lnTo>
                <a:lnTo>
                  <a:pt x="65" y="167"/>
                </a:lnTo>
                <a:lnTo>
                  <a:pt x="63" y="152"/>
                </a:lnTo>
                <a:lnTo>
                  <a:pt x="69" y="125"/>
                </a:lnTo>
                <a:lnTo>
                  <a:pt x="70" y="114"/>
                </a:lnTo>
                <a:lnTo>
                  <a:pt x="63" y="90"/>
                </a:lnTo>
                <a:lnTo>
                  <a:pt x="51" y="82"/>
                </a:lnTo>
                <a:lnTo>
                  <a:pt x="31" y="50"/>
                </a:lnTo>
                <a:lnTo>
                  <a:pt x="17" y="17"/>
                </a:lnTo>
                <a:lnTo>
                  <a:pt x="5" y="11"/>
                </a:lnTo>
                <a:lnTo>
                  <a:pt x="0" y="12"/>
                </a:lnTo>
                <a:close/>
              </a:path>
            </a:pathLst>
          </a:custGeom>
          <a:solidFill>
            <a:srgbClr val="DDDDDD"/>
          </a:solidFill>
          <a:ln w="0" cap="rnd">
            <a:solidFill>
              <a:srgbClr val="000000"/>
            </a:solidFill>
            <a:round/>
            <a:headEnd/>
            <a:tailEnd/>
          </a:ln>
        </p:spPr>
        <p:txBody>
          <a:bodyPr/>
          <a:lstStyle/>
          <a:p>
            <a:endParaRPr lang="nl-NL"/>
          </a:p>
        </p:txBody>
      </p:sp>
      <p:sp>
        <p:nvSpPr>
          <p:cNvPr id="170070" name="Freeform 102">
            <a:extLst>
              <a:ext uri="{FF2B5EF4-FFF2-40B4-BE49-F238E27FC236}">
                <a16:creationId xmlns:a16="http://schemas.microsoft.com/office/drawing/2014/main" id="{ABE9F086-F8AE-4947-9459-2322BE3AD579}"/>
              </a:ext>
            </a:extLst>
          </p:cNvPr>
          <p:cNvSpPr>
            <a:spLocks/>
          </p:cNvSpPr>
          <p:nvPr/>
        </p:nvSpPr>
        <p:spPr bwMode="auto">
          <a:xfrm>
            <a:off x="5202239" y="4727576"/>
            <a:ext cx="53975" cy="73025"/>
          </a:xfrm>
          <a:custGeom>
            <a:avLst/>
            <a:gdLst>
              <a:gd name="T0" fmla="*/ 2147483646 w 34"/>
              <a:gd name="T1" fmla="*/ 2147483646 h 46"/>
              <a:gd name="T2" fmla="*/ 2147483646 w 34"/>
              <a:gd name="T3" fmla="*/ 2147483646 h 46"/>
              <a:gd name="T4" fmla="*/ 0 w 34"/>
              <a:gd name="T5" fmla="*/ 2147483646 h 46"/>
              <a:gd name="T6" fmla="*/ 0 w 34"/>
              <a:gd name="T7" fmla="*/ 2147483646 h 46"/>
              <a:gd name="T8" fmla="*/ 2147483646 w 34"/>
              <a:gd name="T9" fmla="*/ 2147483646 h 46"/>
              <a:gd name="T10" fmla="*/ 2147483646 w 34"/>
              <a:gd name="T11" fmla="*/ 2147483646 h 46"/>
              <a:gd name="T12" fmla="*/ 2147483646 w 34"/>
              <a:gd name="T13" fmla="*/ 0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6"/>
              <a:gd name="T53" fmla="*/ 34 w 34"/>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6">
                <a:moveTo>
                  <a:pt x="4" y="43"/>
                </a:moveTo>
                <a:lnTo>
                  <a:pt x="6" y="32"/>
                </a:lnTo>
                <a:lnTo>
                  <a:pt x="0" y="26"/>
                </a:lnTo>
                <a:lnTo>
                  <a:pt x="0" y="16"/>
                </a:lnTo>
                <a:lnTo>
                  <a:pt x="4" y="7"/>
                </a:lnTo>
                <a:lnTo>
                  <a:pt x="8" y="3"/>
                </a:lnTo>
                <a:lnTo>
                  <a:pt x="11" y="0"/>
                </a:lnTo>
                <a:lnTo>
                  <a:pt x="15" y="2"/>
                </a:lnTo>
                <a:lnTo>
                  <a:pt x="17" y="11"/>
                </a:lnTo>
                <a:lnTo>
                  <a:pt x="25" y="21"/>
                </a:lnTo>
                <a:lnTo>
                  <a:pt x="34" y="23"/>
                </a:lnTo>
                <a:lnTo>
                  <a:pt x="33" y="32"/>
                </a:lnTo>
                <a:lnTo>
                  <a:pt x="28" y="36"/>
                </a:lnTo>
                <a:lnTo>
                  <a:pt x="29" y="46"/>
                </a:lnTo>
                <a:lnTo>
                  <a:pt x="27" y="45"/>
                </a:lnTo>
                <a:lnTo>
                  <a:pt x="16" y="44"/>
                </a:lnTo>
                <a:lnTo>
                  <a:pt x="4"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71" name="Freeform 103">
            <a:extLst>
              <a:ext uri="{FF2B5EF4-FFF2-40B4-BE49-F238E27FC236}">
                <a16:creationId xmlns:a16="http://schemas.microsoft.com/office/drawing/2014/main" id="{54E2A36A-E041-477E-BC25-EF0A9033D649}"/>
              </a:ext>
            </a:extLst>
          </p:cNvPr>
          <p:cNvSpPr>
            <a:spLocks/>
          </p:cNvSpPr>
          <p:nvPr/>
        </p:nvSpPr>
        <p:spPr bwMode="auto">
          <a:xfrm>
            <a:off x="5202239" y="4727576"/>
            <a:ext cx="53975" cy="73025"/>
          </a:xfrm>
          <a:custGeom>
            <a:avLst/>
            <a:gdLst>
              <a:gd name="T0" fmla="*/ 2147483646 w 34"/>
              <a:gd name="T1" fmla="*/ 2147483646 h 46"/>
              <a:gd name="T2" fmla="*/ 2147483646 w 34"/>
              <a:gd name="T3" fmla="*/ 2147483646 h 46"/>
              <a:gd name="T4" fmla="*/ 0 w 34"/>
              <a:gd name="T5" fmla="*/ 2147483646 h 46"/>
              <a:gd name="T6" fmla="*/ 0 w 34"/>
              <a:gd name="T7" fmla="*/ 2147483646 h 46"/>
              <a:gd name="T8" fmla="*/ 2147483646 w 34"/>
              <a:gd name="T9" fmla="*/ 2147483646 h 46"/>
              <a:gd name="T10" fmla="*/ 2147483646 w 34"/>
              <a:gd name="T11" fmla="*/ 2147483646 h 46"/>
              <a:gd name="T12" fmla="*/ 2147483646 w 34"/>
              <a:gd name="T13" fmla="*/ 0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6"/>
              <a:gd name="T53" fmla="*/ 34 w 34"/>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6">
                <a:moveTo>
                  <a:pt x="4" y="43"/>
                </a:moveTo>
                <a:lnTo>
                  <a:pt x="6" y="32"/>
                </a:lnTo>
                <a:lnTo>
                  <a:pt x="0" y="26"/>
                </a:lnTo>
                <a:lnTo>
                  <a:pt x="0" y="16"/>
                </a:lnTo>
                <a:lnTo>
                  <a:pt x="4" y="7"/>
                </a:lnTo>
                <a:lnTo>
                  <a:pt x="8" y="3"/>
                </a:lnTo>
                <a:lnTo>
                  <a:pt x="11" y="0"/>
                </a:lnTo>
                <a:lnTo>
                  <a:pt x="15" y="2"/>
                </a:lnTo>
                <a:lnTo>
                  <a:pt x="17" y="11"/>
                </a:lnTo>
                <a:lnTo>
                  <a:pt x="25" y="21"/>
                </a:lnTo>
                <a:lnTo>
                  <a:pt x="34" y="23"/>
                </a:lnTo>
                <a:lnTo>
                  <a:pt x="33" y="32"/>
                </a:lnTo>
                <a:lnTo>
                  <a:pt x="28" y="36"/>
                </a:lnTo>
                <a:lnTo>
                  <a:pt x="29" y="46"/>
                </a:lnTo>
                <a:lnTo>
                  <a:pt x="27" y="45"/>
                </a:lnTo>
                <a:lnTo>
                  <a:pt x="16" y="44"/>
                </a:lnTo>
                <a:lnTo>
                  <a:pt x="4" y="43"/>
                </a:lnTo>
                <a:close/>
              </a:path>
            </a:pathLst>
          </a:custGeom>
          <a:solidFill>
            <a:schemeClr val="bg1"/>
          </a:solidFill>
          <a:ln w="0" cap="rnd">
            <a:solidFill>
              <a:srgbClr val="000000"/>
            </a:solidFill>
            <a:round/>
            <a:headEnd/>
            <a:tailEnd/>
          </a:ln>
        </p:spPr>
        <p:txBody>
          <a:bodyPr/>
          <a:lstStyle/>
          <a:p>
            <a:endParaRPr lang="nl-NL"/>
          </a:p>
        </p:txBody>
      </p:sp>
      <p:sp>
        <p:nvSpPr>
          <p:cNvPr id="170072" name="Rectangle 104">
            <a:extLst>
              <a:ext uri="{FF2B5EF4-FFF2-40B4-BE49-F238E27FC236}">
                <a16:creationId xmlns:a16="http://schemas.microsoft.com/office/drawing/2014/main" id="{D2B7B41F-DD54-4F37-A332-A63ACE369989}"/>
              </a:ext>
            </a:extLst>
          </p:cNvPr>
          <p:cNvSpPr>
            <a:spLocks noChangeArrowheads="1"/>
          </p:cNvSpPr>
          <p:nvPr/>
        </p:nvSpPr>
        <p:spPr bwMode="auto">
          <a:xfrm>
            <a:off x="1919289" y="1333501"/>
            <a:ext cx="7623175" cy="4975225"/>
          </a:xfrm>
          <a:prstGeom prst="rect">
            <a:avLst/>
          </a:prstGeom>
          <a:noFill/>
          <a:ln w="36513"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sz="1800">
              <a:latin typeface="Arial Narrow" panose="020B0606020202030204" pitchFamily="34" charset="0"/>
            </a:endParaRPr>
          </a:p>
        </p:txBody>
      </p:sp>
      <p:sp>
        <p:nvSpPr>
          <p:cNvPr id="170073" name="Freeform 105">
            <a:extLst>
              <a:ext uri="{FF2B5EF4-FFF2-40B4-BE49-F238E27FC236}">
                <a16:creationId xmlns:a16="http://schemas.microsoft.com/office/drawing/2014/main" id="{66D0D050-9930-4AC9-8811-7057296989D5}"/>
              </a:ext>
            </a:extLst>
          </p:cNvPr>
          <p:cNvSpPr>
            <a:spLocks/>
          </p:cNvSpPr>
          <p:nvPr/>
        </p:nvSpPr>
        <p:spPr bwMode="auto">
          <a:xfrm>
            <a:off x="6059489" y="5381626"/>
            <a:ext cx="130175" cy="155575"/>
          </a:xfrm>
          <a:custGeom>
            <a:avLst/>
            <a:gdLst>
              <a:gd name="T0" fmla="*/ 2147483646 w 82"/>
              <a:gd name="T1" fmla="*/ 2147483646 h 98"/>
              <a:gd name="T2" fmla="*/ 2147483646 w 82"/>
              <a:gd name="T3" fmla="*/ 2147483646 h 98"/>
              <a:gd name="T4" fmla="*/ 2147483646 w 82"/>
              <a:gd name="T5" fmla="*/ 2147483646 h 98"/>
              <a:gd name="T6" fmla="*/ 2147483646 w 82"/>
              <a:gd name="T7" fmla="*/ 2147483646 h 98"/>
              <a:gd name="T8" fmla="*/ 2147483646 w 82"/>
              <a:gd name="T9" fmla="*/ 2147483646 h 98"/>
              <a:gd name="T10" fmla="*/ 2147483646 w 82"/>
              <a:gd name="T11" fmla="*/ 2147483646 h 98"/>
              <a:gd name="T12" fmla="*/ 2147483646 w 82"/>
              <a:gd name="T13" fmla="*/ 2147483646 h 98"/>
              <a:gd name="T14" fmla="*/ 2147483646 w 82"/>
              <a:gd name="T15" fmla="*/ 2147483646 h 98"/>
              <a:gd name="T16" fmla="*/ 2147483646 w 82"/>
              <a:gd name="T17" fmla="*/ 2147483646 h 98"/>
              <a:gd name="T18" fmla="*/ 2147483646 w 82"/>
              <a:gd name="T19" fmla="*/ 2147483646 h 98"/>
              <a:gd name="T20" fmla="*/ 2147483646 w 82"/>
              <a:gd name="T21" fmla="*/ 2147483646 h 98"/>
              <a:gd name="T22" fmla="*/ 2147483646 w 82"/>
              <a:gd name="T23" fmla="*/ 2147483646 h 98"/>
              <a:gd name="T24" fmla="*/ 2147483646 w 82"/>
              <a:gd name="T25" fmla="*/ 2147483646 h 98"/>
              <a:gd name="T26" fmla="*/ 2147483646 w 82"/>
              <a:gd name="T27" fmla="*/ 2147483646 h 98"/>
              <a:gd name="T28" fmla="*/ 2147483646 w 82"/>
              <a:gd name="T29" fmla="*/ 2147483646 h 98"/>
              <a:gd name="T30" fmla="*/ 2147483646 w 82"/>
              <a:gd name="T31" fmla="*/ 2147483646 h 98"/>
              <a:gd name="T32" fmla="*/ 2147483646 w 82"/>
              <a:gd name="T33" fmla="*/ 2147483646 h 98"/>
              <a:gd name="T34" fmla="*/ 2147483646 w 82"/>
              <a:gd name="T35" fmla="*/ 2147483646 h 98"/>
              <a:gd name="T36" fmla="*/ 2147483646 w 82"/>
              <a:gd name="T37" fmla="*/ 2147483646 h 98"/>
              <a:gd name="T38" fmla="*/ 2147483646 w 82"/>
              <a:gd name="T39" fmla="*/ 2147483646 h 98"/>
              <a:gd name="T40" fmla="*/ 2147483646 w 82"/>
              <a:gd name="T41" fmla="*/ 2147483646 h 98"/>
              <a:gd name="T42" fmla="*/ 2147483646 w 82"/>
              <a:gd name="T43" fmla="*/ 2147483646 h 98"/>
              <a:gd name="T44" fmla="*/ 2147483646 w 82"/>
              <a:gd name="T45" fmla="*/ 2147483646 h 98"/>
              <a:gd name="T46" fmla="*/ 2147483646 w 82"/>
              <a:gd name="T47" fmla="*/ 2147483646 h 98"/>
              <a:gd name="T48" fmla="*/ 2147483646 w 82"/>
              <a:gd name="T49" fmla="*/ 2147483646 h 98"/>
              <a:gd name="T50" fmla="*/ 2147483646 w 82"/>
              <a:gd name="T51" fmla="*/ 2147483646 h 98"/>
              <a:gd name="T52" fmla="*/ 2147483646 w 82"/>
              <a:gd name="T53" fmla="*/ 2147483646 h 98"/>
              <a:gd name="T54" fmla="*/ 2147483646 w 82"/>
              <a:gd name="T55" fmla="*/ 2147483646 h 98"/>
              <a:gd name="T56" fmla="*/ 2147483646 w 82"/>
              <a:gd name="T57" fmla="*/ 2147483646 h 98"/>
              <a:gd name="T58" fmla="*/ 2147483646 w 82"/>
              <a:gd name="T59" fmla="*/ 2147483646 h 98"/>
              <a:gd name="T60" fmla="*/ 2147483646 w 82"/>
              <a:gd name="T61" fmla="*/ 2147483646 h 98"/>
              <a:gd name="T62" fmla="*/ 2147483646 w 82"/>
              <a:gd name="T63" fmla="*/ 2147483646 h 98"/>
              <a:gd name="T64" fmla="*/ 2147483646 w 82"/>
              <a:gd name="T65" fmla="*/ 2147483646 h 98"/>
              <a:gd name="T66" fmla="*/ 2147483646 w 82"/>
              <a:gd name="T67" fmla="*/ 2147483646 h 98"/>
              <a:gd name="T68" fmla="*/ 2147483646 w 82"/>
              <a:gd name="T69" fmla="*/ 2147483646 h 98"/>
              <a:gd name="T70" fmla="*/ 2147483646 w 82"/>
              <a:gd name="T71" fmla="*/ 2147483646 h 98"/>
              <a:gd name="T72" fmla="*/ 2147483646 w 82"/>
              <a:gd name="T73" fmla="*/ 2147483646 h 98"/>
              <a:gd name="T74" fmla="*/ 2147483646 w 82"/>
              <a:gd name="T75" fmla="*/ 2147483646 h 98"/>
              <a:gd name="T76" fmla="*/ 2147483646 w 82"/>
              <a:gd name="T77" fmla="*/ 2147483646 h 98"/>
              <a:gd name="T78" fmla="*/ 2147483646 w 82"/>
              <a:gd name="T79" fmla="*/ 2147483646 h 98"/>
              <a:gd name="T80" fmla="*/ 2147483646 w 82"/>
              <a:gd name="T81" fmla="*/ 2147483646 h 98"/>
              <a:gd name="T82" fmla="*/ 2147483646 w 82"/>
              <a:gd name="T83" fmla="*/ 2147483646 h 98"/>
              <a:gd name="T84" fmla="*/ 2147483646 w 82"/>
              <a:gd name="T85" fmla="*/ 2147483646 h 98"/>
              <a:gd name="T86" fmla="*/ 2147483646 w 82"/>
              <a:gd name="T87" fmla="*/ 2147483646 h 98"/>
              <a:gd name="T88" fmla="*/ 2147483646 w 82"/>
              <a:gd name="T89" fmla="*/ 2147483646 h 98"/>
              <a:gd name="T90" fmla="*/ 2147483646 w 82"/>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98"/>
              <a:gd name="T140" fmla="*/ 82 w 82"/>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98">
                <a:moveTo>
                  <a:pt x="39" y="98"/>
                </a:moveTo>
                <a:lnTo>
                  <a:pt x="38" y="97"/>
                </a:lnTo>
                <a:lnTo>
                  <a:pt x="30" y="93"/>
                </a:lnTo>
                <a:lnTo>
                  <a:pt x="30" y="89"/>
                </a:lnTo>
                <a:lnTo>
                  <a:pt x="20" y="77"/>
                </a:lnTo>
                <a:lnTo>
                  <a:pt x="4" y="69"/>
                </a:lnTo>
                <a:lnTo>
                  <a:pt x="3" y="68"/>
                </a:lnTo>
                <a:lnTo>
                  <a:pt x="3" y="66"/>
                </a:lnTo>
                <a:lnTo>
                  <a:pt x="2" y="63"/>
                </a:lnTo>
                <a:lnTo>
                  <a:pt x="1" y="62"/>
                </a:lnTo>
                <a:lnTo>
                  <a:pt x="0" y="60"/>
                </a:lnTo>
                <a:lnTo>
                  <a:pt x="1" y="57"/>
                </a:lnTo>
                <a:lnTo>
                  <a:pt x="4" y="54"/>
                </a:lnTo>
                <a:lnTo>
                  <a:pt x="6" y="52"/>
                </a:lnTo>
                <a:lnTo>
                  <a:pt x="5" y="49"/>
                </a:lnTo>
                <a:lnTo>
                  <a:pt x="3" y="47"/>
                </a:lnTo>
                <a:lnTo>
                  <a:pt x="2" y="44"/>
                </a:lnTo>
                <a:lnTo>
                  <a:pt x="2" y="43"/>
                </a:lnTo>
                <a:lnTo>
                  <a:pt x="2" y="39"/>
                </a:lnTo>
                <a:lnTo>
                  <a:pt x="2" y="36"/>
                </a:lnTo>
                <a:lnTo>
                  <a:pt x="2" y="33"/>
                </a:lnTo>
                <a:lnTo>
                  <a:pt x="4" y="31"/>
                </a:lnTo>
                <a:lnTo>
                  <a:pt x="6" y="30"/>
                </a:lnTo>
                <a:lnTo>
                  <a:pt x="8" y="29"/>
                </a:lnTo>
                <a:lnTo>
                  <a:pt x="9" y="28"/>
                </a:lnTo>
                <a:lnTo>
                  <a:pt x="9" y="26"/>
                </a:lnTo>
                <a:lnTo>
                  <a:pt x="9" y="23"/>
                </a:lnTo>
                <a:lnTo>
                  <a:pt x="11" y="20"/>
                </a:lnTo>
                <a:lnTo>
                  <a:pt x="12" y="18"/>
                </a:lnTo>
                <a:lnTo>
                  <a:pt x="12" y="15"/>
                </a:lnTo>
                <a:lnTo>
                  <a:pt x="16" y="13"/>
                </a:lnTo>
                <a:lnTo>
                  <a:pt x="18" y="12"/>
                </a:lnTo>
                <a:lnTo>
                  <a:pt x="20" y="12"/>
                </a:lnTo>
                <a:lnTo>
                  <a:pt x="22" y="13"/>
                </a:lnTo>
                <a:lnTo>
                  <a:pt x="23" y="16"/>
                </a:lnTo>
                <a:lnTo>
                  <a:pt x="24" y="17"/>
                </a:lnTo>
                <a:lnTo>
                  <a:pt x="26" y="17"/>
                </a:lnTo>
                <a:lnTo>
                  <a:pt x="28" y="15"/>
                </a:lnTo>
                <a:lnTo>
                  <a:pt x="26" y="12"/>
                </a:lnTo>
                <a:lnTo>
                  <a:pt x="24" y="8"/>
                </a:lnTo>
                <a:lnTo>
                  <a:pt x="22" y="5"/>
                </a:lnTo>
                <a:lnTo>
                  <a:pt x="22" y="3"/>
                </a:lnTo>
                <a:lnTo>
                  <a:pt x="24" y="1"/>
                </a:lnTo>
                <a:lnTo>
                  <a:pt x="26" y="0"/>
                </a:lnTo>
                <a:lnTo>
                  <a:pt x="27" y="2"/>
                </a:lnTo>
                <a:lnTo>
                  <a:pt x="29" y="2"/>
                </a:lnTo>
                <a:lnTo>
                  <a:pt x="32" y="1"/>
                </a:lnTo>
                <a:lnTo>
                  <a:pt x="33" y="2"/>
                </a:lnTo>
                <a:lnTo>
                  <a:pt x="33" y="4"/>
                </a:lnTo>
                <a:lnTo>
                  <a:pt x="37" y="6"/>
                </a:lnTo>
                <a:lnTo>
                  <a:pt x="40" y="8"/>
                </a:lnTo>
                <a:lnTo>
                  <a:pt x="44" y="11"/>
                </a:lnTo>
                <a:lnTo>
                  <a:pt x="46" y="13"/>
                </a:lnTo>
                <a:lnTo>
                  <a:pt x="48" y="17"/>
                </a:lnTo>
                <a:lnTo>
                  <a:pt x="51" y="21"/>
                </a:lnTo>
                <a:lnTo>
                  <a:pt x="52" y="22"/>
                </a:lnTo>
                <a:lnTo>
                  <a:pt x="53" y="22"/>
                </a:lnTo>
                <a:lnTo>
                  <a:pt x="59" y="24"/>
                </a:lnTo>
                <a:lnTo>
                  <a:pt x="61" y="26"/>
                </a:lnTo>
                <a:lnTo>
                  <a:pt x="62" y="26"/>
                </a:lnTo>
                <a:lnTo>
                  <a:pt x="64" y="25"/>
                </a:lnTo>
                <a:lnTo>
                  <a:pt x="65" y="26"/>
                </a:lnTo>
                <a:lnTo>
                  <a:pt x="66" y="28"/>
                </a:lnTo>
                <a:lnTo>
                  <a:pt x="69" y="31"/>
                </a:lnTo>
                <a:lnTo>
                  <a:pt x="69" y="33"/>
                </a:lnTo>
                <a:lnTo>
                  <a:pt x="71" y="34"/>
                </a:lnTo>
                <a:lnTo>
                  <a:pt x="73" y="33"/>
                </a:lnTo>
                <a:lnTo>
                  <a:pt x="74" y="34"/>
                </a:lnTo>
                <a:lnTo>
                  <a:pt x="76" y="35"/>
                </a:lnTo>
                <a:lnTo>
                  <a:pt x="80" y="37"/>
                </a:lnTo>
                <a:lnTo>
                  <a:pt x="82" y="40"/>
                </a:lnTo>
                <a:lnTo>
                  <a:pt x="82" y="42"/>
                </a:lnTo>
                <a:lnTo>
                  <a:pt x="80" y="42"/>
                </a:lnTo>
                <a:lnTo>
                  <a:pt x="78" y="43"/>
                </a:lnTo>
                <a:lnTo>
                  <a:pt x="76" y="44"/>
                </a:lnTo>
                <a:lnTo>
                  <a:pt x="75" y="46"/>
                </a:lnTo>
                <a:lnTo>
                  <a:pt x="74" y="47"/>
                </a:lnTo>
                <a:lnTo>
                  <a:pt x="71" y="46"/>
                </a:lnTo>
                <a:lnTo>
                  <a:pt x="68" y="46"/>
                </a:lnTo>
                <a:lnTo>
                  <a:pt x="66" y="47"/>
                </a:lnTo>
                <a:lnTo>
                  <a:pt x="66" y="49"/>
                </a:lnTo>
                <a:lnTo>
                  <a:pt x="67" y="50"/>
                </a:lnTo>
                <a:lnTo>
                  <a:pt x="69" y="50"/>
                </a:lnTo>
                <a:lnTo>
                  <a:pt x="70" y="52"/>
                </a:lnTo>
                <a:lnTo>
                  <a:pt x="70" y="54"/>
                </a:lnTo>
                <a:lnTo>
                  <a:pt x="68" y="61"/>
                </a:lnTo>
                <a:lnTo>
                  <a:pt x="61" y="61"/>
                </a:lnTo>
                <a:lnTo>
                  <a:pt x="47" y="58"/>
                </a:lnTo>
                <a:lnTo>
                  <a:pt x="42" y="65"/>
                </a:lnTo>
                <a:lnTo>
                  <a:pt x="37" y="78"/>
                </a:lnTo>
                <a:lnTo>
                  <a:pt x="39" y="89"/>
                </a:lnTo>
                <a:lnTo>
                  <a:pt x="39"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70074" name="Freeform 106">
            <a:extLst>
              <a:ext uri="{FF2B5EF4-FFF2-40B4-BE49-F238E27FC236}">
                <a16:creationId xmlns:a16="http://schemas.microsoft.com/office/drawing/2014/main" id="{8B28ABDA-6EB2-4416-A302-591A0F95E239}"/>
              </a:ext>
            </a:extLst>
          </p:cNvPr>
          <p:cNvSpPr>
            <a:spLocks/>
          </p:cNvSpPr>
          <p:nvPr/>
        </p:nvSpPr>
        <p:spPr bwMode="auto">
          <a:xfrm>
            <a:off x="6059489" y="5381626"/>
            <a:ext cx="130175" cy="155575"/>
          </a:xfrm>
          <a:custGeom>
            <a:avLst/>
            <a:gdLst>
              <a:gd name="T0" fmla="*/ 2147483646 w 82"/>
              <a:gd name="T1" fmla="*/ 2147483646 h 98"/>
              <a:gd name="T2" fmla="*/ 2147483646 w 82"/>
              <a:gd name="T3" fmla="*/ 2147483646 h 98"/>
              <a:gd name="T4" fmla="*/ 2147483646 w 82"/>
              <a:gd name="T5" fmla="*/ 2147483646 h 98"/>
              <a:gd name="T6" fmla="*/ 2147483646 w 82"/>
              <a:gd name="T7" fmla="*/ 2147483646 h 98"/>
              <a:gd name="T8" fmla="*/ 2147483646 w 82"/>
              <a:gd name="T9" fmla="*/ 2147483646 h 98"/>
              <a:gd name="T10" fmla="*/ 2147483646 w 82"/>
              <a:gd name="T11" fmla="*/ 2147483646 h 98"/>
              <a:gd name="T12" fmla="*/ 2147483646 w 82"/>
              <a:gd name="T13" fmla="*/ 2147483646 h 98"/>
              <a:gd name="T14" fmla="*/ 2147483646 w 82"/>
              <a:gd name="T15" fmla="*/ 2147483646 h 98"/>
              <a:gd name="T16" fmla="*/ 2147483646 w 82"/>
              <a:gd name="T17" fmla="*/ 2147483646 h 98"/>
              <a:gd name="T18" fmla="*/ 2147483646 w 82"/>
              <a:gd name="T19" fmla="*/ 2147483646 h 98"/>
              <a:gd name="T20" fmla="*/ 2147483646 w 82"/>
              <a:gd name="T21" fmla="*/ 2147483646 h 98"/>
              <a:gd name="T22" fmla="*/ 2147483646 w 82"/>
              <a:gd name="T23" fmla="*/ 2147483646 h 98"/>
              <a:gd name="T24" fmla="*/ 2147483646 w 82"/>
              <a:gd name="T25" fmla="*/ 2147483646 h 98"/>
              <a:gd name="T26" fmla="*/ 2147483646 w 82"/>
              <a:gd name="T27" fmla="*/ 2147483646 h 98"/>
              <a:gd name="T28" fmla="*/ 2147483646 w 82"/>
              <a:gd name="T29" fmla="*/ 2147483646 h 98"/>
              <a:gd name="T30" fmla="*/ 2147483646 w 82"/>
              <a:gd name="T31" fmla="*/ 2147483646 h 98"/>
              <a:gd name="T32" fmla="*/ 2147483646 w 82"/>
              <a:gd name="T33" fmla="*/ 2147483646 h 98"/>
              <a:gd name="T34" fmla="*/ 2147483646 w 82"/>
              <a:gd name="T35" fmla="*/ 2147483646 h 98"/>
              <a:gd name="T36" fmla="*/ 2147483646 w 82"/>
              <a:gd name="T37" fmla="*/ 2147483646 h 98"/>
              <a:gd name="T38" fmla="*/ 2147483646 w 82"/>
              <a:gd name="T39" fmla="*/ 2147483646 h 98"/>
              <a:gd name="T40" fmla="*/ 2147483646 w 82"/>
              <a:gd name="T41" fmla="*/ 2147483646 h 98"/>
              <a:gd name="T42" fmla="*/ 2147483646 w 82"/>
              <a:gd name="T43" fmla="*/ 2147483646 h 98"/>
              <a:gd name="T44" fmla="*/ 2147483646 w 82"/>
              <a:gd name="T45" fmla="*/ 2147483646 h 98"/>
              <a:gd name="T46" fmla="*/ 2147483646 w 82"/>
              <a:gd name="T47" fmla="*/ 2147483646 h 98"/>
              <a:gd name="T48" fmla="*/ 2147483646 w 82"/>
              <a:gd name="T49" fmla="*/ 2147483646 h 98"/>
              <a:gd name="T50" fmla="*/ 2147483646 w 82"/>
              <a:gd name="T51" fmla="*/ 2147483646 h 98"/>
              <a:gd name="T52" fmla="*/ 2147483646 w 82"/>
              <a:gd name="T53" fmla="*/ 2147483646 h 98"/>
              <a:gd name="T54" fmla="*/ 2147483646 w 82"/>
              <a:gd name="T55" fmla="*/ 2147483646 h 98"/>
              <a:gd name="T56" fmla="*/ 2147483646 w 82"/>
              <a:gd name="T57" fmla="*/ 2147483646 h 98"/>
              <a:gd name="T58" fmla="*/ 2147483646 w 82"/>
              <a:gd name="T59" fmla="*/ 2147483646 h 98"/>
              <a:gd name="T60" fmla="*/ 2147483646 w 82"/>
              <a:gd name="T61" fmla="*/ 2147483646 h 98"/>
              <a:gd name="T62" fmla="*/ 2147483646 w 82"/>
              <a:gd name="T63" fmla="*/ 2147483646 h 98"/>
              <a:gd name="T64" fmla="*/ 2147483646 w 82"/>
              <a:gd name="T65" fmla="*/ 2147483646 h 98"/>
              <a:gd name="T66" fmla="*/ 2147483646 w 82"/>
              <a:gd name="T67" fmla="*/ 2147483646 h 98"/>
              <a:gd name="T68" fmla="*/ 2147483646 w 82"/>
              <a:gd name="T69" fmla="*/ 2147483646 h 98"/>
              <a:gd name="T70" fmla="*/ 2147483646 w 82"/>
              <a:gd name="T71" fmla="*/ 2147483646 h 98"/>
              <a:gd name="T72" fmla="*/ 2147483646 w 82"/>
              <a:gd name="T73" fmla="*/ 2147483646 h 98"/>
              <a:gd name="T74" fmla="*/ 2147483646 w 82"/>
              <a:gd name="T75" fmla="*/ 2147483646 h 98"/>
              <a:gd name="T76" fmla="*/ 2147483646 w 82"/>
              <a:gd name="T77" fmla="*/ 2147483646 h 98"/>
              <a:gd name="T78" fmla="*/ 2147483646 w 82"/>
              <a:gd name="T79" fmla="*/ 2147483646 h 98"/>
              <a:gd name="T80" fmla="*/ 2147483646 w 82"/>
              <a:gd name="T81" fmla="*/ 2147483646 h 98"/>
              <a:gd name="T82" fmla="*/ 2147483646 w 82"/>
              <a:gd name="T83" fmla="*/ 2147483646 h 98"/>
              <a:gd name="T84" fmla="*/ 2147483646 w 82"/>
              <a:gd name="T85" fmla="*/ 2147483646 h 98"/>
              <a:gd name="T86" fmla="*/ 2147483646 w 82"/>
              <a:gd name="T87" fmla="*/ 2147483646 h 98"/>
              <a:gd name="T88" fmla="*/ 2147483646 w 82"/>
              <a:gd name="T89" fmla="*/ 2147483646 h 98"/>
              <a:gd name="T90" fmla="*/ 2147483646 w 82"/>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98"/>
              <a:gd name="T140" fmla="*/ 82 w 82"/>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98">
                <a:moveTo>
                  <a:pt x="39" y="98"/>
                </a:moveTo>
                <a:lnTo>
                  <a:pt x="38" y="97"/>
                </a:lnTo>
                <a:lnTo>
                  <a:pt x="30" y="93"/>
                </a:lnTo>
                <a:lnTo>
                  <a:pt x="30" y="89"/>
                </a:lnTo>
                <a:lnTo>
                  <a:pt x="20" y="77"/>
                </a:lnTo>
                <a:lnTo>
                  <a:pt x="4" y="69"/>
                </a:lnTo>
                <a:lnTo>
                  <a:pt x="3" y="68"/>
                </a:lnTo>
                <a:lnTo>
                  <a:pt x="3" y="66"/>
                </a:lnTo>
                <a:lnTo>
                  <a:pt x="2" y="63"/>
                </a:lnTo>
                <a:lnTo>
                  <a:pt x="1" y="62"/>
                </a:lnTo>
                <a:lnTo>
                  <a:pt x="0" y="60"/>
                </a:lnTo>
                <a:lnTo>
                  <a:pt x="1" y="57"/>
                </a:lnTo>
                <a:lnTo>
                  <a:pt x="4" y="54"/>
                </a:lnTo>
                <a:lnTo>
                  <a:pt x="6" y="52"/>
                </a:lnTo>
                <a:lnTo>
                  <a:pt x="5" y="49"/>
                </a:lnTo>
                <a:lnTo>
                  <a:pt x="3" y="47"/>
                </a:lnTo>
                <a:lnTo>
                  <a:pt x="2" y="44"/>
                </a:lnTo>
                <a:lnTo>
                  <a:pt x="2" y="43"/>
                </a:lnTo>
                <a:lnTo>
                  <a:pt x="2" y="39"/>
                </a:lnTo>
                <a:lnTo>
                  <a:pt x="2" y="36"/>
                </a:lnTo>
                <a:lnTo>
                  <a:pt x="2" y="33"/>
                </a:lnTo>
                <a:lnTo>
                  <a:pt x="4" y="31"/>
                </a:lnTo>
                <a:lnTo>
                  <a:pt x="6" y="30"/>
                </a:lnTo>
                <a:lnTo>
                  <a:pt x="8" y="29"/>
                </a:lnTo>
                <a:lnTo>
                  <a:pt x="9" y="28"/>
                </a:lnTo>
                <a:lnTo>
                  <a:pt x="9" y="26"/>
                </a:lnTo>
                <a:lnTo>
                  <a:pt x="9" y="23"/>
                </a:lnTo>
                <a:lnTo>
                  <a:pt x="11" y="20"/>
                </a:lnTo>
                <a:lnTo>
                  <a:pt x="12" y="18"/>
                </a:lnTo>
                <a:lnTo>
                  <a:pt x="12" y="15"/>
                </a:lnTo>
                <a:lnTo>
                  <a:pt x="16" y="13"/>
                </a:lnTo>
                <a:lnTo>
                  <a:pt x="18" y="12"/>
                </a:lnTo>
                <a:lnTo>
                  <a:pt x="20" y="12"/>
                </a:lnTo>
                <a:lnTo>
                  <a:pt x="22" y="13"/>
                </a:lnTo>
                <a:lnTo>
                  <a:pt x="23" y="16"/>
                </a:lnTo>
                <a:lnTo>
                  <a:pt x="24" y="17"/>
                </a:lnTo>
                <a:lnTo>
                  <a:pt x="26" y="17"/>
                </a:lnTo>
                <a:lnTo>
                  <a:pt x="28" y="15"/>
                </a:lnTo>
                <a:lnTo>
                  <a:pt x="26" y="12"/>
                </a:lnTo>
                <a:lnTo>
                  <a:pt x="24" y="8"/>
                </a:lnTo>
                <a:lnTo>
                  <a:pt x="22" y="5"/>
                </a:lnTo>
                <a:lnTo>
                  <a:pt x="22" y="3"/>
                </a:lnTo>
                <a:lnTo>
                  <a:pt x="24" y="1"/>
                </a:lnTo>
                <a:lnTo>
                  <a:pt x="26" y="0"/>
                </a:lnTo>
                <a:lnTo>
                  <a:pt x="27" y="2"/>
                </a:lnTo>
                <a:lnTo>
                  <a:pt x="29" y="2"/>
                </a:lnTo>
                <a:lnTo>
                  <a:pt x="32" y="1"/>
                </a:lnTo>
                <a:lnTo>
                  <a:pt x="33" y="2"/>
                </a:lnTo>
                <a:lnTo>
                  <a:pt x="33" y="4"/>
                </a:lnTo>
                <a:lnTo>
                  <a:pt x="37" y="6"/>
                </a:lnTo>
                <a:lnTo>
                  <a:pt x="40" y="8"/>
                </a:lnTo>
                <a:lnTo>
                  <a:pt x="44" y="11"/>
                </a:lnTo>
                <a:lnTo>
                  <a:pt x="46" y="13"/>
                </a:lnTo>
                <a:lnTo>
                  <a:pt x="48" y="17"/>
                </a:lnTo>
                <a:lnTo>
                  <a:pt x="51" y="21"/>
                </a:lnTo>
                <a:lnTo>
                  <a:pt x="52" y="22"/>
                </a:lnTo>
                <a:lnTo>
                  <a:pt x="53" y="22"/>
                </a:lnTo>
                <a:lnTo>
                  <a:pt x="59" y="24"/>
                </a:lnTo>
                <a:lnTo>
                  <a:pt x="61" y="26"/>
                </a:lnTo>
                <a:lnTo>
                  <a:pt x="62" y="26"/>
                </a:lnTo>
                <a:lnTo>
                  <a:pt x="64" y="25"/>
                </a:lnTo>
                <a:lnTo>
                  <a:pt x="65" y="26"/>
                </a:lnTo>
                <a:lnTo>
                  <a:pt x="66" y="28"/>
                </a:lnTo>
                <a:lnTo>
                  <a:pt x="69" y="31"/>
                </a:lnTo>
                <a:lnTo>
                  <a:pt x="69" y="33"/>
                </a:lnTo>
                <a:lnTo>
                  <a:pt x="71" y="34"/>
                </a:lnTo>
                <a:lnTo>
                  <a:pt x="73" y="33"/>
                </a:lnTo>
                <a:lnTo>
                  <a:pt x="74" y="34"/>
                </a:lnTo>
                <a:lnTo>
                  <a:pt x="76" y="35"/>
                </a:lnTo>
                <a:lnTo>
                  <a:pt x="80" y="37"/>
                </a:lnTo>
                <a:lnTo>
                  <a:pt x="82" y="40"/>
                </a:lnTo>
                <a:lnTo>
                  <a:pt x="82" y="42"/>
                </a:lnTo>
                <a:lnTo>
                  <a:pt x="80" y="42"/>
                </a:lnTo>
                <a:lnTo>
                  <a:pt x="78" y="43"/>
                </a:lnTo>
                <a:lnTo>
                  <a:pt x="76" y="44"/>
                </a:lnTo>
                <a:lnTo>
                  <a:pt x="75" y="46"/>
                </a:lnTo>
                <a:lnTo>
                  <a:pt x="74" y="47"/>
                </a:lnTo>
                <a:lnTo>
                  <a:pt x="71" y="46"/>
                </a:lnTo>
                <a:lnTo>
                  <a:pt x="68" y="46"/>
                </a:lnTo>
                <a:lnTo>
                  <a:pt x="66" y="47"/>
                </a:lnTo>
                <a:lnTo>
                  <a:pt x="66" y="49"/>
                </a:lnTo>
                <a:lnTo>
                  <a:pt x="67" y="50"/>
                </a:lnTo>
                <a:lnTo>
                  <a:pt x="69" y="50"/>
                </a:lnTo>
                <a:lnTo>
                  <a:pt x="70" y="52"/>
                </a:lnTo>
                <a:lnTo>
                  <a:pt x="70" y="54"/>
                </a:lnTo>
                <a:lnTo>
                  <a:pt x="68" y="61"/>
                </a:lnTo>
                <a:lnTo>
                  <a:pt x="61" y="61"/>
                </a:lnTo>
                <a:lnTo>
                  <a:pt x="47" y="58"/>
                </a:lnTo>
                <a:lnTo>
                  <a:pt x="42" y="65"/>
                </a:lnTo>
                <a:lnTo>
                  <a:pt x="37" y="78"/>
                </a:lnTo>
                <a:lnTo>
                  <a:pt x="39" y="89"/>
                </a:lnTo>
                <a:lnTo>
                  <a:pt x="39" y="98"/>
                </a:lnTo>
                <a:close/>
              </a:path>
            </a:pathLst>
          </a:custGeom>
          <a:solidFill>
            <a:schemeClr val="bg1"/>
          </a:solidFill>
          <a:ln w="0" cap="rnd">
            <a:solidFill>
              <a:srgbClr val="000000"/>
            </a:solidFill>
            <a:round/>
            <a:headEnd/>
            <a:tailEnd/>
          </a:ln>
        </p:spPr>
        <p:txBody>
          <a:bodyPr/>
          <a:lstStyle/>
          <a:p>
            <a:endParaRPr lang="nl-NL"/>
          </a:p>
        </p:txBody>
      </p:sp>
      <p:sp>
        <p:nvSpPr>
          <p:cNvPr id="170075" name="Freeform 107">
            <a:extLst>
              <a:ext uri="{FF2B5EF4-FFF2-40B4-BE49-F238E27FC236}">
                <a16:creationId xmlns:a16="http://schemas.microsoft.com/office/drawing/2014/main" id="{ADFDA17A-B3A9-4347-9BA8-7BBD0DCC828C}"/>
              </a:ext>
            </a:extLst>
          </p:cNvPr>
          <p:cNvSpPr>
            <a:spLocks/>
          </p:cNvSpPr>
          <p:nvPr/>
        </p:nvSpPr>
        <p:spPr bwMode="auto">
          <a:xfrm>
            <a:off x="5591175" y="6157913"/>
            <a:ext cx="71438" cy="69850"/>
          </a:xfrm>
          <a:custGeom>
            <a:avLst/>
            <a:gdLst>
              <a:gd name="T0" fmla="*/ 2147483646 w 82"/>
              <a:gd name="T1" fmla="*/ 2147483646 h 52"/>
              <a:gd name="T2" fmla="*/ 2147483646 w 82"/>
              <a:gd name="T3" fmla="*/ 2147483646 h 52"/>
              <a:gd name="T4" fmla="*/ 2147483646 w 82"/>
              <a:gd name="T5" fmla="*/ 2147483646 h 52"/>
              <a:gd name="T6" fmla="*/ 2147483646 w 82"/>
              <a:gd name="T7" fmla="*/ 2147483646 h 52"/>
              <a:gd name="T8" fmla="*/ 2147483646 w 82"/>
              <a:gd name="T9" fmla="*/ 2147483646 h 52"/>
              <a:gd name="T10" fmla="*/ 2147483646 w 82"/>
              <a:gd name="T11" fmla="*/ 2147483646 h 52"/>
              <a:gd name="T12" fmla="*/ 2147483646 w 82"/>
              <a:gd name="T13" fmla="*/ 2147483646 h 52"/>
              <a:gd name="T14" fmla="*/ 2147483646 w 82"/>
              <a:gd name="T15" fmla="*/ 2147483646 h 52"/>
              <a:gd name="T16" fmla="*/ 2147483646 w 82"/>
              <a:gd name="T17" fmla="*/ 2147483646 h 52"/>
              <a:gd name="T18" fmla="*/ 0 w 82"/>
              <a:gd name="T19" fmla="*/ 0 h 52"/>
              <a:gd name="T20" fmla="*/ 2147483646 w 82"/>
              <a:gd name="T21" fmla="*/ 2147483646 h 52"/>
              <a:gd name="T22" fmla="*/ 2147483646 w 82"/>
              <a:gd name="T23" fmla="*/ 2147483646 h 52"/>
              <a:gd name="T24" fmla="*/ 2147483646 w 82"/>
              <a:gd name="T25" fmla="*/ 2147483646 h 52"/>
              <a:gd name="T26" fmla="*/ 2147483646 w 82"/>
              <a:gd name="T27" fmla="*/ 2147483646 h 52"/>
              <a:gd name="T28" fmla="*/ 2147483646 w 82"/>
              <a:gd name="T29" fmla="*/ 2147483646 h 52"/>
              <a:gd name="T30" fmla="*/ 2147483646 w 82"/>
              <a:gd name="T31" fmla="*/ 2147483646 h 52"/>
              <a:gd name="T32" fmla="*/ 2147483646 w 82"/>
              <a:gd name="T33" fmla="*/ 2147483646 h 52"/>
              <a:gd name="T34" fmla="*/ 2147483646 w 82"/>
              <a:gd name="T35" fmla="*/ 2147483646 h 52"/>
              <a:gd name="T36" fmla="*/ 2147483646 w 82"/>
              <a:gd name="T37" fmla="*/ 2147483646 h 52"/>
              <a:gd name="T38" fmla="*/ 2147483646 w 82"/>
              <a:gd name="T39" fmla="*/ 2147483646 h 52"/>
              <a:gd name="T40" fmla="*/ 2147483646 w 82"/>
              <a:gd name="T41" fmla="*/ 2147483646 h 52"/>
              <a:gd name="T42" fmla="*/ 2147483646 w 82"/>
              <a:gd name="T43" fmla="*/ 2147483646 h 52"/>
              <a:gd name="T44" fmla="*/ 2147483646 w 82"/>
              <a:gd name="T45" fmla="*/ 2147483646 h 52"/>
              <a:gd name="T46" fmla="*/ 2147483646 w 82"/>
              <a:gd name="T47" fmla="*/ 2147483646 h 52"/>
              <a:gd name="T48" fmla="*/ 2147483646 w 82"/>
              <a:gd name="T49" fmla="*/ 2147483646 h 52"/>
              <a:gd name="T50" fmla="*/ 2147483646 w 82"/>
              <a:gd name="T51" fmla="*/ 2147483646 h 52"/>
              <a:gd name="T52" fmla="*/ 2147483646 w 82"/>
              <a:gd name="T53" fmla="*/ 2147483646 h 52"/>
              <a:gd name="T54" fmla="*/ 2147483646 w 82"/>
              <a:gd name="T55" fmla="*/ 2147483646 h 52"/>
              <a:gd name="T56" fmla="*/ 2147483646 w 82"/>
              <a:gd name="T57" fmla="*/ 2147483646 h 52"/>
              <a:gd name="T58" fmla="*/ 2147483646 w 82"/>
              <a:gd name="T59" fmla="*/ 2147483646 h 52"/>
              <a:gd name="T60" fmla="*/ 2147483646 w 82"/>
              <a:gd name="T61" fmla="*/ 2147483646 h 52"/>
              <a:gd name="T62" fmla="*/ 2147483646 w 82"/>
              <a:gd name="T63" fmla="*/ 2147483646 h 52"/>
              <a:gd name="T64" fmla="*/ 2147483646 w 82"/>
              <a:gd name="T65" fmla="*/ 2147483646 h 52"/>
              <a:gd name="T66" fmla="*/ 2147483646 w 82"/>
              <a:gd name="T67" fmla="*/ 214748364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52"/>
              <a:gd name="T104" fmla="*/ 82 w 82"/>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52">
                <a:moveTo>
                  <a:pt x="62" y="40"/>
                </a:moveTo>
                <a:lnTo>
                  <a:pt x="63" y="52"/>
                </a:lnTo>
                <a:lnTo>
                  <a:pt x="57" y="47"/>
                </a:lnTo>
                <a:lnTo>
                  <a:pt x="44" y="39"/>
                </a:lnTo>
                <a:lnTo>
                  <a:pt x="27" y="39"/>
                </a:lnTo>
                <a:lnTo>
                  <a:pt x="8" y="14"/>
                </a:lnTo>
                <a:lnTo>
                  <a:pt x="9" y="11"/>
                </a:lnTo>
                <a:lnTo>
                  <a:pt x="6" y="7"/>
                </a:lnTo>
                <a:lnTo>
                  <a:pt x="1" y="2"/>
                </a:lnTo>
                <a:lnTo>
                  <a:pt x="0" y="0"/>
                </a:lnTo>
                <a:lnTo>
                  <a:pt x="5" y="5"/>
                </a:lnTo>
                <a:lnTo>
                  <a:pt x="11" y="12"/>
                </a:lnTo>
                <a:lnTo>
                  <a:pt x="12" y="11"/>
                </a:lnTo>
                <a:lnTo>
                  <a:pt x="16" y="14"/>
                </a:lnTo>
                <a:lnTo>
                  <a:pt x="15" y="9"/>
                </a:lnTo>
                <a:lnTo>
                  <a:pt x="12" y="6"/>
                </a:lnTo>
                <a:lnTo>
                  <a:pt x="11" y="3"/>
                </a:lnTo>
                <a:lnTo>
                  <a:pt x="16" y="8"/>
                </a:lnTo>
                <a:lnTo>
                  <a:pt x="19" y="12"/>
                </a:lnTo>
                <a:lnTo>
                  <a:pt x="20" y="14"/>
                </a:lnTo>
                <a:lnTo>
                  <a:pt x="22" y="16"/>
                </a:lnTo>
                <a:lnTo>
                  <a:pt x="24" y="17"/>
                </a:lnTo>
                <a:lnTo>
                  <a:pt x="26" y="18"/>
                </a:lnTo>
                <a:lnTo>
                  <a:pt x="34" y="25"/>
                </a:lnTo>
                <a:lnTo>
                  <a:pt x="45" y="33"/>
                </a:lnTo>
                <a:lnTo>
                  <a:pt x="67" y="34"/>
                </a:lnTo>
                <a:lnTo>
                  <a:pt x="68" y="33"/>
                </a:lnTo>
                <a:lnTo>
                  <a:pt x="74" y="28"/>
                </a:lnTo>
                <a:lnTo>
                  <a:pt x="82" y="40"/>
                </a:lnTo>
                <a:lnTo>
                  <a:pt x="77" y="40"/>
                </a:lnTo>
                <a:lnTo>
                  <a:pt x="77" y="46"/>
                </a:lnTo>
                <a:lnTo>
                  <a:pt x="75" y="46"/>
                </a:lnTo>
                <a:lnTo>
                  <a:pt x="62" y="40"/>
                </a:lnTo>
                <a:close/>
              </a:path>
            </a:pathLst>
          </a:custGeom>
          <a:solidFill>
            <a:srgbClr val="DDDDDD"/>
          </a:solidFill>
          <a:ln w="0" cap="rnd">
            <a:solidFill>
              <a:srgbClr val="000000"/>
            </a:solidFill>
            <a:round/>
            <a:headEnd/>
            <a:tailEnd/>
          </a:ln>
        </p:spPr>
        <p:txBody>
          <a:bodyPr/>
          <a:lstStyle/>
          <a:p>
            <a:endParaRPr lang="nl-NL"/>
          </a:p>
        </p:txBody>
      </p:sp>
      <p:sp>
        <p:nvSpPr>
          <p:cNvPr id="170076" name="Text Box 108">
            <a:extLst>
              <a:ext uri="{FF2B5EF4-FFF2-40B4-BE49-F238E27FC236}">
                <a16:creationId xmlns:a16="http://schemas.microsoft.com/office/drawing/2014/main" id="{9CB39456-51B1-4AF7-96B6-57DF3621E9D5}"/>
              </a:ext>
            </a:extLst>
          </p:cNvPr>
          <p:cNvSpPr txBox="1">
            <a:spLocks noChangeArrowheads="1"/>
          </p:cNvSpPr>
          <p:nvPr/>
        </p:nvSpPr>
        <p:spPr bwMode="auto">
          <a:xfrm>
            <a:off x="7889875" y="5965825"/>
            <a:ext cx="1392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600" i="1">
                <a:latin typeface="Arial" panose="020B0604020202020204" pitchFamily="34" charset="0"/>
                <a:ea typeface="MS PGothic" panose="020B0600070205080204" pitchFamily="34" charset="-128"/>
              </a:rPr>
              <a:t>source:</a:t>
            </a:r>
            <a:r>
              <a:rPr lang="en-GB" altLang="pl-PL" sz="1600">
                <a:latin typeface="Arial" panose="020B0604020202020204" pitchFamily="34" charset="0"/>
                <a:ea typeface="MS PGothic" panose="020B0600070205080204" pitchFamily="34" charset="-128"/>
              </a:rPr>
              <a:t> IARC</a:t>
            </a:r>
            <a:endParaRPr lang="en-US" altLang="pl-PL" sz="1600">
              <a:latin typeface="Arial" panose="020B0604020202020204" pitchFamily="34" charset="0"/>
              <a:ea typeface="MS PGothic" panose="020B0600070205080204" pitchFamily="34" charset="-128"/>
            </a:endParaRPr>
          </a:p>
        </p:txBody>
      </p:sp>
      <p:sp>
        <p:nvSpPr>
          <p:cNvPr id="205930" name="Rectangle 2">
            <a:extLst>
              <a:ext uri="{FF2B5EF4-FFF2-40B4-BE49-F238E27FC236}">
                <a16:creationId xmlns:a16="http://schemas.microsoft.com/office/drawing/2014/main" id="{16FC2F0B-E862-4D63-84E2-5E3AAE015DBA}"/>
              </a:ext>
            </a:extLst>
          </p:cNvPr>
          <p:cNvSpPr>
            <a:spLocks noChangeArrowheads="1"/>
          </p:cNvSpPr>
          <p:nvPr/>
        </p:nvSpPr>
        <p:spPr bwMode="auto">
          <a:xfrm>
            <a:off x="1892300" y="333375"/>
            <a:ext cx="7632700" cy="865188"/>
          </a:xfrm>
          <a:prstGeom prst="rect">
            <a:avLst/>
          </a:prstGeom>
          <a:noFill/>
          <a:ln>
            <a:noFill/>
          </a:ln>
          <a:effectLs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sz="2300" b="1">
                <a:latin typeface="Tahoma" panose="020B0604030504040204" pitchFamily="34" charset="0"/>
                <a:ea typeface="MS PGothic" panose="020B0600070205080204" pitchFamily="34" charset="-128"/>
              </a:rPr>
              <a:t>Age Standardized Rates of cervical cancer </a:t>
            </a:r>
            <a:br>
              <a:rPr lang="en-GB" altLang="nl-NL" sz="2300" b="1">
                <a:latin typeface="Tahoma" panose="020B0604030504040204" pitchFamily="34" charset="0"/>
                <a:ea typeface="MS PGothic" panose="020B0600070205080204" pitchFamily="34" charset="-128"/>
              </a:rPr>
            </a:br>
            <a:r>
              <a:rPr lang="en-GB" altLang="nl-NL" sz="2300" b="1">
                <a:latin typeface="Tahoma" panose="020B0604030504040204" pitchFamily="34" charset="0"/>
                <a:ea typeface="MS PGothic" panose="020B0600070205080204" pitchFamily="34" charset="-128"/>
              </a:rPr>
              <a:t>Countries </a:t>
            </a:r>
            <a:r>
              <a:rPr lang="en-GB" altLang="nl-NL" sz="2300" b="1" u="sng">
                <a:latin typeface="Tahoma" panose="020B0604030504040204" pitchFamily="34" charset="0"/>
                <a:ea typeface="MS PGothic" panose="020B0600070205080204" pitchFamily="34" charset="-128"/>
              </a:rPr>
              <a:t>with no introduction </a:t>
            </a:r>
            <a:r>
              <a:rPr lang="en-GB" altLang="nl-NL" sz="2300" b="1">
                <a:latin typeface="Tahoma" panose="020B0604030504040204" pitchFamily="34" charset="0"/>
                <a:ea typeface="MS PGothic" panose="020B0600070205080204" pitchFamily="34" charset="-128"/>
              </a:rPr>
              <a:t>decision by end 2008</a:t>
            </a:r>
            <a:endParaRPr lang="en-US" altLang="nl-NL" sz="2300" b="1">
              <a:latin typeface="Tahoma" panose="020B0604030504040204" pitchFamily="34" charset="0"/>
              <a:ea typeface="MS PGothic" panose="020B0600070205080204" pitchFamily="34" charset="-128"/>
            </a:endParaRPr>
          </a:p>
        </p:txBody>
      </p:sp>
      <p:sp>
        <p:nvSpPr>
          <p:cNvPr id="170078" name="Text Box 107">
            <a:extLst>
              <a:ext uri="{FF2B5EF4-FFF2-40B4-BE49-F238E27FC236}">
                <a16:creationId xmlns:a16="http://schemas.microsoft.com/office/drawing/2014/main" id="{B028962D-39F6-41C1-B7C4-862C24FE9701}"/>
              </a:ext>
            </a:extLst>
          </p:cNvPr>
          <p:cNvSpPr txBox="1">
            <a:spLocks noChangeArrowheads="1"/>
          </p:cNvSpPr>
          <p:nvPr/>
        </p:nvSpPr>
        <p:spPr bwMode="auto">
          <a:xfrm>
            <a:off x="1992314" y="3241675"/>
            <a:ext cx="2949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fr-FR" altLang="pl-PL" sz="1400" b="1">
                <a:latin typeface="Arial" panose="020B0604020202020204" pitchFamily="34" charset="0"/>
                <a:ea typeface="MS PGothic" panose="020B0600070205080204" pitchFamily="34" charset="-128"/>
              </a:rPr>
              <a:t>E-ASR* of cervical cancer (N=13)</a:t>
            </a:r>
          </a:p>
        </p:txBody>
      </p:sp>
      <p:sp>
        <p:nvSpPr>
          <p:cNvPr id="170079" name="Text Box 114">
            <a:extLst>
              <a:ext uri="{FF2B5EF4-FFF2-40B4-BE49-F238E27FC236}">
                <a16:creationId xmlns:a16="http://schemas.microsoft.com/office/drawing/2014/main" id="{6A15CF30-72B8-4A8F-B32F-1792105F932C}"/>
              </a:ext>
            </a:extLst>
          </p:cNvPr>
          <p:cNvSpPr txBox="1">
            <a:spLocks noChangeArrowheads="1"/>
          </p:cNvSpPr>
          <p:nvPr/>
        </p:nvSpPr>
        <p:spPr bwMode="auto">
          <a:xfrm>
            <a:off x="2308225" y="4075114"/>
            <a:ext cx="1047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5.00 to 9.99</a:t>
            </a:r>
          </a:p>
        </p:txBody>
      </p:sp>
      <p:sp>
        <p:nvSpPr>
          <p:cNvPr id="170080" name="Text Box 114">
            <a:extLst>
              <a:ext uri="{FF2B5EF4-FFF2-40B4-BE49-F238E27FC236}">
                <a16:creationId xmlns:a16="http://schemas.microsoft.com/office/drawing/2014/main" id="{304F2D78-BA4B-452E-B746-D57DEF3EF0C9}"/>
              </a:ext>
            </a:extLst>
          </p:cNvPr>
          <p:cNvSpPr txBox="1">
            <a:spLocks noChangeArrowheads="1"/>
          </p:cNvSpPr>
          <p:nvPr/>
        </p:nvSpPr>
        <p:spPr bwMode="auto">
          <a:xfrm>
            <a:off x="2317751" y="4422775"/>
            <a:ext cx="1216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10.00 to 14.99</a:t>
            </a:r>
          </a:p>
        </p:txBody>
      </p:sp>
      <p:sp>
        <p:nvSpPr>
          <p:cNvPr id="170081" name="Text Box 111">
            <a:extLst>
              <a:ext uri="{FF2B5EF4-FFF2-40B4-BE49-F238E27FC236}">
                <a16:creationId xmlns:a16="http://schemas.microsoft.com/office/drawing/2014/main" id="{C93F144C-6128-4A98-A325-B523A8BC54D2}"/>
              </a:ext>
            </a:extLst>
          </p:cNvPr>
          <p:cNvSpPr txBox="1">
            <a:spLocks noChangeArrowheads="1"/>
          </p:cNvSpPr>
          <p:nvPr/>
        </p:nvSpPr>
        <p:spPr bwMode="auto">
          <a:xfrm>
            <a:off x="2351088" y="3709989"/>
            <a:ext cx="2151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200" b="1">
                <a:latin typeface="Arial" panose="020B0604020202020204" pitchFamily="34" charset="0"/>
                <a:ea typeface="MS PGothic" panose="020B0600070205080204" pitchFamily="34" charset="-128"/>
              </a:rPr>
              <a:t>0.00 to 4.99</a:t>
            </a:r>
            <a:endParaRPr lang="en-US" altLang="pl-PL" sz="1200" b="1">
              <a:latin typeface="Arial" panose="020B0604020202020204" pitchFamily="34" charset="0"/>
              <a:ea typeface="MS PGothic" panose="020B0600070205080204" pitchFamily="34" charset="-128"/>
            </a:endParaRPr>
          </a:p>
        </p:txBody>
      </p:sp>
      <p:sp>
        <p:nvSpPr>
          <p:cNvPr id="170082" name="Text Box 114">
            <a:extLst>
              <a:ext uri="{FF2B5EF4-FFF2-40B4-BE49-F238E27FC236}">
                <a16:creationId xmlns:a16="http://schemas.microsoft.com/office/drawing/2014/main" id="{4B3B94FB-CBB4-49A3-A5EC-4424E2D6FB72}"/>
              </a:ext>
            </a:extLst>
          </p:cNvPr>
          <p:cNvSpPr txBox="1">
            <a:spLocks noChangeArrowheads="1"/>
          </p:cNvSpPr>
          <p:nvPr/>
        </p:nvSpPr>
        <p:spPr bwMode="auto">
          <a:xfrm>
            <a:off x="2305050" y="4762500"/>
            <a:ext cx="1004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15 to 19.99</a:t>
            </a:r>
          </a:p>
        </p:txBody>
      </p:sp>
      <p:sp>
        <p:nvSpPr>
          <p:cNvPr id="170083" name="Text Box 114">
            <a:extLst>
              <a:ext uri="{FF2B5EF4-FFF2-40B4-BE49-F238E27FC236}">
                <a16:creationId xmlns:a16="http://schemas.microsoft.com/office/drawing/2014/main" id="{CCA6A2A6-4A91-45AC-8DCA-690C84B58CE2}"/>
              </a:ext>
            </a:extLst>
          </p:cNvPr>
          <p:cNvSpPr txBox="1">
            <a:spLocks noChangeArrowheads="1"/>
          </p:cNvSpPr>
          <p:nvPr/>
        </p:nvSpPr>
        <p:spPr bwMode="auto">
          <a:xfrm>
            <a:off x="2320925" y="5111750"/>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US" altLang="pl-PL" sz="1200" b="1">
                <a:latin typeface="Arial" panose="020B0604020202020204" pitchFamily="34" charset="0"/>
                <a:ea typeface="MS PGothic" panose="020B0600070205080204" pitchFamily="34" charset="-128"/>
              </a:rPr>
              <a:t> &gt;= 20</a:t>
            </a:r>
          </a:p>
        </p:txBody>
      </p:sp>
      <p:sp>
        <p:nvSpPr>
          <p:cNvPr id="170084" name="Text Box 118">
            <a:extLst>
              <a:ext uri="{FF2B5EF4-FFF2-40B4-BE49-F238E27FC236}">
                <a16:creationId xmlns:a16="http://schemas.microsoft.com/office/drawing/2014/main" id="{18DF1F9F-4826-491D-9B12-18357EBF4052}"/>
              </a:ext>
            </a:extLst>
          </p:cNvPr>
          <p:cNvSpPr txBox="1">
            <a:spLocks noChangeArrowheads="1"/>
          </p:cNvSpPr>
          <p:nvPr/>
        </p:nvSpPr>
        <p:spPr bwMode="auto">
          <a:xfrm>
            <a:off x="7175500" y="1484314"/>
            <a:ext cx="1924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fr-FR" altLang="pl-PL" sz="1000">
                <a:latin typeface="Arial" panose="020B0604020202020204" pitchFamily="34" charset="0"/>
                <a:ea typeface="MS PGothic" panose="020B0600070205080204" pitchFamily="34" charset="-128"/>
              </a:rPr>
              <a:t>* No data available for Bulgaria</a:t>
            </a:r>
          </a:p>
        </p:txBody>
      </p:sp>
      <p:sp>
        <p:nvSpPr>
          <p:cNvPr id="170085" name="Text Box 119">
            <a:extLst>
              <a:ext uri="{FF2B5EF4-FFF2-40B4-BE49-F238E27FC236}">
                <a16:creationId xmlns:a16="http://schemas.microsoft.com/office/drawing/2014/main" id="{1D486694-E962-416D-A71B-83CEAD576547}"/>
              </a:ext>
            </a:extLst>
          </p:cNvPr>
          <p:cNvSpPr txBox="1">
            <a:spLocks noChangeArrowheads="1"/>
          </p:cNvSpPr>
          <p:nvPr/>
        </p:nvSpPr>
        <p:spPr bwMode="auto">
          <a:xfrm>
            <a:off x="1920875" y="6503989"/>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fr-FR" altLang="pl-PL" sz="1000" b="1">
                <a:latin typeface="Arial" panose="020B0604020202020204" pitchFamily="34" charset="0"/>
                <a:ea typeface="MS PGothic" panose="020B0600070205080204" pitchFamily="34" charset="-128"/>
              </a:rPr>
              <a:t>* </a:t>
            </a:r>
            <a:r>
              <a:rPr lang="en-GB" altLang="pl-PL" sz="1000" b="1">
                <a:latin typeface="Arial" panose="020B0604020202020204" pitchFamily="34" charset="0"/>
                <a:ea typeface="MS PGothic" panose="020B0600070205080204" pitchFamily="34" charset="-128"/>
              </a:rPr>
              <a:t>Rates are standardised based on European reference population</a:t>
            </a:r>
          </a:p>
        </p:txBody>
      </p:sp>
      <p:sp>
        <p:nvSpPr>
          <p:cNvPr id="170086" name="Rectangle 109">
            <a:extLst>
              <a:ext uri="{FF2B5EF4-FFF2-40B4-BE49-F238E27FC236}">
                <a16:creationId xmlns:a16="http://schemas.microsoft.com/office/drawing/2014/main" id="{64039519-797D-4D19-8622-2F9CCEC0A810}"/>
              </a:ext>
            </a:extLst>
          </p:cNvPr>
          <p:cNvSpPr>
            <a:spLocks noChangeArrowheads="1"/>
          </p:cNvSpPr>
          <p:nvPr/>
        </p:nvSpPr>
        <p:spPr bwMode="auto">
          <a:xfrm>
            <a:off x="2135188" y="3732213"/>
            <a:ext cx="215900" cy="215900"/>
          </a:xfrm>
          <a:prstGeom prst="rect">
            <a:avLst/>
          </a:prstGeom>
          <a:solidFill>
            <a:schemeClr val="accent1"/>
          </a:solidFill>
          <a:ln w="9525">
            <a:solidFill>
              <a:schemeClr val="tx1"/>
            </a:solidFill>
            <a:miter lim="800000"/>
            <a:headEnd/>
            <a:tailEnd/>
          </a:ln>
        </p:spPr>
        <p:txBody>
          <a:bodyPr wrap="none"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sz="1800">
              <a:latin typeface="Arial Narrow" panose="020B0606020202030204" pitchFamily="34" charset="0"/>
            </a:endParaRPr>
          </a:p>
        </p:txBody>
      </p:sp>
      <p:sp>
        <p:nvSpPr>
          <p:cNvPr id="121" name="Rectangle 110">
            <a:extLst>
              <a:ext uri="{FF2B5EF4-FFF2-40B4-BE49-F238E27FC236}">
                <a16:creationId xmlns:a16="http://schemas.microsoft.com/office/drawing/2014/main" id="{C77EF2E8-29A8-47D6-8E92-BA18A78CAF83}"/>
              </a:ext>
            </a:extLst>
          </p:cNvPr>
          <p:cNvSpPr>
            <a:spLocks noChangeArrowheads="1"/>
          </p:cNvSpPr>
          <p:nvPr/>
        </p:nvSpPr>
        <p:spPr bwMode="auto">
          <a:xfrm>
            <a:off x="2135188" y="4433888"/>
            <a:ext cx="215900" cy="215900"/>
          </a:xfrm>
          <a:prstGeom prst="rect">
            <a:avLst/>
          </a:prstGeom>
          <a:solidFill>
            <a:schemeClr val="accent1">
              <a:lumMod val="50000"/>
            </a:schemeClr>
          </a:solidFill>
          <a:ln w="9525">
            <a:solidFill>
              <a:schemeClr val="tx1"/>
            </a:solidFill>
            <a:miter lim="800000"/>
            <a:headEnd/>
            <a:tailEnd/>
          </a:ln>
        </p:spPr>
        <p:txBody>
          <a:bodyPr wrap="none" anchor="ctr"/>
          <a:lstStyle/>
          <a:p>
            <a:pPr algn="ctr" eaLnBrk="1" hangingPunct="1">
              <a:defRPr/>
            </a:pPr>
            <a:endParaRPr lang="en-GB" sz="1400"/>
          </a:p>
        </p:txBody>
      </p:sp>
      <p:sp>
        <p:nvSpPr>
          <p:cNvPr id="122" name="Rectangle 113">
            <a:extLst>
              <a:ext uri="{FF2B5EF4-FFF2-40B4-BE49-F238E27FC236}">
                <a16:creationId xmlns:a16="http://schemas.microsoft.com/office/drawing/2014/main" id="{8C5583EE-E3CF-4C36-9608-606B669E26AE}"/>
              </a:ext>
            </a:extLst>
          </p:cNvPr>
          <p:cNvSpPr>
            <a:spLocks noChangeArrowheads="1"/>
          </p:cNvSpPr>
          <p:nvPr/>
        </p:nvSpPr>
        <p:spPr bwMode="auto">
          <a:xfrm>
            <a:off x="2135188" y="4095750"/>
            <a:ext cx="215900" cy="215900"/>
          </a:xfrm>
          <a:prstGeom prst="rect">
            <a:avLst/>
          </a:prstGeom>
          <a:solidFill>
            <a:schemeClr val="accent1">
              <a:lumMod val="75000"/>
            </a:schemeClr>
          </a:solidFill>
          <a:ln w="9525">
            <a:solidFill>
              <a:schemeClr val="tx1"/>
            </a:solidFill>
            <a:miter lim="800000"/>
            <a:headEnd/>
            <a:tailEnd/>
          </a:ln>
        </p:spPr>
        <p:txBody>
          <a:bodyPr wrap="none" anchor="ctr"/>
          <a:lstStyle/>
          <a:p>
            <a:pPr eaLnBrk="1" hangingPunct="1">
              <a:defRPr/>
            </a:pPr>
            <a:endParaRPr lang="en-GB">
              <a:latin typeface="Arial Narrow" pitchFamily="34" charset="0"/>
            </a:endParaRPr>
          </a:p>
        </p:txBody>
      </p:sp>
      <p:sp>
        <p:nvSpPr>
          <p:cNvPr id="123" name="Rectangle 110">
            <a:extLst>
              <a:ext uri="{FF2B5EF4-FFF2-40B4-BE49-F238E27FC236}">
                <a16:creationId xmlns:a16="http://schemas.microsoft.com/office/drawing/2014/main" id="{D84F9199-DD8C-41B5-895D-488355FB5CFF}"/>
              </a:ext>
            </a:extLst>
          </p:cNvPr>
          <p:cNvSpPr>
            <a:spLocks noChangeArrowheads="1"/>
          </p:cNvSpPr>
          <p:nvPr/>
        </p:nvSpPr>
        <p:spPr bwMode="auto">
          <a:xfrm>
            <a:off x="2151063" y="4773613"/>
            <a:ext cx="215900" cy="215900"/>
          </a:xfrm>
          <a:prstGeom prst="rect">
            <a:avLst/>
          </a:prstGeom>
          <a:solidFill>
            <a:schemeClr val="accent1">
              <a:lumMod val="25000"/>
            </a:schemeClr>
          </a:solidFill>
          <a:ln w="9525">
            <a:solidFill>
              <a:schemeClr val="tx1"/>
            </a:solidFill>
            <a:miter lim="800000"/>
            <a:headEnd/>
            <a:tailEnd/>
          </a:ln>
        </p:spPr>
        <p:txBody>
          <a:bodyPr wrap="none" anchor="ctr"/>
          <a:lstStyle/>
          <a:p>
            <a:pPr algn="ctr" eaLnBrk="1" hangingPunct="1">
              <a:defRPr/>
            </a:pPr>
            <a:endParaRPr lang="en-GB" sz="1400"/>
          </a:p>
        </p:txBody>
      </p:sp>
      <p:sp>
        <p:nvSpPr>
          <p:cNvPr id="124" name="Rectangle 110">
            <a:extLst>
              <a:ext uri="{FF2B5EF4-FFF2-40B4-BE49-F238E27FC236}">
                <a16:creationId xmlns:a16="http://schemas.microsoft.com/office/drawing/2014/main" id="{3A54819B-7D87-4A2F-B5BB-6E81EE13B40A}"/>
              </a:ext>
            </a:extLst>
          </p:cNvPr>
          <p:cNvSpPr>
            <a:spLocks noChangeArrowheads="1"/>
          </p:cNvSpPr>
          <p:nvPr/>
        </p:nvSpPr>
        <p:spPr bwMode="auto">
          <a:xfrm>
            <a:off x="2147888" y="5122863"/>
            <a:ext cx="215900" cy="215900"/>
          </a:xfrm>
          <a:prstGeom prst="rect">
            <a:avLst/>
          </a:prstGeom>
          <a:solidFill>
            <a:schemeClr val="accent1">
              <a:lumMod val="10000"/>
            </a:schemeClr>
          </a:solidFill>
          <a:ln w="9525">
            <a:solidFill>
              <a:schemeClr val="tx1"/>
            </a:solidFill>
            <a:miter lim="800000"/>
            <a:headEnd/>
            <a:tailEnd/>
          </a:ln>
        </p:spPr>
        <p:txBody>
          <a:bodyPr wrap="none" anchor="ctr"/>
          <a:lstStyle/>
          <a:p>
            <a:pPr algn="ctr" eaLnBrk="1" hangingPunct="1">
              <a:defRPr/>
            </a:pPr>
            <a:endParaRPr lang="en-GB" sz="1400"/>
          </a:p>
        </p:txBody>
      </p:sp>
    </p:spTree>
    <p:extLst>
      <p:ext uri="{BB962C8B-B14F-4D97-AF65-F5344CB8AC3E}">
        <p14:creationId xmlns:p14="http://schemas.microsoft.com/office/powerpoint/2010/main" val="3585961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olo 1">
            <a:extLst>
              <a:ext uri="{FF2B5EF4-FFF2-40B4-BE49-F238E27FC236}">
                <a16:creationId xmlns:a16="http://schemas.microsoft.com/office/drawing/2014/main" id="{5B338E53-8D05-4793-979F-83493B4F6D7E}"/>
              </a:ext>
            </a:extLst>
          </p:cNvPr>
          <p:cNvSpPr>
            <a:spLocks noGrp="1"/>
          </p:cNvSpPr>
          <p:nvPr>
            <p:ph type="title"/>
          </p:nvPr>
        </p:nvSpPr>
        <p:spPr/>
        <p:txBody>
          <a:bodyPr/>
          <a:lstStyle/>
          <a:p>
            <a:pPr eaLnBrk="1" hangingPunct="1"/>
            <a:r>
              <a:rPr lang="en-GB" altLang="pl-PL"/>
              <a:t>Availability of data could be not enough</a:t>
            </a:r>
          </a:p>
        </p:txBody>
      </p:sp>
      <p:sp>
        <p:nvSpPr>
          <p:cNvPr id="172034" name="Segnaposto contenuto 2">
            <a:extLst>
              <a:ext uri="{FF2B5EF4-FFF2-40B4-BE49-F238E27FC236}">
                <a16:creationId xmlns:a16="http://schemas.microsoft.com/office/drawing/2014/main" id="{F2E67830-0A77-4250-86F3-E3B531208594}"/>
              </a:ext>
            </a:extLst>
          </p:cNvPr>
          <p:cNvSpPr>
            <a:spLocks noGrp="1"/>
          </p:cNvSpPr>
          <p:nvPr>
            <p:ph idx="1"/>
          </p:nvPr>
        </p:nvSpPr>
        <p:spPr/>
        <p:txBody>
          <a:bodyPr/>
          <a:lstStyle/>
          <a:p>
            <a:pPr marL="342900" indent="-342900" eaLnBrk="1" hangingPunct="1">
              <a:spcBef>
                <a:spcPct val="40000"/>
              </a:spcBef>
              <a:buFont typeface="Arial" panose="020B0604020202020204" pitchFamily="34" charset="0"/>
              <a:buChar char="•"/>
            </a:pPr>
            <a:r>
              <a:rPr lang="en-US" altLang="pl-PL" dirty="0"/>
              <a:t>Different process of decision among countries: </a:t>
            </a:r>
          </a:p>
          <a:p>
            <a:pPr marL="612761" lvl="1" indent="-342900">
              <a:spcBef>
                <a:spcPct val="40000"/>
              </a:spcBef>
            </a:pPr>
            <a:r>
              <a:rPr lang="en-US" altLang="pl-PL" sz="2000" dirty="0"/>
              <a:t>the rate of disease were higher in the country that didn’t implement the vaccination </a:t>
            </a:r>
          </a:p>
          <a:p>
            <a:pPr marL="612761" lvl="1" indent="-342900">
              <a:spcBef>
                <a:spcPct val="40000"/>
              </a:spcBef>
            </a:pPr>
            <a:r>
              <a:rPr lang="en-US" altLang="pl-PL" sz="2000" dirty="0"/>
              <a:t>they may not have an effective screening </a:t>
            </a:r>
            <a:r>
              <a:rPr lang="en-US" altLang="pl-PL" sz="2000" dirty="0" err="1"/>
              <a:t>programme</a:t>
            </a:r>
            <a:endParaRPr lang="en-US" altLang="pl-PL" sz="2000" dirty="0"/>
          </a:p>
          <a:p>
            <a:pPr marL="342900" indent="-342900" eaLnBrk="1" hangingPunct="1">
              <a:spcBef>
                <a:spcPct val="40000"/>
              </a:spcBef>
              <a:buFont typeface="Arial" panose="020B0604020202020204" pitchFamily="34" charset="0"/>
              <a:buChar char="•"/>
            </a:pPr>
            <a:r>
              <a:rPr lang="en-US" altLang="pl-PL" dirty="0"/>
              <a:t>In the decision </a:t>
            </a:r>
          </a:p>
          <a:p>
            <a:pPr lvl="2">
              <a:spcBef>
                <a:spcPct val="40000"/>
              </a:spcBef>
            </a:pPr>
            <a:r>
              <a:rPr lang="en-US" altLang="pl-PL" dirty="0"/>
              <a:t>Financial resources ?</a:t>
            </a:r>
          </a:p>
          <a:p>
            <a:pPr lvl="2">
              <a:spcBef>
                <a:spcPct val="40000"/>
              </a:spcBef>
            </a:pPr>
            <a:r>
              <a:rPr lang="en-US" altLang="pl-PL" dirty="0"/>
              <a:t>Difference in disease burden ?</a:t>
            </a:r>
          </a:p>
          <a:p>
            <a:pPr lvl="2">
              <a:spcBef>
                <a:spcPct val="40000"/>
              </a:spcBef>
            </a:pPr>
            <a:r>
              <a:rPr lang="en-US" altLang="pl-PL" dirty="0"/>
              <a:t>Other priorities / Other control measures implementable?</a:t>
            </a:r>
          </a:p>
          <a:p>
            <a:pPr lvl="2">
              <a:spcBef>
                <a:spcPct val="40000"/>
              </a:spcBef>
            </a:pPr>
            <a:r>
              <a:rPr lang="en-US" altLang="pl-PL" dirty="0"/>
              <a:t>Different availability of study or different result from cost analysis?</a:t>
            </a:r>
          </a:p>
          <a:p>
            <a:pPr eaLnBrk="1" hangingPunct="1">
              <a:buFont typeface="Arial" panose="020B0604020202020204" pitchFamily="34" charset="0"/>
              <a:buChar char="●"/>
            </a:pPr>
            <a:endParaRPr lang="en-GB" altLang="pl-PL" dirty="0"/>
          </a:p>
        </p:txBody>
      </p:sp>
    </p:spTree>
    <p:extLst>
      <p:ext uri="{BB962C8B-B14F-4D97-AF65-F5344CB8AC3E}">
        <p14:creationId xmlns:p14="http://schemas.microsoft.com/office/powerpoint/2010/main" val="32975427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a:extLst>
              <a:ext uri="{FF2B5EF4-FFF2-40B4-BE49-F238E27FC236}">
                <a16:creationId xmlns:a16="http://schemas.microsoft.com/office/drawing/2014/main" id="{C47954A8-E6DB-421A-94FA-A4966B8A2BE4}"/>
              </a:ext>
            </a:extLst>
          </p:cNvPr>
          <p:cNvSpPr txBox="1">
            <a:spLocks noChangeArrowheads="1"/>
          </p:cNvSpPr>
          <p:nvPr/>
        </p:nvSpPr>
        <p:spPr bwMode="auto">
          <a:xfrm>
            <a:off x="1849438" y="231775"/>
            <a:ext cx="7632700" cy="424732"/>
          </a:xfrm>
          <a:prstGeom prst="rect">
            <a:avLst/>
          </a:prstGeom>
          <a:noFill/>
          <a:ln>
            <a:noFill/>
          </a:ln>
          <a:effectLst/>
          <a:extLst/>
        </p:spPr>
        <p:txBody>
          <a:bodyPr>
            <a:spAutoFit/>
          </a:bodyPr>
          <a:lstStyle/>
          <a:p>
            <a:pPr eaLnBrk="1" hangingPunct="1">
              <a:defRPr/>
            </a:pPr>
            <a:r>
              <a:rPr lang="en-US" sz="2400" b="1" dirty="0">
                <a:solidFill>
                  <a:srgbClr val="C00000"/>
                </a:solidFill>
                <a:latin typeface="+mj-lt"/>
                <a:ea typeface="ＭＳ Ｐゴシック" charset="0"/>
              </a:rPr>
              <a:t>Main reasons for no HPV vaccination integration</a:t>
            </a:r>
          </a:p>
        </p:txBody>
      </p:sp>
      <p:graphicFrame>
        <p:nvGraphicFramePr>
          <p:cNvPr id="207922" name="Group 50">
            <a:extLst>
              <a:ext uri="{FF2B5EF4-FFF2-40B4-BE49-F238E27FC236}">
                <a16:creationId xmlns:a16="http://schemas.microsoft.com/office/drawing/2014/main" id="{033416A4-93DC-4856-BB5D-91BE388CDF1E}"/>
              </a:ext>
            </a:extLst>
          </p:cNvPr>
          <p:cNvGraphicFramePr>
            <a:graphicFrameLocks noGrp="1"/>
          </p:cNvGraphicFramePr>
          <p:nvPr>
            <p:ph/>
          </p:nvPr>
        </p:nvGraphicFramePr>
        <p:xfrm>
          <a:off x="1703388" y="692151"/>
          <a:ext cx="8642350" cy="5553075"/>
        </p:xfrm>
        <a:graphic>
          <a:graphicData uri="http://schemas.openxmlformats.org/drawingml/2006/table">
            <a:tbl>
              <a:tblPr/>
              <a:tblGrid>
                <a:gridCol w="6069627">
                  <a:extLst>
                    <a:ext uri="{9D8B030D-6E8A-4147-A177-3AD203B41FA5}">
                      <a16:colId xmlns:a16="http://schemas.microsoft.com/office/drawing/2014/main" val="20000"/>
                    </a:ext>
                  </a:extLst>
                </a:gridCol>
                <a:gridCol w="2572723">
                  <a:extLst>
                    <a:ext uri="{9D8B030D-6E8A-4147-A177-3AD203B41FA5}">
                      <a16:colId xmlns:a16="http://schemas.microsoft.com/office/drawing/2014/main" val="20001"/>
                    </a:ext>
                  </a:extLst>
                </a:gridCol>
              </a:tblGrid>
              <a:tr h="3962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charset="0"/>
                          <a:ea typeface="ＭＳ Ｐゴシック" charset="0"/>
                        </a:rPr>
                        <a:t>Propositions (N=11)</a:t>
                      </a:r>
                    </a:p>
                  </a:txBody>
                  <a:tcPr marT="45713" marB="45713" anchor="ct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Narrow" charset="0"/>
                          <a:ea typeface="ＭＳ Ｐゴシック" charset="0"/>
                        </a:rPr>
                        <a:t>Score</a:t>
                      </a:r>
                    </a:p>
                  </a:txBody>
                  <a:tcPr marT="45713" marB="45713"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0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Cost too high</a:t>
                      </a:r>
                    </a:p>
                  </a:txBody>
                  <a:tcPr marT="45713" marB="45713" anchor="ct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2.7</a:t>
                      </a:r>
                    </a:p>
                  </a:txBody>
                  <a:tcPr marT="45713" marB="45713"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6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Lack of funding</a:t>
                      </a: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2.7</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6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Uncertainty on duration of protection and need for boosters</a:t>
                      </a: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1.6</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37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Insufficient anticipated epidemiological impact with regards to current screening </a:t>
                      </a:r>
                      <a:r>
                        <a:rPr kumimoji="0" lang="en-US" sz="1800" b="1" i="0" u="none" strike="noStrike" cap="none" normalizeH="0" baseline="0" dirty="0" err="1">
                          <a:ln>
                            <a:noFill/>
                          </a:ln>
                          <a:solidFill>
                            <a:schemeClr val="tx1"/>
                          </a:solidFill>
                          <a:effectLst/>
                          <a:latin typeface="Arial Narrow" charset="0"/>
                          <a:ea typeface="ＭＳ Ｐゴシック" charset="0"/>
                        </a:rPr>
                        <a:t>programme</a:t>
                      </a:r>
                      <a:r>
                        <a:rPr kumimoji="0" lang="en-US" sz="1800" b="1" i="0" u="none" strike="noStrike" cap="none" normalizeH="0" baseline="0" dirty="0">
                          <a:ln>
                            <a:noFill/>
                          </a:ln>
                          <a:solidFill>
                            <a:schemeClr val="tx1"/>
                          </a:solidFill>
                          <a:effectLst/>
                          <a:latin typeface="Arial Narrow" charset="0"/>
                          <a:ea typeface="ＭＳ Ｐゴシック" charset="0"/>
                        </a:rPr>
                        <a:t> performance</a:t>
                      </a: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1.5</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03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Unfavorable cost effectiveness ratio</a:t>
                      </a: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1.4</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Risk of decrease coverage of screening </a:t>
                      </a:r>
                      <a:r>
                        <a:rPr kumimoji="0" lang="en-US" sz="1800" b="1" i="0" u="none" strike="noStrike" cap="none" normalizeH="0" baseline="0" dirty="0" err="1">
                          <a:ln>
                            <a:noFill/>
                          </a:ln>
                          <a:solidFill>
                            <a:schemeClr val="tx1"/>
                          </a:solidFill>
                          <a:effectLst/>
                          <a:latin typeface="Arial Narrow" charset="0"/>
                          <a:ea typeface="ＭＳ Ｐゴシック" charset="0"/>
                        </a:rPr>
                        <a:t>programme</a:t>
                      </a:r>
                      <a:endParaRPr kumimoji="0" lang="en-US" sz="1800" b="1" i="0" u="none" strike="noStrike" cap="none" normalizeH="0" baseline="0" dirty="0">
                        <a:ln>
                          <a:noFill/>
                        </a:ln>
                        <a:solidFill>
                          <a:schemeClr val="tx1"/>
                        </a:solidFill>
                        <a:effectLst/>
                        <a:latin typeface="Arial Narrow" charset="0"/>
                        <a:ea typeface="ＭＳ Ｐゴシック" charset="0"/>
                      </a:endParaRP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1.3</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Lag time before an impact on cancer incidence can be observed</a:t>
                      </a: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1.1</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rPr>
                        <a:t>Difficulty in integrating in the schedule</a:t>
                      </a: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1</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Remaining safety issue</a:t>
                      </a:r>
                    </a:p>
                  </a:txBody>
                  <a:tcPr marT="45713" marB="45713"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charset="0"/>
                          <a:ea typeface="ＭＳ Ｐゴシック" charset="0"/>
                        </a:rPr>
                        <a:t>1</a:t>
                      </a:r>
                    </a:p>
                  </a:txBody>
                  <a:tcPr marT="45713" marB="4571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173091" name="Picture 5">
            <a:extLst>
              <a:ext uri="{FF2B5EF4-FFF2-40B4-BE49-F238E27FC236}">
                <a16:creationId xmlns:a16="http://schemas.microsoft.com/office/drawing/2014/main" id="{AF60C8C7-83BD-49EF-90F5-D0BD45EA0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913" y="25401"/>
            <a:ext cx="11874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5392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08342DC3-C1FC-49AA-BC0B-36CAA6EFAE05}"/>
              </a:ext>
            </a:extLst>
          </p:cNvPr>
          <p:cNvSpPr>
            <a:spLocks noGrp="1" noChangeArrowheads="1"/>
          </p:cNvSpPr>
          <p:nvPr>
            <p:ph type="title"/>
          </p:nvPr>
        </p:nvSpPr>
        <p:spPr/>
        <p:txBody>
          <a:bodyPr/>
          <a:lstStyle/>
          <a:p>
            <a:pPr eaLnBrk="1" hangingPunct="1"/>
            <a:r>
              <a:rPr lang="en-GB" altLang="pl-PL"/>
              <a:t>Key points in monitoring vaccine coverage </a:t>
            </a:r>
          </a:p>
        </p:txBody>
      </p:sp>
      <p:sp>
        <p:nvSpPr>
          <p:cNvPr id="88067" name="Rectangle 3">
            <a:extLst>
              <a:ext uri="{FF2B5EF4-FFF2-40B4-BE49-F238E27FC236}">
                <a16:creationId xmlns:a16="http://schemas.microsoft.com/office/drawing/2014/main" id="{B5064772-C4DB-4CFA-848F-AEE60EB1FCFB}"/>
              </a:ext>
            </a:extLst>
          </p:cNvPr>
          <p:cNvSpPr>
            <a:spLocks noGrp="1" noChangeArrowheads="1"/>
          </p:cNvSpPr>
          <p:nvPr>
            <p:ph idx="1"/>
          </p:nvPr>
        </p:nvSpPr>
        <p:spPr/>
        <p:txBody>
          <a:bodyPr/>
          <a:lstStyle/>
          <a:p>
            <a:pPr marL="342900" indent="-342900" eaLnBrk="1" hangingPunct="1">
              <a:buFont typeface="Arial" panose="020B0604020202020204" pitchFamily="34" charset="0"/>
              <a:buChar char="•"/>
              <a:defRPr/>
            </a:pPr>
            <a:r>
              <a:rPr lang="en-GB" dirty="0"/>
              <a:t>Multiple surveillance sources of data with appropriate  case definitions  and vaccine coverage are valuable tools</a:t>
            </a:r>
            <a:endParaRPr lang="en-GB" sz="2000" dirty="0"/>
          </a:p>
          <a:p>
            <a:pPr marL="342900" indent="-342900" eaLnBrk="1" hangingPunct="1">
              <a:buFont typeface="Arial" panose="020B0604020202020204" pitchFamily="34" charset="0"/>
              <a:buChar char="•"/>
              <a:defRPr/>
            </a:pPr>
            <a:r>
              <a:rPr lang="en-GB" dirty="0"/>
              <a:t>Other good valid reasons (including the financial ones) other than incidence are considered for implementation of a new vaccine in the national schedule</a:t>
            </a:r>
          </a:p>
          <a:p>
            <a:pPr marL="342900" indent="-342900" eaLnBrk="1" hangingPunct="1">
              <a:buFont typeface="Arial" panose="020B0604020202020204" pitchFamily="34" charset="0"/>
              <a:buChar char="•"/>
              <a:defRPr/>
            </a:pPr>
            <a:r>
              <a:rPr lang="en-US" dirty="0"/>
              <a:t>A large part of the diversity could probably be reduced increasing exchanges, collaboration and sharing of information and expertise</a:t>
            </a:r>
          </a:p>
          <a:p>
            <a:pPr marL="342900" indent="-342900">
              <a:buFont typeface="Arial" panose="020B0604020202020204" pitchFamily="34" charset="0"/>
              <a:buChar char="•"/>
              <a:defRPr/>
            </a:pPr>
            <a:endParaRPr lang="en-GB" dirty="0"/>
          </a:p>
        </p:txBody>
      </p:sp>
    </p:spTree>
    <p:extLst>
      <p:ext uri="{BB962C8B-B14F-4D97-AF65-F5344CB8AC3E}">
        <p14:creationId xmlns:p14="http://schemas.microsoft.com/office/powerpoint/2010/main" val="30374681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Acknowledgements</a:t>
            </a:r>
            <a:br>
              <a:rPr lang="en-GB" dirty="0"/>
            </a:br>
            <a:r>
              <a:rPr lang="en-GB" sz="1600" b="0" dirty="0"/>
              <a:t>The creation of this training material was commissioned in 2012 by ECDC a </a:t>
            </a:r>
            <a:r>
              <a:rPr lang="en-GB" sz="1600" b="0" dirty="0">
                <a:solidFill>
                  <a:schemeClr val="lt1"/>
                </a:solidFill>
                <a:latin typeface="Tahoma"/>
                <a:ea typeface="Tahoma"/>
                <a:cs typeface="Tahoma"/>
                <a:sym typeface="Tahoma"/>
              </a:rPr>
              <a:t>consortium of experts</a:t>
            </a:r>
            <a:r>
              <a:rPr lang="nl-NL" sz="1600" b="0" dirty="0"/>
              <a:t> </a:t>
            </a:r>
            <a:r>
              <a:rPr lang="hu-HU" sz="1600" b="0" dirty="0"/>
              <a:t> </a:t>
            </a:r>
            <a:r>
              <a:rPr lang="en-GB" sz="1600" b="0" dirty="0"/>
              <a:t>with the direct involvement of </a:t>
            </a:r>
            <a:r>
              <a:rPr lang="nl-NL" sz="1600" b="0" dirty="0"/>
              <a:t>Paolo </a:t>
            </a:r>
            <a:r>
              <a:rPr lang="nl-NL" sz="1600" b="0" dirty="0" err="1"/>
              <a:t>D’Dancona</a:t>
            </a:r>
            <a:r>
              <a:rPr lang="nl-NL" sz="1600" b="0" dirty="0"/>
              <a:t>, ISS, Italy, 2012</a:t>
            </a:r>
            <a:br>
              <a:rPr lang="nl-NL" sz="1600" b="0" dirty="0"/>
            </a:br>
            <a:r>
              <a:rPr lang="nl-NL" sz="1600" b="0" dirty="0"/>
              <a:t>This </a:t>
            </a:r>
            <a:r>
              <a:rPr lang="nl-NL" sz="1600" b="0" dirty="0" err="1"/>
              <a:t>presentation</a:t>
            </a:r>
            <a:r>
              <a:rPr lang="nl-NL" sz="1600" b="0" dirty="0"/>
              <a:t> is </a:t>
            </a:r>
            <a:r>
              <a:rPr lang="nl-NL" sz="1600" b="0" dirty="0" err="1"/>
              <a:t>based</a:t>
            </a:r>
            <a:r>
              <a:rPr lang="nl-NL" sz="1600" b="0" dirty="0"/>
              <a:t> on </a:t>
            </a:r>
            <a:r>
              <a:rPr lang="nl-NL" sz="1600" b="0" dirty="0" err="1"/>
              <a:t>presentations</a:t>
            </a:r>
            <a:r>
              <a:rPr lang="nl-NL" sz="1600" b="0" dirty="0"/>
              <a:t> </a:t>
            </a:r>
            <a:r>
              <a:rPr lang="nl-NL" sz="1600" b="0" dirty="0" err="1"/>
              <a:t>by</a:t>
            </a:r>
            <a:r>
              <a:rPr lang="nl-NL" sz="1600" b="0" dirty="0"/>
              <a:t> Mary </a:t>
            </a:r>
            <a:r>
              <a:rPr lang="nl-NL" sz="1600" b="0" dirty="0" err="1"/>
              <a:t>Ramsay</a:t>
            </a:r>
            <a:r>
              <a:rPr lang="nl-NL" sz="1600" b="0" dirty="0"/>
              <a:t>, Darina O’Flanagan, </a:t>
            </a:r>
            <a:r>
              <a:rPr lang="nl-NL" sz="1600" b="0" dirty="0" err="1"/>
              <a:t>Pierluigi</a:t>
            </a:r>
            <a:r>
              <a:rPr lang="nl-NL" sz="1600" b="0" dirty="0"/>
              <a:t> Lopalco and Nick Andrews</a:t>
            </a:r>
            <a:r>
              <a:rPr lang="en-US" sz="1600" b="0" dirty="0"/>
              <a:t>. </a:t>
            </a:r>
            <a:br>
              <a:rPr lang="en-US" sz="1600" b="0" dirty="0"/>
            </a:br>
            <a:br>
              <a:rPr lang="hu-HU" sz="1600" b="0" dirty="0"/>
            </a:br>
            <a:br>
              <a:rPr lang="en-GB" sz="1600" b="0" dirty="0"/>
            </a:br>
            <a:r>
              <a:rPr lang="en-GB" sz="1600" b="0" dirty="0"/>
              <a:t>The revision and update of this training material was commissioned in 2017 by ECDC to Transmissible (Netherlands) with the direct involvement of Pawel Stefanoff (Poland), Marta Valenciano (</a:t>
            </a:r>
            <a:r>
              <a:rPr lang="en-GB" sz="1600" b="0" dirty="0" err="1"/>
              <a:t>EpiConcept</a:t>
            </a:r>
            <a:r>
              <a:rPr lang="en-GB" sz="1600" b="0" dirty="0"/>
              <a:t>), and Arnold Bosman (Transmissible)</a:t>
            </a:r>
            <a:br>
              <a:rPr lang="en-GB" sz="1100" dirty="0"/>
            </a:br>
            <a:endParaRPr lang="en-GB" sz="1100" dirty="0"/>
          </a:p>
        </p:txBody>
      </p:sp>
      <p:sp>
        <p:nvSpPr>
          <p:cNvPr id="3" name="Slide Number Placeholder 2"/>
          <p:cNvSpPr>
            <a:spLocks noGrp="1"/>
          </p:cNvSpPr>
          <p:nvPr>
            <p:ph type="sldNum" sz="quarter" idx="10"/>
          </p:nvPr>
        </p:nvSpPr>
        <p:spPr/>
        <p:txBody>
          <a:bodyPr/>
          <a:lstStyle/>
          <a:p>
            <a:fld id="{0580567E-5E8F-47A5-90DF-8BFEB1A71525}" type="slidenum">
              <a:rPr lang="en-GB" smtClean="0"/>
              <a:pPr/>
              <a:t>88</a:t>
            </a:fld>
            <a:endParaRPr lang="en-GB" dirty="0"/>
          </a:p>
        </p:txBody>
      </p:sp>
    </p:spTree>
    <p:extLst>
      <p:ext uri="{BB962C8B-B14F-4D97-AF65-F5344CB8AC3E}">
        <p14:creationId xmlns:p14="http://schemas.microsoft.com/office/powerpoint/2010/main" val="414429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5259F5F-0C05-49C9-A1EA-7637D935809F}"/>
              </a:ext>
            </a:extLst>
          </p:cNvPr>
          <p:cNvSpPr>
            <a:spLocks noGrp="1" noChangeArrowheads="1"/>
          </p:cNvSpPr>
          <p:nvPr>
            <p:ph type="title"/>
          </p:nvPr>
        </p:nvSpPr>
        <p:spPr>
          <a:xfrm>
            <a:off x="574766" y="285750"/>
            <a:ext cx="10093234" cy="910155"/>
          </a:xfrm>
        </p:spPr>
        <p:txBody>
          <a:bodyPr/>
          <a:lstStyle/>
          <a:p>
            <a:pPr eaLnBrk="1" hangingPunct="1"/>
            <a:r>
              <a:rPr lang="it-IT" altLang="pl-PL" dirty="0"/>
              <a:t>Invasive infection by Hib in children </a:t>
            </a:r>
            <a:br>
              <a:rPr lang="it-IT" altLang="pl-PL" dirty="0"/>
            </a:br>
            <a:r>
              <a:rPr lang="it-IT" altLang="pl-PL" dirty="0"/>
              <a:t>&lt; 5 yy old and vaccine coverage : Italy 1997-2006</a:t>
            </a:r>
          </a:p>
        </p:txBody>
      </p:sp>
      <p:sp>
        <p:nvSpPr>
          <p:cNvPr id="54274" name="Segnaposto grafico 7">
            <a:extLst>
              <a:ext uri="{FF2B5EF4-FFF2-40B4-BE49-F238E27FC236}">
                <a16:creationId xmlns:a16="http://schemas.microsoft.com/office/drawing/2014/main" id="{F4A4B0BA-45C7-488D-80A2-8EDAED2588F7}"/>
              </a:ext>
            </a:extLst>
          </p:cNvPr>
          <p:cNvSpPr>
            <a:spLocks noGrp="1" noTextEdit="1"/>
          </p:cNvSpPr>
          <p:nvPr>
            <p:ph type="chart" idx="1"/>
          </p:nvPr>
        </p:nvSpPr>
        <p:spPr>
          <a:xfrm>
            <a:off x="1981200" y="1600201"/>
            <a:ext cx="8229600" cy="4525963"/>
          </a:xfrm>
        </p:spPr>
      </p:sp>
      <p:sp>
        <p:nvSpPr>
          <p:cNvPr id="54275" name="Rectangle 4">
            <a:extLst>
              <a:ext uri="{FF2B5EF4-FFF2-40B4-BE49-F238E27FC236}">
                <a16:creationId xmlns:a16="http://schemas.microsoft.com/office/drawing/2014/main" id="{6FBEC58D-EB99-4002-8B2C-45A1BE757200}"/>
              </a:ext>
            </a:extLst>
          </p:cNvPr>
          <p:cNvSpPr>
            <a:spLocks noChangeArrowheads="1"/>
          </p:cNvSpPr>
          <p:nvPr/>
        </p:nvSpPr>
        <p:spPr bwMode="auto">
          <a:xfrm>
            <a:off x="10188576" y="6298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US" altLang="pl-PL" sz="1800">
              <a:latin typeface="Arial" panose="020B0604020202020204" pitchFamily="34" charset="0"/>
            </a:endParaRPr>
          </a:p>
        </p:txBody>
      </p:sp>
      <p:pic>
        <p:nvPicPr>
          <p:cNvPr id="54276" name="Picture 4">
            <a:extLst>
              <a:ext uri="{FF2B5EF4-FFF2-40B4-BE49-F238E27FC236}">
                <a16:creationId xmlns:a16="http://schemas.microsoft.com/office/drawing/2014/main" id="{69732CF0-1079-4C44-8D9F-0FF8A68CC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643064"/>
            <a:ext cx="834231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CasellaDiTesto 9">
            <a:extLst>
              <a:ext uri="{FF2B5EF4-FFF2-40B4-BE49-F238E27FC236}">
                <a16:creationId xmlns:a16="http://schemas.microsoft.com/office/drawing/2014/main" id="{C0818AE1-8012-4860-8E3D-2605E104BFAD}"/>
              </a:ext>
            </a:extLst>
          </p:cNvPr>
          <p:cNvSpPr txBox="1">
            <a:spLocks noChangeArrowheads="1"/>
          </p:cNvSpPr>
          <p:nvPr/>
        </p:nvSpPr>
        <p:spPr bwMode="auto">
          <a:xfrm>
            <a:off x="7096126" y="3571875"/>
            <a:ext cx="123666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Incidence </a:t>
            </a:r>
          </a:p>
        </p:txBody>
      </p:sp>
      <p:sp>
        <p:nvSpPr>
          <p:cNvPr id="54278" name="CasellaDiTesto 10">
            <a:extLst>
              <a:ext uri="{FF2B5EF4-FFF2-40B4-BE49-F238E27FC236}">
                <a16:creationId xmlns:a16="http://schemas.microsoft.com/office/drawing/2014/main" id="{B80E2141-0282-4927-ADC3-C7508AC9EEA3}"/>
              </a:ext>
            </a:extLst>
          </p:cNvPr>
          <p:cNvSpPr txBox="1">
            <a:spLocks noChangeArrowheads="1"/>
          </p:cNvSpPr>
          <p:nvPr/>
        </p:nvSpPr>
        <p:spPr bwMode="auto">
          <a:xfrm>
            <a:off x="7096125" y="4000500"/>
            <a:ext cx="2065338"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Vaccine coverage </a:t>
            </a:r>
          </a:p>
        </p:txBody>
      </p:sp>
      <p:sp>
        <p:nvSpPr>
          <p:cNvPr id="54279" name="CasellaDiTesto 11">
            <a:extLst>
              <a:ext uri="{FF2B5EF4-FFF2-40B4-BE49-F238E27FC236}">
                <a16:creationId xmlns:a16="http://schemas.microsoft.com/office/drawing/2014/main" id="{57BDC952-7225-4EC4-81DC-AF2F6A488116}"/>
              </a:ext>
            </a:extLst>
          </p:cNvPr>
          <p:cNvSpPr txBox="1">
            <a:spLocks noChangeArrowheads="1"/>
          </p:cNvSpPr>
          <p:nvPr/>
        </p:nvSpPr>
        <p:spPr bwMode="auto">
          <a:xfrm rot="16200000">
            <a:off x="565150" y="3816350"/>
            <a:ext cx="2287588"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Incidence  * 100,000</a:t>
            </a:r>
          </a:p>
        </p:txBody>
      </p:sp>
      <p:sp>
        <p:nvSpPr>
          <p:cNvPr id="54280" name="CasellaDiTesto 12">
            <a:extLst>
              <a:ext uri="{FF2B5EF4-FFF2-40B4-BE49-F238E27FC236}">
                <a16:creationId xmlns:a16="http://schemas.microsoft.com/office/drawing/2014/main" id="{15EB0062-4912-4110-94BB-D4EF316DFE22}"/>
              </a:ext>
            </a:extLst>
          </p:cNvPr>
          <p:cNvSpPr txBox="1">
            <a:spLocks noChangeArrowheads="1"/>
          </p:cNvSpPr>
          <p:nvPr/>
        </p:nvSpPr>
        <p:spPr bwMode="auto">
          <a:xfrm rot="5400000">
            <a:off x="8751888" y="3562351"/>
            <a:ext cx="3462338"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r>
              <a:rPr lang="en-GB" altLang="pl-PL" sz="1800">
                <a:latin typeface="Arial" panose="020B0604020202020204" pitchFamily="34" charset="0"/>
              </a:rPr>
              <a:t>Vaccine coverage at 24 months </a:t>
            </a:r>
          </a:p>
        </p:txBody>
      </p:sp>
    </p:spTree>
    <p:extLst>
      <p:ext uri="{BB962C8B-B14F-4D97-AF65-F5344CB8AC3E}">
        <p14:creationId xmlns:p14="http://schemas.microsoft.com/office/powerpoint/2010/main" val="2889689367"/>
      </p:ext>
    </p:extLst>
  </p:cSld>
  <p:clrMapOvr>
    <a:masterClrMapping/>
  </p:clrMapOvr>
  <p:transition/>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B2AD77C4-1894-4974-954E-AEA6AD072D25}"/>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ECDC_PowerPoint_Template_2018-Training</Template>
  <TotalTime>120</TotalTime>
  <Words>4674</Words>
  <Application>Microsoft Office PowerPoint</Application>
  <PresentationFormat>Breedbeeld</PresentationFormat>
  <Paragraphs>873</Paragraphs>
  <Slides>88</Slides>
  <Notes>45</Notes>
  <HiddenSlides>22</HiddenSlides>
  <MMClips>0</MMClips>
  <ScaleCrop>false</ScaleCrop>
  <HeadingPairs>
    <vt:vector size="8" baseType="variant">
      <vt:variant>
        <vt:lpstr>Gebruikte lettertypen</vt:lpstr>
      </vt:variant>
      <vt:variant>
        <vt:i4>10</vt:i4>
      </vt:variant>
      <vt:variant>
        <vt:lpstr>Thema</vt:lpstr>
      </vt:variant>
      <vt:variant>
        <vt:i4>2</vt:i4>
      </vt:variant>
      <vt:variant>
        <vt:lpstr>Ingesloten OLE-bronprogramma's</vt:lpstr>
      </vt:variant>
      <vt:variant>
        <vt:i4>3</vt:i4>
      </vt:variant>
      <vt:variant>
        <vt:lpstr>Diatitels</vt:lpstr>
      </vt:variant>
      <vt:variant>
        <vt:i4>88</vt:i4>
      </vt:variant>
    </vt:vector>
  </HeadingPairs>
  <TitlesOfParts>
    <vt:vector size="103" baseType="lpstr">
      <vt:lpstr>ＭＳ Ｐゴシック</vt:lpstr>
      <vt:lpstr>ＭＳ Ｐゴシック</vt:lpstr>
      <vt:lpstr>Arial</vt:lpstr>
      <vt:lpstr>Arial Narrow</vt:lpstr>
      <vt:lpstr>Arial Rounded MT Bold</vt:lpstr>
      <vt:lpstr>Tahoma</vt:lpstr>
      <vt:lpstr>Times</vt:lpstr>
      <vt:lpstr>Times New Roman</vt:lpstr>
      <vt:lpstr>Verdana</vt:lpstr>
      <vt:lpstr>Wingdings</vt:lpstr>
      <vt:lpstr>ECDC_PowerPoint_Template_2017</vt:lpstr>
      <vt:lpstr>ECDC_PowerPoint_Template_2017-2</vt:lpstr>
      <vt:lpstr>Microsoft Excel 97-2003 Worksheet</vt:lpstr>
      <vt:lpstr>Clip</vt:lpstr>
      <vt:lpstr>ClipArt</vt:lpstr>
      <vt:lpstr>Surveillance of VPD</vt:lpstr>
      <vt:lpstr>Objectives</vt:lpstr>
      <vt:lpstr>Outline</vt:lpstr>
      <vt:lpstr>Part 1: epidemiology of diseases  and estimation of percentage of susceptibles</vt:lpstr>
      <vt:lpstr>Note for trainers</vt:lpstr>
      <vt:lpstr>Note for trainers</vt:lpstr>
      <vt:lpstr>Three epidemiological pillars in the development and  evaluation of the vaccine programme</vt:lpstr>
      <vt:lpstr>Note for trainers</vt:lpstr>
      <vt:lpstr>Invasive infection by Hib in children  &lt; 5 yy old and vaccine coverage : Italy 1997-2006</vt:lpstr>
      <vt:lpstr>Note for trainers</vt:lpstr>
      <vt:lpstr>Surveillance systems (Epidemiology of the disease)</vt:lpstr>
      <vt:lpstr>Disease incidence / case reporting</vt:lpstr>
      <vt:lpstr>Note for trainers</vt:lpstr>
      <vt:lpstr>Notification of infectious disease</vt:lpstr>
      <vt:lpstr>Note for trainers</vt:lpstr>
      <vt:lpstr>Laboratory (microbiological) surveillance</vt:lpstr>
      <vt:lpstr>Death registrations</vt:lpstr>
      <vt:lpstr>Other clinical systems</vt:lpstr>
      <vt:lpstr>Note for trainers</vt:lpstr>
      <vt:lpstr>Surveillance of VPD in Italy</vt:lpstr>
      <vt:lpstr>Note for trainers</vt:lpstr>
      <vt:lpstr>Objectives of VPD surveillance</vt:lpstr>
      <vt:lpstr>Note for trainers</vt:lpstr>
      <vt:lpstr>Reported incidence of invasive pneumococcal disease (IPD) in children &lt; two years in Europe before introduction of PCV 7</vt:lpstr>
      <vt:lpstr>Factors influencing the estimation of incidence of VPD</vt:lpstr>
      <vt:lpstr>Italian study before full  introduction of PCV7 in Italy</vt:lpstr>
      <vt:lpstr>Note for trainers</vt:lpstr>
      <vt:lpstr>IPD in Piedmont by age class. Laboratory based surveillance (Italy, 2003-2008)</vt:lpstr>
      <vt:lpstr>Note for trainers</vt:lpstr>
      <vt:lpstr>Is the clinical incidence enough to  determine the strategy?</vt:lpstr>
      <vt:lpstr>Note for trainers</vt:lpstr>
      <vt:lpstr>Streptococcus pneumoniae: 91 serotypes and not all in the vaccine!</vt:lpstr>
      <vt:lpstr>Some further difficulties</vt:lpstr>
      <vt:lpstr>Note for trainers</vt:lpstr>
      <vt:lpstr>Serotype composition of pneumococcal conjugate vaccines</vt:lpstr>
      <vt:lpstr>Vaccines can also contrast antimicrobial resistance : EARS-Net surveillance 2009 </vt:lpstr>
      <vt:lpstr>Note for trainers</vt:lpstr>
      <vt:lpstr>Invasive infection by Hib in children  &lt; 5 yy old and vaccine coverage: Italy 1997-2006</vt:lpstr>
      <vt:lpstr>Percentage of capsular serotype in Italian  Haemophilus influenzae isolates</vt:lpstr>
      <vt:lpstr>Post implementation – monitoring implementation and  effectiveness</vt:lpstr>
      <vt:lpstr>Note for trainers</vt:lpstr>
      <vt:lpstr>Serotype distribution in US, pre- and post-PCV7 (all ages)</vt:lpstr>
      <vt:lpstr>Percentage of IPD theoretically preventable by vaccine in isolates in children &lt;5 yy in Italy</vt:lpstr>
      <vt:lpstr>Note for trainers</vt:lpstr>
      <vt:lpstr>Some further difficulties</vt:lpstr>
      <vt:lpstr>Italian regional strategy for pneumococcal vaccination (2006- October 2010) </vt:lpstr>
      <vt:lpstr>Note for trainers</vt:lpstr>
      <vt:lpstr>Burden of IPD in Italy</vt:lpstr>
      <vt:lpstr>Annual epidemiological report  - ECDC 2010 </vt:lpstr>
      <vt:lpstr>Note for trainers</vt:lpstr>
      <vt:lpstr>Vaccine failure</vt:lpstr>
      <vt:lpstr>Example of risk factors for Vaccine failure for H.i</vt:lpstr>
      <vt:lpstr>Nearing elimination the strategies should change</vt:lpstr>
      <vt:lpstr>European measles Case classification </vt:lpstr>
      <vt:lpstr>Surveillance approaches nearing elimination</vt:lpstr>
      <vt:lpstr>Vaccine coverage</vt:lpstr>
      <vt:lpstr>The best tool for monitoring the vaccine implementation: vaccination coverage (VC)</vt:lpstr>
      <vt:lpstr>Why measure VC? </vt:lpstr>
      <vt:lpstr>Clear definitions needed: examples</vt:lpstr>
      <vt:lpstr>How to measure VC?</vt:lpstr>
      <vt:lpstr>Administrative method: numerator and denominator can change</vt:lpstr>
      <vt:lpstr>Bias in numerator and denominator estimates can affect the quality</vt:lpstr>
      <vt:lpstr>Immunization Information System (IIS)</vt:lpstr>
      <vt:lpstr>Surveys as alternative to administrative methods</vt:lpstr>
      <vt:lpstr>Note for trainers</vt:lpstr>
      <vt:lpstr>In a perfect world… </vt:lpstr>
      <vt:lpstr>Note for trainers</vt:lpstr>
      <vt:lpstr>Comparisons among countries</vt:lpstr>
      <vt:lpstr>The VENICE project</vt:lpstr>
      <vt:lpstr>DTP coverage methods</vt:lpstr>
      <vt:lpstr>Frequency of monitoring DTP, Polio,  MMR (n=27)</vt:lpstr>
      <vt:lpstr>Age group monitored</vt:lpstr>
      <vt:lpstr>Types of surveys used </vt:lpstr>
      <vt:lpstr>Note for trainers</vt:lpstr>
      <vt:lpstr>Some WHO useful resource for data </vt:lpstr>
      <vt:lpstr>International surveillance by WHO</vt:lpstr>
      <vt:lpstr>Main ECDC feedback about VPD</vt:lpstr>
      <vt:lpstr>European enhanced surveillance networks</vt:lpstr>
      <vt:lpstr>Note for trainers</vt:lpstr>
      <vt:lpstr>How are the data used?</vt:lpstr>
      <vt:lpstr>Integration of the HPV vaccination into National Immunization Programmes (results of the 2010 study) </vt:lpstr>
      <vt:lpstr>PowerPoint-presentatie</vt:lpstr>
      <vt:lpstr>Age Standardized Rates of cervical cancer 2004 Countries with introduction decision by end 2008</vt:lpstr>
      <vt:lpstr>PowerPoint-presentatie</vt:lpstr>
      <vt:lpstr>Availability of data could be not enough</vt:lpstr>
      <vt:lpstr>PowerPoint-presentatie</vt:lpstr>
      <vt:lpstr>Key points in monitoring vaccine coverage </vt:lpstr>
      <vt:lpstr>Acknowledgements The creation of this training material was commissioned in 2012 by ECDC a consortium of experts  with the direct involvement of Paolo D’Dancona, ISS, Italy, 2012 This presentation is based on presentations by Mary Ramsay, Darina O’Flanagan, Pierluigi Lopalco and Nick Andrews.    The revision and update of this training material was commissioned in 2017 by ECDC to Transmissible (Netherlands) with the direct involvement of Pawel Stefanoff (Poland), Marta Valenciano (EpiConcept), and Arnold Bosman (Transmissible) </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of VPD</dc:title>
  <dc:creator>arnold bosman</dc:creator>
  <cp:keywords>Template, PowerPoint</cp:keywords>
  <cp:lastModifiedBy>arnold bosman</cp:lastModifiedBy>
  <cp:revision>26</cp:revision>
  <cp:lastPrinted>2018-01-12T14:15:37Z</cp:lastPrinted>
  <dcterms:created xsi:type="dcterms:W3CDTF">2018-05-02T05:54:07Z</dcterms:created>
  <dcterms:modified xsi:type="dcterms:W3CDTF">2018-06-04T15:30:13Z</dcterms:modified>
</cp:coreProperties>
</file>