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1" r:id="rId1"/>
    <p:sldMasterId id="2147483653" r:id="rId2"/>
    <p:sldMasterId id="2147483675" r:id="rId3"/>
    <p:sldMasterId id="2147483678" r:id="rId4"/>
  </p:sldMasterIdLst>
  <p:notesMasterIdLst>
    <p:notesMasterId r:id="rId25"/>
  </p:notesMasterIdLst>
  <p:handoutMasterIdLst>
    <p:handoutMasterId r:id="rId26"/>
  </p:handoutMasterIdLst>
  <p:sldIdLst>
    <p:sldId id="270" r:id="rId5"/>
    <p:sldId id="256" r:id="rId6"/>
    <p:sldId id="288" r:id="rId7"/>
    <p:sldId id="289" r:id="rId8"/>
    <p:sldId id="291" r:id="rId9"/>
    <p:sldId id="274" r:id="rId10"/>
    <p:sldId id="275" r:id="rId11"/>
    <p:sldId id="276" r:id="rId12"/>
    <p:sldId id="294" r:id="rId13"/>
    <p:sldId id="292" r:id="rId14"/>
    <p:sldId id="293" r:id="rId15"/>
    <p:sldId id="280" r:id="rId16"/>
    <p:sldId id="281" r:id="rId17"/>
    <p:sldId id="282" r:id="rId18"/>
    <p:sldId id="283" r:id="rId19"/>
    <p:sldId id="295" r:id="rId20"/>
    <p:sldId id="285" r:id="rId21"/>
    <p:sldId id="297" r:id="rId22"/>
    <p:sldId id="267" r:id="rId23"/>
    <p:sldId id="260" r:id="rId24"/>
  </p:sldIdLst>
  <p:sldSz cx="12192000" cy="6858000"/>
  <p:notesSz cx="7023100" cy="9309100"/>
  <p:defaultTex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 Duncan" initials="B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AE23"/>
    <a:srgbClr val="99CC00"/>
    <a:srgbClr val="FFDD00"/>
    <a:srgbClr val="996633"/>
    <a:srgbClr val="FF0000"/>
    <a:srgbClr val="336699"/>
    <a:srgbClr val="008000"/>
    <a:srgbClr val="333333"/>
    <a:srgbClr val="3366CC"/>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73931" autoAdjust="0"/>
  </p:normalViewPr>
  <p:slideViewPr>
    <p:cSldViewPr snapToGrid="0">
      <p:cViewPr varScale="1">
        <p:scale>
          <a:sx n="73" d="100"/>
          <a:sy n="73" d="100"/>
        </p:scale>
        <p:origin x="180" y="6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604"/>
    </p:cViewPr>
  </p:sorterViewPr>
  <p:notesViewPr>
    <p:cSldViewPr snapToGrid="0">
      <p:cViewPr varScale="1">
        <p:scale>
          <a:sx n="79" d="100"/>
          <a:sy n="79" d="100"/>
        </p:scale>
        <p:origin x="3102" y="108"/>
      </p:cViewPr>
      <p:guideLst>
        <p:guide orient="horz" pos="2932"/>
        <p:guide pos="221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45458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4" name="Rectangle 4"/>
          <p:cNvSpPr>
            <a:spLocks noGrp="1" noRot="1" noChangeAspect="1" noChangeArrowheads="1" noTextEdit="1"/>
          </p:cNvSpPr>
          <p:nvPr>
            <p:ph type="sldImg" idx="2"/>
          </p:nvPr>
        </p:nvSpPr>
        <p:spPr bwMode="auto">
          <a:xfrm>
            <a:off x="330200" y="534988"/>
            <a:ext cx="4221163" cy="2374900"/>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759211" y="3235559"/>
            <a:ext cx="5618480" cy="537535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endParaRPr lang="en-GB" noProof="0" dirty="0"/>
          </a:p>
        </p:txBody>
      </p:sp>
      <p:sp>
        <p:nvSpPr>
          <p:cNvPr id="4" name="Slide Number Placeholder 3"/>
          <p:cNvSpPr>
            <a:spLocks noGrp="1"/>
          </p:cNvSpPr>
          <p:nvPr>
            <p:ph type="sldNum" sz="quarter" idx="5"/>
          </p:nvPr>
        </p:nvSpPr>
        <p:spPr>
          <a:xfrm>
            <a:off x="3977569" y="8841859"/>
            <a:ext cx="3043891" cy="465753"/>
          </a:xfrm>
          <a:prstGeom prst="rect">
            <a:avLst/>
          </a:prstGeom>
        </p:spPr>
        <p:txBody>
          <a:bodyPr vert="horz" lIns="91440" tIns="45720" rIns="91440" bIns="45720" rtlCol="0" anchor="b"/>
          <a:lstStyle>
            <a:lvl1pPr algn="r">
              <a:defRPr sz="1200"/>
            </a:lvl1pPr>
          </a:lstStyle>
          <a:p>
            <a:fld id="{D0D18800-03A3-4371-B392-80B672D011D5}" type="slidenum">
              <a:rPr lang="en-GB" smtClean="0"/>
              <a:t>‹nr.›</a:t>
            </a:fld>
            <a:endParaRPr lang="en-GB"/>
          </a:p>
        </p:txBody>
      </p:sp>
    </p:spTree>
    <p:extLst>
      <p:ext uri="{BB962C8B-B14F-4D97-AF65-F5344CB8AC3E}">
        <p14:creationId xmlns:p14="http://schemas.microsoft.com/office/powerpoint/2010/main" val="132633066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534988"/>
            <a:ext cx="4221163" cy="2374900"/>
          </a:xfrm>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1400" dirty="0"/>
              <a:t>Facilitator notes: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sz="1400" kern="1200" baseline="0" noProof="0" dirty="0">
              <a:solidFill>
                <a:schemeClr val="tx1"/>
              </a:solidFill>
              <a:latin typeface="Times" pitchFamily="18" charset="0"/>
              <a:ea typeface="+mn-ea"/>
              <a:cs typeface="+mn-cs"/>
            </a:endParaRPr>
          </a:p>
        </p:txBody>
      </p:sp>
    </p:spTree>
    <p:extLst>
      <p:ext uri="{BB962C8B-B14F-4D97-AF65-F5344CB8AC3E}">
        <p14:creationId xmlns:p14="http://schemas.microsoft.com/office/powerpoint/2010/main" val="38963553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534988"/>
            <a:ext cx="4221163" cy="2374900"/>
          </a:xfrm>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a:t>Facilitator notes:</a:t>
            </a:r>
          </a:p>
          <a:p>
            <a:endParaRPr lang="en-GB" dirty="0"/>
          </a:p>
        </p:txBody>
      </p:sp>
    </p:spTree>
    <p:extLst>
      <p:ext uri="{BB962C8B-B14F-4D97-AF65-F5344CB8AC3E}">
        <p14:creationId xmlns:p14="http://schemas.microsoft.com/office/powerpoint/2010/main" val="28195625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xfrm>
            <a:off x="330200" y="534988"/>
            <a:ext cx="4221163" cy="2374900"/>
          </a:xfrm>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en-US">
                <a:ea typeface="ＭＳ Ｐゴシック" pitchFamily="34" charset="-128"/>
              </a:rPr>
              <a:t> Notes to trainer: This slide shows which hospitals, wards and patient should be included in the survey and which should be excluded.</a:t>
            </a:r>
            <a:endParaRPr lang="en-GB" altLang="en-US" sz="1400">
              <a:ea typeface="ＭＳ Ｐゴシック" pitchFamily="34" charset="-128"/>
            </a:endParaRPr>
          </a:p>
        </p:txBody>
      </p:sp>
      <p:sp>
        <p:nvSpPr>
          <p:cNvPr id="29700" name="Slide Number Placeholder 3"/>
          <p:cNvSpPr txBox="1">
            <a:spLocks noGrp="1"/>
          </p:cNvSpPr>
          <p:nvPr/>
        </p:nvSpPr>
        <p:spPr bwMode="auto">
          <a:xfrm>
            <a:off x="3977352" y="8841635"/>
            <a:ext cx="3044109" cy="465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itchFamily="18" charset="0"/>
                <a:ea typeface="ＭＳ Ｐゴシック" pitchFamily="34" charset="-128"/>
              </a:defRPr>
            </a:lvl1pPr>
            <a:lvl2pPr marL="742950" indent="-285750">
              <a:spcBef>
                <a:spcPct val="30000"/>
              </a:spcBef>
              <a:defRPr sz="1200">
                <a:solidFill>
                  <a:schemeClr val="tx1"/>
                </a:solidFill>
                <a:latin typeface="Times" pitchFamily="18" charset="0"/>
                <a:ea typeface="ＭＳ Ｐゴシック" pitchFamily="34" charset="-128"/>
              </a:defRPr>
            </a:lvl2pPr>
            <a:lvl3pPr marL="1143000" indent="-228600">
              <a:spcBef>
                <a:spcPct val="30000"/>
              </a:spcBef>
              <a:defRPr sz="1200">
                <a:solidFill>
                  <a:schemeClr val="tx1"/>
                </a:solidFill>
                <a:latin typeface="Times" pitchFamily="18" charset="0"/>
                <a:ea typeface="ＭＳ Ｐゴシック" pitchFamily="34" charset="-128"/>
              </a:defRPr>
            </a:lvl3pPr>
            <a:lvl4pPr marL="1600200" indent="-228600">
              <a:spcBef>
                <a:spcPct val="30000"/>
              </a:spcBef>
              <a:defRPr sz="1200">
                <a:solidFill>
                  <a:schemeClr val="tx1"/>
                </a:solidFill>
                <a:latin typeface="Times" pitchFamily="18" charset="0"/>
                <a:ea typeface="ＭＳ Ｐゴシック" pitchFamily="34" charset="-128"/>
              </a:defRPr>
            </a:lvl4pPr>
            <a:lvl5pPr marL="2057400" indent="-228600">
              <a:spcBef>
                <a:spcPct val="30000"/>
              </a:spcBef>
              <a:defRPr sz="1200">
                <a:solidFill>
                  <a:schemeClr val="tx1"/>
                </a:solidFill>
                <a:latin typeface="Times"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pitchFamily="18" charset="0"/>
                <a:ea typeface="ＭＳ Ｐゴシック" pitchFamily="34" charset="-128"/>
              </a:defRPr>
            </a:lvl9pPr>
          </a:lstStyle>
          <a:p>
            <a:pPr algn="ctr">
              <a:lnSpc>
                <a:spcPct val="85000"/>
              </a:lnSpc>
              <a:spcBef>
                <a:spcPct val="0"/>
              </a:spcBef>
            </a:pPr>
            <a:fld id="{7EA48FC3-8B56-4C13-9C02-31D8662C5759}" type="slidenum">
              <a:rPr lang="en-US" altLang="en-US" sz="1400">
                <a:latin typeface="Tahoma" pitchFamily="34" charset="0"/>
              </a:rPr>
              <a:pPr algn="ctr">
                <a:lnSpc>
                  <a:spcPct val="85000"/>
                </a:lnSpc>
                <a:spcBef>
                  <a:spcPct val="0"/>
                </a:spcBef>
              </a:pPr>
              <a:t>17</a:t>
            </a:fld>
            <a:endParaRPr lang="en-US" altLang="en-US" sz="1400">
              <a:latin typeface="Tahoma"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534988"/>
            <a:ext cx="4221163" cy="2374900"/>
          </a:xfrm>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a:t>Facilitator notes:</a:t>
            </a:r>
          </a:p>
          <a:p>
            <a:endParaRPr lang="en-GB" dirty="0"/>
          </a:p>
        </p:txBody>
      </p:sp>
    </p:spTree>
    <p:extLst>
      <p:ext uri="{BB962C8B-B14F-4D97-AF65-F5344CB8AC3E}">
        <p14:creationId xmlns:p14="http://schemas.microsoft.com/office/powerpoint/2010/main" val="9341385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534988"/>
            <a:ext cx="4221163" cy="2374900"/>
          </a:xfrm>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a:t>Facilitator notes:</a:t>
            </a:r>
          </a:p>
          <a:p>
            <a:endParaRPr lang="en-GB" dirty="0"/>
          </a:p>
        </p:txBody>
      </p:sp>
    </p:spTree>
    <p:extLst>
      <p:ext uri="{BB962C8B-B14F-4D97-AF65-F5344CB8AC3E}">
        <p14:creationId xmlns:p14="http://schemas.microsoft.com/office/powerpoint/2010/main" val="9341385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a:t>Facilitator notes:</a:t>
            </a:r>
          </a:p>
          <a:p>
            <a:endParaRPr lang="en-GB" dirty="0"/>
          </a:p>
        </p:txBody>
      </p:sp>
      <p:sp>
        <p:nvSpPr>
          <p:cNvPr id="4" name="Slide Number Placeholder 3"/>
          <p:cNvSpPr>
            <a:spLocks noGrp="1"/>
          </p:cNvSpPr>
          <p:nvPr>
            <p:ph type="sldNum" sz="quarter" idx="10"/>
          </p:nvPr>
        </p:nvSpPr>
        <p:spPr/>
        <p:txBody>
          <a:bodyPr/>
          <a:lstStyle/>
          <a:p>
            <a:fld id="{D0D18800-03A3-4371-B392-80B672D011D5}" type="slidenum">
              <a:rPr lang="en-GB" smtClean="0"/>
              <a:t>20</a:t>
            </a:fld>
            <a:endParaRPr lang="en-GB"/>
          </a:p>
        </p:txBody>
      </p:sp>
    </p:spTree>
    <p:extLst>
      <p:ext uri="{BB962C8B-B14F-4D97-AF65-F5344CB8AC3E}">
        <p14:creationId xmlns:p14="http://schemas.microsoft.com/office/powerpoint/2010/main" val="2837006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534988"/>
            <a:ext cx="4221163" cy="2374900"/>
          </a:xfrm>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a:t>Facilitator notes:</a:t>
            </a:r>
          </a:p>
          <a:p>
            <a:endParaRPr lang="en-GB" dirty="0"/>
          </a:p>
        </p:txBody>
      </p:sp>
    </p:spTree>
    <p:extLst>
      <p:ext uri="{BB962C8B-B14F-4D97-AF65-F5344CB8AC3E}">
        <p14:creationId xmlns:p14="http://schemas.microsoft.com/office/powerpoint/2010/main" val="3073023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534988"/>
            <a:ext cx="4221163" cy="2374900"/>
          </a:xfrm>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a:t>Facilitator notes:</a:t>
            </a:r>
          </a:p>
          <a:p>
            <a:endParaRPr lang="en-GB" dirty="0"/>
          </a:p>
        </p:txBody>
      </p:sp>
    </p:spTree>
    <p:extLst>
      <p:ext uri="{BB962C8B-B14F-4D97-AF65-F5344CB8AC3E}">
        <p14:creationId xmlns:p14="http://schemas.microsoft.com/office/powerpoint/2010/main" val="354591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xfrm>
            <a:off x="409575" y="698500"/>
            <a:ext cx="6205538" cy="3490913"/>
          </a:xfrm>
          <a:ln/>
        </p:spPr>
      </p:sp>
      <p:sp>
        <p:nvSpPr>
          <p:cNvPr id="11267" name="Rectangle 3"/>
          <p:cNvSpPr>
            <a:spLocks noGrp="1" noChangeArrowheads="1"/>
          </p:cNvSpPr>
          <p:nvPr>
            <p:ph type="body" idx="1"/>
          </p:nvPr>
        </p:nvSpPr>
        <p:spPr>
          <a:xfrm>
            <a:off x="701983" y="4421562"/>
            <a:ext cx="5619136" cy="418931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en-US">
                <a:ea typeface="ＭＳ Ｐゴシック" pitchFamily="34" charset="-128"/>
              </a:rPr>
              <a:t>Notes to trainer: the purpose of this slide is to familiarise the participants with ECDC as many will not be familiar with the Centre. </a:t>
            </a:r>
            <a:endParaRPr lang="en-US" altLang="en-US">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xfrm>
            <a:off x="330200" y="534988"/>
            <a:ext cx="4221163" cy="2374900"/>
          </a:xfrm>
          <a:ln/>
        </p:spPr>
      </p:sp>
      <p:sp>
        <p:nvSpPr>
          <p:cNvPr id="13315" name="Rectangle 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en-US">
                <a:ea typeface="ＭＳ Ｐゴシック" pitchFamily="34" charset="-128"/>
              </a:rPr>
              <a:t>Note to trainer: these graphs are from 2010-2011 and 2012 and participation may have changed since then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xfrm>
            <a:off x="330200" y="534988"/>
            <a:ext cx="4221163" cy="2374900"/>
          </a:xfrm>
          <a:ln/>
        </p:spPr>
      </p:sp>
      <p:sp>
        <p:nvSpPr>
          <p:cNvPr id="15363" name="Rectangle 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en-US">
                <a:ea typeface="ＭＳ Ｐゴシック" pitchFamily="34" charset="-128"/>
              </a:rPr>
              <a:t>Note to trainer: PPSs in long term care facilities have been organized 2009, 2011, 2013 and will be organized again in 2016-2017</a:t>
            </a:r>
          </a:p>
          <a:p>
            <a:endParaRPr lang="nl-NL" altLang="en-US">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534988"/>
            <a:ext cx="4221163" cy="2374900"/>
          </a:xfrm>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a:t>Facilitator notes:</a:t>
            </a:r>
          </a:p>
          <a:p>
            <a:endParaRPr lang="en-GB" dirty="0"/>
          </a:p>
        </p:txBody>
      </p:sp>
    </p:spTree>
    <p:extLst>
      <p:ext uri="{BB962C8B-B14F-4D97-AF65-F5344CB8AC3E}">
        <p14:creationId xmlns:p14="http://schemas.microsoft.com/office/powerpoint/2010/main" val="9341385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534988"/>
            <a:ext cx="4221163" cy="2374900"/>
          </a:xfrm>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a:t>Facilitator notes:</a:t>
            </a:r>
          </a:p>
          <a:p>
            <a:endParaRPr lang="en-GB" dirty="0"/>
          </a:p>
        </p:txBody>
      </p:sp>
    </p:spTree>
    <p:extLst>
      <p:ext uri="{BB962C8B-B14F-4D97-AF65-F5344CB8AC3E}">
        <p14:creationId xmlns:p14="http://schemas.microsoft.com/office/powerpoint/2010/main" val="125428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xfrm>
            <a:off x="330200" y="534988"/>
            <a:ext cx="4221163" cy="2374900"/>
          </a:xfrm>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en-US">
                <a:ea typeface="ＭＳ Ｐゴシック" pitchFamily="34" charset="-128"/>
              </a:rPr>
              <a:t>Notes to trainer: 21 documented PPS surveys have taken place in Europe in the last 15 years.  The prevalence varied from  &lt;4% (Germany 1997) to almost 10% (Sweden 2003/4/6). </a:t>
            </a:r>
          </a:p>
          <a:p>
            <a:endParaRPr lang="nl-NL" altLang="en-US">
              <a:ea typeface="ＭＳ Ｐゴシック" pitchFamily="34" charset="-128"/>
            </a:endParaRPr>
          </a:p>
          <a:p>
            <a:r>
              <a:rPr lang="nl-NL" altLang="en-US">
                <a:ea typeface="ＭＳ Ｐゴシック" pitchFamily="34" charset="-128"/>
              </a:rPr>
              <a:t>In 2008, ECDC reviewed the existing protocols from countries that carry out prevalence surveys and noted that these were not harmonised and therefore comparisons between countries was difficult. ECDC identified the need for a consistent European protocol should be developed to ensure that data were collected consistently across Europe and that inter-country comparisons could be made.</a:t>
            </a:r>
          </a:p>
          <a:p>
            <a:endParaRPr lang="nl-NL" altLang="en-US">
              <a:ea typeface="ＭＳ Ｐゴシック" pitchFamily="34" charset="-128"/>
            </a:endParaRPr>
          </a:p>
          <a:p>
            <a:endParaRPr lang="nl-NL" altLang="en-US">
              <a:ea typeface="ＭＳ Ｐゴシック" pitchFamily="34" charset="-128"/>
            </a:endParaRPr>
          </a:p>
          <a:p>
            <a:endParaRPr lang="nl-NL" altLang="en-US">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6" name="Picture 11"/>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7145"/>
            <a:ext cx="12192000" cy="6857999"/>
          </a:xfrm>
          <a:prstGeom prst="rect">
            <a:avLst/>
          </a:prstGeom>
          <a:noFill/>
        </p:spPr>
      </p:pic>
      <p:sp>
        <p:nvSpPr>
          <p:cNvPr id="181250" name="Rectangle 2"/>
          <p:cNvSpPr>
            <a:spLocks noGrp="1" noChangeArrowheads="1"/>
          </p:cNvSpPr>
          <p:nvPr>
            <p:ph type="ctrTitle"/>
          </p:nvPr>
        </p:nvSpPr>
        <p:spPr>
          <a:xfrm>
            <a:off x="431803" y="3598863"/>
            <a:ext cx="11275484" cy="514350"/>
          </a:xfrm>
        </p:spPr>
        <p:txBody>
          <a:bodyPr/>
          <a:lstStyle>
            <a:lvl1pPr>
              <a:defRPr sz="3200" b="0">
                <a:solidFill>
                  <a:schemeClr val="bg1"/>
                </a:solidFill>
                <a:latin typeface="Tahoma" pitchFamily="34" charset="0"/>
                <a:cs typeface="Tahoma" pitchFamily="34" charset="0"/>
              </a:defRPr>
            </a:lvl1pPr>
          </a:lstStyle>
          <a:p>
            <a:r>
              <a:rPr lang="hu-HU"/>
              <a:t>Mintacím szerkesztése</a:t>
            </a:r>
            <a:endParaRPr lang="en-GB" dirty="0"/>
          </a:p>
        </p:txBody>
      </p:sp>
      <p:sp>
        <p:nvSpPr>
          <p:cNvPr id="181251" name="Rectangle 3"/>
          <p:cNvSpPr>
            <a:spLocks noGrp="1" noChangeArrowheads="1"/>
          </p:cNvSpPr>
          <p:nvPr>
            <p:ph type="subTitle" idx="1"/>
          </p:nvPr>
        </p:nvSpPr>
        <p:spPr>
          <a:xfrm>
            <a:off x="431803" y="4318000"/>
            <a:ext cx="11275484" cy="1421618"/>
          </a:xfrm>
        </p:spPr>
        <p:txBody>
          <a:bodyPr/>
          <a:lstStyle>
            <a:lvl1pPr marL="0" indent="0">
              <a:lnSpc>
                <a:spcPct val="90000"/>
              </a:lnSpc>
              <a:spcBef>
                <a:spcPts val="0"/>
              </a:spcBef>
              <a:spcAft>
                <a:spcPts val="0"/>
              </a:spcAft>
              <a:defRPr sz="4000" b="1">
                <a:solidFill>
                  <a:schemeClr val="bg1"/>
                </a:solidFill>
                <a:latin typeface="Tahoma" pitchFamily="34" charset="0"/>
                <a:cs typeface="Tahoma" pitchFamily="34" charset="0"/>
              </a:defRPr>
            </a:lvl1pPr>
          </a:lstStyle>
          <a:p>
            <a:r>
              <a:rPr lang="hu-HU"/>
              <a:t>Alcím mintájának szerkesztése</a:t>
            </a:r>
            <a:endParaRPr lang="en-GB" dirty="0"/>
          </a:p>
        </p:txBody>
      </p:sp>
      <p:pic>
        <p:nvPicPr>
          <p:cNvPr id="8" name="Picture 12"/>
          <p:cNvPicPr>
            <a:picLocks noChangeArrowheads="1"/>
          </p:cNvPicPr>
          <p:nvPr userDrawn="1"/>
        </p:nvPicPr>
        <p:blipFill>
          <a:blip r:embed="rId3" cstate="print">
            <a:clrChange>
              <a:clrFrom>
                <a:srgbClr val="FFFFFF"/>
              </a:clrFrom>
              <a:clrTo>
                <a:srgbClr val="FFFFFF">
                  <a:alpha val="0"/>
                </a:srgbClr>
              </a:clrTo>
            </a:clrChange>
            <a:lum bright="-6000"/>
          </a:blip>
          <a:srcRect/>
          <a:stretch>
            <a:fillRect/>
          </a:stretch>
        </p:blipFill>
        <p:spPr bwMode="auto">
          <a:xfrm>
            <a:off x="10318749" y="504825"/>
            <a:ext cx="1263651" cy="1136650"/>
          </a:xfrm>
          <a:prstGeom prst="rect">
            <a:avLst/>
          </a:prstGeom>
          <a:noFill/>
        </p:spPr>
      </p:pic>
      <p:sp>
        <p:nvSpPr>
          <p:cNvPr id="2" name="Slide Number Placeholder 1"/>
          <p:cNvSpPr>
            <a:spLocks noGrp="1"/>
          </p:cNvSpPr>
          <p:nvPr>
            <p:ph type="sldNum" sz="quarter" idx="10"/>
          </p:nvPr>
        </p:nvSpPr>
        <p:spPr>
          <a:xfrm>
            <a:off x="9108000" y="6480000"/>
            <a:ext cx="2556000" cy="365125"/>
          </a:xfrm>
        </p:spPr>
        <p:txBody>
          <a:bodyPr/>
          <a:lstStyle>
            <a:lvl1pPr>
              <a:defRPr>
                <a:solidFill>
                  <a:schemeClr val="bg1"/>
                </a:solidFill>
              </a:defRPr>
            </a:lvl1pPr>
          </a:lstStyle>
          <a:p>
            <a:fld id="{0580567E-5E8F-47A5-90DF-8BFEB1A71525}" type="slidenum">
              <a:rPr lang="en-GB" smtClean="0"/>
              <a:pPr/>
              <a:t>‹nr.›</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4" name="Slide Number Placeholder 4"/>
          <p:cNvSpPr>
            <a:spLocks noGrp="1"/>
          </p:cNvSpPr>
          <p:nvPr>
            <p:ph type="sldNum" sz="quarter" idx="10"/>
          </p:nvPr>
        </p:nvSpPr>
        <p:spPr>
          <a:xfrm>
            <a:off x="9108000" y="6480015"/>
            <a:ext cx="2556000" cy="365125"/>
          </a:xfrm>
          <a:prstGeom prst="rect">
            <a:avLst/>
          </a:prstGeom>
        </p:spPr>
        <p:txBody>
          <a:bodyPr/>
          <a:lstStyle/>
          <a:p>
            <a:fld id="{0580567E-5E8F-47A5-90DF-8BFEB1A71525}" type="slidenum">
              <a:rPr lang="en-GB" smtClean="0">
                <a:solidFill>
                  <a:prstClr val="white"/>
                </a:solidFill>
              </a:rPr>
              <a:pPr/>
              <a:t>‹nr.›</a:t>
            </a:fld>
            <a:endParaRPr lang="en-GB" dirty="0">
              <a:solidFill>
                <a:prstClr val="white"/>
              </a:solidFill>
            </a:endParaRPr>
          </a:p>
        </p:txBody>
      </p:sp>
    </p:spTree>
    <p:extLst>
      <p:ext uri="{BB962C8B-B14F-4D97-AF65-F5344CB8AC3E}">
        <p14:creationId xmlns:p14="http://schemas.microsoft.com/office/powerpoint/2010/main" val="233746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4" name="Slide Number Placeholder 4"/>
          <p:cNvSpPr>
            <a:spLocks noGrp="1"/>
          </p:cNvSpPr>
          <p:nvPr>
            <p:ph type="sldNum" sz="quarter" idx="10"/>
          </p:nvPr>
        </p:nvSpPr>
        <p:spPr>
          <a:xfrm>
            <a:off x="9108000" y="6480015"/>
            <a:ext cx="2556000" cy="365125"/>
          </a:xfrm>
          <a:prstGeom prst="rect">
            <a:avLst/>
          </a:prstGeom>
        </p:spPr>
        <p:txBody>
          <a:bodyPr/>
          <a:lstStyle/>
          <a:p>
            <a:fld id="{0580567E-5E8F-47A5-90DF-8BFEB1A71525}" type="slidenum">
              <a:rPr lang="en-GB" smtClean="0">
                <a:solidFill>
                  <a:prstClr val="white"/>
                </a:solidFill>
              </a:rPr>
              <a:pPr/>
              <a:t>‹nr.›</a:t>
            </a:fld>
            <a:endParaRPr lang="en-GB" dirty="0">
              <a:solidFill>
                <a:prstClr val="white"/>
              </a:solidFill>
            </a:endParaRPr>
          </a:p>
        </p:txBody>
      </p:sp>
    </p:spTree>
    <p:extLst>
      <p:ext uri="{BB962C8B-B14F-4D97-AF65-F5344CB8AC3E}">
        <p14:creationId xmlns:p14="http://schemas.microsoft.com/office/powerpoint/2010/main" val="3085315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a:xfrm>
            <a:off x="431801" y="257576"/>
            <a:ext cx="10318363" cy="821923"/>
          </a:xfrm>
        </p:spPr>
        <p:txBody>
          <a:bodyPr/>
          <a:lstStyle/>
          <a:p>
            <a:r>
              <a:rPr lang="hu-HU" dirty="0"/>
              <a:t>Mintacím szerkesztése</a:t>
            </a:r>
            <a:endParaRPr lang="en-US" dirty="0"/>
          </a:p>
        </p:txBody>
      </p:sp>
      <p:sp>
        <p:nvSpPr>
          <p:cNvPr id="3" name="Content Placeholder 2"/>
          <p:cNvSpPr>
            <a:spLocks noGrp="1"/>
          </p:cNvSpPr>
          <p:nvPr>
            <p:ph idx="1"/>
          </p:nvPr>
        </p:nvSpPr>
        <p:spPr>
          <a:xfrm>
            <a:off x="431807" y="1236372"/>
            <a:ext cx="11368617" cy="5005678"/>
          </a:xfrm>
        </p:spPr>
        <p:txBody>
          <a:bodyPr/>
          <a:lstStyle>
            <a:lvl1pPr>
              <a:lnSpc>
                <a:spcPct val="90000"/>
              </a:lnSpc>
              <a:spcBef>
                <a:spcPts val="300"/>
              </a:spcBef>
              <a:spcAft>
                <a:spcPts val="600"/>
              </a:spcAft>
              <a:defRPr sz="2400"/>
            </a:lvl1pPr>
            <a:lvl2pPr marL="269861" indent="-269861">
              <a:lnSpc>
                <a:spcPct val="90000"/>
              </a:lnSpc>
              <a:spcBef>
                <a:spcPts val="300"/>
              </a:spcBef>
              <a:spcAft>
                <a:spcPts val="600"/>
              </a:spcAft>
              <a:buFont typeface="Arial" pitchFamily="34" charset="0"/>
              <a:buChar char="•"/>
              <a:tabLst>
                <a:tab pos="269861" algn="l"/>
              </a:tabLst>
              <a:defRPr sz="2400">
                <a:latin typeface="Tahoma" pitchFamily="34" charset="0"/>
                <a:cs typeface="Tahoma" pitchFamily="34" charset="0"/>
              </a:defRPr>
            </a:lvl2pPr>
            <a:lvl3pPr marL="541312" indent="-271449">
              <a:lnSpc>
                <a:spcPct val="90000"/>
              </a:lnSpc>
              <a:spcBef>
                <a:spcPts val="300"/>
              </a:spcBef>
              <a:spcAft>
                <a:spcPts val="600"/>
              </a:spcAft>
              <a:buFont typeface="Arial" panose="020B0604020202020204" pitchFamily="34" charset="0"/>
              <a:buChar char="•"/>
              <a:tabLst>
                <a:tab pos="541312" algn="l"/>
              </a:tabLst>
              <a:defRPr sz="2000">
                <a:latin typeface="Tahoma" pitchFamily="34" charset="0"/>
                <a:cs typeface="Tahoma" pitchFamily="34" charset="0"/>
              </a:defRPr>
            </a:lvl3pPr>
            <a:lvl5pPr>
              <a:buNone/>
              <a:defRPr/>
            </a:lvl5pPr>
          </a:lstStyle>
          <a:p>
            <a:pPr lvl="0"/>
            <a:r>
              <a:rPr lang="hu-HU" dirty="0"/>
              <a:t>Mintaszöveg szerkesztése</a:t>
            </a:r>
          </a:p>
          <a:p>
            <a:pPr lvl="1"/>
            <a:r>
              <a:rPr lang="hu-HU" dirty="0"/>
              <a:t>Második szint</a:t>
            </a:r>
          </a:p>
          <a:p>
            <a:pPr lvl="2"/>
            <a:r>
              <a:rPr lang="hu-HU" dirty="0"/>
              <a:t>Harmadik szint</a:t>
            </a:r>
          </a:p>
        </p:txBody>
      </p:sp>
      <p:sp>
        <p:nvSpPr>
          <p:cNvPr id="5" name="Slide Number Placeholder 4"/>
          <p:cNvSpPr>
            <a:spLocks noGrp="1"/>
          </p:cNvSpPr>
          <p:nvPr>
            <p:ph type="sldNum" sz="quarter" idx="10"/>
          </p:nvPr>
        </p:nvSpPr>
        <p:spPr/>
        <p:txBody>
          <a:bodyPr/>
          <a:lstStyle>
            <a:lvl1pPr>
              <a:lnSpc>
                <a:spcPct val="100000"/>
              </a:lnSpc>
              <a:defRPr>
                <a:solidFill>
                  <a:schemeClr val="bg1"/>
                </a:solidFill>
              </a:defRPr>
            </a:lvl1pPr>
          </a:lstStyle>
          <a:p>
            <a:fld id="{0580567E-5E8F-47A5-90DF-8BFEB1A71525}" type="slidenum">
              <a:rPr lang="en-GB" smtClean="0"/>
              <a:pPr/>
              <a:t>‹nr.›</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GB" dirty="0"/>
          </a:p>
        </p:txBody>
      </p:sp>
      <p:sp>
        <p:nvSpPr>
          <p:cNvPr id="4" name="Slide Number Placeholder 4"/>
          <p:cNvSpPr>
            <a:spLocks noGrp="1"/>
          </p:cNvSpPr>
          <p:nvPr>
            <p:ph type="sldNum" sz="quarter" idx="10"/>
          </p:nvPr>
        </p:nvSpPr>
        <p:spPr>
          <a:xfrm>
            <a:off x="9108000" y="6480015"/>
            <a:ext cx="2556000" cy="365125"/>
          </a:xfrm>
          <a:prstGeom prst="rect">
            <a:avLst/>
          </a:prstGeom>
        </p:spPr>
        <p:txBody>
          <a:bodyPr/>
          <a:lstStyle/>
          <a:p>
            <a:fld id="{0580567E-5E8F-47A5-90DF-8BFEB1A71525}" type="slidenum">
              <a:rPr lang="en-GB" smtClean="0"/>
              <a:pPr/>
              <a:t>‹nr.›</a:t>
            </a:fld>
            <a:endParaRPr lang="en-GB" dirty="0"/>
          </a:p>
        </p:txBody>
      </p:sp>
    </p:spTree>
    <p:extLst>
      <p:ext uri="{BB962C8B-B14F-4D97-AF65-F5344CB8AC3E}">
        <p14:creationId xmlns:p14="http://schemas.microsoft.com/office/powerpoint/2010/main" val="1828073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31800" y="1079500"/>
            <a:ext cx="5581651" cy="5162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216651" y="1079500"/>
            <a:ext cx="5583767" cy="5162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66926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4" name="Slide Number Placeholder 4"/>
          <p:cNvSpPr>
            <a:spLocks noGrp="1"/>
          </p:cNvSpPr>
          <p:nvPr>
            <p:ph type="sldNum" sz="quarter" idx="10"/>
          </p:nvPr>
        </p:nvSpPr>
        <p:spPr>
          <a:xfrm>
            <a:off x="9108000" y="6480015"/>
            <a:ext cx="2556000" cy="365125"/>
          </a:xfrm>
          <a:prstGeom prst="rect">
            <a:avLst/>
          </a:prstGeom>
        </p:spPr>
        <p:txBody>
          <a:bodyPr/>
          <a:lstStyle/>
          <a:p>
            <a:fld id="{0580567E-5E8F-47A5-90DF-8BFEB1A71525}" type="slidenum">
              <a:rPr lang="en-GB" smtClean="0"/>
              <a:pPr/>
              <a:t>‹nr.›</a:t>
            </a:fld>
            <a:endParaRPr lang="en-GB" dirty="0"/>
          </a:p>
        </p:txBody>
      </p:sp>
    </p:spTree>
    <p:extLst>
      <p:ext uri="{BB962C8B-B14F-4D97-AF65-F5344CB8AC3E}">
        <p14:creationId xmlns:p14="http://schemas.microsoft.com/office/powerpoint/2010/main" val="3557317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4" name="Slide Number Placeholder 4"/>
          <p:cNvSpPr>
            <a:spLocks noGrp="1"/>
          </p:cNvSpPr>
          <p:nvPr>
            <p:ph type="sldNum" sz="quarter" idx="10"/>
          </p:nvPr>
        </p:nvSpPr>
        <p:spPr>
          <a:xfrm>
            <a:off x="9108000" y="6480015"/>
            <a:ext cx="2556000" cy="365125"/>
          </a:xfrm>
          <a:prstGeom prst="rect">
            <a:avLst/>
          </a:prstGeom>
        </p:spPr>
        <p:txBody>
          <a:bodyPr/>
          <a:lstStyle/>
          <a:p>
            <a:fld id="{0580567E-5E8F-47A5-90DF-8BFEB1A71525}" type="slidenum">
              <a:rPr lang="en-GB" smtClean="0"/>
              <a:pPr/>
              <a:t>‹nr.›</a:t>
            </a:fld>
            <a:endParaRPr lang="en-GB" dirty="0"/>
          </a:p>
        </p:txBody>
      </p:sp>
    </p:spTree>
    <p:extLst>
      <p:ext uri="{BB962C8B-B14F-4D97-AF65-F5344CB8AC3E}">
        <p14:creationId xmlns:p14="http://schemas.microsoft.com/office/powerpoint/2010/main" val="261214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4" name="Slide Number Placeholder 4"/>
          <p:cNvSpPr>
            <a:spLocks noGrp="1"/>
          </p:cNvSpPr>
          <p:nvPr>
            <p:ph type="sldNum" sz="quarter" idx="10"/>
          </p:nvPr>
        </p:nvSpPr>
        <p:spPr>
          <a:xfrm>
            <a:off x="9108000" y="6480015"/>
            <a:ext cx="2556000" cy="365125"/>
          </a:xfrm>
          <a:prstGeom prst="rect">
            <a:avLst/>
          </a:prstGeom>
        </p:spPr>
        <p:txBody>
          <a:bodyPr/>
          <a:lstStyle/>
          <a:p>
            <a:fld id="{0580567E-5E8F-47A5-90DF-8BFEB1A71525}" type="slidenum">
              <a:rPr lang="en-GB" smtClean="0"/>
              <a:pPr/>
              <a:t>‹nr.›</a:t>
            </a:fld>
            <a:endParaRPr lang="en-GB" dirty="0"/>
          </a:p>
        </p:txBody>
      </p:sp>
    </p:spTree>
    <p:extLst>
      <p:ext uri="{BB962C8B-B14F-4D97-AF65-F5344CB8AC3E}">
        <p14:creationId xmlns:p14="http://schemas.microsoft.com/office/powerpoint/2010/main" val="3102732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4" name="Slide Number Placeholder 4"/>
          <p:cNvSpPr>
            <a:spLocks noGrp="1"/>
          </p:cNvSpPr>
          <p:nvPr>
            <p:ph type="sldNum" sz="quarter" idx="10"/>
          </p:nvPr>
        </p:nvSpPr>
        <p:spPr>
          <a:xfrm>
            <a:off x="9108000" y="6480015"/>
            <a:ext cx="2556000" cy="365125"/>
          </a:xfrm>
          <a:prstGeom prst="rect">
            <a:avLst/>
          </a:prstGeom>
        </p:spPr>
        <p:txBody>
          <a:bodyPr/>
          <a:lstStyle/>
          <a:p>
            <a:fld id="{0580567E-5E8F-47A5-90DF-8BFEB1A71525}" type="slidenum">
              <a:rPr lang="en-GB" smtClean="0">
                <a:solidFill>
                  <a:prstClr val="white"/>
                </a:solidFill>
              </a:rPr>
              <a:pPr/>
              <a:t>‹nr.›</a:t>
            </a:fld>
            <a:endParaRPr lang="en-GB" dirty="0">
              <a:solidFill>
                <a:prstClr val="white"/>
              </a:solidFill>
            </a:endParaRPr>
          </a:p>
        </p:txBody>
      </p:sp>
    </p:spTree>
    <p:extLst>
      <p:ext uri="{BB962C8B-B14F-4D97-AF65-F5344CB8AC3E}">
        <p14:creationId xmlns:p14="http://schemas.microsoft.com/office/powerpoint/2010/main" val="2702248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4" name="Slide Number Placeholder 4"/>
          <p:cNvSpPr>
            <a:spLocks noGrp="1"/>
          </p:cNvSpPr>
          <p:nvPr>
            <p:ph type="sldNum" sz="quarter" idx="10"/>
          </p:nvPr>
        </p:nvSpPr>
        <p:spPr>
          <a:xfrm>
            <a:off x="9108000" y="6480015"/>
            <a:ext cx="2556000" cy="365125"/>
          </a:xfrm>
          <a:prstGeom prst="rect">
            <a:avLst/>
          </a:prstGeom>
        </p:spPr>
        <p:txBody>
          <a:bodyPr/>
          <a:lstStyle/>
          <a:p>
            <a:fld id="{0580567E-5E8F-47A5-90DF-8BFEB1A71525}" type="slidenum">
              <a:rPr lang="en-GB" smtClean="0">
                <a:solidFill>
                  <a:prstClr val="white"/>
                </a:solidFill>
              </a:rPr>
              <a:pPr/>
              <a:t>‹nr.›</a:t>
            </a:fld>
            <a:endParaRPr lang="en-GB" dirty="0">
              <a:solidFill>
                <a:prstClr val="white"/>
              </a:solidFill>
            </a:endParaRPr>
          </a:p>
        </p:txBody>
      </p:sp>
    </p:spTree>
    <p:extLst>
      <p:ext uri="{BB962C8B-B14F-4D97-AF65-F5344CB8AC3E}">
        <p14:creationId xmlns:p14="http://schemas.microsoft.com/office/powerpoint/2010/main" val="2230412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2.jpeg"/><Relationship Id="rId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image" Target="../media/image2.jpeg"/><Relationship Id="rId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2.jpeg"/><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0226" name="Rectangle 2"/>
          <p:cNvSpPr>
            <a:spLocks noGrp="1" noChangeArrowheads="1"/>
          </p:cNvSpPr>
          <p:nvPr>
            <p:ph type="title"/>
          </p:nvPr>
        </p:nvSpPr>
        <p:spPr bwMode="auto">
          <a:xfrm>
            <a:off x="431801" y="283335"/>
            <a:ext cx="10318363" cy="7937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nl-NL" dirty="0"/>
              <a:t>Klik om stijl te bewerken</a:t>
            </a:r>
            <a:endParaRPr lang="en-GB" dirty="0"/>
          </a:p>
        </p:txBody>
      </p:sp>
      <p:sp>
        <p:nvSpPr>
          <p:cNvPr id="180227" name="Rectangle 3"/>
          <p:cNvSpPr>
            <a:spLocks noGrp="1" noChangeArrowheads="1"/>
          </p:cNvSpPr>
          <p:nvPr>
            <p:ph type="body" idx="1"/>
          </p:nvPr>
        </p:nvSpPr>
        <p:spPr bwMode="auto">
          <a:xfrm>
            <a:off x="431807" y="1216839"/>
            <a:ext cx="11368617" cy="502521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dirty="0"/>
              <a:t>Click to edit Master text styles</a:t>
            </a:r>
          </a:p>
          <a:p>
            <a:pPr lvl="1"/>
            <a:r>
              <a:rPr lang="en-US" dirty="0"/>
              <a:t>Second level</a:t>
            </a:r>
          </a:p>
          <a:p>
            <a:pPr lvl="2"/>
            <a:r>
              <a:rPr lang="en-US" dirty="0"/>
              <a:t>Third level</a:t>
            </a:r>
          </a:p>
          <a:p>
            <a:pPr lvl="0"/>
            <a:endParaRPr lang="en-GB" dirty="0"/>
          </a:p>
        </p:txBody>
      </p:sp>
      <p:sp>
        <p:nvSpPr>
          <p:cNvPr id="10" name="Slide Number Placeholder 9"/>
          <p:cNvSpPr>
            <a:spLocks noGrp="1"/>
          </p:cNvSpPr>
          <p:nvPr>
            <p:ph type="sldNum" sz="quarter" idx="4"/>
          </p:nvPr>
        </p:nvSpPr>
        <p:spPr>
          <a:xfrm>
            <a:off x="9108000" y="6480015"/>
            <a:ext cx="2556000" cy="365125"/>
          </a:xfrm>
          <a:prstGeom prst="rect">
            <a:avLst/>
          </a:prstGeom>
        </p:spPr>
        <p:txBody>
          <a:bodyPr vert="horz" lIns="91440" tIns="36000" rIns="91440" bIns="36000" rtlCol="0" anchor="ctr" anchorCtr="0"/>
          <a:lstStyle>
            <a:lvl1pPr algn="r">
              <a:lnSpc>
                <a:spcPct val="100000"/>
              </a:lnSpc>
              <a:defRPr sz="1200" b="0">
                <a:solidFill>
                  <a:schemeClr val="bg1"/>
                </a:solidFill>
              </a:defRPr>
            </a:lvl1pPr>
          </a:lstStyle>
          <a:p>
            <a:fld id="{0580567E-5E8F-47A5-90DF-8BFEB1A71525}" type="slidenum">
              <a:rPr lang="en-GB" smtClean="0"/>
              <a:pPr/>
              <a:t>‹nr.›</a:t>
            </a:fld>
            <a:endParaRPr lang="en-GB" dirty="0"/>
          </a:p>
        </p:txBody>
      </p:sp>
      <p:pic>
        <p:nvPicPr>
          <p:cNvPr id="7" name="Picture 8"/>
          <p:cNvPicPr>
            <a:picLocks noChangeArrowheads="1"/>
          </p:cNvPicPr>
          <p:nvPr/>
        </p:nvPicPr>
        <p:blipFill>
          <a:blip r:embed="rId8" cstate="print">
            <a:clrChange>
              <a:clrFrom>
                <a:srgbClr val="FFFFFF"/>
              </a:clrFrom>
              <a:clrTo>
                <a:srgbClr val="FFFFFF">
                  <a:alpha val="0"/>
                </a:srgbClr>
              </a:clrTo>
            </a:clrChange>
            <a:lum bright="-6000"/>
          </a:blip>
          <a:srcRect/>
          <a:stretch>
            <a:fillRect/>
          </a:stretch>
        </p:blipFill>
        <p:spPr bwMode="auto">
          <a:xfrm>
            <a:off x="10917773" y="139754"/>
            <a:ext cx="882651" cy="793750"/>
          </a:xfrm>
          <a:prstGeom prst="rect">
            <a:avLst/>
          </a:prstGeom>
          <a:noFill/>
        </p:spPr>
      </p:pic>
    </p:spTree>
  </p:cSld>
  <p:clrMap bg1="lt1" tx1="dk1" bg2="lt2" tx2="dk2" accent1="accent1" accent2="accent2" accent3="accent3" accent4="accent4" accent5="accent5" accent6="accent6" hlink="hlink" folHlink="folHlink"/>
  <p:sldLayoutIdLst>
    <p:sldLayoutId id="2147483652" r:id="rId1"/>
    <p:sldLayoutId id="2147483656" r:id="rId2"/>
    <p:sldLayoutId id="2147483671" r:id="rId3"/>
    <p:sldLayoutId id="2147483673" r:id="rId4"/>
    <p:sldLayoutId id="2147483681" r:id="rId5"/>
  </p:sldLayoutIdLst>
  <p:hf hdr="0" ft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178" algn="l" rtl="0" eaLnBrk="1" fontAlgn="base" hangingPunct="1">
        <a:lnSpc>
          <a:spcPct val="90000"/>
        </a:lnSpc>
        <a:spcBef>
          <a:spcPct val="0"/>
        </a:spcBef>
        <a:spcAft>
          <a:spcPct val="0"/>
        </a:spcAft>
        <a:defRPr sz="2800" b="1">
          <a:solidFill>
            <a:srgbClr val="333333"/>
          </a:solidFill>
          <a:latin typeface="Tahoma" pitchFamily="34" charset="0"/>
        </a:defRPr>
      </a:lvl6pPr>
      <a:lvl7pPr marL="914354" algn="l" rtl="0" eaLnBrk="1" fontAlgn="base" hangingPunct="1">
        <a:lnSpc>
          <a:spcPct val="90000"/>
        </a:lnSpc>
        <a:spcBef>
          <a:spcPct val="0"/>
        </a:spcBef>
        <a:spcAft>
          <a:spcPct val="0"/>
        </a:spcAft>
        <a:defRPr sz="2800" b="1">
          <a:solidFill>
            <a:srgbClr val="333333"/>
          </a:solidFill>
          <a:latin typeface="Tahoma" pitchFamily="34" charset="0"/>
        </a:defRPr>
      </a:lvl7pPr>
      <a:lvl8pPr marL="1371532" algn="l" rtl="0" eaLnBrk="1" fontAlgn="base" hangingPunct="1">
        <a:lnSpc>
          <a:spcPct val="90000"/>
        </a:lnSpc>
        <a:spcBef>
          <a:spcPct val="0"/>
        </a:spcBef>
        <a:spcAft>
          <a:spcPct val="0"/>
        </a:spcAft>
        <a:defRPr sz="2800" b="1">
          <a:solidFill>
            <a:srgbClr val="333333"/>
          </a:solidFill>
          <a:latin typeface="Tahoma" pitchFamily="34" charset="0"/>
        </a:defRPr>
      </a:lvl8pPr>
      <a:lvl9pPr marL="1828709"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61" indent="-269861"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12" indent="-271449" algn="l" rtl="0" eaLnBrk="1" fontAlgn="base" hangingPunct="1">
        <a:lnSpc>
          <a:spcPct val="90000"/>
        </a:lnSpc>
        <a:spcBef>
          <a:spcPct val="20000"/>
        </a:spcBef>
        <a:spcAft>
          <a:spcPts val="300"/>
        </a:spcAft>
        <a:buFont typeface="Arial" panose="020B0604020202020204" pitchFamily="34" charset="0"/>
        <a:buChar char="•"/>
        <a:defRPr sz="2000">
          <a:solidFill>
            <a:schemeClr val="tx1"/>
          </a:solidFill>
          <a:latin typeface="+mn-lt"/>
        </a:defRPr>
      </a:lvl3pPr>
      <a:lvl4pPr marL="1600120" indent="-228589" algn="l" rtl="0" eaLnBrk="1" fontAlgn="base" hangingPunct="1">
        <a:spcBef>
          <a:spcPct val="20000"/>
        </a:spcBef>
        <a:spcAft>
          <a:spcPct val="0"/>
        </a:spcAft>
        <a:defRPr sz="1600">
          <a:solidFill>
            <a:schemeClr val="tx1"/>
          </a:solidFill>
          <a:latin typeface="+mn-lt"/>
        </a:defRPr>
      </a:lvl4pPr>
      <a:lvl5pPr marL="2057298" indent="-228589" algn="l" rtl="0" eaLnBrk="1" fontAlgn="base" hangingPunct="1">
        <a:spcBef>
          <a:spcPct val="20000"/>
        </a:spcBef>
        <a:spcAft>
          <a:spcPct val="0"/>
        </a:spcAft>
        <a:buChar char="»"/>
        <a:defRPr sz="1600">
          <a:solidFill>
            <a:schemeClr val="tx1"/>
          </a:solidFill>
          <a:latin typeface="+mn-lt"/>
        </a:defRPr>
      </a:lvl5pPr>
      <a:lvl6pPr marL="2514474" indent="-228589" algn="l" rtl="0" eaLnBrk="1" fontAlgn="base" hangingPunct="1">
        <a:spcBef>
          <a:spcPct val="20000"/>
        </a:spcBef>
        <a:spcAft>
          <a:spcPct val="0"/>
        </a:spcAft>
        <a:buChar char="»"/>
        <a:defRPr sz="1600">
          <a:solidFill>
            <a:schemeClr val="tx1"/>
          </a:solidFill>
          <a:latin typeface="+mn-lt"/>
        </a:defRPr>
      </a:lvl6pPr>
      <a:lvl7pPr marL="2971652" indent="-228589" algn="l" rtl="0" eaLnBrk="1" fontAlgn="base" hangingPunct="1">
        <a:spcBef>
          <a:spcPct val="20000"/>
        </a:spcBef>
        <a:spcAft>
          <a:spcPct val="0"/>
        </a:spcAft>
        <a:buChar char="»"/>
        <a:defRPr sz="1600">
          <a:solidFill>
            <a:schemeClr val="tx1"/>
          </a:solidFill>
          <a:latin typeface="+mn-lt"/>
        </a:defRPr>
      </a:lvl7pPr>
      <a:lvl8pPr marL="3428829" indent="-228589" algn="l" rtl="0" eaLnBrk="1" fontAlgn="base" hangingPunct="1">
        <a:spcBef>
          <a:spcPct val="20000"/>
        </a:spcBef>
        <a:spcAft>
          <a:spcPct val="0"/>
        </a:spcAft>
        <a:buChar char="»"/>
        <a:defRPr sz="1600">
          <a:solidFill>
            <a:schemeClr val="tx1"/>
          </a:solidFill>
          <a:latin typeface="+mn-lt"/>
        </a:defRPr>
      </a:lvl8pPr>
      <a:lvl9pPr marL="3886006" indent="-228589"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8" name="Title Placeholder 7"/>
          <p:cNvSpPr>
            <a:spLocks noGrp="1"/>
          </p:cNvSpPr>
          <p:nvPr>
            <p:ph type="title"/>
          </p:nvPr>
        </p:nvSpPr>
        <p:spPr>
          <a:xfrm>
            <a:off x="432000" y="4320014"/>
            <a:ext cx="10972800" cy="1941811"/>
          </a:xfrm>
          <a:prstGeom prst="rect">
            <a:avLst/>
          </a:prstGeom>
        </p:spPr>
        <p:txBody>
          <a:bodyPr vert="horz" lIns="0" tIns="0" rIns="0" bIns="0" rtlCol="0" anchor="t" anchorCtr="0">
            <a:normAutofit/>
          </a:bodyPr>
          <a:lstStyle/>
          <a:p>
            <a:r>
              <a:rPr lang="en-US" dirty="0"/>
              <a:t>Click to edit Master title style</a:t>
            </a:r>
            <a:endParaRPr lang="en-GB" dirty="0"/>
          </a:p>
        </p:txBody>
      </p:sp>
      <p:pic>
        <p:nvPicPr>
          <p:cNvPr id="7" name="Picture 8"/>
          <p:cNvPicPr>
            <a:picLocks noChangeArrowheads="1"/>
          </p:cNvPicPr>
          <p:nvPr/>
        </p:nvPicPr>
        <p:blipFill>
          <a:blip r:embed="rId5" cstate="print">
            <a:clrChange>
              <a:clrFrom>
                <a:srgbClr val="FFFFFF"/>
              </a:clrFrom>
              <a:clrTo>
                <a:srgbClr val="FFFFFF">
                  <a:alpha val="0"/>
                </a:srgbClr>
              </a:clrTo>
            </a:clrChange>
            <a:lum bright="-6000"/>
          </a:blip>
          <a:srcRect/>
          <a:stretch>
            <a:fillRect/>
          </a:stretch>
        </p:blipFill>
        <p:spPr bwMode="auto">
          <a:xfrm>
            <a:off x="10917773" y="139754"/>
            <a:ext cx="882651" cy="793750"/>
          </a:xfrm>
          <a:prstGeom prst="rect">
            <a:avLst/>
          </a:prstGeom>
          <a:noFill/>
        </p:spPr>
      </p:pic>
      <p:sp>
        <p:nvSpPr>
          <p:cNvPr id="6" name="Slide Number Placeholder 4"/>
          <p:cNvSpPr>
            <a:spLocks noGrp="1"/>
          </p:cNvSpPr>
          <p:nvPr>
            <p:ph type="sldNum" sz="quarter" idx="4"/>
          </p:nvPr>
        </p:nvSpPr>
        <p:spPr>
          <a:xfrm>
            <a:off x="9108000" y="6480015"/>
            <a:ext cx="2556000" cy="365125"/>
          </a:xfrm>
          <a:prstGeom prst="rect">
            <a:avLst/>
          </a:prstGeom>
        </p:spPr>
        <p:txBody>
          <a:bodyPr tIns="36000" bIns="36000" anchor="ctr" anchorCtr="0"/>
          <a:lstStyle>
            <a:lvl1pPr algn="r">
              <a:lnSpc>
                <a:spcPct val="100000"/>
              </a:lnSpc>
              <a:defRPr sz="1200">
                <a:solidFill>
                  <a:schemeClr val="bg1"/>
                </a:solidFill>
              </a:defRPr>
            </a:lvl1pPr>
          </a:lstStyle>
          <a:p>
            <a:fld id="{0580567E-5E8F-47A5-90DF-8BFEB1A71525}" type="slidenum">
              <a:rPr lang="en-GB" smtClean="0"/>
              <a:pPr/>
              <a:t>‹nr.›</a:t>
            </a:fld>
            <a:endParaRPr lang="en-GB" dirty="0"/>
          </a:p>
        </p:txBody>
      </p:sp>
    </p:spTree>
  </p:cSld>
  <p:clrMap bg1="lt1" tx1="dk1" bg2="lt2" tx2="dk2" accent1="accent1" accent2="accent2" accent3="accent3" accent4="accent4" accent5="accent5" accent6="accent6" hlink="hlink" folHlink="folHlink"/>
  <p:sldLayoutIdLst>
    <p:sldLayoutId id="2147483668" r:id="rId1"/>
    <p:sldLayoutId id="2147483670" r:id="rId2"/>
  </p:sldLayoutIdLst>
  <p:hf hdr="0" dt="0"/>
  <p:txStyles>
    <p:titleStyle>
      <a:lvl1pPr algn="l" rtl="0" fontAlgn="base">
        <a:lnSpc>
          <a:spcPct val="90000"/>
        </a:lnSpc>
        <a:spcBef>
          <a:spcPct val="0"/>
        </a:spcBef>
        <a:spcAft>
          <a:spcPct val="0"/>
        </a:spcAft>
        <a:defRPr sz="4000" b="1">
          <a:solidFill>
            <a:schemeClr val="bg1"/>
          </a:solidFill>
          <a:latin typeface="Tahoma" pitchFamily="34" charset="0"/>
          <a:ea typeface="+mj-ea"/>
          <a:cs typeface="Tahoma" pitchFamily="34" charset="0"/>
        </a:defRPr>
      </a:lvl1pPr>
      <a:lvl2pPr algn="l" rtl="0" fontAlgn="base">
        <a:lnSpc>
          <a:spcPct val="90000"/>
        </a:lnSpc>
        <a:spcBef>
          <a:spcPct val="0"/>
        </a:spcBef>
        <a:spcAft>
          <a:spcPct val="0"/>
        </a:spcAft>
        <a:defRPr sz="3200">
          <a:solidFill>
            <a:schemeClr val="bg1"/>
          </a:solidFill>
          <a:latin typeface="Tahoma" pitchFamily="34" charset="0"/>
        </a:defRPr>
      </a:lvl2pPr>
      <a:lvl3pPr algn="l" rtl="0" fontAlgn="base">
        <a:lnSpc>
          <a:spcPct val="90000"/>
        </a:lnSpc>
        <a:spcBef>
          <a:spcPct val="0"/>
        </a:spcBef>
        <a:spcAft>
          <a:spcPct val="0"/>
        </a:spcAft>
        <a:defRPr sz="3200">
          <a:solidFill>
            <a:schemeClr val="bg1"/>
          </a:solidFill>
          <a:latin typeface="Tahoma" pitchFamily="34" charset="0"/>
        </a:defRPr>
      </a:lvl3pPr>
      <a:lvl4pPr algn="l" rtl="0" fontAlgn="base">
        <a:lnSpc>
          <a:spcPct val="90000"/>
        </a:lnSpc>
        <a:spcBef>
          <a:spcPct val="0"/>
        </a:spcBef>
        <a:spcAft>
          <a:spcPct val="0"/>
        </a:spcAft>
        <a:defRPr sz="3200">
          <a:solidFill>
            <a:schemeClr val="bg1"/>
          </a:solidFill>
          <a:latin typeface="Tahoma" pitchFamily="34" charset="0"/>
        </a:defRPr>
      </a:lvl4pPr>
      <a:lvl5pPr algn="l" rtl="0" fontAlgn="base">
        <a:lnSpc>
          <a:spcPct val="90000"/>
        </a:lnSpc>
        <a:spcBef>
          <a:spcPct val="0"/>
        </a:spcBef>
        <a:spcAft>
          <a:spcPct val="0"/>
        </a:spcAft>
        <a:defRPr sz="3200">
          <a:solidFill>
            <a:schemeClr val="bg1"/>
          </a:solidFill>
          <a:latin typeface="Tahoma" pitchFamily="34" charset="0"/>
        </a:defRPr>
      </a:lvl5pPr>
      <a:lvl6pPr marL="457178" algn="l" rtl="0" fontAlgn="base">
        <a:lnSpc>
          <a:spcPct val="90000"/>
        </a:lnSpc>
        <a:spcBef>
          <a:spcPct val="0"/>
        </a:spcBef>
        <a:spcAft>
          <a:spcPct val="0"/>
        </a:spcAft>
        <a:defRPr sz="3200">
          <a:solidFill>
            <a:schemeClr val="bg1"/>
          </a:solidFill>
          <a:latin typeface="Tahoma" pitchFamily="34" charset="0"/>
        </a:defRPr>
      </a:lvl6pPr>
      <a:lvl7pPr marL="914354" algn="l" rtl="0" fontAlgn="base">
        <a:lnSpc>
          <a:spcPct val="90000"/>
        </a:lnSpc>
        <a:spcBef>
          <a:spcPct val="0"/>
        </a:spcBef>
        <a:spcAft>
          <a:spcPct val="0"/>
        </a:spcAft>
        <a:defRPr sz="3200">
          <a:solidFill>
            <a:schemeClr val="bg1"/>
          </a:solidFill>
          <a:latin typeface="Tahoma" pitchFamily="34" charset="0"/>
        </a:defRPr>
      </a:lvl7pPr>
      <a:lvl8pPr marL="1371532" algn="l" rtl="0" fontAlgn="base">
        <a:lnSpc>
          <a:spcPct val="90000"/>
        </a:lnSpc>
        <a:spcBef>
          <a:spcPct val="0"/>
        </a:spcBef>
        <a:spcAft>
          <a:spcPct val="0"/>
        </a:spcAft>
        <a:defRPr sz="3200">
          <a:solidFill>
            <a:schemeClr val="bg1"/>
          </a:solidFill>
          <a:latin typeface="Tahoma" pitchFamily="34" charset="0"/>
        </a:defRPr>
      </a:lvl8pPr>
      <a:lvl9pPr marL="1828709" algn="l" rtl="0" fontAlgn="base">
        <a:lnSpc>
          <a:spcPct val="90000"/>
        </a:lnSpc>
        <a:spcBef>
          <a:spcPct val="0"/>
        </a:spcBef>
        <a:spcAft>
          <a:spcPct val="0"/>
        </a:spcAft>
        <a:defRPr sz="3200">
          <a:solidFill>
            <a:schemeClr val="bg1"/>
          </a:solidFill>
          <a:latin typeface="Tahoma" pitchFamily="34" charset="0"/>
        </a:defRPr>
      </a:lvl9pPr>
    </p:titleStyle>
    <p:bodyStyle>
      <a:lvl1pPr algn="l" rtl="0" fontAlgn="base">
        <a:lnSpc>
          <a:spcPct val="90000"/>
        </a:lnSpc>
        <a:spcBef>
          <a:spcPct val="0"/>
        </a:spcBef>
        <a:spcAft>
          <a:spcPct val="0"/>
        </a:spcAft>
        <a:defRPr sz="4000" b="1">
          <a:solidFill>
            <a:schemeClr val="bg1"/>
          </a:solidFill>
          <a:latin typeface="+mn-lt"/>
          <a:ea typeface="+mn-ea"/>
          <a:cs typeface="+mn-cs"/>
        </a:defRPr>
      </a:lvl1pPr>
      <a:lvl2pPr marL="822285" indent="-285737" algn="l" rtl="0" fontAlgn="base">
        <a:spcBef>
          <a:spcPct val="20000"/>
        </a:spcBef>
        <a:spcAft>
          <a:spcPct val="0"/>
        </a:spcAft>
        <a:buChar char="–"/>
        <a:defRPr sz="2800">
          <a:solidFill>
            <a:schemeClr val="tx1"/>
          </a:solidFill>
          <a:latin typeface="Arial" charset="0"/>
        </a:defRPr>
      </a:lvl2pPr>
      <a:lvl3pPr marL="1230252" indent="-228589" algn="l" rtl="0" fontAlgn="base">
        <a:spcBef>
          <a:spcPct val="20000"/>
        </a:spcBef>
        <a:spcAft>
          <a:spcPct val="0"/>
        </a:spcAft>
        <a:buChar char="•"/>
        <a:defRPr sz="2400">
          <a:solidFill>
            <a:schemeClr val="tx1"/>
          </a:solidFill>
          <a:latin typeface="Arial" charset="0"/>
        </a:defRPr>
      </a:lvl3pPr>
      <a:lvl4pPr marL="1638218" indent="-228589" algn="l" rtl="0" fontAlgn="base">
        <a:spcBef>
          <a:spcPct val="20000"/>
        </a:spcBef>
        <a:spcAft>
          <a:spcPct val="0"/>
        </a:spcAft>
        <a:buChar char="–"/>
        <a:defRPr sz="2000">
          <a:solidFill>
            <a:schemeClr val="tx1"/>
          </a:solidFill>
          <a:latin typeface="Arial" charset="0"/>
        </a:defRPr>
      </a:lvl4pPr>
      <a:lvl5pPr marL="2057298" indent="-228589" algn="l" rtl="0" fontAlgn="base">
        <a:spcBef>
          <a:spcPct val="20000"/>
        </a:spcBef>
        <a:spcAft>
          <a:spcPct val="0"/>
        </a:spcAft>
        <a:buChar char="»"/>
        <a:defRPr sz="2000">
          <a:solidFill>
            <a:schemeClr val="tx1"/>
          </a:solidFill>
          <a:latin typeface="Arial" charset="0"/>
        </a:defRPr>
      </a:lvl5pPr>
      <a:lvl6pPr marL="2514474" indent="-228589" algn="l" rtl="0" fontAlgn="base">
        <a:spcBef>
          <a:spcPct val="20000"/>
        </a:spcBef>
        <a:spcAft>
          <a:spcPct val="0"/>
        </a:spcAft>
        <a:buChar char="»"/>
        <a:defRPr sz="2000">
          <a:solidFill>
            <a:schemeClr val="tx1"/>
          </a:solidFill>
          <a:latin typeface="Arial" charset="0"/>
        </a:defRPr>
      </a:lvl6pPr>
      <a:lvl7pPr marL="2971652" indent="-228589" algn="l" rtl="0" fontAlgn="base">
        <a:spcBef>
          <a:spcPct val="20000"/>
        </a:spcBef>
        <a:spcAft>
          <a:spcPct val="0"/>
        </a:spcAft>
        <a:buChar char="»"/>
        <a:defRPr sz="2000">
          <a:solidFill>
            <a:schemeClr val="tx1"/>
          </a:solidFill>
          <a:latin typeface="Arial" charset="0"/>
        </a:defRPr>
      </a:lvl7pPr>
      <a:lvl8pPr marL="3428829" indent="-228589" algn="l" rtl="0" fontAlgn="base">
        <a:spcBef>
          <a:spcPct val="20000"/>
        </a:spcBef>
        <a:spcAft>
          <a:spcPct val="0"/>
        </a:spcAft>
        <a:buChar char="»"/>
        <a:defRPr sz="2000">
          <a:solidFill>
            <a:schemeClr val="tx1"/>
          </a:solidFill>
          <a:latin typeface="Arial" charset="0"/>
        </a:defRPr>
      </a:lvl8pPr>
      <a:lvl9pPr marL="3886006" indent="-228589"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8" name="Title Placeholder 7"/>
          <p:cNvSpPr>
            <a:spLocks noGrp="1"/>
          </p:cNvSpPr>
          <p:nvPr>
            <p:ph type="title"/>
          </p:nvPr>
        </p:nvSpPr>
        <p:spPr>
          <a:xfrm>
            <a:off x="432000" y="4320014"/>
            <a:ext cx="10972800" cy="1941811"/>
          </a:xfrm>
          <a:prstGeom prst="rect">
            <a:avLst/>
          </a:prstGeom>
        </p:spPr>
        <p:txBody>
          <a:bodyPr vert="horz" lIns="0" tIns="0" rIns="0" bIns="0" rtlCol="0" anchor="t" anchorCtr="0">
            <a:normAutofit/>
          </a:bodyPr>
          <a:lstStyle/>
          <a:p>
            <a:r>
              <a:rPr lang="en-US" dirty="0"/>
              <a:t>Click to edit Master title style</a:t>
            </a:r>
            <a:endParaRPr lang="en-GB" dirty="0"/>
          </a:p>
        </p:txBody>
      </p:sp>
      <p:pic>
        <p:nvPicPr>
          <p:cNvPr id="7" name="Picture 8"/>
          <p:cNvPicPr>
            <a:picLocks noChangeArrowheads="1"/>
          </p:cNvPicPr>
          <p:nvPr/>
        </p:nvPicPr>
        <p:blipFill>
          <a:blip r:embed="rId5" cstate="print">
            <a:clrChange>
              <a:clrFrom>
                <a:srgbClr val="FFFFFF"/>
              </a:clrFrom>
              <a:clrTo>
                <a:srgbClr val="FFFFFF">
                  <a:alpha val="0"/>
                </a:srgbClr>
              </a:clrTo>
            </a:clrChange>
            <a:lum bright="-6000"/>
          </a:blip>
          <a:srcRect/>
          <a:stretch>
            <a:fillRect/>
          </a:stretch>
        </p:blipFill>
        <p:spPr bwMode="auto">
          <a:xfrm>
            <a:off x="10917773" y="139754"/>
            <a:ext cx="882651" cy="793750"/>
          </a:xfrm>
          <a:prstGeom prst="rect">
            <a:avLst/>
          </a:prstGeom>
          <a:noFill/>
        </p:spPr>
      </p:pic>
      <p:sp>
        <p:nvSpPr>
          <p:cNvPr id="6" name="Slide Number Placeholder 4"/>
          <p:cNvSpPr>
            <a:spLocks noGrp="1"/>
          </p:cNvSpPr>
          <p:nvPr>
            <p:ph type="sldNum" sz="quarter" idx="4"/>
          </p:nvPr>
        </p:nvSpPr>
        <p:spPr>
          <a:xfrm>
            <a:off x="9108000" y="6480015"/>
            <a:ext cx="2556000" cy="365125"/>
          </a:xfrm>
          <a:prstGeom prst="rect">
            <a:avLst/>
          </a:prstGeom>
        </p:spPr>
        <p:txBody>
          <a:bodyPr tIns="36000" bIns="36000" anchor="ctr" anchorCtr="0"/>
          <a:lstStyle>
            <a:lvl1pPr algn="r">
              <a:lnSpc>
                <a:spcPct val="100000"/>
              </a:lnSpc>
              <a:defRPr sz="1200">
                <a:solidFill>
                  <a:schemeClr val="bg1"/>
                </a:solidFill>
              </a:defRPr>
            </a:lvl1pPr>
          </a:lstStyle>
          <a:p>
            <a:fld id="{0580567E-5E8F-47A5-90DF-8BFEB1A71525}" type="slidenum">
              <a:rPr lang="en-GB" smtClean="0">
                <a:solidFill>
                  <a:prstClr val="white"/>
                </a:solidFill>
              </a:rPr>
              <a:pPr/>
              <a:t>‹nr.›</a:t>
            </a:fld>
            <a:endParaRPr lang="en-GB" dirty="0">
              <a:solidFill>
                <a:prstClr val="white"/>
              </a:solidFill>
            </a:endParaRPr>
          </a:p>
        </p:txBody>
      </p:sp>
    </p:spTree>
    <p:extLst>
      <p:ext uri="{BB962C8B-B14F-4D97-AF65-F5344CB8AC3E}">
        <p14:creationId xmlns:p14="http://schemas.microsoft.com/office/powerpoint/2010/main" val="3115030444"/>
      </p:ext>
    </p:extLst>
  </p:cSld>
  <p:clrMap bg1="lt1" tx1="dk1" bg2="lt2" tx2="dk2" accent1="accent1" accent2="accent2" accent3="accent3" accent4="accent4" accent5="accent5" accent6="accent6" hlink="hlink" folHlink="folHlink"/>
  <p:sldLayoutIdLst>
    <p:sldLayoutId id="2147483676" r:id="rId1"/>
    <p:sldLayoutId id="2147483677" r:id="rId2"/>
  </p:sldLayoutIdLst>
  <p:hf hdr="0" dt="0"/>
  <p:txStyles>
    <p:titleStyle>
      <a:lvl1pPr algn="l" rtl="0" fontAlgn="base">
        <a:lnSpc>
          <a:spcPct val="90000"/>
        </a:lnSpc>
        <a:spcBef>
          <a:spcPct val="0"/>
        </a:spcBef>
        <a:spcAft>
          <a:spcPct val="0"/>
        </a:spcAft>
        <a:defRPr sz="4000" b="1">
          <a:solidFill>
            <a:schemeClr val="bg1"/>
          </a:solidFill>
          <a:latin typeface="Tahoma" pitchFamily="34" charset="0"/>
          <a:ea typeface="+mj-ea"/>
          <a:cs typeface="Tahoma" pitchFamily="34" charset="0"/>
        </a:defRPr>
      </a:lvl1pPr>
      <a:lvl2pPr algn="l" rtl="0" fontAlgn="base">
        <a:lnSpc>
          <a:spcPct val="90000"/>
        </a:lnSpc>
        <a:spcBef>
          <a:spcPct val="0"/>
        </a:spcBef>
        <a:spcAft>
          <a:spcPct val="0"/>
        </a:spcAft>
        <a:defRPr sz="3200">
          <a:solidFill>
            <a:schemeClr val="bg1"/>
          </a:solidFill>
          <a:latin typeface="Tahoma" pitchFamily="34" charset="0"/>
        </a:defRPr>
      </a:lvl2pPr>
      <a:lvl3pPr algn="l" rtl="0" fontAlgn="base">
        <a:lnSpc>
          <a:spcPct val="90000"/>
        </a:lnSpc>
        <a:spcBef>
          <a:spcPct val="0"/>
        </a:spcBef>
        <a:spcAft>
          <a:spcPct val="0"/>
        </a:spcAft>
        <a:defRPr sz="3200">
          <a:solidFill>
            <a:schemeClr val="bg1"/>
          </a:solidFill>
          <a:latin typeface="Tahoma" pitchFamily="34" charset="0"/>
        </a:defRPr>
      </a:lvl3pPr>
      <a:lvl4pPr algn="l" rtl="0" fontAlgn="base">
        <a:lnSpc>
          <a:spcPct val="90000"/>
        </a:lnSpc>
        <a:spcBef>
          <a:spcPct val="0"/>
        </a:spcBef>
        <a:spcAft>
          <a:spcPct val="0"/>
        </a:spcAft>
        <a:defRPr sz="3200">
          <a:solidFill>
            <a:schemeClr val="bg1"/>
          </a:solidFill>
          <a:latin typeface="Tahoma" pitchFamily="34" charset="0"/>
        </a:defRPr>
      </a:lvl4pPr>
      <a:lvl5pPr algn="l" rtl="0" fontAlgn="base">
        <a:lnSpc>
          <a:spcPct val="90000"/>
        </a:lnSpc>
        <a:spcBef>
          <a:spcPct val="0"/>
        </a:spcBef>
        <a:spcAft>
          <a:spcPct val="0"/>
        </a:spcAft>
        <a:defRPr sz="3200">
          <a:solidFill>
            <a:schemeClr val="bg1"/>
          </a:solidFill>
          <a:latin typeface="Tahoma" pitchFamily="34" charset="0"/>
        </a:defRPr>
      </a:lvl5pPr>
      <a:lvl6pPr marL="457178" algn="l" rtl="0" fontAlgn="base">
        <a:lnSpc>
          <a:spcPct val="90000"/>
        </a:lnSpc>
        <a:spcBef>
          <a:spcPct val="0"/>
        </a:spcBef>
        <a:spcAft>
          <a:spcPct val="0"/>
        </a:spcAft>
        <a:defRPr sz="3200">
          <a:solidFill>
            <a:schemeClr val="bg1"/>
          </a:solidFill>
          <a:latin typeface="Tahoma" pitchFamily="34" charset="0"/>
        </a:defRPr>
      </a:lvl6pPr>
      <a:lvl7pPr marL="914354" algn="l" rtl="0" fontAlgn="base">
        <a:lnSpc>
          <a:spcPct val="90000"/>
        </a:lnSpc>
        <a:spcBef>
          <a:spcPct val="0"/>
        </a:spcBef>
        <a:spcAft>
          <a:spcPct val="0"/>
        </a:spcAft>
        <a:defRPr sz="3200">
          <a:solidFill>
            <a:schemeClr val="bg1"/>
          </a:solidFill>
          <a:latin typeface="Tahoma" pitchFamily="34" charset="0"/>
        </a:defRPr>
      </a:lvl7pPr>
      <a:lvl8pPr marL="1371532" algn="l" rtl="0" fontAlgn="base">
        <a:lnSpc>
          <a:spcPct val="90000"/>
        </a:lnSpc>
        <a:spcBef>
          <a:spcPct val="0"/>
        </a:spcBef>
        <a:spcAft>
          <a:spcPct val="0"/>
        </a:spcAft>
        <a:defRPr sz="3200">
          <a:solidFill>
            <a:schemeClr val="bg1"/>
          </a:solidFill>
          <a:latin typeface="Tahoma" pitchFamily="34" charset="0"/>
        </a:defRPr>
      </a:lvl8pPr>
      <a:lvl9pPr marL="1828709" algn="l" rtl="0" fontAlgn="base">
        <a:lnSpc>
          <a:spcPct val="90000"/>
        </a:lnSpc>
        <a:spcBef>
          <a:spcPct val="0"/>
        </a:spcBef>
        <a:spcAft>
          <a:spcPct val="0"/>
        </a:spcAft>
        <a:defRPr sz="3200">
          <a:solidFill>
            <a:schemeClr val="bg1"/>
          </a:solidFill>
          <a:latin typeface="Tahoma" pitchFamily="34" charset="0"/>
        </a:defRPr>
      </a:lvl9pPr>
    </p:titleStyle>
    <p:bodyStyle>
      <a:lvl1pPr algn="l" rtl="0" fontAlgn="base">
        <a:lnSpc>
          <a:spcPct val="90000"/>
        </a:lnSpc>
        <a:spcBef>
          <a:spcPct val="0"/>
        </a:spcBef>
        <a:spcAft>
          <a:spcPct val="0"/>
        </a:spcAft>
        <a:defRPr sz="4000" b="1">
          <a:solidFill>
            <a:schemeClr val="bg1"/>
          </a:solidFill>
          <a:latin typeface="+mn-lt"/>
          <a:ea typeface="+mn-ea"/>
          <a:cs typeface="+mn-cs"/>
        </a:defRPr>
      </a:lvl1pPr>
      <a:lvl2pPr marL="822285" indent="-285737" algn="l" rtl="0" fontAlgn="base">
        <a:spcBef>
          <a:spcPct val="20000"/>
        </a:spcBef>
        <a:spcAft>
          <a:spcPct val="0"/>
        </a:spcAft>
        <a:buChar char="–"/>
        <a:defRPr sz="2800">
          <a:solidFill>
            <a:schemeClr val="tx1"/>
          </a:solidFill>
          <a:latin typeface="Arial" charset="0"/>
        </a:defRPr>
      </a:lvl2pPr>
      <a:lvl3pPr marL="1230252" indent="-228589" algn="l" rtl="0" fontAlgn="base">
        <a:spcBef>
          <a:spcPct val="20000"/>
        </a:spcBef>
        <a:spcAft>
          <a:spcPct val="0"/>
        </a:spcAft>
        <a:buChar char="•"/>
        <a:defRPr sz="2400">
          <a:solidFill>
            <a:schemeClr val="tx1"/>
          </a:solidFill>
          <a:latin typeface="Arial" charset="0"/>
        </a:defRPr>
      </a:lvl3pPr>
      <a:lvl4pPr marL="1638218" indent="-228589" algn="l" rtl="0" fontAlgn="base">
        <a:spcBef>
          <a:spcPct val="20000"/>
        </a:spcBef>
        <a:spcAft>
          <a:spcPct val="0"/>
        </a:spcAft>
        <a:buChar char="–"/>
        <a:defRPr sz="2000">
          <a:solidFill>
            <a:schemeClr val="tx1"/>
          </a:solidFill>
          <a:latin typeface="Arial" charset="0"/>
        </a:defRPr>
      </a:lvl4pPr>
      <a:lvl5pPr marL="2057298" indent="-228589" algn="l" rtl="0" fontAlgn="base">
        <a:spcBef>
          <a:spcPct val="20000"/>
        </a:spcBef>
        <a:spcAft>
          <a:spcPct val="0"/>
        </a:spcAft>
        <a:buChar char="»"/>
        <a:defRPr sz="2000">
          <a:solidFill>
            <a:schemeClr val="tx1"/>
          </a:solidFill>
          <a:latin typeface="Arial" charset="0"/>
        </a:defRPr>
      </a:lvl5pPr>
      <a:lvl6pPr marL="2514474" indent="-228589" algn="l" rtl="0" fontAlgn="base">
        <a:spcBef>
          <a:spcPct val="20000"/>
        </a:spcBef>
        <a:spcAft>
          <a:spcPct val="0"/>
        </a:spcAft>
        <a:buChar char="»"/>
        <a:defRPr sz="2000">
          <a:solidFill>
            <a:schemeClr val="tx1"/>
          </a:solidFill>
          <a:latin typeface="Arial" charset="0"/>
        </a:defRPr>
      </a:lvl6pPr>
      <a:lvl7pPr marL="2971652" indent="-228589" algn="l" rtl="0" fontAlgn="base">
        <a:spcBef>
          <a:spcPct val="20000"/>
        </a:spcBef>
        <a:spcAft>
          <a:spcPct val="0"/>
        </a:spcAft>
        <a:buChar char="»"/>
        <a:defRPr sz="2000">
          <a:solidFill>
            <a:schemeClr val="tx1"/>
          </a:solidFill>
          <a:latin typeface="Arial" charset="0"/>
        </a:defRPr>
      </a:lvl7pPr>
      <a:lvl8pPr marL="3428829" indent="-228589" algn="l" rtl="0" fontAlgn="base">
        <a:spcBef>
          <a:spcPct val="20000"/>
        </a:spcBef>
        <a:spcAft>
          <a:spcPct val="0"/>
        </a:spcAft>
        <a:buChar char="»"/>
        <a:defRPr sz="2000">
          <a:solidFill>
            <a:schemeClr val="tx1"/>
          </a:solidFill>
          <a:latin typeface="Arial" charset="0"/>
        </a:defRPr>
      </a:lvl8pPr>
      <a:lvl9pPr marL="3886006" indent="-228589"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8" name="Title Placeholder 7"/>
          <p:cNvSpPr>
            <a:spLocks noGrp="1"/>
          </p:cNvSpPr>
          <p:nvPr>
            <p:ph type="title"/>
          </p:nvPr>
        </p:nvSpPr>
        <p:spPr>
          <a:xfrm>
            <a:off x="432000" y="4320014"/>
            <a:ext cx="10972800" cy="1941811"/>
          </a:xfrm>
          <a:prstGeom prst="rect">
            <a:avLst/>
          </a:prstGeom>
        </p:spPr>
        <p:txBody>
          <a:bodyPr vert="horz" lIns="0" tIns="0" rIns="0" bIns="0" rtlCol="0" anchor="t" anchorCtr="0">
            <a:normAutofit/>
          </a:bodyPr>
          <a:lstStyle/>
          <a:p>
            <a:r>
              <a:rPr lang="en-US" dirty="0"/>
              <a:t>Click to edit Master title style</a:t>
            </a:r>
            <a:endParaRPr lang="en-GB" dirty="0"/>
          </a:p>
        </p:txBody>
      </p:sp>
      <p:pic>
        <p:nvPicPr>
          <p:cNvPr id="7" name="Picture 8"/>
          <p:cNvPicPr>
            <a:picLocks noChangeArrowheads="1"/>
          </p:cNvPicPr>
          <p:nvPr/>
        </p:nvPicPr>
        <p:blipFill>
          <a:blip r:embed="rId5" cstate="print">
            <a:clrChange>
              <a:clrFrom>
                <a:srgbClr val="FFFFFF"/>
              </a:clrFrom>
              <a:clrTo>
                <a:srgbClr val="FFFFFF">
                  <a:alpha val="0"/>
                </a:srgbClr>
              </a:clrTo>
            </a:clrChange>
            <a:lum bright="-6000"/>
          </a:blip>
          <a:srcRect/>
          <a:stretch>
            <a:fillRect/>
          </a:stretch>
        </p:blipFill>
        <p:spPr bwMode="auto">
          <a:xfrm>
            <a:off x="10917773" y="139754"/>
            <a:ext cx="882651" cy="793750"/>
          </a:xfrm>
          <a:prstGeom prst="rect">
            <a:avLst/>
          </a:prstGeom>
          <a:noFill/>
        </p:spPr>
      </p:pic>
      <p:sp>
        <p:nvSpPr>
          <p:cNvPr id="6" name="Slide Number Placeholder 4"/>
          <p:cNvSpPr>
            <a:spLocks noGrp="1"/>
          </p:cNvSpPr>
          <p:nvPr>
            <p:ph type="sldNum" sz="quarter" idx="4"/>
          </p:nvPr>
        </p:nvSpPr>
        <p:spPr>
          <a:xfrm>
            <a:off x="9108000" y="6480015"/>
            <a:ext cx="2556000" cy="365125"/>
          </a:xfrm>
          <a:prstGeom prst="rect">
            <a:avLst/>
          </a:prstGeom>
        </p:spPr>
        <p:txBody>
          <a:bodyPr tIns="36000" bIns="36000" anchor="ctr" anchorCtr="0"/>
          <a:lstStyle>
            <a:lvl1pPr algn="r">
              <a:lnSpc>
                <a:spcPct val="100000"/>
              </a:lnSpc>
              <a:defRPr sz="1200">
                <a:solidFill>
                  <a:schemeClr val="bg1"/>
                </a:solidFill>
              </a:defRPr>
            </a:lvl1pPr>
          </a:lstStyle>
          <a:p>
            <a:fld id="{0580567E-5E8F-47A5-90DF-8BFEB1A71525}" type="slidenum">
              <a:rPr lang="en-GB" smtClean="0">
                <a:solidFill>
                  <a:prstClr val="white"/>
                </a:solidFill>
              </a:rPr>
              <a:pPr/>
              <a:t>‹nr.›</a:t>
            </a:fld>
            <a:endParaRPr lang="en-GB" dirty="0">
              <a:solidFill>
                <a:prstClr val="white"/>
              </a:solidFill>
            </a:endParaRPr>
          </a:p>
        </p:txBody>
      </p:sp>
    </p:spTree>
    <p:extLst>
      <p:ext uri="{BB962C8B-B14F-4D97-AF65-F5344CB8AC3E}">
        <p14:creationId xmlns:p14="http://schemas.microsoft.com/office/powerpoint/2010/main" val="1187787270"/>
      </p:ext>
    </p:extLst>
  </p:cSld>
  <p:clrMap bg1="lt1" tx1="dk1" bg2="lt2" tx2="dk2" accent1="accent1" accent2="accent2" accent3="accent3" accent4="accent4" accent5="accent5" accent6="accent6" hlink="hlink" folHlink="folHlink"/>
  <p:sldLayoutIdLst>
    <p:sldLayoutId id="2147483679" r:id="rId1"/>
    <p:sldLayoutId id="2147483680" r:id="rId2"/>
  </p:sldLayoutIdLst>
  <p:hf hdr="0" dt="0"/>
  <p:txStyles>
    <p:titleStyle>
      <a:lvl1pPr algn="l" rtl="0" fontAlgn="base">
        <a:lnSpc>
          <a:spcPct val="90000"/>
        </a:lnSpc>
        <a:spcBef>
          <a:spcPct val="0"/>
        </a:spcBef>
        <a:spcAft>
          <a:spcPct val="0"/>
        </a:spcAft>
        <a:defRPr sz="4000" b="1">
          <a:solidFill>
            <a:schemeClr val="bg1"/>
          </a:solidFill>
          <a:latin typeface="Tahoma" pitchFamily="34" charset="0"/>
          <a:ea typeface="+mj-ea"/>
          <a:cs typeface="Tahoma" pitchFamily="34" charset="0"/>
        </a:defRPr>
      </a:lvl1pPr>
      <a:lvl2pPr algn="l" rtl="0" fontAlgn="base">
        <a:lnSpc>
          <a:spcPct val="90000"/>
        </a:lnSpc>
        <a:spcBef>
          <a:spcPct val="0"/>
        </a:spcBef>
        <a:spcAft>
          <a:spcPct val="0"/>
        </a:spcAft>
        <a:defRPr sz="3200">
          <a:solidFill>
            <a:schemeClr val="bg1"/>
          </a:solidFill>
          <a:latin typeface="Tahoma" pitchFamily="34" charset="0"/>
        </a:defRPr>
      </a:lvl2pPr>
      <a:lvl3pPr algn="l" rtl="0" fontAlgn="base">
        <a:lnSpc>
          <a:spcPct val="90000"/>
        </a:lnSpc>
        <a:spcBef>
          <a:spcPct val="0"/>
        </a:spcBef>
        <a:spcAft>
          <a:spcPct val="0"/>
        </a:spcAft>
        <a:defRPr sz="3200">
          <a:solidFill>
            <a:schemeClr val="bg1"/>
          </a:solidFill>
          <a:latin typeface="Tahoma" pitchFamily="34" charset="0"/>
        </a:defRPr>
      </a:lvl3pPr>
      <a:lvl4pPr algn="l" rtl="0" fontAlgn="base">
        <a:lnSpc>
          <a:spcPct val="90000"/>
        </a:lnSpc>
        <a:spcBef>
          <a:spcPct val="0"/>
        </a:spcBef>
        <a:spcAft>
          <a:spcPct val="0"/>
        </a:spcAft>
        <a:defRPr sz="3200">
          <a:solidFill>
            <a:schemeClr val="bg1"/>
          </a:solidFill>
          <a:latin typeface="Tahoma" pitchFamily="34" charset="0"/>
        </a:defRPr>
      </a:lvl4pPr>
      <a:lvl5pPr algn="l" rtl="0" fontAlgn="base">
        <a:lnSpc>
          <a:spcPct val="90000"/>
        </a:lnSpc>
        <a:spcBef>
          <a:spcPct val="0"/>
        </a:spcBef>
        <a:spcAft>
          <a:spcPct val="0"/>
        </a:spcAft>
        <a:defRPr sz="3200">
          <a:solidFill>
            <a:schemeClr val="bg1"/>
          </a:solidFill>
          <a:latin typeface="Tahoma" pitchFamily="34" charset="0"/>
        </a:defRPr>
      </a:lvl5pPr>
      <a:lvl6pPr marL="457178" algn="l" rtl="0" fontAlgn="base">
        <a:lnSpc>
          <a:spcPct val="90000"/>
        </a:lnSpc>
        <a:spcBef>
          <a:spcPct val="0"/>
        </a:spcBef>
        <a:spcAft>
          <a:spcPct val="0"/>
        </a:spcAft>
        <a:defRPr sz="3200">
          <a:solidFill>
            <a:schemeClr val="bg1"/>
          </a:solidFill>
          <a:latin typeface="Tahoma" pitchFamily="34" charset="0"/>
        </a:defRPr>
      </a:lvl6pPr>
      <a:lvl7pPr marL="914354" algn="l" rtl="0" fontAlgn="base">
        <a:lnSpc>
          <a:spcPct val="90000"/>
        </a:lnSpc>
        <a:spcBef>
          <a:spcPct val="0"/>
        </a:spcBef>
        <a:spcAft>
          <a:spcPct val="0"/>
        </a:spcAft>
        <a:defRPr sz="3200">
          <a:solidFill>
            <a:schemeClr val="bg1"/>
          </a:solidFill>
          <a:latin typeface="Tahoma" pitchFamily="34" charset="0"/>
        </a:defRPr>
      </a:lvl7pPr>
      <a:lvl8pPr marL="1371532" algn="l" rtl="0" fontAlgn="base">
        <a:lnSpc>
          <a:spcPct val="90000"/>
        </a:lnSpc>
        <a:spcBef>
          <a:spcPct val="0"/>
        </a:spcBef>
        <a:spcAft>
          <a:spcPct val="0"/>
        </a:spcAft>
        <a:defRPr sz="3200">
          <a:solidFill>
            <a:schemeClr val="bg1"/>
          </a:solidFill>
          <a:latin typeface="Tahoma" pitchFamily="34" charset="0"/>
        </a:defRPr>
      </a:lvl8pPr>
      <a:lvl9pPr marL="1828709" algn="l" rtl="0" fontAlgn="base">
        <a:lnSpc>
          <a:spcPct val="90000"/>
        </a:lnSpc>
        <a:spcBef>
          <a:spcPct val="0"/>
        </a:spcBef>
        <a:spcAft>
          <a:spcPct val="0"/>
        </a:spcAft>
        <a:defRPr sz="3200">
          <a:solidFill>
            <a:schemeClr val="bg1"/>
          </a:solidFill>
          <a:latin typeface="Tahoma" pitchFamily="34" charset="0"/>
        </a:defRPr>
      </a:lvl9pPr>
    </p:titleStyle>
    <p:bodyStyle>
      <a:lvl1pPr algn="l" rtl="0" fontAlgn="base">
        <a:lnSpc>
          <a:spcPct val="90000"/>
        </a:lnSpc>
        <a:spcBef>
          <a:spcPct val="0"/>
        </a:spcBef>
        <a:spcAft>
          <a:spcPct val="0"/>
        </a:spcAft>
        <a:defRPr sz="4000" b="1">
          <a:solidFill>
            <a:schemeClr val="bg1"/>
          </a:solidFill>
          <a:latin typeface="+mn-lt"/>
          <a:ea typeface="+mn-ea"/>
          <a:cs typeface="+mn-cs"/>
        </a:defRPr>
      </a:lvl1pPr>
      <a:lvl2pPr marL="822285" indent="-285737" algn="l" rtl="0" fontAlgn="base">
        <a:spcBef>
          <a:spcPct val="20000"/>
        </a:spcBef>
        <a:spcAft>
          <a:spcPct val="0"/>
        </a:spcAft>
        <a:buChar char="–"/>
        <a:defRPr sz="2800">
          <a:solidFill>
            <a:schemeClr val="tx1"/>
          </a:solidFill>
          <a:latin typeface="Arial" charset="0"/>
        </a:defRPr>
      </a:lvl2pPr>
      <a:lvl3pPr marL="1230252" indent="-228589" algn="l" rtl="0" fontAlgn="base">
        <a:spcBef>
          <a:spcPct val="20000"/>
        </a:spcBef>
        <a:spcAft>
          <a:spcPct val="0"/>
        </a:spcAft>
        <a:buChar char="•"/>
        <a:defRPr sz="2400">
          <a:solidFill>
            <a:schemeClr val="tx1"/>
          </a:solidFill>
          <a:latin typeface="Arial" charset="0"/>
        </a:defRPr>
      </a:lvl3pPr>
      <a:lvl4pPr marL="1638218" indent="-228589" algn="l" rtl="0" fontAlgn="base">
        <a:spcBef>
          <a:spcPct val="20000"/>
        </a:spcBef>
        <a:spcAft>
          <a:spcPct val="0"/>
        </a:spcAft>
        <a:buChar char="–"/>
        <a:defRPr sz="2000">
          <a:solidFill>
            <a:schemeClr val="tx1"/>
          </a:solidFill>
          <a:latin typeface="Arial" charset="0"/>
        </a:defRPr>
      </a:lvl4pPr>
      <a:lvl5pPr marL="2057298" indent="-228589" algn="l" rtl="0" fontAlgn="base">
        <a:spcBef>
          <a:spcPct val="20000"/>
        </a:spcBef>
        <a:spcAft>
          <a:spcPct val="0"/>
        </a:spcAft>
        <a:buChar char="»"/>
        <a:defRPr sz="2000">
          <a:solidFill>
            <a:schemeClr val="tx1"/>
          </a:solidFill>
          <a:latin typeface="Arial" charset="0"/>
        </a:defRPr>
      </a:lvl5pPr>
      <a:lvl6pPr marL="2514474" indent="-228589" algn="l" rtl="0" fontAlgn="base">
        <a:spcBef>
          <a:spcPct val="20000"/>
        </a:spcBef>
        <a:spcAft>
          <a:spcPct val="0"/>
        </a:spcAft>
        <a:buChar char="»"/>
        <a:defRPr sz="2000">
          <a:solidFill>
            <a:schemeClr val="tx1"/>
          </a:solidFill>
          <a:latin typeface="Arial" charset="0"/>
        </a:defRPr>
      </a:lvl6pPr>
      <a:lvl7pPr marL="2971652" indent="-228589" algn="l" rtl="0" fontAlgn="base">
        <a:spcBef>
          <a:spcPct val="20000"/>
        </a:spcBef>
        <a:spcAft>
          <a:spcPct val="0"/>
        </a:spcAft>
        <a:buChar char="»"/>
        <a:defRPr sz="2000">
          <a:solidFill>
            <a:schemeClr val="tx1"/>
          </a:solidFill>
          <a:latin typeface="Arial" charset="0"/>
        </a:defRPr>
      </a:lvl7pPr>
      <a:lvl8pPr marL="3428829" indent="-228589" algn="l" rtl="0" fontAlgn="base">
        <a:spcBef>
          <a:spcPct val="20000"/>
        </a:spcBef>
        <a:spcAft>
          <a:spcPct val="0"/>
        </a:spcAft>
        <a:buChar char="»"/>
        <a:defRPr sz="2000">
          <a:solidFill>
            <a:schemeClr val="tx1"/>
          </a:solidFill>
          <a:latin typeface="Arial" charset="0"/>
        </a:defRPr>
      </a:lvl8pPr>
      <a:lvl9pPr marL="3886006" indent="-228589"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wmf"/></Relationships>
</file>

<file path=ppt/slides/_rels/slide1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431801" y="1186801"/>
            <a:ext cx="11368617" cy="4581525"/>
          </a:xfrm>
        </p:spPr>
        <p:txBody>
          <a:bodyPr/>
          <a:lstStyle/>
          <a:p>
            <a:r>
              <a:rPr lang="en-GB" altLang="en-US" b="1" dirty="0">
                <a:ea typeface="ＭＳ Ｐゴシック" pitchFamily="34" charset="-128"/>
              </a:rPr>
              <a:t>Presentation  1.2</a:t>
            </a:r>
            <a:r>
              <a:rPr lang="hu-HU" altLang="en-US" b="1" dirty="0">
                <a:ea typeface="ＭＳ Ｐゴシック" pitchFamily="34" charset="-128"/>
              </a:rPr>
              <a:t> </a:t>
            </a:r>
            <a:r>
              <a:rPr lang="en-GB" altLang="en-US" b="1" dirty="0">
                <a:ea typeface="ＭＳ Ｐゴシック" pitchFamily="34" charset="-128"/>
              </a:rPr>
              <a:t>- ECDC PPS 2016-2017</a:t>
            </a:r>
            <a:endParaRPr lang="hu-HU" altLang="en-US" b="1">
              <a:ea typeface="ＭＳ Ｐゴシック" pitchFamily="34" charset="-128"/>
            </a:endParaRPr>
          </a:p>
          <a:p>
            <a:endParaRPr lang="en-GB" altLang="en-US" dirty="0">
              <a:ea typeface="ＭＳ Ｐゴシック" pitchFamily="34" charset="-128"/>
            </a:endParaRPr>
          </a:p>
          <a:p>
            <a:r>
              <a:rPr lang="en-GB" altLang="en-US" dirty="0">
                <a:ea typeface="ＭＳ Ｐゴシック" pitchFamily="34" charset="-128"/>
              </a:rPr>
              <a:t>One</a:t>
            </a:r>
            <a:r>
              <a:rPr lang="hu-HU" altLang="en-US" dirty="0">
                <a:ea typeface="ＭＳ Ｐゴシック" pitchFamily="34" charset="-128"/>
              </a:rPr>
              <a:t>-</a:t>
            </a:r>
            <a:r>
              <a:rPr lang="en-GB" altLang="en-US" dirty="0">
                <a:ea typeface="ＭＳ Ｐゴシック" pitchFamily="34" charset="-128"/>
              </a:rPr>
              <a:t>day training course for data collectors</a:t>
            </a:r>
          </a:p>
          <a:p>
            <a:pPr lvl="1"/>
            <a:r>
              <a:rPr lang="en-GB" altLang="en-US" dirty="0">
                <a:ea typeface="ＭＳ Ｐゴシック" pitchFamily="34" charset="-128"/>
              </a:rPr>
              <a:t>Lecture 2</a:t>
            </a:r>
          </a:p>
          <a:p>
            <a:endParaRPr lang="en-GB" altLang="en-US" dirty="0">
              <a:ea typeface="ＭＳ Ｐゴシック" pitchFamily="34" charset="-128"/>
            </a:endParaRPr>
          </a:p>
          <a:p>
            <a:r>
              <a:rPr lang="en-GB" altLang="en-US" dirty="0">
                <a:ea typeface="ＭＳ Ｐゴシック" pitchFamily="34" charset="-128"/>
              </a:rPr>
              <a:t>30 minutes</a:t>
            </a:r>
          </a:p>
          <a:p>
            <a:endParaRPr lang="en-GB" altLang="en-US" dirty="0">
              <a:ea typeface="ＭＳ Ｐゴシック" pitchFamily="34" charset="-128"/>
            </a:endParaRPr>
          </a:p>
          <a:p>
            <a:r>
              <a:rPr lang="en-GB" altLang="en-US" dirty="0">
                <a:ea typeface="ＭＳ Ｐゴシック" pitchFamily="34" charset="-128"/>
              </a:rPr>
              <a:t>Suggested time of delivery</a:t>
            </a:r>
            <a:r>
              <a:rPr lang="hu-HU" altLang="en-US" dirty="0">
                <a:ea typeface="ＭＳ Ｐゴシック" pitchFamily="34" charset="-128"/>
              </a:rPr>
              <a:t> </a:t>
            </a:r>
            <a:r>
              <a:rPr lang="en-GB" altLang="en-US" dirty="0">
                <a:ea typeface="ＭＳ Ｐゴシック" pitchFamily="34" charset="-128"/>
              </a:rPr>
              <a:t>– 9</a:t>
            </a:r>
            <a:r>
              <a:rPr lang="hu-HU" altLang="en-US" dirty="0">
                <a:ea typeface="ＭＳ Ｐゴシック" pitchFamily="34" charset="-128"/>
              </a:rPr>
              <a:t>:</a:t>
            </a:r>
            <a:r>
              <a:rPr lang="en-GB" altLang="en-US" dirty="0">
                <a:ea typeface="ＭＳ Ｐゴシック" pitchFamily="34" charset="-128"/>
              </a:rPr>
              <a:t>20</a:t>
            </a:r>
          </a:p>
        </p:txBody>
      </p:sp>
      <p:sp>
        <p:nvSpPr>
          <p:cNvPr id="4" name="Title 1"/>
          <p:cNvSpPr txBox="1">
            <a:spLocks/>
          </p:cNvSpPr>
          <p:nvPr/>
        </p:nvSpPr>
        <p:spPr bwMode="auto">
          <a:xfrm>
            <a:off x="431801" y="142890"/>
            <a:ext cx="10318363" cy="8223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178" algn="l" rtl="0" eaLnBrk="1" fontAlgn="base" hangingPunct="1">
              <a:lnSpc>
                <a:spcPct val="90000"/>
              </a:lnSpc>
              <a:spcBef>
                <a:spcPct val="0"/>
              </a:spcBef>
              <a:spcAft>
                <a:spcPct val="0"/>
              </a:spcAft>
              <a:defRPr sz="2800" b="1">
                <a:solidFill>
                  <a:srgbClr val="333333"/>
                </a:solidFill>
                <a:latin typeface="Tahoma" pitchFamily="34" charset="0"/>
              </a:defRPr>
            </a:lvl6pPr>
            <a:lvl7pPr marL="914354" algn="l" rtl="0" eaLnBrk="1" fontAlgn="base" hangingPunct="1">
              <a:lnSpc>
                <a:spcPct val="90000"/>
              </a:lnSpc>
              <a:spcBef>
                <a:spcPct val="0"/>
              </a:spcBef>
              <a:spcAft>
                <a:spcPct val="0"/>
              </a:spcAft>
              <a:defRPr sz="2800" b="1">
                <a:solidFill>
                  <a:srgbClr val="333333"/>
                </a:solidFill>
                <a:latin typeface="Tahoma" pitchFamily="34" charset="0"/>
              </a:defRPr>
            </a:lvl7pPr>
            <a:lvl8pPr marL="1371532" algn="l" rtl="0" eaLnBrk="1" fontAlgn="base" hangingPunct="1">
              <a:lnSpc>
                <a:spcPct val="90000"/>
              </a:lnSpc>
              <a:spcBef>
                <a:spcPct val="0"/>
              </a:spcBef>
              <a:spcAft>
                <a:spcPct val="0"/>
              </a:spcAft>
              <a:defRPr sz="2800" b="1">
                <a:solidFill>
                  <a:srgbClr val="333333"/>
                </a:solidFill>
                <a:latin typeface="Tahoma" pitchFamily="34" charset="0"/>
              </a:defRPr>
            </a:lvl8pPr>
            <a:lvl9pPr marL="1828709" algn="l" rtl="0" eaLnBrk="1" fontAlgn="base" hangingPunct="1">
              <a:lnSpc>
                <a:spcPct val="90000"/>
              </a:lnSpc>
              <a:spcBef>
                <a:spcPct val="0"/>
              </a:spcBef>
              <a:spcAft>
                <a:spcPct val="0"/>
              </a:spcAft>
              <a:defRPr sz="2800" b="1">
                <a:solidFill>
                  <a:srgbClr val="333333"/>
                </a:solidFill>
                <a:latin typeface="Tahoma" pitchFamily="34" charset="0"/>
              </a:defRPr>
            </a:lvl9pPr>
          </a:lstStyle>
          <a:p>
            <a:r>
              <a:rPr lang="en-GB" altLang="en-US" dirty="0">
                <a:ea typeface="ＭＳ Ｐゴシック" pitchFamily="34" charset="-128"/>
              </a:rPr>
              <a:t>Notes for Facilitator</a:t>
            </a:r>
            <a:endParaRPr lang="en-GB" kern="0" dirty="0"/>
          </a:p>
        </p:txBody>
      </p:sp>
    </p:spTree>
    <p:extLst>
      <p:ext uri="{BB962C8B-B14F-4D97-AF65-F5344CB8AC3E}">
        <p14:creationId xmlns:p14="http://schemas.microsoft.com/office/powerpoint/2010/main" val="34647553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ea typeface="ＭＳ Ｐゴシック" pitchFamily="34" charset="-128"/>
              </a:rPr>
              <a:t>Why carry out an ECDC prevalence survey?</a:t>
            </a:r>
            <a:br>
              <a:rPr lang="en-GB" dirty="0"/>
            </a:br>
            <a:endParaRPr lang="en-GB" dirty="0"/>
          </a:p>
        </p:txBody>
      </p:sp>
      <p:sp>
        <p:nvSpPr>
          <p:cNvPr id="3" name="Content Placeholder 2"/>
          <p:cNvSpPr>
            <a:spLocks noGrp="1"/>
          </p:cNvSpPr>
          <p:nvPr>
            <p:ph idx="1"/>
          </p:nvPr>
        </p:nvSpPr>
        <p:spPr/>
        <p:txBody>
          <a:bodyPr/>
          <a:lstStyle/>
          <a:p>
            <a:pPr>
              <a:defRPr/>
            </a:pPr>
            <a:r>
              <a:rPr lang="en-US" altLang="en-US" sz="2000" dirty="0">
                <a:ea typeface="ＭＳ Ｐゴシック" panose="020B0600070205080204" pitchFamily="34" charset="-128"/>
              </a:rPr>
              <a:t>An external ECDC evaluation in 2008 recommended that:</a:t>
            </a:r>
          </a:p>
          <a:p>
            <a:pPr lvl="1">
              <a:defRPr/>
            </a:pPr>
            <a:r>
              <a:rPr lang="en-US" altLang="en-US" sz="2000" dirty="0">
                <a:ea typeface="ＭＳ Ｐゴシック" panose="020B0600070205080204" pitchFamily="34" charset="-128"/>
              </a:rPr>
              <a:t>“The European HAI surveillance needs to cover </a:t>
            </a:r>
            <a:r>
              <a:rPr lang="en-US" altLang="en-US" sz="2000" b="1" dirty="0">
                <a:ea typeface="ＭＳ Ｐゴシック" panose="020B0600070205080204" pitchFamily="34" charset="-128"/>
              </a:rPr>
              <a:t>other types of nosocomial infections</a:t>
            </a:r>
            <a:r>
              <a:rPr lang="en-US" altLang="en-US" sz="2000" dirty="0">
                <a:ea typeface="ＭＳ Ｐゴシック" panose="020B0600070205080204" pitchFamily="34" charset="-128"/>
              </a:rPr>
              <a:t> besides surgical site infections and ICU-acquired infections in order to </a:t>
            </a:r>
            <a:r>
              <a:rPr lang="en-US" altLang="en-US" sz="2000" b="1" dirty="0">
                <a:ea typeface="ＭＳ Ｐゴシック" panose="020B0600070205080204" pitchFamily="34" charset="-128"/>
              </a:rPr>
              <a:t>estimate and monitor the complete HAI disease burden</a:t>
            </a:r>
            <a:r>
              <a:rPr lang="hu-HU" altLang="en-US" sz="2000" b="1" dirty="0">
                <a:ea typeface="ＭＳ Ｐゴシック" panose="020B0600070205080204" pitchFamily="34" charset="-128"/>
              </a:rPr>
              <a:t>.</a:t>
            </a:r>
            <a:r>
              <a:rPr lang="en-US" altLang="en-US" sz="2000" dirty="0">
                <a:ea typeface="ＭＳ Ｐゴシック" panose="020B0600070205080204" pitchFamily="34" charset="-128"/>
              </a:rPr>
              <a:t>”</a:t>
            </a:r>
          </a:p>
          <a:p>
            <a:pPr>
              <a:defRPr/>
            </a:pPr>
            <a:endParaRPr lang="en-US" altLang="en-US" sz="2000" dirty="0">
              <a:ea typeface="ＭＳ Ｐゴシック" panose="020B0600070205080204" pitchFamily="34" charset="-128"/>
            </a:endParaRPr>
          </a:p>
          <a:p>
            <a:pPr lvl="1">
              <a:defRPr/>
            </a:pPr>
            <a:r>
              <a:rPr lang="en-US" altLang="en-US" sz="2000" dirty="0">
                <a:ea typeface="ＭＳ Ｐゴシック" panose="020B0600070205080204" pitchFamily="34" charset="-128"/>
              </a:rPr>
              <a:t>“Since the implementation of an expanded continuous incidence surveillance is </a:t>
            </a:r>
            <a:r>
              <a:rPr lang="en-US" altLang="en-US" sz="2000" b="1" dirty="0">
                <a:ea typeface="ＭＳ Ｐゴシック" panose="020B0600070205080204" pitchFamily="34" charset="-128"/>
              </a:rPr>
              <a:t>very resource demanding</a:t>
            </a:r>
            <a:r>
              <a:rPr lang="en-US" altLang="en-US" sz="2000" dirty="0">
                <a:ea typeface="ＭＳ Ｐゴシック" panose="020B0600070205080204" pitchFamily="34" charset="-128"/>
              </a:rPr>
              <a:t>, </a:t>
            </a:r>
            <a:r>
              <a:rPr lang="en-US" altLang="en-US" sz="2000" b="1" dirty="0">
                <a:ea typeface="ＭＳ Ｐゴシック" panose="020B0600070205080204" pitchFamily="34" charset="-128"/>
              </a:rPr>
              <a:t>hospital-wide prevalence surveys</a:t>
            </a:r>
            <a:r>
              <a:rPr lang="en-US" altLang="en-US" sz="2000" dirty="0">
                <a:ea typeface="ＭＳ Ｐゴシック" panose="020B0600070205080204" pitchFamily="34" charset="-128"/>
              </a:rPr>
              <a:t> are efficient approaches to address it.”</a:t>
            </a:r>
            <a:endParaRPr lang="en-GB" altLang="en-US" sz="2000" dirty="0">
              <a:ea typeface="ＭＳ Ｐゴシック" panose="020B0600070205080204" pitchFamily="34" charset="-128"/>
            </a:endParaRPr>
          </a:p>
          <a:p>
            <a:pPr>
              <a:defRPr/>
            </a:pPr>
            <a:endParaRPr lang="fi-FI" altLang="en-US" sz="2000" dirty="0">
              <a:ea typeface="ＭＳ Ｐゴシック" panose="020B0600070205080204" pitchFamily="34" charset="-128"/>
            </a:endParaRPr>
          </a:p>
          <a:p>
            <a:pPr>
              <a:defRPr/>
            </a:pPr>
            <a:r>
              <a:rPr lang="en-GB" sz="2000" dirty="0"/>
              <a:t>Prevalence survey can be used to describe key structures and processes for the prevention of </a:t>
            </a:r>
            <a:r>
              <a:rPr lang="en-GB" sz="2000" dirty="0" err="1"/>
              <a:t>HAIs</a:t>
            </a:r>
            <a:r>
              <a:rPr lang="en-GB" sz="2000" dirty="0"/>
              <a:t> and antimicrobial resistance at the hospital and ward level in EU hospitals</a:t>
            </a:r>
            <a:r>
              <a:rPr lang="hu-HU" sz="2000" dirty="0"/>
              <a:t>.</a:t>
            </a:r>
            <a:endParaRPr lang="fi-FI" altLang="en-US" sz="2000" dirty="0">
              <a:ea typeface="ＭＳ Ｐゴシック" panose="020B0600070205080204" pitchFamily="34" charset="-128"/>
            </a:endParaRPr>
          </a:p>
        </p:txBody>
      </p:sp>
      <p:sp>
        <p:nvSpPr>
          <p:cNvPr id="4" name="Slide Number Placeholder 3"/>
          <p:cNvSpPr>
            <a:spLocks noGrp="1"/>
          </p:cNvSpPr>
          <p:nvPr>
            <p:ph type="sldNum" sz="quarter" idx="10"/>
          </p:nvPr>
        </p:nvSpPr>
        <p:spPr/>
        <p:txBody>
          <a:bodyPr/>
          <a:lstStyle/>
          <a:p>
            <a:fld id="{0580567E-5E8F-47A5-90DF-8BFEB1A71525}" type="slidenum">
              <a:rPr lang="en-GB" smtClean="0"/>
              <a:pPr/>
              <a:t>10</a:t>
            </a:fld>
            <a:endParaRPr lang="en-GB" dirty="0"/>
          </a:p>
        </p:txBody>
      </p:sp>
    </p:spTree>
    <p:extLst>
      <p:ext uri="{BB962C8B-B14F-4D97-AF65-F5344CB8AC3E}">
        <p14:creationId xmlns:p14="http://schemas.microsoft.com/office/powerpoint/2010/main" val="3005949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EB35C32-0D0B-4411-9F48-053B08CF1381}"/>
              </a:ext>
            </a:extLst>
          </p:cNvPr>
          <p:cNvSpPr>
            <a:spLocks noGrp="1"/>
          </p:cNvSpPr>
          <p:nvPr>
            <p:ph type="title"/>
          </p:nvPr>
        </p:nvSpPr>
        <p:spPr/>
        <p:txBody>
          <a:bodyPr/>
          <a:lstStyle/>
          <a:p>
            <a:r>
              <a:rPr lang="en-GB" altLang="en-US" dirty="0">
                <a:ea typeface="ＭＳ Ｐゴシック" pitchFamily="34" charset="-128"/>
              </a:rPr>
              <a:t>Prevalence of HAI in Europe</a:t>
            </a:r>
            <a:endParaRPr lang="nl-NL" dirty="0"/>
          </a:p>
        </p:txBody>
      </p:sp>
      <p:sp>
        <p:nvSpPr>
          <p:cNvPr id="3" name="Slide Number Placeholder 2"/>
          <p:cNvSpPr>
            <a:spLocks noGrp="1"/>
          </p:cNvSpPr>
          <p:nvPr>
            <p:ph type="sldNum" sz="quarter" idx="10"/>
          </p:nvPr>
        </p:nvSpPr>
        <p:spPr/>
        <p:txBody>
          <a:bodyPr/>
          <a:lstStyle/>
          <a:p>
            <a:fld id="{0580567E-5E8F-47A5-90DF-8BFEB1A71525}" type="slidenum">
              <a:rPr lang="en-GB" smtClean="0">
                <a:solidFill>
                  <a:prstClr val="white"/>
                </a:solidFill>
              </a:rPr>
              <a:pPr/>
              <a:t>11</a:t>
            </a:fld>
            <a:endParaRPr lang="en-GB" dirty="0">
              <a:solidFill>
                <a:prstClr val="white"/>
              </a:solidFill>
            </a:endParaRPr>
          </a:p>
        </p:txBody>
      </p:sp>
    </p:spTree>
    <p:extLst>
      <p:ext uri="{BB962C8B-B14F-4D97-AF65-F5344CB8AC3E}">
        <p14:creationId xmlns:p14="http://schemas.microsoft.com/office/powerpoint/2010/main" val="347060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475" y="931350"/>
            <a:ext cx="7984067" cy="553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21508" name="Rectangle 6"/>
          <p:cNvSpPr>
            <a:spLocks noChangeArrowheads="1"/>
          </p:cNvSpPr>
          <p:nvPr/>
        </p:nvSpPr>
        <p:spPr bwMode="auto">
          <a:xfrm>
            <a:off x="8248651" y="3952875"/>
            <a:ext cx="3543300"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0" tIns="0" rIns="0" bIns="0">
            <a:spAutoFit/>
          </a:bodyPr>
          <a:lstStyle>
            <a:lvl1pPr>
              <a:lnSpc>
                <a:spcPct val="90000"/>
              </a:lnSpc>
              <a:spcAft>
                <a:spcPct val="25000"/>
              </a:spcAft>
              <a:buFont typeface="Wingdings" pitchFamily="2" charset="2"/>
              <a:buChar char="§"/>
              <a:defRPr sz="2400">
                <a:solidFill>
                  <a:schemeClr val="tx1"/>
                </a:solidFill>
                <a:latin typeface="Tahoma" pitchFamily="34" charset="0"/>
                <a:ea typeface="ＭＳ Ｐゴシック" pitchFamily="34" charset="-128"/>
              </a:defRPr>
            </a:lvl1pPr>
            <a:lvl2pPr marL="742950" indent="-285750">
              <a:lnSpc>
                <a:spcPct val="90000"/>
              </a:lnSpc>
              <a:spcAft>
                <a:spcPct val="25000"/>
              </a:spcAft>
              <a:buChar char="–"/>
              <a:defRPr sz="2400">
                <a:solidFill>
                  <a:schemeClr val="tx1"/>
                </a:solidFill>
                <a:latin typeface="Tahoma" pitchFamily="34" charset="0"/>
                <a:ea typeface="ＭＳ Ｐゴシック" pitchFamily="34" charset="-128"/>
              </a:defRPr>
            </a:lvl2pPr>
            <a:lvl3pPr marL="1143000" indent="-228600">
              <a:spcBef>
                <a:spcPct val="20000"/>
              </a:spcBef>
              <a:defRPr>
                <a:solidFill>
                  <a:schemeClr val="tx1"/>
                </a:solidFill>
                <a:latin typeface="Tahoma" pitchFamily="34" charset="0"/>
                <a:ea typeface="ＭＳ Ｐゴシック" pitchFamily="34" charset="-128"/>
              </a:defRPr>
            </a:lvl3pPr>
            <a:lvl4pPr marL="1600200" indent="-228600">
              <a:spcBef>
                <a:spcPct val="20000"/>
              </a:spcBef>
              <a:defRPr sz="1600">
                <a:solidFill>
                  <a:schemeClr val="tx1"/>
                </a:solidFill>
                <a:latin typeface="Tahoma" pitchFamily="34" charset="0"/>
                <a:ea typeface="ＭＳ Ｐゴシック" pitchFamily="34" charset="-128"/>
              </a:defRPr>
            </a:lvl4pPr>
            <a:lvl5pPr marL="2057400" indent="-228600">
              <a:spcBef>
                <a:spcPct val="20000"/>
              </a:spcBef>
              <a:buChar char="»"/>
              <a:defRPr sz="1600">
                <a:solidFill>
                  <a:schemeClr val="tx1"/>
                </a:solidFill>
                <a:latin typeface="Tahoma" pitchFamily="34" charset="0"/>
                <a:ea typeface="ＭＳ Ｐゴシック" pitchFamily="34" charset="-128"/>
              </a:defRPr>
            </a:lvl5pPr>
            <a:lvl6pPr marL="2514600" indent="-228600" eaLnBrk="0" fontAlgn="base" hangingPunct="0">
              <a:spcBef>
                <a:spcPct val="20000"/>
              </a:spcBef>
              <a:spcAft>
                <a:spcPct val="0"/>
              </a:spcAft>
              <a:buChar char="»"/>
              <a:defRPr sz="1600">
                <a:solidFill>
                  <a:schemeClr val="tx1"/>
                </a:solidFill>
                <a:latin typeface="Tahoma" pitchFamily="34" charset="0"/>
                <a:ea typeface="ＭＳ Ｐゴシック" pitchFamily="34" charset="-128"/>
              </a:defRPr>
            </a:lvl6pPr>
            <a:lvl7pPr marL="2971800" indent="-228600" eaLnBrk="0" fontAlgn="base" hangingPunct="0">
              <a:spcBef>
                <a:spcPct val="20000"/>
              </a:spcBef>
              <a:spcAft>
                <a:spcPct val="0"/>
              </a:spcAft>
              <a:buChar char="»"/>
              <a:defRPr sz="1600">
                <a:solidFill>
                  <a:schemeClr val="tx1"/>
                </a:solidFill>
                <a:latin typeface="Tahoma" pitchFamily="34" charset="0"/>
                <a:ea typeface="ＭＳ Ｐゴシック" pitchFamily="34" charset="-128"/>
              </a:defRPr>
            </a:lvl7pPr>
            <a:lvl8pPr marL="3429000" indent="-228600" eaLnBrk="0" fontAlgn="base" hangingPunct="0">
              <a:spcBef>
                <a:spcPct val="20000"/>
              </a:spcBef>
              <a:spcAft>
                <a:spcPct val="0"/>
              </a:spcAft>
              <a:buChar char="»"/>
              <a:defRPr sz="1600">
                <a:solidFill>
                  <a:schemeClr val="tx1"/>
                </a:solidFill>
                <a:latin typeface="Tahoma" pitchFamily="34" charset="0"/>
                <a:ea typeface="ＭＳ Ｐゴシック" pitchFamily="34" charset="-128"/>
              </a:defRPr>
            </a:lvl8pPr>
            <a:lvl9pPr marL="3886200" indent="-228600" eaLnBrk="0" fontAlgn="base" hangingPunct="0">
              <a:spcBef>
                <a:spcPct val="20000"/>
              </a:spcBef>
              <a:spcAft>
                <a:spcPct val="0"/>
              </a:spcAft>
              <a:buChar char="»"/>
              <a:defRPr sz="1600">
                <a:solidFill>
                  <a:schemeClr val="tx1"/>
                </a:solidFill>
                <a:latin typeface="Tahoma" pitchFamily="34" charset="0"/>
                <a:ea typeface="ＭＳ Ｐゴシック" pitchFamily="34" charset="-128"/>
              </a:defRPr>
            </a:lvl9pPr>
          </a:lstStyle>
          <a:p>
            <a:pPr algn="ctr" eaLnBrk="1" hangingPunct="1">
              <a:lnSpc>
                <a:spcPct val="100000"/>
              </a:lnSpc>
              <a:spcBef>
                <a:spcPct val="20000"/>
              </a:spcBef>
              <a:spcAft>
                <a:spcPct val="0"/>
              </a:spcAft>
              <a:buFontTx/>
              <a:buNone/>
            </a:pPr>
            <a:r>
              <a:rPr lang="en-GB" altLang="en-US" sz="2000"/>
              <a:t>Mean HAI prevalence 7%</a:t>
            </a:r>
          </a:p>
          <a:p>
            <a:pPr algn="ctr" eaLnBrk="1" hangingPunct="1">
              <a:lnSpc>
                <a:spcPct val="100000"/>
              </a:lnSpc>
              <a:spcBef>
                <a:spcPct val="20000"/>
              </a:spcBef>
              <a:spcAft>
                <a:spcPct val="0"/>
              </a:spcAft>
              <a:buFontTx/>
              <a:buNone/>
            </a:pPr>
            <a:endParaRPr lang="en-GB" altLang="en-US" sz="2000"/>
          </a:p>
          <a:p>
            <a:pPr algn="ctr" eaLnBrk="1" hangingPunct="1">
              <a:lnSpc>
                <a:spcPct val="100000"/>
              </a:lnSpc>
              <a:spcBef>
                <a:spcPct val="20000"/>
              </a:spcBef>
              <a:spcAft>
                <a:spcPct val="0"/>
              </a:spcAft>
              <a:buFontTx/>
              <a:buNone/>
            </a:pPr>
            <a:r>
              <a:rPr lang="en-GB" altLang="en-US" sz="2000"/>
              <a:t>Mean HAI incidence 5%</a:t>
            </a:r>
          </a:p>
        </p:txBody>
      </p:sp>
      <p:sp>
        <p:nvSpPr>
          <p:cNvPr id="21509" name="Line 7"/>
          <p:cNvSpPr>
            <a:spLocks noChangeShapeType="1"/>
          </p:cNvSpPr>
          <p:nvPr/>
        </p:nvSpPr>
        <p:spPr bwMode="auto">
          <a:xfrm>
            <a:off x="9931400" y="4307879"/>
            <a:ext cx="0" cy="315912"/>
          </a:xfrm>
          <a:prstGeom prst="line">
            <a:avLst/>
          </a:prstGeom>
          <a:noFill/>
          <a:ln w="57150">
            <a:solidFill>
              <a:srgbClr val="003A80"/>
            </a:solidFill>
            <a:round/>
            <a:headEnd/>
            <a:tailEnd type="triangle" w="med" len="med"/>
          </a:ln>
          <a:extLst>
            <a:ext uri="{909E8E84-426E-40DD-AFC4-6F175D3DCCD1}">
              <a14:hiddenFill xmlns:a14="http://schemas.microsoft.com/office/drawing/2010/main">
                <a:noFill/>
              </a14:hiddenFill>
            </a:ext>
          </a:extLst>
        </p:spPr>
        <p:txBody>
          <a:bodyPr lIns="0" tIns="0" rIns="0" bIns="0">
            <a:spAutoFit/>
          </a:bodyPr>
          <a:lstStyle/>
          <a:p>
            <a:endParaRPr lang="hu-HU"/>
          </a:p>
        </p:txBody>
      </p:sp>
      <p:pic>
        <p:nvPicPr>
          <p:cNvPr id="2151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3651" y="1031876"/>
            <a:ext cx="4578349" cy="251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7" name="Title 1"/>
          <p:cNvSpPr txBox="1">
            <a:spLocks/>
          </p:cNvSpPr>
          <p:nvPr/>
        </p:nvSpPr>
        <p:spPr bwMode="auto">
          <a:xfrm>
            <a:off x="431801" y="142890"/>
            <a:ext cx="10318363" cy="8223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178" algn="l" rtl="0" eaLnBrk="1" fontAlgn="base" hangingPunct="1">
              <a:lnSpc>
                <a:spcPct val="90000"/>
              </a:lnSpc>
              <a:spcBef>
                <a:spcPct val="0"/>
              </a:spcBef>
              <a:spcAft>
                <a:spcPct val="0"/>
              </a:spcAft>
              <a:defRPr sz="2800" b="1">
                <a:solidFill>
                  <a:srgbClr val="333333"/>
                </a:solidFill>
                <a:latin typeface="Tahoma" pitchFamily="34" charset="0"/>
              </a:defRPr>
            </a:lvl6pPr>
            <a:lvl7pPr marL="914354" algn="l" rtl="0" eaLnBrk="1" fontAlgn="base" hangingPunct="1">
              <a:lnSpc>
                <a:spcPct val="90000"/>
              </a:lnSpc>
              <a:spcBef>
                <a:spcPct val="0"/>
              </a:spcBef>
              <a:spcAft>
                <a:spcPct val="0"/>
              </a:spcAft>
              <a:defRPr sz="2800" b="1">
                <a:solidFill>
                  <a:srgbClr val="333333"/>
                </a:solidFill>
                <a:latin typeface="Tahoma" pitchFamily="34" charset="0"/>
              </a:defRPr>
            </a:lvl7pPr>
            <a:lvl8pPr marL="1371532" algn="l" rtl="0" eaLnBrk="1" fontAlgn="base" hangingPunct="1">
              <a:lnSpc>
                <a:spcPct val="90000"/>
              </a:lnSpc>
              <a:spcBef>
                <a:spcPct val="0"/>
              </a:spcBef>
              <a:spcAft>
                <a:spcPct val="0"/>
              </a:spcAft>
              <a:defRPr sz="2800" b="1">
                <a:solidFill>
                  <a:srgbClr val="333333"/>
                </a:solidFill>
                <a:latin typeface="Tahoma" pitchFamily="34" charset="0"/>
              </a:defRPr>
            </a:lvl8pPr>
            <a:lvl9pPr marL="1828709" algn="l" rtl="0" eaLnBrk="1" fontAlgn="base" hangingPunct="1">
              <a:lnSpc>
                <a:spcPct val="90000"/>
              </a:lnSpc>
              <a:spcBef>
                <a:spcPct val="0"/>
              </a:spcBef>
              <a:spcAft>
                <a:spcPct val="0"/>
              </a:spcAft>
              <a:defRPr sz="2800" b="1">
                <a:solidFill>
                  <a:srgbClr val="333333"/>
                </a:solidFill>
                <a:latin typeface="Tahoma" pitchFamily="34" charset="0"/>
              </a:defRPr>
            </a:lvl9pPr>
          </a:lstStyle>
          <a:p>
            <a:r>
              <a:rPr lang="nl-BE" altLang="en-US" dirty="0">
                <a:ea typeface="ＭＳ Ｐゴシック" pitchFamily="34" charset="-128"/>
              </a:rPr>
              <a:t>Prevalence surveys in Europe</a:t>
            </a:r>
            <a:r>
              <a:rPr lang="hu-HU" altLang="en-US" dirty="0">
                <a:ea typeface="ＭＳ Ｐゴシック" pitchFamily="34" charset="-128"/>
              </a:rPr>
              <a:t>,</a:t>
            </a:r>
            <a:r>
              <a:rPr lang="nl-BE" altLang="en-US" dirty="0">
                <a:ea typeface="ＭＳ Ｐゴシック" pitchFamily="34" charset="-128"/>
              </a:rPr>
              <a:t> 1990-2008:</a:t>
            </a:r>
            <a:r>
              <a:rPr lang="hu-HU" altLang="en-US" dirty="0">
                <a:ea typeface="ＭＳ Ｐゴシック" pitchFamily="34" charset="-128"/>
              </a:rPr>
              <a:t> </a:t>
            </a:r>
            <a:r>
              <a:rPr lang="nl-BE" altLang="en-US" dirty="0">
                <a:ea typeface="ＭＳ Ｐゴシック" pitchFamily="34" charset="-128"/>
              </a:rPr>
              <a:t>need for harmonized methods</a:t>
            </a:r>
            <a:endParaRPr lang="en-GB" kern="0" dirty="0"/>
          </a:p>
        </p:txBody>
      </p:sp>
    </p:spTree>
    <p:extLst>
      <p:ext uri="{BB962C8B-B14F-4D97-AF65-F5344CB8AC3E}">
        <p14:creationId xmlns:p14="http://schemas.microsoft.com/office/powerpoint/2010/main" val="3739701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31801" y="142876"/>
            <a:ext cx="9844617" cy="822325"/>
          </a:xfrm>
        </p:spPr>
        <p:txBody>
          <a:bodyPr/>
          <a:lstStyle/>
          <a:p>
            <a:r>
              <a:rPr lang="fi-FI" altLang="en-US" dirty="0">
                <a:ea typeface="ＭＳ Ｐゴシック" pitchFamily="34" charset="-128"/>
              </a:rPr>
              <a:t>Participation in the ECDC P</a:t>
            </a:r>
            <a:r>
              <a:rPr lang="hu-HU" altLang="en-US" dirty="0" err="1">
                <a:ea typeface="ＭＳ Ｐゴシック" pitchFamily="34" charset="-128"/>
              </a:rPr>
              <a:t>oint</a:t>
            </a:r>
            <a:r>
              <a:rPr lang="hu-HU" altLang="en-US" dirty="0">
                <a:ea typeface="ＭＳ Ｐゴシック" pitchFamily="34" charset="-128"/>
              </a:rPr>
              <a:t> </a:t>
            </a:r>
            <a:r>
              <a:rPr lang="hu-HU" altLang="en-US" dirty="0" err="1">
                <a:ea typeface="ＭＳ Ｐゴシック" pitchFamily="34" charset="-128"/>
              </a:rPr>
              <a:t>Prevalence</a:t>
            </a:r>
            <a:r>
              <a:rPr lang="hu-HU" altLang="en-US" dirty="0">
                <a:ea typeface="ＭＳ Ｐゴシック" pitchFamily="34" charset="-128"/>
              </a:rPr>
              <a:t> </a:t>
            </a:r>
            <a:r>
              <a:rPr lang="hu-HU" altLang="en-US" dirty="0" err="1">
                <a:ea typeface="ＭＳ Ｐゴシック" pitchFamily="34" charset="-128"/>
              </a:rPr>
              <a:t>Survey</a:t>
            </a:r>
            <a:r>
              <a:rPr lang="hu-HU" altLang="en-US" dirty="0">
                <a:ea typeface="ＭＳ Ｐゴシック" pitchFamily="34" charset="-128"/>
              </a:rPr>
              <a:t> (P</a:t>
            </a:r>
            <a:r>
              <a:rPr lang="fi-FI" altLang="en-US" dirty="0">
                <a:ea typeface="ＭＳ Ｐゴシック" pitchFamily="34" charset="-128"/>
              </a:rPr>
              <a:t>PS</a:t>
            </a:r>
            <a:r>
              <a:rPr lang="hu-HU" altLang="en-US" dirty="0">
                <a:ea typeface="ＭＳ Ｐゴシック" pitchFamily="34" charset="-128"/>
              </a:rPr>
              <a:t>)</a:t>
            </a:r>
            <a:r>
              <a:rPr lang="fi-FI" altLang="en-US" dirty="0">
                <a:ea typeface="ＭＳ Ｐゴシック" pitchFamily="34" charset="-128"/>
              </a:rPr>
              <a:t> 2011-2012</a:t>
            </a:r>
            <a:r>
              <a:rPr lang="hu-HU" altLang="en-US" dirty="0">
                <a:ea typeface="ＭＳ Ｐゴシック" pitchFamily="34" charset="-128"/>
              </a:rPr>
              <a:t> </a:t>
            </a:r>
            <a:endParaRPr lang="en-GB" altLang="en-US" dirty="0">
              <a:ea typeface="ＭＳ Ｐゴシック" pitchFamily="34" charset="-128"/>
            </a:endParaRPr>
          </a:p>
        </p:txBody>
      </p:sp>
      <p:pic>
        <p:nvPicPr>
          <p:cNvPr id="2355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737253" y="2163855"/>
            <a:ext cx="7454747" cy="4152900"/>
          </a:xfrm>
        </p:spPr>
      </p:pic>
      <p:sp>
        <p:nvSpPr>
          <p:cNvPr id="2" name="TextBox 1"/>
          <p:cNvSpPr txBox="1"/>
          <p:nvPr/>
        </p:nvSpPr>
        <p:spPr>
          <a:xfrm>
            <a:off x="537940" y="1251125"/>
            <a:ext cx="4248151" cy="1920526"/>
          </a:xfrm>
          <a:prstGeom prst="rect">
            <a:avLst/>
          </a:prstGeom>
          <a:noFill/>
        </p:spPr>
        <p:txBody>
          <a:bodyPr>
            <a:spAutoFit/>
          </a:bodyPr>
          <a:lstStyle/>
          <a:p>
            <a:pPr marL="342900" indent="-342900">
              <a:buFont typeface="Arial" panose="020B0604020202020204" pitchFamily="34" charset="0"/>
              <a:buChar char="•"/>
              <a:defRPr/>
            </a:pPr>
            <a:r>
              <a:rPr lang="en-GB" altLang="en-US" sz="2000" dirty="0"/>
              <a:t>30 countries</a:t>
            </a:r>
            <a:endParaRPr lang="hu-HU" altLang="en-US" sz="2000" dirty="0"/>
          </a:p>
          <a:p>
            <a:pPr>
              <a:defRPr/>
            </a:pPr>
            <a:endParaRPr lang="en-GB" altLang="en-US" sz="2000" dirty="0"/>
          </a:p>
          <a:p>
            <a:pPr marL="342900" indent="-342900">
              <a:buFont typeface="Arial" panose="020B0604020202020204" pitchFamily="34" charset="0"/>
              <a:buChar char="•"/>
              <a:defRPr/>
            </a:pPr>
            <a:r>
              <a:rPr lang="en-GB" altLang="en-US" sz="2000" dirty="0"/>
              <a:t>Over 1 000 hospitals</a:t>
            </a:r>
          </a:p>
          <a:p>
            <a:pPr>
              <a:defRPr/>
            </a:pPr>
            <a:endParaRPr lang="en-GB" altLang="en-US" sz="2000" dirty="0"/>
          </a:p>
          <a:p>
            <a:pPr marL="342900" indent="-342900">
              <a:buFont typeface="Arial" panose="020B0604020202020204" pitchFamily="34" charset="0"/>
              <a:buChar char="•"/>
              <a:defRPr/>
            </a:pPr>
            <a:r>
              <a:rPr lang="en-GB" altLang="en-US" sz="2000" dirty="0"/>
              <a:t>More than 200 000 patients </a:t>
            </a:r>
          </a:p>
          <a:p>
            <a:pPr>
              <a:defRPr/>
            </a:pPr>
            <a:endParaRPr lang="en-GB" dirty="0"/>
          </a:p>
        </p:txBody>
      </p:sp>
    </p:spTree>
    <p:extLst>
      <p:ext uri="{BB962C8B-B14F-4D97-AF65-F5344CB8AC3E}">
        <p14:creationId xmlns:p14="http://schemas.microsoft.com/office/powerpoint/2010/main" val="1989712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hu-HU" altLang="en-US" dirty="0">
                <a:ea typeface="ＭＳ Ｐゴシック" pitchFamily="34" charset="-128"/>
              </a:rPr>
              <a:t>ECDC </a:t>
            </a:r>
            <a:r>
              <a:rPr lang="fi-FI" altLang="en-US" dirty="0">
                <a:ea typeface="ＭＳ Ｐゴシック" pitchFamily="34" charset="-128"/>
              </a:rPr>
              <a:t>Point Prevalence Survey</a:t>
            </a:r>
            <a:r>
              <a:rPr lang="hu-HU" altLang="en-US" dirty="0">
                <a:ea typeface="ＭＳ Ｐゴシック" pitchFamily="34" charset="-128"/>
              </a:rPr>
              <a:t> </a:t>
            </a:r>
            <a:r>
              <a:rPr lang="fi-FI" altLang="en-US" dirty="0">
                <a:ea typeface="ＭＳ Ｐゴシック" pitchFamily="34" charset="-128"/>
              </a:rPr>
              <a:t>2011-2012</a:t>
            </a:r>
            <a:r>
              <a:rPr lang="hu-HU" altLang="en-US" dirty="0">
                <a:ea typeface="ＭＳ Ｐゴシック" pitchFamily="34" charset="-128"/>
              </a:rPr>
              <a:t> </a:t>
            </a:r>
            <a:endParaRPr lang="en-GB" altLang="en-US" dirty="0">
              <a:ea typeface="ＭＳ Ｐゴシック" pitchFamily="34" charset="-128"/>
            </a:endParaRPr>
          </a:p>
        </p:txBody>
      </p:sp>
      <p:pic>
        <p:nvPicPr>
          <p:cNvPr id="24579" name="Picture 2"/>
          <p:cNvPicPr>
            <a:picLocks noChangeAspect="1"/>
          </p:cNvPicPr>
          <p:nvPr/>
        </p:nvPicPr>
        <p:blipFill>
          <a:blip r:embed="rId2">
            <a:extLst>
              <a:ext uri="{28A0092B-C50C-407E-A947-70E740481C1C}">
                <a14:useLocalDpi xmlns:a14="http://schemas.microsoft.com/office/drawing/2010/main" val="0"/>
              </a:ext>
            </a:extLst>
          </a:blip>
          <a:srcRect t="36246" b="4314"/>
          <a:stretch>
            <a:fillRect/>
          </a:stretch>
        </p:blipFill>
        <p:spPr bwMode="auto">
          <a:xfrm>
            <a:off x="1147234" y="1028701"/>
            <a:ext cx="11044767"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53991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74175" y="1077913"/>
            <a:ext cx="5240867" cy="5216525"/>
          </a:xfrm>
        </p:spPr>
      </p:pic>
      <p:pic>
        <p:nvPicPr>
          <p:cNvPr id="2560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46232" y="1077914"/>
            <a:ext cx="5183717" cy="521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bwMode="auto">
          <a:xfrm>
            <a:off x="431801" y="142890"/>
            <a:ext cx="10318363" cy="8223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178" algn="l" rtl="0" eaLnBrk="1" fontAlgn="base" hangingPunct="1">
              <a:lnSpc>
                <a:spcPct val="90000"/>
              </a:lnSpc>
              <a:spcBef>
                <a:spcPct val="0"/>
              </a:spcBef>
              <a:spcAft>
                <a:spcPct val="0"/>
              </a:spcAft>
              <a:defRPr sz="2800" b="1">
                <a:solidFill>
                  <a:srgbClr val="333333"/>
                </a:solidFill>
                <a:latin typeface="Tahoma" pitchFamily="34" charset="0"/>
              </a:defRPr>
            </a:lvl6pPr>
            <a:lvl7pPr marL="914354" algn="l" rtl="0" eaLnBrk="1" fontAlgn="base" hangingPunct="1">
              <a:lnSpc>
                <a:spcPct val="90000"/>
              </a:lnSpc>
              <a:spcBef>
                <a:spcPct val="0"/>
              </a:spcBef>
              <a:spcAft>
                <a:spcPct val="0"/>
              </a:spcAft>
              <a:defRPr sz="2800" b="1">
                <a:solidFill>
                  <a:srgbClr val="333333"/>
                </a:solidFill>
                <a:latin typeface="Tahoma" pitchFamily="34" charset="0"/>
              </a:defRPr>
            </a:lvl7pPr>
            <a:lvl8pPr marL="1371532" algn="l" rtl="0" eaLnBrk="1" fontAlgn="base" hangingPunct="1">
              <a:lnSpc>
                <a:spcPct val="90000"/>
              </a:lnSpc>
              <a:spcBef>
                <a:spcPct val="0"/>
              </a:spcBef>
              <a:spcAft>
                <a:spcPct val="0"/>
              </a:spcAft>
              <a:defRPr sz="2800" b="1">
                <a:solidFill>
                  <a:srgbClr val="333333"/>
                </a:solidFill>
                <a:latin typeface="Tahoma" pitchFamily="34" charset="0"/>
              </a:defRPr>
            </a:lvl8pPr>
            <a:lvl9pPr marL="1828709" algn="l" rtl="0" eaLnBrk="1" fontAlgn="base" hangingPunct="1">
              <a:lnSpc>
                <a:spcPct val="90000"/>
              </a:lnSpc>
              <a:spcBef>
                <a:spcPct val="0"/>
              </a:spcBef>
              <a:spcAft>
                <a:spcPct val="0"/>
              </a:spcAft>
              <a:defRPr sz="2800" b="1">
                <a:solidFill>
                  <a:srgbClr val="333333"/>
                </a:solidFill>
                <a:latin typeface="Tahoma" pitchFamily="34" charset="0"/>
              </a:defRPr>
            </a:lvl9pPr>
          </a:lstStyle>
          <a:p>
            <a:r>
              <a:rPr lang="fi-FI" altLang="en-US" dirty="0">
                <a:ea typeface="ＭＳ Ｐゴシック" pitchFamily="34" charset="-128"/>
              </a:rPr>
              <a:t>Healthcare-associated infections and antimicrobial use by country</a:t>
            </a:r>
            <a:r>
              <a:rPr lang="hu-HU" altLang="en-US" dirty="0">
                <a:ea typeface="ＭＳ Ｐゴシック" pitchFamily="34" charset="-128"/>
              </a:rPr>
              <a:t> </a:t>
            </a:r>
            <a:r>
              <a:rPr lang="fi-FI" altLang="en-US" dirty="0">
                <a:ea typeface="ＭＳ Ｐゴシック" pitchFamily="34" charset="-128"/>
              </a:rPr>
              <a:t>in the E</a:t>
            </a:r>
            <a:r>
              <a:rPr lang="hu-HU" altLang="en-US" dirty="0" err="1">
                <a:ea typeface="ＭＳ Ｐゴシック" pitchFamily="34" charset="-128"/>
              </a:rPr>
              <a:t>CDC</a:t>
            </a:r>
            <a:r>
              <a:rPr lang="fi-FI" altLang="en-US" dirty="0">
                <a:ea typeface="ＭＳ Ｐゴシック" pitchFamily="34" charset="-128"/>
              </a:rPr>
              <a:t> PPS 2011-2012</a:t>
            </a:r>
            <a:endParaRPr lang="en-GB" kern="0" dirty="0"/>
          </a:p>
        </p:txBody>
      </p:sp>
    </p:spTree>
    <p:extLst>
      <p:ext uri="{BB962C8B-B14F-4D97-AF65-F5344CB8AC3E}">
        <p14:creationId xmlns:p14="http://schemas.microsoft.com/office/powerpoint/2010/main" val="32194108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ＭＳ Ｐゴシック" pitchFamily="34" charset="-128"/>
              </a:rPr>
              <a:t>Objectives of ECDC PPS 2016-2017</a:t>
            </a:r>
            <a:br>
              <a:rPr lang="en-US" altLang="en-US" dirty="0">
                <a:ea typeface="ＭＳ Ｐゴシック" pitchFamily="34" charset="-128"/>
              </a:rPr>
            </a:br>
            <a:endParaRPr lang="en-GB" dirty="0"/>
          </a:p>
        </p:txBody>
      </p:sp>
      <p:sp>
        <p:nvSpPr>
          <p:cNvPr id="3" name="Content Placeholder 2"/>
          <p:cNvSpPr>
            <a:spLocks noGrp="1"/>
          </p:cNvSpPr>
          <p:nvPr>
            <p:ph idx="1"/>
          </p:nvPr>
        </p:nvSpPr>
        <p:spPr/>
        <p:txBody>
          <a:bodyPr/>
          <a:lstStyle/>
          <a:p>
            <a:pPr marL="514350" indent="-514350">
              <a:buFont typeface="Tahoma" pitchFamily="34" charset="0"/>
              <a:buAutoNum type="arabicPeriod"/>
              <a:defRPr/>
            </a:pPr>
            <a:r>
              <a:rPr lang="en-US" sz="1900" dirty="0"/>
              <a:t>To </a:t>
            </a:r>
            <a:r>
              <a:rPr lang="en-US" sz="1900" b="1" dirty="0"/>
              <a:t>estimate</a:t>
            </a:r>
            <a:r>
              <a:rPr lang="en-US" sz="1900" dirty="0"/>
              <a:t> the total </a:t>
            </a:r>
            <a:r>
              <a:rPr lang="en-US" sz="1900" b="1" dirty="0"/>
              <a:t>burden</a:t>
            </a:r>
            <a:r>
              <a:rPr lang="en-US" sz="1900" dirty="0"/>
              <a:t> (prevalence) of HAI &amp; antimicrobial use</a:t>
            </a:r>
            <a:endParaRPr lang="en-GB" sz="1900" dirty="0"/>
          </a:p>
          <a:p>
            <a:pPr marL="514350" indent="-514350">
              <a:buFont typeface="Tahoma" pitchFamily="34" charset="0"/>
              <a:buAutoNum type="arabicPeriod"/>
              <a:defRPr/>
            </a:pPr>
            <a:r>
              <a:rPr lang="en-US" sz="1900" dirty="0"/>
              <a:t>To </a:t>
            </a:r>
            <a:r>
              <a:rPr lang="en-US" sz="1900" b="1" dirty="0"/>
              <a:t>describe patients, invasive procedures, infections</a:t>
            </a:r>
            <a:r>
              <a:rPr lang="en-US" sz="1900" dirty="0"/>
              <a:t> (sites, microorganisms including markers of antimicrobial resistance) and </a:t>
            </a:r>
            <a:r>
              <a:rPr lang="en-US" sz="1900" b="1" dirty="0"/>
              <a:t>antimicrobials</a:t>
            </a:r>
            <a:r>
              <a:rPr lang="en-US" sz="1900" dirty="0"/>
              <a:t> prescribed (compounds, indications)</a:t>
            </a:r>
            <a:endParaRPr lang="en-GB" sz="1900" dirty="0"/>
          </a:p>
          <a:p>
            <a:pPr marL="971550" lvl="1" indent="-514350">
              <a:defRPr/>
            </a:pPr>
            <a:r>
              <a:rPr lang="en-US" sz="1900" dirty="0"/>
              <a:t>By type of patients, specialties or healthcare facilities</a:t>
            </a:r>
            <a:endParaRPr lang="en-GB" sz="1900" dirty="0"/>
          </a:p>
          <a:p>
            <a:pPr marL="971550" lvl="1" indent="-514350">
              <a:defRPr/>
            </a:pPr>
            <a:r>
              <a:rPr lang="en-US" sz="1900" dirty="0"/>
              <a:t>By EU-country, adjusted or stratified</a:t>
            </a:r>
            <a:endParaRPr lang="en-GB" sz="1900" dirty="0"/>
          </a:p>
          <a:p>
            <a:pPr marL="514350" indent="-514350">
              <a:buFont typeface="Tahoma" pitchFamily="34" charset="0"/>
              <a:buAutoNum type="arabicPeriod"/>
              <a:defRPr/>
            </a:pPr>
            <a:r>
              <a:rPr lang="en-US" sz="1900" dirty="0"/>
              <a:t>To describe key structures and processes for the prevention of HAI and antimicrobial resistance at the hospital and ward level in EU hospitals</a:t>
            </a:r>
          </a:p>
          <a:p>
            <a:pPr marL="514350" indent="-514350">
              <a:buFont typeface="Tahoma" pitchFamily="34" charset="0"/>
              <a:buAutoNum type="arabicPeriod"/>
              <a:defRPr/>
            </a:pPr>
            <a:r>
              <a:rPr lang="en-US" sz="1900" dirty="0"/>
              <a:t>To </a:t>
            </a:r>
            <a:r>
              <a:rPr lang="en-US" sz="1900" b="1" dirty="0"/>
              <a:t>disseminate results</a:t>
            </a:r>
            <a:r>
              <a:rPr lang="en-US" sz="1900" dirty="0"/>
              <a:t> to those who need to know at local, regional, national and EU level</a:t>
            </a:r>
            <a:endParaRPr lang="en-GB" sz="1900" dirty="0"/>
          </a:p>
          <a:p>
            <a:pPr marL="971550" lvl="1" indent="-514350">
              <a:defRPr/>
            </a:pPr>
            <a:r>
              <a:rPr lang="en-US" sz="1900" dirty="0"/>
              <a:t>Raise awareness</a:t>
            </a:r>
            <a:endParaRPr lang="en-GB" sz="1900" dirty="0"/>
          </a:p>
          <a:p>
            <a:pPr marL="971550" lvl="1" indent="-514350">
              <a:defRPr/>
            </a:pPr>
            <a:r>
              <a:rPr lang="en-US" sz="1900" dirty="0"/>
              <a:t>Train and reinforce surveillance structures and skills</a:t>
            </a:r>
            <a:endParaRPr lang="en-GB" sz="1900" dirty="0"/>
          </a:p>
          <a:p>
            <a:pPr marL="971550" lvl="1" indent="-514350">
              <a:defRPr/>
            </a:pPr>
            <a:r>
              <a:rPr lang="en-US" sz="1900" dirty="0"/>
              <a:t>Identify common EU problems and set up priorities accordingly</a:t>
            </a:r>
            <a:endParaRPr lang="en-GB" sz="1900" dirty="0"/>
          </a:p>
          <a:p>
            <a:pPr marL="971550" lvl="1" indent="-514350">
              <a:defRPr/>
            </a:pPr>
            <a:r>
              <a:rPr lang="en-US" sz="1900" dirty="0"/>
              <a:t>Evaluate the effect of strategies and guide policies (repeated PPS)</a:t>
            </a:r>
          </a:p>
          <a:p>
            <a:pPr marL="527050" indent="-514350">
              <a:buFont typeface="+mj-lt"/>
              <a:buAutoNum type="arabicPeriod"/>
              <a:defRPr/>
            </a:pPr>
            <a:r>
              <a:rPr lang="en-GB" sz="1900" dirty="0"/>
              <a:t>To provide a standardised tool for hospitals to </a:t>
            </a:r>
            <a:r>
              <a:rPr lang="en-GB" sz="1900" b="1" dirty="0"/>
              <a:t>identify targets for quality improvement</a:t>
            </a:r>
            <a:endParaRPr lang="en-GB" sz="1900" dirty="0"/>
          </a:p>
          <a:p>
            <a:endParaRPr lang="en-GB" dirty="0"/>
          </a:p>
        </p:txBody>
      </p:sp>
      <p:sp>
        <p:nvSpPr>
          <p:cNvPr id="4" name="Slide Number Placeholder 3"/>
          <p:cNvSpPr>
            <a:spLocks noGrp="1"/>
          </p:cNvSpPr>
          <p:nvPr>
            <p:ph type="sldNum" sz="quarter" idx="10"/>
          </p:nvPr>
        </p:nvSpPr>
        <p:spPr/>
        <p:txBody>
          <a:bodyPr/>
          <a:lstStyle/>
          <a:p>
            <a:fld id="{0580567E-5E8F-47A5-90DF-8BFEB1A71525}" type="slidenum">
              <a:rPr lang="en-GB" smtClean="0"/>
              <a:pPr/>
              <a:t>16</a:t>
            </a:fld>
            <a:endParaRPr lang="en-GB" dirty="0"/>
          </a:p>
        </p:txBody>
      </p:sp>
    </p:spTree>
    <p:extLst>
      <p:ext uri="{BB962C8B-B14F-4D97-AF65-F5344CB8AC3E}">
        <p14:creationId xmlns:p14="http://schemas.microsoft.com/office/powerpoint/2010/main" val="36082894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Content Placeholder 2"/>
          <p:cNvSpPr>
            <a:spLocks noGrp="1"/>
          </p:cNvSpPr>
          <p:nvPr>
            <p:ph sz="half" idx="1"/>
          </p:nvPr>
        </p:nvSpPr>
        <p:spPr>
          <a:xfrm>
            <a:off x="376767" y="1062038"/>
            <a:ext cx="5581651" cy="5162550"/>
          </a:xfrm>
        </p:spPr>
        <p:txBody>
          <a:bodyPr/>
          <a:lstStyle/>
          <a:p>
            <a:pPr eaLnBrk="1" hangingPunct="1">
              <a:spcAft>
                <a:spcPts val="1325"/>
              </a:spcAft>
              <a:buFont typeface="Wingdings" pitchFamily="2" charset="2"/>
              <a:buNone/>
            </a:pPr>
            <a:r>
              <a:rPr lang="en-GB" altLang="en-US" sz="2400" b="1" dirty="0">
                <a:ea typeface="ＭＳ Ｐゴシック" pitchFamily="34" charset="-128"/>
              </a:rPr>
              <a:t>INCLUDED</a:t>
            </a:r>
          </a:p>
          <a:p>
            <a:pPr eaLnBrk="1" hangingPunct="1">
              <a:spcAft>
                <a:spcPts val="1325"/>
              </a:spcAft>
            </a:pPr>
            <a:r>
              <a:rPr lang="en-GB" altLang="en-US" sz="2400" dirty="0">
                <a:ea typeface="ＭＳ Ｐゴシック" pitchFamily="34" charset="-128"/>
              </a:rPr>
              <a:t>Hospitals</a:t>
            </a:r>
          </a:p>
          <a:p>
            <a:pPr lvl="1" eaLnBrk="1" hangingPunct="1">
              <a:spcAft>
                <a:spcPts val="1325"/>
              </a:spcAft>
            </a:pPr>
            <a:r>
              <a:rPr lang="en-GB" altLang="en-US" sz="1600" dirty="0">
                <a:ea typeface="ＭＳ Ｐゴシック" pitchFamily="34" charset="-128"/>
              </a:rPr>
              <a:t>All acute care hospitals</a:t>
            </a:r>
            <a:r>
              <a:rPr lang="hu-HU" altLang="en-US" sz="1600" dirty="0">
                <a:ea typeface="ＭＳ Ｐゴシック" pitchFamily="34" charset="-128"/>
              </a:rPr>
              <a:t> </a:t>
            </a:r>
            <a:r>
              <a:rPr lang="en-GB" altLang="en-US" sz="1600" dirty="0">
                <a:ea typeface="ＭＳ Ｐゴシック" pitchFamily="34" charset="-128"/>
              </a:rPr>
              <a:t>/ facilities</a:t>
            </a:r>
          </a:p>
          <a:p>
            <a:pPr lvl="1" eaLnBrk="1" hangingPunct="1">
              <a:spcAft>
                <a:spcPts val="1325"/>
              </a:spcAft>
            </a:pPr>
            <a:r>
              <a:rPr lang="en-GB" altLang="en-US" sz="1600" dirty="0">
                <a:ea typeface="ＭＳ Ｐゴシック" pitchFamily="34" charset="-128"/>
              </a:rPr>
              <a:t>All sizes</a:t>
            </a:r>
          </a:p>
          <a:p>
            <a:pPr eaLnBrk="1" hangingPunct="1">
              <a:spcAft>
                <a:spcPts val="1325"/>
              </a:spcAft>
            </a:pPr>
            <a:r>
              <a:rPr lang="en-GB" altLang="en-US" sz="2400" dirty="0">
                <a:ea typeface="ＭＳ Ｐゴシック" pitchFamily="34" charset="-128"/>
              </a:rPr>
              <a:t>Wards</a:t>
            </a:r>
          </a:p>
          <a:p>
            <a:pPr lvl="1" eaLnBrk="1" hangingPunct="1">
              <a:spcAft>
                <a:spcPts val="1325"/>
              </a:spcAft>
            </a:pPr>
            <a:r>
              <a:rPr lang="en-GB" altLang="en-US" sz="1600" dirty="0">
                <a:ea typeface="ＭＳ Ｐゴシック" pitchFamily="34" charset="-128"/>
              </a:rPr>
              <a:t>All hospital wards, both acute and long-term care (including psychiatric wards &amp; neonatal</a:t>
            </a:r>
            <a:r>
              <a:rPr lang="hu-HU" altLang="en-US" sz="1600" dirty="0">
                <a:ea typeface="ＭＳ Ｐゴシック" pitchFamily="34" charset="-128"/>
              </a:rPr>
              <a:t> </a:t>
            </a:r>
            <a:r>
              <a:rPr lang="en-GB" altLang="en-US" sz="1600" dirty="0">
                <a:ea typeface="ＭＳ Ｐゴシック" pitchFamily="34" charset="-128"/>
              </a:rPr>
              <a:t>units)</a:t>
            </a:r>
          </a:p>
          <a:p>
            <a:pPr lvl="1">
              <a:spcAft>
                <a:spcPts val="1325"/>
              </a:spcAft>
            </a:pPr>
            <a:r>
              <a:rPr lang="hu-HU" altLang="en-US" sz="1600" dirty="0">
                <a:ea typeface="ＭＳ Ｐゴシック" pitchFamily="34" charset="-128"/>
              </a:rPr>
              <a:t>W</a:t>
            </a:r>
            <a:r>
              <a:rPr lang="en-GB" altLang="en-US" sz="1600" dirty="0" err="1">
                <a:ea typeface="ＭＳ Ｐゴシック" pitchFamily="34" charset="-128"/>
              </a:rPr>
              <a:t>ards</a:t>
            </a:r>
            <a:r>
              <a:rPr lang="en-GB" altLang="en-US" sz="1600" dirty="0">
                <a:ea typeface="ＭＳ Ｐゴシック" pitchFamily="34" charset="-128"/>
              </a:rPr>
              <a:t> attached to A</a:t>
            </a:r>
            <a:r>
              <a:rPr lang="hu-HU" altLang="en-US" sz="1600" dirty="0" err="1">
                <a:ea typeface="ＭＳ Ｐゴシック" pitchFamily="34" charset="-128"/>
              </a:rPr>
              <a:t>ccident</a:t>
            </a:r>
            <a:r>
              <a:rPr lang="hu-HU" altLang="en-US" sz="1600" dirty="0">
                <a:ea typeface="ＭＳ Ｐゴシック" pitchFamily="34" charset="-128"/>
              </a:rPr>
              <a:t> and </a:t>
            </a:r>
            <a:r>
              <a:rPr lang="en-GB" altLang="en-US" sz="1600" dirty="0">
                <a:ea typeface="ＭＳ Ｐゴシック" pitchFamily="34" charset="-128"/>
              </a:rPr>
              <a:t>E</a:t>
            </a:r>
            <a:r>
              <a:rPr lang="hu-HU" altLang="en-US" sz="1600" dirty="0" err="1">
                <a:ea typeface="ＭＳ Ｐゴシック" pitchFamily="34" charset="-128"/>
              </a:rPr>
              <a:t>mergency</a:t>
            </a:r>
            <a:r>
              <a:rPr lang="hu-HU" altLang="en-US" sz="1600" dirty="0">
                <a:ea typeface="ＭＳ Ｐゴシック" pitchFamily="34" charset="-128"/>
              </a:rPr>
              <a:t> (</a:t>
            </a:r>
            <a:r>
              <a:rPr lang="hu-HU" altLang="en-US" sz="1600" dirty="0" err="1">
                <a:ea typeface="ＭＳ Ｐゴシック" pitchFamily="34" charset="-128"/>
              </a:rPr>
              <a:t>A&amp;E</a:t>
            </a:r>
            <a:r>
              <a:rPr lang="hu-HU" altLang="en-US" sz="1600" dirty="0">
                <a:ea typeface="ＭＳ Ｐゴシック" pitchFamily="34" charset="-128"/>
              </a:rPr>
              <a:t>) </a:t>
            </a:r>
            <a:r>
              <a:rPr lang="en-GB" altLang="en-US" sz="1600" dirty="0">
                <a:ea typeface="ＭＳ Ｐゴシック" pitchFamily="34" charset="-128"/>
              </a:rPr>
              <a:t>departments</a:t>
            </a:r>
            <a:r>
              <a:rPr lang="hu-HU" altLang="en-US" sz="1600" dirty="0">
                <a:ea typeface="ＭＳ Ｐゴシック" pitchFamily="34" charset="-128"/>
              </a:rPr>
              <a:t> </a:t>
            </a:r>
            <a:r>
              <a:rPr lang="en-GB" altLang="en-US" sz="1600" dirty="0">
                <a:ea typeface="ＭＳ Ｐゴシック" pitchFamily="34" charset="-128"/>
              </a:rPr>
              <a:t>/ E</a:t>
            </a:r>
            <a:r>
              <a:rPr lang="hu-HU" altLang="en-US" sz="1600" dirty="0" err="1">
                <a:ea typeface="ＭＳ Ｐゴシック" pitchFamily="34" charset="-128"/>
              </a:rPr>
              <a:t>mergency</a:t>
            </a:r>
            <a:r>
              <a:rPr lang="hu-HU" altLang="en-US" sz="1600" dirty="0">
                <a:ea typeface="ＭＳ Ｐゴシック" pitchFamily="34" charset="-128"/>
              </a:rPr>
              <a:t> </a:t>
            </a:r>
            <a:r>
              <a:rPr lang="hu-HU" altLang="en-US" sz="1600" dirty="0" err="1">
                <a:ea typeface="ＭＳ Ｐゴシック" pitchFamily="34" charset="-128"/>
              </a:rPr>
              <a:t>Rooms</a:t>
            </a:r>
            <a:r>
              <a:rPr lang="en-GB" altLang="en-US" sz="1600" dirty="0">
                <a:ea typeface="ＭＳ Ｐゴシック" pitchFamily="34" charset="-128"/>
              </a:rPr>
              <a:t> </a:t>
            </a:r>
            <a:r>
              <a:rPr lang="hu-HU" altLang="en-US" sz="1600" dirty="0">
                <a:ea typeface="ＭＳ Ｐゴシック" pitchFamily="34" charset="-128"/>
              </a:rPr>
              <a:t>(</a:t>
            </a:r>
            <a:r>
              <a:rPr lang="hu-HU" altLang="en-US" sz="1600" dirty="0" err="1">
                <a:ea typeface="ＭＳ Ｐゴシック" pitchFamily="34" charset="-128"/>
              </a:rPr>
              <a:t>ER</a:t>
            </a:r>
            <a:r>
              <a:rPr lang="hu-HU" altLang="en-US" sz="1600" dirty="0">
                <a:ea typeface="ＭＳ Ｐゴシック" pitchFamily="34" charset="-128"/>
              </a:rPr>
              <a:t>) </a:t>
            </a:r>
            <a:r>
              <a:rPr lang="en-GB" altLang="en-US" sz="1600" b="1" dirty="0">
                <a:ea typeface="ＭＳ Ｐゴシック" pitchFamily="34" charset="-128"/>
              </a:rPr>
              <a:t>where patients are monitored &gt;24 hours</a:t>
            </a:r>
          </a:p>
          <a:p>
            <a:pPr eaLnBrk="1" hangingPunct="1">
              <a:spcAft>
                <a:spcPts val="1325"/>
              </a:spcAft>
            </a:pPr>
            <a:r>
              <a:rPr lang="en-GB" altLang="en-US" sz="2400" dirty="0">
                <a:ea typeface="ＭＳ Ｐゴシック" pitchFamily="34" charset="-128"/>
              </a:rPr>
              <a:t>Patients </a:t>
            </a:r>
          </a:p>
          <a:p>
            <a:pPr lvl="1" eaLnBrk="1" hangingPunct="1">
              <a:spcAft>
                <a:spcPts val="1325"/>
              </a:spcAft>
            </a:pPr>
            <a:r>
              <a:rPr lang="en-GB" altLang="en-US" sz="1600" dirty="0">
                <a:ea typeface="ＭＳ Ｐゴシック" pitchFamily="34" charset="-128"/>
              </a:rPr>
              <a:t>All admitted to ward before 8 AM </a:t>
            </a:r>
            <a:r>
              <a:rPr lang="hu-HU" altLang="en-US" sz="1600" dirty="0">
                <a:ea typeface="ＭＳ Ｐゴシック" pitchFamily="34" charset="-128"/>
              </a:rPr>
              <a:t>and</a:t>
            </a:r>
            <a:r>
              <a:rPr lang="en-GB" altLang="en-US" sz="1600" dirty="0">
                <a:ea typeface="ＭＳ Ｐゴシック" pitchFamily="34" charset="-128"/>
              </a:rPr>
              <a:t> not discharged at the time of the survey</a:t>
            </a:r>
          </a:p>
        </p:txBody>
      </p:sp>
      <p:sp>
        <p:nvSpPr>
          <p:cNvPr id="28676" name="Content Placeholder 3"/>
          <p:cNvSpPr>
            <a:spLocks noGrp="1"/>
          </p:cNvSpPr>
          <p:nvPr>
            <p:ph sz="half" idx="2"/>
          </p:nvPr>
        </p:nvSpPr>
        <p:spPr>
          <a:xfrm>
            <a:off x="6138334" y="1062039"/>
            <a:ext cx="5583767" cy="6173787"/>
          </a:xfrm>
        </p:spPr>
        <p:txBody>
          <a:bodyPr/>
          <a:lstStyle/>
          <a:p>
            <a:pPr eaLnBrk="1" hangingPunct="1">
              <a:spcAft>
                <a:spcPts val="1325"/>
              </a:spcAft>
              <a:buFont typeface="Wingdings" pitchFamily="2" charset="2"/>
              <a:buNone/>
            </a:pPr>
            <a:r>
              <a:rPr lang="en-GB" altLang="en-US" sz="2400" b="1" dirty="0">
                <a:ea typeface="ＭＳ Ｐゴシック" pitchFamily="34" charset="-128"/>
              </a:rPr>
              <a:t>EXCLUDED</a:t>
            </a:r>
            <a:endParaRPr lang="en-GB" altLang="en-US" sz="2400" dirty="0">
              <a:ea typeface="ＭＳ Ｐゴシック" pitchFamily="34" charset="-128"/>
            </a:endParaRPr>
          </a:p>
          <a:p>
            <a:pPr eaLnBrk="1" hangingPunct="1">
              <a:spcAft>
                <a:spcPts val="1325"/>
              </a:spcAft>
            </a:pPr>
            <a:r>
              <a:rPr lang="en-GB" altLang="en-US" sz="2400" dirty="0">
                <a:ea typeface="ＭＳ Ｐゴシック" pitchFamily="34" charset="-128"/>
              </a:rPr>
              <a:t>Hospitals</a:t>
            </a:r>
          </a:p>
          <a:p>
            <a:pPr lvl="1" eaLnBrk="1" hangingPunct="1">
              <a:spcAft>
                <a:spcPts val="1325"/>
              </a:spcAft>
            </a:pPr>
            <a:r>
              <a:rPr lang="en-GB" altLang="en-US" sz="1600" dirty="0">
                <a:ea typeface="ＭＳ Ｐゴシック" pitchFamily="34" charset="-128"/>
              </a:rPr>
              <a:t>Long</a:t>
            </a:r>
            <a:r>
              <a:rPr lang="hu-HU" altLang="en-US" sz="1600" dirty="0">
                <a:ea typeface="ＭＳ Ｐゴシック" pitchFamily="34" charset="-128"/>
              </a:rPr>
              <a:t>-</a:t>
            </a:r>
            <a:r>
              <a:rPr lang="en-GB" altLang="en-US" sz="1600" dirty="0">
                <a:ea typeface="ＭＳ Ｐゴシック" pitchFamily="34" charset="-128"/>
              </a:rPr>
              <a:t>term care facilities</a:t>
            </a:r>
          </a:p>
          <a:p>
            <a:pPr lvl="1" eaLnBrk="1" hangingPunct="1">
              <a:spcAft>
                <a:spcPts val="1325"/>
              </a:spcAft>
              <a:buFontTx/>
              <a:buNone/>
            </a:pPr>
            <a:endParaRPr lang="en-GB" altLang="en-US" sz="1600" dirty="0">
              <a:ea typeface="ＭＳ Ｐゴシック" pitchFamily="34" charset="-128"/>
            </a:endParaRPr>
          </a:p>
          <a:p>
            <a:pPr eaLnBrk="1" hangingPunct="1">
              <a:spcAft>
                <a:spcPts val="1325"/>
              </a:spcAft>
            </a:pPr>
            <a:r>
              <a:rPr lang="en-GB" altLang="en-US" sz="2400" dirty="0">
                <a:ea typeface="ＭＳ Ｐゴシック" pitchFamily="34" charset="-128"/>
              </a:rPr>
              <a:t>Wards</a:t>
            </a:r>
          </a:p>
          <a:p>
            <a:pPr lvl="1" eaLnBrk="1" hangingPunct="1">
              <a:spcAft>
                <a:spcPts val="1325"/>
              </a:spcAft>
            </a:pPr>
            <a:r>
              <a:rPr lang="hu-HU" altLang="en-US" sz="1600" dirty="0">
                <a:ea typeface="ＭＳ Ｐゴシック" pitchFamily="34" charset="-128"/>
              </a:rPr>
              <a:t>A</a:t>
            </a:r>
            <a:r>
              <a:rPr lang="en-GB" altLang="en-US" sz="1600" dirty="0" err="1">
                <a:ea typeface="ＭＳ Ｐゴシック" pitchFamily="34" charset="-128"/>
              </a:rPr>
              <a:t>ccident</a:t>
            </a:r>
            <a:r>
              <a:rPr lang="en-GB" altLang="en-US" sz="1600" dirty="0">
                <a:ea typeface="ＭＳ Ｐゴシック" pitchFamily="34" charset="-128"/>
              </a:rPr>
              <a:t> </a:t>
            </a:r>
            <a:r>
              <a:rPr lang="hu-HU" altLang="en-US" sz="1600" dirty="0">
                <a:ea typeface="ＭＳ Ｐゴシック" pitchFamily="34" charset="-128"/>
              </a:rPr>
              <a:t>and</a:t>
            </a:r>
            <a:r>
              <a:rPr lang="en-GB" altLang="en-US" sz="1600" dirty="0">
                <a:ea typeface="ＭＳ Ｐゴシック" pitchFamily="34" charset="-128"/>
              </a:rPr>
              <a:t> </a:t>
            </a:r>
            <a:r>
              <a:rPr lang="hu-HU" altLang="en-US" sz="1600" dirty="0">
                <a:ea typeface="ＭＳ Ｐゴシック" pitchFamily="34" charset="-128"/>
              </a:rPr>
              <a:t>E</a:t>
            </a:r>
            <a:r>
              <a:rPr lang="en-GB" altLang="en-US" sz="1600" dirty="0" err="1">
                <a:ea typeface="ＭＳ Ｐゴシック" pitchFamily="34" charset="-128"/>
              </a:rPr>
              <a:t>mergency</a:t>
            </a:r>
            <a:r>
              <a:rPr lang="en-GB" altLang="en-US" sz="1600" dirty="0">
                <a:ea typeface="ＭＳ Ｐゴシック" pitchFamily="34" charset="-128"/>
              </a:rPr>
              <a:t> department</a:t>
            </a:r>
            <a:r>
              <a:rPr lang="hu-HU" altLang="en-US" sz="1600" dirty="0">
                <a:ea typeface="ＭＳ Ｐゴシック" pitchFamily="34" charset="-128"/>
              </a:rPr>
              <a:t>s</a:t>
            </a:r>
            <a:endParaRPr lang="en-GB" altLang="en-US" sz="1600" dirty="0">
              <a:ea typeface="ＭＳ Ｐゴシック" pitchFamily="34" charset="-128"/>
            </a:endParaRPr>
          </a:p>
          <a:p>
            <a:pPr eaLnBrk="1" hangingPunct="1">
              <a:spcAft>
                <a:spcPts val="1325"/>
              </a:spcAft>
            </a:pPr>
            <a:endParaRPr lang="hu-HU" altLang="en-US" sz="2400" dirty="0">
              <a:ea typeface="ＭＳ Ｐゴシック" pitchFamily="34" charset="-128"/>
            </a:endParaRPr>
          </a:p>
          <a:p>
            <a:pPr eaLnBrk="1" hangingPunct="1">
              <a:spcAft>
                <a:spcPts val="1325"/>
              </a:spcAft>
            </a:pPr>
            <a:r>
              <a:rPr lang="en-GB" altLang="en-US" sz="2400" dirty="0">
                <a:ea typeface="ＭＳ Ｐゴシック" pitchFamily="34" charset="-128"/>
              </a:rPr>
              <a:t>Patients</a:t>
            </a:r>
          </a:p>
          <a:p>
            <a:pPr lvl="1" eaLnBrk="1" hangingPunct="1">
              <a:spcAft>
                <a:spcPts val="1325"/>
              </a:spcAft>
            </a:pPr>
            <a:r>
              <a:rPr lang="en-GB" altLang="en-US" sz="1600" dirty="0">
                <a:ea typeface="ＭＳ Ｐゴシック" pitchFamily="34" charset="-128"/>
              </a:rPr>
              <a:t>Day cases including: same day treatment or surgery, outpatient, or emergency room (</a:t>
            </a:r>
            <a:r>
              <a:rPr lang="en-GB" altLang="en-US" sz="1600" dirty="0" err="1">
                <a:ea typeface="ＭＳ Ｐゴシック" pitchFamily="34" charset="-128"/>
              </a:rPr>
              <a:t>A&amp;E</a:t>
            </a:r>
            <a:r>
              <a:rPr lang="en-GB" altLang="en-US" sz="1600" dirty="0">
                <a:ea typeface="ＭＳ Ｐゴシック" pitchFamily="34" charset="-128"/>
              </a:rPr>
              <a:t>) episode, renal dialysis day attenders</a:t>
            </a:r>
          </a:p>
          <a:p>
            <a:endParaRPr lang="en-US" altLang="en-US" sz="2400" dirty="0">
              <a:ea typeface="ＭＳ Ｐゴシック" pitchFamily="34" charset="-128"/>
            </a:endParaRPr>
          </a:p>
          <a:p>
            <a:endParaRPr lang="en-US" altLang="en-US" sz="2400" dirty="0">
              <a:ea typeface="ＭＳ Ｐゴシック" pitchFamily="34" charset="-128"/>
            </a:endParaRPr>
          </a:p>
        </p:txBody>
      </p:sp>
      <p:sp>
        <p:nvSpPr>
          <p:cNvPr id="6" name="Title 1"/>
          <p:cNvSpPr>
            <a:spLocks noGrp="1"/>
          </p:cNvSpPr>
          <p:nvPr>
            <p:ph type="title"/>
          </p:nvPr>
        </p:nvSpPr>
        <p:spPr>
          <a:xfrm>
            <a:off x="431801" y="142890"/>
            <a:ext cx="10318363" cy="822325"/>
          </a:xfrm>
        </p:spPr>
        <p:txBody>
          <a:bodyPr/>
          <a:lstStyle/>
          <a:p>
            <a:r>
              <a:rPr lang="en-US" altLang="en-US" dirty="0">
                <a:ea typeface="ＭＳ Ｐゴシック" pitchFamily="34" charset="-128"/>
              </a:rPr>
              <a:t>Included/Excluded?</a:t>
            </a:r>
            <a:endParaRPr lang="en-GB" dirty="0"/>
          </a:p>
        </p:txBody>
      </p:sp>
    </p:spTree>
    <p:extLst>
      <p:ext uri="{BB962C8B-B14F-4D97-AF65-F5344CB8AC3E}">
        <p14:creationId xmlns:p14="http://schemas.microsoft.com/office/powerpoint/2010/main" val="39762075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ＭＳ Ｐゴシック" pitchFamily="34" charset="-128"/>
              </a:rPr>
              <a:t>Why was your hospital selected?</a:t>
            </a:r>
            <a:endParaRPr lang="en-GB" dirty="0"/>
          </a:p>
        </p:txBody>
      </p:sp>
      <p:sp>
        <p:nvSpPr>
          <p:cNvPr id="3" name="Content Placeholder 2"/>
          <p:cNvSpPr>
            <a:spLocks noGrp="1"/>
          </p:cNvSpPr>
          <p:nvPr>
            <p:ph idx="1"/>
          </p:nvPr>
        </p:nvSpPr>
        <p:spPr/>
        <p:txBody>
          <a:bodyPr/>
          <a:lstStyle/>
          <a:p>
            <a:pPr marL="342900" indent="-342900">
              <a:spcAft>
                <a:spcPts val="1200"/>
              </a:spcAft>
              <a:buFont typeface="Arial" panose="020B0604020202020204" pitchFamily="34" charset="0"/>
              <a:buChar char="•"/>
            </a:pPr>
            <a:r>
              <a:rPr lang="en-GB" altLang="en-US" b="1" dirty="0">
                <a:latin typeface="+mj-lt"/>
                <a:ea typeface="ＭＳ Ｐゴシック" pitchFamily="34" charset="-128"/>
              </a:rPr>
              <a:t>The ECDC has designed a systematic sampling design</a:t>
            </a:r>
            <a:r>
              <a:rPr lang="hu-HU" altLang="en-US" b="1" dirty="0">
                <a:latin typeface="+mj-lt"/>
                <a:ea typeface="ＭＳ Ｐゴシック" pitchFamily="34" charset="-128"/>
              </a:rPr>
              <a:t>.</a:t>
            </a:r>
            <a:endParaRPr lang="en-GB" altLang="en-US" dirty="0">
              <a:latin typeface="+mj-lt"/>
              <a:ea typeface="ＭＳ Ｐゴシック" pitchFamily="34" charset="-128"/>
            </a:endParaRPr>
          </a:p>
          <a:p>
            <a:pPr marL="342900" indent="-342900">
              <a:spcAft>
                <a:spcPts val="1200"/>
              </a:spcAft>
              <a:buFont typeface="Arial" panose="020B0604020202020204" pitchFamily="34" charset="0"/>
              <a:buChar char="•"/>
            </a:pPr>
            <a:r>
              <a:rPr lang="en-GB" altLang="en-US" dirty="0">
                <a:latin typeface="+mj-lt"/>
                <a:ea typeface="ＭＳ Ｐゴシック" pitchFamily="34" charset="-128"/>
              </a:rPr>
              <a:t>In practice, countries with less than 25 hospitals include all hospitals</a:t>
            </a:r>
            <a:r>
              <a:rPr lang="hu-HU" altLang="en-US" dirty="0">
                <a:latin typeface="+mj-lt"/>
                <a:ea typeface="ＭＳ Ｐゴシック" pitchFamily="34" charset="-128"/>
              </a:rPr>
              <a:t>.</a:t>
            </a:r>
            <a:endParaRPr lang="en-GB" altLang="en-US" dirty="0">
              <a:latin typeface="+mj-lt"/>
              <a:ea typeface="ＭＳ Ｐゴシック" pitchFamily="34" charset="-128"/>
            </a:endParaRPr>
          </a:p>
          <a:p>
            <a:pPr marL="342900" indent="-342900">
              <a:spcAft>
                <a:spcPts val="1200"/>
              </a:spcAft>
              <a:buFont typeface="Arial" panose="020B0604020202020204" pitchFamily="34" charset="0"/>
              <a:buChar char="•"/>
            </a:pPr>
            <a:r>
              <a:rPr lang="en-GB" altLang="en-US" dirty="0">
                <a:latin typeface="+mj-lt"/>
                <a:ea typeface="ＭＳ Ｐゴシック" pitchFamily="34" charset="-128"/>
              </a:rPr>
              <a:t>Countries with more than 25 hospitals randomly select the appropriate number of hospitals (and also at this time randomly selected a reserve list)</a:t>
            </a:r>
            <a:r>
              <a:rPr lang="hu-HU" altLang="en-US" dirty="0">
                <a:latin typeface="+mj-lt"/>
                <a:ea typeface="ＭＳ Ｐゴシック" pitchFamily="34" charset="-128"/>
              </a:rPr>
              <a:t>.</a:t>
            </a:r>
            <a:endParaRPr lang="en-GB" altLang="en-US" dirty="0">
              <a:latin typeface="+mj-lt"/>
              <a:ea typeface="ＭＳ Ｐゴシック" pitchFamily="34" charset="-128"/>
            </a:endParaRPr>
          </a:p>
          <a:p>
            <a:pPr>
              <a:spcAft>
                <a:spcPts val="1200"/>
              </a:spcAft>
              <a:buFont typeface="Arial" charset="0"/>
              <a:buChar char="•"/>
            </a:pPr>
            <a:endParaRPr lang="en-GB" altLang="en-US" b="1" dirty="0">
              <a:latin typeface="+mj-lt"/>
              <a:ea typeface="ＭＳ Ｐゴシック" pitchFamily="34" charset="-128"/>
            </a:endParaRPr>
          </a:p>
          <a:p>
            <a:pPr marL="342900" indent="-342900">
              <a:spcAft>
                <a:spcPts val="1200"/>
              </a:spcAft>
              <a:buFont typeface="Arial" panose="020B0604020202020204" pitchFamily="34" charset="0"/>
              <a:buChar char="•"/>
            </a:pPr>
            <a:r>
              <a:rPr lang="en-GB" altLang="en-US" b="1" dirty="0">
                <a:latin typeface="+mj-lt"/>
                <a:ea typeface="ＭＳ Ｐゴシック" pitchFamily="34" charset="-128"/>
              </a:rPr>
              <a:t>You have been chosen because you were on that list and have accepted the invitation to participate</a:t>
            </a:r>
            <a:r>
              <a:rPr lang="hu-HU" altLang="en-US" b="1" dirty="0">
                <a:latin typeface="+mj-lt"/>
                <a:ea typeface="ＭＳ Ｐゴシック" pitchFamily="34" charset="-128"/>
              </a:rPr>
              <a:t>.</a:t>
            </a:r>
            <a:endParaRPr lang="en-GB" altLang="en-US" b="1" dirty="0">
              <a:latin typeface="+mj-lt"/>
              <a:ea typeface="ＭＳ Ｐゴシック" pitchFamily="34" charset="-128"/>
            </a:endParaRPr>
          </a:p>
          <a:p>
            <a:endParaRPr lang="en-GB" dirty="0"/>
          </a:p>
        </p:txBody>
      </p:sp>
      <p:sp>
        <p:nvSpPr>
          <p:cNvPr id="4" name="Slide Number Placeholder 3"/>
          <p:cNvSpPr>
            <a:spLocks noGrp="1"/>
          </p:cNvSpPr>
          <p:nvPr>
            <p:ph type="sldNum" sz="quarter" idx="10"/>
          </p:nvPr>
        </p:nvSpPr>
        <p:spPr/>
        <p:txBody>
          <a:bodyPr/>
          <a:lstStyle/>
          <a:p>
            <a:fld id="{0580567E-5E8F-47A5-90DF-8BFEB1A71525}" type="slidenum">
              <a:rPr lang="en-GB" smtClean="0"/>
              <a:pPr/>
              <a:t>18</a:t>
            </a:fld>
            <a:endParaRPr lang="en-GB" dirty="0"/>
          </a:p>
        </p:txBody>
      </p:sp>
      <p:sp>
        <p:nvSpPr>
          <p:cNvPr id="5" name="TextBox 3"/>
          <p:cNvSpPr txBox="1">
            <a:spLocks noChangeArrowheads="1"/>
          </p:cNvSpPr>
          <p:nvPr/>
        </p:nvSpPr>
        <p:spPr bwMode="auto">
          <a:xfrm>
            <a:off x="0" y="5643564"/>
            <a:ext cx="1199091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Aft>
                <a:spcPct val="25000"/>
              </a:spcAft>
              <a:buFont typeface="Wingdings" pitchFamily="2" charset="2"/>
              <a:buChar char="§"/>
              <a:defRPr sz="2400">
                <a:solidFill>
                  <a:schemeClr val="tx1"/>
                </a:solidFill>
                <a:latin typeface="Tahoma" pitchFamily="34" charset="0"/>
                <a:ea typeface="ＭＳ Ｐゴシック" pitchFamily="34" charset="-128"/>
              </a:defRPr>
            </a:lvl1pPr>
            <a:lvl2pPr marL="742950" indent="-285750">
              <a:lnSpc>
                <a:spcPct val="90000"/>
              </a:lnSpc>
              <a:spcAft>
                <a:spcPct val="25000"/>
              </a:spcAft>
              <a:buChar char="–"/>
              <a:defRPr sz="2400">
                <a:solidFill>
                  <a:schemeClr val="tx1"/>
                </a:solidFill>
                <a:latin typeface="Tahoma" pitchFamily="34" charset="0"/>
                <a:ea typeface="ＭＳ Ｐゴシック" pitchFamily="34" charset="-128"/>
              </a:defRPr>
            </a:lvl2pPr>
            <a:lvl3pPr marL="1143000" indent="-228600">
              <a:spcBef>
                <a:spcPct val="20000"/>
              </a:spcBef>
              <a:defRPr>
                <a:solidFill>
                  <a:schemeClr val="tx1"/>
                </a:solidFill>
                <a:latin typeface="Tahoma" pitchFamily="34" charset="0"/>
                <a:ea typeface="ＭＳ Ｐゴシック" pitchFamily="34" charset="-128"/>
              </a:defRPr>
            </a:lvl3pPr>
            <a:lvl4pPr marL="1600200" indent="-228600">
              <a:spcBef>
                <a:spcPct val="20000"/>
              </a:spcBef>
              <a:defRPr sz="1600">
                <a:solidFill>
                  <a:schemeClr val="tx1"/>
                </a:solidFill>
                <a:latin typeface="Tahoma" pitchFamily="34" charset="0"/>
                <a:ea typeface="ＭＳ Ｐゴシック" pitchFamily="34" charset="-128"/>
              </a:defRPr>
            </a:lvl4pPr>
            <a:lvl5pPr marL="2057400" indent="-228600">
              <a:spcBef>
                <a:spcPct val="20000"/>
              </a:spcBef>
              <a:buChar char="»"/>
              <a:defRPr sz="1600">
                <a:solidFill>
                  <a:schemeClr val="tx1"/>
                </a:solidFill>
                <a:latin typeface="Tahoma" pitchFamily="34" charset="0"/>
                <a:ea typeface="ＭＳ Ｐゴシック" pitchFamily="34" charset="-128"/>
              </a:defRPr>
            </a:lvl5pPr>
            <a:lvl6pPr marL="2514600" indent="-228600" eaLnBrk="0" fontAlgn="base" hangingPunct="0">
              <a:spcBef>
                <a:spcPct val="20000"/>
              </a:spcBef>
              <a:spcAft>
                <a:spcPct val="0"/>
              </a:spcAft>
              <a:buChar char="»"/>
              <a:defRPr sz="1600">
                <a:solidFill>
                  <a:schemeClr val="tx1"/>
                </a:solidFill>
                <a:latin typeface="Tahoma" pitchFamily="34" charset="0"/>
                <a:ea typeface="ＭＳ Ｐゴシック" pitchFamily="34" charset="-128"/>
              </a:defRPr>
            </a:lvl6pPr>
            <a:lvl7pPr marL="2971800" indent="-228600" eaLnBrk="0" fontAlgn="base" hangingPunct="0">
              <a:spcBef>
                <a:spcPct val="20000"/>
              </a:spcBef>
              <a:spcAft>
                <a:spcPct val="0"/>
              </a:spcAft>
              <a:buChar char="»"/>
              <a:defRPr sz="1600">
                <a:solidFill>
                  <a:schemeClr val="tx1"/>
                </a:solidFill>
                <a:latin typeface="Tahoma" pitchFamily="34" charset="0"/>
                <a:ea typeface="ＭＳ Ｐゴシック" pitchFamily="34" charset="-128"/>
              </a:defRPr>
            </a:lvl7pPr>
            <a:lvl8pPr marL="3429000" indent="-228600" eaLnBrk="0" fontAlgn="base" hangingPunct="0">
              <a:spcBef>
                <a:spcPct val="20000"/>
              </a:spcBef>
              <a:spcAft>
                <a:spcPct val="0"/>
              </a:spcAft>
              <a:buChar char="»"/>
              <a:defRPr sz="1600">
                <a:solidFill>
                  <a:schemeClr val="tx1"/>
                </a:solidFill>
                <a:latin typeface="Tahoma" pitchFamily="34" charset="0"/>
                <a:ea typeface="ＭＳ Ｐゴシック" pitchFamily="34" charset="-128"/>
              </a:defRPr>
            </a:lvl8pPr>
            <a:lvl9pPr marL="3886200" indent="-228600" eaLnBrk="0" fontAlgn="base" hangingPunct="0">
              <a:spcBef>
                <a:spcPct val="20000"/>
              </a:spcBef>
              <a:spcAft>
                <a:spcPct val="0"/>
              </a:spcAft>
              <a:buChar char="»"/>
              <a:defRPr sz="1600">
                <a:solidFill>
                  <a:schemeClr val="tx1"/>
                </a:solidFill>
                <a:latin typeface="Tahoma" pitchFamily="34" charset="0"/>
                <a:ea typeface="ＭＳ Ｐゴシック" pitchFamily="34" charset="-128"/>
              </a:defRPr>
            </a:lvl9pPr>
          </a:lstStyle>
          <a:p>
            <a:pPr>
              <a:lnSpc>
                <a:spcPct val="85000"/>
              </a:lnSpc>
              <a:spcAft>
                <a:spcPct val="0"/>
              </a:spcAft>
              <a:buFontTx/>
              <a:buNone/>
            </a:pPr>
            <a:r>
              <a:rPr lang="en-GB" altLang="en-US" b="1" dirty="0">
                <a:solidFill>
                  <a:srgbClr val="FF0000"/>
                </a:solidFill>
              </a:rPr>
              <a:t>THIS SLIDE MAY NEED TO ALTERED BY YOUR COUNTRY DEPENDING ON HOW YOU SELECTED YOUR HOSPITAL</a:t>
            </a:r>
          </a:p>
        </p:txBody>
      </p:sp>
    </p:spTree>
    <p:extLst>
      <p:ext uri="{BB962C8B-B14F-4D97-AF65-F5344CB8AC3E}">
        <p14:creationId xmlns:p14="http://schemas.microsoft.com/office/powerpoint/2010/main" val="3545952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ＭＳ Ｐゴシック" pitchFamily="34" charset="-128"/>
              </a:rPr>
              <a:t>What results will the ECDC PPS 2016-2017 provide?</a:t>
            </a:r>
            <a:endParaRPr lang="en-GB" dirty="0"/>
          </a:p>
        </p:txBody>
      </p:sp>
      <p:sp>
        <p:nvSpPr>
          <p:cNvPr id="3" name="Content Placeholder 2"/>
          <p:cNvSpPr>
            <a:spLocks noGrp="1"/>
          </p:cNvSpPr>
          <p:nvPr>
            <p:ph idx="1"/>
          </p:nvPr>
        </p:nvSpPr>
        <p:spPr/>
        <p:txBody>
          <a:bodyPr/>
          <a:lstStyle/>
          <a:p>
            <a:pPr>
              <a:defRPr/>
            </a:pPr>
            <a:r>
              <a:rPr lang="en-GB" sz="1900" b="1" dirty="0"/>
              <a:t>European Level </a:t>
            </a:r>
          </a:p>
          <a:p>
            <a:pPr lvl="1">
              <a:defRPr/>
            </a:pPr>
            <a:r>
              <a:rPr lang="en-GB" sz="1900" dirty="0"/>
              <a:t>European prevalence can be calculated in all acute care hospitals in </a:t>
            </a:r>
            <a:r>
              <a:rPr lang="hu-HU" sz="1900" dirty="0" err="1"/>
              <a:t>the</a:t>
            </a:r>
            <a:r>
              <a:rPr lang="hu-HU" sz="1900" dirty="0"/>
              <a:t> </a:t>
            </a:r>
            <a:r>
              <a:rPr lang="en-GB" sz="1900" dirty="0"/>
              <a:t>EU</a:t>
            </a:r>
            <a:r>
              <a:rPr lang="hu-HU" sz="1900" dirty="0"/>
              <a:t>.</a:t>
            </a:r>
            <a:endParaRPr lang="en-GB" sz="1900" dirty="0"/>
          </a:p>
          <a:p>
            <a:pPr marL="449262" lvl="1" indent="0">
              <a:buNone/>
              <a:defRPr/>
            </a:pPr>
            <a:endParaRPr lang="en-GB" sz="1900" dirty="0"/>
          </a:p>
          <a:p>
            <a:pPr>
              <a:defRPr/>
            </a:pPr>
            <a:r>
              <a:rPr lang="en-GB" sz="1900" b="1" dirty="0"/>
              <a:t>National Level</a:t>
            </a:r>
          </a:p>
          <a:p>
            <a:pPr lvl="1">
              <a:defRPr/>
            </a:pPr>
            <a:r>
              <a:rPr lang="hu-HU" sz="1900" dirty="0"/>
              <a:t>N</a:t>
            </a:r>
            <a:r>
              <a:rPr lang="en-GB" sz="1900" dirty="0" err="1"/>
              <a:t>ational</a:t>
            </a:r>
            <a:r>
              <a:rPr lang="en-GB" sz="1900" dirty="0"/>
              <a:t> prevalence can be calculated</a:t>
            </a:r>
            <a:r>
              <a:rPr lang="hu-HU" sz="1900" dirty="0"/>
              <a:t>,</a:t>
            </a:r>
            <a:r>
              <a:rPr lang="en-GB" sz="1900" dirty="0"/>
              <a:t> but may be less representative in countries which do not use </a:t>
            </a:r>
            <a:r>
              <a:rPr lang="hu-HU" sz="1900" dirty="0"/>
              <a:t>a </a:t>
            </a:r>
            <a:r>
              <a:rPr lang="en-GB" sz="1900" dirty="0"/>
              <a:t>systematic sampling framework</a:t>
            </a:r>
            <a:r>
              <a:rPr lang="hu-HU" sz="1900" dirty="0"/>
              <a:t>.</a:t>
            </a:r>
            <a:endParaRPr lang="en-GB" sz="1900" dirty="0"/>
          </a:p>
          <a:p>
            <a:pPr lvl="1">
              <a:buNone/>
              <a:defRPr/>
            </a:pPr>
            <a:endParaRPr lang="en-GB" sz="1900" dirty="0"/>
          </a:p>
          <a:p>
            <a:pPr>
              <a:defRPr/>
            </a:pPr>
            <a:r>
              <a:rPr lang="en-GB" sz="1900" b="1" dirty="0"/>
              <a:t>Hospital Level</a:t>
            </a:r>
          </a:p>
          <a:p>
            <a:pPr lvl="1">
              <a:defRPr/>
            </a:pPr>
            <a:r>
              <a:rPr lang="hu-HU" sz="1900" dirty="0"/>
              <a:t>H</a:t>
            </a:r>
            <a:r>
              <a:rPr lang="en-GB" sz="1900" dirty="0" err="1"/>
              <a:t>ospital</a:t>
            </a:r>
            <a:r>
              <a:rPr lang="en-GB" sz="1900" dirty="0"/>
              <a:t> prevalence can be calculated for included hospitals individually and by administrative hospital group</a:t>
            </a:r>
            <a:r>
              <a:rPr lang="hu-HU" sz="1900" dirty="0"/>
              <a:t>.</a:t>
            </a:r>
            <a:endParaRPr lang="en-GB" sz="1900" dirty="0"/>
          </a:p>
          <a:p>
            <a:pPr>
              <a:defRPr/>
            </a:pPr>
            <a:endParaRPr lang="fi-FI" sz="2000" dirty="0"/>
          </a:p>
          <a:p>
            <a:pPr>
              <a:defRPr/>
            </a:pPr>
            <a:r>
              <a:rPr lang="fi-FI" sz="2000" b="1" dirty="0"/>
              <a:t>Ward Level</a:t>
            </a:r>
          </a:p>
          <a:p>
            <a:pPr lvl="1">
              <a:defRPr/>
            </a:pPr>
            <a:r>
              <a:rPr lang="hu-HU" sz="1900" dirty="0"/>
              <a:t>P</a:t>
            </a:r>
            <a:r>
              <a:rPr lang="fi-FI" sz="1900" dirty="0"/>
              <a:t>revalence can be calculated for each ward including information on HAI types and antimicrobial use</a:t>
            </a:r>
            <a:r>
              <a:rPr lang="hu-HU" sz="1900" dirty="0"/>
              <a:t>.</a:t>
            </a:r>
            <a:endParaRPr lang="en-GB" sz="1900" dirty="0"/>
          </a:p>
          <a:p>
            <a:endParaRPr lang="en-GB" dirty="0"/>
          </a:p>
        </p:txBody>
      </p:sp>
      <p:sp>
        <p:nvSpPr>
          <p:cNvPr id="4" name="Slide Number Placeholder 3"/>
          <p:cNvSpPr>
            <a:spLocks noGrp="1"/>
          </p:cNvSpPr>
          <p:nvPr>
            <p:ph type="sldNum" sz="quarter" idx="10"/>
          </p:nvPr>
        </p:nvSpPr>
        <p:spPr/>
        <p:txBody>
          <a:bodyPr/>
          <a:lstStyle/>
          <a:p>
            <a:fld id="{0580567E-5E8F-47A5-90DF-8BFEB1A71525}" type="slidenum">
              <a:rPr lang="en-GB" smtClean="0"/>
              <a:pPr/>
              <a:t>19</a:t>
            </a:fld>
            <a:endParaRPr lang="en-GB" dirty="0"/>
          </a:p>
        </p:txBody>
      </p:sp>
    </p:spTree>
    <p:extLst>
      <p:ext uri="{BB962C8B-B14F-4D97-AF65-F5344CB8AC3E}">
        <p14:creationId xmlns:p14="http://schemas.microsoft.com/office/powerpoint/2010/main" val="3901695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4057" y="4573392"/>
            <a:ext cx="10869432" cy="1146523"/>
          </a:xfrm>
        </p:spPr>
        <p:txBody>
          <a:bodyPr/>
          <a:lstStyle/>
          <a:p>
            <a:r>
              <a:rPr lang="hu-HU" sz="4000" b="1" dirty="0"/>
              <a:t>ECDC </a:t>
            </a:r>
            <a:r>
              <a:rPr lang="hu-HU" sz="4000" b="1" dirty="0" err="1"/>
              <a:t>point</a:t>
            </a:r>
            <a:r>
              <a:rPr lang="hu-HU" sz="4000" b="1" dirty="0"/>
              <a:t> </a:t>
            </a:r>
            <a:r>
              <a:rPr lang="hu-HU" sz="4000" b="1" dirty="0" err="1"/>
              <a:t>prevalence</a:t>
            </a:r>
            <a:r>
              <a:rPr lang="hu-HU" sz="4000" b="1" dirty="0"/>
              <a:t> </a:t>
            </a:r>
            <a:r>
              <a:rPr lang="hu-HU" sz="4000" b="1" dirty="0" err="1"/>
              <a:t>survey</a:t>
            </a:r>
            <a:r>
              <a:rPr lang="hu-HU" sz="4000" b="1" dirty="0"/>
              <a:t> (PPS)</a:t>
            </a:r>
            <a:br>
              <a:rPr lang="hu-HU" sz="4000" b="1" dirty="0"/>
            </a:br>
            <a:r>
              <a:rPr lang="hu-HU" sz="4000" b="1" dirty="0"/>
              <a:t>2016-2017</a:t>
            </a:r>
            <a:endParaRPr lang="en-GB" sz="4000" b="1" dirty="0"/>
          </a:p>
        </p:txBody>
      </p:sp>
      <p:sp>
        <p:nvSpPr>
          <p:cNvPr id="3" name="Subtitle 2"/>
          <p:cNvSpPr>
            <a:spLocks noGrp="1"/>
          </p:cNvSpPr>
          <p:nvPr>
            <p:ph type="subTitle" idx="1"/>
          </p:nvPr>
        </p:nvSpPr>
        <p:spPr>
          <a:xfrm>
            <a:off x="644057" y="3600010"/>
            <a:ext cx="10869432" cy="462721"/>
          </a:xfrm>
        </p:spPr>
        <p:txBody>
          <a:bodyPr/>
          <a:lstStyle/>
          <a:p>
            <a:r>
              <a:rPr lang="en-GB" sz="2800" b="0" dirty="0"/>
              <a:t>Epidemiological methods for point prevalence surveys of healthcare-associated infections and antimicrobial use in acute care hospitals</a:t>
            </a:r>
          </a:p>
        </p:txBody>
      </p:sp>
      <p:sp>
        <p:nvSpPr>
          <p:cNvPr id="4" name="Text Box 4"/>
          <p:cNvSpPr txBox="1">
            <a:spLocks noChangeArrowheads="1"/>
          </p:cNvSpPr>
          <p:nvPr/>
        </p:nvSpPr>
        <p:spPr bwMode="auto">
          <a:xfrm>
            <a:off x="644057" y="5652001"/>
            <a:ext cx="10869432" cy="998539"/>
          </a:xfrm>
          <a:prstGeom prst="rect">
            <a:avLst/>
          </a:prstGeom>
          <a:noFill/>
          <a:ln w="38100">
            <a:noFill/>
            <a:miter lim="800000"/>
            <a:headEnd/>
            <a:tailEnd/>
          </a:ln>
          <a:effectLst/>
        </p:spPr>
        <p:txBody>
          <a:bodyPr lIns="0" tIns="0" rIns="0" bIns="0"/>
          <a:lstStyle/>
          <a:p>
            <a:pPr eaLnBrk="0" hangingPunct="0">
              <a:spcAft>
                <a:spcPct val="30000"/>
              </a:spcAft>
            </a:pPr>
            <a:endParaRPr lang="en-GB" sz="2000" dirty="0">
              <a:solidFill>
                <a:schemeClr val="bg1"/>
              </a:solidFill>
            </a:endParaRPr>
          </a:p>
          <a:p>
            <a:pPr eaLnBrk="0" hangingPunct="0">
              <a:spcAft>
                <a:spcPct val="30000"/>
              </a:spcAft>
            </a:pPr>
            <a:r>
              <a:rPr lang="en-GB" sz="2000" dirty="0">
                <a:solidFill>
                  <a:schemeClr val="bg1"/>
                </a:solidFill>
              </a:rPr>
              <a:t>Version 2017</a:t>
            </a:r>
          </a:p>
          <a:p>
            <a:pPr eaLnBrk="0" hangingPunct="0">
              <a:spcAft>
                <a:spcPct val="30000"/>
              </a:spcAft>
            </a:pPr>
            <a:r>
              <a:rPr lang="nl-NL" sz="2000" dirty="0">
                <a:solidFill>
                  <a:schemeClr val="bg1"/>
                </a:solidFill>
              </a:rPr>
              <a:t>R</a:t>
            </a:r>
            <a:r>
              <a:rPr lang="en-GB" sz="2000" dirty="0" err="1">
                <a:solidFill>
                  <a:schemeClr val="bg1"/>
                </a:solidFill>
              </a:rPr>
              <a:t>evision</a:t>
            </a:r>
            <a:r>
              <a:rPr lang="en-GB" sz="2000" dirty="0">
                <a:solidFill>
                  <a:schemeClr val="bg1"/>
                </a:solidFill>
              </a:rPr>
              <a:t>: 2018</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Acknowledgements</a:t>
            </a:r>
            <a:br>
              <a:rPr lang="en-GB" dirty="0"/>
            </a:br>
            <a:r>
              <a:rPr lang="en-GB" sz="1100" dirty="0"/>
              <a:t>The creation of this training material was commissioned in 2010 by ECDC to  Health Protection Agency (UK) with the direct involvement of  Dr. S. Hopkins, Prof. J. Reilly, S. Cairns, Dr. E. Sheridan, Dr. G. Hughes, Prof. B. Cookson, Dr. A. </a:t>
            </a:r>
            <a:r>
              <a:rPr lang="en-GB" sz="1100" dirty="0" err="1"/>
              <a:t>Charlett</a:t>
            </a:r>
            <a:r>
              <a:rPr lang="en-GB" sz="1100" dirty="0"/>
              <a:t>, G. </a:t>
            </a:r>
            <a:r>
              <a:rPr lang="en-GB" sz="1100" dirty="0" err="1"/>
              <a:t>Kafatos</a:t>
            </a:r>
            <a:r>
              <a:rPr lang="en-GB" sz="1100" dirty="0"/>
              <a:t>, B. Muller </a:t>
            </a:r>
            <a:r>
              <a:rPr lang="en-GB" sz="1100" dirty="0" err="1"/>
              <a:t>Pebody</a:t>
            </a:r>
            <a:r>
              <a:rPr lang="en-GB" sz="1100" dirty="0"/>
              <a:t>, F. Cowan, and Y. </a:t>
            </a:r>
            <a:r>
              <a:rPr lang="en-GB" sz="1100" dirty="0" err="1"/>
              <a:t>Sueiro</a:t>
            </a:r>
            <a:r>
              <a:rPr lang="en-GB" sz="1100" dirty="0"/>
              <a:t>. </a:t>
            </a:r>
            <a:br>
              <a:rPr lang="en-GB" sz="1100" dirty="0"/>
            </a:br>
            <a:br>
              <a:rPr lang="en-GB" sz="1100" dirty="0"/>
            </a:br>
            <a:r>
              <a:rPr lang="en-GB" sz="1100" dirty="0"/>
              <a:t>The revision and update of this training material was commissioned in 2017 by ECDC to Transmissible (NL) with the direct involvement of </a:t>
            </a:r>
            <a:r>
              <a:rPr lang="hu-HU" sz="1100" dirty="0"/>
              <a:t>Dr. Arnold Bosman and Dr. Ágnes Hajdu </a:t>
            </a:r>
            <a:endParaRPr lang="en-GB" sz="1100" dirty="0"/>
          </a:p>
        </p:txBody>
      </p:sp>
      <p:sp>
        <p:nvSpPr>
          <p:cNvPr id="3" name="Slide Number Placeholder 2"/>
          <p:cNvSpPr>
            <a:spLocks noGrp="1"/>
          </p:cNvSpPr>
          <p:nvPr>
            <p:ph type="sldNum" sz="quarter" idx="10"/>
          </p:nvPr>
        </p:nvSpPr>
        <p:spPr/>
        <p:txBody>
          <a:bodyPr/>
          <a:lstStyle/>
          <a:p>
            <a:fld id="{0580567E-5E8F-47A5-90DF-8BFEB1A71525}" type="slidenum">
              <a:rPr lang="en-GB" smtClean="0"/>
              <a:pPr/>
              <a:t>20</a:t>
            </a:fld>
            <a:endParaRPr lang="en-GB" dirty="0"/>
          </a:p>
        </p:txBody>
      </p:sp>
    </p:spTree>
    <p:extLst>
      <p:ext uri="{BB962C8B-B14F-4D97-AF65-F5344CB8AC3E}">
        <p14:creationId xmlns:p14="http://schemas.microsoft.com/office/powerpoint/2010/main" val="766307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Objectives</a:t>
            </a:r>
          </a:p>
        </p:txBody>
      </p:sp>
      <p:sp>
        <p:nvSpPr>
          <p:cNvPr id="3" name="Content Placeholder 2"/>
          <p:cNvSpPr>
            <a:spLocks noGrp="1"/>
          </p:cNvSpPr>
          <p:nvPr>
            <p:ph idx="1"/>
          </p:nvPr>
        </p:nvSpPr>
        <p:spPr/>
        <p:txBody>
          <a:bodyPr/>
          <a:lstStyle/>
          <a:p>
            <a:r>
              <a:rPr lang="en-GB" dirty="0"/>
              <a:t>Specific objectives of this session:</a:t>
            </a:r>
          </a:p>
          <a:p>
            <a:pPr marL="457200" indent="-457200">
              <a:buAutoNum type="arabicPeriod"/>
            </a:pPr>
            <a:r>
              <a:rPr lang="en-GB" dirty="0"/>
              <a:t>Learn about </a:t>
            </a:r>
            <a:r>
              <a:rPr lang="hu-HU" dirty="0" err="1"/>
              <a:t>the</a:t>
            </a:r>
            <a:r>
              <a:rPr lang="hu-HU" dirty="0"/>
              <a:t> </a:t>
            </a:r>
            <a:r>
              <a:rPr lang="hu-HU" dirty="0" err="1"/>
              <a:t>background</a:t>
            </a:r>
            <a:r>
              <a:rPr lang="hu-HU" dirty="0"/>
              <a:t> </a:t>
            </a:r>
            <a:r>
              <a:rPr lang="hu-HU" dirty="0" err="1"/>
              <a:t>to</a:t>
            </a:r>
            <a:r>
              <a:rPr lang="hu-HU" dirty="0"/>
              <a:t> </a:t>
            </a:r>
            <a:r>
              <a:rPr lang="hu-HU" dirty="0" err="1"/>
              <a:t>the</a:t>
            </a:r>
            <a:r>
              <a:rPr lang="hu-HU" dirty="0"/>
              <a:t> ECDC PPS</a:t>
            </a:r>
            <a:endParaRPr lang="en-GB" dirty="0"/>
          </a:p>
          <a:p>
            <a:pPr marL="457200" indent="-457200">
              <a:buAutoNum type="arabicPeriod"/>
            </a:pPr>
            <a:r>
              <a:rPr lang="en-GB" dirty="0"/>
              <a:t>Learn about </a:t>
            </a:r>
            <a:r>
              <a:rPr lang="hu-HU" dirty="0" err="1"/>
              <a:t>the</a:t>
            </a:r>
            <a:r>
              <a:rPr lang="hu-HU" dirty="0"/>
              <a:t> main </a:t>
            </a:r>
            <a:r>
              <a:rPr lang="hu-HU" dirty="0" err="1"/>
              <a:t>results</a:t>
            </a:r>
            <a:r>
              <a:rPr lang="hu-HU" dirty="0"/>
              <a:t> of </a:t>
            </a:r>
            <a:r>
              <a:rPr lang="hu-HU" dirty="0" err="1"/>
              <a:t>the</a:t>
            </a:r>
            <a:r>
              <a:rPr lang="hu-HU" dirty="0"/>
              <a:t> ECDC PPS 2011-2012</a:t>
            </a:r>
          </a:p>
          <a:p>
            <a:pPr marL="457200" indent="-457200">
              <a:buAutoNum type="arabicPeriod"/>
            </a:pPr>
            <a:r>
              <a:rPr lang="hu-HU" dirty="0" err="1"/>
              <a:t>Learn</a:t>
            </a:r>
            <a:r>
              <a:rPr lang="hu-HU" dirty="0"/>
              <a:t> </a:t>
            </a:r>
            <a:r>
              <a:rPr lang="hu-HU" dirty="0" err="1"/>
              <a:t>about</a:t>
            </a:r>
            <a:r>
              <a:rPr lang="hu-HU" dirty="0"/>
              <a:t> </a:t>
            </a:r>
            <a:r>
              <a:rPr lang="hu-HU" dirty="0" err="1"/>
              <a:t>the</a:t>
            </a:r>
            <a:r>
              <a:rPr lang="hu-HU" dirty="0"/>
              <a:t> </a:t>
            </a:r>
            <a:r>
              <a:rPr lang="hu-HU" dirty="0" err="1"/>
              <a:t>aims</a:t>
            </a:r>
            <a:r>
              <a:rPr lang="hu-HU" dirty="0"/>
              <a:t> of and </a:t>
            </a:r>
            <a:r>
              <a:rPr lang="hu-HU" dirty="0" err="1"/>
              <a:t>participation</a:t>
            </a:r>
            <a:r>
              <a:rPr lang="hu-HU" dirty="0"/>
              <a:t> in </a:t>
            </a:r>
            <a:r>
              <a:rPr lang="hu-HU" dirty="0" err="1"/>
              <a:t>the</a:t>
            </a:r>
            <a:r>
              <a:rPr lang="hu-HU" dirty="0"/>
              <a:t> ECDC PPS 2016-2017</a:t>
            </a:r>
            <a:endParaRPr lang="en-GB" dirty="0"/>
          </a:p>
          <a:p>
            <a:endParaRPr lang="en-GB" dirty="0"/>
          </a:p>
          <a:p>
            <a:r>
              <a:rPr lang="en-GB" dirty="0"/>
              <a:t>Related to the course objectives:</a:t>
            </a:r>
          </a:p>
          <a:p>
            <a:pPr marL="457200" lvl="0" indent="-457200">
              <a:buAutoNum type="alphaUcPeriod"/>
            </a:pPr>
            <a:r>
              <a:rPr lang="en-GB" dirty="0"/>
              <a:t>Describe the aims and objectives of the E</a:t>
            </a:r>
            <a:r>
              <a:rPr lang="hu-HU" dirty="0"/>
              <a:t>CDC</a:t>
            </a:r>
            <a:r>
              <a:rPr lang="en-GB" dirty="0"/>
              <a:t> PPS</a:t>
            </a:r>
            <a:endParaRPr lang="hu-HU" dirty="0"/>
          </a:p>
          <a:p>
            <a:pPr marL="457200" lvl="0" indent="-457200">
              <a:buAutoNum type="alphaUcPeriod"/>
            </a:pPr>
            <a:r>
              <a:rPr lang="en-GB" dirty="0"/>
              <a:t>Understand the reporting output from the E</a:t>
            </a:r>
            <a:r>
              <a:rPr lang="hu-HU" dirty="0"/>
              <a:t>CDC</a:t>
            </a:r>
            <a:r>
              <a:rPr lang="en-GB" dirty="0"/>
              <a:t> PPS</a:t>
            </a:r>
            <a:endParaRPr lang="hu-HU" dirty="0"/>
          </a:p>
          <a:p>
            <a:endParaRPr lang="en-GB" dirty="0"/>
          </a:p>
        </p:txBody>
      </p:sp>
      <p:sp>
        <p:nvSpPr>
          <p:cNvPr id="4" name="Slide Number Placeholder 3"/>
          <p:cNvSpPr>
            <a:spLocks noGrp="1"/>
          </p:cNvSpPr>
          <p:nvPr>
            <p:ph type="sldNum" sz="quarter" idx="10"/>
          </p:nvPr>
        </p:nvSpPr>
        <p:spPr/>
        <p:txBody>
          <a:bodyPr/>
          <a:lstStyle/>
          <a:p>
            <a:fld id="{0580567E-5E8F-47A5-90DF-8BFEB1A71525}" type="slidenum">
              <a:rPr lang="en-GB" smtClean="0"/>
              <a:pPr/>
              <a:t>3</a:t>
            </a:fld>
            <a:endParaRPr lang="en-GB" dirty="0"/>
          </a:p>
        </p:txBody>
      </p:sp>
    </p:spTree>
    <p:extLst>
      <p:ext uri="{BB962C8B-B14F-4D97-AF65-F5344CB8AC3E}">
        <p14:creationId xmlns:p14="http://schemas.microsoft.com/office/powerpoint/2010/main" val="1548856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Outline</a:t>
            </a:r>
          </a:p>
        </p:txBody>
      </p:sp>
      <p:sp>
        <p:nvSpPr>
          <p:cNvPr id="3" name="Content Placeholder 2"/>
          <p:cNvSpPr>
            <a:spLocks noGrp="1"/>
          </p:cNvSpPr>
          <p:nvPr>
            <p:ph idx="1"/>
          </p:nvPr>
        </p:nvSpPr>
        <p:spPr/>
        <p:txBody>
          <a:bodyPr/>
          <a:lstStyle/>
          <a:p>
            <a:r>
              <a:rPr lang="en-GB" dirty="0"/>
              <a:t>This session consists of the following elements</a:t>
            </a:r>
          </a:p>
          <a:p>
            <a:pPr marL="457200" indent="-457200">
              <a:spcBef>
                <a:spcPts val="1200"/>
              </a:spcBef>
              <a:buAutoNum type="arabicPeriod"/>
            </a:pPr>
            <a:r>
              <a:rPr lang="hu-HU" dirty="0" err="1"/>
              <a:t>Background</a:t>
            </a:r>
            <a:endParaRPr lang="hu-HU" dirty="0"/>
          </a:p>
          <a:p>
            <a:pPr marL="720000" lvl="2">
              <a:spcAft>
                <a:spcPts val="1325"/>
              </a:spcAft>
              <a:buFont typeface="Arial" panose="020B0604020202020204" pitchFamily="34" charset="0"/>
              <a:buChar char="•"/>
            </a:pPr>
            <a:r>
              <a:rPr lang="fi-FI" altLang="en-US" sz="2000" dirty="0">
                <a:ea typeface="ＭＳ Ｐゴシック" pitchFamily="34" charset="-128"/>
              </a:rPr>
              <a:t>Healthcare-associated infections in Europe</a:t>
            </a:r>
            <a:endParaRPr lang="en-GB" altLang="en-US" sz="2000" dirty="0">
              <a:ea typeface="ＭＳ Ｐゴシック" pitchFamily="34" charset="-128"/>
            </a:endParaRPr>
          </a:p>
          <a:p>
            <a:pPr marL="720000" lvl="2">
              <a:spcAft>
                <a:spcPts val="1325"/>
              </a:spcAft>
              <a:buFont typeface="Arial" panose="020B0604020202020204" pitchFamily="34" charset="0"/>
              <a:buChar char="•"/>
            </a:pPr>
            <a:r>
              <a:rPr lang="en-GB" altLang="en-US" sz="2000" dirty="0">
                <a:ea typeface="ＭＳ Ｐゴシック" pitchFamily="34" charset="-128"/>
              </a:rPr>
              <a:t>The role of ECDC in HAI surveillance?</a:t>
            </a:r>
          </a:p>
          <a:p>
            <a:pPr marL="720000" lvl="2">
              <a:spcAft>
                <a:spcPts val="1325"/>
              </a:spcAft>
              <a:buFont typeface="Arial" panose="020B0604020202020204" pitchFamily="34" charset="0"/>
              <a:buChar char="•"/>
            </a:pPr>
            <a:r>
              <a:rPr lang="en-GB" altLang="en-US" sz="2000" dirty="0">
                <a:ea typeface="ＭＳ Ｐゴシック" pitchFamily="34" charset="-128"/>
              </a:rPr>
              <a:t>Why carry out a European prevalence survey?</a:t>
            </a:r>
            <a:endParaRPr lang="hu-HU" dirty="0"/>
          </a:p>
          <a:p>
            <a:pPr marL="457200" indent="-457200">
              <a:buFont typeface="Wingdings" pitchFamily="2" charset="2"/>
              <a:buAutoNum type="arabicPeriod"/>
            </a:pPr>
            <a:r>
              <a:rPr lang="en-GB" altLang="en-US" dirty="0">
                <a:ea typeface="ＭＳ Ｐゴシック" pitchFamily="34" charset="-128"/>
              </a:rPr>
              <a:t>Prevalence of HAI in Europe</a:t>
            </a:r>
          </a:p>
          <a:p>
            <a:pPr marL="720000" lvl="1">
              <a:spcAft>
                <a:spcPts val="1325"/>
              </a:spcAft>
            </a:pPr>
            <a:r>
              <a:rPr lang="en-GB" altLang="en-US" sz="2000" dirty="0">
                <a:ea typeface="ＭＳ Ｐゴシック" pitchFamily="34" charset="-128"/>
              </a:rPr>
              <a:t>Results from the ECDC PPS 2011-2012 </a:t>
            </a:r>
          </a:p>
          <a:p>
            <a:pPr marL="720000" lvl="1">
              <a:spcAft>
                <a:spcPts val="1325"/>
              </a:spcAft>
            </a:pPr>
            <a:r>
              <a:rPr lang="en-GB" altLang="en-US" sz="2000" dirty="0">
                <a:ea typeface="ＭＳ Ｐゴシック" pitchFamily="34" charset="-128"/>
              </a:rPr>
              <a:t>Aims and objectives of ECDC PPS 2016-2017</a:t>
            </a:r>
          </a:p>
          <a:p>
            <a:pPr marL="720000" lvl="1">
              <a:spcAft>
                <a:spcPts val="1325"/>
              </a:spcAft>
            </a:pPr>
            <a:r>
              <a:rPr lang="en-GB" altLang="en-US" sz="2000" dirty="0">
                <a:ea typeface="ＭＳ Ｐゴシック" pitchFamily="34" charset="-128"/>
              </a:rPr>
              <a:t>Inclusion/exclusion criteria</a:t>
            </a:r>
          </a:p>
          <a:p>
            <a:pPr marL="720000" lvl="1">
              <a:spcAft>
                <a:spcPts val="1325"/>
              </a:spcAft>
            </a:pPr>
            <a:r>
              <a:rPr lang="en-GB" altLang="en-US" sz="2000" dirty="0">
                <a:ea typeface="ＭＳ Ｐゴシック" pitchFamily="34" charset="-128"/>
              </a:rPr>
              <a:t>Explanation for inclusion of the participants’ hospital </a:t>
            </a:r>
          </a:p>
          <a:p>
            <a:pPr marL="720000" lvl="1">
              <a:spcAft>
                <a:spcPts val="1325"/>
              </a:spcAft>
            </a:pPr>
            <a:r>
              <a:rPr lang="en-GB" altLang="en-US" sz="2000" dirty="0">
                <a:ea typeface="ＭＳ Ｐゴシック" pitchFamily="34" charset="-128"/>
              </a:rPr>
              <a:t>Interpretation of the ECDC PPS results</a:t>
            </a:r>
          </a:p>
          <a:p>
            <a:endParaRPr lang="hu-HU" dirty="0"/>
          </a:p>
        </p:txBody>
      </p:sp>
      <p:sp>
        <p:nvSpPr>
          <p:cNvPr id="4" name="Slide Number Placeholder 3"/>
          <p:cNvSpPr>
            <a:spLocks noGrp="1"/>
          </p:cNvSpPr>
          <p:nvPr>
            <p:ph type="sldNum" sz="quarter" idx="10"/>
          </p:nvPr>
        </p:nvSpPr>
        <p:spPr/>
        <p:txBody>
          <a:bodyPr/>
          <a:lstStyle/>
          <a:p>
            <a:fld id="{0580567E-5E8F-47A5-90DF-8BFEB1A71525}" type="slidenum">
              <a:rPr lang="en-GB" smtClean="0"/>
              <a:pPr/>
              <a:t>4</a:t>
            </a:fld>
            <a:endParaRPr lang="en-GB" dirty="0"/>
          </a:p>
        </p:txBody>
      </p:sp>
    </p:spTree>
    <p:extLst>
      <p:ext uri="{BB962C8B-B14F-4D97-AF65-F5344CB8AC3E}">
        <p14:creationId xmlns:p14="http://schemas.microsoft.com/office/powerpoint/2010/main" val="3417515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EB35C32-0D0B-4411-9F48-053B08CF1381}"/>
              </a:ext>
            </a:extLst>
          </p:cNvPr>
          <p:cNvSpPr>
            <a:spLocks noGrp="1"/>
          </p:cNvSpPr>
          <p:nvPr>
            <p:ph type="title"/>
          </p:nvPr>
        </p:nvSpPr>
        <p:spPr/>
        <p:txBody>
          <a:bodyPr/>
          <a:lstStyle/>
          <a:p>
            <a:r>
              <a:rPr lang="hu-HU" dirty="0" err="1"/>
              <a:t>Background</a:t>
            </a:r>
            <a:endParaRPr lang="nl-NL" dirty="0"/>
          </a:p>
        </p:txBody>
      </p:sp>
      <p:sp>
        <p:nvSpPr>
          <p:cNvPr id="3" name="Slide Number Placeholder 2"/>
          <p:cNvSpPr>
            <a:spLocks noGrp="1"/>
          </p:cNvSpPr>
          <p:nvPr>
            <p:ph type="sldNum" sz="quarter" idx="10"/>
          </p:nvPr>
        </p:nvSpPr>
        <p:spPr/>
        <p:txBody>
          <a:bodyPr/>
          <a:lstStyle/>
          <a:p>
            <a:fld id="{0580567E-5E8F-47A5-90DF-8BFEB1A71525}" type="slidenum">
              <a:rPr lang="en-GB" smtClean="0">
                <a:solidFill>
                  <a:prstClr val="white"/>
                </a:solidFill>
              </a:rPr>
              <a:pPr/>
              <a:t>5</a:t>
            </a:fld>
            <a:endParaRPr lang="en-GB" dirty="0">
              <a:solidFill>
                <a:prstClr val="white"/>
              </a:solidFill>
            </a:endParaRPr>
          </a:p>
        </p:txBody>
      </p:sp>
    </p:spTree>
    <p:extLst>
      <p:ext uri="{BB962C8B-B14F-4D97-AF65-F5344CB8AC3E}">
        <p14:creationId xmlns:p14="http://schemas.microsoft.com/office/powerpoint/2010/main" val="1928272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ChangeArrowheads="1"/>
          </p:cNvSpPr>
          <p:nvPr/>
        </p:nvSpPr>
        <p:spPr bwMode="auto">
          <a:xfrm>
            <a:off x="694927" y="2794824"/>
            <a:ext cx="5647267" cy="2665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90500" indent="-190500">
              <a:lnSpc>
                <a:spcPct val="90000"/>
              </a:lnSpc>
              <a:spcAft>
                <a:spcPct val="25000"/>
              </a:spcAft>
              <a:buFont typeface="Wingdings" pitchFamily="2" charset="2"/>
              <a:buChar char="§"/>
              <a:defRPr sz="2400">
                <a:solidFill>
                  <a:schemeClr val="tx1"/>
                </a:solidFill>
                <a:latin typeface="Tahoma" pitchFamily="34" charset="0"/>
                <a:ea typeface="ＭＳ Ｐゴシック" pitchFamily="34" charset="-128"/>
              </a:defRPr>
            </a:lvl1pPr>
            <a:lvl2pPr marL="742950" indent="-285750">
              <a:lnSpc>
                <a:spcPct val="90000"/>
              </a:lnSpc>
              <a:spcAft>
                <a:spcPct val="25000"/>
              </a:spcAft>
              <a:buChar char="–"/>
              <a:defRPr sz="2400">
                <a:solidFill>
                  <a:schemeClr val="tx1"/>
                </a:solidFill>
                <a:latin typeface="Tahoma" pitchFamily="34" charset="0"/>
                <a:ea typeface="ＭＳ Ｐゴシック" pitchFamily="34" charset="-128"/>
              </a:defRPr>
            </a:lvl2pPr>
            <a:lvl3pPr marL="1143000" indent="-228600">
              <a:spcBef>
                <a:spcPct val="20000"/>
              </a:spcBef>
              <a:defRPr>
                <a:solidFill>
                  <a:schemeClr val="tx1"/>
                </a:solidFill>
                <a:latin typeface="Tahoma" pitchFamily="34" charset="0"/>
                <a:ea typeface="ＭＳ Ｐゴシック" pitchFamily="34" charset="-128"/>
              </a:defRPr>
            </a:lvl3pPr>
            <a:lvl4pPr marL="1600200" indent="-228600">
              <a:spcBef>
                <a:spcPct val="20000"/>
              </a:spcBef>
              <a:defRPr sz="1600">
                <a:solidFill>
                  <a:schemeClr val="tx1"/>
                </a:solidFill>
                <a:latin typeface="Tahoma" pitchFamily="34" charset="0"/>
                <a:ea typeface="ＭＳ Ｐゴシック" pitchFamily="34" charset="-128"/>
              </a:defRPr>
            </a:lvl4pPr>
            <a:lvl5pPr marL="2057400" indent="-228600">
              <a:spcBef>
                <a:spcPct val="20000"/>
              </a:spcBef>
              <a:buChar char="»"/>
              <a:defRPr sz="1600">
                <a:solidFill>
                  <a:schemeClr val="tx1"/>
                </a:solidFill>
                <a:latin typeface="Tahoma" pitchFamily="34" charset="0"/>
                <a:ea typeface="ＭＳ Ｐゴシック" pitchFamily="34" charset="-128"/>
              </a:defRPr>
            </a:lvl5pPr>
            <a:lvl6pPr marL="2514600" indent="-228600" eaLnBrk="0" fontAlgn="base" hangingPunct="0">
              <a:spcBef>
                <a:spcPct val="20000"/>
              </a:spcBef>
              <a:spcAft>
                <a:spcPct val="0"/>
              </a:spcAft>
              <a:buChar char="»"/>
              <a:defRPr sz="1600">
                <a:solidFill>
                  <a:schemeClr val="tx1"/>
                </a:solidFill>
                <a:latin typeface="Tahoma" pitchFamily="34" charset="0"/>
                <a:ea typeface="ＭＳ Ｐゴシック" pitchFamily="34" charset="-128"/>
              </a:defRPr>
            </a:lvl6pPr>
            <a:lvl7pPr marL="2971800" indent="-228600" eaLnBrk="0" fontAlgn="base" hangingPunct="0">
              <a:spcBef>
                <a:spcPct val="20000"/>
              </a:spcBef>
              <a:spcAft>
                <a:spcPct val="0"/>
              </a:spcAft>
              <a:buChar char="»"/>
              <a:defRPr sz="1600">
                <a:solidFill>
                  <a:schemeClr val="tx1"/>
                </a:solidFill>
                <a:latin typeface="Tahoma" pitchFamily="34" charset="0"/>
                <a:ea typeface="ＭＳ Ｐゴシック" pitchFamily="34" charset="-128"/>
              </a:defRPr>
            </a:lvl7pPr>
            <a:lvl8pPr marL="3429000" indent="-228600" eaLnBrk="0" fontAlgn="base" hangingPunct="0">
              <a:spcBef>
                <a:spcPct val="20000"/>
              </a:spcBef>
              <a:spcAft>
                <a:spcPct val="0"/>
              </a:spcAft>
              <a:buChar char="»"/>
              <a:defRPr sz="1600">
                <a:solidFill>
                  <a:schemeClr val="tx1"/>
                </a:solidFill>
                <a:latin typeface="Tahoma" pitchFamily="34" charset="0"/>
                <a:ea typeface="ＭＳ Ｐゴシック" pitchFamily="34" charset="-128"/>
              </a:defRPr>
            </a:lvl8pPr>
            <a:lvl9pPr marL="3886200" indent="-228600" eaLnBrk="0" fontAlgn="base" hangingPunct="0">
              <a:spcBef>
                <a:spcPct val="20000"/>
              </a:spcBef>
              <a:spcAft>
                <a:spcPct val="0"/>
              </a:spcAft>
              <a:buChar char="»"/>
              <a:defRPr sz="1600">
                <a:solidFill>
                  <a:schemeClr val="tx1"/>
                </a:solidFill>
                <a:latin typeface="Tahoma" pitchFamily="34" charset="0"/>
                <a:ea typeface="ＭＳ Ｐゴシック" pitchFamily="34" charset="-128"/>
              </a:defRPr>
            </a:lvl9pPr>
          </a:lstStyle>
          <a:p>
            <a:pPr>
              <a:lnSpc>
                <a:spcPct val="100000"/>
              </a:lnSpc>
              <a:spcBef>
                <a:spcPct val="15000"/>
              </a:spcBef>
              <a:spcAft>
                <a:spcPct val="15000"/>
              </a:spcAft>
              <a:buFontTx/>
              <a:buChar char="–"/>
            </a:pPr>
            <a:r>
              <a:rPr lang="en-GB" altLang="en-US" sz="1900" dirty="0"/>
              <a:t>EU-level disease surveillance</a:t>
            </a:r>
          </a:p>
          <a:p>
            <a:pPr>
              <a:lnSpc>
                <a:spcPct val="100000"/>
              </a:lnSpc>
              <a:spcBef>
                <a:spcPct val="15000"/>
              </a:spcBef>
              <a:spcAft>
                <a:spcPct val="15000"/>
              </a:spcAft>
              <a:buFontTx/>
              <a:buChar char="–"/>
            </a:pPr>
            <a:r>
              <a:rPr lang="en-GB" altLang="en-US" sz="1900" dirty="0"/>
              <a:t>Scientific opinions and studies</a:t>
            </a:r>
          </a:p>
          <a:p>
            <a:pPr>
              <a:lnSpc>
                <a:spcPct val="100000"/>
              </a:lnSpc>
              <a:spcBef>
                <a:spcPct val="15000"/>
              </a:spcBef>
              <a:spcAft>
                <a:spcPct val="15000"/>
              </a:spcAft>
              <a:buFontTx/>
              <a:buChar char="–"/>
            </a:pPr>
            <a:r>
              <a:rPr lang="en-GB" altLang="en-US" sz="1900" dirty="0"/>
              <a:t>Early Warning System and </a:t>
            </a:r>
            <a:r>
              <a:rPr lang="hu-HU" altLang="en-US" sz="1900" dirty="0"/>
              <a:t>R</a:t>
            </a:r>
            <a:r>
              <a:rPr lang="en-GB" altLang="en-US" sz="1900" dirty="0" err="1"/>
              <a:t>esponse</a:t>
            </a:r>
            <a:endParaRPr lang="en-GB" altLang="en-US" sz="1900" dirty="0"/>
          </a:p>
          <a:p>
            <a:pPr>
              <a:lnSpc>
                <a:spcPct val="100000"/>
              </a:lnSpc>
              <a:spcBef>
                <a:spcPct val="15000"/>
              </a:spcBef>
              <a:spcAft>
                <a:spcPct val="15000"/>
              </a:spcAft>
              <a:buFontTx/>
              <a:buChar char="–"/>
            </a:pPr>
            <a:r>
              <a:rPr lang="en-GB" altLang="en-US" sz="1900" dirty="0"/>
              <a:t>Technical assistance and training</a:t>
            </a:r>
          </a:p>
          <a:p>
            <a:pPr>
              <a:lnSpc>
                <a:spcPct val="100000"/>
              </a:lnSpc>
              <a:spcBef>
                <a:spcPct val="15000"/>
              </a:spcBef>
              <a:spcAft>
                <a:spcPct val="15000"/>
              </a:spcAft>
              <a:buFontTx/>
              <a:buChar char="–"/>
            </a:pPr>
            <a:r>
              <a:rPr lang="en-GB" altLang="en-US" sz="1900" dirty="0"/>
              <a:t>Epidemic intelligence</a:t>
            </a:r>
          </a:p>
          <a:p>
            <a:pPr>
              <a:lnSpc>
                <a:spcPct val="100000"/>
              </a:lnSpc>
              <a:spcBef>
                <a:spcPct val="15000"/>
              </a:spcBef>
              <a:spcAft>
                <a:spcPct val="15000"/>
              </a:spcAft>
              <a:buFontTx/>
              <a:buChar char="–"/>
            </a:pPr>
            <a:r>
              <a:rPr lang="en-GB" altLang="en-US" sz="1900" dirty="0"/>
              <a:t>Communication to scientific community</a:t>
            </a:r>
          </a:p>
          <a:p>
            <a:pPr>
              <a:lnSpc>
                <a:spcPct val="100000"/>
              </a:lnSpc>
              <a:spcBef>
                <a:spcPct val="15000"/>
              </a:spcBef>
              <a:spcAft>
                <a:spcPct val="15000"/>
              </a:spcAft>
              <a:buFontTx/>
              <a:buChar char="–"/>
            </a:pPr>
            <a:r>
              <a:rPr lang="en-GB" altLang="en-US" sz="1900" dirty="0"/>
              <a:t>Communication to the public</a:t>
            </a:r>
          </a:p>
        </p:txBody>
      </p:sp>
      <p:sp>
        <p:nvSpPr>
          <p:cNvPr id="10244" name="Text Box 4"/>
          <p:cNvSpPr txBox="1">
            <a:spLocks noChangeArrowheads="1"/>
          </p:cNvSpPr>
          <p:nvPr/>
        </p:nvSpPr>
        <p:spPr bwMode="auto">
          <a:xfrm>
            <a:off x="777478" y="1460923"/>
            <a:ext cx="9836149" cy="1054904"/>
          </a:xfrm>
          <a:prstGeom prst="rect">
            <a:avLst/>
          </a:prstGeom>
          <a:solidFill>
            <a:srgbClr val="003A8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Aft>
                <a:spcPct val="25000"/>
              </a:spcAft>
              <a:buFont typeface="Wingdings" pitchFamily="2" charset="2"/>
              <a:buChar char="§"/>
              <a:defRPr sz="2400">
                <a:solidFill>
                  <a:schemeClr val="tx1"/>
                </a:solidFill>
                <a:latin typeface="Tahoma" pitchFamily="34" charset="0"/>
                <a:ea typeface="ＭＳ Ｐゴシック" pitchFamily="34" charset="-128"/>
              </a:defRPr>
            </a:lvl1pPr>
            <a:lvl2pPr marL="742950" indent="-285750">
              <a:lnSpc>
                <a:spcPct val="90000"/>
              </a:lnSpc>
              <a:spcAft>
                <a:spcPct val="25000"/>
              </a:spcAft>
              <a:buChar char="–"/>
              <a:defRPr sz="2400">
                <a:solidFill>
                  <a:schemeClr val="tx1"/>
                </a:solidFill>
                <a:latin typeface="Tahoma" pitchFamily="34" charset="0"/>
                <a:ea typeface="ＭＳ Ｐゴシック" pitchFamily="34" charset="-128"/>
              </a:defRPr>
            </a:lvl2pPr>
            <a:lvl3pPr marL="1143000" indent="-228600">
              <a:spcBef>
                <a:spcPct val="20000"/>
              </a:spcBef>
              <a:defRPr>
                <a:solidFill>
                  <a:schemeClr val="tx1"/>
                </a:solidFill>
                <a:latin typeface="Tahoma" pitchFamily="34" charset="0"/>
                <a:ea typeface="ＭＳ Ｐゴシック" pitchFamily="34" charset="-128"/>
              </a:defRPr>
            </a:lvl3pPr>
            <a:lvl4pPr marL="1600200" indent="-228600">
              <a:spcBef>
                <a:spcPct val="20000"/>
              </a:spcBef>
              <a:defRPr sz="1600">
                <a:solidFill>
                  <a:schemeClr val="tx1"/>
                </a:solidFill>
                <a:latin typeface="Tahoma" pitchFamily="34" charset="0"/>
                <a:ea typeface="ＭＳ Ｐゴシック" pitchFamily="34" charset="-128"/>
              </a:defRPr>
            </a:lvl4pPr>
            <a:lvl5pPr marL="2057400" indent="-228600">
              <a:spcBef>
                <a:spcPct val="20000"/>
              </a:spcBef>
              <a:buChar char="»"/>
              <a:defRPr sz="1600">
                <a:solidFill>
                  <a:schemeClr val="tx1"/>
                </a:solidFill>
                <a:latin typeface="Tahoma" pitchFamily="34" charset="0"/>
                <a:ea typeface="ＭＳ Ｐゴシック" pitchFamily="34" charset="-128"/>
              </a:defRPr>
            </a:lvl5pPr>
            <a:lvl6pPr marL="2514600" indent="-228600" eaLnBrk="0" fontAlgn="base" hangingPunct="0">
              <a:spcBef>
                <a:spcPct val="20000"/>
              </a:spcBef>
              <a:spcAft>
                <a:spcPct val="0"/>
              </a:spcAft>
              <a:buChar char="»"/>
              <a:defRPr sz="1600">
                <a:solidFill>
                  <a:schemeClr val="tx1"/>
                </a:solidFill>
                <a:latin typeface="Tahoma" pitchFamily="34" charset="0"/>
                <a:ea typeface="ＭＳ Ｐゴシック" pitchFamily="34" charset="-128"/>
              </a:defRPr>
            </a:lvl6pPr>
            <a:lvl7pPr marL="2971800" indent="-228600" eaLnBrk="0" fontAlgn="base" hangingPunct="0">
              <a:spcBef>
                <a:spcPct val="20000"/>
              </a:spcBef>
              <a:spcAft>
                <a:spcPct val="0"/>
              </a:spcAft>
              <a:buChar char="»"/>
              <a:defRPr sz="1600">
                <a:solidFill>
                  <a:schemeClr val="tx1"/>
                </a:solidFill>
                <a:latin typeface="Tahoma" pitchFamily="34" charset="0"/>
                <a:ea typeface="ＭＳ Ｐゴシック" pitchFamily="34" charset="-128"/>
              </a:defRPr>
            </a:lvl7pPr>
            <a:lvl8pPr marL="3429000" indent="-228600" eaLnBrk="0" fontAlgn="base" hangingPunct="0">
              <a:spcBef>
                <a:spcPct val="20000"/>
              </a:spcBef>
              <a:spcAft>
                <a:spcPct val="0"/>
              </a:spcAft>
              <a:buChar char="»"/>
              <a:defRPr sz="1600">
                <a:solidFill>
                  <a:schemeClr val="tx1"/>
                </a:solidFill>
                <a:latin typeface="Tahoma" pitchFamily="34" charset="0"/>
                <a:ea typeface="ＭＳ Ｐゴシック" pitchFamily="34" charset="-128"/>
              </a:defRPr>
            </a:lvl8pPr>
            <a:lvl9pPr marL="3886200" indent="-228600" eaLnBrk="0" fontAlgn="base" hangingPunct="0">
              <a:spcBef>
                <a:spcPct val="20000"/>
              </a:spcBef>
              <a:spcAft>
                <a:spcPct val="0"/>
              </a:spcAft>
              <a:buChar char="»"/>
              <a:defRPr sz="1600">
                <a:solidFill>
                  <a:schemeClr val="tx1"/>
                </a:solidFill>
                <a:latin typeface="Tahoma" pitchFamily="34" charset="0"/>
                <a:ea typeface="ＭＳ Ｐゴシック" pitchFamily="34" charset="-128"/>
              </a:defRPr>
            </a:lvl9pPr>
          </a:lstStyle>
          <a:p>
            <a:pPr algn="ctr">
              <a:lnSpc>
                <a:spcPct val="100000"/>
              </a:lnSpc>
              <a:spcBef>
                <a:spcPct val="15000"/>
              </a:spcBef>
              <a:spcAft>
                <a:spcPct val="15000"/>
              </a:spcAft>
              <a:buFontTx/>
              <a:buNone/>
            </a:pPr>
            <a:r>
              <a:rPr lang="en-GB" altLang="en-US" sz="2000" dirty="0">
                <a:solidFill>
                  <a:schemeClr val="bg1"/>
                </a:solidFill>
              </a:rPr>
              <a:t>Identify, assess &amp; communicate current &amp; emerging health threats to human health from communicable diseases</a:t>
            </a:r>
            <a:endParaRPr lang="en-GB" altLang="en-US" sz="2300" dirty="0">
              <a:solidFill>
                <a:schemeClr val="bg1"/>
              </a:solidFill>
            </a:endParaRPr>
          </a:p>
          <a:p>
            <a:pPr algn="ctr">
              <a:lnSpc>
                <a:spcPct val="100000"/>
              </a:lnSpc>
              <a:spcBef>
                <a:spcPct val="15000"/>
              </a:spcBef>
              <a:spcAft>
                <a:spcPct val="15000"/>
              </a:spcAft>
              <a:buFontTx/>
              <a:buNone/>
            </a:pPr>
            <a:r>
              <a:rPr lang="en-GB" altLang="en-US" sz="1700" dirty="0">
                <a:solidFill>
                  <a:schemeClr val="bg1"/>
                </a:solidFill>
              </a:rPr>
              <a:t>(ECDC Founding Regulation (851/2004), Article 1)</a:t>
            </a:r>
          </a:p>
        </p:txBody>
      </p:sp>
      <p:pic>
        <p:nvPicPr>
          <p:cNvPr id="10245" name="Picture 5" descr="ECDC-GM-8976_3c_50quali"/>
          <p:cNvPicPr>
            <a:picLocks noChangeAspect="1" noChangeArrowheads="1"/>
          </p:cNvPicPr>
          <p:nvPr/>
        </p:nvPicPr>
        <p:blipFill>
          <a:blip r:embed="rId3">
            <a:extLst>
              <a:ext uri="{28A0092B-C50C-407E-A947-70E740481C1C}">
                <a14:useLocalDpi xmlns:a14="http://schemas.microsoft.com/office/drawing/2010/main" val="0"/>
              </a:ext>
            </a:extLst>
          </a:blip>
          <a:srcRect l="3966" t="7625" r="12242"/>
          <a:stretch>
            <a:fillRect/>
          </a:stretch>
        </p:blipFill>
        <p:spPr bwMode="auto">
          <a:xfrm>
            <a:off x="6598312" y="2878962"/>
            <a:ext cx="4015315" cy="2346325"/>
          </a:xfrm>
          <a:prstGeom prst="rect">
            <a:avLst/>
          </a:prstGeom>
          <a:noFill/>
          <a:ln w="38100">
            <a:solidFill>
              <a:srgbClr val="69AE23"/>
            </a:solidFill>
            <a:miter lim="800000"/>
            <a:headEnd/>
            <a:tailEnd/>
          </a:ln>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bwMode="auto">
          <a:xfrm>
            <a:off x="431800" y="142890"/>
            <a:ext cx="10318363" cy="8223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178" algn="l" rtl="0" eaLnBrk="1" fontAlgn="base" hangingPunct="1">
              <a:lnSpc>
                <a:spcPct val="90000"/>
              </a:lnSpc>
              <a:spcBef>
                <a:spcPct val="0"/>
              </a:spcBef>
              <a:spcAft>
                <a:spcPct val="0"/>
              </a:spcAft>
              <a:defRPr sz="2800" b="1">
                <a:solidFill>
                  <a:srgbClr val="333333"/>
                </a:solidFill>
                <a:latin typeface="Tahoma" pitchFamily="34" charset="0"/>
              </a:defRPr>
            </a:lvl6pPr>
            <a:lvl7pPr marL="914354" algn="l" rtl="0" eaLnBrk="1" fontAlgn="base" hangingPunct="1">
              <a:lnSpc>
                <a:spcPct val="90000"/>
              </a:lnSpc>
              <a:spcBef>
                <a:spcPct val="0"/>
              </a:spcBef>
              <a:spcAft>
                <a:spcPct val="0"/>
              </a:spcAft>
              <a:defRPr sz="2800" b="1">
                <a:solidFill>
                  <a:srgbClr val="333333"/>
                </a:solidFill>
                <a:latin typeface="Tahoma" pitchFamily="34" charset="0"/>
              </a:defRPr>
            </a:lvl7pPr>
            <a:lvl8pPr marL="1371532" algn="l" rtl="0" eaLnBrk="1" fontAlgn="base" hangingPunct="1">
              <a:lnSpc>
                <a:spcPct val="90000"/>
              </a:lnSpc>
              <a:spcBef>
                <a:spcPct val="0"/>
              </a:spcBef>
              <a:spcAft>
                <a:spcPct val="0"/>
              </a:spcAft>
              <a:defRPr sz="2800" b="1">
                <a:solidFill>
                  <a:srgbClr val="333333"/>
                </a:solidFill>
                <a:latin typeface="Tahoma" pitchFamily="34" charset="0"/>
              </a:defRPr>
            </a:lvl8pPr>
            <a:lvl9pPr marL="1828709" algn="l" rtl="0" eaLnBrk="1" fontAlgn="base" hangingPunct="1">
              <a:lnSpc>
                <a:spcPct val="90000"/>
              </a:lnSpc>
              <a:spcBef>
                <a:spcPct val="0"/>
              </a:spcBef>
              <a:spcAft>
                <a:spcPct val="0"/>
              </a:spcAft>
              <a:defRPr sz="2800" b="1">
                <a:solidFill>
                  <a:srgbClr val="333333"/>
                </a:solidFill>
                <a:latin typeface="Tahoma" pitchFamily="34" charset="0"/>
              </a:defRPr>
            </a:lvl9pPr>
          </a:lstStyle>
          <a:p>
            <a:r>
              <a:rPr lang="en-GB" altLang="en-US" dirty="0">
                <a:ea typeface="ＭＳ Ｐゴシック" pitchFamily="34" charset="-128"/>
              </a:rPr>
              <a:t>What is the role of European Centre for Disease Prevention and Control (ECDC)?</a:t>
            </a:r>
            <a:endParaRPr lang="en-GB" kern="0" dirty="0"/>
          </a:p>
        </p:txBody>
      </p:sp>
    </p:spTree>
    <p:extLst>
      <p:ext uri="{BB962C8B-B14F-4D97-AF65-F5344CB8AC3E}">
        <p14:creationId xmlns:p14="http://schemas.microsoft.com/office/powerpoint/2010/main" val="2179280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6"/>
          <p:cNvSpPr>
            <a:spLocks noChangeArrowheads="1"/>
          </p:cNvSpPr>
          <p:nvPr/>
        </p:nvSpPr>
        <p:spPr bwMode="auto">
          <a:xfrm>
            <a:off x="429685" y="442914"/>
            <a:ext cx="9984316"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0000"/>
              </a:lnSpc>
              <a:spcAft>
                <a:spcPct val="25000"/>
              </a:spcAft>
              <a:buFont typeface="Wingdings" pitchFamily="2" charset="2"/>
              <a:buChar char="§"/>
              <a:defRPr sz="2400">
                <a:solidFill>
                  <a:schemeClr val="tx1"/>
                </a:solidFill>
                <a:latin typeface="Tahoma" pitchFamily="34" charset="0"/>
                <a:ea typeface="ＭＳ Ｐゴシック" pitchFamily="34" charset="-128"/>
              </a:defRPr>
            </a:lvl1pPr>
            <a:lvl2pPr marL="742950" indent="-285750">
              <a:lnSpc>
                <a:spcPct val="90000"/>
              </a:lnSpc>
              <a:spcAft>
                <a:spcPct val="25000"/>
              </a:spcAft>
              <a:buChar char="–"/>
              <a:defRPr sz="2400">
                <a:solidFill>
                  <a:schemeClr val="tx1"/>
                </a:solidFill>
                <a:latin typeface="Tahoma" pitchFamily="34" charset="0"/>
                <a:ea typeface="ＭＳ Ｐゴシック" pitchFamily="34" charset="-128"/>
              </a:defRPr>
            </a:lvl2pPr>
            <a:lvl3pPr marL="1143000" indent="-228600">
              <a:spcBef>
                <a:spcPct val="20000"/>
              </a:spcBef>
              <a:defRPr>
                <a:solidFill>
                  <a:schemeClr val="tx1"/>
                </a:solidFill>
                <a:latin typeface="Tahoma" pitchFamily="34" charset="0"/>
                <a:ea typeface="ＭＳ Ｐゴシック" pitchFamily="34" charset="-128"/>
              </a:defRPr>
            </a:lvl3pPr>
            <a:lvl4pPr marL="1600200" indent="-228600">
              <a:spcBef>
                <a:spcPct val="20000"/>
              </a:spcBef>
              <a:defRPr sz="1600">
                <a:solidFill>
                  <a:schemeClr val="tx1"/>
                </a:solidFill>
                <a:latin typeface="Tahoma" pitchFamily="34" charset="0"/>
                <a:ea typeface="ＭＳ Ｐゴシック" pitchFamily="34" charset="-128"/>
              </a:defRPr>
            </a:lvl4pPr>
            <a:lvl5pPr marL="2057400" indent="-228600">
              <a:spcBef>
                <a:spcPct val="20000"/>
              </a:spcBef>
              <a:buChar char="»"/>
              <a:defRPr sz="1600">
                <a:solidFill>
                  <a:schemeClr val="tx1"/>
                </a:solidFill>
                <a:latin typeface="Tahoma" pitchFamily="34" charset="0"/>
                <a:ea typeface="ＭＳ Ｐゴシック" pitchFamily="34" charset="-128"/>
              </a:defRPr>
            </a:lvl5pPr>
            <a:lvl6pPr marL="2514600" indent="-228600" eaLnBrk="0" fontAlgn="base" hangingPunct="0">
              <a:spcBef>
                <a:spcPct val="20000"/>
              </a:spcBef>
              <a:spcAft>
                <a:spcPct val="0"/>
              </a:spcAft>
              <a:buChar char="»"/>
              <a:defRPr sz="1600">
                <a:solidFill>
                  <a:schemeClr val="tx1"/>
                </a:solidFill>
                <a:latin typeface="Tahoma" pitchFamily="34" charset="0"/>
                <a:ea typeface="ＭＳ Ｐゴシック" pitchFamily="34" charset="-128"/>
              </a:defRPr>
            </a:lvl6pPr>
            <a:lvl7pPr marL="2971800" indent="-228600" eaLnBrk="0" fontAlgn="base" hangingPunct="0">
              <a:spcBef>
                <a:spcPct val="20000"/>
              </a:spcBef>
              <a:spcAft>
                <a:spcPct val="0"/>
              </a:spcAft>
              <a:buChar char="»"/>
              <a:defRPr sz="1600">
                <a:solidFill>
                  <a:schemeClr val="tx1"/>
                </a:solidFill>
                <a:latin typeface="Tahoma" pitchFamily="34" charset="0"/>
                <a:ea typeface="ＭＳ Ｐゴシック" pitchFamily="34" charset="-128"/>
              </a:defRPr>
            </a:lvl7pPr>
            <a:lvl8pPr marL="3429000" indent="-228600" eaLnBrk="0" fontAlgn="base" hangingPunct="0">
              <a:spcBef>
                <a:spcPct val="20000"/>
              </a:spcBef>
              <a:spcAft>
                <a:spcPct val="0"/>
              </a:spcAft>
              <a:buChar char="»"/>
              <a:defRPr sz="1600">
                <a:solidFill>
                  <a:schemeClr val="tx1"/>
                </a:solidFill>
                <a:latin typeface="Tahoma" pitchFamily="34" charset="0"/>
                <a:ea typeface="ＭＳ Ｐゴシック" pitchFamily="34" charset="-128"/>
              </a:defRPr>
            </a:lvl8pPr>
            <a:lvl9pPr marL="3886200" indent="-228600" eaLnBrk="0" fontAlgn="base" hangingPunct="0">
              <a:spcBef>
                <a:spcPct val="20000"/>
              </a:spcBef>
              <a:spcAft>
                <a:spcPct val="0"/>
              </a:spcAft>
              <a:buChar char="»"/>
              <a:defRPr sz="1600">
                <a:solidFill>
                  <a:schemeClr val="tx1"/>
                </a:solidFill>
                <a:latin typeface="Tahoma" pitchFamily="34" charset="0"/>
                <a:ea typeface="ＭＳ Ｐゴシック" pitchFamily="34" charset="-128"/>
              </a:defRPr>
            </a:lvl9pPr>
          </a:lstStyle>
          <a:p>
            <a:pPr>
              <a:spcAft>
                <a:spcPct val="30000"/>
              </a:spcAft>
              <a:buFontTx/>
              <a:buNone/>
            </a:pPr>
            <a:endParaRPr lang="en-GB" altLang="en-US" sz="2800" dirty="0">
              <a:solidFill>
                <a:srgbClr val="333333"/>
              </a:solidFill>
            </a:endParaRPr>
          </a:p>
        </p:txBody>
      </p:sp>
      <p:sp>
        <p:nvSpPr>
          <p:cNvPr id="12291" name="Rectangle 114"/>
          <p:cNvSpPr>
            <a:spLocks noChangeArrowheads="1"/>
          </p:cNvSpPr>
          <p:nvPr/>
        </p:nvSpPr>
        <p:spPr bwMode="auto">
          <a:xfrm>
            <a:off x="421218" y="1263114"/>
            <a:ext cx="6595533" cy="354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80975" indent="-180975">
              <a:lnSpc>
                <a:spcPct val="90000"/>
              </a:lnSpc>
              <a:spcAft>
                <a:spcPct val="25000"/>
              </a:spcAft>
              <a:buFont typeface="Wingdings" pitchFamily="2" charset="2"/>
              <a:buChar char="§"/>
              <a:defRPr sz="2400">
                <a:solidFill>
                  <a:schemeClr val="tx1"/>
                </a:solidFill>
                <a:latin typeface="Tahoma" pitchFamily="34" charset="0"/>
                <a:ea typeface="ＭＳ Ｐゴシック" pitchFamily="34" charset="-128"/>
              </a:defRPr>
            </a:lvl1pPr>
            <a:lvl2pPr marL="628650" indent="-268288">
              <a:lnSpc>
                <a:spcPct val="90000"/>
              </a:lnSpc>
              <a:spcAft>
                <a:spcPct val="25000"/>
              </a:spcAft>
              <a:buChar char="–"/>
              <a:defRPr sz="2400">
                <a:solidFill>
                  <a:schemeClr val="tx1"/>
                </a:solidFill>
                <a:latin typeface="Tahoma" pitchFamily="34" charset="0"/>
                <a:ea typeface="ＭＳ Ｐゴシック" pitchFamily="34" charset="-128"/>
              </a:defRPr>
            </a:lvl2pPr>
            <a:lvl3pPr marL="1143000" indent="-228600">
              <a:spcBef>
                <a:spcPct val="20000"/>
              </a:spcBef>
              <a:defRPr>
                <a:solidFill>
                  <a:schemeClr val="tx1"/>
                </a:solidFill>
                <a:latin typeface="Tahoma" pitchFamily="34" charset="0"/>
                <a:ea typeface="ＭＳ Ｐゴシック" pitchFamily="34" charset="-128"/>
              </a:defRPr>
            </a:lvl3pPr>
            <a:lvl4pPr marL="1600200" indent="-228600">
              <a:spcBef>
                <a:spcPct val="20000"/>
              </a:spcBef>
              <a:defRPr sz="1600">
                <a:solidFill>
                  <a:schemeClr val="tx1"/>
                </a:solidFill>
                <a:latin typeface="Tahoma" pitchFamily="34" charset="0"/>
                <a:ea typeface="ＭＳ Ｐゴシック" pitchFamily="34" charset="-128"/>
              </a:defRPr>
            </a:lvl4pPr>
            <a:lvl5pPr marL="2057400" indent="-228600">
              <a:spcBef>
                <a:spcPct val="20000"/>
              </a:spcBef>
              <a:buChar char="»"/>
              <a:defRPr sz="1600">
                <a:solidFill>
                  <a:schemeClr val="tx1"/>
                </a:solidFill>
                <a:latin typeface="Tahoma" pitchFamily="34" charset="0"/>
                <a:ea typeface="ＭＳ Ｐゴシック" pitchFamily="34" charset="-128"/>
              </a:defRPr>
            </a:lvl5pPr>
            <a:lvl6pPr marL="2514600" indent="-228600" eaLnBrk="0" fontAlgn="base" hangingPunct="0">
              <a:spcBef>
                <a:spcPct val="20000"/>
              </a:spcBef>
              <a:spcAft>
                <a:spcPct val="0"/>
              </a:spcAft>
              <a:buChar char="»"/>
              <a:defRPr sz="1600">
                <a:solidFill>
                  <a:schemeClr val="tx1"/>
                </a:solidFill>
                <a:latin typeface="Tahoma" pitchFamily="34" charset="0"/>
                <a:ea typeface="ＭＳ Ｐゴシック" pitchFamily="34" charset="-128"/>
              </a:defRPr>
            </a:lvl6pPr>
            <a:lvl7pPr marL="2971800" indent="-228600" eaLnBrk="0" fontAlgn="base" hangingPunct="0">
              <a:spcBef>
                <a:spcPct val="20000"/>
              </a:spcBef>
              <a:spcAft>
                <a:spcPct val="0"/>
              </a:spcAft>
              <a:buChar char="»"/>
              <a:defRPr sz="1600">
                <a:solidFill>
                  <a:schemeClr val="tx1"/>
                </a:solidFill>
                <a:latin typeface="Tahoma" pitchFamily="34" charset="0"/>
                <a:ea typeface="ＭＳ Ｐゴシック" pitchFamily="34" charset="-128"/>
              </a:defRPr>
            </a:lvl7pPr>
            <a:lvl8pPr marL="3429000" indent="-228600" eaLnBrk="0" fontAlgn="base" hangingPunct="0">
              <a:spcBef>
                <a:spcPct val="20000"/>
              </a:spcBef>
              <a:spcAft>
                <a:spcPct val="0"/>
              </a:spcAft>
              <a:buChar char="»"/>
              <a:defRPr sz="1600">
                <a:solidFill>
                  <a:schemeClr val="tx1"/>
                </a:solidFill>
                <a:latin typeface="Tahoma" pitchFamily="34" charset="0"/>
                <a:ea typeface="ＭＳ Ｐゴシック" pitchFamily="34" charset="-128"/>
              </a:defRPr>
            </a:lvl8pPr>
            <a:lvl9pPr marL="3886200" indent="-228600" eaLnBrk="0" fontAlgn="base" hangingPunct="0">
              <a:spcBef>
                <a:spcPct val="20000"/>
              </a:spcBef>
              <a:spcAft>
                <a:spcPct val="0"/>
              </a:spcAft>
              <a:buChar char="»"/>
              <a:defRPr sz="1600">
                <a:solidFill>
                  <a:schemeClr val="tx1"/>
                </a:solidFill>
                <a:latin typeface="Tahoma" pitchFamily="34" charset="0"/>
                <a:ea typeface="ＭＳ Ｐゴシック" pitchFamily="34" charset="-128"/>
              </a:defRPr>
            </a:lvl9pPr>
          </a:lstStyle>
          <a:p>
            <a:pPr marL="0" indent="0" eaLnBrk="1" hangingPunct="1">
              <a:lnSpc>
                <a:spcPct val="105000"/>
              </a:lnSpc>
              <a:spcAft>
                <a:spcPts val="1200"/>
              </a:spcAft>
              <a:buNone/>
            </a:pPr>
            <a:r>
              <a:rPr lang="da-DK" altLang="en-US" dirty="0"/>
              <a:t>Ongoing HAI surveillance activities:</a:t>
            </a:r>
            <a:r>
              <a:rPr lang="da-DK" altLang="en-US" sz="2000" dirty="0"/>
              <a:t>		</a:t>
            </a:r>
          </a:p>
        </p:txBody>
      </p:sp>
      <p:sp>
        <p:nvSpPr>
          <p:cNvPr id="12292" name="Text Box 121"/>
          <p:cNvSpPr txBox="1">
            <a:spLocks noChangeArrowheads="1"/>
          </p:cNvSpPr>
          <p:nvPr/>
        </p:nvSpPr>
        <p:spPr bwMode="auto">
          <a:xfrm>
            <a:off x="431801" y="6426200"/>
            <a:ext cx="110871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0000"/>
              </a:lnSpc>
              <a:spcAft>
                <a:spcPct val="25000"/>
              </a:spcAft>
              <a:buFont typeface="Wingdings" pitchFamily="2" charset="2"/>
              <a:buChar char="§"/>
              <a:defRPr sz="2400">
                <a:solidFill>
                  <a:schemeClr val="tx1"/>
                </a:solidFill>
                <a:latin typeface="Tahoma" pitchFamily="34" charset="0"/>
                <a:ea typeface="ＭＳ Ｐゴシック" pitchFamily="34" charset="-128"/>
              </a:defRPr>
            </a:lvl1pPr>
            <a:lvl2pPr marL="742950" indent="-285750">
              <a:lnSpc>
                <a:spcPct val="90000"/>
              </a:lnSpc>
              <a:spcAft>
                <a:spcPct val="25000"/>
              </a:spcAft>
              <a:buChar char="–"/>
              <a:defRPr sz="2400">
                <a:solidFill>
                  <a:schemeClr val="tx1"/>
                </a:solidFill>
                <a:latin typeface="Tahoma" pitchFamily="34" charset="0"/>
                <a:ea typeface="ＭＳ Ｐゴシック" pitchFamily="34" charset="-128"/>
              </a:defRPr>
            </a:lvl2pPr>
            <a:lvl3pPr marL="1143000" indent="-228600">
              <a:spcBef>
                <a:spcPct val="20000"/>
              </a:spcBef>
              <a:defRPr>
                <a:solidFill>
                  <a:schemeClr val="tx1"/>
                </a:solidFill>
                <a:latin typeface="Tahoma" pitchFamily="34" charset="0"/>
                <a:ea typeface="ＭＳ Ｐゴシック" pitchFamily="34" charset="-128"/>
              </a:defRPr>
            </a:lvl3pPr>
            <a:lvl4pPr marL="1600200" indent="-228600">
              <a:spcBef>
                <a:spcPct val="20000"/>
              </a:spcBef>
              <a:defRPr sz="1600">
                <a:solidFill>
                  <a:schemeClr val="tx1"/>
                </a:solidFill>
                <a:latin typeface="Tahoma" pitchFamily="34" charset="0"/>
                <a:ea typeface="ＭＳ Ｐゴシック" pitchFamily="34" charset="-128"/>
              </a:defRPr>
            </a:lvl4pPr>
            <a:lvl5pPr marL="2057400" indent="-228600">
              <a:spcBef>
                <a:spcPct val="20000"/>
              </a:spcBef>
              <a:buChar char="»"/>
              <a:defRPr sz="1600">
                <a:solidFill>
                  <a:schemeClr val="tx1"/>
                </a:solidFill>
                <a:latin typeface="Tahoma" pitchFamily="34" charset="0"/>
                <a:ea typeface="ＭＳ Ｐゴシック" pitchFamily="34" charset="-128"/>
              </a:defRPr>
            </a:lvl5pPr>
            <a:lvl6pPr marL="2514600" indent="-228600" eaLnBrk="0" fontAlgn="base" hangingPunct="0">
              <a:spcBef>
                <a:spcPct val="20000"/>
              </a:spcBef>
              <a:spcAft>
                <a:spcPct val="0"/>
              </a:spcAft>
              <a:buChar char="»"/>
              <a:defRPr sz="1600">
                <a:solidFill>
                  <a:schemeClr val="tx1"/>
                </a:solidFill>
                <a:latin typeface="Tahoma" pitchFamily="34" charset="0"/>
                <a:ea typeface="ＭＳ Ｐゴシック" pitchFamily="34" charset="-128"/>
              </a:defRPr>
            </a:lvl6pPr>
            <a:lvl7pPr marL="2971800" indent="-228600" eaLnBrk="0" fontAlgn="base" hangingPunct="0">
              <a:spcBef>
                <a:spcPct val="20000"/>
              </a:spcBef>
              <a:spcAft>
                <a:spcPct val="0"/>
              </a:spcAft>
              <a:buChar char="»"/>
              <a:defRPr sz="1600">
                <a:solidFill>
                  <a:schemeClr val="tx1"/>
                </a:solidFill>
                <a:latin typeface="Tahoma" pitchFamily="34" charset="0"/>
                <a:ea typeface="ＭＳ Ｐゴシック" pitchFamily="34" charset="-128"/>
              </a:defRPr>
            </a:lvl7pPr>
            <a:lvl8pPr marL="3429000" indent="-228600" eaLnBrk="0" fontAlgn="base" hangingPunct="0">
              <a:spcBef>
                <a:spcPct val="20000"/>
              </a:spcBef>
              <a:spcAft>
                <a:spcPct val="0"/>
              </a:spcAft>
              <a:buChar char="»"/>
              <a:defRPr sz="1600">
                <a:solidFill>
                  <a:schemeClr val="tx1"/>
                </a:solidFill>
                <a:latin typeface="Tahoma" pitchFamily="34" charset="0"/>
                <a:ea typeface="ＭＳ Ｐゴシック" pitchFamily="34" charset="-128"/>
              </a:defRPr>
            </a:lvl8pPr>
            <a:lvl9pPr marL="3886200" indent="-228600" eaLnBrk="0" fontAlgn="base" hangingPunct="0">
              <a:spcBef>
                <a:spcPct val="20000"/>
              </a:spcBef>
              <a:spcAft>
                <a:spcPct val="0"/>
              </a:spcAft>
              <a:buChar char="»"/>
              <a:defRPr sz="1600">
                <a:solidFill>
                  <a:schemeClr val="tx1"/>
                </a:solidFill>
                <a:latin typeface="Tahoma" pitchFamily="34" charset="0"/>
                <a:ea typeface="ＭＳ Ｐゴシック" pitchFamily="34" charset="-128"/>
              </a:defRPr>
            </a:lvl9pPr>
          </a:lstStyle>
          <a:p>
            <a:pPr algn="ctr" eaLnBrk="1" hangingPunct="1">
              <a:lnSpc>
                <a:spcPct val="100000"/>
              </a:lnSpc>
              <a:spcAft>
                <a:spcPct val="0"/>
              </a:spcAft>
              <a:buFontTx/>
              <a:buNone/>
            </a:pPr>
            <a:r>
              <a:rPr lang="nb-NO" altLang="ja-JP" sz="1400" dirty="0">
                <a:solidFill>
                  <a:schemeClr val="bg1"/>
                </a:solidFill>
              </a:rPr>
              <a:t>Source: ECDC, </a:t>
            </a:r>
            <a:r>
              <a:rPr lang="fr-FR" altLang="ja-JP" sz="1400" dirty="0">
                <a:solidFill>
                  <a:schemeClr val="bg1"/>
                </a:solidFill>
              </a:rPr>
              <a:t>HAI-Net surveillance data 2013-2014 </a:t>
            </a:r>
            <a:endParaRPr lang="en-GB" altLang="en-US" sz="1400" dirty="0">
              <a:solidFill>
                <a:schemeClr val="bg1"/>
              </a:solidFill>
            </a:endParaRPr>
          </a:p>
        </p:txBody>
      </p:sp>
      <p:sp>
        <p:nvSpPr>
          <p:cNvPr id="12293" name="TextBox 4"/>
          <p:cNvSpPr txBox="1">
            <a:spLocks noChangeArrowheads="1"/>
          </p:cNvSpPr>
          <p:nvPr/>
        </p:nvSpPr>
        <p:spPr bwMode="auto">
          <a:xfrm>
            <a:off x="6720792" y="1967904"/>
            <a:ext cx="3326608"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Aft>
                <a:spcPct val="25000"/>
              </a:spcAft>
              <a:buFont typeface="Wingdings" pitchFamily="2" charset="2"/>
              <a:buChar char="§"/>
              <a:defRPr sz="2400">
                <a:solidFill>
                  <a:schemeClr val="tx1"/>
                </a:solidFill>
                <a:latin typeface="Tahoma" pitchFamily="34" charset="0"/>
                <a:ea typeface="ＭＳ Ｐゴシック" pitchFamily="34" charset="-128"/>
              </a:defRPr>
            </a:lvl1pPr>
            <a:lvl2pPr marL="742950" indent="-285750">
              <a:lnSpc>
                <a:spcPct val="90000"/>
              </a:lnSpc>
              <a:spcAft>
                <a:spcPct val="25000"/>
              </a:spcAft>
              <a:buChar char="–"/>
              <a:defRPr sz="2400">
                <a:solidFill>
                  <a:schemeClr val="tx1"/>
                </a:solidFill>
                <a:latin typeface="Tahoma" pitchFamily="34" charset="0"/>
                <a:ea typeface="ＭＳ Ｐゴシック" pitchFamily="34" charset="-128"/>
              </a:defRPr>
            </a:lvl2pPr>
            <a:lvl3pPr marL="1143000" indent="-228600">
              <a:spcBef>
                <a:spcPct val="20000"/>
              </a:spcBef>
              <a:defRPr>
                <a:solidFill>
                  <a:schemeClr val="tx1"/>
                </a:solidFill>
                <a:latin typeface="Tahoma" pitchFamily="34" charset="0"/>
                <a:ea typeface="ＭＳ Ｐゴシック" pitchFamily="34" charset="-128"/>
              </a:defRPr>
            </a:lvl3pPr>
            <a:lvl4pPr marL="1600200" indent="-228600">
              <a:spcBef>
                <a:spcPct val="20000"/>
              </a:spcBef>
              <a:defRPr sz="1600">
                <a:solidFill>
                  <a:schemeClr val="tx1"/>
                </a:solidFill>
                <a:latin typeface="Tahoma" pitchFamily="34" charset="0"/>
                <a:ea typeface="ＭＳ Ｐゴシック" pitchFamily="34" charset="-128"/>
              </a:defRPr>
            </a:lvl4pPr>
            <a:lvl5pPr marL="2057400" indent="-228600">
              <a:spcBef>
                <a:spcPct val="20000"/>
              </a:spcBef>
              <a:buChar char="»"/>
              <a:defRPr sz="1600">
                <a:solidFill>
                  <a:schemeClr val="tx1"/>
                </a:solidFill>
                <a:latin typeface="Tahoma" pitchFamily="34" charset="0"/>
                <a:ea typeface="ＭＳ Ｐゴシック" pitchFamily="34" charset="-128"/>
              </a:defRPr>
            </a:lvl5pPr>
            <a:lvl6pPr marL="2514600" indent="-228600" eaLnBrk="0" fontAlgn="base" hangingPunct="0">
              <a:spcBef>
                <a:spcPct val="20000"/>
              </a:spcBef>
              <a:spcAft>
                <a:spcPct val="0"/>
              </a:spcAft>
              <a:buChar char="»"/>
              <a:defRPr sz="1600">
                <a:solidFill>
                  <a:schemeClr val="tx1"/>
                </a:solidFill>
                <a:latin typeface="Tahoma" pitchFamily="34" charset="0"/>
                <a:ea typeface="ＭＳ Ｐゴシック" pitchFamily="34" charset="-128"/>
              </a:defRPr>
            </a:lvl6pPr>
            <a:lvl7pPr marL="2971800" indent="-228600" eaLnBrk="0" fontAlgn="base" hangingPunct="0">
              <a:spcBef>
                <a:spcPct val="20000"/>
              </a:spcBef>
              <a:spcAft>
                <a:spcPct val="0"/>
              </a:spcAft>
              <a:buChar char="»"/>
              <a:defRPr sz="1600">
                <a:solidFill>
                  <a:schemeClr val="tx1"/>
                </a:solidFill>
                <a:latin typeface="Tahoma" pitchFamily="34" charset="0"/>
                <a:ea typeface="ＭＳ Ｐゴシック" pitchFamily="34" charset="-128"/>
              </a:defRPr>
            </a:lvl7pPr>
            <a:lvl8pPr marL="3429000" indent="-228600" eaLnBrk="0" fontAlgn="base" hangingPunct="0">
              <a:spcBef>
                <a:spcPct val="20000"/>
              </a:spcBef>
              <a:spcAft>
                <a:spcPct val="0"/>
              </a:spcAft>
              <a:buChar char="»"/>
              <a:defRPr sz="1600">
                <a:solidFill>
                  <a:schemeClr val="tx1"/>
                </a:solidFill>
                <a:latin typeface="Tahoma" pitchFamily="34" charset="0"/>
                <a:ea typeface="ＭＳ Ｐゴシック" pitchFamily="34" charset="-128"/>
              </a:defRPr>
            </a:lvl8pPr>
            <a:lvl9pPr marL="3886200" indent="-228600" eaLnBrk="0" fontAlgn="base" hangingPunct="0">
              <a:spcBef>
                <a:spcPct val="20000"/>
              </a:spcBef>
              <a:spcAft>
                <a:spcPct val="0"/>
              </a:spcAft>
              <a:buChar char="»"/>
              <a:defRPr sz="1600">
                <a:solidFill>
                  <a:schemeClr val="tx1"/>
                </a:solidFill>
                <a:latin typeface="Tahoma" pitchFamily="34" charset="0"/>
                <a:ea typeface="ＭＳ Ｐゴシック" pitchFamily="34" charset="-128"/>
              </a:defRPr>
            </a:lvl9pPr>
          </a:lstStyle>
          <a:p>
            <a:pPr>
              <a:lnSpc>
                <a:spcPct val="85000"/>
              </a:lnSpc>
              <a:spcAft>
                <a:spcPct val="0"/>
              </a:spcAft>
              <a:buFontTx/>
              <a:buNone/>
            </a:pPr>
            <a:r>
              <a:rPr lang="fi-FI" altLang="en-US" sz="2000" dirty="0"/>
              <a:t>HAI in intensive care units </a:t>
            </a:r>
            <a:endParaRPr lang="en-GB" altLang="en-US" sz="2000" dirty="0"/>
          </a:p>
        </p:txBody>
      </p:sp>
      <p:sp>
        <p:nvSpPr>
          <p:cNvPr id="11" name="Rectangle 10"/>
          <p:cNvSpPr/>
          <p:nvPr/>
        </p:nvSpPr>
        <p:spPr bwMode="auto">
          <a:xfrm>
            <a:off x="6574367" y="2655889"/>
            <a:ext cx="4944533" cy="418576"/>
          </a:xfrm>
          <a:prstGeom prst="rect">
            <a:avLst/>
          </a:prstGeom>
          <a:noFill/>
          <a:ln w="38100" cap="flat" cmpd="sng" algn="ctr">
            <a:noFill/>
            <a:prstDash val="solid"/>
            <a:round/>
            <a:headEnd type="none" w="med" len="med"/>
            <a:tailEnd type="none" w="med" len="med"/>
          </a:ln>
          <a:effectLst>
            <a:outerShdw blurRad="50800" dist="50800" dir="5400000" algn="ctr" rotWithShape="0">
              <a:srgbClr val="000000"/>
            </a:outerShdw>
          </a:effectLst>
        </p:spPr>
        <p:txBody>
          <a:bodyPr lIns="0" tIns="0" rIns="0" bIns="0">
            <a:spAutoFit/>
          </a:bodyPr>
          <a:lstStyle/>
          <a:p>
            <a:pPr algn="ctr">
              <a:lnSpc>
                <a:spcPct val="85000"/>
              </a:lnSpc>
              <a:defRPr/>
            </a:pPr>
            <a:endParaRPr lang="en-GB"/>
          </a:p>
        </p:txBody>
      </p:sp>
      <p:sp>
        <p:nvSpPr>
          <p:cNvPr id="12295" name="Rectangle 15"/>
          <p:cNvSpPr>
            <a:spLocks noChangeArrowheads="1"/>
          </p:cNvSpPr>
          <p:nvPr/>
        </p:nvSpPr>
        <p:spPr bwMode="auto">
          <a:xfrm>
            <a:off x="6792384" y="2557463"/>
            <a:ext cx="4586816" cy="183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round/>
                <a:headEnd/>
                <a:tailEnd/>
              </a14:hiddenLine>
            </a:ext>
          </a:extLst>
        </p:spPr>
        <p:txBody>
          <a:bodyPr lIns="0" tIns="0" rIns="0" bIns="0">
            <a:spAutoFit/>
          </a:bodyPr>
          <a:lstStyle>
            <a:lvl1pPr>
              <a:lnSpc>
                <a:spcPct val="90000"/>
              </a:lnSpc>
              <a:spcAft>
                <a:spcPct val="25000"/>
              </a:spcAft>
              <a:buFont typeface="Wingdings" pitchFamily="2" charset="2"/>
              <a:buChar char="§"/>
              <a:defRPr sz="2400">
                <a:solidFill>
                  <a:schemeClr val="tx1"/>
                </a:solidFill>
                <a:latin typeface="Tahoma" pitchFamily="34" charset="0"/>
                <a:ea typeface="ＭＳ Ｐゴシック" pitchFamily="34" charset="-128"/>
              </a:defRPr>
            </a:lvl1pPr>
            <a:lvl2pPr marL="742950" indent="-285750">
              <a:lnSpc>
                <a:spcPct val="90000"/>
              </a:lnSpc>
              <a:spcAft>
                <a:spcPct val="25000"/>
              </a:spcAft>
              <a:buChar char="–"/>
              <a:defRPr sz="2400">
                <a:solidFill>
                  <a:schemeClr val="tx1"/>
                </a:solidFill>
                <a:latin typeface="Tahoma" pitchFamily="34" charset="0"/>
                <a:ea typeface="ＭＳ Ｐゴシック" pitchFamily="34" charset="-128"/>
              </a:defRPr>
            </a:lvl2pPr>
            <a:lvl3pPr marL="1143000" indent="-228600">
              <a:spcBef>
                <a:spcPct val="20000"/>
              </a:spcBef>
              <a:defRPr>
                <a:solidFill>
                  <a:schemeClr val="tx1"/>
                </a:solidFill>
                <a:latin typeface="Tahoma" pitchFamily="34" charset="0"/>
                <a:ea typeface="ＭＳ Ｐゴシック" pitchFamily="34" charset="-128"/>
              </a:defRPr>
            </a:lvl3pPr>
            <a:lvl4pPr marL="1600200" indent="-228600">
              <a:spcBef>
                <a:spcPct val="20000"/>
              </a:spcBef>
              <a:defRPr sz="1600">
                <a:solidFill>
                  <a:schemeClr val="tx1"/>
                </a:solidFill>
                <a:latin typeface="Tahoma" pitchFamily="34" charset="0"/>
                <a:ea typeface="ＭＳ Ｐゴシック" pitchFamily="34" charset="-128"/>
              </a:defRPr>
            </a:lvl4pPr>
            <a:lvl5pPr marL="2057400" indent="-228600">
              <a:spcBef>
                <a:spcPct val="20000"/>
              </a:spcBef>
              <a:buChar char="»"/>
              <a:defRPr sz="1600">
                <a:solidFill>
                  <a:schemeClr val="tx1"/>
                </a:solidFill>
                <a:latin typeface="Tahoma" pitchFamily="34" charset="0"/>
                <a:ea typeface="ＭＳ Ｐゴシック" pitchFamily="34" charset="-128"/>
              </a:defRPr>
            </a:lvl5pPr>
            <a:lvl6pPr marL="2514600" indent="-228600" eaLnBrk="0" fontAlgn="base" hangingPunct="0">
              <a:spcBef>
                <a:spcPct val="20000"/>
              </a:spcBef>
              <a:spcAft>
                <a:spcPct val="0"/>
              </a:spcAft>
              <a:buChar char="»"/>
              <a:defRPr sz="1600">
                <a:solidFill>
                  <a:schemeClr val="tx1"/>
                </a:solidFill>
                <a:latin typeface="Tahoma" pitchFamily="34" charset="0"/>
                <a:ea typeface="ＭＳ Ｐゴシック" pitchFamily="34" charset="-128"/>
              </a:defRPr>
            </a:lvl6pPr>
            <a:lvl7pPr marL="2971800" indent="-228600" eaLnBrk="0" fontAlgn="base" hangingPunct="0">
              <a:spcBef>
                <a:spcPct val="20000"/>
              </a:spcBef>
              <a:spcAft>
                <a:spcPct val="0"/>
              </a:spcAft>
              <a:buChar char="»"/>
              <a:defRPr sz="1600">
                <a:solidFill>
                  <a:schemeClr val="tx1"/>
                </a:solidFill>
                <a:latin typeface="Tahoma" pitchFamily="34" charset="0"/>
                <a:ea typeface="ＭＳ Ｐゴシック" pitchFamily="34" charset="-128"/>
              </a:defRPr>
            </a:lvl7pPr>
            <a:lvl8pPr marL="3429000" indent="-228600" eaLnBrk="0" fontAlgn="base" hangingPunct="0">
              <a:spcBef>
                <a:spcPct val="20000"/>
              </a:spcBef>
              <a:spcAft>
                <a:spcPct val="0"/>
              </a:spcAft>
              <a:buChar char="»"/>
              <a:defRPr sz="1600">
                <a:solidFill>
                  <a:schemeClr val="tx1"/>
                </a:solidFill>
                <a:latin typeface="Tahoma" pitchFamily="34" charset="0"/>
                <a:ea typeface="ＭＳ Ｐゴシック" pitchFamily="34" charset="-128"/>
              </a:defRPr>
            </a:lvl8pPr>
            <a:lvl9pPr marL="3886200" indent="-228600" eaLnBrk="0" fontAlgn="base" hangingPunct="0">
              <a:spcBef>
                <a:spcPct val="20000"/>
              </a:spcBef>
              <a:spcAft>
                <a:spcPct val="0"/>
              </a:spcAft>
              <a:buChar char="»"/>
              <a:defRPr sz="1600">
                <a:solidFill>
                  <a:schemeClr val="tx1"/>
                </a:solidFill>
                <a:latin typeface="Tahoma" pitchFamily="34" charset="0"/>
                <a:ea typeface="ＭＳ Ｐゴシック" pitchFamily="34" charset="-128"/>
              </a:defRPr>
            </a:lvl9pPr>
          </a:lstStyle>
          <a:p>
            <a:pPr algn="ctr">
              <a:lnSpc>
                <a:spcPct val="85000"/>
              </a:lnSpc>
              <a:spcAft>
                <a:spcPct val="0"/>
              </a:spcAft>
              <a:buFontTx/>
              <a:buNone/>
            </a:pPr>
            <a:endParaRPr lang="en-GB" altLang="en-US" sz="1400"/>
          </a:p>
        </p:txBody>
      </p:sp>
      <p:sp>
        <p:nvSpPr>
          <p:cNvPr id="12296" name="Rectangle 16"/>
          <p:cNvSpPr>
            <a:spLocks noChangeArrowheads="1"/>
          </p:cNvSpPr>
          <p:nvPr/>
        </p:nvSpPr>
        <p:spPr bwMode="auto">
          <a:xfrm>
            <a:off x="7042151" y="2874963"/>
            <a:ext cx="4406900" cy="183127"/>
          </a:xfrm>
          <a:prstGeom prst="rect">
            <a:avLst/>
          </a:prstGeom>
          <a:solidFill>
            <a:schemeClr val="bg1"/>
          </a:solidFill>
          <a:ln>
            <a:noFill/>
          </a:ln>
          <a:extLst>
            <a:ext uri="{91240B29-F687-4F45-9708-019B960494DF}">
              <a14:hiddenLine xmlns:a14="http://schemas.microsoft.com/office/drawing/2010/main" w="38100" algn="ctr">
                <a:solidFill>
                  <a:srgbClr val="000000"/>
                </a:solidFill>
                <a:round/>
                <a:headEnd/>
                <a:tailEnd/>
              </a14:hiddenLine>
            </a:ext>
          </a:extLst>
        </p:spPr>
        <p:txBody>
          <a:bodyPr lIns="0" tIns="0" rIns="0" bIns="0">
            <a:spAutoFit/>
          </a:bodyPr>
          <a:lstStyle>
            <a:lvl1pPr>
              <a:lnSpc>
                <a:spcPct val="90000"/>
              </a:lnSpc>
              <a:spcAft>
                <a:spcPct val="25000"/>
              </a:spcAft>
              <a:buFont typeface="Wingdings" pitchFamily="2" charset="2"/>
              <a:buChar char="§"/>
              <a:defRPr sz="2400">
                <a:solidFill>
                  <a:schemeClr val="tx1"/>
                </a:solidFill>
                <a:latin typeface="Tahoma" pitchFamily="34" charset="0"/>
                <a:ea typeface="ＭＳ Ｐゴシック" pitchFamily="34" charset="-128"/>
              </a:defRPr>
            </a:lvl1pPr>
            <a:lvl2pPr marL="742950" indent="-285750">
              <a:lnSpc>
                <a:spcPct val="90000"/>
              </a:lnSpc>
              <a:spcAft>
                <a:spcPct val="25000"/>
              </a:spcAft>
              <a:buChar char="–"/>
              <a:defRPr sz="2400">
                <a:solidFill>
                  <a:schemeClr val="tx1"/>
                </a:solidFill>
                <a:latin typeface="Tahoma" pitchFamily="34" charset="0"/>
                <a:ea typeface="ＭＳ Ｐゴシック" pitchFamily="34" charset="-128"/>
              </a:defRPr>
            </a:lvl2pPr>
            <a:lvl3pPr marL="1143000" indent="-228600">
              <a:spcBef>
                <a:spcPct val="20000"/>
              </a:spcBef>
              <a:defRPr>
                <a:solidFill>
                  <a:schemeClr val="tx1"/>
                </a:solidFill>
                <a:latin typeface="Tahoma" pitchFamily="34" charset="0"/>
                <a:ea typeface="ＭＳ Ｐゴシック" pitchFamily="34" charset="-128"/>
              </a:defRPr>
            </a:lvl3pPr>
            <a:lvl4pPr marL="1600200" indent="-228600">
              <a:spcBef>
                <a:spcPct val="20000"/>
              </a:spcBef>
              <a:defRPr sz="1600">
                <a:solidFill>
                  <a:schemeClr val="tx1"/>
                </a:solidFill>
                <a:latin typeface="Tahoma" pitchFamily="34" charset="0"/>
                <a:ea typeface="ＭＳ Ｐゴシック" pitchFamily="34" charset="-128"/>
              </a:defRPr>
            </a:lvl4pPr>
            <a:lvl5pPr marL="2057400" indent="-228600">
              <a:spcBef>
                <a:spcPct val="20000"/>
              </a:spcBef>
              <a:buChar char="»"/>
              <a:defRPr sz="1600">
                <a:solidFill>
                  <a:schemeClr val="tx1"/>
                </a:solidFill>
                <a:latin typeface="Tahoma" pitchFamily="34" charset="0"/>
                <a:ea typeface="ＭＳ Ｐゴシック" pitchFamily="34" charset="-128"/>
              </a:defRPr>
            </a:lvl5pPr>
            <a:lvl6pPr marL="2514600" indent="-228600" eaLnBrk="0" fontAlgn="base" hangingPunct="0">
              <a:spcBef>
                <a:spcPct val="20000"/>
              </a:spcBef>
              <a:spcAft>
                <a:spcPct val="0"/>
              </a:spcAft>
              <a:buChar char="»"/>
              <a:defRPr sz="1600">
                <a:solidFill>
                  <a:schemeClr val="tx1"/>
                </a:solidFill>
                <a:latin typeface="Tahoma" pitchFamily="34" charset="0"/>
                <a:ea typeface="ＭＳ Ｐゴシック" pitchFamily="34" charset="-128"/>
              </a:defRPr>
            </a:lvl6pPr>
            <a:lvl7pPr marL="2971800" indent="-228600" eaLnBrk="0" fontAlgn="base" hangingPunct="0">
              <a:spcBef>
                <a:spcPct val="20000"/>
              </a:spcBef>
              <a:spcAft>
                <a:spcPct val="0"/>
              </a:spcAft>
              <a:buChar char="»"/>
              <a:defRPr sz="1600">
                <a:solidFill>
                  <a:schemeClr val="tx1"/>
                </a:solidFill>
                <a:latin typeface="Tahoma" pitchFamily="34" charset="0"/>
                <a:ea typeface="ＭＳ Ｐゴシック" pitchFamily="34" charset="-128"/>
              </a:defRPr>
            </a:lvl7pPr>
            <a:lvl8pPr marL="3429000" indent="-228600" eaLnBrk="0" fontAlgn="base" hangingPunct="0">
              <a:spcBef>
                <a:spcPct val="20000"/>
              </a:spcBef>
              <a:spcAft>
                <a:spcPct val="0"/>
              </a:spcAft>
              <a:buChar char="»"/>
              <a:defRPr sz="1600">
                <a:solidFill>
                  <a:schemeClr val="tx1"/>
                </a:solidFill>
                <a:latin typeface="Tahoma" pitchFamily="34" charset="0"/>
                <a:ea typeface="ＭＳ Ｐゴシック" pitchFamily="34" charset="-128"/>
              </a:defRPr>
            </a:lvl8pPr>
            <a:lvl9pPr marL="3886200" indent="-228600" eaLnBrk="0" fontAlgn="base" hangingPunct="0">
              <a:spcBef>
                <a:spcPct val="20000"/>
              </a:spcBef>
              <a:spcAft>
                <a:spcPct val="0"/>
              </a:spcAft>
              <a:buChar char="»"/>
              <a:defRPr sz="1600">
                <a:solidFill>
                  <a:schemeClr val="tx1"/>
                </a:solidFill>
                <a:latin typeface="Tahoma" pitchFamily="34" charset="0"/>
                <a:ea typeface="ＭＳ Ｐゴシック" pitchFamily="34" charset="-128"/>
              </a:defRPr>
            </a:lvl9pPr>
          </a:lstStyle>
          <a:p>
            <a:pPr algn="ctr">
              <a:lnSpc>
                <a:spcPct val="85000"/>
              </a:lnSpc>
              <a:spcAft>
                <a:spcPct val="0"/>
              </a:spcAft>
              <a:buFontTx/>
              <a:buNone/>
            </a:pPr>
            <a:endParaRPr lang="en-GB" altLang="en-US" sz="1400"/>
          </a:p>
        </p:txBody>
      </p:sp>
      <p:sp>
        <p:nvSpPr>
          <p:cNvPr id="12297" name="TextBox 18"/>
          <p:cNvSpPr txBox="1">
            <a:spLocks noChangeArrowheads="1"/>
          </p:cNvSpPr>
          <p:nvPr/>
        </p:nvSpPr>
        <p:spPr bwMode="auto">
          <a:xfrm>
            <a:off x="429684" y="1985081"/>
            <a:ext cx="4233333"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Aft>
                <a:spcPct val="25000"/>
              </a:spcAft>
              <a:buFont typeface="Wingdings" pitchFamily="2" charset="2"/>
              <a:buChar char="§"/>
              <a:defRPr sz="2400">
                <a:solidFill>
                  <a:schemeClr val="tx1"/>
                </a:solidFill>
                <a:latin typeface="Tahoma" pitchFamily="34" charset="0"/>
                <a:ea typeface="ＭＳ Ｐゴシック" pitchFamily="34" charset="-128"/>
              </a:defRPr>
            </a:lvl1pPr>
            <a:lvl2pPr marL="742950" indent="-285750">
              <a:lnSpc>
                <a:spcPct val="90000"/>
              </a:lnSpc>
              <a:spcAft>
                <a:spcPct val="25000"/>
              </a:spcAft>
              <a:buChar char="–"/>
              <a:defRPr sz="2400">
                <a:solidFill>
                  <a:schemeClr val="tx1"/>
                </a:solidFill>
                <a:latin typeface="Tahoma" pitchFamily="34" charset="0"/>
                <a:ea typeface="ＭＳ Ｐゴシック" pitchFamily="34" charset="-128"/>
              </a:defRPr>
            </a:lvl2pPr>
            <a:lvl3pPr marL="1143000" indent="-228600">
              <a:spcBef>
                <a:spcPct val="20000"/>
              </a:spcBef>
              <a:defRPr>
                <a:solidFill>
                  <a:schemeClr val="tx1"/>
                </a:solidFill>
                <a:latin typeface="Tahoma" pitchFamily="34" charset="0"/>
                <a:ea typeface="ＭＳ Ｐゴシック" pitchFamily="34" charset="-128"/>
              </a:defRPr>
            </a:lvl3pPr>
            <a:lvl4pPr marL="1600200" indent="-228600">
              <a:spcBef>
                <a:spcPct val="20000"/>
              </a:spcBef>
              <a:defRPr sz="1600">
                <a:solidFill>
                  <a:schemeClr val="tx1"/>
                </a:solidFill>
                <a:latin typeface="Tahoma" pitchFamily="34" charset="0"/>
                <a:ea typeface="ＭＳ Ｐゴシック" pitchFamily="34" charset="-128"/>
              </a:defRPr>
            </a:lvl4pPr>
            <a:lvl5pPr marL="2057400" indent="-228600">
              <a:spcBef>
                <a:spcPct val="20000"/>
              </a:spcBef>
              <a:buChar char="»"/>
              <a:defRPr sz="1600">
                <a:solidFill>
                  <a:schemeClr val="tx1"/>
                </a:solidFill>
                <a:latin typeface="Tahoma" pitchFamily="34" charset="0"/>
                <a:ea typeface="ＭＳ Ｐゴシック" pitchFamily="34" charset="-128"/>
              </a:defRPr>
            </a:lvl5pPr>
            <a:lvl6pPr marL="2514600" indent="-228600" eaLnBrk="0" fontAlgn="base" hangingPunct="0">
              <a:spcBef>
                <a:spcPct val="20000"/>
              </a:spcBef>
              <a:spcAft>
                <a:spcPct val="0"/>
              </a:spcAft>
              <a:buChar char="»"/>
              <a:defRPr sz="1600">
                <a:solidFill>
                  <a:schemeClr val="tx1"/>
                </a:solidFill>
                <a:latin typeface="Tahoma" pitchFamily="34" charset="0"/>
                <a:ea typeface="ＭＳ Ｐゴシック" pitchFamily="34" charset="-128"/>
              </a:defRPr>
            </a:lvl6pPr>
            <a:lvl7pPr marL="2971800" indent="-228600" eaLnBrk="0" fontAlgn="base" hangingPunct="0">
              <a:spcBef>
                <a:spcPct val="20000"/>
              </a:spcBef>
              <a:spcAft>
                <a:spcPct val="0"/>
              </a:spcAft>
              <a:buChar char="»"/>
              <a:defRPr sz="1600">
                <a:solidFill>
                  <a:schemeClr val="tx1"/>
                </a:solidFill>
                <a:latin typeface="Tahoma" pitchFamily="34" charset="0"/>
                <a:ea typeface="ＭＳ Ｐゴシック" pitchFamily="34" charset="-128"/>
              </a:defRPr>
            </a:lvl7pPr>
            <a:lvl8pPr marL="3429000" indent="-228600" eaLnBrk="0" fontAlgn="base" hangingPunct="0">
              <a:spcBef>
                <a:spcPct val="20000"/>
              </a:spcBef>
              <a:spcAft>
                <a:spcPct val="0"/>
              </a:spcAft>
              <a:buChar char="»"/>
              <a:defRPr sz="1600">
                <a:solidFill>
                  <a:schemeClr val="tx1"/>
                </a:solidFill>
                <a:latin typeface="Tahoma" pitchFamily="34" charset="0"/>
                <a:ea typeface="ＭＳ Ｐゴシック" pitchFamily="34" charset="-128"/>
              </a:defRPr>
            </a:lvl8pPr>
            <a:lvl9pPr marL="3886200" indent="-228600" eaLnBrk="0" fontAlgn="base" hangingPunct="0">
              <a:spcBef>
                <a:spcPct val="20000"/>
              </a:spcBef>
              <a:spcAft>
                <a:spcPct val="0"/>
              </a:spcAft>
              <a:buChar char="»"/>
              <a:defRPr sz="1600">
                <a:solidFill>
                  <a:schemeClr val="tx1"/>
                </a:solidFill>
                <a:latin typeface="Tahoma" pitchFamily="34" charset="0"/>
                <a:ea typeface="ＭＳ Ｐゴシック" pitchFamily="34" charset="-128"/>
              </a:defRPr>
            </a:lvl9pPr>
          </a:lstStyle>
          <a:p>
            <a:pPr>
              <a:lnSpc>
                <a:spcPct val="85000"/>
              </a:lnSpc>
              <a:spcAft>
                <a:spcPct val="0"/>
              </a:spcAft>
              <a:buFontTx/>
              <a:buNone/>
            </a:pPr>
            <a:r>
              <a:rPr lang="da-DK" altLang="en-US" sz="2000" dirty="0"/>
              <a:t>Surgical site infections</a:t>
            </a:r>
            <a:endParaRPr lang="en-GB" altLang="en-US" sz="2000" dirty="0"/>
          </a:p>
        </p:txBody>
      </p:sp>
      <p:pic>
        <p:nvPicPr>
          <p:cNvPr id="1229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9684" y="2358430"/>
            <a:ext cx="4876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9"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16184" y="2321917"/>
            <a:ext cx="4893733" cy="366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431801" y="142890"/>
            <a:ext cx="10318363" cy="822325"/>
          </a:xfrm>
        </p:spPr>
        <p:txBody>
          <a:bodyPr/>
          <a:lstStyle/>
          <a:p>
            <a:r>
              <a:rPr lang="da-DK" altLang="en-US" dirty="0"/>
              <a:t>Surveillance of </a:t>
            </a:r>
            <a:r>
              <a:rPr lang="hu-HU" altLang="en-US" dirty="0" err="1"/>
              <a:t>healthcare-associated</a:t>
            </a:r>
            <a:r>
              <a:rPr lang="hu-HU" altLang="en-US" dirty="0"/>
              <a:t> </a:t>
            </a:r>
            <a:r>
              <a:rPr lang="hu-HU" altLang="en-US" dirty="0" err="1"/>
              <a:t>infections</a:t>
            </a:r>
            <a:r>
              <a:rPr lang="hu-HU" altLang="en-US" dirty="0"/>
              <a:t> (</a:t>
            </a:r>
            <a:r>
              <a:rPr lang="da-DK" altLang="en-US" dirty="0"/>
              <a:t>HAI</a:t>
            </a:r>
            <a:r>
              <a:rPr lang="hu-HU" altLang="en-US" dirty="0"/>
              <a:t>)</a:t>
            </a:r>
            <a:r>
              <a:rPr lang="da-DK" altLang="en-US" dirty="0"/>
              <a:t> </a:t>
            </a:r>
            <a:r>
              <a:rPr lang="hu-HU" altLang="en-US" dirty="0"/>
              <a:t>            </a:t>
            </a:r>
            <a:r>
              <a:rPr lang="da-DK" altLang="en-US" dirty="0"/>
              <a:t>by ECDC in Europe</a:t>
            </a:r>
            <a:br>
              <a:rPr lang="en-GB" altLang="en-US" dirty="0"/>
            </a:br>
            <a:endParaRPr lang="en-GB" dirty="0"/>
          </a:p>
        </p:txBody>
      </p:sp>
    </p:spTree>
    <p:extLst>
      <p:ext uri="{BB962C8B-B14F-4D97-AF65-F5344CB8AC3E}">
        <p14:creationId xmlns:p14="http://schemas.microsoft.com/office/powerpoint/2010/main" val="4178921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6"/>
          <p:cNvSpPr>
            <a:spLocks noChangeArrowheads="1"/>
          </p:cNvSpPr>
          <p:nvPr/>
        </p:nvSpPr>
        <p:spPr bwMode="auto">
          <a:xfrm>
            <a:off x="429685" y="442914"/>
            <a:ext cx="9984316"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0000"/>
              </a:lnSpc>
              <a:spcAft>
                <a:spcPct val="25000"/>
              </a:spcAft>
              <a:buFont typeface="Wingdings" pitchFamily="2" charset="2"/>
              <a:buChar char="§"/>
              <a:defRPr sz="2400">
                <a:solidFill>
                  <a:schemeClr val="tx1"/>
                </a:solidFill>
                <a:latin typeface="Tahoma" pitchFamily="34" charset="0"/>
                <a:ea typeface="ＭＳ Ｐゴシック" pitchFamily="34" charset="-128"/>
              </a:defRPr>
            </a:lvl1pPr>
            <a:lvl2pPr marL="742950" indent="-285750">
              <a:lnSpc>
                <a:spcPct val="90000"/>
              </a:lnSpc>
              <a:spcAft>
                <a:spcPct val="25000"/>
              </a:spcAft>
              <a:buChar char="–"/>
              <a:defRPr sz="2400">
                <a:solidFill>
                  <a:schemeClr val="tx1"/>
                </a:solidFill>
                <a:latin typeface="Tahoma" pitchFamily="34" charset="0"/>
                <a:ea typeface="ＭＳ Ｐゴシック" pitchFamily="34" charset="-128"/>
              </a:defRPr>
            </a:lvl2pPr>
            <a:lvl3pPr marL="1143000" indent="-228600">
              <a:spcBef>
                <a:spcPct val="20000"/>
              </a:spcBef>
              <a:defRPr>
                <a:solidFill>
                  <a:schemeClr val="tx1"/>
                </a:solidFill>
                <a:latin typeface="Tahoma" pitchFamily="34" charset="0"/>
                <a:ea typeface="ＭＳ Ｐゴシック" pitchFamily="34" charset="-128"/>
              </a:defRPr>
            </a:lvl3pPr>
            <a:lvl4pPr marL="1600200" indent="-228600">
              <a:spcBef>
                <a:spcPct val="20000"/>
              </a:spcBef>
              <a:defRPr sz="1600">
                <a:solidFill>
                  <a:schemeClr val="tx1"/>
                </a:solidFill>
                <a:latin typeface="Tahoma" pitchFamily="34" charset="0"/>
                <a:ea typeface="ＭＳ Ｐゴシック" pitchFamily="34" charset="-128"/>
              </a:defRPr>
            </a:lvl4pPr>
            <a:lvl5pPr marL="2057400" indent="-228600">
              <a:spcBef>
                <a:spcPct val="20000"/>
              </a:spcBef>
              <a:buChar char="»"/>
              <a:defRPr sz="1600">
                <a:solidFill>
                  <a:schemeClr val="tx1"/>
                </a:solidFill>
                <a:latin typeface="Tahoma" pitchFamily="34" charset="0"/>
                <a:ea typeface="ＭＳ Ｐゴシック" pitchFamily="34" charset="-128"/>
              </a:defRPr>
            </a:lvl5pPr>
            <a:lvl6pPr marL="2514600" indent="-228600" eaLnBrk="0" fontAlgn="base" hangingPunct="0">
              <a:spcBef>
                <a:spcPct val="20000"/>
              </a:spcBef>
              <a:spcAft>
                <a:spcPct val="0"/>
              </a:spcAft>
              <a:buChar char="»"/>
              <a:defRPr sz="1600">
                <a:solidFill>
                  <a:schemeClr val="tx1"/>
                </a:solidFill>
                <a:latin typeface="Tahoma" pitchFamily="34" charset="0"/>
                <a:ea typeface="ＭＳ Ｐゴシック" pitchFamily="34" charset="-128"/>
              </a:defRPr>
            </a:lvl6pPr>
            <a:lvl7pPr marL="2971800" indent="-228600" eaLnBrk="0" fontAlgn="base" hangingPunct="0">
              <a:spcBef>
                <a:spcPct val="20000"/>
              </a:spcBef>
              <a:spcAft>
                <a:spcPct val="0"/>
              </a:spcAft>
              <a:buChar char="»"/>
              <a:defRPr sz="1600">
                <a:solidFill>
                  <a:schemeClr val="tx1"/>
                </a:solidFill>
                <a:latin typeface="Tahoma" pitchFamily="34" charset="0"/>
                <a:ea typeface="ＭＳ Ｐゴシック" pitchFamily="34" charset="-128"/>
              </a:defRPr>
            </a:lvl7pPr>
            <a:lvl8pPr marL="3429000" indent="-228600" eaLnBrk="0" fontAlgn="base" hangingPunct="0">
              <a:spcBef>
                <a:spcPct val="20000"/>
              </a:spcBef>
              <a:spcAft>
                <a:spcPct val="0"/>
              </a:spcAft>
              <a:buChar char="»"/>
              <a:defRPr sz="1600">
                <a:solidFill>
                  <a:schemeClr val="tx1"/>
                </a:solidFill>
                <a:latin typeface="Tahoma" pitchFamily="34" charset="0"/>
                <a:ea typeface="ＭＳ Ｐゴシック" pitchFamily="34" charset="-128"/>
              </a:defRPr>
            </a:lvl8pPr>
            <a:lvl9pPr marL="3886200" indent="-228600" eaLnBrk="0" fontAlgn="base" hangingPunct="0">
              <a:spcBef>
                <a:spcPct val="20000"/>
              </a:spcBef>
              <a:spcAft>
                <a:spcPct val="0"/>
              </a:spcAft>
              <a:buChar char="»"/>
              <a:defRPr sz="1600">
                <a:solidFill>
                  <a:schemeClr val="tx1"/>
                </a:solidFill>
                <a:latin typeface="Tahoma" pitchFamily="34" charset="0"/>
                <a:ea typeface="ＭＳ Ｐゴシック" pitchFamily="34" charset="-128"/>
              </a:defRPr>
            </a:lvl9pPr>
          </a:lstStyle>
          <a:p>
            <a:pPr>
              <a:spcAft>
                <a:spcPct val="30000"/>
              </a:spcAft>
              <a:buFontTx/>
              <a:buNone/>
            </a:pPr>
            <a:endParaRPr lang="en-GB" altLang="en-US" sz="2800" dirty="0">
              <a:solidFill>
                <a:srgbClr val="333333"/>
              </a:solidFill>
            </a:endParaRPr>
          </a:p>
        </p:txBody>
      </p:sp>
      <p:sp>
        <p:nvSpPr>
          <p:cNvPr id="14339" name="Rectangle 114"/>
          <p:cNvSpPr>
            <a:spLocks noChangeArrowheads="1"/>
          </p:cNvSpPr>
          <p:nvPr/>
        </p:nvSpPr>
        <p:spPr bwMode="auto">
          <a:xfrm>
            <a:off x="421218" y="1368295"/>
            <a:ext cx="11349567" cy="370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80975" indent="-180975">
              <a:lnSpc>
                <a:spcPct val="90000"/>
              </a:lnSpc>
              <a:spcAft>
                <a:spcPct val="25000"/>
              </a:spcAft>
              <a:buFont typeface="Wingdings" pitchFamily="2" charset="2"/>
              <a:buChar char="§"/>
              <a:defRPr sz="2400">
                <a:solidFill>
                  <a:schemeClr val="tx1"/>
                </a:solidFill>
                <a:latin typeface="Tahoma" pitchFamily="34" charset="0"/>
                <a:ea typeface="ＭＳ Ｐゴシック" pitchFamily="34" charset="-128"/>
              </a:defRPr>
            </a:lvl1pPr>
            <a:lvl2pPr marL="628650" indent="-268288">
              <a:lnSpc>
                <a:spcPct val="90000"/>
              </a:lnSpc>
              <a:spcAft>
                <a:spcPct val="25000"/>
              </a:spcAft>
              <a:buChar char="–"/>
              <a:defRPr sz="2400">
                <a:solidFill>
                  <a:schemeClr val="tx1"/>
                </a:solidFill>
                <a:latin typeface="Tahoma" pitchFamily="34" charset="0"/>
                <a:ea typeface="ＭＳ Ｐゴシック" pitchFamily="34" charset="-128"/>
              </a:defRPr>
            </a:lvl2pPr>
            <a:lvl3pPr marL="1143000" indent="-228600">
              <a:spcBef>
                <a:spcPct val="20000"/>
              </a:spcBef>
              <a:defRPr>
                <a:solidFill>
                  <a:schemeClr val="tx1"/>
                </a:solidFill>
                <a:latin typeface="Tahoma" pitchFamily="34" charset="0"/>
                <a:ea typeface="ＭＳ Ｐゴシック" pitchFamily="34" charset="-128"/>
              </a:defRPr>
            </a:lvl3pPr>
            <a:lvl4pPr marL="1600200" indent="-228600">
              <a:spcBef>
                <a:spcPct val="20000"/>
              </a:spcBef>
              <a:defRPr sz="1600">
                <a:solidFill>
                  <a:schemeClr val="tx1"/>
                </a:solidFill>
                <a:latin typeface="Tahoma" pitchFamily="34" charset="0"/>
                <a:ea typeface="ＭＳ Ｐゴシック" pitchFamily="34" charset="-128"/>
              </a:defRPr>
            </a:lvl4pPr>
            <a:lvl5pPr marL="2057400" indent="-228600">
              <a:spcBef>
                <a:spcPct val="20000"/>
              </a:spcBef>
              <a:buChar char="»"/>
              <a:defRPr sz="1600">
                <a:solidFill>
                  <a:schemeClr val="tx1"/>
                </a:solidFill>
                <a:latin typeface="Tahoma" pitchFamily="34" charset="0"/>
                <a:ea typeface="ＭＳ Ｐゴシック" pitchFamily="34" charset="-128"/>
              </a:defRPr>
            </a:lvl5pPr>
            <a:lvl6pPr marL="2514600" indent="-228600" eaLnBrk="0" fontAlgn="base" hangingPunct="0">
              <a:spcBef>
                <a:spcPct val="20000"/>
              </a:spcBef>
              <a:spcAft>
                <a:spcPct val="0"/>
              </a:spcAft>
              <a:buChar char="»"/>
              <a:defRPr sz="1600">
                <a:solidFill>
                  <a:schemeClr val="tx1"/>
                </a:solidFill>
                <a:latin typeface="Tahoma" pitchFamily="34" charset="0"/>
                <a:ea typeface="ＭＳ Ｐゴシック" pitchFamily="34" charset="-128"/>
              </a:defRPr>
            </a:lvl6pPr>
            <a:lvl7pPr marL="2971800" indent="-228600" eaLnBrk="0" fontAlgn="base" hangingPunct="0">
              <a:spcBef>
                <a:spcPct val="20000"/>
              </a:spcBef>
              <a:spcAft>
                <a:spcPct val="0"/>
              </a:spcAft>
              <a:buChar char="»"/>
              <a:defRPr sz="1600">
                <a:solidFill>
                  <a:schemeClr val="tx1"/>
                </a:solidFill>
                <a:latin typeface="Tahoma" pitchFamily="34" charset="0"/>
                <a:ea typeface="ＭＳ Ｐゴシック" pitchFamily="34" charset="-128"/>
              </a:defRPr>
            </a:lvl7pPr>
            <a:lvl8pPr marL="3429000" indent="-228600" eaLnBrk="0" fontAlgn="base" hangingPunct="0">
              <a:spcBef>
                <a:spcPct val="20000"/>
              </a:spcBef>
              <a:spcAft>
                <a:spcPct val="0"/>
              </a:spcAft>
              <a:buChar char="»"/>
              <a:defRPr sz="1600">
                <a:solidFill>
                  <a:schemeClr val="tx1"/>
                </a:solidFill>
                <a:latin typeface="Tahoma" pitchFamily="34" charset="0"/>
                <a:ea typeface="ＭＳ Ｐゴシック" pitchFamily="34" charset="-128"/>
              </a:defRPr>
            </a:lvl8pPr>
            <a:lvl9pPr marL="3886200" indent="-228600" eaLnBrk="0" fontAlgn="base" hangingPunct="0">
              <a:spcBef>
                <a:spcPct val="20000"/>
              </a:spcBef>
              <a:spcAft>
                <a:spcPct val="0"/>
              </a:spcAft>
              <a:buChar char="»"/>
              <a:defRPr sz="1600">
                <a:solidFill>
                  <a:schemeClr val="tx1"/>
                </a:solidFill>
                <a:latin typeface="Tahoma" pitchFamily="34" charset="0"/>
                <a:ea typeface="ＭＳ Ｐゴシック" pitchFamily="34" charset="-128"/>
              </a:defRPr>
            </a:lvl9pPr>
          </a:lstStyle>
          <a:p>
            <a:pPr eaLnBrk="1" hangingPunct="1">
              <a:lnSpc>
                <a:spcPct val="105000"/>
              </a:lnSpc>
              <a:spcAft>
                <a:spcPts val="1200"/>
              </a:spcAft>
              <a:buFont typeface="Arial" panose="020B0604020202020204" pitchFamily="34" charset="0"/>
              <a:buChar char="•"/>
            </a:pPr>
            <a:r>
              <a:rPr lang="da-DK" altLang="en-US" dirty="0"/>
              <a:t>Further ongoing HAI surveillance activities:</a:t>
            </a:r>
            <a:endParaRPr lang="da-DK" altLang="en-US" sz="2000" dirty="0"/>
          </a:p>
          <a:p>
            <a:pPr lvl="1" eaLnBrk="1" hangingPunct="1">
              <a:lnSpc>
                <a:spcPct val="105000"/>
              </a:lnSpc>
              <a:spcAft>
                <a:spcPts val="1200"/>
              </a:spcAft>
              <a:buFont typeface="Tahoma" panose="020B0604030504040204" pitchFamily="34" charset="0"/>
              <a:buChar char="–"/>
            </a:pPr>
            <a:r>
              <a:rPr lang="da-DK" altLang="en-US" sz="2000" dirty="0"/>
              <a:t>HAI in long</a:t>
            </a:r>
            <a:r>
              <a:rPr lang="hu-HU" altLang="en-US" sz="2000" dirty="0"/>
              <a:t>-</a:t>
            </a:r>
            <a:r>
              <a:rPr lang="da-DK" altLang="en-US" sz="2000" dirty="0"/>
              <a:t>term care facilities</a:t>
            </a:r>
          </a:p>
          <a:p>
            <a:pPr marL="1257300" lvl="2" indent="-342900" eaLnBrk="1" hangingPunct="1">
              <a:lnSpc>
                <a:spcPct val="105000"/>
              </a:lnSpc>
              <a:spcBef>
                <a:spcPct val="0"/>
              </a:spcBef>
              <a:spcAft>
                <a:spcPts val="1200"/>
              </a:spcAft>
              <a:buFont typeface="Arial" panose="020B0604020202020204" pitchFamily="34" charset="0"/>
              <a:buChar char="•"/>
            </a:pPr>
            <a:r>
              <a:rPr lang="da-DK" altLang="en-US" sz="2000" dirty="0"/>
              <a:t>Repeated Point Prevalence Surveys (PPS)</a:t>
            </a:r>
          </a:p>
          <a:p>
            <a:pPr lvl="1" eaLnBrk="1" hangingPunct="1">
              <a:lnSpc>
                <a:spcPct val="105000"/>
              </a:lnSpc>
              <a:spcAft>
                <a:spcPts val="1200"/>
              </a:spcAft>
              <a:buFont typeface="Tahoma" panose="020B0604030504040204" pitchFamily="34" charset="0"/>
              <a:buChar char="−"/>
            </a:pPr>
            <a:r>
              <a:rPr lang="da-DK" altLang="en-US" sz="2000" i="1" dirty="0"/>
              <a:t>Clostridium difficile</a:t>
            </a:r>
            <a:r>
              <a:rPr lang="da-DK" altLang="en-US" sz="2000" dirty="0"/>
              <a:t> infection surveillance</a:t>
            </a:r>
          </a:p>
          <a:p>
            <a:pPr marL="1257300" lvl="2" indent="-342900" eaLnBrk="1" hangingPunct="1">
              <a:lnSpc>
                <a:spcPct val="105000"/>
              </a:lnSpc>
              <a:spcBef>
                <a:spcPct val="0"/>
              </a:spcBef>
              <a:spcAft>
                <a:spcPts val="1200"/>
              </a:spcAft>
              <a:buFont typeface="Arial" panose="020B0604020202020204" pitchFamily="34" charset="0"/>
              <a:buChar char="•"/>
            </a:pPr>
            <a:r>
              <a:rPr lang="da-DK" altLang="en-US" sz="2000" dirty="0"/>
              <a:t>Launched in the beginning of 2016</a:t>
            </a:r>
          </a:p>
          <a:p>
            <a:pPr eaLnBrk="1" hangingPunct="1">
              <a:lnSpc>
                <a:spcPct val="105000"/>
              </a:lnSpc>
              <a:spcAft>
                <a:spcPts val="1200"/>
              </a:spcAft>
              <a:buFont typeface="Arial" panose="020B0604020202020204" pitchFamily="34" charset="0"/>
              <a:buChar char="•"/>
            </a:pPr>
            <a:endParaRPr lang="da-DK" altLang="en-US" sz="2000" dirty="0"/>
          </a:p>
          <a:p>
            <a:pPr eaLnBrk="1" hangingPunct="1">
              <a:lnSpc>
                <a:spcPct val="105000"/>
              </a:lnSpc>
              <a:spcAft>
                <a:spcPts val="1200"/>
              </a:spcAft>
              <a:buFont typeface="Arial" panose="020B0604020202020204" pitchFamily="34" charset="0"/>
              <a:buChar char="•"/>
            </a:pPr>
            <a:r>
              <a:rPr lang="da-DK" altLang="en-US" dirty="0"/>
              <a:t>Structure and process indicators for infection control are integrated to each surveillance activity</a:t>
            </a:r>
            <a:r>
              <a:rPr lang="hu-HU" altLang="en-US" dirty="0"/>
              <a:t>.</a:t>
            </a:r>
            <a:endParaRPr lang="da-DK" altLang="en-US" dirty="0"/>
          </a:p>
        </p:txBody>
      </p:sp>
      <p:sp>
        <p:nvSpPr>
          <p:cNvPr id="14340" name="Text Box 121"/>
          <p:cNvSpPr txBox="1">
            <a:spLocks noChangeArrowheads="1"/>
          </p:cNvSpPr>
          <p:nvPr/>
        </p:nvSpPr>
        <p:spPr bwMode="auto">
          <a:xfrm>
            <a:off x="431801" y="6426200"/>
            <a:ext cx="110871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0000"/>
              </a:lnSpc>
              <a:spcAft>
                <a:spcPct val="25000"/>
              </a:spcAft>
              <a:buFont typeface="Wingdings" pitchFamily="2" charset="2"/>
              <a:buChar char="§"/>
              <a:defRPr sz="2400">
                <a:solidFill>
                  <a:schemeClr val="tx1"/>
                </a:solidFill>
                <a:latin typeface="Tahoma" pitchFamily="34" charset="0"/>
                <a:ea typeface="ＭＳ Ｐゴシック" pitchFamily="34" charset="-128"/>
              </a:defRPr>
            </a:lvl1pPr>
            <a:lvl2pPr marL="742950" indent="-285750">
              <a:lnSpc>
                <a:spcPct val="90000"/>
              </a:lnSpc>
              <a:spcAft>
                <a:spcPct val="25000"/>
              </a:spcAft>
              <a:buChar char="–"/>
              <a:defRPr sz="2400">
                <a:solidFill>
                  <a:schemeClr val="tx1"/>
                </a:solidFill>
                <a:latin typeface="Tahoma" pitchFamily="34" charset="0"/>
                <a:ea typeface="ＭＳ Ｐゴシック" pitchFamily="34" charset="-128"/>
              </a:defRPr>
            </a:lvl2pPr>
            <a:lvl3pPr marL="1143000" indent="-228600">
              <a:spcBef>
                <a:spcPct val="20000"/>
              </a:spcBef>
              <a:defRPr>
                <a:solidFill>
                  <a:schemeClr val="tx1"/>
                </a:solidFill>
                <a:latin typeface="Tahoma" pitchFamily="34" charset="0"/>
                <a:ea typeface="ＭＳ Ｐゴシック" pitchFamily="34" charset="-128"/>
              </a:defRPr>
            </a:lvl3pPr>
            <a:lvl4pPr marL="1600200" indent="-228600">
              <a:spcBef>
                <a:spcPct val="20000"/>
              </a:spcBef>
              <a:defRPr sz="1600">
                <a:solidFill>
                  <a:schemeClr val="tx1"/>
                </a:solidFill>
                <a:latin typeface="Tahoma" pitchFamily="34" charset="0"/>
                <a:ea typeface="ＭＳ Ｐゴシック" pitchFamily="34" charset="-128"/>
              </a:defRPr>
            </a:lvl4pPr>
            <a:lvl5pPr marL="2057400" indent="-228600">
              <a:spcBef>
                <a:spcPct val="20000"/>
              </a:spcBef>
              <a:buChar char="»"/>
              <a:defRPr sz="1600">
                <a:solidFill>
                  <a:schemeClr val="tx1"/>
                </a:solidFill>
                <a:latin typeface="Tahoma" pitchFamily="34" charset="0"/>
                <a:ea typeface="ＭＳ Ｐゴシック" pitchFamily="34" charset="-128"/>
              </a:defRPr>
            </a:lvl5pPr>
            <a:lvl6pPr marL="2514600" indent="-228600" eaLnBrk="0" fontAlgn="base" hangingPunct="0">
              <a:spcBef>
                <a:spcPct val="20000"/>
              </a:spcBef>
              <a:spcAft>
                <a:spcPct val="0"/>
              </a:spcAft>
              <a:buChar char="»"/>
              <a:defRPr sz="1600">
                <a:solidFill>
                  <a:schemeClr val="tx1"/>
                </a:solidFill>
                <a:latin typeface="Tahoma" pitchFamily="34" charset="0"/>
                <a:ea typeface="ＭＳ Ｐゴシック" pitchFamily="34" charset="-128"/>
              </a:defRPr>
            </a:lvl6pPr>
            <a:lvl7pPr marL="2971800" indent="-228600" eaLnBrk="0" fontAlgn="base" hangingPunct="0">
              <a:spcBef>
                <a:spcPct val="20000"/>
              </a:spcBef>
              <a:spcAft>
                <a:spcPct val="0"/>
              </a:spcAft>
              <a:buChar char="»"/>
              <a:defRPr sz="1600">
                <a:solidFill>
                  <a:schemeClr val="tx1"/>
                </a:solidFill>
                <a:latin typeface="Tahoma" pitchFamily="34" charset="0"/>
                <a:ea typeface="ＭＳ Ｐゴシック" pitchFamily="34" charset="-128"/>
              </a:defRPr>
            </a:lvl7pPr>
            <a:lvl8pPr marL="3429000" indent="-228600" eaLnBrk="0" fontAlgn="base" hangingPunct="0">
              <a:spcBef>
                <a:spcPct val="20000"/>
              </a:spcBef>
              <a:spcAft>
                <a:spcPct val="0"/>
              </a:spcAft>
              <a:buChar char="»"/>
              <a:defRPr sz="1600">
                <a:solidFill>
                  <a:schemeClr val="tx1"/>
                </a:solidFill>
                <a:latin typeface="Tahoma" pitchFamily="34" charset="0"/>
                <a:ea typeface="ＭＳ Ｐゴシック" pitchFamily="34" charset="-128"/>
              </a:defRPr>
            </a:lvl8pPr>
            <a:lvl9pPr marL="3886200" indent="-228600" eaLnBrk="0" fontAlgn="base" hangingPunct="0">
              <a:spcBef>
                <a:spcPct val="20000"/>
              </a:spcBef>
              <a:spcAft>
                <a:spcPct val="0"/>
              </a:spcAft>
              <a:buChar char="»"/>
              <a:defRPr sz="1600">
                <a:solidFill>
                  <a:schemeClr val="tx1"/>
                </a:solidFill>
                <a:latin typeface="Tahoma" pitchFamily="34" charset="0"/>
                <a:ea typeface="ＭＳ Ｐゴシック" pitchFamily="34" charset="-128"/>
              </a:defRPr>
            </a:lvl9pPr>
          </a:lstStyle>
          <a:p>
            <a:pPr algn="ctr" eaLnBrk="1" hangingPunct="1">
              <a:lnSpc>
                <a:spcPct val="100000"/>
              </a:lnSpc>
              <a:spcAft>
                <a:spcPct val="0"/>
              </a:spcAft>
              <a:buFontTx/>
              <a:buNone/>
            </a:pPr>
            <a:endParaRPr lang="en-GB" altLang="en-US" sz="1400">
              <a:solidFill>
                <a:schemeClr val="bg1"/>
              </a:solidFill>
            </a:endParaRPr>
          </a:p>
        </p:txBody>
      </p:sp>
      <p:sp>
        <p:nvSpPr>
          <p:cNvPr id="11" name="Rectangle 10"/>
          <p:cNvSpPr/>
          <p:nvPr/>
        </p:nvSpPr>
        <p:spPr bwMode="auto">
          <a:xfrm>
            <a:off x="6574367" y="2655889"/>
            <a:ext cx="4944533" cy="418576"/>
          </a:xfrm>
          <a:prstGeom prst="rect">
            <a:avLst/>
          </a:prstGeom>
          <a:noFill/>
          <a:ln w="38100" cap="flat" cmpd="sng" algn="ctr">
            <a:noFill/>
            <a:prstDash val="solid"/>
            <a:round/>
            <a:headEnd type="none" w="med" len="med"/>
            <a:tailEnd type="none" w="med" len="med"/>
          </a:ln>
          <a:effectLst>
            <a:outerShdw blurRad="50800" dist="50800" dir="5400000" algn="ctr" rotWithShape="0">
              <a:srgbClr val="000000"/>
            </a:outerShdw>
          </a:effectLst>
        </p:spPr>
        <p:txBody>
          <a:bodyPr lIns="0" tIns="0" rIns="0" bIns="0">
            <a:spAutoFit/>
          </a:bodyPr>
          <a:lstStyle/>
          <a:p>
            <a:pPr algn="ctr">
              <a:lnSpc>
                <a:spcPct val="85000"/>
              </a:lnSpc>
              <a:defRPr/>
            </a:pPr>
            <a:endParaRPr lang="en-GB"/>
          </a:p>
        </p:txBody>
      </p:sp>
      <p:sp>
        <p:nvSpPr>
          <p:cNvPr id="14342" name="Rectangle 15"/>
          <p:cNvSpPr>
            <a:spLocks noChangeArrowheads="1"/>
          </p:cNvSpPr>
          <p:nvPr/>
        </p:nvSpPr>
        <p:spPr bwMode="auto">
          <a:xfrm>
            <a:off x="6792384" y="2557463"/>
            <a:ext cx="4586816" cy="183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round/>
                <a:headEnd/>
                <a:tailEnd/>
              </a14:hiddenLine>
            </a:ext>
          </a:extLst>
        </p:spPr>
        <p:txBody>
          <a:bodyPr lIns="0" tIns="0" rIns="0" bIns="0">
            <a:spAutoFit/>
          </a:bodyPr>
          <a:lstStyle>
            <a:lvl1pPr>
              <a:lnSpc>
                <a:spcPct val="90000"/>
              </a:lnSpc>
              <a:spcAft>
                <a:spcPct val="25000"/>
              </a:spcAft>
              <a:buFont typeface="Wingdings" pitchFamily="2" charset="2"/>
              <a:buChar char="§"/>
              <a:defRPr sz="2400">
                <a:solidFill>
                  <a:schemeClr val="tx1"/>
                </a:solidFill>
                <a:latin typeface="Tahoma" pitchFamily="34" charset="0"/>
                <a:ea typeface="ＭＳ Ｐゴシック" pitchFamily="34" charset="-128"/>
              </a:defRPr>
            </a:lvl1pPr>
            <a:lvl2pPr marL="742950" indent="-285750">
              <a:lnSpc>
                <a:spcPct val="90000"/>
              </a:lnSpc>
              <a:spcAft>
                <a:spcPct val="25000"/>
              </a:spcAft>
              <a:buChar char="–"/>
              <a:defRPr sz="2400">
                <a:solidFill>
                  <a:schemeClr val="tx1"/>
                </a:solidFill>
                <a:latin typeface="Tahoma" pitchFamily="34" charset="0"/>
                <a:ea typeface="ＭＳ Ｐゴシック" pitchFamily="34" charset="-128"/>
              </a:defRPr>
            </a:lvl2pPr>
            <a:lvl3pPr marL="1143000" indent="-228600">
              <a:spcBef>
                <a:spcPct val="20000"/>
              </a:spcBef>
              <a:defRPr>
                <a:solidFill>
                  <a:schemeClr val="tx1"/>
                </a:solidFill>
                <a:latin typeface="Tahoma" pitchFamily="34" charset="0"/>
                <a:ea typeface="ＭＳ Ｐゴシック" pitchFamily="34" charset="-128"/>
              </a:defRPr>
            </a:lvl3pPr>
            <a:lvl4pPr marL="1600200" indent="-228600">
              <a:spcBef>
                <a:spcPct val="20000"/>
              </a:spcBef>
              <a:defRPr sz="1600">
                <a:solidFill>
                  <a:schemeClr val="tx1"/>
                </a:solidFill>
                <a:latin typeface="Tahoma" pitchFamily="34" charset="0"/>
                <a:ea typeface="ＭＳ Ｐゴシック" pitchFamily="34" charset="-128"/>
              </a:defRPr>
            </a:lvl4pPr>
            <a:lvl5pPr marL="2057400" indent="-228600">
              <a:spcBef>
                <a:spcPct val="20000"/>
              </a:spcBef>
              <a:buChar char="»"/>
              <a:defRPr sz="1600">
                <a:solidFill>
                  <a:schemeClr val="tx1"/>
                </a:solidFill>
                <a:latin typeface="Tahoma" pitchFamily="34" charset="0"/>
                <a:ea typeface="ＭＳ Ｐゴシック" pitchFamily="34" charset="-128"/>
              </a:defRPr>
            </a:lvl5pPr>
            <a:lvl6pPr marL="2514600" indent="-228600" eaLnBrk="0" fontAlgn="base" hangingPunct="0">
              <a:spcBef>
                <a:spcPct val="20000"/>
              </a:spcBef>
              <a:spcAft>
                <a:spcPct val="0"/>
              </a:spcAft>
              <a:buChar char="»"/>
              <a:defRPr sz="1600">
                <a:solidFill>
                  <a:schemeClr val="tx1"/>
                </a:solidFill>
                <a:latin typeface="Tahoma" pitchFamily="34" charset="0"/>
                <a:ea typeface="ＭＳ Ｐゴシック" pitchFamily="34" charset="-128"/>
              </a:defRPr>
            </a:lvl6pPr>
            <a:lvl7pPr marL="2971800" indent="-228600" eaLnBrk="0" fontAlgn="base" hangingPunct="0">
              <a:spcBef>
                <a:spcPct val="20000"/>
              </a:spcBef>
              <a:spcAft>
                <a:spcPct val="0"/>
              </a:spcAft>
              <a:buChar char="»"/>
              <a:defRPr sz="1600">
                <a:solidFill>
                  <a:schemeClr val="tx1"/>
                </a:solidFill>
                <a:latin typeface="Tahoma" pitchFamily="34" charset="0"/>
                <a:ea typeface="ＭＳ Ｐゴシック" pitchFamily="34" charset="-128"/>
              </a:defRPr>
            </a:lvl7pPr>
            <a:lvl8pPr marL="3429000" indent="-228600" eaLnBrk="0" fontAlgn="base" hangingPunct="0">
              <a:spcBef>
                <a:spcPct val="20000"/>
              </a:spcBef>
              <a:spcAft>
                <a:spcPct val="0"/>
              </a:spcAft>
              <a:buChar char="»"/>
              <a:defRPr sz="1600">
                <a:solidFill>
                  <a:schemeClr val="tx1"/>
                </a:solidFill>
                <a:latin typeface="Tahoma" pitchFamily="34" charset="0"/>
                <a:ea typeface="ＭＳ Ｐゴシック" pitchFamily="34" charset="-128"/>
              </a:defRPr>
            </a:lvl8pPr>
            <a:lvl9pPr marL="3886200" indent="-228600" eaLnBrk="0" fontAlgn="base" hangingPunct="0">
              <a:spcBef>
                <a:spcPct val="20000"/>
              </a:spcBef>
              <a:spcAft>
                <a:spcPct val="0"/>
              </a:spcAft>
              <a:buChar char="»"/>
              <a:defRPr sz="1600">
                <a:solidFill>
                  <a:schemeClr val="tx1"/>
                </a:solidFill>
                <a:latin typeface="Tahoma" pitchFamily="34" charset="0"/>
                <a:ea typeface="ＭＳ Ｐゴシック" pitchFamily="34" charset="-128"/>
              </a:defRPr>
            </a:lvl9pPr>
          </a:lstStyle>
          <a:p>
            <a:pPr algn="ctr">
              <a:lnSpc>
                <a:spcPct val="85000"/>
              </a:lnSpc>
              <a:spcAft>
                <a:spcPct val="0"/>
              </a:spcAft>
              <a:buFontTx/>
              <a:buNone/>
            </a:pPr>
            <a:endParaRPr lang="en-GB" altLang="en-US" sz="1400"/>
          </a:p>
        </p:txBody>
      </p:sp>
      <p:sp>
        <p:nvSpPr>
          <p:cNvPr id="8" name="Title 1"/>
          <p:cNvSpPr>
            <a:spLocks noGrp="1"/>
          </p:cNvSpPr>
          <p:nvPr>
            <p:ph type="title"/>
          </p:nvPr>
        </p:nvSpPr>
        <p:spPr>
          <a:xfrm>
            <a:off x="431801" y="142890"/>
            <a:ext cx="10318363" cy="822325"/>
          </a:xfrm>
        </p:spPr>
        <p:txBody>
          <a:bodyPr/>
          <a:lstStyle/>
          <a:p>
            <a:r>
              <a:rPr lang="da-DK" altLang="en-US" dirty="0"/>
              <a:t>Surveillance of HAI in Europe </a:t>
            </a:r>
            <a:r>
              <a:rPr lang="hu-HU" altLang="en-US" dirty="0"/>
              <a:t>(</a:t>
            </a:r>
            <a:r>
              <a:rPr lang="da-DK" altLang="en-US" dirty="0"/>
              <a:t>continued</a:t>
            </a:r>
            <a:r>
              <a:rPr lang="hu-HU" altLang="en-US" dirty="0"/>
              <a:t>)</a:t>
            </a:r>
            <a:endParaRPr lang="en-GB" dirty="0"/>
          </a:p>
        </p:txBody>
      </p:sp>
    </p:spTree>
    <p:extLst>
      <p:ext uri="{BB962C8B-B14F-4D97-AF65-F5344CB8AC3E}">
        <p14:creationId xmlns:p14="http://schemas.microsoft.com/office/powerpoint/2010/main" val="3838665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t>Surveillance of </a:t>
            </a:r>
            <a:r>
              <a:rPr lang="hu-HU" altLang="en-US" dirty="0" err="1"/>
              <a:t>healthcare-associated</a:t>
            </a:r>
            <a:r>
              <a:rPr lang="hu-HU" altLang="en-US" dirty="0"/>
              <a:t> </a:t>
            </a:r>
            <a:r>
              <a:rPr lang="hu-HU" altLang="en-US" dirty="0" err="1"/>
              <a:t>infections</a:t>
            </a:r>
            <a:r>
              <a:rPr lang="en-GB" altLang="en-US" dirty="0"/>
              <a:t> and benchmarking contributes to control</a:t>
            </a:r>
            <a:r>
              <a:rPr lang="en-GB" altLang="en-US" dirty="0">
                <a:solidFill>
                  <a:srgbClr val="003A80"/>
                </a:solidFill>
              </a:rPr>
              <a:t> </a:t>
            </a:r>
            <a:br>
              <a:rPr lang="en-GB" altLang="en-US" dirty="0">
                <a:solidFill>
                  <a:srgbClr val="003A80"/>
                </a:solidFill>
              </a:rPr>
            </a:br>
            <a:endParaRPr lang="en-GB" dirty="0"/>
          </a:p>
        </p:txBody>
      </p:sp>
      <p:sp>
        <p:nvSpPr>
          <p:cNvPr id="4" name="Slide Number Placeholder 3"/>
          <p:cNvSpPr>
            <a:spLocks noGrp="1"/>
          </p:cNvSpPr>
          <p:nvPr>
            <p:ph type="sldNum" sz="quarter" idx="10"/>
          </p:nvPr>
        </p:nvSpPr>
        <p:spPr/>
        <p:txBody>
          <a:bodyPr/>
          <a:lstStyle/>
          <a:p>
            <a:fld id="{0580567E-5E8F-47A5-90DF-8BFEB1A71525}" type="slidenum">
              <a:rPr lang="en-GB" smtClean="0"/>
              <a:pPr/>
              <a:t>9</a:t>
            </a:fld>
            <a:endParaRPr lang="en-GB" dirty="0"/>
          </a:p>
        </p:txBody>
      </p:sp>
      <p:sp>
        <p:nvSpPr>
          <p:cNvPr id="5" name="Rectangle 6"/>
          <p:cNvSpPr>
            <a:spLocks noChangeArrowheads="1"/>
          </p:cNvSpPr>
          <p:nvPr/>
        </p:nvSpPr>
        <p:spPr bwMode="auto">
          <a:xfrm>
            <a:off x="936431" y="1438276"/>
            <a:ext cx="928722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0000"/>
              </a:lnSpc>
              <a:spcAft>
                <a:spcPct val="25000"/>
              </a:spcAft>
              <a:buFont typeface="Wingdings" pitchFamily="2" charset="2"/>
              <a:buChar char="§"/>
              <a:defRPr sz="2400">
                <a:solidFill>
                  <a:schemeClr val="tx1"/>
                </a:solidFill>
                <a:latin typeface="Tahoma" pitchFamily="34" charset="0"/>
                <a:ea typeface="ＭＳ Ｐゴシック" pitchFamily="34" charset="-128"/>
              </a:defRPr>
            </a:lvl1pPr>
            <a:lvl2pPr marL="742950" indent="-285750">
              <a:lnSpc>
                <a:spcPct val="90000"/>
              </a:lnSpc>
              <a:spcAft>
                <a:spcPct val="25000"/>
              </a:spcAft>
              <a:buChar char="–"/>
              <a:defRPr sz="2400">
                <a:solidFill>
                  <a:schemeClr val="tx1"/>
                </a:solidFill>
                <a:latin typeface="Tahoma" pitchFamily="34" charset="0"/>
                <a:ea typeface="ＭＳ Ｐゴシック" pitchFamily="34" charset="-128"/>
              </a:defRPr>
            </a:lvl2pPr>
            <a:lvl3pPr marL="1143000" indent="-228600">
              <a:spcBef>
                <a:spcPct val="20000"/>
              </a:spcBef>
              <a:defRPr>
                <a:solidFill>
                  <a:schemeClr val="tx1"/>
                </a:solidFill>
                <a:latin typeface="Tahoma" pitchFamily="34" charset="0"/>
                <a:ea typeface="ＭＳ Ｐゴシック" pitchFamily="34" charset="-128"/>
              </a:defRPr>
            </a:lvl3pPr>
            <a:lvl4pPr marL="1600200" indent="-228600">
              <a:spcBef>
                <a:spcPct val="20000"/>
              </a:spcBef>
              <a:defRPr sz="1600">
                <a:solidFill>
                  <a:schemeClr val="tx1"/>
                </a:solidFill>
                <a:latin typeface="Tahoma" pitchFamily="34" charset="0"/>
                <a:ea typeface="ＭＳ Ｐゴシック" pitchFamily="34" charset="-128"/>
              </a:defRPr>
            </a:lvl4pPr>
            <a:lvl5pPr marL="2057400" indent="-228600">
              <a:spcBef>
                <a:spcPct val="20000"/>
              </a:spcBef>
              <a:buChar char="»"/>
              <a:defRPr sz="1600">
                <a:solidFill>
                  <a:schemeClr val="tx1"/>
                </a:solidFill>
                <a:latin typeface="Tahoma" pitchFamily="34" charset="0"/>
                <a:ea typeface="ＭＳ Ｐゴシック" pitchFamily="34" charset="-128"/>
              </a:defRPr>
            </a:lvl5pPr>
            <a:lvl6pPr marL="2514600" indent="-228600" eaLnBrk="0" fontAlgn="base" hangingPunct="0">
              <a:spcBef>
                <a:spcPct val="20000"/>
              </a:spcBef>
              <a:spcAft>
                <a:spcPct val="0"/>
              </a:spcAft>
              <a:buChar char="»"/>
              <a:defRPr sz="1600">
                <a:solidFill>
                  <a:schemeClr val="tx1"/>
                </a:solidFill>
                <a:latin typeface="Tahoma" pitchFamily="34" charset="0"/>
                <a:ea typeface="ＭＳ Ｐゴシック" pitchFamily="34" charset="-128"/>
              </a:defRPr>
            </a:lvl6pPr>
            <a:lvl7pPr marL="2971800" indent="-228600" eaLnBrk="0" fontAlgn="base" hangingPunct="0">
              <a:spcBef>
                <a:spcPct val="20000"/>
              </a:spcBef>
              <a:spcAft>
                <a:spcPct val="0"/>
              </a:spcAft>
              <a:buChar char="»"/>
              <a:defRPr sz="1600">
                <a:solidFill>
                  <a:schemeClr val="tx1"/>
                </a:solidFill>
                <a:latin typeface="Tahoma" pitchFamily="34" charset="0"/>
                <a:ea typeface="ＭＳ Ｐゴシック" pitchFamily="34" charset="-128"/>
              </a:defRPr>
            </a:lvl7pPr>
            <a:lvl8pPr marL="3429000" indent="-228600" eaLnBrk="0" fontAlgn="base" hangingPunct="0">
              <a:spcBef>
                <a:spcPct val="20000"/>
              </a:spcBef>
              <a:spcAft>
                <a:spcPct val="0"/>
              </a:spcAft>
              <a:buChar char="»"/>
              <a:defRPr sz="1600">
                <a:solidFill>
                  <a:schemeClr val="tx1"/>
                </a:solidFill>
                <a:latin typeface="Tahoma" pitchFamily="34" charset="0"/>
                <a:ea typeface="ＭＳ Ｐゴシック" pitchFamily="34" charset="-128"/>
              </a:defRPr>
            </a:lvl8pPr>
            <a:lvl9pPr marL="3886200" indent="-228600" eaLnBrk="0" fontAlgn="base" hangingPunct="0">
              <a:spcBef>
                <a:spcPct val="20000"/>
              </a:spcBef>
              <a:spcAft>
                <a:spcPct val="0"/>
              </a:spcAft>
              <a:buChar char="»"/>
              <a:defRPr sz="1600">
                <a:solidFill>
                  <a:schemeClr val="tx1"/>
                </a:solidFill>
                <a:latin typeface="Tahoma" pitchFamily="34" charset="0"/>
                <a:ea typeface="ＭＳ Ｐゴシック" pitchFamily="34" charset="-128"/>
              </a:defRPr>
            </a:lvl9pPr>
          </a:lstStyle>
          <a:p>
            <a:pPr algn="ctr">
              <a:spcAft>
                <a:spcPct val="30000"/>
              </a:spcAft>
              <a:buFontTx/>
              <a:buNone/>
            </a:pPr>
            <a:r>
              <a:rPr lang="da-DK" altLang="en-US" sz="1600" dirty="0"/>
              <a:t>Trends in cumulative incidence of surgical site infections (SSI)</a:t>
            </a:r>
            <a:r>
              <a:rPr lang="hu-HU" altLang="en-US" sz="1600" dirty="0"/>
              <a:t> </a:t>
            </a:r>
            <a:r>
              <a:rPr lang="da-DK" altLang="en-US" sz="1600" dirty="0"/>
              <a:t>in</a:t>
            </a:r>
            <a:r>
              <a:rPr lang="hu-HU" altLang="en-US" sz="1600" dirty="0"/>
              <a:t> </a:t>
            </a:r>
            <a:r>
              <a:rPr lang="da-DK" altLang="en-US" sz="1600" dirty="0"/>
              <a:t>hip prosthesis surgery (HPRO)</a:t>
            </a:r>
            <a:r>
              <a:rPr lang="hu-HU" altLang="en-US" sz="1600" dirty="0"/>
              <a:t>                    </a:t>
            </a:r>
            <a:r>
              <a:rPr lang="da-DK" altLang="en-US" sz="1600" dirty="0"/>
              <a:t>by country</a:t>
            </a:r>
            <a:r>
              <a:rPr lang="hu-HU" altLang="en-US" sz="1600" dirty="0"/>
              <a:t>,</a:t>
            </a:r>
            <a:r>
              <a:rPr lang="da-DK" altLang="en-US" sz="1600" dirty="0"/>
              <a:t> 2008-2011</a:t>
            </a:r>
            <a:endParaRPr lang="en-GB" altLang="en-US" sz="1600" dirty="0"/>
          </a:p>
        </p:txBody>
      </p:sp>
      <p:pic>
        <p:nvPicPr>
          <p:cNvPr id="6" name="Picture 1"/>
          <p:cNvPicPr>
            <a:picLocks noChangeAspect="1"/>
          </p:cNvPicPr>
          <p:nvPr/>
        </p:nvPicPr>
        <p:blipFill>
          <a:blip r:embed="rId3">
            <a:extLst>
              <a:ext uri="{28A0092B-C50C-407E-A947-70E740481C1C}">
                <a14:useLocalDpi xmlns:a14="http://schemas.microsoft.com/office/drawing/2010/main" val="0"/>
              </a:ext>
            </a:extLst>
          </a:blip>
          <a:srcRect t="6348"/>
          <a:stretch>
            <a:fillRect/>
          </a:stretch>
        </p:blipFill>
        <p:spPr bwMode="auto">
          <a:xfrm>
            <a:off x="1597446" y="1993899"/>
            <a:ext cx="7943161" cy="430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8700579"/>
      </p:ext>
    </p:extLst>
  </p:cSld>
  <p:clrMapOvr>
    <a:masterClrMapping/>
  </p:clrMapOvr>
</p:sld>
</file>

<file path=ppt/theme/theme1.xml><?xml version="1.0" encoding="utf-8"?>
<a:theme xmlns:a="http://schemas.openxmlformats.org/drawingml/2006/main" name="ECDC_PowerPoint_Template_2018-Training">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e2" id="{6C0354FD-0621-4C7B-AB03-C803EF4AC2BB}" vid="{B2AD77C4-1894-4974-954E-AEA6AD072D25}"/>
    </a:ext>
  </a:extLst>
</a:theme>
</file>

<file path=ppt/theme/theme2.xml><?xml version="1.0" encoding="utf-8"?>
<a:theme xmlns:a="http://schemas.openxmlformats.org/drawingml/2006/main" name="ECDC_PowerPoint_Template_2017-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Custom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e2" id="{6C0354FD-0621-4C7B-AB03-C803EF4AC2BB}" vid="{8C49C7B8-4CE6-420F-AD30-715851A5BCFC}"/>
    </a:ext>
  </a:extLst>
</a:theme>
</file>

<file path=ppt/theme/theme3.xml><?xml version="1.0" encoding="utf-8"?>
<a:theme xmlns:a="http://schemas.openxmlformats.org/drawingml/2006/main" name="1_ECDC_PowerPoint_Template_2017-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Custom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e2" id="{6C0354FD-0621-4C7B-AB03-C803EF4AC2BB}" vid="{8C49C7B8-4CE6-420F-AD30-715851A5BCFC}"/>
    </a:ext>
  </a:extLst>
</a:theme>
</file>

<file path=ppt/theme/theme4.xml><?xml version="1.0" encoding="utf-8"?>
<a:theme xmlns:a="http://schemas.openxmlformats.org/drawingml/2006/main" name="2_ECDC_PowerPoint_Template_2017-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Custom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e2" id="{6C0354FD-0621-4C7B-AB03-C803EF4AC2BB}" vid="{8C49C7B8-4CE6-420F-AD30-715851A5BCFC}"/>
    </a:ext>
  </a:extLst>
</a:theme>
</file>

<file path=ppt/theme/theme5.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ECDC_PowerPoint_Template_2018-Training</Template>
  <TotalTime>405</TotalTime>
  <Words>1185</Words>
  <Application>Microsoft Office PowerPoint</Application>
  <PresentationFormat>Breedbeeld</PresentationFormat>
  <Paragraphs>161</Paragraphs>
  <Slides>20</Slides>
  <Notes>14</Notes>
  <HiddenSlides>1</HiddenSlides>
  <MMClips>0</MMClips>
  <ScaleCrop>false</ScaleCrop>
  <HeadingPairs>
    <vt:vector size="6" baseType="variant">
      <vt:variant>
        <vt:lpstr>Gebruikte lettertypen</vt:lpstr>
      </vt:variant>
      <vt:variant>
        <vt:i4>5</vt:i4>
      </vt:variant>
      <vt:variant>
        <vt:lpstr>Thema</vt:lpstr>
      </vt:variant>
      <vt:variant>
        <vt:i4>4</vt:i4>
      </vt:variant>
      <vt:variant>
        <vt:lpstr>Diatitels</vt:lpstr>
      </vt:variant>
      <vt:variant>
        <vt:i4>20</vt:i4>
      </vt:variant>
    </vt:vector>
  </HeadingPairs>
  <TitlesOfParts>
    <vt:vector size="29" baseType="lpstr">
      <vt:lpstr>ＭＳ Ｐゴシック</vt:lpstr>
      <vt:lpstr>Arial</vt:lpstr>
      <vt:lpstr>Tahoma</vt:lpstr>
      <vt:lpstr>Times</vt:lpstr>
      <vt:lpstr>Wingdings</vt:lpstr>
      <vt:lpstr>ECDC_PowerPoint_Template_2018-Training</vt:lpstr>
      <vt:lpstr>ECDC_PowerPoint_Template_2017-2</vt:lpstr>
      <vt:lpstr>1_ECDC_PowerPoint_Template_2017-2</vt:lpstr>
      <vt:lpstr>2_ECDC_PowerPoint_Template_2017-2</vt:lpstr>
      <vt:lpstr>PowerPoint-presentatie</vt:lpstr>
      <vt:lpstr>ECDC point prevalence survey (PPS) 2016-2017</vt:lpstr>
      <vt:lpstr>Objectives</vt:lpstr>
      <vt:lpstr>Outline</vt:lpstr>
      <vt:lpstr>Background</vt:lpstr>
      <vt:lpstr>PowerPoint-presentatie</vt:lpstr>
      <vt:lpstr>Surveillance of healthcare-associated infections (HAI)             by ECDC in Europe </vt:lpstr>
      <vt:lpstr>Surveillance of HAI in Europe (continued)</vt:lpstr>
      <vt:lpstr>Surveillance of healthcare-associated infections and benchmarking contributes to control  </vt:lpstr>
      <vt:lpstr>Why carry out an ECDC prevalence survey? </vt:lpstr>
      <vt:lpstr>Prevalence of HAI in Europe</vt:lpstr>
      <vt:lpstr>PowerPoint-presentatie</vt:lpstr>
      <vt:lpstr>Participation in the ECDC Point Prevalence Survey (PPS) 2011-2012 </vt:lpstr>
      <vt:lpstr>ECDC Point Prevalence Survey 2011-2012 </vt:lpstr>
      <vt:lpstr>PowerPoint-presentatie</vt:lpstr>
      <vt:lpstr>Objectives of ECDC PPS 2016-2017 </vt:lpstr>
      <vt:lpstr>Included/Excluded?</vt:lpstr>
      <vt:lpstr>Why was your hospital selected?</vt:lpstr>
      <vt:lpstr>What results will the ECDC PPS 2016-2017 provide?</vt:lpstr>
      <vt:lpstr>Acknowledgements The creation of this training material was commissioned in 2010 by ECDC to  Health Protection Agency (UK) with the direct involvement of  Dr. S. Hopkins, Prof. J. Reilly, S. Cairns, Dr. E. Sheridan, Dr. G. Hughes, Prof. B. Cookson, Dr. A. Charlett, G. Kafatos, B. Muller Pebody, F. Cowan, and Y. Sueiro.   The revision and update of this training material was commissioned in 2017 by ECDC to Transmissible (NL) with the direct involvement of Dr. Arnold Bosman and Dr. Ágnes Hajdu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the lecture/session</dc:title>
  <cp:keywords>Template, PowerPoint</cp:keywords>
  <cp:lastModifiedBy>arnold bosman</cp:lastModifiedBy>
  <cp:revision>27</cp:revision>
  <cp:lastPrinted>2018-01-12T14:15:37Z</cp:lastPrinted>
  <dcterms:created xsi:type="dcterms:W3CDTF">2018-04-13T13:45:20Z</dcterms:created>
  <dcterms:modified xsi:type="dcterms:W3CDTF">2018-05-03T09:18:17Z</dcterms:modified>
</cp:coreProperties>
</file>