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4.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5.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25.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26.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27.xml" ContentType="application/vnd.openxmlformats-officedocument.presentationml.notesSlide+xml"/>
  <Override PartName="/ppt/comments/comment2.xml" ContentType="application/vnd.openxmlformats-officedocument.presentationml.comment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30.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4"/>
    <p:sldMasterId id="2147484213" r:id="rId5"/>
    <p:sldMasterId id="2147484224" r:id="rId6"/>
    <p:sldMasterId id="2147484229" r:id="rId7"/>
    <p:sldMasterId id="2147484243" r:id="rId8"/>
    <p:sldMasterId id="2147484247" r:id="rId9"/>
  </p:sldMasterIdLst>
  <p:notesMasterIdLst>
    <p:notesMasterId r:id="rId59"/>
  </p:notesMasterIdLst>
  <p:handoutMasterIdLst>
    <p:handoutMasterId r:id="rId60"/>
  </p:handoutMasterIdLst>
  <p:sldIdLst>
    <p:sldId id="296" r:id="rId10"/>
    <p:sldId id="267" r:id="rId11"/>
    <p:sldId id="359" r:id="rId12"/>
    <p:sldId id="415" r:id="rId13"/>
    <p:sldId id="416" r:id="rId14"/>
    <p:sldId id="465" r:id="rId15"/>
    <p:sldId id="466" r:id="rId16"/>
    <p:sldId id="452" r:id="rId17"/>
    <p:sldId id="453" r:id="rId18"/>
    <p:sldId id="448" r:id="rId19"/>
    <p:sldId id="388" r:id="rId20"/>
    <p:sldId id="389" r:id="rId21"/>
    <p:sldId id="458" r:id="rId22"/>
    <p:sldId id="457" r:id="rId23"/>
    <p:sldId id="451" r:id="rId24"/>
    <p:sldId id="468" r:id="rId25"/>
    <p:sldId id="469" r:id="rId26"/>
    <p:sldId id="393" r:id="rId27"/>
    <p:sldId id="394" r:id="rId28"/>
    <p:sldId id="443" r:id="rId29"/>
    <p:sldId id="445" r:id="rId30"/>
    <p:sldId id="434" r:id="rId31"/>
    <p:sldId id="436" r:id="rId32"/>
    <p:sldId id="454" r:id="rId33"/>
    <p:sldId id="455" r:id="rId34"/>
    <p:sldId id="459" r:id="rId35"/>
    <p:sldId id="397" r:id="rId36"/>
    <p:sldId id="442" r:id="rId37"/>
    <p:sldId id="460" r:id="rId38"/>
    <p:sldId id="461" r:id="rId39"/>
    <p:sldId id="399" r:id="rId40"/>
    <p:sldId id="400" r:id="rId41"/>
    <p:sldId id="401" r:id="rId42"/>
    <p:sldId id="402" r:id="rId43"/>
    <p:sldId id="405" r:id="rId44"/>
    <p:sldId id="406" r:id="rId45"/>
    <p:sldId id="407" r:id="rId46"/>
    <p:sldId id="403" r:id="rId47"/>
    <p:sldId id="435" r:id="rId48"/>
    <p:sldId id="462" r:id="rId49"/>
    <p:sldId id="444" r:id="rId50"/>
    <p:sldId id="411" r:id="rId51"/>
    <p:sldId id="463" r:id="rId52"/>
    <p:sldId id="437" r:id="rId53"/>
    <p:sldId id="413" r:id="rId54"/>
    <p:sldId id="464" r:id="rId55"/>
    <p:sldId id="467" r:id="rId56"/>
    <p:sldId id="438" r:id="rId57"/>
    <p:sldId id="432" r:id="rId58"/>
  </p:sldIdLst>
  <p:sldSz cx="10801350" cy="6858000"/>
  <p:notesSz cx="6797675" cy="9926638"/>
  <p:custDataLst>
    <p:tags r:id="rId61"/>
  </p:custDataLst>
  <p:defaultTextStyle>
    <a:defPPr>
      <a:defRPr lang="it-IT"/>
    </a:defPPr>
    <a:lvl1pPr algn="ctr" rtl="1" fontAlgn="base">
      <a:lnSpc>
        <a:spcPct val="90000"/>
      </a:lnSpc>
      <a:spcBef>
        <a:spcPct val="20000"/>
      </a:spcBef>
      <a:spcAft>
        <a:spcPct val="0"/>
      </a:spcAft>
      <a:defRPr sz="1200" u="sng" kern="1200">
        <a:solidFill>
          <a:schemeClr val="tx1"/>
        </a:solidFill>
        <a:latin typeface="Microsoft Sans Serif" pitchFamily="34" charset="0"/>
        <a:ea typeface="+mn-ea"/>
        <a:cs typeface="+mn-cs"/>
      </a:defRPr>
    </a:lvl1pPr>
    <a:lvl2pPr marL="457200" algn="ctr" rtl="1" fontAlgn="base">
      <a:lnSpc>
        <a:spcPct val="90000"/>
      </a:lnSpc>
      <a:spcBef>
        <a:spcPct val="20000"/>
      </a:spcBef>
      <a:spcAft>
        <a:spcPct val="0"/>
      </a:spcAft>
      <a:defRPr sz="1200" u="sng" kern="1200">
        <a:solidFill>
          <a:schemeClr val="tx1"/>
        </a:solidFill>
        <a:latin typeface="Microsoft Sans Serif" pitchFamily="34" charset="0"/>
        <a:ea typeface="+mn-ea"/>
        <a:cs typeface="+mn-cs"/>
      </a:defRPr>
    </a:lvl2pPr>
    <a:lvl3pPr marL="914400" algn="ctr" rtl="1" fontAlgn="base">
      <a:lnSpc>
        <a:spcPct val="90000"/>
      </a:lnSpc>
      <a:spcBef>
        <a:spcPct val="20000"/>
      </a:spcBef>
      <a:spcAft>
        <a:spcPct val="0"/>
      </a:spcAft>
      <a:defRPr sz="1200" u="sng" kern="1200">
        <a:solidFill>
          <a:schemeClr val="tx1"/>
        </a:solidFill>
        <a:latin typeface="Microsoft Sans Serif" pitchFamily="34" charset="0"/>
        <a:ea typeface="+mn-ea"/>
        <a:cs typeface="+mn-cs"/>
      </a:defRPr>
    </a:lvl3pPr>
    <a:lvl4pPr marL="1371600" algn="ctr" rtl="1" fontAlgn="base">
      <a:lnSpc>
        <a:spcPct val="90000"/>
      </a:lnSpc>
      <a:spcBef>
        <a:spcPct val="20000"/>
      </a:spcBef>
      <a:spcAft>
        <a:spcPct val="0"/>
      </a:spcAft>
      <a:defRPr sz="1200" u="sng" kern="1200">
        <a:solidFill>
          <a:schemeClr val="tx1"/>
        </a:solidFill>
        <a:latin typeface="Microsoft Sans Serif" pitchFamily="34" charset="0"/>
        <a:ea typeface="+mn-ea"/>
        <a:cs typeface="+mn-cs"/>
      </a:defRPr>
    </a:lvl4pPr>
    <a:lvl5pPr marL="1828800" algn="ctr" rtl="1" fontAlgn="base">
      <a:lnSpc>
        <a:spcPct val="90000"/>
      </a:lnSpc>
      <a:spcBef>
        <a:spcPct val="20000"/>
      </a:spcBef>
      <a:spcAft>
        <a:spcPct val="0"/>
      </a:spcAft>
      <a:defRPr sz="1200" u="sng" kern="1200">
        <a:solidFill>
          <a:schemeClr val="tx1"/>
        </a:solidFill>
        <a:latin typeface="Microsoft Sans Serif" pitchFamily="34" charset="0"/>
        <a:ea typeface="+mn-ea"/>
        <a:cs typeface="+mn-cs"/>
      </a:defRPr>
    </a:lvl5pPr>
    <a:lvl6pPr marL="2286000" algn="r" defTabSz="914400" rtl="1" eaLnBrk="1" latinLnBrk="0" hangingPunct="1">
      <a:defRPr sz="1200" u="sng" kern="1200">
        <a:solidFill>
          <a:schemeClr val="tx1"/>
        </a:solidFill>
        <a:latin typeface="Microsoft Sans Serif" pitchFamily="34" charset="0"/>
        <a:ea typeface="+mn-ea"/>
        <a:cs typeface="+mn-cs"/>
      </a:defRPr>
    </a:lvl6pPr>
    <a:lvl7pPr marL="2743200" algn="r" defTabSz="914400" rtl="1" eaLnBrk="1" latinLnBrk="0" hangingPunct="1">
      <a:defRPr sz="1200" u="sng" kern="1200">
        <a:solidFill>
          <a:schemeClr val="tx1"/>
        </a:solidFill>
        <a:latin typeface="Microsoft Sans Serif" pitchFamily="34" charset="0"/>
        <a:ea typeface="+mn-ea"/>
        <a:cs typeface="+mn-cs"/>
      </a:defRPr>
    </a:lvl7pPr>
    <a:lvl8pPr marL="3200400" algn="r" defTabSz="914400" rtl="1" eaLnBrk="1" latinLnBrk="0" hangingPunct="1">
      <a:defRPr sz="1200" u="sng" kern="1200">
        <a:solidFill>
          <a:schemeClr val="tx1"/>
        </a:solidFill>
        <a:latin typeface="Microsoft Sans Serif" pitchFamily="34" charset="0"/>
        <a:ea typeface="+mn-ea"/>
        <a:cs typeface="+mn-cs"/>
      </a:defRPr>
    </a:lvl8pPr>
    <a:lvl9pPr marL="3657600" algn="r" defTabSz="914400" rtl="1" eaLnBrk="1" latinLnBrk="0" hangingPunct="1">
      <a:defRPr sz="1200" u="sng" kern="1200">
        <a:solidFill>
          <a:schemeClr val="tx1"/>
        </a:solidFill>
        <a:latin typeface="Microsoft Sans Serif" pitchFamily="34" charset="0"/>
        <a:ea typeface="+mn-ea"/>
        <a:cs typeface="+mn-cs"/>
      </a:defRPr>
    </a:lvl9pPr>
  </p:defaultTextStyle>
  <p:extLst>
    <p:ext uri="{EFAFB233-063F-42B5-8137-9DF3F51BA10A}">
      <p15:sldGuideLst xmlns:p15="http://schemas.microsoft.com/office/powerpoint/2012/main">
        <p15:guide id="1" orient="horz">
          <p15:clr>
            <a:srgbClr val="A4A3A4"/>
          </p15:clr>
        </p15:guide>
        <p15:guide id="2">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p15="http://schemas.microsoft.com/office/powerpoint/2012/main" xmlns:a="http://schemas.openxmlformats.org/drawingml/2006/main" xmlns:r="http://schemas.openxmlformats.org/officeDocument/2006/relationships" xmlns:p="http://schemas.openxmlformats.org/presentationml/2006/main">
  <p:cmAuthor id="1" name="CDT" initials="CDT" lastIdx="8" clrIdx="0">
    <p:extLst>
      <p:ext uri="{19B8F6BF-5375-455C-9EA6-DF929625EA0E}">
        <p15:presenceInfo xmlns:p15="http://schemas.microsoft.com/office/powerpoint/2012/main" userId="CDT"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9AE27"/>
    <a:srgbClr val="000000"/>
    <a:srgbClr val="6D7854"/>
    <a:srgbClr val="000066"/>
    <a:srgbClr val="69AE23"/>
    <a:srgbClr val="EAEAEA"/>
    <a:srgbClr val="FFF6D5"/>
    <a:srgbClr val="FEEFBA"/>
    <a:srgbClr val="FEE37E"/>
    <a:srgbClr val="EFE6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971" autoAdjust="0"/>
    <p:restoredTop sz="55042" autoAdjust="0"/>
  </p:normalViewPr>
  <p:slideViewPr>
    <p:cSldViewPr>
      <p:cViewPr varScale="1">
        <p:scale>
          <a:sx n="37" d="100"/>
          <a:sy n="37" d="100"/>
        </p:scale>
        <p:origin x="60" y="156"/>
      </p:cViewPr>
      <p:guideLst>
        <p:guide orient="horz"/>
        <p:guide/>
      </p:guideLst>
    </p:cSldViewPr>
  </p:slideViewPr>
  <p:outlineViewPr>
    <p:cViewPr>
      <p:scale>
        <a:sx n="33" d="100"/>
        <a:sy n="33" d="100"/>
      </p:scale>
      <p:origin x="0" y="0"/>
    </p:cViewPr>
  </p:outlineViewPr>
  <p:notesTextViewPr>
    <p:cViewPr>
      <p:scale>
        <a:sx n="66" d="100"/>
        <a:sy n="66" d="100"/>
      </p:scale>
      <p:origin x="0" y="0"/>
    </p:cViewPr>
  </p:notesTextViewPr>
  <p:sorterViewPr>
    <p:cViewPr varScale="1">
      <p:scale>
        <a:sx n="1" d="1"/>
        <a:sy n="1" d="1"/>
      </p:scale>
      <p:origin x="0" y="-10782"/>
    </p:cViewPr>
  </p:sorterViewPr>
  <p:notesViewPr>
    <p:cSldViewPr>
      <p:cViewPr varScale="1">
        <p:scale>
          <a:sx n="78" d="100"/>
          <a:sy n="78" d="100"/>
        </p:scale>
        <p:origin x="3978" y="96"/>
      </p:cViewPr>
      <p:guideLst>
        <p:guide orient="horz" pos="3127"/>
        <p:guide pos="2141"/>
      </p:guideLst>
    </p:cSldViewPr>
  </p:notesViewPr>
  <p:gridSpacing cx="45005" cy="45005"/>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presProps" Target="pres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61" Type="http://schemas.openxmlformats.org/officeDocument/2006/relationships/tags" Target="tags/tag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handoutMaster" Target="handoutMasters/handoutMaster1.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viewProps" Target="viewProps.xml"/><Relationship Id="rId8" Type="http://schemas.openxmlformats.org/officeDocument/2006/relationships/slideMaster" Target="slideMasters/slideMaster5.xml"/><Relationship Id="rId51" Type="http://schemas.openxmlformats.org/officeDocument/2006/relationships/slide" Target="slides/slide42.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notesMaster" Target="notesMasters/notesMaster1.xml"/></Relationships>
</file>

<file path=ppt/comments/comment1.xml><?xml version="1.0" encoding="utf-8"?>
<p:cmLst xmlns:p15="http://schemas.microsoft.com/office/powerpoint/2012/main" xmlns:a="http://schemas.openxmlformats.org/drawingml/2006/main" xmlns:r="http://schemas.openxmlformats.org/officeDocument/2006/relationships" xmlns:p="http://schemas.openxmlformats.org/presentationml/2006/main">
  <p:cm authorId="1" dt="2020-12-03T10:59:38.024" idx="8">
    <p:pos x="5647" y="621"/>
    <p:text>Resources: Link to ECDC EI sources: 
https://www.ecdc.europa.eu/en/threats-and-outbreaks/epidemic-intelligence
All links provided in the slides, should appear in the resources
Twitter accounts to follow</p:text>
    <p:extLst mod="1">
      <p:ext uri="{C676402C-5697-4E1C-873F-D02D1690AC5C}">
        <p15:threadingInfo xmlns:p15="http://schemas.microsoft.com/office/powerpoint/2012/main" timeZoneBias="-60"/>
      </p:ext>
    </p:extLst>
  </p:cm>
</p:cmLst>
</file>

<file path=ppt/comments/comment2.xml><?xml version="1.0" encoding="utf-8"?>
<p:cmLst xmlns:p15="http://schemas.microsoft.com/office/powerpoint/2012/main" xmlns:a="http://schemas.openxmlformats.org/drawingml/2006/main" xmlns:r="http://schemas.openxmlformats.org/officeDocument/2006/relationships" xmlns:p="http://schemas.openxmlformats.org/presentationml/2006/main">
  <p:cm authorId="1" dt="2020-09-30T13:25:49.121" idx="6">
    <p:pos x="4503" y="453"/>
    <p:text>WHO DON: Disease Outbreak News:
http://www.who.int/csr/don/en/
CDC Current Outbreak List:
http://www.cdc.gov/outbreaks/index.html
National public health agency websites
i.e. Saudi Arabia MoH:
http://www.moh.gov.sa/en/CCC/pages/default.aspx</p:text>
    <p:extLst mod="1">
      <p:ext uri="{C676402C-5697-4E1C-873F-D02D1690AC5C}">
        <p15:threadingInfo xmlns:p15="http://schemas.microsoft.com/office/powerpoint/2012/main" timeZoneBias="-120"/>
      </p:ext>
    </p:extLst>
  </p:cm>
  <p:cm authorId="1" dt="2020-10-02T10:52:17.208" idx="7">
    <p:pos x="4414" y="584"/>
    <p:text>https://www.rki.de/DE/Home/homepage_node.html</p:text>
    <p:extLst mod="1">
      <p:ext uri="{C676402C-5697-4E1C-873F-D02D1690AC5C}">
        <p15:threadingInfo xmlns:p15="http://schemas.microsoft.com/office/powerpoint/2012/main" timeZoneBias="-120"/>
      </p:ext>
    </p:extLst>
  </p:cm>
</p:cmLst>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ar-OM" sz="2000" b="1">
              <a:solidFill>
                <a:schemeClr val="tx1"/>
              </a:solidFill>
            </a:rPr>
            <a:t>مصادر الاستخبارات الوبائية</a:t>
          </a:r>
        </a:p>
      </dgm:t>
    </dgm:pt>
    <dgm:pt modelId="{B409898D-E27C-41BE-A35C-87206B918AE1}" type="parTrans" cxnId="{34641E0B-95F1-4BA8-B791-FDC78308CDC2}">
      <dgm:prSet/>
      <dgm:spPr/>
      <dgm:t>
        <a:bodyPr/>
        <a:lstStyle/>
        <a:p>
          <a:endParaRPr lang="en-US">
            <a:solidFill>
              <a:schemeClr val="tx1"/>
            </a:solidFill>
          </a:endParaRPr>
        </a:p>
      </dgm:t>
    </dgm:pt>
    <dgm:pt modelId="{A18E1566-3773-4D75-AF72-86C4B1D6D836}" type="sibTrans" cxnId="{34641E0B-95F1-4BA8-B791-FDC78308CDC2}">
      <dgm:prSet/>
      <dgm:spPr/>
      <dgm:t>
        <a:bodyPr/>
        <a:lstStyle/>
        <a:p>
          <a:endParaRPr lang="en-US">
            <a:solidFill>
              <a:schemeClr val="tx1"/>
            </a:solidFill>
          </a:endParaRPr>
        </a:p>
      </dgm:t>
    </dgm:pt>
    <dgm:pt modelId="{D2258C22-54CB-48FC-AC5A-49FB07933336}">
      <dgm:prSet phldrT="[Text]" custT="1"/>
      <dgm:spPr>
        <a:solidFill>
          <a:schemeClr val="accent2">
            <a:lumMod val="75000"/>
          </a:schemeClr>
        </a:solidFill>
      </dgm:spPr>
      <dgm:t>
        <a:bodyPr/>
        <a:lstStyle/>
        <a:p>
          <a:r>
            <a:rPr lang="ar-OM" sz="1800" dirty="0">
              <a:solidFill>
                <a:schemeClr val="tx1"/>
              </a:solidFill>
            </a:rPr>
            <a:t>المراقبة بناءً على المؤشرات </a:t>
          </a:r>
          <a:r>
            <a:rPr lang="en-US" sz="1800" dirty="0">
              <a:solidFill>
                <a:schemeClr val="tx1"/>
              </a:solidFill>
            </a:rPr>
            <a:t>(</a:t>
          </a:r>
          <a:r>
            <a:rPr lang="en-GB" sz="1800" dirty="0">
              <a:solidFill>
                <a:schemeClr val="tx1"/>
              </a:solidFill>
            </a:rPr>
            <a:t>IBS</a:t>
          </a:r>
          <a:r>
            <a:rPr lang="en-US" sz="1800" dirty="0">
              <a:solidFill>
                <a:schemeClr val="tx1"/>
              </a:solidFill>
            </a:rPr>
            <a:t>)</a:t>
          </a:r>
          <a:endParaRPr lang="ar-OM" sz="1800" dirty="0">
            <a:solidFill>
              <a:schemeClr val="tx1"/>
            </a:solidFill>
          </a:endParaRPr>
        </a:p>
      </dgm:t>
    </dgm:pt>
    <dgm:pt modelId="{45411D7C-3F8A-4B1A-AFFB-B8E34BBD757F}" type="parTrans" cxnId="{BEE23E3D-DE7D-4102-AC68-56B61A21B830}">
      <dgm:prSet/>
      <dgm:spPr>
        <a:ln w="44450">
          <a:solidFill>
            <a:schemeClr val="accent2">
              <a:lumMod val="75000"/>
            </a:schemeClr>
          </a:solidFill>
        </a:ln>
      </dgm:spPr>
      <dgm:t>
        <a:bodyPr/>
        <a:lstStyle/>
        <a:p>
          <a:endParaRPr lang="en-US">
            <a:solidFill>
              <a:schemeClr val="tx1"/>
            </a:solidFill>
          </a:endParaRPr>
        </a:p>
      </dgm:t>
    </dgm:pt>
    <dgm:pt modelId="{BE626701-CCBC-46B3-A519-19F66EDBFAA6}" type="sibTrans" cxnId="{BEE23E3D-DE7D-4102-AC68-56B61A21B830}">
      <dgm:prSet/>
      <dgm:spPr/>
      <dgm:t>
        <a:bodyPr/>
        <a:lstStyle/>
        <a:p>
          <a:endParaRPr lang="en-US">
            <a:solidFill>
              <a:schemeClr val="tx1"/>
            </a:solidFill>
          </a:endParaRPr>
        </a:p>
      </dgm:t>
    </dgm:pt>
    <dgm:pt modelId="{FDEF69D0-F697-4FFE-A00A-408790736519}">
      <dgm:prSet phldrT="[Text]" custT="1"/>
      <dgm:spPr>
        <a:solidFill>
          <a:srgbClr val="69AE27"/>
        </a:solidFill>
      </dgm:spPr>
      <dgm:t>
        <a:bodyPr/>
        <a:lstStyle/>
        <a:p>
          <a:r>
            <a:rPr lang="ar-OM" sz="1800" dirty="0">
              <a:solidFill>
                <a:schemeClr val="tx1"/>
              </a:solidFill>
            </a:rPr>
            <a:t>المراقبة بناءً على الأحداث </a:t>
          </a:r>
          <a:r>
            <a:rPr lang="en-US" sz="1800" dirty="0">
              <a:solidFill>
                <a:schemeClr val="tx1"/>
              </a:solidFill>
            </a:rPr>
            <a:t> (</a:t>
          </a:r>
          <a:r>
            <a:rPr lang="en-GB" sz="1800" dirty="0">
              <a:solidFill>
                <a:schemeClr val="tx1"/>
              </a:solidFill>
            </a:rPr>
            <a:t>EBS</a:t>
          </a:r>
          <a:r>
            <a:rPr lang="en-US" sz="1800" dirty="0">
              <a:solidFill>
                <a:schemeClr val="tx1"/>
              </a:solidFill>
            </a:rPr>
            <a:t>)</a:t>
          </a:r>
          <a:endParaRPr lang="ar-OM" sz="1800" dirty="0">
            <a:solidFill>
              <a:schemeClr val="tx1"/>
            </a:solidFill>
          </a:endParaRPr>
        </a:p>
      </dgm:t>
    </dgm:pt>
    <dgm:pt modelId="{030EE85A-2226-434B-BFDD-E1EEB550750A}" type="parTrans" cxnId="{D63D90E1-70C5-458D-835A-9D6C31F04A75}">
      <dgm:prSet/>
      <dgm:spPr>
        <a:ln w="44450">
          <a:solidFill>
            <a:srgbClr val="69AE27"/>
          </a:solidFill>
        </a:ln>
      </dgm:spPr>
      <dgm:t>
        <a:bodyPr/>
        <a:lstStyle/>
        <a:p>
          <a:endParaRPr lang="en-US">
            <a:solidFill>
              <a:schemeClr val="tx1"/>
            </a:solidFill>
          </a:endParaRPr>
        </a:p>
      </dgm:t>
    </dgm:pt>
    <dgm:pt modelId="{1A315C1A-135E-4C1D-9770-63EB99D1BD4F}" type="sibTrans" cxnId="{D63D90E1-70C5-458D-835A-9D6C31F04A75}">
      <dgm:prSet/>
      <dgm:spPr/>
      <dgm:t>
        <a:bodyPr/>
        <a:lstStyle/>
        <a:p>
          <a:endParaRPr lang="en-US">
            <a:solidFill>
              <a:schemeClr val="tx1"/>
            </a:solidFill>
          </a:endParaRPr>
        </a:p>
      </dgm:t>
    </dgm:pt>
    <dgm:pt modelId="{CA21FE9E-E36A-418D-83E0-DD030C82A785}">
      <dgm:prSet phldrT="[Text]" custT="1"/>
      <dgm:spPr/>
      <dgm:t>
        <a:bodyPr/>
        <a:lstStyle/>
        <a:p>
          <a:r>
            <a:rPr lang="ar-OM" sz="1800" b="1">
              <a:solidFill>
                <a:schemeClr val="tx1"/>
              </a:solidFill>
            </a:rPr>
            <a:t>المصادر العامة الرسمية</a:t>
          </a:r>
        </a:p>
      </dgm:t>
    </dgm:pt>
    <dgm:pt modelId="{7F2E2247-3E22-4FE3-8E6E-52E431E1AE6D}" type="parTrans" cxnId="{6A57945B-4071-4104-B494-D9DB5726B32D}">
      <dgm:prSet/>
      <dgm:spPr>
        <a:ln w="44450">
          <a:solidFill>
            <a:srgbClr val="69AE27"/>
          </a:solidFill>
        </a:ln>
      </dgm:spPr>
      <dgm:t>
        <a:bodyPr/>
        <a:lstStyle/>
        <a:p>
          <a:endParaRPr lang="en-US">
            <a:solidFill>
              <a:schemeClr val="tx1"/>
            </a:solidFill>
          </a:endParaRPr>
        </a:p>
      </dgm:t>
    </dgm:pt>
    <dgm:pt modelId="{E5C3DA2F-D15E-4272-8A20-C497507132FD}" type="sibTrans" cxnId="{6A57945B-4071-4104-B494-D9DB5726B32D}">
      <dgm:prSet/>
      <dgm:spPr/>
      <dgm:t>
        <a:bodyPr/>
        <a:lstStyle/>
        <a:p>
          <a:endParaRPr lang="en-US">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ar-OM" sz="1800" b="1">
              <a:solidFill>
                <a:prstClr val="black"/>
              </a:solidFill>
              <a:latin typeface="Tahoma"/>
              <a:ea typeface="+mn-ea"/>
              <a:cs typeface="+mn-cs"/>
            </a:rPr>
            <a:t> أنظمة المراقبة القطرية/الإقليمية</a:t>
          </a:r>
        </a:p>
      </dgm:t>
    </dgm:pt>
    <dgm:pt modelId="{497F5C57-54E2-454E-A1F6-9646B994466E}" type="parTrans" cxnId="{C4C2447F-0CBF-4E59-80E4-34F574CDDCBE}">
      <dgm:prSet/>
      <dgm:spPr>
        <a:ln w="44450">
          <a:solidFill>
            <a:schemeClr val="accent2">
              <a:lumMod val="75000"/>
            </a:schemeClr>
          </a:solidFill>
        </a:ln>
      </dgm:spPr>
      <dgm:t>
        <a:bodyPr/>
        <a:lstStyle/>
        <a:p>
          <a:endParaRPr lang="en-US">
            <a:solidFill>
              <a:schemeClr val="tx1"/>
            </a:solidFill>
          </a:endParaRPr>
        </a:p>
      </dgm:t>
    </dgm:pt>
    <dgm:pt modelId="{B3075B2F-40EC-481B-84E7-DE8BDDA77768}" type="sibTrans" cxnId="{C4C2447F-0CBF-4E59-80E4-34F574CDDCBE}">
      <dgm:prSet/>
      <dgm:spPr/>
      <dgm:t>
        <a:bodyPr/>
        <a:lstStyle/>
        <a:p>
          <a:endParaRPr lang="en-US">
            <a:solidFill>
              <a:schemeClr val="tx1"/>
            </a:solidFill>
          </a:endParaRPr>
        </a:p>
      </dgm:t>
    </dgm:pt>
    <dgm:pt modelId="{997B1B5C-3FDF-44FD-824D-5BB5AE9E42DA}">
      <dgm:prSet phldrT="[Text]" custT="1"/>
      <dgm:spPr/>
      <dgm:t>
        <a:bodyPr/>
        <a:lstStyle/>
        <a:p>
          <a:r>
            <a:rPr lang="ar-OM" sz="1800" b="1">
              <a:solidFill>
                <a:schemeClr val="tx1"/>
              </a:solidFill>
            </a:rPr>
            <a:t> المصادر غير الرسمية</a:t>
          </a:r>
        </a:p>
      </dgm:t>
    </dgm:pt>
    <dgm:pt modelId="{B97EF10F-D6D6-47F0-9D82-D18A317E54A8}" type="parTrans" cxnId="{40650FD8-8692-4932-B165-E4ECEBA661FC}">
      <dgm:prSet/>
      <dgm:spPr>
        <a:ln w="25400">
          <a:solidFill>
            <a:schemeClr val="tx2"/>
          </a:solidFill>
        </a:ln>
      </dgm:spPr>
      <dgm:t>
        <a:bodyPr/>
        <a:lstStyle/>
        <a:p>
          <a:endParaRPr lang="en-US">
            <a:solidFill>
              <a:schemeClr val="tx1"/>
            </a:solidFill>
          </a:endParaRPr>
        </a:p>
      </dgm:t>
    </dgm:pt>
    <dgm:pt modelId="{03435509-BAEB-4AF8-AD21-F4E9C2FE1411}" type="sibTrans" cxnId="{40650FD8-8692-4932-B165-E4ECEBA661FC}">
      <dgm:prSet/>
      <dgm:spPr/>
      <dgm:t>
        <a:bodyPr/>
        <a:lstStyle/>
        <a:p>
          <a:endParaRPr lang="en-US">
            <a:solidFill>
              <a:schemeClr val="tx1"/>
            </a:solidFill>
          </a:endParaRPr>
        </a:p>
      </dgm:t>
    </dgm:pt>
    <dgm:pt modelId="{D5AA5E3B-B8EA-4C41-B2FB-1593E78580CD}">
      <dgm:prSet phldrT="[Text]" custT="1"/>
      <dgm:spPr/>
      <dgm:t>
        <a:bodyPr/>
        <a:lstStyle/>
        <a:p>
          <a:r>
            <a:rPr lang="ar-OM" sz="1800" b="1">
              <a:solidFill>
                <a:schemeClr val="tx1"/>
              </a:solidFill>
            </a:rPr>
            <a:t>المنصات المقيدة</a:t>
          </a:r>
        </a:p>
      </dgm:t>
    </dgm:pt>
    <dgm:pt modelId="{7EAA2B24-9945-47D3-9883-C75FBB3C3EFF}" type="parTrans" cxnId="{0E11FBD5-35C8-4E01-BA67-D9A0E2B6DB98}">
      <dgm:prSet/>
      <dgm:spPr>
        <a:ln w="44450">
          <a:solidFill>
            <a:srgbClr val="69AE27"/>
          </a:solidFill>
        </a:ln>
      </dgm:spPr>
      <dgm:t>
        <a:bodyPr/>
        <a:lstStyle/>
        <a:p>
          <a:endParaRPr lang="en-US">
            <a:solidFill>
              <a:schemeClr val="tx1"/>
            </a:solidFill>
          </a:endParaRPr>
        </a:p>
      </dgm:t>
    </dgm:pt>
    <dgm:pt modelId="{D6E2AAA0-60C5-4AF5-9A01-37414B9120C4}" type="sibTrans" cxnId="{0E11FBD5-35C8-4E01-BA67-D9A0E2B6DB98}">
      <dgm:prSet/>
      <dgm:spPr/>
      <dgm:t>
        <a:bodyPr/>
        <a:lstStyle/>
        <a:p>
          <a:endParaRPr lang="en-US">
            <a:solidFill>
              <a:schemeClr val="tx1"/>
            </a:solidFill>
          </a:endParaRPr>
        </a:p>
      </dgm:t>
    </dgm:pt>
    <dgm:pt modelId="{6BCC867C-4111-49C2-B71E-BDF0A754E0BF}">
      <dgm:prSet phldrT="[Text]" custT="1"/>
      <dgm:spPr/>
      <dgm:t>
        <a:bodyPr/>
        <a:lstStyle/>
        <a:p>
          <a:r>
            <a:rPr lang="ar-OM" sz="1800">
              <a:solidFill>
                <a:schemeClr val="tx1"/>
              </a:solidFill>
            </a:rPr>
            <a:t>تطبيقات تجميع المعلومات عبر الويب</a:t>
          </a:r>
        </a:p>
      </dgm:t>
    </dgm:pt>
    <dgm:pt modelId="{5E4AF7D3-7873-4FE2-AB2B-7ECE5C58966B}" type="parTrans" cxnId="{8734BADE-9FE1-4CCD-BCC9-6D3DE93587A6}">
      <dgm:prSet/>
      <dgm:spPr>
        <a:ln w="44450">
          <a:solidFill>
            <a:srgbClr val="69AE27"/>
          </a:solidFill>
        </a:ln>
      </dgm:spPr>
      <dgm:t>
        <a:bodyPr/>
        <a:lstStyle/>
        <a:p>
          <a:endParaRPr lang="en-US">
            <a:solidFill>
              <a:schemeClr val="tx1"/>
            </a:solidFill>
          </a:endParaRPr>
        </a:p>
      </dgm:t>
    </dgm:pt>
    <dgm:pt modelId="{0C038D65-197B-4AF7-9A94-9972646E1603}" type="sibTrans" cxnId="{8734BADE-9FE1-4CCD-BCC9-6D3DE93587A6}">
      <dgm:prSet/>
      <dgm:spPr/>
      <dgm:t>
        <a:bodyPr/>
        <a:lstStyle/>
        <a:p>
          <a:endParaRPr lang="en-US">
            <a:solidFill>
              <a:schemeClr val="tx1"/>
            </a:solidFill>
          </a:endParaRPr>
        </a:p>
      </dgm:t>
    </dgm:pt>
    <dgm:pt modelId="{148A6B4E-6A7F-4298-A9D4-743E20321FC6}">
      <dgm:prSet phldrT="[Text]" custT="1"/>
      <dgm:spPr/>
      <dgm:t>
        <a:bodyPr/>
        <a:lstStyle/>
        <a:p>
          <a:r>
            <a:rPr lang="ar-OM" sz="1800">
              <a:solidFill>
                <a:schemeClr val="tx1"/>
              </a:solidFill>
            </a:rPr>
            <a:t>وسائل التواصل الاجتماعي</a:t>
          </a:r>
        </a:p>
      </dgm:t>
    </dgm:pt>
    <dgm:pt modelId="{C2BEB798-27C4-4CBF-BE50-24313436FC1B}" type="parTrans" cxnId="{E220E7F9-5D14-4EE3-B5CC-2485C3980D62}">
      <dgm:prSet/>
      <dgm:spPr>
        <a:ln w="44450">
          <a:solidFill>
            <a:srgbClr val="69AE27"/>
          </a:solidFill>
        </a:ln>
      </dgm:spPr>
      <dgm:t>
        <a:bodyPr/>
        <a:lstStyle/>
        <a:p>
          <a:endParaRPr lang="en-US">
            <a:solidFill>
              <a:schemeClr val="tx1"/>
            </a:solidFill>
          </a:endParaRPr>
        </a:p>
      </dgm:t>
    </dgm:pt>
    <dgm:pt modelId="{417CC8C4-492F-4721-94DC-D96652438D5D}" type="sibTrans" cxnId="{E220E7F9-5D14-4EE3-B5CC-2485C3980D62}">
      <dgm:prSet/>
      <dgm:spPr/>
      <dgm:t>
        <a:bodyPr/>
        <a:lstStyle/>
        <a:p>
          <a:endParaRPr lang="en-US">
            <a:solidFill>
              <a:schemeClr val="tx1"/>
            </a:solidFill>
          </a:endParaRPr>
        </a:p>
      </dgm:t>
    </dgm:pt>
    <dgm:pt modelId="{5B6D5D8D-EE4B-427A-A0B3-B73682E41447}">
      <dgm:prSet phldrT="[Text]" custT="1"/>
      <dgm:spPr/>
      <dgm:t>
        <a:bodyPr/>
        <a:lstStyle/>
        <a:p>
          <a:pPr>
            <a:lnSpc>
              <a:spcPct val="100000"/>
            </a:lnSpc>
            <a:spcAft>
              <a:spcPts val="0"/>
            </a:spcAft>
          </a:pPr>
          <a:r>
            <a:rPr lang="ar-OM" sz="1800">
              <a:solidFill>
                <a:schemeClr val="tx1"/>
              </a:solidFill>
            </a:rPr>
            <a:t>تخضع للإشراف</a:t>
          </a:r>
        </a:p>
      </dgm:t>
    </dgm:pt>
    <dgm:pt modelId="{4B6E5B56-02D2-43D5-B3FF-29B1B263E93C}" type="parTrans" cxnId="{CF418F00-4811-4229-9566-3D4DAE804669}">
      <dgm:prSet/>
      <dgm:spPr/>
      <dgm:t>
        <a:bodyPr/>
        <a:lstStyle/>
        <a:p>
          <a:endParaRPr lang="en-US">
            <a:solidFill>
              <a:schemeClr val="tx1"/>
            </a:solidFill>
          </a:endParaRPr>
        </a:p>
      </dgm:t>
    </dgm:pt>
    <dgm:pt modelId="{140DEE61-7F03-44FC-8953-4427FCD7A6AE}" type="sibTrans" cxnId="{CF418F00-4811-4229-9566-3D4DAE804669}">
      <dgm:prSet/>
      <dgm:spPr/>
      <dgm:t>
        <a:bodyPr/>
        <a:lstStyle/>
        <a:p>
          <a:endParaRPr lang="en-US">
            <a:solidFill>
              <a:schemeClr val="tx1"/>
            </a:solidFill>
          </a:endParaRPr>
        </a:p>
      </dgm:t>
    </dgm:pt>
    <dgm:pt modelId="{391138D0-7426-4BD1-8036-8CC3251FEC3A}">
      <dgm:prSet phldrT="[Text]" custT="1"/>
      <dgm:spPr/>
      <dgm:t>
        <a:bodyPr/>
        <a:lstStyle/>
        <a:p>
          <a:pPr>
            <a:lnSpc>
              <a:spcPct val="100000"/>
            </a:lnSpc>
            <a:spcAft>
              <a:spcPts val="0"/>
            </a:spcAft>
          </a:pPr>
          <a:r>
            <a:rPr lang="ar-OM" sz="1800">
              <a:solidFill>
                <a:schemeClr val="tx1"/>
              </a:solidFill>
            </a:rPr>
            <a:t> تلقائية</a:t>
          </a:r>
        </a:p>
      </dgm:t>
    </dgm:pt>
    <dgm:pt modelId="{206715AE-53DF-4399-BB9C-07E75B2110A9}" type="parTrans" cxnId="{797FC966-EDB8-4D67-B918-20A0066C13B1}">
      <dgm:prSet/>
      <dgm:spPr/>
      <dgm:t>
        <a:bodyPr/>
        <a:lstStyle/>
        <a:p>
          <a:endParaRPr lang="en-US">
            <a:solidFill>
              <a:schemeClr val="tx1"/>
            </a:solidFill>
          </a:endParaRPr>
        </a:p>
      </dgm:t>
    </dgm:pt>
    <dgm:pt modelId="{1566CB97-9E9B-47C6-91B0-191FC0F52C97}" type="sibTrans" cxnId="{797FC966-EDB8-4D67-B918-20A0066C13B1}">
      <dgm:prSet/>
      <dgm:spPr/>
      <dgm:t>
        <a:bodyPr/>
        <a:lstStyle/>
        <a:p>
          <a:endParaRPr lang="en-US">
            <a:solidFill>
              <a:schemeClr val="tx1"/>
            </a:solidFill>
          </a:endParaRPr>
        </a:p>
      </dgm:t>
    </dgm:pt>
    <dgm:pt modelId="{0E73BAC4-8F29-4D3D-BE1C-B9DF11BE6A13}">
      <dgm:prSet phldrT="[Text]" custT="1"/>
      <dgm:spPr/>
      <dgm:t>
        <a:bodyPr/>
        <a:lstStyle/>
        <a:p>
          <a:pPr>
            <a:lnSpc>
              <a:spcPct val="100000"/>
            </a:lnSpc>
            <a:spcAft>
              <a:spcPts val="0"/>
            </a:spcAft>
          </a:pPr>
          <a:r>
            <a:rPr lang="ar-OM" sz="1800">
              <a:solidFill>
                <a:schemeClr val="tx1"/>
              </a:solidFill>
            </a:rPr>
            <a:t> المراقبة اليدوية</a:t>
          </a:r>
        </a:p>
      </dgm:t>
    </dgm:pt>
    <dgm:pt modelId="{07EDBE49-2488-47B3-82FE-CF80D1B1F213}" type="parTrans" cxnId="{94FAE804-3FE1-451A-8303-D8457D17B284}">
      <dgm:prSet/>
      <dgm:spPr/>
      <dgm:t>
        <a:bodyPr/>
        <a:lstStyle/>
        <a:p>
          <a:endParaRPr lang="en-US">
            <a:solidFill>
              <a:schemeClr val="tx1"/>
            </a:solidFill>
          </a:endParaRPr>
        </a:p>
      </dgm:t>
    </dgm:pt>
    <dgm:pt modelId="{B356B0B3-DFA3-464F-B55C-729706C82A5C}" type="sibTrans" cxnId="{94FAE804-3FE1-451A-8303-D8457D17B284}">
      <dgm:prSet/>
      <dgm:spPr/>
      <dgm:t>
        <a:bodyPr/>
        <a:lstStyle/>
        <a:p>
          <a:endParaRPr lang="en-US">
            <a:solidFill>
              <a:schemeClr val="tx1"/>
            </a:solidFill>
          </a:endParaRPr>
        </a:p>
      </dgm:t>
    </dgm:pt>
    <dgm:pt modelId="{7A581C72-95EA-487F-95FF-C0E9F966BBDE}">
      <dgm:prSet phldrT="[Text]" custT="1"/>
      <dgm:spPr/>
      <dgm:t>
        <a:bodyPr/>
        <a:lstStyle/>
        <a:p>
          <a:pPr>
            <a:lnSpc>
              <a:spcPct val="100000"/>
            </a:lnSpc>
            <a:spcAft>
              <a:spcPts val="0"/>
            </a:spcAft>
          </a:pPr>
          <a:r>
            <a:rPr lang="ar-OM" sz="1800">
              <a:solidFill>
                <a:schemeClr val="tx1"/>
              </a:solidFill>
            </a:rPr>
            <a:t> المراقبة التلقائية</a:t>
          </a:r>
        </a:p>
      </dgm:t>
    </dgm:pt>
    <dgm:pt modelId="{1C9227C2-EA2C-4127-8991-6749525E9F50}" type="parTrans" cxnId="{BA8DB799-2A94-42D2-BB2C-8CE7DC5A0B4E}">
      <dgm:prSet/>
      <dgm:spPr/>
      <dgm:t>
        <a:bodyPr/>
        <a:lstStyle/>
        <a:p>
          <a:endParaRPr lang="en-US">
            <a:solidFill>
              <a:schemeClr val="tx1"/>
            </a:solidFill>
          </a:endParaRPr>
        </a:p>
      </dgm:t>
    </dgm:pt>
    <dgm:pt modelId="{E0C99832-0AB2-481B-938B-C3751E09CF2E}" type="sibTrans" cxnId="{BA8DB799-2A94-42D2-BB2C-8CE7DC5A0B4E}">
      <dgm:prSet/>
      <dgm:spPr/>
      <dgm:t>
        <a:bodyPr/>
        <a:lstStyle/>
        <a:p>
          <a:endParaRPr lang="en-US">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pt>
    <dgm:pt modelId="{533D5CEC-597F-4A06-AF88-0557B1234BDE}" type="pres">
      <dgm:prSet presAssocID="{3BF23DCD-D14D-4652-B874-9F574610E87F}" presName="hierRoot1" presStyleCnt="0">
        <dgm:presLayoutVars>
          <dgm:hierBranch val="init"/>
        </dgm:presLayoutVars>
      </dgm:prSet>
      <dgm:spPr/>
    </dgm:pt>
    <dgm:pt modelId="{A4CE7B08-7D79-42CF-A402-AD67ACACD346}" type="pres">
      <dgm:prSet presAssocID="{3BF23DCD-D14D-4652-B874-9F574610E87F}" presName="rootComposite1" presStyleCnt="0"/>
      <dgm:spPr/>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pt>
    <dgm:pt modelId="{7936441A-BFD1-4D04-B4C4-EC4AC25EAD7F}" type="pres">
      <dgm:prSet presAssocID="{3BF23DCD-D14D-4652-B874-9F574610E87F}" presName="rootConnector1" presStyleLbl="node1" presStyleIdx="0" presStyleCnt="0"/>
      <dgm:spPr/>
    </dgm:pt>
    <dgm:pt modelId="{7419DE65-44DB-4625-B579-2B801A1F536B}" type="pres">
      <dgm:prSet presAssocID="{3BF23DCD-D14D-4652-B874-9F574610E87F}" presName="hierChild2" presStyleCnt="0"/>
      <dgm:spPr/>
    </dgm:pt>
    <dgm:pt modelId="{27FCCD8B-CCFE-4FCD-AAF2-835EAA45CC31}" type="pres">
      <dgm:prSet presAssocID="{45411D7C-3F8A-4B1A-AFFB-B8E34BBD757F}" presName="Name37" presStyleLbl="parChTrans1D2" presStyleIdx="0" presStyleCnt="2"/>
      <dgm:spPr/>
    </dgm:pt>
    <dgm:pt modelId="{DDCA9B3D-0F7D-4B0D-B85D-7F07397B8566}" type="pres">
      <dgm:prSet presAssocID="{D2258C22-54CB-48FC-AC5A-49FB07933336}" presName="hierRoot2" presStyleCnt="0">
        <dgm:presLayoutVars>
          <dgm:hierBranch/>
        </dgm:presLayoutVars>
      </dgm:prSet>
      <dgm:spPr/>
    </dgm:pt>
    <dgm:pt modelId="{E98BD5D9-5FDF-4222-A601-80D9F3988C45}" type="pres">
      <dgm:prSet presAssocID="{D2258C22-54CB-48FC-AC5A-49FB07933336}" presName="rootComposite" presStyleCnt="0"/>
      <dgm:spPr/>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pt>
    <dgm:pt modelId="{D66CC37F-1598-4AB2-8566-701FE03BFC25}" type="pres">
      <dgm:prSet presAssocID="{D2258C22-54CB-48FC-AC5A-49FB07933336}" presName="rootConnector" presStyleLbl="node2" presStyleIdx="0" presStyleCnt="2"/>
      <dgm:spPr/>
    </dgm:pt>
    <dgm:pt modelId="{750A9D22-0F77-4E57-90E1-3FFD69B78071}" type="pres">
      <dgm:prSet presAssocID="{D2258C22-54CB-48FC-AC5A-49FB07933336}" presName="hierChild4" presStyleCnt="0"/>
      <dgm:spPr/>
    </dgm:pt>
    <dgm:pt modelId="{DC80C75E-C69C-4F07-9CD2-489B5FABCB6D}" type="pres">
      <dgm:prSet presAssocID="{497F5C57-54E2-454E-A1F6-9646B994466E}" presName="Name35" presStyleLbl="parChTrans1D3" presStyleIdx="0" presStyleCnt="4"/>
      <dgm:spPr/>
    </dgm:pt>
    <dgm:pt modelId="{C4D8AB64-5177-45B4-8A41-8A32160E19DC}" type="pres">
      <dgm:prSet presAssocID="{BDCDDA8C-8DFC-47C1-A4E1-096910C1CB90}" presName="hierRoot2" presStyleCnt="0">
        <dgm:presLayoutVars>
          <dgm:hierBranch/>
        </dgm:presLayoutVars>
      </dgm:prSet>
      <dgm:spPr/>
    </dgm:pt>
    <dgm:pt modelId="{9C74711E-EEB2-477B-B5BA-C7F17E62FEF4}" type="pres">
      <dgm:prSet presAssocID="{BDCDDA8C-8DFC-47C1-A4E1-096910C1CB90}" presName="rootComposite" presStyleCnt="0"/>
      <dgm:spPr/>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pt>
    <dgm:pt modelId="{62BA834C-34AE-471E-8699-9A7EF68C659D}" type="pres">
      <dgm:prSet presAssocID="{BDCDDA8C-8DFC-47C1-A4E1-096910C1CB90}" presName="rootConnector" presStyleLbl="node3" presStyleIdx="0" presStyleCnt="4"/>
      <dgm:spPr/>
    </dgm:pt>
    <dgm:pt modelId="{C19DF997-C616-4114-B994-22997D327383}" type="pres">
      <dgm:prSet presAssocID="{BDCDDA8C-8DFC-47C1-A4E1-096910C1CB90}" presName="hierChild4" presStyleCnt="0"/>
      <dgm:spPr/>
    </dgm:pt>
    <dgm:pt modelId="{AC6FC665-CE54-4771-AA01-47ABC01A321F}" type="pres">
      <dgm:prSet presAssocID="{BDCDDA8C-8DFC-47C1-A4E1-096910C1CB90}" presName="hierChild5" presStyleCnt="0"/>
      <dgm:spPr/>
    </dgm:pt>
    <dgm:pt modelId="{351B9B59-7137-4E87-950A-2C2D9524F735}" type="pres">
      <dgm:prSet presAssocID="{D2258C22-54CB-48FC-AC5A-49FB07933336}" presName="hierChild5" presStyleCnt="0"/>
      <dgm:spPr/>
    </dgm:pt>
    <dgm:pt modelId="{1C81A377-F54B-4A65-8CEE-5F696FC24AB3}" type="pres">
      <dgm:prSet presAssocID="{030EE85A-2226-434B-BFDD-E1EEB550750A}" presName="Name37" presStyleLbl="parChTrans1D2" presStyleIdx="1" presStyleCnt="2"/>
      <dgm:spPr/>
    </dgm:pt>
    <dgm:pt modelId="{681E13C0-B136-4F0C-A22A-3ECB57987658}" type="pres">
      <dgm:prSet presAssocID="{FDEF69D0-F697-4FFE-A00A-408790736519}" presName="hierRoot2" presStyleCnt="0">
        <dgm:presLayoutVars>
          <dgm:hierBranch val="init"/>
        </dgm:presLayoutVars>
      </dgm:prSet>
      <dgm:spPr/>
    </dgm:pt>
    <dgm:pt modelId="{230EC129-6B8B-45CF-847D-238B0F473405}" type="pres">
      <dgm:prSet presAssocID="{FDEF69D0-F697-4FFE-A00A-408790736519}" presName="rootComposite" presStyleCnt="0"/>
      <dgm:spPr/>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pt>
    <dgm:pt modelId="{78D5A274-F864-4477-83DF-BD59724E8605}" type="pres">
      <dgm:prSet presAssocID="{FDEF69D0-F697-4FFE-A00A-408790736519}" presName="rootConnector" presStyleLbl="node2" presStyleIdx="1" presStyleCnt="2"/>
      <dgm:spPr/>
    </dgm:pt>
    <dgm:pt modelId="{83CE87F3-B964-4C23-8797-480F84897E4B}" type="pres">
      <dgm:prSet presAssocID="{FDEF69D0-F697-4FFE-A00A-408790736519}" presName="hierChild4" presStyleCnt="0"/>
      <dgm:spPr/>
    </dgm:pt>
    <dgm:pt modelId="{09A2ECE2-1C57-4656-8AEE-0AE8E66D0C4A}" type="pres">
      <dgm:prSet presAssocID="{7F2E2247-3E22-4FE3-8E6E-52E431E1AE6D}" presName="Name37" presStyleLbl="parChTrans1D3" presStyleIdx="1" presStyleCnt="4"/>
      <dgm:spPr/>
    </dgm:pt>
    <dgm:pt modelId="{EC1E58CC-882A-41BD-9C68-992570B3DAF0}" type="pres">
      <dgm:prSet presAssocID="{CA21FE9E-E36A-418D-83E0-DD030C82A785}" presName="hierRoot2" presStyleCnt="0">
        <dgm:presLayoutVars>
          <dgm:hierBranch val="init"/>
        </dgm:presLayoutVars>
      </dgm:prSet>
      <dgm:spPr/>
    </dgm:pt>
    <dgm:pt modelId="{2CBBABA8-0547-426B-9A0A-17560BA3C0C6}" type="pres">
      <dgm:prSet presAssocID="{CA21FE9E-E36A-418D-83E0-DD030C82A785}" presName="rootComposite" presStyleCnt="0"/>
      <dgm:spPr/>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pt>
    <dgm:pt modelId="{DBF96B58-DF81-4C61-9EDE-16BC6E166CAA}" type="pres">
      <dgm:prSet presAssocID="{CA21FE9E-E36A-418D-83E0-DD030C82A785}" presName="rootConnector" presStyleLbl="node3" presStyleIdx="1" presStyleCnt="4"/>
      <dgm:spPr/>
    </dgm:pt>
    <dgm:pt modelId="{71E8CD6B-22DF-40D0-A450-5A83ECA57B79}" type="pres">
      <dgm:prSet presAssocID="{CA21FE9E-E36A-418D-83E0-DD030C82A785}" presName="hierChild4" presStyleCnt="0"/>
      <dgm:spPr/>
    </dgm:pt>
    <dgm:pt modelId="{4A492CF1-F250-429C-A9E8-37B5F3B848F3}" type="pres">
      <dgm:prSet presAssocID="{CA21FE9E-E36A-418D-83E0-DD030C82A785}" presName="hierChild5" presStyleCnt="0"/>
      <dgm:spPr/>
    </dgm:pt>
    <dgm:pt modelId="{9F87F3D8-CDB0-49AB-8758-85D486D76ED3}" type="pres">
      <dgm:prSet presAssocID="{B97EF10F-D6D6-47F0-9D82-D18A317E54A8}" presName="Name37" presStyleLbl="parChTrans1D3" presStyleIdx="2" presStyleCnt="4"/>
      <dgm:spPr/>
    </dgm:pt>
    <dgm:pt modelId="{50A902D8-DB4B-4A99-841C-9329E405B263}" type="pres">
      <dgm:prSet presAssocID="{997B1B5C-3FDF-44FD-824D-5BB5AE9E42DA}" presName="hierRoot2" presStyleCnt="0">
        <dgm:presLayoutVars>
          <dgm:hierBranch val="init"/>
        </dgm:presLayoutVars>
      </dgm:prSet>
      <dgm:spPr/>
    </dgm:pt>
    <dgm:pt modelId="{34524373-9CC2-4AF5-AA9C-ADCE3147CAAC}" type="pres">
      <dgm:prSet presAssocID="{997B1B5C-3FDF-44FD-824D-5BB5AE9E42DA}" presName="rootComposite" presStyleCnt="0"/>
      <dgm:spPr/>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pt>
    <dgm:pt modelId="{42B565B1-F165-436D-9D3F-6BC8767A2F0A}" type="pres">
      <dgm:prSet presAssocID="{997B1B5C-3FDF-44FD-824D-5BB5AE9E42DA}" presName="rootConnector" presStyleLbl="node3" presStyleIdx="2" presStyleCnt="4"/>
      <dgm:spPr/>
    </dgm:pt>
    <dgm:pt modelId="{5957D5C2-5A34-4909-B2B5-F9C99461F311}" type="pres">
      <dgm:prSet presAssocID="{997B1B5C-3FDF-44FD-824D-5BB5AE9E42DA}" presName="hierChild4" presStyleCnt="0"/>
      <dgm:spPr/>
    </dgm:pt>
    <dgm:pt modelId="{D4DDEF46-FE07-4E57-AF4C-C117019FD2CB}" type="pres">
      <dgm:prSet presAssocID="{5E4AF7D3-7873-4FE2-AB2B-7ECE5C58966B}" presName="Name37" presStyleLbl="parChTrans1D4" presStyleIdx="0" presStyleCnt="6"/>
      <dgm:spPr/>
    </dgm:pt>
    <dgm:pt modelId="{5C0D0774-938A-4F6E-B01B-9B84711954EE}" type="pres">
      <dgm:prSet presAssocID="{6BCC867C-4111-49C2-B71E-BDF0A754E0BF}" presName="hierRoot2" presStyleCnt="0">
        <dgm:presLayoutVars>
          <dgm:hierBranch val="l"/>
        </dgm:presLayoutVars>
      </dgm:prSet>
      <dgm:spPr/>
    </dgm:pt>
    <dgm:pt modelId="{8ADF9AC3-97C4-4863-89EF-F38E62573E2F}" type="pres">
      <dgm:prSet presAssocID="{6BCC867C-4111-49C2-B71E-BDF0A754E0BF}" presName="rootComposite" presStyleCnt="0"/>
      <dgm:spPr/>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pt>
    <dgm:pt modelId="{9F6FE786-E40C-4DE0-9BF5-6D293C283B42}" type="pres">
      <dgm:prSet presAssocID="{6BCC867C-4111-49C2-B71E-BDF0A754E0BF}" presName="rootConnector" presStyleLbl="node4" presStyleIdx="0" presStyleCnt="6"/>
      <dgm:spPr/>
    </dgm:pt>
    <dgm:pt modelId="{65164181-3704-4AE6-A19F-9A61947117C7}" type="pres">
      <dgm:prSet presAssocID="{6BCC867C-4111-49C2-B71E-BDF0A754E0BF}" presName="hierChild4" presStyleCnt="0"/>
      <dgm:spPr/>
    </dgm:pt>
    <dgm:pt modelId="{15B3D504-35D5-4046-8412-31D600356292}" type="pres">
      <dgm:prSet presAssocID="{4B6E5B56-02D2-43D5-B3FF-29B1B263E93C}" presName="Name50" presStyleLbl="parChTrans1D4" presStyleIdx="1" presStyleCnt="6"/>
      <dgm:spPr/>
    </dgm:pt>
    <dgm:pt modelId="{14E33A6B-9F65-4502-82CA-FA2BF6610B68}" type="pres">
      <dgm:prSet presAssocID="{5B6D5D8D-EE4B-427A-A0B3-B73682E41447}" presName="hierRoot2" presStyleCnt="0">
        <dgm:presLayoutVars>
          <dgm:hierBranch val="init"/>
        </dgm:presLayoutVars>
      </dgm:prSet>
      <dgm:spPr/>
    </dgm:pt>
    <dgm:pt modelId="{CD8B3BBE-069A-4566-AC6F-2494144977E3}" type="pres">
      <dgm:prSet presAssocID="{5B6D5D8D-EE4B-427A-A0B3-B73682E41447}" presName="rootComposite" presStyleCnt="0"/>
      <dgm:spPr/>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pt>
    <dgm:pt modelId="{065CF884-73B8-43AB-823E-FED2557416F5}" type="pres">
      <dgm:prSet presAssocID="{5B6D5D8D-EE4B-427A-A0B3-B73682E41447}" presName="rootConnector" presStyleLbl="node4" presStyleIdx="1" presStyleCnt="6"/>
      <dgm:spPr/>
    </dgm:pt>
    <dgm:pt modelId="{F5B9CF25-9DCC-4602-9548-CDAF4B8E2E81}" type="pres">
      <dgm:prSet presAssocID="{5B6D5D8D-EE4B-427A-A0B3-B73682E41447}" presName="hierChild4" presStyleCnt="0"/>
      <dgm:spPr/>
    </dgm:pt>
    <dgm:pt modelId="{F356F3DC-A3BF-4AB9-9C19-8842333EFF3C}" type="pres">
      <dgm:prSet presAssocID="{5B6D5D8D-EE4B-427A-A0B3-B73682E41447}" presName="hierChild5" presStyleCnt="0"/>
      <dgm:spPr/>
    </dgm:pt>
    <dgm:pt modelId="{DEB2829D-2A54-492A-9403-530798BCE525}" type="pres">
      <dgm:prSet presAssocID="{206715AE-53DF-4399-BB9C-07E75B2110A9}" presName="Name50" presStyleLbl="parChTrans1D4" presStyleIdx="2" presStyleCnt="6"/>
      <dgm:spPr/>
    </dgm:pt>
    <dgm:pt modelId="{CC4325F1-456F-4A97-8A54-F76E43FE3149}" type="pres">
      <dgm:prSet presAssocID="{391138D0-7426-4BD1-8036-8CC3251FEC3A}" presName="hierRoot2" presStyleCnt="0">
        <dgm:presLayoutVars>
          <dgm:hierBranch val="init"/>
        </dgm:presLayoutVars>
      </dgm:prSet>
      <dgm:spPr/>
    </dgm:pt>
    <dgm:pt modelId="{557EC610-D2EF-46FA-A41D-FA2E6B451898}" type="pres">
      <dgm:prSet presAssocID="{391138D0-7426-4BD1-8036-8CC3251FEC3A}" presName="rootComposite" presStyleCnt="0"/>
      <dgm:spPr/>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pt>
    <dgm:pt modelId="{73B548AF-B536-4087-B860-8B1F774C4CBA}" type="pres">
      <dgm:prSet presAssocID="{391138D0-7426-4BD1-8036-8CC3251FEC3A}" presName="rootConnector" presStyleLbl="node4" presStyleIdx="2" presStyleCnt="6"/>
      <dgm:spPr/>
    </dgm:pt>
    <dgm:pt modelId="{747276EC-0D91-4E3E-8B2E-5DADA87AB8CE}" type="pres">
      <dgm:prSet presAssocID="{391138D0-7426-4BD1-8036-8CC3251FEC3A}" presName="hierChild4" presStyleCnt="0"/>
      <dgm:spPr/>
    </dgm:pt>
    <dgm:pt modelId="{99780FB6-CDB5-4A8D-A07C-E8E4667343B8}" type="pres">
      <dgm:prSet presAssocID="{391138D0-7426-4BD1-8036-8CC3251FEC3A}" presName="hierChild5" presStyleCnt="0"/>
      <dgm:spPr/>
    </dgm:pt>
    <dgm:pt modelId="{FAD2E0C8-507E-4E1A-B939-9C5EA81DC2FE}" type="pres">
      <dgm:prSet presAssocID="{6BCC867C-4111-49C2-B71E-BDF0A754E0BF}" presName="hierChild5" presStyleCnt="0"/>
      <dgm:spPr/>
    </dgm:pt>
    <dgm:pt modelId="{73646372-E536-4097-9361-0F46A780312B}" type="pres">
      <dgm:prSet presAssocID="{C2BEB798-27C4-4CBF-BE50-24313436FC1B}" presName="Name37" presStyleLbl="parChTrans1D4" presStyleIdx="3" presStyleCnt="6"/>
      <dgm:spPr/>
    </dgm:pt>
    <dgm:pt modelId="{C35D370B-9D97-473B-B5B6-FA08E686B4DD}" type="pres">
      <dgm:prSet presAssocID="{148A6B4E-6A7F-4298-A9D4-743E20321FC6}" presName="hierRoot2" presStyleCnt="0">
        <dgm:presLayoutVars>
          <dgm:hierBranch val="r"/>
        </dgm:presLayoutVars>
      </dgm:prSet>
      <dgm:spPr/>
    </dgm:pt>
    <dgm:pt modelId="{2213486F-280F-4F51-A682-5548BC61EAAC}" type="pres">
      <dgm:prSet presAssocID="{148A6B4E-6A7F-4298-A9D4-743E20321FC6}" presName="rootComposite" presStyleCnt="0"/>
      <dgm:spPr/>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pt>
    <dgm:pt modelId="{7A1DFBE2-EA81-4F44-9EF6-A421BC28973B}" type="pres">
      <dgm:prSet presAssocID="{148A6B4E-6A7F-4298-A9D4-743E20321FC6}" presName="rootConnector" presStyleLbl="node4" presStyleIdx="3" presStyleCnt="6"/>
      <dgm:spPr/>
    </dgm:pt>
    <dgm:pt modelId="{E70F1D8D-0BA4-46E4-9E89-9F4063630D0D}" type="pres">
      <dgm:prSet presAssocID="{148A6B4E-6A7F-4298-A9D4-743E20321FC6}" presName="hierChild4" presStyleCnt="0"/>
      <dgm:spPr/>
    </dgm:pt>
    <dgm:pt modelId="{363F8297-5324-483C-BFBB-B210757B198C}" type="pres">
      <dgm:prSet presAssocID="{07EDBE49-2488-47B3-82FE-CF80D1B1F213}" presName="Name50" presStyleLbl="parChTrans1D4" presStyleIdx="4" presStyleCnt="6"/>
      <dgm:spPr/>
    </dgm:pt>
    <dgm:pt modelId="{E5562C85-712C-4D53-936E-309A09AF1153}" type="pres">
      <dgm:prSet presAssocID="{0E73BAC4-8F29-4D3D-BE1C-B9DF11BE6A13}" presName="hierRoot2" presStyleCnt="0">
        <dgm:presLayoutVars>
          <dgm:hierBranch val="r"/>
        </dgm:presLayoutVars>
      </dgm:prSet>
      <dgm:spPr/>
    </dgm:pt>
    <dgm:pt modelId="{70194BD2-A53A-40DA-BE51-E06876DA1872}" type="pres">
      <dgm:prSet presAssocID="{0E73BAC4-8F29-4D3D-BE1C-B9DF11BE6A13}" presName="rootComposite" presStyleCnt="0"/>
      <dgm:spPr/>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pt>
    <dgm:pt modelId="{93DF199E-1EFD-4DFA-B3DB-BA66D9BBB801}" type="pres">
      <dgm:prSet presAssocID="{0E73BAC4-8F29-4D3D-BE1C-B9DF11BE6A13}" presName="rootConnector" presStyleLbl="node4" presStyleIdx="4" presStyleCnt="6"/>
      <dgm:spPr/>
    </dgm:pt>
    <dgm:pt modelId="{1E364182-070B-4583-BED8-E3BC649EC6D0}" type="pres">
      <dgm:prSet presAssocID="{0E73BAC4-8F29-4D3D-BE1C-B9DF11BE6A13}" presName="hierChild4" presStyleCnt="0"/>
      <dgm:spPr/>
    </dgm:pt>
    <dgm:pt modelId="{01937F06-55C3-49A5-BAEC-56D96735469B}" type="pres">
      <dgm:prSet presAssocID="{0E73BAC4-8F29-4D3D-BE1C-B9DF11BE6A13}" presName="hierChild5" presStyleCnt="0"/>
      <dgm:spPr/>
    </dgm:pt>
    <dgm:pt modelId="{605F29CE-2EE9-4150-BA60-A08F76DAA3D2}" type="pres">
      <dgm:prSet presAssocID="{1C9227C2-EA2C-4127-8991-6749525E9F50}" presName="Name50" presStyleLbl="parChTrans1D4" presStyleIdx="5" presStyleCnt="6"/>
      <dgm:spPr/>
    </dgm:pt>
    <dgm:pt modelId="{20FC4458-936C-4377-AFE2-3B60A7D7C371}" type="pres">
      <dgm:prSet presAssocID="{7A581C72-95EA-487F-95FF-C0E9F966BBDE}" presName="hierRoot2" presStyleCnt="0">
        <dgm:presLayoutVars>
          <dgm:hierBranch val="r"/>
        </dgm:presLayoutVars>
      </dgm:prSet>
      <dgm:spPr/>
    </dgm:pt>
    <dgm:pt modelId="{EA155994-9EC3-4BD8-B01B-353C9FE87CD5}" type="pres">
      <dgm:prSet presAssocID="{7A581C72-95EA-487F-95FF-C0E9F966BBDE}" presName="rootComposite" presStyleCnt="0"/>
      <dgm:spPr/>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pt>
    <dgm:pt modelId="{D2799EDD-D71A-4C78-8427-FA6993E7C369}" type="pres">
      <dgm:prSet presAssocID="{7A581C72-95EA-487F-95FF-C0E9F966BBDE}" presName="rootConnector" presStyleLbl="node4" presStyleIdx="5" presStyleCnt="6"/>
      <dgm:spPr/>
    </dgm:pt>
    <dgm:pt modelId="{DE548F2D-875B-46ED-8A52-403518557561}" type="pres">
      <dgm:prSet presAssocID="{7A581C72-95EA-487F-95FF-C0E9F966BBDE}" presName="hierChild4" presStyleCnt="0"/>
      <dgm:spPr/>
    </dgm:pt>
    <dgm:pt modelId="{E5C1F053-1727-4959-93A6-2E654C1E01B6}" type="pres">
      <dgm:prSet presAssocID="{7A581C72-95EA-487F-95FF-C0E9F966BBDE}" presName="hierChild5" presStyleCnt="0"/>
      <dgm:spPr/>
    </dgm:pt>
    <dgm:pt modelId="{77F4D6C0-4988-42A0-B0B5-9C160A61C7C4}" type="pres">
      <dgm:prSet presAssocID="{148A6B4E-6A7F-4298-A9D4-743E20321FC6}" presName="hierChild5" presStyleCnt="0"/>
      <dgm:spPr/>
    </dgm:pt>
    <dgm:pt modelId="{E9EA6377-4604-469B-B58E-FC2F266C4AB1}" type="pres">
      <dgm:prSet presAssocID="{997B1B5C-3FDF-44FD-824D-5BB5AE9E42DA}" presName="hierChild5" presStyleCnt="0"/>
      <dgm:spPr/>
    </dgm:pt>
    <dgm:pt modelId="{009916B9-567A-4142-B7E1-5A687F72ADD4}" type="pres">
      <dgm:prSet presAssocID="{7EAA2B24-9945-47D3-9883-C75FBB3C3EFF}" presName="Name37" presStyleLbl="parChTrans1D3" presStyleIdx="3" presStyleCnt="4"/>
      <dgm:spPr/>
    </dgm:pt>
    <dgm:pt modelId="{3A2A16D4-38E0-4033-930F-00F8F3162E6B}" type="pres">
      <dgm:prSet presAssocID="{D5AA5E3B-B8EA-4C41-B2FB-1593E78580CD}" presName="hierRoot2" presStyleCnt="0">
        <dgm:presLayoutVars>
          <dgm:hierBranch val="init"/>
        </dgm:presLayoutVars>
      </dgm:prSet>
      <dgm:spPr/>
    </dgm:pt>
    <dgm:pt modelId="{FF3BB1C8-7E07-44CD-B229-95A951706B5A}" type="pres">
      <dgm:prSet presAssocID="{D5AA5E3B-B8EA-4C41-B2FB-1593E78580CD}" presName="rootComposite" presStyleCnt="0"/>
      <dgm:spPr/>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pt>
    <dgm:pt modelId="{FB7D6728-3F16-427A-B58E-2E4B5F74C91B}" type="pres">
      <dgm:prSet presAssocID="{D5AA5E3B-B8EA-4C41-B2FB-1593E78580CD}" presName="rootConnector" presStyleLbl="node3" presStyleIdx="3" presStyleCnt="4"/>
      <dgm:spPr/>
    </dgm:pt>
    <dgm:pt modelId="{8056BBD5-DC88-40C4-A2EF-A71F7DDC5DF2}" type="pres">
      <dgm:prSet presAssocID="{D5AA5E3B-B8EA-4C41-B2FB-1593E78580CD}" presName="hierChild4" presStyleCnt="0"/>
      <dgm:spPr/>
    </dgm:pt>
    <dgm:pt modelId="{1524D867-9F56-4128-B86A-0B4B5194A7C7}" type="pres">
      <dgm:prSet presAssocID="{D5AA5E3B-B8EA-4C41-B2FB-1593E78580CD}" presName="hierChild5" presStyleCnt="0"/>
      <dgm:spPr/>
    </dgm:pt>
    <dgm:pt modelId="{C4F26084-2A6A-4A12-85C8-D5CCCDBAE601}" type="pres">
      <dgm:prSet presAssocID="{FDEF69D0-F697-4FFE-A00A-408790736519}" presName="hierChild5" presStyleCnt="0"/>
      <dgm:spPr/>
    </dgm:pt>
    <dgm:pt modelId="{7E5F1C8A-E8E0-400B-8F7A-9301A042DDF3}" type="pres">
      <dgm:prSet presAssocID="{3BF23DCD-D14D-4652-B874-9F574610E87F}" presName="hierChild3" presStyleCnt="0"/>
      <dgm:spPr/>
    </dgm:pt>
  </dgm:ptLst>
  <dgm:cxnLst>
    <dgm:cxn modelId="{CF418F00-4811-4229-9566-3D4DAE804669}" srcId="{6BCC867C-4111-49C2-B71E-BDF0A754E0BF}" destId="{5B6D5D8D-EE4B-427A-A0B3-B73682E41447}" srcOrd="0" destOrd="0" parTransId="{4B6E5B56-02D2-43D5-B3FF-29B1B263E93C}" sibTransId="{140DEE61-7F03-44FC-8953-4427FCD7A6AE}"/>
    <dgm:cxn modelId="{94FAE804-3FE1-451A-8303-D8457D17B284}" srcId="{148A6B4E-6A7F-4298-A9D4-743E20321FC6}" destId="{0E73BAC4-8F29-4D3D-BE1C-B9DF11BE6A13}" srcOrd="0" destOrd="0" parTransId="{07EDBE49-2488-47B3-82FE-CF80D1B1F213}" sibTransId="{B356B0B3-DFA3-464F-B55C-729706C82A5C}"/>
    <dgm:cxn modelId="{8692F704-9DA9-4464-8B3D-B46D16F49088}" type="presOf" srcId="{997B1B5C-3FDF-44FD-824D-5BB5AE9E42DA}" destId="{2CA59586-9F06-4B39-8838-CA47892FF3C1}"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84A15231-6E6F-4382-A54A-2BC82F55248B}" type="presOf" srcId="{FDEF69D0-F697-4FFE-A00A-408790736519}" destId="{4EEACEDB-4FDE-4620-9D82-683F265FC5CD}"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E669C437-1655-4C73-A962-90BE0B400FE6}" type="presOf" srcId="{0E73BAC4-8F29-4D3D-BE1C-B9DF11BE6A13}" destId="{3B102C13-2265-449E-9664-BE03570BD9D1}" srcOrd="0"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0605F838-026F-40A6-9FC5-C4626853AC9B}" type="presOf" srcId="{0E73BAC4-8F29-4D3D-BE1C-B9DF11BE6A13}" destId="{93DF199E-1EFD-4DFA-B3DB-BA66D9BBB801}"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6A57945B-4071-4104-B494-D9DB5726B32D}" srcId="{FDEF69D0-F697-4FFE-A00A-408790736519}" destId="{CA21FE9E-E36A-418D-83E0-DD030C82A785}" srcOrd="0" destOrd="0" parTransId="{7F2E2247-3E22-4FE3-8E6E-52E431E1AE6D}" sibTransId="{E5C3DA2F-D15E-4272-8A20-C497507132FD}"/>
    <dgm:cxn modelId="{B9F62B5F-EB58-46CA-9658-D944316D00AD}" type="presOf" srcId="{5E4AF7D3-7873-4FE2-AB2B-7ECE5C58966B}" destId="{D4DDEF46-FE07-4E57-AF4C-C117019FD2CB}"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1D5F3262-DE25-44D3-893E-CF82C93454AF}" type="presOf" srcId="{10AA78BD-4928-4685-8370-A546C40C5E67}" destId="{2DDB4B63-E25B-44D0-8308-FB2D55EF7A94}" srcOrd="0" destOrd="0" presId="urn:microsoft.com/office/officeart/2005/8/layout/orgChart1"/>
    <dgm:cxn modelId="{5F211663-7133-4B72-94E1-DCC84B4276DA}" type="presOf" srcId="{45411D7C-3F8A-4B1A-AFFB-B8E34BBD757F}" destId="{27FCCD8B-CCFE-4FCD-AAF2-835EAA45CC31}" srcOrd="0" destOrd="0" presId="urn:microsoft.com/office/officeart/2005/8/layout/orgChart1"/>
    <dgm:cxn modelId="{F94E3B44-DA0D-4DF2-A38A-CBE944C78F75}" type="presOf" srcId="{391138D0-7426-4BD1-8036-8CC3251FEC3A}" destId="{73B548AF-B536-4087-B860-8B1F774C4CBA}" srcOrd="1" destOrd="0" presId="urn:microsoft.com/office/officeart/2005/8/layout/orgChart1"/>
    <dgm:cxn modelId="{797FC966-EDB8-4D67-B918-20A0066C13B1}" srcId="{6BCC867C-4111-49C2-B71E-BDF0A754E0BF}" destId="{391138D0-7426-4BD1-8036-8CC3251FEC3A}" srcOrd="1" destOrd="0" parTransId="{206715AE-53DF-4399-BB9C-07E75B2110A9}" sibTransId="{1566CB97-9E9B-47C6-91B0-191FC0F52C97}"/>
    <dgm:cxn modelId="{DF9A525A-D5A6-4371-B93A-A9229615A901}" type="presOf" srcId="{7A581C72-95EA-487F-95FF-C0E9F966BBDE}" destId="{6053D35F-DC01-4439-B53C-3B0A4A855C70}"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2CC980-1F4F-4F4D-A404-9C0FA08F400B}" type="presOf" srcId="{148A6B4E-6A7F-4298-A9D4-743E20321FC6}" destId="{FAC8978D-8A9E-41DD-91FC-B3447CB1444B}" srcOrd="0"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820309A-412A-4D09-A6B0-0DA881011570}" type="presOf" srcId="{5B6D5D8D-EE4B-427A-A0B3-B73682E41447}" destId="{8D0C13AB-C462-43E3-A3AF-A564B358527F}" srcOrd="0"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A5F8A9B3-8AA7-4AC3-B7C3-BAF7A542A67A}" type="presOf" srcId="{BDCDDA8C-8DFC-47C1-A4E1-096910C1CB90}" destId="{62BA834C-34AE-471E-8699-9A7EF68C659D}" srcOrd="1"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E2E488BF-9EAB-4E68-A90B-A93B6517861B}" type="presOf" srcId="{D2258C22-54CB-48FC-AC5A-49FB07933336}" destId="{DCFC9C9D-318B-4B42-8455-B74FA1139AF9}"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BC9CFED7-5BAD-4DC3-9CAF-3F80BEC7BEE2}" type="presOf" srcId="{7F2E2247-3E22-4FE3-8E6E-52E431E1AE6D}" destId="{09A2ECE2-1C57-4656-8AEE-0AE8E66D0C4A}"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7C782CDD-43A7-4018-846C-21C80332CCBA}" type="presOf" srcId="{030EE85A-2226-434B-BFDD-E1EEB550750A}" destId="{1C81A377-F54B-4A65-8CEE-5F696FC24AB3}"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D63D90E1-70C5-458D-835A-9D6C31F04A75}" srcId="{3BF23DCD-D14D-4652-B874-9F574610E87F}" destId="{FDEF69D0-F697-4FFE-A00A-408790736519}" srcOrd="1" destOrd="0" parTransId="{030EE85A-2226-434B-BFDD-E1EEB550750A}" sibTransId="{1A315C1A-135E-4C1D-9770-63EB99D1BD4F}"/>
    <dgm:cxn modelId="{6987C3F7-1966-4BA9-9376-240509181249}" type="presOf" srcId="{C2BEB798-27C4-4CBF-BE50-24313436FC1B}" destId="{73646372-E536-4097-9361-0F46A780312B}"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E220E7F9-5D14-4EE3-B5CC-2485C3980D62}" srcId="{997B1B5C-3FDF-44FD-824D-5BB5AE9E42DA}" destId="{148A6B4E-6A7F-4298-A9D4-743E20321FC6}" srcOrd="1" destOrd="0" parTransId="{C2BEB798-27C4-4CBF-BE50-24313436FC1B}" sibTransId="{417CC8C4-492F-4721-94DC-D96652438D5D}"/>
    <dgm:cxn modelId="{CB096BFD-1DDD-49DD-B9E9-78302935D612}" type="presOf" srcId="{6BCC867C-4111-49C2-B71E-BDF0A754E0BF}" destId="{2A57D823-3AA5-4A4B-AAD3-D613E6546A7C}"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ar-OM" sz="2000" b="1">
              <a:solidFill>
                <a:schemeClr val="tx1"/>
              </a:solidFill>
            </a:rPr>
            <a:t>مصادر الاستخبارات الوبائية</a:t>
          </a:r>
        </a:p>
      </dgm:t>
    </dgm:pt>
    <dgm:pt modelId="{B409898D-E27C-41BE-A35C-87206B918AE1}" type="parTrans" cxnId="{34641E0B-95F1-4BA8-B791-FDC78308CDC2}">
      <dgm:prSet/>
      <dgm:spPr/>
      <dgm:t>
        <a:bodyPr/>
        <a:lstStyle/>
        <a:p>
          <a:endParaRPr lang="en-US">
            <a:solidFill>
              <a:schemeClr val="tx1"/>
            </a:solidFill>
          </a:endParaRPr>
        </a:p>
      </dgm:t>
    </dgm:pt>
    <dgm:pt modelId="{A18E1566-3773-4D75-AF72-86C4B1D6D836}" type="sibTrans" cxnId="{34641E0B-95F1-4BA8-B791-FDC78308CDC2}">
      <dgm:prSet/>
      <dgm:spPr/>
      <dgm:t>
        <a:bodyPr/>
        <a:lstStyle/>
        <a:p>
          <a:endParaRPr lang="en-US">
            <a:solidFill>
              <a:schemeClr val="tx1"/>
            </a:solidFill>
          </a:endParaRPr>
        </a:p>
      </dgm:t>
    </dgm:pt>
    <dgm:pt modelId="{D2258C22-54CB-48FC-AC5A-49FB07933336}">
      <dgm:prSet phldrT="[Text]" custT="1"/>
      <dgm:spPr>
        <a:solidFill>
          <a:schemeClr val="accent2">
            <a:lumMod val="75000"/>
          </a:schemeClr>
        </a:solidFill>
      </dgm:spPr>
      <dgm:t>
        <a:bodyPr/>
        <a:lstStyle/>
        <a:p>
          <a:r>
            <a:rPr lang="ar-OM" sz="1800" dirty="0">
              <a:solidFill>
                <a:schemeClr val="tx1"/>
              </a:solidFill>
            </a:rPr>
            <a:t>المراقبة بناءً على المؤشرات </a:t>
          </a:r>
          <a:r>
            <a:rPr lang="en-US" sz="1800" dirty="0">
              <a:solidFill>
                <a:schemeClr val="tx1"/>
              </a:solidFill>
            </a:rPr>
            <a:t>(</a:t>
          </a:r>
          <a:r>
            <a:rPr lang="en-GB" sz="1800" dirty="0">
              <a:solidFill>
                <a:schemeClr val="tx1"/>
              </a:solidFill>
            </a:rPr>
            <a:t>IBS</a:t>
          </a:r>
          <a:r>
            <a:rPr lang="en-US" sz="1800" dirty="0">
              <a:solidFill>
                <a:schemeClr val="tx1"/>
              </a:solidFill>
            </a:rPr>
            <a:t>)</a:t>
          </a:r>
          <a:endParaRPr lang="ar-OM" sz="1800" dirty="0">
            <a:solidFill>
              <a:schemeClr val="tx1"/>
            </a:solidFill>
          </a:endParaRPr>
        </a:p>
      </dgm:t>
    </dgm:pt>
    <dgm:pt modelId="{45411D7C-3F8A-4B1A-AFFB-B8E34BBD757F}" type="parTrans" cxnId="{BEE23E3D-DE7D-4102-AC68-56B61A21B830}">
      <dgm:prSet/>
      <dgm:spPr>
        <a:ln w="44450">
          <a:solidFill>
            <a:schemeClr val="accent2">
              <a:lumMod val="75000"/>
            </a:schemeClr>
          </a:solidFill>
        </a:ln>
      </dgm:spPr>
      <dgm:t>
        <a:bodyPr/>
        <a:lstStyle/>
        <a:p>
          <a:endParaRPr lang="en-US">
            <a:solidFill>
              <a:schemeClr val="tx1"/>
            </a:solidFill>
          </a:endParaRPr>
        </a:p>
      </dgm:t>
    </dgm:pt>
    <dgm:pt modelId="{BE626701-CCBC-46B3-A519-19F66EDBFAA6}" type="sibTrans" cxnId="{BEE23E3D-DE7D-4102-AC68-56B61A21B830}">
      <dgm:prSet/>
      <dgm:spPr/>
      <dgm:t>
        <a:bodyPr/>
        <a:lstStyle/>
        <a:p>
          <a:endParaRPr lang="en-US">
            <a:solidFill>
              <a:schemeClr val="tx1"/>
            </a:solidFill>
          </a:endParaRPr>
        </a:p>
      </dgm:t>
    </dgm:pt>
    <dgm:pt modelId="{FDEF69D0-F697-4FFE-A00A-408790736519}">
      <dgm:prSet phldrT="[Text]" custT="1"/>
      <dgm:spPr>
        <a:solidFill>
          <a:srgbClr val="69AE27"/>
        </a:solidFill>
      </dgm:spPr>
      <dgm:t>
        <a:bodyPr/>
        <a:lstStyle/>
        <a:p>
          <a:r>
            <a:rPr lang="ar-OM" sz="1800" dirty="0">
              <a:solidFill>
                <a:schemeClr val="tx1"/>
              </a:solidFill>
            </a:rPr>
            <a:t>المراقبة بناءً على الأحداث </a:t>
          </a:r>
          <a:r>
            <a:rPr lang="en-US" sz="1800" dirty="0">
              <a:solidFill>
                <a:schemeClr val="tx1"/>
              </a:solidFill>
            </a:rPr>
            <a:t> (</a:t>
          </a:r>
          <a:r>
            <a:rPr lang="en-GB" sz="1800" dirty="0">
              <a:solidFill>
                <a:schemeClr val="tx1"/>
              </a:solidFill>
            </a:rPr>
            <a:t>EBS</a:t>
          </a:r>
          <a:r>
            <a:rPr lang="en-US" sz="1800" dirty="0">
              <a:solidFill>
                <a:schemeClr val="tx1"/>
              </a:solidFill>
            </a:rPr>
            <a:t>)</a:t>
          </a:r>
          <a:endParaRPr lang="ar-OM" sz="1800" dirty="0">
            <a:solidFill>
              <a:schemeClr val="tx1"/>
            </a:solidFill>
          </a:endParaRPr>
        </a:p>
      </dgm:t>
    </dgm:pt>
    <dgm:pt modelId="{030EE85A-2226-434B-BFDD-E1EEB550750A}" type="parTrans" cxnId="{D63D90E1-70C5-458D-835A-9D6C31F04A75}">
      <dgm:prSet/>
      <dgm:spPr>
        <a:ln w="44450">
          <a:solidFill>
            <a:srgbClr val="69AE27"/>
          </a:solidFill>
        </a:ln>
      </dgm:spPr>
      <dgm:t>
        <a:bodyPr/>
        <a:lstStyle/>
        <a:p>
          <a:endParaRPr lang="en-US">
            <a:solidFill>
              <a:schemeClr val="tx1"/>
            </a:solidFill>
          </a:endParaRPr>
        </a:p>
      </dgm:t>
    </dgm:pt>
    <dgm:pt modelId="{1A315C1A-135E-4C1D-9770-63EB99D1BD4F}" type="sibTrans" cxnId="{D63D90E1-70C5-458D-835A-9D6C31F04A75}">
      <dgm:prSet/>
      <dgm:spPr/>
      <dgm:t>
        <a:bodyPr/>
        <a:lstStyle/>
        <a:p>
          <a:endParaRPr lang="en-US">
            <a:solidFill>
              <a:schemeClr val="tx1"/>
            </a:solidFill>
          </a:endParaRPr>
        </a:p>
      </dgm:t>
    </dgm:pt>
    <dgm:pt modelId="{CA21FE9E-E36A-418D-83E0-DD030C82A785}">
      <dgm:prSet phldrT="[Text]" custT="1"/>
      <dgm:spPr/>
      <dgm:t>
        <a:bodyPr/>
        <a:lstStyle/>
        <a:p>
          <a:r>
            <a:rPr lang="ar-OM" sz="1800" b="1" dirty="0">
              <a:solidFill>
                <a:schemeClr val="tx1"/>
              </a:solidFill>
            </a:rPr>
            <a:t>المصادر العامة الرسمية</a:t>
          </a:r>
        </a:p>
      </dgm:t>
    </dgm:pt>
    <dgm:pt modelId="{7F2E2247-3E22-4FE3-8E6E-52E431E1AE6D}" type="parTrans" cxnId="{6A57945B-4071-4104-B494-D9DB5726B32D}">
      <dgm:prSet/>
      <dgm:spPr>
        <a:ln w="44450">
          <a:solidFill>
            <a:srgbClr val="69AE27"/>
          </a:solidFill>
        </a:ln>
      </dgm:spPr>
      <dgm:t>
        <a:bodyPr/>
        <a:lstStyle/>
        <a:p>
          <a:endParaRPr lang="en-US">
            <a:solidFill>
              <a:schemeClr val="tx1"/>
            </a:solidFill>
          </a:endParaRPr>
        </a:p>
      </dgm:t>
    </dgm:pt>
    <dgm:pt modelId="{E5C3DA2F-D15E-4272-8A20-C497507132FD}" type="sibTrans" cxnId="{6A57945B-4071-4104-B494-D9DB5726B32D}">
      <dgm:prSet/>
      <dgm:spPr/>
      <dgm:t>
        <a:bodyPr/>
        <a:lstStyle/>
        <a:p>
          <a:endParaRPr lang="en-US">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ar-OM" sz="1800" b="1" dirty="0">
              <a:solidFill>
                <a:prstClr val="black"/>
              </a:solidFill>
              <a:latin typeface="Tahoma"/>
              <a:ea typeface="+mn-ea"/>
              <a:cs typeface="+mn-cs"/>
            </a:rPr>
            <a:t> أنظمة المراقبة القطرية/الإقليمية</a:t>
          </a:r>
        </a:p>
      </dgm:t>
    </dgm:pt>
    <dgm:pt modelId="{497F5C57-54E2-454E-A1F6-9646B994466E}" type="parTrans" cxnId="{C4C2447F-0CBF-4E59-80E4-34F574CDDCBE}">
      <dgm:prSet/>
      <dgm:spPr>
        <a:ln w="44450">
          <a:solidFill>
            <a:schemeClr val="accent2">
              <a:lumMod val="75000"/>
            </a:schemeClr>
          </a:solidFill>
        </a:ln>
      </dgm:spPr>
      <dgm:t>
        <a:bodyPr/>
        <a:lstStyle/>
        <a:p>
          <a:endParaRPr lang="en-US">
            <a:solidFill>
              <a:schemeClr val="tx1"/>
            </a:solidFill>
          </a:endParaRPr>
        </a:p>
      </dgm:t>
    </dgm:pt>
    <dgm:pt modelId="{B3075B2F-40EC-481B-84E7-DE8BDDA77768}" type="sibTrans" cxnId="{C4C2447F-0CBF-4E59-80E4-34F574CDDCBE}">
      <dgm:prSet/>
      <dgm:spPr/>
      <dgm:t>
        <a:bodyPr/>
        <a:lstStyle/>
        <a:p>
          <a:endParaRPr lang="en-US">
            <a:solidFill>
              <a:schemeClr val="tx1"/>
            </a:solidFill>
          </a:endParaRPr>
        </a:p>
      </dgm:t>
    </dgm:pt>
    <dgm:pt modelId="{997B1B5C-3FDF-44FD-824D-5BB5AE9E42DA}">
      <dgm:prSet phldrT="[Text]" custT="1"/>
      <dgm:spPr/>
      <dgm:t>
        <a:bodyPr/>
        <a:lstStyle/>
        <a:p>
          <a:r>
            <a:rPr lang="ar-OM" sz="1800" b="1" dirty="0">
              <a:solidFill>
                <a:schemeClr val="tx1"/>
              </a:solidFill>
            </a:rPr>
            <a:t> المصادر غير الرسمية</a:t>
          </a:r>
        </a:p>
      </dgm:t>
    </dgm:pt>
    <dgm:pt modelId="{B97EF10F-D6D6-47F0-9D82-D18A317E54A8}" type="parTrans" cxnId="{40650FD8-8692-4932-B165-E4ECEBA661FC}">
      <dgm:prSet/>
      <dgm:spPr/>
      <dgm:t>
        <a:bodyPr/>
        <a:lstStyle/>
        <a:p>
          <a:endParaRPr lang="en-US">
            <a:solidFill>
              <a:schemeClr val="tx1"/>
            </a:solidFill>
          </a:endParaRPr>
        </a:p>
      </dgm:t>
    </dgm:pt>
    <dgm:pt modelId="{03435509-BAEB-4AF8-AD21-F4E9C2FE1411}" type="sibTrans" cxnId="{40650FD8-8692-4932-B165-E4ECEBA661FC}">
      <dgm:prSet/>
      <dgm:spPr/>
      <dgm:t>
        <a:bodyPr/>
        <a:lstStyle/>
        <a:p>
          <a:endParaRPr lang="en-US">
            <a:solidFill>
              <a:schemeClr val="tx1"/>
            </a:solidFill>
          </a:endParaRPr>
        </a:p>
      </dgm:t>
    </dgm:pt>
    <dgm:pt modelId="{D5AA5E3B-B8EA-4C41-B2FB-1593E78580CD}">
      <dgm:prSet phldrT="[Text]" custT="1"/>
      <dgm:spPr/>
      <dgm:t>
        <a:bodyPr/>
        <a:lstStyle/>
        <a:p>
          <a:r>
            <a:rPr lang="ar-OM" sz="1800" b="1">
              <a:solidFill>
                <a:schemeClr val="tx1"/>
              </a:solidFill>
            </a:rPr>
            <a:t>المنصات المقيدة</a:t>
          </a:r>
        </a:p>
      </dgm:t>
    </dgm:pt>
    <dgm:pt modelId="{7EAA2B24-9945-47D3-9883-C75FBB3C3EFF}" type="parTrans" cxnId="{0E11FBD5-35C8-4E01-BA67-D9A0E2B6DB98}">
      <dgm:prSet/>
      <dgm:spPr>
        <a:ln w="44450">
          <a:solidFill>
            <a:srgbClr val="69AE27"/>
          </a:solidFill>
        </a:ln>
      </dgm:spPr>
      <dgm:t>
        <a:bodyPr/>
        <a:lstStyle/>
        <a:p>
          <a:endParaRPr lang="en-US">
            <a:solidFill>
              <a:schemeClr val="tx1"/>
            </a:solidFill>
          </a:endParaRPr>
        </a:p>
      </dgm:t>
    </dgm:pt>
    <dgm:pt modelId="{D6E2AAA0-60C5-4AF5-9A01-37414B9120C4}" type="sibTrans" cxnId="{0E11FBD5-35C8-4E01-BA67-D9A0E2B6DB98}">
      <dgm:prSet/>
      <dgm:spPr/>
      <dgm:t>
        <a:bodyPr/>
        <a:lstStyle/>
        <a:p>
          <a:endParaRPr lang="en-US">
            <a:solidFill>
              <a:schemeClr val="tx1"/>
            </a:solidFill>
          </a:endParaRPr>
        </a:p>
      </dgm:t>
    </dgm:pt>
    <dgm:pt modelId="{6BCC867C-4111-49C2-B71E-BDF0A754E0BF}">
      <dgm:prSet phldrT="[Text]" custT="1"/>
      <dgm:spPr/>
      <dgm:t>
        <a:bodyPr/>
        <a:lstStyle/>
        <a:p>
          <a:r>
            <a:rPr lang="ar-OM" sz="1800">
              <a:solidFill>
                <a:schemeClr val="tx1"/>
              </a:solidFill>
            </a:rPr>
            <a:t>تطبيقات تجميع المعلومات عبر الويب</a:t>
          </a:r>
        </a:p>
      </dgm:t>
    </dgm:pt>
    <dgm:pt modelId="{5E4AF7D3-7873-4FE2-AB2B-7ECE5C58966B}" type="parTrans" cxnId="{8734BADE-9FE1-4CCD-BCC9-6D3DE93587A6}">
      <dgm:prSet/>
      <dgm:spPr>
        <a:ln w="44450">
          <a:solidFill>
            <a:srgbClr val="69AE27"/>
          </a:solidFill>
        </a:ln>
      </dgm:spPr>
      <dgm:t>
        <a:bodyPr/>
        <a:lstStyle/>
        <a:p>
          <a:endParaRPr lang="en-US">
            <a:solidFill>
              <a:schemeClr val="tx1"/>
            </a:solidFill>
          </a:endParaRPr>
        </a:p>
      </dgm:t>
    </dgm:pt>
    <dgm:pt modelId="{0C038D65-197B-4AF7-9A94-9972646E1603}" type="sibTrans" cxnId="{8734BADE-9FE1-4CCD-BCC9-6D3DE93587A6}">
      <dgm:prSet/>
      <dgm:spPr/>
      <dgm:t>
        <a:bodyPr/>
        <a:lstStyle/>
        <a:p>
          <a:endParaRPr lang="en-US">
            <a:solidFill>
              <a:schemeClr val="tx1"/>
            </a:solidFill>
          </a:endParaRPr>
        </a:p>
      </dgm:t>
    </dgm:pt>
    <dgm:pt modelId="{148A6B4E-6A7F-4298-A9D4-743E20321FC6}">
      <dgm:prSet phldrT="[Text]" custT="1"/>
      <dgm:spPr/>
      <dgm:t>
        <a:bodyPr/>
        <a:lstStyle/>
        <a:p>
          <a:r>
            <a:rPr lang="ar-OM" sz="1800">
              <a:solidFill>
                <a:schemeClr val="tx1"/>
              </a:solidFill>
            </a:rPr>
            <a:t>وسائل التواصل الاجتماعي</a:t>
          </a:r>
        </a:p>
      </dgm:t>
    </dgm:pt>
    <dgm:pt modelId="{C2BEB798-27C4-4CBF-BE50-24313436FC1B}" type="parTrans" cxnId="{E220E7F9-5D14-4EE3-B5CC-2485C3980D62}">
      <dgm:prSet/>
      <dgm:spPr>
        <a:ln w="44450">
          <a:solidFill>
            <a:srgbClr val="69AE27"/>
          </a:solidFill>
        </a:ln>
      </dgm:spPr>
      <dgm:t>
        <a:bodyPr/>
        <a:lstStyle/>
        <a:p>
          <a:endParaRPr lang="en-US">
            <a:solidFill>
              <a:schemeClr val="tx1"/>
            </a:solidFill>
          </a:endParaRPr>
        </a:p>
      </dgm:t>
    </dgm:pt>
    <dgm:pt modelId="{417CC8C4-492F-4721-94DC-D96652438D5D}" type="sibTrans" cxnId="{E220E7F9-5D14-4EE3-B5CC-2485C3980D62}">
      <dgm:prSet/>
      <dgm:spPr/>
      <dgm:t>
        <a:bodyPr/>
        <a:lstStyle/>
        <a:p>
          <a:endParaRPr lang="en-US">
            <a:solidFill>
              <a:schemeClr val="tx1"/>
            </a:solidFill>
          </a:endParaRPr>
        </a:p>
      </dgm:t>
    </dgm:pt>
    <dgm:pt modelId="{5B6D5D8D-EE4B-427A-A0B3-B73682E41447}">
      <dgm:prSet phldrT="[Text]" custT="1"/>
      <dgm:spPr/>
      <dgm:t>
        <a:bodyPr/>
        <a:lstStyle/>
        <a:p>
          <a:pPr>
            <a:lnSpc>
              <a:spcPct val="100000"/>
            </a:lnSpc>
            <a:spcAft>
              <a:spcPts val="0"/>
            </a:spcAft>
          </a:pPr>
          <a:r>
            <a:rPr lang="ar-OM" sz="1800">
              <a:solidFill>
                <a:schemeClr val="tx1"/>
              </a:solidFill>
            </a:rPr>
            <a:t>تخضع للإشراف</a:t>
          </a:r>
        </a:p>
      </dgm:t>
    </dgm:pt>
    <dgm:pt modelId="{4B6E5B56-02D2-43D5-B3FF-29B1B263E93C}" type="parTrans" cxnId="{CF418F00-4811-4229-9566-3D4DAE804669}">
      <dgm:prSet/>
      <dgm:spPr/>
      <dgm:t>
        <a:bodyPr/>
        <a:lstStyle/>
        <a:p>
          <a:endParaRPr lang="en-US">
            <a:solidFill>
              <a:schemeClr val="tx1"/>
            </a:solidFill>
          </a:endParaRPr>
        </a:p>
      </dgm:t>
    </dgm:pt>
    <dgm:pt modelId="{140DEE61-7F03-44FC-8953-4427FCD7A6AE}" type="sibTrans" cxnId="{CF418F00-4811-4229-9566-3D4DAE804669}">
      <dgm:prSet/>
      <dgm:spPr/>
      <dgm:t>
        <a:bodyPr/>
        <a:lstStyle/>
        <a:p>
          <a:endParaRPr lang="en-US">
            <a:solidFill>
              <a:schemeClr val="tx1"/>
            </a:solidFill>
          </a:endParaRPr>
        </a:p>
      </dgm:t>
    </dgm:pt>
    <dgm:pt modelId="{391138D0-7426-4BD1-8036-8CC3251FEC3A}">
      <dgm:prSet phldrT="[Text]" custT="1"/>
      <dgm:spPr/>
      <dgm:t>
        <a:bodyPr/>
        <a:lstStyle/>
        <a:p>
          <a:pPr>
            <a:lnSpc>
              <a:spcPct val="100000"/>
            </a:lnSpc>
            <a:spcAft>
              <a:spcPts val="0"/>
            </a:spcAft>
          </a:pPr>
          <a:r>
            <a:rPr lang="ar-OM" sz="1800">
              <a:solidFill>
                <a:schemeClr val="tx1"/>
              </a:solidFill>
            </a:rPr>
            <a:t> تلقائية</a:t>
          </a:r>
        </a:p>
      </dgm:t>
    </dgm:pt>
    <dgm:pt modelId="{206715AE-53DF-4399-BB9C-07E75B2110A9}" type="parTrans" cxnId="{797FC966-EDB8-4D67-B918-20A0066C13B1}">
      <dgm:prSet/>
      <dgm:spPr/>
      <dgm:t>
        <a:bodyPr/>
        <a:lstStyle/>
        <a:p>
          <a:endParaRPr lang="en-US">
            <a:solidFill>
              <a:schemeClr val="tx1"/>
            </a:solidFill>
          </a:endParaRPr>
        </a:p>
      </dgm:t>
    </dgm:pt>
    <dgm:pt modelId="{1566CB97-9E9B-47C6-91B0-191FC0F52C97}" type="sibTrans" cxnId="{797FC966-EDB8-4D67-B918-20A0066C13B1}">
      <dgm:prSet/>
      <dgm:spPr/>
      <dgm:t>
        <a:bodyPr/>
        <a:lstStyle/>
        <a:p>
          <a:endParaRPr lang="en-US">
            <a:solidFill>
              <a:schemeClr val="tx1"/>
            </a:solidFill>
          </a:endParaRPr>
        </a:p>
      </dgm:t>
    </dgm:pt>
    <dgm:pt modelId="{0E73BAC4-8F29-4D3D-BE1C-B9DF11BE6A13}">
      <dgm:prSet phldrT="[Text]" custT="1"/>
      <dgm:spPr/>
      <dgm:t>
        <a:bodyPr/>
        <a:lstStyle/>
        <a:p>
          <a:pPr>
            <a:lnSpc>
              <a:spcPct val="100000"/>
            </a:lnSpc>
            <a:spcAft>
              <a:spcPts val="0"/>
            </a:spcAft>
          </a:pPr>
          <a:r>
            <a:rPr lang="ar-OM" sz="1800">
              <a:solidFill>
                <a:schemeClr val="tx1"/>
              </a:solidFill>
            </a:rPr>
            <a:t> المراقبة اليدوية</a:t>
          </a:r>
        </a:p>
      </dgm:t>
    </dgm:pt>
    <dgm:pt modelId="{07EDBE49-2488-47B3-82FE-CF80D1B1F213}" type="parTrans" cxnId="{94FAE804-3FE1-451A-8303-D8457D17B284}">
      <dgm:prSet/>
      <dgm:spPr/>
      <dgm:t>
        <a:bodyPr/>
        <a:lstStyle/>
        <a:p>
          <a:endParaRPr lang="en-US">
            <a:solidFill>
              <a:schemeClr val="tx1"/>
            </a:solidFill>
          </a:endParaRPr>
        </a:p>
      </dgm:t>
    </dgm:pt>
    <dgm:pt modelId="{B356B0B3-DFA3-464F-B55C-729706C82A5C}" type="sibTrans" cxnId="{94FAE804-3FE1-451A-8303-D8457D17B284}">
      <dgm:prSet/>
      <dgm:spPr/>
      <dgm:t>
        <a:bodyPr/>
        <a:lstStyle/>
        <a:p>
          <a:endParaRPr lang="en-US">
            <a:solidFill>
              <a:schemeClr val="tx1"/>
            </a:solidFill>
          </a:endParaRPr>
        </a:p>
      </dgm:t>
    </dgm:pt>
    <dgm:pt modelId="{7A581C72-95EA-487F-95FF-C0E9F966BBDE}">
      <dgm:prSet phldrT="[Text]" custT="1"/>
      <dgm:spPr/>
      <dgm:t>
        <a:bodyPr/>
        <a:lstStyle/>
        <a:p>
          <a:pPr>
            <a:lnSpc>
              <a:spcPct val="100000"/>
            </a:lnSpc>
            <a:spcAft>
              <a:spcPts val="0"/>
            </a:spcAft>
          </a:pPr>
          <a:r>
            <a:rPr lang="ar-OM" sz="1800">
              <a:solidFill>
                <a:schemeClr val="tx1"/>
              </a:solidFill>
            </a:rPr>
            <a:t> المراقبة التلقائية</a:t>
          </a:r>
        </a:p>
      </dgm:t>
    </dgm:pt>
    <dgm:pt modelId="{1C9227C2-EA2C-4127-8991-6749525E9F50}" type="parTrans" cxnId="{BA8DB799-2A94-42D2-BB2C-8CE7DC5A0B4E}">
      <dgm:prSet/>
      <dgm:spPr/>
      <dgm:t>
        <a:bodyPr/>
        <a:lstStyle/>
        <a:p>
          <a:endParaRPr lang="en-US">
            <a:solidFill>
              <a:schemeClr val="tx1"/>
            </a:solidFill>
          </a:endParaRPr>
        </a:p>
      </dgm:t>
    </dgm:pt>
    <dgm:pt modelId="{E0C99832-0AB2-481B-938B-C3751E09CF2E}" type="sibTrans" cxnId="{BA8DB799-2A94-42D2-BB2C-8CE7DC5A0B4E}">
      <dgm:prSet/>
      <dgm:spPr/>
      <dgm:t>
        <a:bodyPr/>
        <a:lstStyle/>
        <a:p>
          <a:endParaRPr lang="en-US">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pt>
    <dgm:pt modelId="{533D5CEC-597F-4A06-AF88-0557B1234BDE}" type="pres">
      <dgm:prSet presAssocID="{3BF23DCD-D14D-4652-B874-9F574610E87F}" presName="hierRoot1" presStyleCnt="0">
        <dgm:presLayoutVars>
          <dgm:hierBranch val="init"/>
        </dgm:presLayoutVars>
      </dgm:prSet>
      <dgm:spPr/>
    </dgm:pt>
    <dgm:pt modelId="{A4CE7B08-7D79-42CF-A402-AD67ACACD346}" type="pres">
      <dgm:prSet presAssocID="{3BF23DCD-D14D-4652-B874-9F574610E87F}" presName="rootComposite1" presStyleCnt="0"/>
      <dgm:spPr/>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pt>
    <dgm:pt modelId="{7936441A-BFD1-4D04-B4C4-EC4AC25EAD7F}" type="pres">
      <dgm:prSet presAssocID="{3BF23DCD-D14D-4652-B874-9F574610E87F}" presName="rootConnector1" presStyleLbl="node1" presStyleIdx="0" presStyleCnt="0"/>
      <dgm:spPr/>
    </dgm:pt>
    <dgm:pt modelId="{7419DE65-44DB-4625-B579-2B801A1F536B}" type="pres">
      <dgm:prSet presAssocID="{3BF23DCD-D14D-4652-B874-9F574610E87F}" presName="hierChild2" presStyleCnt="0"/>
      <dgm:spPr/>
    </dgm:pt>
    <dgm:pt modelId="{27FCCD8B-CCFE-4FCD-AAF2-835EAA45CC31}" type="pres">
      <dgm:prSet presAssocID="{45411D7C-3F8A-4B1A-AFFB-B8E34BBD757F}" presName="Name37" presStyleLbl="parChTrans1D2" presStyleIdx="0" presStyleCnt="2"/>
      <dgm:spPr/>
    </dgm:pt>
    <dgm:pt modelId="{DDCA9B3D-0F7D-4B0D-B85D-7F07397B8566}" type="pres">
      <dgm:prSet presAssocID="{D2258C22-54CB-48FC-AC5A-49FB07933336}" presName="hierRoot2" presStyleCnt="0">
        <dgm:presLayoutVars>
          <dgm:hierBranch/>
        </dgm:presLayoutVars>
      </dgm:prSet>
      <dgm:spPr/>
    </dgm:pt>
    <dgm:pt modelId="{E98BD5D9-5FDF-4222-A601-80D9F3988C45}" type="pres">
      <dgm:prSet presAssocID="{D2258C22-54CB-48FC-AC5A-49FB07933336}" presName="rootComposite" presStyleCnt="0"/>
      <dgm:spPr/>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pt>
    <dgm:pt modelId="{D66CC37F-1598-4AB2-8566-701FE03BFC25}" type="pres">
      <dgm:prSet presAssocID="{D2258C22-54CB-48FC-AC5A-49FB07933336}" presName="rootConnector" presStyleLbl="node2" presStyleIdx="0" presStyleCnt="2"/>
      <dgm:spPr/>
    </dgm:pt>
    <dgm:pt modelId="{750A9D22-0F77-4E57-90E1-3FFD69B78071}" type="pres">
      <dgm:prSet presAssocID="{D2258C22-54CB-48FC-AC5A-49FB07933336}" presName="hierChild4" presStyleCnt="0"/>
      <dgm:spPr/>
    </dgm:pt>
    <dgm:pt modelId="{DC80C75E-C69C-4F07-9CD2-489B5FABCB6D}" type="pres">
      <dgm:prSet presAssocID="{497F5C57-54E2-454E-A1F6-9646B994466E}" presName="Name35" presStyleLbl="parChTrans1D3" presStyleIdx="0" presStyleCnt="4"/>
      <dgm:spPr/>
    </dgm:pt>
    <dgm:pt modelId="{C4D8AB64-5177-45B4-8A41-8A32160E19DC}" type="pres">
      <dgm:prSet presAssocID="{BDCDDA8C-8DFC-47C1-A4E1-096910C1CB90}" presName="hierRoot2" presStyleCnt="0">
        <dgm:presLayoutVars>
          <dgm:hierBranch/>
        </dgm:presLayoutVars>
      </dgm:prSet>
      <dgm:spPr/>
    </dgm:pt>
    <dgm:pt modelId="{9C74711E-EEB2-477B-B5BA-C7F17E62FEF4}" type="pres">
      <dgm:prSet presAssocID="{BDCDDA8C-8DFC-47C1-A4E1-096910C1CB90}" presName="rootComposite" presStyleCnt="0"/>
      <dgm:spPr/>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pt>
    <dgm:pt modelId="{62BA834C-34AE-471E-8699-9A7EF68C659D}" type="pres">
      <dgm:prSet presAssocID="{BDCDDA8C-8DFC-47C1-A4E1-096910C1CB90}" presName="rootConnector" presStyleLbl="node3" presStyleIdx="0" presStyleCnt="4"/>
      <dgm:spPr/>
    </dgm:pt>
    <dgm:pt modelId="{C19DF997-C616-4114-B994-22997D327383}" type="pres">
      <dgm:prSet presAssocID="{BDCDDA8C-8DFC-47C1-A4E1-096910C1CB90}" presName="hierChild4" presStyleCnt="0"/>
      <dgm:spPr/>
    </dgm:pt>
    <dgm:pt modelId="{AC6FC665-CE54-4771-AA01-47ABC01A321F}" type="pres">
      <dgm:prSet presAssocID="{BDCDDA8C-8DFC-47C1-A4E1-096910C1CB90}" presName="hierChild5" presStyleCnt="0"/>
      <dgm:spPr/>
    </dgm:pt>
    <dgm:pt modelId="{351B9B59-7137-4E87-950A-2C2D9524F735}" type="pres">
      <dgm:prSet presAssocID="{D2258C22-54CB-48FC-AC5A-49FB07933336}" presName="hierChild5" presStyleCnt="0"/>
      <dgm:spPr/>
    </dgm:pt>
    <dgm:pt modelId="{1C81A377-F54B-4A65-8CEE-5F696FC24AB3}" type="pres">
      <dgm:prSet presAssocID="{030EE85A-2226-434B-BFDD-E1EEB550750A}" presName="Name37" presStyleLbl="parChTrans1D2" presStyleIdx="1" presStyleCnt="2"/>
      <dgm:spPr/>
    </dgm:pt>
    <dgm:pt modelId="{681E13C0-B136-4F0C-A22A-3ECB57987658}" type="pres">
      <dgm:prSet presAssocID="{FDEF69D0-F697-4FFE-A00A-408790736519}" presName="hierRoot2" presStyleCnt="0">
        <dgm:presLayoutVars>
          <dgm:hierBranch val="init"/>
        </dgm:presLayoutVars>
      </dgm:prSet>
      <dgm:spPr/>
    </dgm:pt>
    <dgm:pt modelId="{230EC129-6B8B-45CF-847D-238B0F473405}" type="pres">
      <dgm:prSet presAssocID="{FDEF69D0-F697-4FFE-A00A-408790736519}" presName="rootComposite" presStyleCnt="0"/>
      <dgm:spPr/>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pt>
    <dgm:pt modelId="{78D5A274-F864-4477-83DF-BD59724E8605}" type="pres">
      <dgm:prSet presAssocID="{FDEF69D0-F697-4FFE-A00A-408790736519}" presName="rootConnector" presStyleLbl="node2" presStyleIdx="1" presStyleCnt="2"/>
      <dgm:spPr/>
    </dgm:pt>
    <dgm:pt modelId="{83CE87F3-B964-4C23-8797-480F84897E4B}" type="pres">
      <dgm:prSet presAssocID="{FDEF69D0-F697-4FFE-A00A-408790736519}" presName="hierChild4" presStyleCnt="0"/>
      <dgm:spPr/>
    </dgm:pt>
    <dgm:pt modelId="{09A2ECE2-1C57-4656-8AEE-0AE8E66D0C4A}" type="pres">
      <dgm:prSet presAssocID="{7F2E2247-3E22-4FE3-8E6E-52E431E1AE6D}" presName="Name37" presStyleLbl="parChTrans1D3" presStyleIdx="1" presStyleCnt="4"/>
      <dgm:spPr/>
    </dgm:pt>
    <dgm:pt modelId="{EC1E58CC-882A-41BD-9C68-992570B3DAF0}" type="pres">
      <dgm:prSet presAssocID="{CA21FE9E-E36A-418D-83E0-DD030C82A785}" presName="hierRoot2" presStyleCnt="0">
        <dgm:presLayoutVars>
          <dgm:hierBranch val="init"/>
        </dgm:presLayoutVars>
      </dgm:prSet>
      <dgm:spPr/>
    </dgm:pt>
    <dgm:pt modelId="{2CBBABA8-0547-426B-9A0A-17560BA3C0C6}" type="pres">
      <dgm:prSet presAssocID="{CA21FE9E-E36A-418D-83E0-DD030C82A785}" presName="rootComposite" presStyleCnt="0"/>
      <dgm:spPr/>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pt>
    <dgm:pt modelId="{DBF96B58-DF81-4C61-9EDE-16BC6E166CAA}" type="pres">
      <dgm:prSet presAssocID="{CA21FE9E-E36A-418D-83E0-DD030C82A785}" presName="rootConnector" presStyleLbl="node3" presStyleIdx="1" presStyleCnt="4"/>
      <dgm:spPr/>
    </dgm:pt>
    <dgm:pt modelId="{71E8CD6B-22DF-40D0-A450-5A83ECA57B79}" type="pres">
      <dgm:prSet presAssocID="{CA21FE9E-E36A-418D-83E0-DD030C82A785}" presName="hierChild4" presStyleCnt="0"/>
      <dgm:spPr/>
    </dgm:pt>
    <dgm:pt modelId="{4A492CF1-F250-429C-A9E8-37B5F3B848F3}" type="pres">
      <dgm:prSet presAssocID="{CA21FE9E-E36A-418D-83E0-DD030C82A785}" presName="hierChild5" presStyleCnt="0"/>
      <dgm:spPr/>
    </dgm:pt>
    <dgm:pt modelId="{9F87F3D8-CDB0-49AB-8758-85D486D76ED3}" type="pres">
      <dgm:prSet presAssocID="{B97EF10F-D6D6-47F0-9D82-D18A317E54A8}" presName="Name37" presStyleLbl="parChTrans1D3" presStyleIdx="2" presStyleCnt="4"/>
      <dgm:spPr/>
    </dgm:pt>
    <dgm:pt modelId="{50A902D8-DB4B-4A99-841C-9329E405B263}" type="pres">
      <dgm:prSet presAssocID="{997B1B5C-3FDF-44FD-824D-5BB5AE9E42DA}" presName="hierRoot2" presStyleCnt="0">
        <dgm:presLayoutVars>
          <dgm:hierBranch val="init"/>
        </dgm:presLayoutVars>
      </dgm:prSet>
      <dgm:spPr/>
    </dgm:pt>
    <dgm:pt modelId="{34524373-9CC2-4AF5-AA9C-ADCE3147CAAC}" type="pres">
      <dgm:prSet presAssocID="{997B1B5C-3FDF-44FD-824D-5BB5AE9E42DA}" presName="rootComposite" presStyleCnt="0"/>
      <dgm:spPr/>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pt>
    <dgm:pt modelId="{42B565B1-F165-436D-9D3F-6BC8767A2F0A}" type="pres">
      <dgm:prSet presAssocID="{997B1B5C-3FDF-44FD-824D-5BB5AE9E42DA}" presName="rootConnector" presStyleLbl="node3" presStyleIdx="2" presStyleCnt="4"/>
      <dgm:spPr/>
    </dgm:pt>
    <dgm:pt modelId="{5957D5C2-5A34-4909-B2B5-F9C99461F311}" type="pres">
      <dgm:prSet presAssocID="{997B1B5C-3FDF-44FD-824D-5BB5AE9E42DA}" presName="hierChild4" presStyleCnt="0"/>
      <dgm:spPr/>
    </dgm:pt>
    <dgm:pt modelId="{D4DDEF46-FE07-4E57-AF4C-C117019FD2CB}" type="pres">
      <dgm:prSet presAssocID="{5E4AF7D3-7873-4FE2-AB2B-7ECE5C58966B}" presName="Name37" presStyleLbl="parChTrans1D4" presStyleIdx="0" presStyleCnt="6"/>
      <dgm:spPr/>
    </dgm:pt>
    <dgm:pt modelId="{5C0D0774-938A-4F6E-B01B-9B84711954EE}" type="pres">
      <dgm:prSet presAssocID="{6BCC867C-4111-49C2-B71E-BDF0A754E0BF}" presName="hierRoot2" presStyleCnt="0">
        <dgm:presLayoutVars>
          <dgm:hierBranch val="l"/>
        </dgm:presLayoutVars>
      </dgm:prSet>
      <dgm:spPr/>
    </dgm:pt>
    <dgm:pt modelId="{8ADF9AC3-97C4-4863-89EF-F38E62573E2F}" type="pres">
      <dgm:prSet presAssocID="{6BCC867C-4111-49C2-B71E-BDF0A754E0BF}" presName="rootComposite" presStyleCnt="0"/>
      <dgm:spPr/>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pt>
    <dgm:pt modelId="{9F6FE786-E40C-4DE0-9BF5-6D293C283B42}" type="pres">
      <dgm:prSet presAssocID="{6BCC867C-4111-49C2-B71E-BDF0A754E0BF}" presName="rootConnector" presStyleLbl="node4" presStyleIdx="0" presStyleCnt="6"/>
      <dgm:spPr/>
    </dgm:pt>
    <dgm:pt modelId="{65164181-3704-4AE6-A19F-9A61947117C7}" type="pres">
      <dgm:prSet presAssocID="{6BCC867C-4111-49C2-B71E-BDF0A754E0BF}" presName="hierChild4" presStyleCnt="0"/>
      <dgm:spPr/>
    </dgm:pt>
    <dgm:pt modelId="{15B3D504-35D5-4046-8412-31D600356292}" type="pres">
      <dgm:prSet presAssocID="{4B6E5B56-02D2-43D5-B3FF-29B1B263E93C}" presName="Name50" presStyleLbl="parChTrans1D4" presStyleIdx="1" presStyleCnt="6"/>
      <dgm:spPr/>
    </dgm:pt>
    <dgm:pt modelId="{14E33A6B-9F65-4502-82CA-FA2BF6610B68}" type="pres">
      <dgm:prSet presAssocID="{5B6D5D8D-EE4B-427A-A0B3-B73682E41447}" presName="hierRoot2" presStyleCnt="0">
        <dgm:presLayoutVars>
          <dgm:hierBranch val="init"/>
        </dgm:presLayoutVars>
      </dgm:prSet>
      <dgm:spPr/>
    </dgm:pt>
    <dgm:pt modelId="{CD8B3BBE-069A-4566-AC6F-2494144977E3}" type="pres">
      <dgm:prSet presAssocID="{5B6D5D8D-EE4B-427A-A0B3-B73682E41447}" presName="rootComposite" presStyleCnt="0"/>
      <dgm:spPr/>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pt>
    <dgm:pt modelId="{065CF884-73B8-43AB-823E-FED2557416F5}" type="pres">
      <dgm:prSet presAssocID="{5B6D5D8D-EE4B-427A-A0B3-B73682E41447}" presName="rootConnector" presStyleLbl="node4" presStyleIdx="1" presStyleCnt="6"/>
      <dgm:spPr/>
    </dgm:pt>
    <dgm:pt modelId="{F5B9CF25-9DCC-4602-9548-CDAF4B8E2E81}" type="pres">
      <dgm:prSet presAssocID="{5B6D5D8D-EE4B-427A-A0B3-B73682E41447}" presName="hierChild4" presStyleCnt="0"/>
      <dgm:spPr/>
    </dgm:pt>
    <dgm:pt modelId="{F356F3DC-A3BF-4AB9-9C19-8842333EFF3C}" type="pres">
      <dgm:prSet presAssocID="{5B6D5D8D-EE4B-427A-A0B3-B73682E41447}" presName="hierChild5" presStyleCnt="0"/>
      <dgm:spPr/>
    </dgm:pt>
    <dgm:pt modelId="{DEB2829D-2A54-492A-9403-530798BCE525}" type="pres">
      <dgm:prSet presAssocID="{206715AE-53DF-4399-BB9C-07E75B2110A9}" presName="Name50" presStyleLbl="parChTrans1D4" presStyleIdx="2" presStyleCnt="6"/>
      <dgm:spPr/>
    </dgm:pt>
    <dgm:pt modelId="{CC4325F1-456F-4A97-8A54-F76E43FE3149}" type="pres">
      <dgm:prSet presAssocID="{391138D0-7426-4BD1-8036-8CC3251FEC3A}" presName="hierRoot2" presStyleCnt="0">
        <dgm:presLayoutVars>
          <dgm:hierBranch val="init"/>
        </dgm:presLayoutVars>
      </dgm:prSet>
      <dgm:spPr/>
    </dgm:pt>
    <dgm:pt modelId="{557EC610-D2EF-46FA-A41D-FA2E6B451898}" type="pres">
      <dgm:prSet presAssocID="{391138D0-7426-4BD1-8036-8CC3251FEC3A}" presName="rootComposite" presStyleCnt="0"/>
      <dgm:spPr/>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pt>
    <dgm:pt modelId="{73B548AF-B536-4087-B860-8B1F774C4CBA}" type="pres">
      <dgm:prSet presAssocID="{391138D0-7426-4BD1-8036-8CC3251FEC3A}" presName="rootConnector" presStyleLbl="node4" presStyleIdx="2" presStyleCnt="6"/>
      <dgm:spPr/>
    </dgm:pt>
    <dgm:pt modelId="{747276EC-0D91-4E3E-8B2E-5DADA87AB8CE}" type="pres">
      <dgm:prSet presAssocID="{391138D0-7426-4BD1-8036-8CC3251FEC3A}" presName="hierChild4" presStyleCnt="0"/>
      <dgm:spPr/>
    </dgm:pt>
    <dgm:pt modelId="{99780FB6-CDB5-4A8D-A07C-E8E4667343B8}" type="pres">
      <dgm:prSet presAssocID="{391138D0-7426-4BD1-8036-8CC3251FEC3A}" presName="hierChild5" presStyleCnt="0"/>
      <dgm:spPr/>
    </dgm:pt>
    <dgm:pt modelId="{FAD2E0C8-507E-4E1A-B939-9C5EA81DC2FE}" type="pres">
      <dgm:prSet presAssocID="{6BCC867C-4111-49C2-B71E-BDF0A754E0BF}" presName="hierChild5" presStyleCnt="0"/>
      <dgm:spPr/>
    </dgm:pt>
    <dgm:pt modelId="{73646372-E536-4097-9361-0F46A780312B}" type="pres">
      <dgm:prSet presAssocID="{C2BEB798-27C4-4CBF-BE50-24313436FC1B}" presName="Name37" presStyleLbl="parChTrans1D4" presStyleIdx="3" presStyleCnt="6"/>
      <dgm:spPr/>
    </dgm:pt>
    <dgm:pt modelId="{C35D370B-9D97-473B-B5B6-FA08E686B4DD}" type="pres">
      <dgm:prSet presAssocID="{148A6B4E-6A7F-4298-A9D4-743E20321FC6}" presName="hierRoot2" presStyleCnt="0">
        <dgm:presLayoutVars>
          <dgm:hierBranch val="r"/>
        </dgm:presLayoutVars>
      </dgm:prSet>
      <dgm:spPr/>
    </dgm:pt>
    <dgm:pt modelId="{2213486F-280F-4F51-A682-5548BC61EAAC}" type="pres">
      <dgm:prSet presAssocID="{148A6B4E-6A7F-4298-A9D4-743E20321FC6}" presName="rootComposite" presStyleCnt="0"/>
      <dgm:spPr/>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pt>
    <dgm:pt modelId="{7A1DFBE2-EA81-4F44-9EF6-A421BC28973B}" type="pres">
      <dgm:prSet presAssocID="{148A6B4E-6A7F-4298-A9D4-743E20321FC6}" presName="rootConnector" presStyleLbl="node4" presStyleIdx="3" presStyleCnt="6"/>
      <dgm:spPr/>
    </dgm:pt>
    <dgm:pt modelId="{E70F1D8D-0BA4-46E4-9E89-9F4063630D0D}" type="pres">
      <dgm:prSet presAssocID="{148A6B4E-6A7F-4298-A9D4-743E20321FC6}" presName="hierChild4" presStyleCnt="0"/>
      <dgm:spPr/>
    </dgm:pt>
    <dgm:pt modelId="{363F8297-5324-483C-BFBB-B210757B198C}" type="pres">
      <dgm:prSet presAssocID="{07EDBE49-2488-47B3-82FE-CF80D1B1F213}" presName="Name50" presStyleLbl="parChTrans1D4" presStyleIdx="4" presStyleCnt="6"/>
      <dgm:spPr/>
    </dgm:pt>
    <dgm:pt modelId="{E5562C85-712C-4D53-936E-309A09AF1153}" type="pres">
      <dgm:prSet presAssocID="{0E73BAC4-8F29-4D3D-BE1C-B9DF11BE6A13}" presName="hierRoot2" presStyleCnt="0">
        <dgm:presLayoutVars>
          <dgm:hierBranch val="r"/>
        </dgm:presLayoutVars>
      </dgm:prSet>
      <dgm:spPr/>
    </dgm:pt>
    <dgm:pt modelId="{70194BD2-A53A-40DA-BE51-E06876DA1872}" type="pres">
      <dgm:prSet presAssocID="{0E73BAC4-8F29-4D3D-BE1C-B9DF11BE6A13}" presName="rootComposite" presStyleCnt="0"/>
      <dgm:spPr/>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pt>
    <dgm:pt modelId="{93DF199E-1EFD-4DFA-B3DB-BA66D9BBB801}" type="pres">
      <dgm:prSet presAssocID="{0E73BAC4-8F29-4D3D-BE1C-B9DF11BE6A13}" presName="rootConnector" presStyleLbl="node4" presStyleIdx="4" presStyleCnt="6"/>
      <dgm:spPr/>
    </dgm:pt>
    <dgm:pt modelId="{1E364182-070B-4583-BED8-E3BC649EC6D0}" type="pres">
      <dgm:prSet presAssocID="{0E73BAC4-8F29-4D3D-BE1C-B9DF11BE6A13}" presName="hierChild4" presStyleCnt="0"/>
      <dgm:spPr/>
    </dgm:pt>
    <dgm:pt modelId="{01937F06-55C3-49A5-BAEC-56D96735469B}" type="pres">
      <dgm:prSet presAssocID="{0E73BAC4-8F29-4D3D-BE1C-B9DF11BE6A13}" presName="hierChild5" presStyleCnt="0"/>
      <dgm:spPr/>
    </dgm:pt>
    <dgm:pt modelId="{605F29CE-2EE9-4150-BA60-A08F76DAA3D2}" type="pres">
      <dgm:prSet presAssocID="{1C9227C2-EA2C-4127-8991-6749525E9F50}" presName="Name50" presStyleLbl="parChTrans1D4" presStyleIdx="5" presStyleCnt="6"/>
      <dgm:spPr/>
    </dgm:pt>
    <dgm:pt modelId="{20FC4458-936C-4377-AFE2-3B60A7D7C371}" type="pres">
      <dgm:prSet presAssocID="{7A581C72-95EA-487F-95FF-C0E9F966BBDE}" presName="hierRoot2" presStyleCnt="0">
        <dgm:presLayoutVars>
          <dgm:hierBranch val="r"/>
        </dgm:presLayoutVars>
      </dgm:prSet>
      <dgm:spPr/>
    </dgm:pt>
    <dgm:pt modelId="{EA155994-9EC3-4BD8-B01B-353C9FE87CD5}" type="pres">
      <dgm:prSet presAssocID="{7A581C72-95EA-487F-95FF-C0E9F966BBDE}" presName="rootComposite" presStyleCnt="0"/>
      <dgm:spPr/>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pt>
    <dgm:pt modelId="{D2799EDD-D71A-4C78-8427-FA6993E7C369}" type="pres">
      <dgm:prSet presAssocID="{7A581C72-95EA-487F-95FF-C0E9F966BBDE}" presName="rootConnector" presStyleLbl="node4" presStyleIdx="5" presStyleCnt="6"/>
      <dgm:spPr/>
    </dgm:pt>
    <dgm:pt modelId="{DE548F2D-875B-46ED-8A52-403518557561}" type="pres">
      <dgm:prSet presAssocID="{7A581C72-95EA-487F-95FF-C0E9F966BBDE}" presName="hierChild4" presStyleCnt="0"/>
      <dgm:spPr/>
    </dgm:pt>
    <dgm:pt modelId="{E5C1F053-1727-4959-93A6-2E654C1E01B6}" type="pres">
      <dgm:prSet presAssocID="{7A581C72-95EA-487F-95FF-C0E9F966BBDE}" presName="hierChild5" presStyleCnt="0"/>
      <dgm:spPr/>
    </dgm:pt>
    <dgm:pt modelId="{77F4D6C0-4988-42A0-B0B5-9C160A61C7C4}" type="pres">
      <dgm:prSet presAssocID="{148A6B4E-6A7F-4298-A9D4-743E20321FC6}" presName="hierChild5" presStyleCnt="0"/>
      <dgm:spPr/>
    </dgm:pt>
    <dgm:pt modelId="{E9EA6377-4604-469B-B58E-FC2F266C4AB1}" type="pres">
      <dgm:prSet presAssocID="{997B1B5C-3FDF-44FD-824D-5BB5AE9E42DA}" presName="hierChild5" presStyleCnt="0"/>
      <dgm:spPr/>
    </dgm:pt>
    <dgm:pt modelId="{009916B9-567A-4142-B7E1-5A687F72ADD4}" type="pres">
      <dgm:prSet presAssocID="{7EAA2B24-9945-47D3-9883-C75FBB3C3EFF}" presName="Name37" presStyleLbl="parChTrans1D3" presStyleIdx="3" presStyleCnt="4"/>
      <dgm:spPr/>
    </dgm:pt>
    <dgm:pt modelId="{3A2A16D4-38E0-4033-930F-00F8F3162E6B}" type="pres">
      <dgm:prSet presAssocID="{D5AA5E3B-B8EA-4C41-B2FB-1593E78580CD}" presName="hierRoot2" presStyleCnt="0">
        <dgm:presLayoutVars>
          <dgm:hierBranch val="init"/>
        </dgm:presLayoutVars>
      </dgm:prSet>
      <dgm:spPr/>
    </dgm:pt>
    <dgm:pt modelId="{FF3BB1C8-7E07-44CD-B229-95A951706B5A}" type="pres">
      <dgm:prSet presAssocID="{D5AA5E3B-B8EA-4C41-B2FB-1593E78580CD}" presName="rootComposite" presStyleCnt="0"/>
      <dgm:spPr/>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pt>
    <dgm:pt modelId="{FB7D6728-3F16-427A-B58E-2E4B5F74C91B}" type="pres">
      <dgm:prSet presAssocID="{D5AA5E3B-B8EA-4C41-B2FB-1593E78580CD}" presName="rootConnector" presStyleLbl="node3" presStyleIdx="3" presStyleCnt="4"/>
      <dgm:spPr/>
    </dgm:pt>
    <dgm:pt modelId="{8056BBD5-DC88-40C4-A2EF-A71F7DDC5DF2}" type="pres">
      <dgm:prSet presAssocID="{D5AA5E3B-B8EA-4C41-B2FB-1593E78580CD}" presName="hierChild4" presStyleCnt="0"/>
      <dgm:spPr/>
    </dgm:pt>
    <dgm:pt modelId="{1524D867-9F56-4128-B86A-0B4B5194A7C7}" type="pres">
      <dgm:prSet presAssocID="{D5AA5E3B-B8EA-4C41-B2FB-1593E78580CD}" presName="hierChild5" presStyleCnt="0"/>
      <dgm:spPr/>
    </dgm:pt>
    <dgm:pt modelId="{C4F26084-2A6A-4A12-85C8-D5CCCDBAE601}" type="pres">
      <dgm:prSet presAssocID="{FDEF69D0-F697-4FFE-A00A-408790736519}" presName="hierChild5" presStyleCnt="0"/>
      <dgm:spPr/>
    </dgm:pt>
    <dgm:pt modelId="{7E5F1C8A-E8E0-400B-8F7A-9301A042DDF3}" type="pres">
      <dgm:prSet presAssocID="{3BF23DCD-D14D-4652-B874-9F574610E87F}" presName="hierChild3" presStyleCnt="0"/>
      <dgm:spPr/>
    </dgm:pt>
  </dgm:ptLst>
  <dgm:cxnLst>
    <dgm:cxn modelId="{CF418F00-4811-4229-9566-3D4DAE804669}" srcId="{6BCC867C-4111-49C2-B71E-BDF0A754E0BF}" destId="{5B6D5D8D-EE4B-427A-A0B3-B73682E41447}" srcOrd="0" destOrd="0" parTransId="{4B6E5B56-02D2-43D5-B3FF-29B1B263E93C}" sibTransId="{140DEE61-7F03-44FC-8953-4427FCD7A6AE}"/>
    <dgm:cxn modelId="{94FAE804-3FE1-451A-8303-D8457D17B284}" srcId="{148A6B4E-6A7F-4298-A9D4-743E20321FC6}" destId="{0E73BAC4-8F29-4D3D-BE1C-B9DF11BE6A13}" srcOrd="0" destOrd="0" parTransId="{07EDBE49-2488-47B3-82FE-CF80D1B1F213}" sibTransId="{B356B0B3-DFA3-464F-B55C-729706C82A5C}"/>
    <dgm:cxn modelId="{8692F704-9DA9-4464-8B3D-B46D16F49088}" type="presOf" srcId="{997B1B5C-3FDF-44FD-824D-5BB5AE9E42DA}" destId="{2CA59586-9F06-4B39-8838-CA47892FF3C1}"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84A15231-6E6F-4382-A54A-2BC82F55248B}" type="presOf" srcId="{FDEF69D0-F697-4FFE-A00A-408790736519}" destId="{4EEACEDB-4FDE-4620-9D82-683F265FC5CD}"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E669C437-1655-4C73-A962-90BE0B400FE6}" type="presOf" srcId="{0E73BAC4-8F29-4D3D-BE1C-B9DF11BE6A13}" destId="{3B102C13-2265-449E-9664-BE03570BD9D1}" srcOrd="0"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0605F838-026F-40A6-9FC5-C4626853AC9B}" type="presOf" srcId="{0E73BAC4-8F29-4D3D-BE1C-B9DF11BE6A13}" destId="{93DF199E-1EFD-4DFA-B3DB-BA66D9BBB801}"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6A57945B-4071-4104-B494-D9DB5726B32D}" srcId="{FDEF69D0-F697-4FFE-A00A-408790736519}" destId="{CA21FE9E-E36A-418D-83E0-DD030C82A785}" srcOrd="0" destOrd="0" parTransId="{7F2E2247-3E22-4FE3-8E6E-52E431E1AE6D}" sibTransId="{E5C3DA2F-D15E-4272-8A20-C497507132FD}"/>
    <dgm:cxn modelId="{B9F62B5F-EB58-46CA-9658-D944316D00AD}" type="presOf" srcId="{5E4AF7D3-7873-4FE2-AB2B-7ECE5C58966B}" destId="{D4DDEF46-FE07-4E57-AF4C-C117019FD2CB}"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1D5F3262-DE25-44D3-893E-CF82C93454AF}" type="presOf" srcId="{10AA78BD-4928-4685-8370-A546C40C5E67}" destId="{2DDB4B63-E25B-44D0-8308-FB2D55EF7A94}" srcOrd="0" destOrd="0" presId="urn:microsoft.com/office/officeart/2005/8/layout/orgChart1"/>
    <dgm:cxn modelId="{5F211663-7133-4B72-94E1-DCC84B4276DA}" type="presOf" srcId="{45411D7C-3F8A-4B1A-AFFB-B8E34BBD757F}" destId="{27FCCD8B-CCFE-4FCD-AAF2-835EAA45CC31}" srcOrd="0" destOrd="0" presId="urn:microsoft.com/office/officeart/2005/8/layout/orgChart1"/>
    <dgm:cxn modelId="{F94E3B44-DA0D-4DF2-A38A-CBE944C78F75}" type="presOf" srcId="{391138D0-7426-4BD1-8036-8CC3251FEC3A}" destId="{73B548AF-B536-4087-B860-8B1F774C4CBA}" srcOrd="1" destOrd="0" presId="urn:microsoft.com/office/officeart/2005/8/layout/orgChart1"/>
    <dgm:cxn modelId="{797FC966-EDB8-4D67-B918-20A0066C13B1}" srcId="{6BCC867C-4111-49C2-B71E-BDF0A754E0BF}" destId="{391138D0-7426-4BD1-8036-8CC3251FEC3A}" srcOrd="1" destOrd="0" parTransId="{206715AE-53DF-4399-BB9C-07E75B2110A9}" sibTransId="{1566CB97-9E9B-47C6-91B0-191FC0F52C97}"/>
    <dgm:cxn modelId="{DF9A525A-D5A6-4371-B93A-A9229615A901}" type="presOf" srcId="{7A581C72-95EA-487F-95FF-C0E9F966BBDE}" destId="{6053D35F-DC01-4439-B53C-3B0A4A855C70}"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2CC980-1F4F-4F4D-A404-9C0FA08F400B}" type="presOf" srcId="{148A6B4E-6A7F-4298-A9D4-743E20321FC6}" destId="{FAC8978D-8A9E-41DD-91FC-B3447CB1444B}" srcOrd="0"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820309A-412A-4D09-A6B0-0DA881011570}" type="presOf" srcId="{5B6D5D8D-EE4B-427A-A0B3-B73682E41447}" destId="{8D0C13AB-C462-43E3-A3AF-A564B358527F}" srcOrd="0"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A5F8A9B3-8AA7-4AC3-B7C3-BAF7A542A67A}" type="presOf" srcId="{BDCDDA8C-8DFC-47C1-A4E1-096910C1CB90}" destId="{62BA834C-34AE-471E-8699-9A7EF68C659D}" srcOrd="1"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E2E488BF-9EAB-4E68-A90B-A93B6517861B}" type="presOf" srcId="{D2258C22-54CB-48FC-AC5A-49FB07933336}" destId="{DCFC9C9D-318B-4B42-8455-B74FA1139AF9}"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BC9CFED7-5BAD-4DC3-9CAF-3F80BEC7BEE2}" type="presOf" srcId="{7F2E2247-3E22-4FE3-8E6E-52E431E1AE6D}" destId="{09A2ECE2-1C57-4656-8AEE-0AE8E66D0C4A}"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7C782CDD-43A7-4018-846C-21C80332CCBA}" type="presOf" srcId="{030EE85A-2226-434B-BFDD-E1EEB550750A}" destId="{1C81A377-F54B-4A65-8CEE-5F696FC24AB3}"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D63D90E1-70C5-458D-835A-9D6C31F04A75}" srcId="{3BF23DCD-D14D-4652-B874-9F574610E87F}" destId="{FDEF69D0-F697-4FFE-A00A-408790736519}" srcOrd="1" destOrd="0" parTransId="{030EE85A-2226-434B-BFDD-E1EEB550750A}" sibTransId="{1A315C1A-135E-4C1D-9770-63EB99D1BD4F}"/>
    <dgm:cxn modelId="{6987C3F7-1966-4BA9-9376-240509181249}" type="presOf" srcId="{C2BEB798-27C4-4CBF-BE50-24313436FC1B}" destId="{73646372-E536-4097-9361-0F46A780312B}"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E220E7F9-5D14-4EE3-B5CC-2485C3980D62}" srcId="{997B1B5C-3FDF-44FD-824D-5BB5AE9E42DA}" destId="{148A6B4E-6A7F-4298-A9D4-743E20321FC6}" srcOrd="1" destOrd="0" parTransId="{C2BEB798-27C4-4CBF-BE50-24313436FC1B}" sibTransId="{417CC8C4-492F-4721-94DC-D96652438D5D}"/>
    <dgm:cxn modelId="{CB096BFD-1DDD-49DD-B9E9-78302935D612}" type="presOf" srcId="{6BCC867C-4111-49C2-B71E-BDF0A754E0BF}" destId="{2A57D823-3AA5-4A4B-AAD3-D613E6546A7C}"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ar-OM" sz="2000" b="1">
              <a:solidFill>
                <a:schemeClr val="tx1"/>
              </a:solidFill>
            </a:rPr>
            <a:t>مصادر الاستخبارات الوبائية</a:t>
          </a:r>
        </a:p>
      </dgm:t>
    </dgm:pt>
    <dgm:pt modelId="{B409898D-E27C-41BE-A35C-87206B918AE1}" type="parTrans" cxnId="{34641E0B-95F1-4BA8-B791-FDC78308CDC2}">
      <dgm:prSet/>
      <dgm:spPr/>
      <dgm:t>
        <a:bodyPr/>
        <a:lstStyle/>
        <a:p>
          <a:endParaRPr lang="en-US">
            <a:solidFill>
              <a:schemeClr val="tx1"/>
            </a:solidFill>
          </a:endParaRPr>
        </a:p>
      </dgm:t>
    </dgm:pt>
    <dgm:pt modelId="{A18E1566-3773-4D75-AF72-86C4B1D6D836}" type="sibTrans" cxnId="{34641E0B-95F1-4BA8-B791-FDC78308CDC2}">
      <dgm:prSet/>
      <dgm:spPr/>
      <dgm:t>
        <a:bodyPr/>
        <a:lstStyle/>
        <a:p>
          <a:endParaRPr lang="en-US">
            <a:solidFill>
              <a:schemeClr val="tx1"/>
            </a:solidFill>
          </a:endParaRPr>
        </a:p>
      </dgm:t>
    </dgm:pt>
    <dgm:pt modelId="{D2258C22-54CB-48FC-AC5A-49FB07933336}">
      <dgm:prSet phldrT="[Text]" custT="1"/>
      <dgm:spPr>
        <a:solidFill>
          <a:schemeClr val="accent2">
            <a:lumMod val="75000"/>
          </a:schemeClr>
        </a:solidFill>
      </dgm:spPr>
      <dgm:t>
        <a:bodyPr/>
        <a:lstStyle/>
        <a:p>
          <a:r>
            <a:rPr lang="ar-OM" sz="1800" dirty="0">
              <a:solidFill>
                <a:schemeClr val="tx1"/>
              </a:solidFill>
            </a:rPr>
            <a:t>المراقبة بناءً على المؤشرات </a:t>
          </a:r>
          <a:r>
            <a:rPr lang="en-US" sz="1800" dirty="0">
              <a:solidFill>
                <a:schemeClr val="tx1"/>
              </a:solidFill>
            </a:rPr>
            <a:t>(</a:t>
          </a:r>
          <a:r>
            <a:rPr lang="en-GB" sz="1800" dirty="0">
              <a:solidFill>
                <a:schemeClr val="tx1"/>
              </a:solidFill>
            </a:rPr>
            <a:t>IBS</a:t>
          </a:r>
          <a:r>
            <a:rPr lang="en-US" sz="1800" dirty="0">
              <a:solidFill>
                <a:schemeClr val="tx1"/>
              </a:solidFill>
            </a:rPr>
            <a:t>)</a:t>
          </a:r>
          <a:endParaRPr lang="ar-OM" sz="1800" dirty="0">
            <a:solidFill>
              <a:schemeClr val="tx1"/>
            </a:solidFill>
          </a:endParaRPr>
        </a:p>
      </dgm:t>
    </dgm:pt>
    <dgm:pt modelId="{45411D7C-3F8A-4B1A-AFFB-B8E34BBD757F}" type="parTrans" cxnId="{BEE23E3D-DE7D-4102-AC68-56B61A21B830}">
      <dgm:prSet/>
      <dgm:spPr>
        <a:ln w="44450">
          <a:solidFill>
            <a:schemeClr val="accent2">
              <a:lumMod val="75000"/>
            </a:schemeClr>
          </a:solidFill>
        </a:ln>
      </dgm:spPr>
      <dgm:t>
        <a:bodyPr/>
        <a:lstStyle/>
        <a:p>
          <a:endParaRPr lang="en-US">
            <a:solidFill>
              <a:schemeClr val="tx1"/>
            </a:solidFill>
          </a:endParaRPr>
        </a:p>
      </dgm:t>
    </dgm:pt>
    <dgm:pt modelId="{BE626701-CCBC-46B3-A519-19F66EDBFAA6}" type="sibTrans" cxnId="{BEE23E3D-DE7D-4102-AC68-56B61A21B830}">
      <dgm:prSet/>
      <dgm:spPr/>
      <dgm:t>
        <a:bodyPr/>
        <a:lstStyle/>
        <a:p>
          <a:endParaRPr lang="en-US">
            <a:solidFill>
              <a:schemeClr val="tx1"/>
            </a:solidFill>
          </a:endParaRPr>
        </a:p>
      </dgm:t>
    </dgm:pt>
    <dgm:pt modelId="{FDEF69D0-F697-4FFE-A00A-408790736519}">
      <dgm:prSet phldrT="[Text]" custT="1"/>
      <dgm:spPr>
        <a:solidFill>
          <a:srgbClr val="69AE27"/>
        </a:solidFill>
      </dgm:spPr>
      <dgm:t>
        <a:bodyPr/>
        <a:lstStyle/>
        <a:p>
          <a:r>
            <a:rPr lang="ar-OM" sz="1800" dirty="0">
              <a:solidFill>
                <a:schemeClr val="tx1"/>
              </a:solidFill>
            </a:rPr>
            <a:t>المراقبة بناءً على الأحداث </a:t>
          </a:r>
          <a:r>
            <a:rPr lang="en-US" sz="1800" dirty="0">
              <a:solidFill>
                <a:schemeClr val="tx1"/>
              </a:solidFill>
            </a:rPr>
            <a:t> (</a:t>
          </a:r>
          <a:r>
            <a:rPr lang="en-GB" sz="1800" dirty="0">
              <a:solidFill>
                <a:schemeClr val="tx1"/>
              </a:solidFill>
            </a:rPr>
            <a:t>EBS</a:t>
          </a:r>
          <a:r>
            <a:rPr lang="en-US" sz="1800" dirty="0">
              <a:solidFill>
                <a:schemeClr val="tx1"/>
              </a:solidFill>
            </a:rPr>
            <a:t>)</a:t>
          </a:r>
          <a:endParaRPr lang="ar-OM" sz="1800" dirty="0">
            <a:solidFill>
              <a:schemeClr val="tx1"/>
            </a:solidFill>
          </a:endParaRPr>
        </a:p>
      </dgm:t>
    </dgm:pt>
    <dgm:pt modelId="{030EE85A-2226-434B-BFDD-E1EEB550750A}" type="parTrans" cxnId="{D63D90E1-70C5-458D-835A-9D6C31F04A75}">
      <dgm:prSet/>
      <dgm:spPr>
        <a:ln w="44450">
          <a:solidFill>
            <a:srgbClr val="69AE27"/>
          </a:solidFill>
        </a:ln>
      </dgm:spPr>
      <dgm:t>
        <a:bodyPr/>
        <a:lstStyle/>
        <a:p>
          <a:endParaRPr lang="en-US">
            <a:solidFill>
              <a:schemeClr val="tx1"/>
            </a:solidFill>
          </a:endParaRPr>
        </a:p>
      </dgm:t>
    </dgm:pt>
    <dgm:pt modelId="{1A315C1A-135E-4C1D-9770-63EB99D1BD4F}" type="sibTrans" cxnId="{D63D90E1-70C5-458D-835A-9D6C31F04A75}">
      <dgm:prSet/>
      <dgm:spPr/>
      <dgm:t>
        <a:bodyPr/>
        <a:lstStyle/>
        <a:p>
          <a:endParaRPr lang="en-US">
            <a:solidFill>
              <a:schemeClr val="tx1"/>
            </a:solidFill>
          </a:endParaRPr>
        </a:p>
      </dgm:t>
    </dgm:pt>
    <dgm:pt modelId="{CA21FE9E-E36A-418D-83E0-DD030C82A785}">
      <dgm:prSet phldrT="[Text]" custT="1"/>
      <dgm:spPr/>
      <dgm:t>
        <a:bodyPr/>
        <a:lstStyle/>
        <a:p>
          <a:r>
            <a:rPr lang="ar-OM" sz="1800" b="1" dirty="0">
              <a:solidFill>
                <a:schemeClr val="tx1"/>
              </a:solidFill>
            </a:rPr>
            <a:t>المصادر العامة الرسمية</a:t>
          </a:r>
        </a:p>
      </dgm:t>
    </dgm:pt>
    <dgm:pt modelId="{7F2E2247-3E22-4FE3-8E6E-52E431E1AE6D}" type="parTrans" cxnId="{6A57945B-4071-4104-B494-D9DB5726B32D}">
      <dgm:prSet/>
      <dgm:spPr>
        <a:ln w="44450">
          <a:solidFill>
            <a:srgbClr val="69AE27"/>
          </a:solidFill>
        </a:ln>
      </dgm:spPr>
      <dgm:t>
        <a:bodyPr/>
        <a:lstStyle/>
        <a:p>
          <a:endParaRPr lang="en-US">
            <a:solidFill>
              <a:schemeClr val="tx1"/>
            </a:solidFill>
          </a:endParaRPr>
        </a:p>
      </dgm:t>
    </dgm:pt>
    <dgm:pt modelId="{E5C3DA2F-D15E-4272-8A20-C497507132FD}" type="sibTrans" cxnId="{6A57945B-4071-4104-B494-D9DB5726B32D}">
      <dgm:prSet/>
      <dgm:spPr/>
      <dgm:t>
        <a:bodyPr/>
        <a:lstStyle/>
        <a:p>
          <a:endParaRPr lang="en-US">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ar-OM" sz="1800" b="1" dirty="0">
              <a:solidFill>
                <a:prstClr val="black"/>
              </a:solidFill>
              <a:latin typeface="Tahoma"/>
              <a:ea typeface="+mn-ea"/>
              <a:cs typeface="+mn-cs"/>
            </a:rPr>
            <a:t> أنظمة المراقبة القطرية/الإقليمية</a:t>
          </a:r>
        </a:p>
      </dgm:t>
    </dgm:pt>
    <dgm:pt modelId="{497F5C57-54E2-454E-A1F6-9646B994466E}" type="parTrans" cxnId="{C4C2447F-0CBF-4E59-80E4-34F574CDDCBE}">
      <dgm:prSet/>
      <dgm:spPr>
        <a:ln w="44450">
          <a:solidFill>
            <a:schemeClr val="accent2">
              <a:lumMod val="75000"/>
            </a:schemeClr>
          </a:solidFill>
        </a:ln>
      </dgm:spPr>
      <dgm:t>
        <a:bodyPr/>
        <a:lstStyle/>
        <a:p>
          <a:endParaRPr lang="en-US">
            <a:solidFill>
              <a:schemeClr val="tx1"/>
            </a:solidFill>
          </a:endParaRPr>
        </a:p>
      </dgm:t>
    </dgm:pt>
    <dgm:pt modelId="{B3075B2F-40EC-481B-84E7-DE8BDDA77768}" type="sibTrans" cxnId="{C4C2447F-0CBF-4E59-80E4-34F574CDDCBE}">
      <dgm:prSet/>
      <dgm:spPr/>
      <dgm:t>
        <a:bodyPr/>
        <a:lstStyle/>
        <a:p>
          <a:endParaRPr lang="en-US">
            <a:solidFill>
              <a:schemeClr val="tx1"/>
            </a:solidFill>
          </a:endParaRPr>
        </a:p>
      </dgm:t>
    </dgm:pt>
    <dgm:pt modelId="{997B1B5C-3FDF-44FD-824D-5BB5AE9E42DA}">
      <dgm:prSet phldrT="[Text]" custT="1"/>
      <dgm:spPr/>
      <dgm:t>
        <a:bodyPr/>
        <a:lstStyle/>
        <a:p>
          <a:r>
            <a:rPr lang="ar-OM" sz="1800" b="1" dirty="0">
              <a:solidFill>
                <a:schemeClr val="tx1"/>
              </a:solidFill>
            </a:rPr>
            <a:t> المصادر غير الرسمية</a:t>
          </a:r>
        </a:p>
      </dgm:t>
    </dgm:pt>
    <dgm:pt modelId="{B97EF10F-D6D6-47F0-9D82-D18A317E54A8}" type="parTrans" cxnId="{40650FD8-8692-4932-B165-E4ECEBA661FC}">
      <dgm:prSet/>
      <dgm:spPr/>
      <dgm:t>
        <a:bodyPr/>
        <a:lstStyle/>
        <a:p>
          <a:endParaRPr lang="en-US">
            <a:solidFill>
              <a:schemeClr val="tx1"/>
            </a:solidFill>
          </a:endParaRPr>
        </a:p>
      </dgm:t>
    </dgm:pt>
    <dgm:pt modelId="{03435509-BAEB-4AF8-AD21-F4E9C2FE1411}" type="sibTrans" cxnId="{40650FD8-8692-4932-B165-E4ECEBA661FC}">
      <dgm:prSet/>
      <dgm:spPr/>
      <dgm:t>
        <a:bodyPr/>
        <a:lstStyle/>
        <a:p>
          <a:endParaRPr lang="en-US">
            <a:solidFill>
              <a:schemeClr val="tx1"/>
            </a:solidFill>
          </a:endParaRPr>
        </a:p>
      </dgm:t>
    </dgm:pt>
    <dgm:pt modelId="{D5AA5E3B-B8EA-4C41-B2FB-1593E78580CD}">
      <dgm:prSet phldrT="[Text]" custT="1"/>
      <dgm:spPr/>
      <dgm:t>
        <a:bodyPr/>
        <a:lstStyle/>
        <a:p>
          <a:r>
            <a:rPr lang="ar-OM" sz="1800" b="1">
              <a:solidFill>
                <a:schemeClr val="tx1"/>
              </a:solidFill>
            </a:rPr>
            <a:t>المنصات المقيدة</a:t>
          </a:r>
        </a:p>
      </dgm:t>
    </dgm:pt>
    <dgm:pt modelId="{7EAA2B24-9945-47D3-9883-C75FBB3C3EFF}" type="parTrans" cxnId="{0E11FBD5-35C8-4E01-BA67-D9A0E2B6DB98}">
      <dgm:prSet/>
      <dgm:spPr>
        <a:ln w="44450">
          <a:solidFill>
            <a:srgbClr val="69AE27"/>
          </a:solidFill>
        </a:ln>
      </dgm:spPr>
      <dgm:t>
        <a:bodyPr/>
        <a:lstStyle/>
        <a:p>
          <a:endParaRPr lang="en-US">
            <a:solidFill>
              <a:schemeClr val="tx1"/>
            </a:solidFill>
          </a:endParaRPr>
        </a:p>
      </dgm:t>
    </dgm:pt>
    <dgm:pt modelId="{D6E2AAA0-60C5-4AF5-9A01-37414B9120C4}" type="sibTrans" cxnId="{0E11FBD5-35C8-4E01-BA67-D9A0E2B6DB98}">
      <dgm:prSet/>
      <dgm:spPr/>
      <dgm:t>
        <a:bodyPr/>
        <a:lstStyle/>
        <a:p>
          <a:endParaRPr lang="en-US">
            <a:solidFill>
              <a:schemeClr val="tx1"/>
            </a:solidFill>
          </a:endParaRPr>
        </a:p>
      </dgm:t>
    </dgm:pt>
    <dgm:pt modelId="{6BCC867C-4111-49C2-B71E-BDF0A754E0BF}">
      <dgm:prSet phldrT="[Text]" custT="1"/>
      <dgm:spPr/>
      <dgm:t>
        <a:bodyPr/>
        <a:lstStyle/>
        <a:p>
          <a:r>
            <a:rPr lang="ar-OM" sz="1800">
              <a:solidFill>
                <a:schemeClr val="tx1"/>
              </a:solidFill>
            </a:rPr>
            <a:t>تطبيقات تجميع المعلومات عبر الويب</a:t>
          </a:r>
        </a:p>
      </dgm:t>
    </dgm:pt>
    <dgm:pt modelId="{5E4AF7D3-7873-4FE2-AB2B-7ECE5C58966B}" type="parTrans" cxnId="{8734BADE-9FE1-4CCD-BCC9-6D3DE93587A6}">
      <dgm:prSet/>
      <dgm:spPr>
        <a:ln w="44450">
          <a:solidFill>
            <a:srgbClr val="69AE27"/>
          </a:solidFill>
        </a:ln>
      </dgm:spPr>
      <dgm:t>
        <a:bodyPr/>
        <a:lstStyle/>
        <a:p>
          <a:endParaRPr lang="en-US">
            <a:solidFill>
              <a:schemeClr val="tx1"/>
            </a:solidFill>
          </a:endParaRPr>
        </a:p>
      </dgm:t>
    </dgm:pt>
    <dgm:pt modelId="{0C038D65-197B-4AF7-9A94-9972646E1603}" type="sibTrans" cxnId="{8734BADE-9FE1-4CCD-BCC9-6D3DE93587A6}">
      <dgm:prSet/>
      <dgm:spPr/>
      <dgm:t>
        <a:bodyPr/>
        <a:lstStyle/>
        <a:p>
          <a:endParaRPr lang="en-US">
            <a:solidFill>
              <a:schemeClr val="tx1"/>
            </a:solidFill>
          </a:endParaRPr>
        </a:p>
      </dgm:t>
    </dgm:pt>
    <dgm:pt modelId="{148A6B4E-6A7F-4298-A9D4-743E20321FC6}">
      <dgm:prSet phldrT="[Text]" custT="1"/>
      <dgm:spPr/>
      <dgm:t>
        <a:bodyPr/>
        <a:lstStyle/>
        <a:p>
          <a:r>
            <a:rPr lang="ar-OM" sz="1800">
              <a:solidFill>
                <a:schemeClr val="tx1"/>
              </a:solidFill>
            </a:rPr>
            <a:t>وسائل التواصل الاجتماعي</a:t>
          </a:r>
        </a:p>
      </dgm:t>
    </dgm:pt>
    <dgm:pt modelId="{C2BEB798-27C4-4CBF-BE50-24313436FC1B}" type="parTrans" cxnId="{E220E7F9-5D14-4EE3-B5CC-2485C3980D62}">
      <dgm:prSet/>
      <dgm:spPr>
        <a:ln w="44450">
          <a:solidFill>
            <a:srgbClr val="69AE27"/>
          </a:solidFill>
        </a:ln>
      </dgm:spPr>
      <dgm:t>
        <a:bodyPr/>
        <a:lstStyle/>
        <a:p>
          <a:endParaRPr lang="en-US">
            <a:solidFill>
              <a:schemeClr val="tx1"/>
            </a:solidFill>
          </a:endParaRPr>
        </a:p>
      </dgm:t>
    </dgm:pt>
    <dgm:pt modelId="{417CC8C4-492F-4721-94DC-D96652438D5D}" type="sibTrans" cxnId="{E220E7F9-5D14-4EE3-B5CC-2485C3980D62}">
      <dgm:prSet/>
      <dgm:spPr/>
      <dgm:t>
        <a:bodyPr/>
        <a:lstStyle/>
        <a:p>
          <a:endParaRPr lang="en-US">
            <a:solidFill>
              <a:schemeClr val="tx1"/>
            </a:solidFill>
          </a:endParaRPr>
        </a:p>
      </dgm:t>
    </dgm:pt>
    <dgm:pt modelId="{5B6D5D8D-EE4B-427A-A0B3-B73682E41447}">
      <dgm:prSet phldrT="[Text]" custT="1"/>
      <dgm:spPr/>
      <dgm:t>
        <a:bodyPr/>
        <a:lstStyle/>
        <a:p>
          <a:pPr>
            <a:lnSpc>
              <a:spcPct val="100000"/>
            </a:lnSpc>
            <a:spcAft>
              <a:spcPts val="0"/>
            </a:spcAft>
          </a:pPr>
          <a:r>
            <a:rPr lang="ar-OM" sz="1800">
              <a:solidFill>
                <a:schemeClr val="tx1"/>
              </a:solidFill>
            </a:rPr>
            <a:t>تخضع للإشراف</a:t>
          </a:r>
        </a:p>
      </dgm:t>
    </dgm:pt>
    <dgm:pt modelId="{4B6E5B56-02D2-43D5-B3FF-29B1B263E93C}" type="parTrans" cxnId="{CF418F00-4811-4229-9566-3D4DAE804669}">
      <dgm:prSet/>
      <dgm:spPr/>
      <dgm:t>
        <a:bodyPr/>
        <a:lstStyle/>
        <a:p>
          <a:endParaRPr lang="en-US">
            <a:solidFill>
              <a:schemeClr val="tx1"/>
            </a:solidFill>
          </a:endParaRPr>
        </a:p>
      </dgm:t>
    </dgm:pt>
    <dgm:pt modelId="{140DEE61-7F03-44FC-8953-4427FCD7A6AE}" type="sibTrans" cxnId="{CF418F00-4811-4229-9566-3D4DAE804669}">
      <dgm:prSet/>
      <dgm:spPr/>
      <dgm:t>
        <a:bodyPr/>
        <a:lstStyle/>
        <a:p>
          <a:endParaRPr lang="en-US">
            <a:solidFill>
              <a:schemeClr val="tx1"/>
            </a:solidFill>
          </a:endParaRPr>
        </a:p>
      </dgm:t>
    </dgm:pt>
    <dgm:pt modelId="{391138D0-7426-4BD1-8036-8CC3251FEC3A}">
      <dgm:prSet phldrT="[Text]" custT="1"/>
      <dgm:spPr/>
      <dgm:t>
        <a:bodyPr/>
        <a:lstStyle/>
        <a:p>
          <a:pPr>
            <a:lnSpc>
              <a:spcPct val="100000"/>
            </a:lnSpc>
            <a:spcAft>
              <a:spcPts val="0"/>
            </a:spcAft>
          </a:pPr>
          <a:r>
            <a:rPr lang="ar-OM" sz="1800">
              <a:solidFill>
                <a:schemeClr val="tx1"/>
              </a:solidFill>
            </a:rPr>
            <a:t> تلقائية</a:t>
          </a:r>
        </a:p>
      </dgm:t>
    </dgm:pt>
    <dgm:pt modelId="{206715AE-53DF-4399-BB9C-07E75B2110A9}" type="parTrans" cxnId="{797FC966-EDB8-4D67-B918-20A0066C13B1}">
      <dgm:prSet/>
      <dgm:spPr/>
      <dgm:t>
        <a:bodyPr/>
        <a:lstStyle/>
        <a:p>
          <a:endParaRPr lang="en-US">
            <a:solidFill>
              <a:schemeClr val="tx1"/>
            </a:solidFill>
          </a:endParaRPr>
        </a:p>
      </dgm:t>
    </dgm:pt>
    <dgm:pt modelId="{1566CB97-9E9B-47C6-91B0-191FC0F52C97}" type="sibTrans" cxnId="{797FC966-EDB8-4D67-B918-20A0066C13B1}">
      <dgm:prSet/>
      <dgm:spPr/>
      <dgm:t>
        <a:bodyPr/>
        <a:lstStyle/>
        <a:p>
          <a:endParaRPr lang="en-US">
            <a:solidFill>
              <a:schemeClr val="tx1"/>
            </a:solidFill>
          </a:endParaRPr>
        </a:p>
      </dgm:t>
    </dgm:pt>
    <dgm:pt modelId="{0E73BAC4-8F29-4D3D-BE1C-B9DF11BE6A13}">
      <dgm:prSet phldrT="[Text]" custT="1"/>
      <dgm:spPr/>
      <dgm:t>
        <a:bodyPr/>
        <a:lstStyle/>
        <a:p>
          <a:pPr>
            <a:lnSpc>
              <a:spcPct val="100000"/>
            </a:lnSpc>
            <a:spcAft>
              <a:spcPts val="0"/>
            </a:spcAft>
          </a:pPr>
          <a:r>
            <a:rPr lang="ar-OM" sz="1800">
              <a:solidFill>
                <a:schemeClr val="tx1"/>
              </a:solidFill>
            </a:rPr>
            <a:t> المراقبة اليدوية</a:t>
          </a:r>
        </a:p>
      </dgm:t>
    </dgm:pt>
    <dgm:pt modelId="{07EDBE49-2488-47B3-82FE-CF80D1B1F213}" type="parTrans" cxnId="{94FAE804-3FE1-451A-8303-D8457D17B284}">
      <dgm:prSet/>
      <dgm:spPr/>
      <dgm:t>
        <a:bodyPr/>
        <a:lstStyle/>
        <a:p>
          <a:endParaRPr lang="en-US">
            <a:solidFill>
              <a:schemeClr val="tx1"/>
            </a:solidFill>
          </a:endParaRPr>
        </a:p>
      </dgm:t>
    </dgm:pt>
    <dgm:pt modelId="{B356B0B3-DFA3-464F-B55C-729706C82A5C}" type="sibTrans" cxnId="{94FAE804-3FE1-451A-8303-D8457D17B284}">
      <dgm:prSet/>
      <dgm:spPr/>
      <dgm:t>
        <a:bodyPr/>
        <a:lstStyle/>
        <a:p>
          <a:endParaRPr lang="en-US">
            <a:solidFill>
              <a:schemeClr val="tx1"/>
            </a:solidFill>
          </a:endParaRPr>
        </a:p>
      </dgm:t>
    </dgm:pt>
    <dgm:pt modelId="{7A581C72-95EA-487F-95FF-C0E9F966BBDE}">
      <dgm:prSet phldrT="[Text]" custT="1"/>
      <dgm:spPr/>
      <dgm:t>
        <a:bodyPr/>
        <a:lstStyle/>
        <a:p>
          <a:pPr>
            <a:lnSpc>
              <a:spcPct val="100000"/>
            </a:lnSpc>
            <a:spcAft>
              <a:spcPts val="0"/>
            </a:spcAft>
          </a:pPr>
          <a:r>
            <a:rPr lang="ar-OM" sz="1800">
              <a:solidFill>
                <a:schemeClr val="tx1"/>
              </a:solidFill>
            </a:rPr>
            <a:t> المراقبة التلقائية</a:t>
          </a:r>
        </a:p>
      </dgm:t>
    </dgm:pt>
    <dgm:pt modelId="{1C9227C2-EA2C-4127-8991-6749525E9F50}" type="parTrans" cxnId="{BA8DB799-2A94-42D2-BB2C-8CE7DC5A0B4E}">
      <dgm:prSet/>
      <dgm:spPr/>
      <dgm:t>
        <a:bodyPr/>
        <a:lstStyle/>
        <a:p>
          <a:endParaRPr lang="en-US">
            <a:solidFill>
              <a:schemeClr val="tx1"/>
            </a:solidFill>
          </a:endParaRPr>
        </a:p>
      </dgm:t>
    </dgm:pt>
    <dgm:pt modelId="{E0C99832-0AB2-481B-938B-C3751E09CF2E}" type="sibTrans" cxnId="{BA8DB799-2A94-42D2-BB2C-8CE7DC5A0B4E}">
      <dgm:prSet/>
      <dgm:spPr/>
      <dgm:t>
        <a:bodyPr/>
        <a:lstStyle/>
        <a:p>
          <a:endParaRPr lang="en-US">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pt>
    <dgm:pt modelId="{533D5CEC-597F-4A06-AF88-0557B1234BDE}" type="pres">
      <dgm:prSet presAssocID="{3BF23DCD-D14D-4652-B874-9F574610E87F}" presName="hierRoot1" presStyleCnt="0">
        <dgm:presLayoutVars>
          <dgm:hierBranch val="init"/>
        </dgm:presLayoutVars>
      </dgm:prSet>
      <dgm:spPr/>
    </dgm:pt>
    <dgm:pt modelId="{A4CE7B08-7D79-42CF-A402-AD67ACACD346}" type="pres">
      <dgm:prSet presAssocID="{3BF23DCD-D14D-4652-B874-9F574610E87F}" presName="rootComposite1" presStyleCnt="0"/>
      <dgm:spPr/>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pt>
    <dgm:pt modelId="{7936441A-BFD1-4D04-B4C4-EC4AC25EAD7F}" type="pres">
      <dgm:prSet presAssocID="{3BF23DCD-D14D-4652-B874-9F574610E87F}" presName="rootConnector1" presStyleLbl="node1" presStyleIdx="0" presStyleCnt="0"/>
      <dgm:spPr/>
    </dgm:pt>
    <dgm:pt modelId="{7419DE65-44DB-4625-B579-2B801A1F536B}" type="pres">
      <dgm:prSet presAssocID="{3BF23DCD-D14D-4652-B874-9F574610E87F}" presName="hierChild2" presStyleCnt="0"/>
      <dgm:spPr/>
    </dgm:pt>
    <dgm:pt modelId="{27FCCD8B-CCFE-4FCD-AAF2-835EAA45CC31}" type="pres">
      <dgm:prSet presAssocID="{45411D7C-3F8A-4B1A-AFFB-B8E34BBD757F}" presName="Name37" presStyleLbl="parChTrans1D2" presStyleIdx="0" presStyleCnt="2"/>
      <dgm:spPr/>
    </dgm:pt>
    <dgm:pt modelId="{DDCA9B3D-0F7D-4B0D-B85D-7F07397B8566}" type="pres">
      <dgm:prSet presAssocID="{D2258C22-54CB-48FC-AC5A-49FB07933336}" presName="hierRoot2" presStyleCnt="0">
        <dgm:presLayoutVars>
          <dgm:hierBranch/>
        </dgm:presLayoutVars>
      </dgm:prSet>
      <dgm:spPr/>
    </dgm:pt>
    <dgm:pt modelId="{E98BD5D9-5FDF-4222-A601-80D9F3988C45}" type="pres">
      <dgm:prSet presAssocID="{D2258C22-54CB-48FC-AC5A-49FB07933336}" presName="rootComposite" presStyleCnt="0"/>
      <dgm:spPr/>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pt>
    <dgm:pt modelId="{D66CC37F-1598-4AB2-8566-701FE03BFC25}" type="pres">
      <dgm:prSet presAssocID="{D2258C22-54CB-48FC-AC5A-49FB07933336}" presName="rootConnector" presStyleLbl="node2" presStyleIdx="0" presStyleCnt="2"/>
      <dgm:spPr/>
    </dgm:pt>
    <dgm:pt modelId="{750A9D22-0F77-4E57-90E1-3FFD69B78071}" type="pres">
      <dgm:prSet presAssocID="{D2258C22-54CB-48FC-AC5A-49FB07933336}" presName="hierChild4" presStyleCnt="0"/>
      <dgm:spPr/>
    </dgm:pt>
    <dgm:pt modelId="{DC80C75E-C69C-4F07-9CD2-489B5FABCB6D}" type="pres">
      <dgm:prSet presAssocID="{497F5C57-54E2-454E-A1F6-9646B994466E}" presName="Name35" presStyleLbl="parChTrans1D3" presStyleIdx="0" presStyleCnt="4"/>
      <dgm:spPr/>
    </dgm:pt>
    <dgm:pt modelId="{C4D8AB64-5177-45B4-8A41-8A32160E19DC}" type="pres">
      <dgm:prSet presAssocID="{BDCDDA8C-8DFC-47C1-A4E1-096910C1CB90}" presName="hierRoot2" presStyleCnt="0">
        <dgm:presLayoutVars>
          <dgm:hierBranch/>
        </dgm:presLayoutVars>
      </dgm:prSet>
      <dgm:spPr/>
    </dgm:pt>
    <dgm:pt modelId="{9C74711E-EEB2-477B-B5BA-C7F17E62FEF4}" type="pres">
      <dgm:prSet presAssocID="{BDCDDA8C-8DFC-47C1-A4E1-096910C1CB90}" presName="rootComposite" presStyleCnt="0"/>
      <dgm:spPr/>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pt>
    <dgm:pt modelId="{62BA834C-34AE-471E-8699-9A7EF68C659D}" type="pres">
      <dgm:prSet presAssocID="{BDCDDA8C-8DFC-47C1-A4E1-096910C1CB90}" presName="rootConnector" presStyleLbl="node3" presStyleIdx="0" presStyleCnt="4"/>
      <dgm:spPr/>
    </dgm:pt>
    <dgm:pt modelId="{C19DF997-C616-4114-B994-22997D327383}" type="pres">
      <dgm:prSet presAssocID="{BDCDDA8C-8DFC-47C1-A4E1-096910C1CB90}" presName="hierChild4" presStyleCnt="0"/>
      <dgm:spPr/>
    </dgm:pt>
    <dgm:pt modelId="{AC6FC665-CE54-4771-AA01-47ABC01A321F}" type="pres">
      <dgm:prSet presAssocID="{BDCDDA8C-8DFC-47C1-A4E1-096910C1CB90}" presName="hierChild5" presStyleCnt="0"/>
      <dgm:spPr/>
    </dgm:pt>
    <dgm:pt modelId="{351B9B59-7137-4E87-950A-2C2D9524F735}" type="pres">
      <dgm:prSet presAssocID="{D2258C22-54CB-48FC-AC5A-49FB07933336}" presName="hierChild5" presStyleCnt="0"/>
      <dgm:spPr/>
    </dgm:pt>
    <dgm:pt modelId="{1C81A377-F54B-4A65-8CEE-5F696FC24AB3}" type="pres">
      <dgm:prSet presAssocID="{030EE85A-2226-434B-BFDD-E1EEB550750A}" presName="Name37" presStyleLbl="parChTrans1D2" presStyleIdx="1" presStyleCnt="2"/>
      <dgm:spPr/>
    </dgm:pt>
    <dgm:pt modelId="{681E13C0-B136-4F0C-A22A-3ECB57987658}" type="pres">
      <dgm:prSet presAssocID="{FDEF69D0-F697-4FFE-A00A-408790736519}" presName="hierRoot2" presStyleCnt="0">
        <dgm:presLayoutVars>
          <dgm:hierBranch val="init"/>
        </dgm:presLayoutVars>
      </dgm:prSet>
      <dgm:spPr/>
    </dgm:pt>
    <dgm:pt modelId="{230EC129-6B8B-45CF-847D-238B0F473405}" type="pres">
      <dgm:prSet presAssocID="{FDEF69D0-F697-4FFE-A00A-408790736519}" presName="rootComposite" presStyleCnt="0"/>
      <dgm:spPr/>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pt>
    <dgm:pt modelId="{78D5A274-F864-4477-83DF-BD59724E8605}" type="pres">
      <dgm:prSet presAssocID="{FDEF69D0-F697-4FFE-A00A-408790736519}" presName="rootConnector" presStyleLbl="node2" presStyleIdx="1" presStyleCnt="2"/>
      <dgm:spPr/>
    </dgm:pt>
    <dgm:pt modelId="{83CE87F3-B964-4C23-8797-480F84897E4B}" type="pres">
      <dgm:prSet presAssocID="{FDEF69D0-F697-4FFE-A00A-408790736519}" presName="hierChild4" presStyleCnt="0"/>
      <dgm:spPr/>
    </dgm:pt>
    <dgm:pt modelId="{09A2ECE2-1C57-4656-8AEE-0AE8E66D0C4A}" type="pres">
      <dgm:prSet presAssocID="{7F2E2247-3E22-4FE3-8E6E-52E431E1AE6D}" presName="Name37" presStyleLbl="parChTrans1D3" presStyleIdx="1" presStyleCnt="4"/>
      <dgm:spPr/>
    </dgm:pt>
    <dgm:pt modelId="{EC1E58CC-882A-41BD-9C68-992570B3DAF0}" type="pres">
      <dgm:prSet presAssocID="{CA21FE9E-E36A-418D-83E0-DD030C82A785}" presName="hierRoot2" presStyleCnt="0">
        <dgm:presLayoutVars>
          <dgm:hierBranch val="init"/>
        </dgm:presLayoutVars>
      </dgm:prSet>
      <dgm:spPr/>
    </dgm:pt>
    <dgm:pt modelId="{2CBBABA8-0547-426B-9A0A-17560BA3C0C6}" type="pres">
      <dgm:prSet presAssocID="{CA21FE9E-E36A-418D-83E0-DD030C82A785}" presName="rootComposite" presStyleCnt="0"/>
      <dgm:spPr/>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pt>
    <dgm:pt modelId="{DBF96B58-DF81-4C61-9EDE-16BC6E166CAA}" type="pres">
      <dgm:prSet presAssocID="{CA21FE9E-E36A-418D-83E0-DD030C82A785}" presName="rootConnector" presStyleLbl="node3" presStyleIdx="1" presStyleCnt="4"/>
      <dgm:spPr/>
    </dgm:pt>
    <dgm:pt modelId="{71E8CD6B-22DF-40D0-A450-5A83ECA57B79}" type="pres">
      <dgm:prSet presAssocID="{CA21FE9E-E36A-418D-83E0-DD030C82A785}" presName="hierChild4" presStyleCnt="0"/>
      <dgm:spPr/>
    </dgm:pt>
    <dgm:pt modelId="{4A492CF1-F250-429C-A9E8-37B5F3B848F3}" type="pres">
      <dgm:prSet presAssocID="{CA21FE9E-E36A-418D-83E0-DD030C82A785}" presName="hierChild5" presStyleCnt="0"/>
      <dgm:spPr/>
    </dgm:pt>
    <dgm:pt modelId="{9F87F3D8-CDB0-49AB-8758-85D486D76ED3}" type="pres">
      <dgm:prSet presAssocID="{B97EF10F-D6D6-47F0-9D82-D18A317E54A8}" presName="Name37" presStyleLbl="parChTrans1D3" presStyleIdx="2" presStyleCnt="4"/>
      <dgm:spPr/>
    </dgm:pt>
    <dgm:pt modelId="{50A902D8-DB4B-4A99-841C-9329E405B263}" type="pres">
      <dgm:prSet presAssocID="{997B1B5C-3FDF-44FD-824D-5BB5AE9E42DA}" presName="hierRoot2" presStyleCnt="0">
        <dgm:presLayoutVars>
          <dgm:hierBranch val="init"/>
        </dgm:presLayoutVars>
      </dgm:prSet>
      <dgm:spPr/>
    </dgm:pt>
    <dgm:pt modelId="{34524373-9CC2-4AF5-AA9C-ADCE3147CAAC}" type="pres">
      <dgm:prSet presAssocID="{997B1B5C-3FDF-44FD-824D-5BB5AE9E42DA}" presName="rootComposite" presStyleCnt="0"/>
      <dgm:spPr/>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pt>
    <dgm:pt modelId="{42B565B1-F165-436D-9D3F-6BC8767A2F0A}" type="pres">
      <dgm:prSet presAssocID="{997B1B5C-3FDF-44FD-824D-5BB5AE9E42DA}" presName="rootConnector" presStyleLbl="node3" presStyleIdx="2" presStyleCnt="4"/>
      <dgm:spPr/>
    </dgm:pt>
    <dgm:pt modelId="{5957D5C2-5A34-4909-B2B5-F9C99461F311}" type="pres">
      <dgm:prSet presAssocID="{997B1B5C-3FDF-44FD-824D-5BB5AE9E42DA}" presName="hierChild4" presStyleCnt="0"/>
      <dgm:spPr/>
    </dgm:pt>
    <dgm:pt modelId="{D4DDEF46-FE07-4E57-AF4C-C117019FD2CB}" type="pres">
      <dgm:prSet presAssocID="{5E4AF7D3-7873-4FE2-AB2B-7ECE5C58966B}" presName="Name37" presStyleLbl="parChTrans1D4" presStyleIdx="0" presStyleCnt="6"/>
      <dgm:spPr/>
    </dgm:pt>
    <dgm:pt modelId="{5C0D0774-938A-4F6E-B01B-9B84711954EE}" type="pres">
      <dgm:prSet presAssocID="{6BCC867C-4111-49C2-B71E-BDF0A754E0BF}" presName="hierRoot2" presStyleCnt="0">
        <dgm:presLayoutVars>
          <dgm:hierBranch val="l"/>
        </dgm:presLayoutVars>
      </dgm:prSet>
      <dgm:spPr/>
    </dgm:pt>
    <dgm:pt modelId="{8ADF9AC3-97C4-4863-89EF-F38E62573E2F}" type="pres">
      <dgm:prSet presAssocID="{6BCC867C-4111-49C2-B71E-BDF0A754E0BF}" presName="rootComposite" presStyleCnt="0"/>
      <dgm:spPr/>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pt>
    <dgm:pt modelId="{9F6FE786-E40C-4DE0-9BF5-6D293C283B42}" type="pres">
      <dgm:prSet presAssocID="{6BCC867C-4111-49C2-B71E-BDF0A754E0BF}" presName="rootConnector" presStyleLbl="node4" presStyleIdx="0" presStyleCnt="6"/>
      <dgm:spPr/>
    </dgm:pt>
    <dgm:pt modelId="{65164181-3704-4AE6-A19F-9A61947117C7}" type="pres">
      <dgm:prSet presAssocID="{6BCC867C-4111-49C2-B71E-BDF0A754E0BF}" presName="hierChild4" presStyleCnt="0"/>
      <dgm:spPr/>
    </dgm:pt>
    <dgm:pt modelId="{15B3D504-35D5-4046-8412-31D600356292}" type="pres">
      <dgm:prSet presAssocID="{4B6E5B56-02D2-43D5-B3FF-29B1B263E93C}" presName="Name50" presStyleLbl="parChTrans1D4" presStyleIdx="1" presStyleCnt="6"/>
      <dgm:spPr/>
    </dgm:pt>
    <dgm:pt modelId="{14E33A6B-9F65-4502-82CA-FA2BF6610B68}" type="pres">
      <dgm:prSet presAssocID="{5B6D5D8D-EE4B-427A-A0B3-B73682E41447}" presName="hierRoot2" presStyleCnt="0">
        <dgm:presLayoutVars>
          <dgm:hierBranch val="init"/>
        </dgm:presLayoutVars>
      </dgm:prSet>
      <dgm:spPr/>
    </dgm:pt>
    <dgm:pt modelId="{CD8B3BBE-069A-4566-AC6F-2494144977E3}" type="pres">
      <dgm:prSet presAssocID="{5B6D5D8D-EE4B-427A-A0B3-B73682E41447}" presName="rootComposite" presStyleCnt="0"/>
      <dgm:spPr/>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pt>
    <dgm:pt modelId="{065CF884-73B8-43AB-823E-FED2557416F5}" type="pres">
      <dgm:prSet presAssocID="{5B6D5D8D-EE4B-427A-A0B3-B73682E41447}" presName="rootConnector" presStyleLbl="node4" presStyleIdx="1" presStyleCnt="6"/>
      <dgm:spPr/>
    </dgm:pt>
    <dgm:pt modelId="{F5B9CF25-9DCC-4602-9548-CDAF4B8E2E81}" type="pres">
      <dgm:prSet presAssocID="{5B6D5D8D-EE4B-427A-A0B3-B73682E41447}" presName="hierChild4" presStyleCnt="0"/>
      <dgm:spPr/>
    </dgm:pt>
    <dgm:pt modelId="{F356F3DC-A3BF-4AB9-9C19-8842333EFF3C}" type="pres">
      <dgm:prSet presAssocID="{5B6D5D8D-EE4B-427A-A0B3-B73682E41447}" presName="hierChild5" presStyleCnt="0"/>
      <dgm:spPr/>
    </dgm:pt>
    <dgm:pt modelId="{DEB2829D-2A54-492A-9403-530798BCE525}" type="pres">
      <dgm:prSet presAssocID="{206715AE-53DF-4399-BB9C-07E75B2110A9}" presName="Name50" presStyleLbl="parChTrans1D4" presStyleIdx="2" presStyleCnt="6"/>
      <dgm:spPr/>
    </dgm:pt>
    <dgm:pt modelId="{CC4325F1-456F-4A97-8A54-F76E43FE3149}" type="pres">
      <dgm:prSet presAssocID="{391138D0-7426-4BD1-8036-8CC3251FEC3A}" presName="hierRoot2" presStyleCnt="0">
        <dgm:presLayoutVars>
          <dgm:hierBranch val="init"/>
        </dgm:presLayoutVars>
      </dgm:prSet>
      <dgm:spPr/>
    </dgm:pt>
    <dgm:pt modelId="{557EC610-D2EF-46FA-A41D-FA2E6B451898}" type="pres">
      <dgm:prSet presAssocID="{391138D0-7426-4BD1-8036-8CC3251FEC3A}" presName="rootComposite" presStyleCnt="0"/>
      <dgm:spPr/>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pt>
    <dgm:pt modelId="{73B548AF-B536-4087-B860-8B1F774C4CBA}" type="pres">
      <dgm:prSet presAssocID="{391138D0-7426-4BD1-8036-8CC3251FEC3A}" presName="rootConnector" presStyleLbl="node4" presStyleIdx="2" presStyleCnt="6"/>
      <dgm:spPr/>
    </dgm:pt>
    <dgm:pt modelId="{747276EC-0D91-4E3E-8B2E-5DADA87AB8CE}" type="pres">
      <dgm:prSet presAssocID="{391138D0-7426-4BD1-8036-8CC3251FEC3A}" presName="hierChild4" presStyleCnt="0"/>
      <dgm:spPr/>
    </dgm:pt>
    <dgm:pt modelId="{99780FB6-CDB5-4A8D-A07C-E8E4667343B8}" type="pres">
      <dgm:prSet presAssocID="{391138D0-7426-4BD1-8036-8CC3251FEC3A}" presName="hierChild5" presStyleCnt="0"/>
      <dgm:spPr/>
    </dgm:pt>
    <dgm:pt modelId="{FAD2E0C8-507E-4E1A-B939-9C5EA81DC2FE}" type="pres">
      <dgm:prSet presAssocID="{6BCC867C-4111-49C2-B71E-BDF0A754E0BF}" presName="hierChild5" presStyleCnt="0"/>
      <dgm:spPr/>
    </dgm:pt>
    <dgm:pt modelId="{73646372-E536-4097-9361-0F46A780312B}" type="pres">
      <dgm:prSet presAssocID="{C2BEB798-27C4-4CBF-BE50-24313436FC1B}" presName="Name37" presStyleLbl="parChTrans1D4" presStyleIdx="3" presStyleCnt="6"/>
      <dgm:spPr/>
    </dgm:pt>
    <dgm:pt modelId="{C35D370B-9D97-473B-B5B6-FA08E686B4DD}" type="pres">
      <dgm:prSet presAssocID="{148A6B4E-6A7F-4298-A9D4-743E20321FC6}" presName="hierRoot2" presStyleCnt="0">
        <dgm:presLayoutVars>
          <dgm:hierBranch val="r"/>
        </dgm:presLayoutVars>
      </dgm:prSet>
      <dgm:spPr/>
    </dgm:pt>
    <dgm:pt modelId="{2213486F-280F-4F51-A682-5548BC61EAAC}" type="pres">
      <dgm:prSet presAssocID="{148A6B4E-6A7F-4298-A9D4-743E20321FC6}" presName="rootComposite" presStyleCnt="0"/>
      <dgm:spPr/>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pt>
    <dgm:pt modelId="{7A1DFBE2-EA81-4F44-9EF6-A421BC28973B}" type="pres">
      <dgm:prSet presAssocID="{148A6B4E-6A7F-4298-A9D4-743E20321FC6}" presName="rootConnector" presStyleLbl="node4" presStyleIdx="3" presStyleCnt="6"/>
      <dgm:spPr/>
    </dgm:pt>
    <dgm:pt modelId="{E70F1D8D-0BA4-46E4-9E89-9F4063630D0D}" type="pres">
      <dgm:prSet presAssocID="{148A6B4E-6A7F-4298-A9D4-743E20321FC6}" presName="hierChild4" presStyleCnt="0"/>
      <dgm:spPr/>
    </dgm:pt>
    <dgm:pt modelId="{363F8297-5324-483C-BFBB-B210757B198C}" type="pres">
      <dgm:prSet presAssocID="{07EDBE49-2488-47B3-82FE-CF80D1B1F213}" presName="Name50" presStyleLbl="parChTrans1D4" presStyleIdx="4" presStyleCnt="6"/>
      <dgm:spPr/>
    </dgm:pt>
    <dgm:pt modelId="{E5562C85-712C-4D53-936E-309A09AF1153}" type="pres">
      <dgm:prSet presAssocID="{0E73BAC4-8F29-4D3D-BE1C-B9DF11BE6A13}" presName="hierRoot2" presStyleCnt="0">
        <dgm:presLayoutVars>
          <dgm:hierBranch val="r"/>
        </dgm:presLayoutVars>
      </dgm:prSet>
      <dgm:spPr/>
    </dgm:pt>
    <dgm:pt modelId="{70194BD2-A53A-40DA-BE51-E06876DA1872}" type="pres">
      <dgm:prSet presAssocID="{0E73BAC4-8F29-4D3D-BE1C-B9DF11BE6A13}" presName="rootComposite" presStyleCnt="0"/>
      <dgm:spPr/>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pt>
    <dgm:pt modelId="{93DF199E-1EFD-4DFA-B3DB-BA66D9BBB801}" type="pres">
      <dgm:prSet presAssocID="{0E73BAC4-8F29-4D3D-BE1C-B9DF11BE6A13}" presName="rootConnector" presStyleLbl="node4" presStyleIdx="4" presStyleCnt="6"/>
      <dgm:spPr/>
    </dgm:pt>
    <dgm:pt modelId="{1E364182-070B-4583-BED8-E3BC649EC6D0}" type="pres">
      <dgm:prSet presAssocID="{0E73BAC4-8F29-4D3D-BE1C-B9DF11BE6A13}" presName="hierChild4" presStyleCnt="0"/>
      <dgm:spPr/>
    </dgm:pt>
    <dgm:pt modelId="{01937F06-55C3-49A5-BAEC-56D96735469B}" type="pres">
      <dgm:prSet presAssocID="{0E73BAC4-8F29-4D3D-BE1C-B9DF11BE6A13}" presName="hierChild5" presStyleCnt="0"/>
      <dgm:spPr/>
    </dgm:pt>
    <dgm:pt modelId="{605F29CE-2EE9-4150-BA60-A08F76DAA3D2}" type="pres">
      <dgm:prSet presAssocID="{1C9227C2-EA2C-4127-8991-6749525E9F50}" presName="Name50" presStyleLbl="parChTrans1D4" presStyleIdx="5" presStyleCnt="6"/>
      <dgm:spPr/>
    </dgm:pt>
    <dgm:pt modelId="{20FC4458-936C-4377-AFE2-3B60A7D7C371}" type="pres">
      <dgm:prSet presAssocID="{7A581C72-95EA-487F-95FF-C0E9F966BBDE}" presName="hierRoot2" presStyleCnt="0">
        <dgm:presLayoutVars>
          <dgm:hierBranch val="r"/>
        </dgm:presLayoutVars>
      </dgm:prSet>
      <dgm:spPr/>
    </dgm:pt>
    <dgm:pt modelId="{EA155994-9EC3-4BD8-B01B-353C9FE87CD5}" type="pres">
      <dgm:prSet presAssocID="{7A581C72-95EA-487F-95FF-C0E9F966BBDE}" presName="rootComposite" presStyleCnt="0"/>
      <dgm:spPr/>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pt>
    <dgm:pt modelId="{D2799EDD-D71A-4C78-8427-FA6993E7C369}" type="pres">
      <dgm:prSet presAssocID="{7A581C72-95EA-487F-95FF-C0E9F966BBDE}" presName="rootConnector" presStyleLbl="node4" presStyleIdx="5" presStyleCnt="6"/>
      <dgm:spPr/>
    </dgm:pt>
    <dgm:pt modelId="{DE548F2D-875B-46ED-8A52-403518557561}" type="pres">
      <dgm:prSet presAssocID="{7A581C72-95EA-487F-95FF-C0E9F966BBDE}" presName="hierChild4" presStyleCnt="0"/>
      <dgm:spPr/>
    </dgm:pt>
    <dgm:pt modelId="{E5C1F053-1727-4959-93A6-2E654C1E01B6}" type="pres">
      <dgm:prSet presAssocID="{7A581C72-95EA-487F-95FF-C0E9F966BBDE}" presName="hierChild5" presStyleCnt="0"/>
      <dgm:spPr/>
    </dgm:pt>
    <dgm:pt modelId="{77F4D6C0-4988-42A0-B0B5-9C160A61C7C4}" type="pres">
      <dgm:prSet presAssocID="{148A6B4E-6A7F-4298-A9D4-743E20321FC6}" presName="hierChild5" presStyleCnt="0"/>
      <dgm:spPr/>
    </dgm:pt>
    <dgm:pt modelId="{E9EA6377-4604-469B-B58E-FC2F266C4AB1}" type="pres">
      <dgm:prSet presAssocID="{997B1B5C-3FDF-44FD-824D-5BB5AE9E42DA}" presName="hierChild5" presStyleCnt="0"/>
      <dgm:spPr/>
    </dgm:pt>
    <dgm:pt modelId="{009916B9-567A-4142-B7E1-5A687F72ADD4}" type="pres">
      <dgm:prSet presAssocID="{7EAA2B24-9945-47D3-9883-C75FBB3C3EFF}" presName="Name37" presStyleLbl="parChTrans1D3" presStyleIdx="3" presStyleCnt="4"/>
      <dgm:spPr/>
    </dgm:pt>
    <dgm:pt modelId="{3A2A16D4-38E0-4033-930F-00F8F3162E6B}" type="pres">
      <dgm:prSet presAssocID="{D5AA5E3B-B8EA-4C41-B2FB-1593E78580CD}" presName="hierRoot2" presStyleCnt="0">
        <dgm:presLayoutVars>
          <dgm:hierBranch val="init"/>
        </dgm:presLayoutVars>
      </dgm:prSet>
      <dgm:spPr/>
    </dgm:pt>
    <dgm:pt modelId="{FF3BB1C8-7E07-44CD-B229-95A951706B5A}" type="pres">
      <dgm:prSet presAssocID="{D5AA5E3B-B8EA-4C41-B2FB-1593E78580CD}" presName="rootComposite" presStyleCnt="0"/>
      <dgm:spPr/>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pt>
    <dgm:pt modelId="{FB7D6728-3F16-427A-B58E-2E4B5F74C91B}" type="pres">
      <dgm:prSet presAssocID="{D5AA5E3B-B8EA-4C41-B2FB-1593E78580CD}" presName="rootConnector" presStyleLbl="node3" presStyleIdx="3" presStyleCnt="4"/>
      <dgm:spPr/>
    </dgm:pt>
    <dgm:pt modelId="{8056BBD5-DC88-40C4-A2EF-A71F7DDC5DF2}" type="pres">
      <dgm:prSet presAssocID="{D5AA5E3B-B8EA-4C41-B2FB-1593E78580CD}" presName="hierChild4" presStyleCnt="0"/>
      <dgm:spPr/>
    </dgm:pt>
    <dgm:pt modelId="{1524D867-9F56-4128-B86A-0B4B5194A7C7}" type="pres">
      <dgm:prSet presAssocID="{D5AA5E3B-B8EA-4C41-B2FB-1593E78580CD}" presName="hierChild5" presStyleCnt="0"/>
      <dgm:spPr/>
    </dgm:pt>
    <dgm:pt modelId="{C4F26084-2A6A-4A12-85C8-D5CCCDBAE601}" type="pres">
      <dgm:prSet presAssocID="{FDEF69D0-F697-4FFE-A00A-408790736519}" presName="hierChild5" presStyleCnt="0"/>
      <dgm:spPr/>
    </dgm:pt>
    <dgm:pt modelId="{7E5F1C8A-E8E0-400B-8F7A-9301A042DDF3}" type="pres">
      <dgm:prSet presAssocID="{3BF23DCD-D14D-4652-B874-9F574610E87F}" presName="hierChild3" presStyleCnt="0"/>
      <dgm:spPr/>
    </dgm:pt>
  </dgm:ptLst>
  <dgm:cxnLst>
    <dgm:cxn modelId="{CF418F00-4811-4229-9566-3D4DAE804669}" srcId="{6BCC867C-4111-49C2-B71E-BDF0A754E0BF}" destId="{5B6D5D8D-EE4B-427A-A0B3-B73682E41447}" srcOrd="0" destOrd="0" parTransId="{4B6E5B56-02D2-43D5-B3FF-29B1B263E93C}" sibTransId="{140DEE61-7F03-44FC-8953-4427FCD7A6AE}"/>
    <dgm:cxn modelId="{94FAE804-3FE1-451A-8303-D8457D17B284}" srcId="{148A6B4E-6A7F-4298-A9D4-743E20321FC6}" destId="{0E73BAC4-8F29-4D3D-BE1C-B9DF11BE6A13}" srcOrd="0" destOrd="0" parTransId="{07EDBE49-2488-47B3-82FE-CF80D1B1F213}" sibTransId="{B356B0B3-DFA3-464F-B55C-729706C82A5C}"/>
    <dgm:cxn modelId="{8692F704-9DA9-4464-8B3D-B46D16F49088}" type="presOf" srcId="{997B1B5C-3FDF-44FD-824D-5BB5AE9E42DA}" destId="{2CA59586-9F06-4B39-8838-CA47892FF3C1}"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84A15231-6E6F-4382-A54A-2BC82F55248B}" type="presOf" srcId="{FDEF69D0-F697-4FFE-A00A-408790736519}" destId="{4EEACEDB-4FDE-4620-9D82-683F265FC5CD}"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E669C437-1655-4C73-A962-90BE0B400FE6}" type="presOf" srcId="{0E73BAC4-8F29-4D3D-BE1C-B9DF11BE6A13}" destId="{3B102C13-2265-449E-9664-BE03570BD9D1}" srcOrd="0"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0605F838-026F-40A6-9FC5-C4626853AC9B}" type="presOf" srcId="{0E73BAC4-8F29-4D3D-BE1C-B9DF11BE6A13}" destId="{93DF199E-1EFD-4DFA-B3DB-BA66D9BBB801}"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6A57945B-4071-4104-B494-D9DB5726B32D}" srcId="{FDEF69D0-F697-4FFE-A00A-408790736519}" destId="{CA21FE9E-E36A-418D-83E0-DD030C82A785}" srcOrd="0" destOrd="0" parTransId="{7F2E2247-3E22-4FE3-8E6E-52E431E1AE6D}" sibTransId="{E5C3DA2F-D15E-4272-8A20-C497507132FD}"/>
    <dgm:cxn modelId="{B9F62B5F-EB58-46CA-9658-D944316D00AD}" type="presOf" srcId="{5E4AF7D3-7873-4FE2-AB2B-7ECE5C58966B}" destId="{D4DDEF46-FE07-4E57-AF4C-C117019FD2CB}"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1D5F3262-DE25-44D3-893E-CF82C93454AF}" type="presOf" srcId="{10AA78BD-4928-4685-8370-A546C40C5E67}" destId="{2DDB4B63-E25B-44D0-8308-FB2D55EF7A94}" srcOrd="0" destOrd="0" presId="urn:microsoft.com/office/officeart/2005/8/layout/orgChart1"/>
    <dgm:cxn modelId="{5F211663-7133-4B72-94E1-DCC84B4276DA}" type="presOf" srcId="{45411D7C-3F8A-4B1A-AFFB-B8E34BBD757F}" destId="{27FCCD8B-CCFE-4FCD-AAF2-835EAA45CC31}" srcOrd="0" destOrd="0" presId="urn:microsoft.com/office/officeart/2005/8/layout/orgChart1"/>
    <dgm:cxn modelId="{F94E3B44-DA0D-4DF2-A38A-CBE944C78F75}" type="presOf" srcId="{391138D0-7426-4BD1-8036-8CC3251FEC3A}" destId="{73B548AF-B536-4087-B860-8B1F774C4CBA}" srcOrd="1" destOrd="0" presId="urn:microsoft.com/office/officeart/2005/8/layout/orgChart1"/>
    <dgm:cxn modelId="{797FC966-EDB8-4D67-B918-20A0066C13B1}" srcId="{6BCC867C-4111-49C2-B71E-BDF0A754E0BF}" destId="{391138D0-7426-4BD1-8036-8CC3251FEC3A}" srcOrd="1" destOrd="0" parTransId="{206715AE-53DF-4399-BB9C-07E75B2110A9}" sibTransId="{1566CB97-9E9B-47C6-91B0-191FC0F52C97}"/>
    <dgm:cxn modelId="{DF9A525A-D5A6-4371-B93A-A9229615A901}" type="presOf" srcId="{7A581C72-95EA-487F-95FF-C0E9F966BBDE}" destId="{6053D35F-DC01-4439-B53C-3B0A4A855C70}"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2CC980-1F4F-4F4D-A404-9C0FA08F400B}" type="presOf" srcId="{148A6B4E-6A7F-4298-A9D4-743E20321FC6}" destId="{FAC8978D-8A9E-41DD-91FC-B3447CB1444B}" srcOrd="0"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820309A-412A-4D09-A6B0-0DA881011570}" type="presOf" srcId="{5B6D5D8D-EE4B-427A-A0B3-B73682E41447}" destId="{8D0C13AB-C462-43E3-A3AF-A564B358527F}" srcOrd="0"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A5F8A9B3-8AA7-4AC3-B7C3-BAF7A542A67A}" type="presOf" srcId="{BDCDDA8C-8DFC-47C1-A4E1-096910C1CB90}" destId="{62BA834C-34AE-471E-8699-9A7EF68C659D}" srcOrd="1"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E2E488BF-9EAB-4E68-A90B-A93B6517861B}" type="presOf" srcId="{D2258C22-54CB-48FC-AC5A-49FB07933336}" destId="{DCFC9C9D-318B-4B42-8455-B74FA1139AF9}"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BC9CFED7-5BAD-4DC3-9CAF-3F80BEC7BEE2}" type="presOf" srcId="{7F2E2247-3E22-4FE3-8E6E-52E431E1AE6D}" destId="{09A2ECE2-1C57-4656-8AEE-0AE8E66D0C4A}"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7C782CDD-43A7-4018-846C-21C80332CCBA}" type="presOf" srcId="{030EE85A-2226-434B-BFDD-E1EEB550750A}" destId="{1C81A377-F54B-4A65-8CEE-5F696FC24AB3}"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D63D90E1-70C5-458D-835A-9D6C31F04A75}" srcId="{3BF23DCD-D14D-4652-B874-9F574610E87F}" destId="{FDEF69D0-F697-4FFE-A00A-408790736519}" srcOrd="1" destOrd="0" parTransId="{030EE85A-2226-434B-BFDD-E1EEB550750A}" sibTransId="{1A315C1A-135E-4C1D-9770-63EB99D1BD4F}"/>
    <dgm:cxn modelId="{6987C3F7-1966-4BA9-9376-240509181249}" type="presOf" srcId="{C2BEB798-27C4-4CBF-BE50-24313436FC1B}" destId="{73646372-E536-4097-9361-0F46A780312B}"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E220E7F9-5D14-4EE3-B5CC-2485C3980D62}" srcId="{997B1B5C-3FDF-44FD-824D-5BB5AE9E42DA}" destId="{148A6B4E-6A7F-4298-A9D4-743E20321FC6}" srcOrd="1" destOrd="0" parTransId="{C2BEB798-27C4-4CBF-BE50-24313436FC1B}" sibTransId="{417CC8C4-492F-4721-94DC-D96652438D5D}"/>
    <dgm:cxn modelId="{CB096BFD-1DDD-49DD-B9E9-78302935D612}" type="presOf" srcId="{6BCC867C-4111-49C2-B71E-BDF0A754E0BF}" destId="{2A57D823-3AA5-4A4B-AAD3-D613E6546A7C}"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ar-OM" sz="2000" b="1">
              <a:solidFill>
                <a:schemeClr val="tx1"/>
              </a:solidFill>
            </a:rPr>
            <a:t>مصادر الاستخبارات الوبائية</a:t>
          </a:r>
        </a:p>
      </dgm:t>
    </dgm:pt>
    <dgm:pt modelId="{B409898D-E27C-41BE-A35C-87206B918AE1}" type="parTrans" cxnId="{34641E0B-95F1-4BA8-B791-FDC78308CDC2}">
      <dgm:prSet/>
      <dgm:spPr/>
      <dgm:t>
        <a:bodyPr/>
        <a:lstStyle/>
        <a:p>
          <a:endParaRPr lang="en-US">
            <a:solidFill>
              <a:schemeClr val="tx1"/>
            </a:solidFill>
          </a:endParaRPr>
        </a:p>
      </dgm:t>
    </dgm:pt>
    <dgm:pt modelId="{A18E1566-3773-4D75-AF72-86C4B1D6D836}" type="sibTrans" cxnId="{34641E0B-95F1-4BA8-B791-FDC78308CDC2}">
      <dgm:prSet/>
      <dgm:spPr/>
      <dgm:t>
        <a:bodyPr/>
        <a:lstStyle/>
        <a:p>
          <a:endParaRPr lang="en-US">
            <a:solidFill>
              <a:schemeClr val="tx1"/>
            </a:solidFill>
          </a:endParaRPr>
        </a:p>
      </dgm:t>
    </dgm:pt>
    <dgm:pt modelId="{D2258C22-54CB-48FC-AC5A-49FB07933336}">
      <dgm:prSet phldrT="[Text]" custT="1"/>
      <dgm:spPr>
        <a:solidFill>
          <a:schemeClr val="accent2">
            <a:lumMod val="75000"/>
          </a:schemeClr>
        </a:solidFill>
      </dgm:spPr>
      <dgm:t>
        <a:bodyPr/>
        <a:lstStyle/>
        <a:p>
          <a:r>
            <a:rPr lang="ar-OM" sz="1800" dirty="0">
              <a:solidFill>
                <a:schemeClr val="tx1"/>
              </a:solidFill>
            </a:rPr>
            <a:t>المراقبة بناءً على المؤشرات </a:t>
          </a:r>
          <a:r>
            <a:rPr lang="en-US" sz="1800" dirty="0">
              <a:solidFill>
                <a:schemeClr val="tx1"/>
              </a:solidFill>
            </a:rPr>
            <a:t>(</a:t>
          </a:r>
          <a:r>
            <a:rPr lang="en-GB" sz="1800" dirty="0">
              <a:solidFill>
                <a:schemeClr val="tx1"/>
              </a:solidFill>
            </a:rPr>
            <a:t>IBS</a:t>
          </a:r>
          <a:r>
            <a:rPr lang="en-US" sz="1800" dirty="0">
              <a:solidFill>
                <a:schemeClr val="tx1"/>
              </a:solidFill>
            </a:rPr>
            <a:t>)</a:t>
          </a:r>
          <a:endParaRPr lang="ar-OM" sz="1800" dirty="0">
            <a:solidFill>
              <a:schemeClr val="tx1"/>
            </a:solidFill>
          </a:endParaRPr>
        </a:p>
      </dgm:t>
    </dgm:pt>
    <dgm:pt modelId="{45411D7C-3F8A-4B1A-AFFB-B8E34BBD757F}" type="parTrans" cxnId="{BEE23E3D-DE7D-4102-AC68-56B61A21B830}">
      <dgm:prSet/>
      <dgm:spPr>
        <a:ln w="44450">
          <a:solidFill>
            <a:schemeClr val="accent2">
              <a:lumMod val="75000"/>
            </a:schemeClr>
          </a:solidFill>
        </a:ln>
      </dgm:spPr>
      <dgm:t>
        <a:bodyPr/>
        <a:lstStyle/>
        <a:p>
          <a:endParaRPr lang="en-US">
            <a:solidFill>
              <a:schemeClr val="tx1"/>
            </a:solidFill>
          </a:endParaRPr>
        </a:p>
      </dgm:t>
    </dgm:pt>
    <dgm:pt modelId="{BE626701-CCBC-46B3-A519-19F66EDBFAA6}" type="sibTrans" cxnId="{BEE23E3D-DE7D-4102-AC68-56B61A21B830}">
      <dgm:prSet/>
      <dgm:spPr/>
      <dgm:t>
        <a:bodyPr/>
        <a:lstStyle/>
        <a:p>
          <a:endParaRPr lang="en-US">
            <a:solidFill>
              <a:schemeClr val="tx1"/>
            </a:solidFill>
          </a:endParaRPr>
        </a:p>
      </dgm:t>
    </dgm:pt>
    <dgm:pt modelId="{FDEF69D0-F697-4FFE-A00A-408790736519}">
      <dgm:prSet phldrT="[Text]" custT="1"/>
      <dgm:spPr>
        <a:solidFill>
          <a:srgbClr val="69AE27"/>
        </a:solidFill>
      </dgm:spPr>
      <dgm:t>
        <a:bodyPr/>
        <a:lstStyle/>
        <a:p>
          <a:r>
            <a:rPr lang="ar-OM" sz="1800" dirty="0">
              <a:solidFill>
                <a:schemeClr val="tx1"/>
              </a:solidFill>
            </a:rPr>
            <a:t>المراقبة بناءً على </a:t>
          </a:r>
          <a:r>
            <a:rPr lang="ar-OM" sz="1800">
              <a:solidFill>
                <a:schemeClr val="tx1"/>
              </a:solidFill>
            </a:rPr>
            <a:t>الأحداث </a:t>
          </a:r>
          <a:r>
            <a:rPr lang="en-US" sz="1800">
              <a:solidFill>
                <a:schemeClr val="tx1"/>
              </a:solidFill>
            </a:rPr>
            <a:t> (</a:t>
          </a:r>
          <a:r>
            <a:rPr lang="en-GB" sz="1800" dirty="0">
              <a:solidFill>
                <a:schemeClr val="tx1"/>
              </a:solidFill>
            </a:rPr>
            <a:t>EBS</a:t>
          </a:r>
          <a:r>
            <a:rPr lang="en-US" sz="1800" dirty="0">
              <a:solidFill>
                <a:schemeClr val="tx1"/>
              </a:solidFill>
            </a:rPr>
            <a:t>)</a:t>
          </a:r>
          <a:endParaRPr lang="ar-OM" sz="1800" dirty="0">
            <a:solidFill>
              <a:schemeClr val="tx1"/>
            </a:solidFill>
          </a:endParaRPr>
        </a:p>
      </dgm:t>
    </dgm:pt>
    <dgm:pt modelId="{030EE85A-2226-434B-BFDD-E1EEB550750A}" type="parTrans" cxnId="{D63D90E1-70C5-458D-835A-9D6C31F04A75}">
      <dgm:prSet/>
      <dgm:spPr>
        <a:ln w="44450">
          <a:solidFill>
            <a:srgbClr val="69AE27"/>
          </a:solidFill>
        </a:ln>
      </dgm:spPr>
      <dgm:t>
        <a:bodyPr/>
        <a:lstStyle/>
        <a:p>
          <a:endParaRPr lang="en-US">
            <a:solidFill>
              <a:schemeClr val="tx1"/>
            </a:solidFill>
          </a:endParaRPr>
        </a:p>
      </dgm:t>
    </dgm:pt>
    <dgm:pt modelId="{1A315C1A-135E-4C1D-9770-63EB99D1BD4F}" type="sibTrans" cxnId="{D63D90E1-70C5-458D-835A-9D6C31F04A75}">
      <dgm:prSet/>
      <dgm:spPr/>
      <dgm:t>
        <a:bodyPr/>
        <a:lstStyle/>
        <a:p>
          <a:endParaRPr lang="en-US">
            <a:solidFill>
              <a:schemeClr val="tx1"/>
            </a:solidFill>
          </a:endParaRPr>
        </a:p>
      </dgm:t>
    </dgm:pt>
    <dgm:pt modelId="{CA21FE9E-E36A-418D-83E0-DD030C82A785}">
      <dgm:prSet phldrT="[Text]" custT="1"/>
      <dgm:spPr/>
      <dgm:t>
        <a:bodyPr/>
        <a:lstStyle/>
        <a:p>
          <a:r>
            <a:rPr lang="ar-OM" sz="1800" b="1" dirty="0">
              <a:solidFill>
                <a:schemeClr val="tx1"/>
              </a:solidFill>
            </a:rPr>
            <a:t>المصادر العامة الرسمية</a:t>
          </a:r>
        </a:p>
      </dgm:t>
    </dgm:pt>
    <dgm:pt modelId="{7F2E2247-3E22-4FE3-8E6E-52E431E1AE6D}" type="parTrans" cxnId="{6A57945B-4071-4104-B494-D9DB5726B32D}">
      <dgm:prSet/>
      <dgm:spPr>
        <a:ln w="44450">
          <a:solidFill>
            <a:srgbClr val="69AE27"/>
          </a:solidFill>
        </a:ln>
      </dgm:spPr>
      <dgm:t>
        <a:bodyPr/>
        <a:lstStyle/>
        <a:p>
          <a:endParaRPr lang="en-US">
            <a:solidFill>
              <a:schemeClr val="tx1"/>
            </a:solidFill>
          </a:endParaRPr>
        </a:p>
      </dgm:t>
    </dgm:pt>
    <dgm:pt modelId="{E5C3DA2F-D15E-4272-8A20-C497507132FD}" type="sibTrans" cxnId="{6A57945B-4071-4104-B494-D9DB5726B32D}">
      <dgm:prSet/>
      <dgm:spPr/>
      <dgm:t>
        <a:bodyPr/>
        <a:lstStyle/>
        <a:p>
          <a:endParaRPr lang="en-US">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ar-OM" sz="1800" b="1" dirty="0">
              <a:solidFill>
                <a:prstClr val="black"/>
              </a:solidFill>
              <a:latin typeface="Tahoma"/>
              <a:ea typeface="+mn-ea"/>
              <a:cs typeface="+mn-cs"/>
            </a:rPr>
            <a:t> أنظمة المراقبة القطرية/الإقليمية</a:t>
          </a:r>
        </a:p>
      </dgm:t>
    </dgm:pt>
    <dgm:pt modelId="{497F5C57-54E2-454E-A1F6-9646B994466E}" type="parTrans" cxnId="{C4C2447F-0CBF-4E59-80E4-34F574CDDCBE}">
      <dgm:prSet/>
      <dgm:spPr>
        <a:ln w="44450">
          <a:solidFill>
            <a:schemeClr val="accent2">
              <a:lumMod val="75000"/>
            </a:schemeClr>
          </a:solidFill>
        </a:ln>
      </dgm:spPr>
      <dgm:t>
        <a:bodyPr/>
        <a:lstStyle/>
        <a:p>
          <a:endParaRPr lang="en-US">
            <a:solidFill>
              <a:schemeClr val="tx1"/>
            </a:solidFill>
          </a:endParaRPr>
        </a:p>
      </dgm:t>
    </dgm:pt>
    <dgm:pt modelId="{B3075B2F-40EC-481B-84E7-DE8BDDA77768}" type="sibTrans" cxnId="{C4C2447F-0CBF-4E59-80E4-34F574CDDCBE}">
      <dgm:prSet/>
      <dgm:spPr/>
      <dgm:t>
        <a:bodyPr/>
        <a:lstStyle/>
        <a:p>
          <a:endParaRPr lang="en-US">
            <a:solidFill>
              <a:schemeClr val="tx1"/>
            </a:solidFill>
          </a:endParaRPr>
        </a:p>
      </dgm:t>
    </dgm:pt>
    <dgm:pt modelId="{997B1B5C-3FDF-44FD-824D-5BB5AE9E42DA}">
      <dgm:prSet phldrT="[Text]" custT="1"/>
      <dgm:spPr/>
      <dgm:t>
        <a:bodyPr/>
        <a:lstStyle/>
        <a:p>
          <a:r>
            <a:rPr lang="ar-OM" sz="1800" b="1" dirty="0">
              <a:solidFill>
                <a:schemeClr val="tx1"/>
              </a:solidFill>
            </a:rPr>
            <a:t> المصادر غير الرسمية</a:t>
          </a:r>
        </a:p>
      </dgm:t>
    </dgm:pt>
    <dgm:pt modelId="{B97EF10F-D6D6-47F0-9D82-D18A317E54A8}" type="parTrans" cxnId="{40650FD8-8692-4932-B165-E4ECEBA661FC}">
      <dgm:prSet/>
      <dgm:spPr/>
      <dgm:t>
        <a:bodyPr/>
        <a:lstStyle/>
        <a:p>
          <a:endParaRPr lang="en-US">
            <a:solidFill>
              <a:schemeClr val="tx1"/>
            </a:solidFill>
          </a:endParaRPr>
        </a:p>
      </dgm:t>
    </dgm:pt>
    <dgm:pt modelId="{03435509-BAEB-4AF8-AD21-F4E9C2FE1411}" type="sibTrans" cxnId="{40650FD8-8692-4932-B165-E4ECEBA661FC}">
      <dgm:prSet/>
      <dgm:spPr/>
      <dgm:t>
        <a:bodyPr/>
        <a:lstStyle/>
        <a:p>
          <a:endParaRPr lang="en-US">
            <a:solidFill>
              <a:schemeClr val="tx1"/>
            </a:solidFill>
          </a:endParaRPr>
        </a:p>
      </dgm:t>
    </dgm:pt>
    <dgm:pt modelId="{D5AA5E3B-B8EA-4C41-B2FB-1593E78580CD}">
      <dgm:prSet phldrT="[Text]" custT="1"/>
      <dgm:spPr/>
      <dgm:t>
        <a:bodyPr/>
        <a:lstStyle/>
        <a:p>
          <a:r>
            <a:rPr lang="ar-OM" sz="1800" b="1" dirty="0">
              <a:solidFill>
                <a:schemeClr val="tx1"/>
              </a:solidFill>
            </a:rPr>
            <a:t>المنصات المقيدة</a:t>
          </a:r>
        </a:p>
      </dgm:t>
    </dgm:pt>
    <dgm:pt modelId="{7EAA2B24-9945-47D3-9883-C75FBB3C3EFF}" type="parTrans" cxnId="{0E11FBD5-35C8-4E01-BA67-D9A0E2B6DB98}">
      <dgm:prSet/>
      <dgm:spPr>
        <a:ln w="44450">
          <a:solidFill>
            <a:srgbClr val="69AE27"/>
          </a:solidFill>
        </a:ln>
      </dgm:spPr>
      <dgm:t>
        <a:bodyPr/>
        <a:lstStyle/>
        <a:p>
          <a:endParaRPr lang="en-US">
            <a:solidFill>
              <a:schemeClr val="tx1"/>
            </a:solidFill>
          </a:endParaRPr>
        </a:p>
      </dgm:t>
    </dgm:pt>
    <dgm:pt modelId="{D6E2AAA0-60C5-4AF5-9A01-37414B9120C4}" type="sibTrans" cxnId="{0E11FBD5-35C8-4E01-BA67-D9A0E2B6DB98}">
      <dgm:prSet/>
      <dgm:spPr/>
      <dgm:t>
        <a:bodyPr/>
        <a:lstStyle/>
        <a:p>
          <a:endParaRPr lang="en-US">
            <a:solidFill>
              <a:schemeClr val="tx1"/>
            </a:solidFill>
          </a:endParaRPr>
        </a:p>
      </dgm:t>
    </dgm:pt>
    <dgm:pt modelId="{6BCC867C-4111-49C2-B71E-BDF0A754E0BF}">
      <dgm:prSet phldrT="[Text]" custT="1"/>
      <dgm:spPr/>
      <dgm:t>
        <a:bodyPr/>
        <a:lstStyle/>
        <a:p>
          <a:r>
            <a:rPr lang="ar-OM" sz="1800">
              <a:solidFill>
                <a:schemeClr val="tx1"/>
              </a:solidFill>
            </a:rPr>
            <a:t>تطبيقات تجميع المعلومات عبر الويب</a:t>
          </a:r>
        </a:p>
      </dgm:t>
    </dgm:pt>
    <dgm:pt modelId="{5E4AF7D3-7873-4FE2-AB2B-7ECE5C58966B}" type="parTrans" cxnId="{8734BADE-9FE1-4CCD-BCC9-6D3DE93587A6}">
      <dgm:prSet/>
      <dgm:spPr>
        <a:ln w="44450">
          <a:solidFill>
            <a:srgbClr val="69AE27"/>
          </a:solidFill>
        </a:ln>
      </dgm:spPr>
      <dgm:t>
        <a:bodyPr/>
        <a:lstStyle/>
        <a:p>
          <a:endParaRPr lang="en-US">
            <a:solidFill>
              <a:schemeClr val="tx1"/>
            </a:solidFill>
          </a:endParaRPr>
        </a:p>
      </dgm:t>
    </dgm:pt>
    <dgm:pt modelId="{0C038D65-197B-4AF7-9A94-9972646E1603}" type="sibTrans" cxnId="{8734BADE-9FE1-4CCD-BCC9-6D3DE93587A6}">
      <dgm:prSet/>
      <dgm:spPr/>
      <dgm:t>
        <a:bodyPr/>
        <a:lstStyle/>
        <a:p>
          <a:endParaRPr lang="en-US">
            <a:solidFill>
              <a:schemeClr val="tx1"/>
            </a:solidFill>
          </a:endParaRPr>
        </a:p>
      </dgm:t>
    </dgm:pt>
    <dgm:pt modelId="{148A6B4E-6A7F-4298-A9D4-743E20321FC6}">
      <dgm:prSet phldrT="[Text]" custT="1"/>
      <dgm:spPr/>
      <dgm:t>
        <a:bodyPr/>
        <a:lstStyle/>
        <a:p>
          <a:r>
            <a:rPr lang="ar-OM" sz="1800">
              <a:solidFill>
                <a:schemeClr val="tx1"/>
              </a:solidFill>
            </a:rPr>
            <a:t>وسائل التواصل الاجتماعي</a:t>
          </a:r>
        </a:p>
      </dgm:t>
    </dgm:pt>
    <dgm:pt modelId="{C2BEB798-27C4-4CBF-BE50-24313436FC1B}" type="parTrans" cxnId="{E220E7F9-5D14-4EE3-B5CC-2485C3980D62}">
      <dgm:prSet/>
      <dgm:spPr>
        <a:ln w="44450">
          <a:solidFill>
            <a:srgbClr val="69AE27"/>
          </a:solidFill>
        </a:ln>
      </dgm:spPr>
      <dgm:t>
        <a:bodyPr/>
        <a:lstStyle/>
        <a:p>
          <a:endParaRPr lang="en-US">
            <a:solidFill>
              <a:schemeClr val="tx1"/>
            </a:solidFill>
          </a:endParaRPr>
        </a:p>
      </dgm:t>
    </dgm:pt>
    <dgm:pt modelId="{417CC8C4-492F-4721-94DC-D96652438D5D}" type="sibTrans" cxnId="{E220E7F9-5D14-4EE3-B5CC-2485C3980D62}">
      <dgm:prSet/>
      <dgm:spPr/>
      <dgm:t>
        <a:bodyPr/>
        <a:lstStyle/>
        <a:p>
          <a:endParaRPr lang="en-US">
            <a:solidFill>
              <a:schemeClr val="tx1"/>
            </a:solidFill>
          </a:endParaRPr>
        </a:p>
      </dgm:t>
    </dgm:pt>
    <dgm:pt modelId="{5B6D5D8D-EE4B-427A-A0B3-B73682E41447}">
      <dgm:prSet phldrT="[Text]" custT="1"/>
      <dgm:spPr/>
      <dgm:t>
        <a:bodyPr/>
        <a:lstStyle/>
        <a:p>
          <a:pPr>
            <a:lnSpc>
              <a:spcPct val="100000"/>
            </a:lnSpc>
            <a:spcAft>
              <a:spcPts val="0"/>
            </a:spcAft>
          </a:pPr>
          <a:r>
            <a:rPr lang="ar-OM" sz="1800">
              <a:solidFill>
                <a:schemeClr val="tx1"/>
              </a:solidFill>
            </a:rPr>
            <a:t>تخضع للإشراف</a:t>
          </a:r>
        </a:p>
      </dgm:t>
    </dgm:pt>
    <dgm:pt modelId="{4B6E5B56-02D2-43D5-B3FF-29B1B263E93C}" type="parTrans" cxnId="{CF418F00-4811-4229-9566-3D4DAE804669}">
      <dgm:prSet/>
      <dgm:spPr/>
      <dgm:t>
        <a:bodyPr/>
        <a:lstStyle/>
        <a:p>
          <a:endParaRPr lang="en-US">
            <a:solidFill>
              <a:schemeClr val="tx1"/>
            </a:solidFill>
          </a:endParaRPr>
        </a:p>
      </dgm:t>
    </dgm:pt>
    <dgm:pt modelId="{140DEE61-7F03-44FC-8953-4427FCD7A6AE}" type="sibTrans" cxnId="{CF418F00-4811-4229-9566-3D4DAE804669}">
      <dgm:prSet/>
      <dgm:spPr/>
      <dgm:t>
        <a:bodyPr/>
        <a:lstStyle/>
        <a:p>
          <a:endParaRPr lang="en-US">
            <a:solidFill>
              <a:schemeClr val="tx1"/>
            </a:solidFill>
          </a:endParaRPr>
        </a:p>
      </dgm:t>
    </dgm:pt>
    <dgm:pt modelId="{391138D0-7426-4BD1-8036-8CC3251FEC3A}">
      <dgm:prSet phldrT="[Text]" custT="1"/>
      <dgm:spPr/>
      <dgm:t>
        <a:bodyPr/>
        <a:lstStyle/>
        <a:p>
          <a:pPr>
            <a:lnSpc>
              <a:spcPct val="100000"/>
            </a:lnSpc>
            <a:spcAft>
              <a:spcPts val="0"/>
            </a:spcAft>
          </a:pPr>
          <a:r>
            <a:rPr lang="ar-OM" sz="1800">
              <a:solidFill>
                <a:schemeClr val="tx1"/>
              </a:solidFill>
            </a:rPr>
            <a:t> تلقائية</a:t>
          </a:r>
        </a:p>
      </dgm:t>
    </dgm:pt>
    <dgm:pt modelId="{206715AE-53DF-4399-BB9C-07E75B2110A9}" type="parTrans" cxnId="{797FC966-EDB8-4D67-B918-20A0066C13B1}">
      <dgm:prSet/>
      <dgm:spPr/>
      <dgm:t>
        <a:bodyPr/>
        <a:lstStyle/>
        <a:p>
          <a:endParaRPr lang="en-US">
            <a:solidFill>
              <a:schemeClr val="tx1"/>
            </a:solidFill>
          </a:endParaRPr>
        </a:p>
      </dgm:t>
    </dgm:pt>
    <dgm:pt modelId="{1566CB97-9E9B-47C6-91B0-191FC0F52C97}" type="sibTrans" cxnId="{797FC966-EDB8-4D67-B918-20A0066C13B1}">
      <dgm:prSet/>
      <dgm:spPr/>
      <dgm:t>
        <a:bodyPr/>
        <a:lstStyle/>
        <a:p>
          <a:endParaRPr lang="en-US">
            <a:solidFill>
              <a:schemeClr val="tx1"/>
            </a:solidFill>
          </a:endParaRPr>
        </a:p>
      </dgm:t>
    </dgm:pt>
    <dgm:pt modelId="{0E73BAC4-8F29-4D3D-BE1C-B9DF11BE6A13}">
      <dgm:prSet phldrT="[Text]" custT="1"/>
      <dgm:spPr/>
      <dgm:t>
        <a:bodyPr/>
        <a:lstStyle/>
        <a:p>
          <a:pPr>
            <a:lnSpc>
              <a:spcPct val="100000"/>
            </a:lnSpc>
            <a:spcAft>
              <a:spcPts val="0"/>
            </a:spcAft>
          </a:pPr>
          <a:r>
            <a:rPr lang="ar-OM" sz="1800">
              <a:solidFill>
                <a:schemeClr val="tx1"/>
              </a:solidFill>
            </a:rPr>
            <a:t> المراقبة اليدوية</a:t>
          </a:r>
        </a:p>
      </dgm:t>
    </dgm:pt>
    <dgm:pt modelId="{07EDBE49-2488-47B3-82FE-CF80D1B1F213}" type="parTrans" cxnId="{94FAE804-3FE1-451A-8303-D8457D17B284}">
      <dgm:prSet/>
      <dgm:spPr/>
      <dgm:t>
        <a:bodyPr/>
        <a:lstStyle/>
        <a:p>
          <a:endParaRPr lang="en-US">
            <a:solidFill>
              <a:schemeClr val="tx1"/>
            </a:solidFill>
          </a:endParaRPr>
        </a:p>
      </dgm:t>
    </dgm:pt>
    <dgm:pt modelId="{B356B0B3-DFA3-464F-B55C-729706C82A5C}" type="sibTrans" cxnId="{94FAE804-3FE1-451A-8303-D8457D17B284}">
      <dgm:prSet/>
      <dgm:spPr/>
      <dgm:t>
        <a:bodyPr/>
        <a:lstStyle/>
        <a:p>
          <a:endParaRPr lang="en-US">
            <a:solidFill>
              <a:schemeClr val="tx1"/>
            </a:solidFill>
          </a:endParaRPr>
        </a:p>
      </dgm:t>
    </dgm:pt>
    <dgm:pt modelId="{7A581C72-95EA-487F-95FF-C0E9F966BBDE}">
      <dgm:prSet phldrT="[Text]" custT="1"/>
      <dgm:spPr/>
      <dgm:t>
        <a:bodyPr/>
        <a:lstStyle/>
        <a:p>
          <a:pPr>
            <a:lnSpc>
              <a:spcPct val="100000"/>
            </a:lnSpc>
            <a:spcAft>
              <a:spcPts val="0"/>
            </a:spcAft>
          </a:pPr>
          <a:r>
            <a:rPr lang="ar-OM" sz="1800">
              <a:solidFill>
                <a:schemeClr val="tx1"/>
              </a:solidFill>
            </a:rPr>
            <a:t> المراقبة التلقائية</a:t>
          </a:r>
        </a:p>
      </dgm:t>
    </dgm:pt>
    <dgm:pt modelId="{1C9227C2-EA2C-4127-8991-6749525E9F50}" type="parTrans" cxnId="{BA8DB799-2A94-42D2-BB2C-8CE7DC5A0B4E}">
      <dgm:prSet/>
      <dgm:spPr/>
      <dgm:t>
        <a:bodyPr/>
        <a:lstStyle/>
        <a:p>
          <a:endParaRPr lang="en-US">
            <a:solidFill>
              <a:schemeClr val="tx1"/>
            </a:solidFill>
          </a:endParaRPr>
        </a:p>
      </dgm:t>
    </dgm:pt>
    <dgm:pt modelId="{E0C99832-0AB2-481B-938B-C3751E09CF2E}" type="sibTrans" cxnId="{BA8DB799-2A94-42D2-BB2C-8CE7DC5A0B4E}">
      <dgm:prSet/>
      <dgm:spPr/>
      <dgm:t>
        <a:bodyPr/>
        <a:lstStyle/>
        <a:p>
          <a:endParaRPr lang="en-US">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pt>
    <dgm:pt modelId="{533D5CEC-597F-4A06-AF88-0557B1234BDE}" type="pres">
      <dgm:prSet presAssocID="{3BF23DCD-D14D-4652-B874-9F574610E87F}" presName="hierRoot1" presStyleCnt="0">
        <dgm:presLayoutVars>
          <dgm:hierBranch val="init"/>
        </dgm:presLayoutVars>
      </dgm:prSet>
      <dgm:spPr/>
    </dgm:pt>
    <dgm:pt modelId="{A4CE7B08-7D79-42CF-A402-AD67ACACD346}" type="pres">
      <dgm:prSet presAssocID="{3BF23DCD-D14D-4652-B874-9F574610E87F}" presName="rootComposite1" presStyleCnt="0"/>
      <dgm:spPr/>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pt>
    <dgm:pt modelId="{7936441A-BFD1-4D04-B4C4-EC4AC25EAD7F}" type="pres">
      <dgm:prSet presAssocID="{3BF23DCD-D14D-4652-B874-9F574610E87F}" presName="rootConnector1" presStyleLbl="node1" presStyleIdx="0" presStyleCnt="0"/>
      <dgm:spPr/>
    </dgm:pt>
    <dgm:pt modelId="{7419DE65-44DB-4625-B579-2B801A1F536B}" type="pres">
      <dgm:prSet presAssocID="{3BF23DCD-D14D-4652-B874-9F574610E87F}" presName="hierChild2" presStyleCnt="0"/>
      <dgm:spPr/>
    </dgm:pt>
    <dgm:pt modelId="{27FCCD8B-CCFE-4FCD-AAF2-835EAA45CC31}" type="pres">
      <dgm:prSet presAssocID="{45411D7C-3F8A-4B1A-AFFB-B8E34BBD757F}" presName="Name37" presStyleLbl="parChTrans1D2" presStyleIdx="0" presStyleCnt="2"/>
      <dgm:spPr/>
    </dgm:pt>
    <dgm:pt modelId="{DDCA9B3D-0F7D-4B0D-B85D-7F07397B8566}" type="pres">
      <dgm:prSet presAssocID="{D2258C22-54CB-48FC-AC5A-49FB07933336}" presName="hierRoot2" presStyleCnt="0">
        <dgm:presLayoutVars>
          <dgm:hierBranch/>
        </dgm:presLayoutVars>
      </dgm:prSet>
      <dgm:spPr/>
    </dgm:pt>
    <dgm:pt modelId="{E98BD5D9-5FDF-4222-A601-80D9F3988C45}" type="pres">
      <dgm:prSet presAssocID="{D2258C22-54CB-48FC-AC5A-49FB07933336}" presName="rootComposite" presStyleCnt="0"/>
      <dgm:spPr/>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pt>
    <dgm:pt modelId="{D66CC37F-1598-4AB2-8566-701FE03BFC25}" type="pres">
      <dgm:prSet presAssocID="{D2258C22-54CB-48FC-AC5A-49FB07933336}" presName="rootConnector" presStyleLbl="node2" presStyleIdx="0" presStyleCnt="2"/>
      <dgm:spPr/>
    </dgm:pt>
    <dgm:pt modelId="{750A9D22-0F77-4E57-90E1-3FFD69B78071}" type="pres">
      <dgm:prSet presAssocID="{D2258C22-54CB-48FC-AC5A-49FB07933336}" presName="hierChild4" presStyleCnt="0"/>
      <dgm:spPr/>
    </dgm:pt>
    <dgm:pt modelId="{DC80C75E-C69C-4F07-9CD2-489B5FABCB6D}" type="pres">
      <dgm:prSet presAssocID="{497F5C57-54E2-454E-A1F6-9646B994466E}" presName="Name35" presStyleLbl="parChTrans1D3" presStyleIdx="0" presStyleCnt="4"/>
      <dgm:spPr/>
    </dgm:pt>
    <dgm:pt modelId="{C4D8AB64-5177-45B4-8A41-8A32160E19DC}" type="pres">
      <dgm:prSet presAssocID="{BDCDDA8C-8DFC-47C1-A4E1-096910C1CB90}" presName="hierRoot2" presStyleCnt="0">
        <dgm:presLayoutVars>
          <dgm:hierBranch/>
        </dgm:presLayoutVars>
      </dgm:prSet>
      <dgm:spPr/>
    </dgm:pt>
    <dgm:pt modelId="{9C74711E-EEB2-477B-B5BA-C7F17E62FEF4}" type="pres">
      <dgm:prSet presAssocID="{BDCDDA8C-8DFC-47C1-A4E1-096910C1CB90}" presName="rootComposite" presStyleCnt="0"/>
      <dgm:spPr/>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pt>
    <dgm:pt modelId="{62BA834C-34AE-471E-8699-9A7EF68C659D}" type="pres">
      <dgm:prSet presAssocID="{BDCDDA8C-8DFC-47C1-A4E1-096910C1CB90}" presName="rootConnector" presStyleLbl="node3" presStyleIdx="0" presStyleCnt="4"/>
      <dgm:spPr/>
    </dgm:pt>
    <dgm:pt modelId="{C19DF997-C616-4114-B994-22997D327383}" type="pres">
      <dgm:prSet presAssocID="{BDCDDA8C-8DFC-47C1-A4E1-096910C1CB90}" presName="hierChild4" presStyleCnt="0"/>
      <dgm:spPr/>
    </dgm:pt>
    <dgm:pt modelId="{AC6FC665-CE54-4771-AA01-47ABC01A321F}" type="pres">
      <dgm:prSet presAssocID="{BDCDDA8C-8DFC-47C1-A4E1-096910C1CB90}" presName="hierChild5" presStyleCnt="0"/>
      <dgm:spPr/>
    </dgm:pt>
    <dgm:pt modelId="{351B9B59-7137-4E87-950A-2C2D9524F735}" type="pres">
      <dgm:prSet presAssocID="{D2258C22-54CB-48FC-AC5A-49FB07933336}" presName="hierChild5" presStyleCnt="0"/>
      <dgm:spPr/>
    </dgm:pt>
    <dgm:pt modelId="{1C81A377-F54B-4A65-8CEE-5F696FC24AB3}" type="pres">
      <dgm:prSet presAssocID="{030EE85A-2226-434B-BFDD-E1EEB550750A}" presName="Name37" presStyleLbl="parChTrans1D2" presStyleIdx="1" presStyleCnt="2"/>
      <dgm:spPr/>
    </dgm:pt>
    <dgm:pt modelId="{681E13C0-B136-4F0C-A22A-3ECB57987658}" type="pres">
      <dgm:prSet presAssocID="{FDEF69D0-F697-4FFE-A00A-408790736519}" presName="hierRoot2" presStyleCnt="0">
        <dgm:presLayoutVars>
          <dgm:hierBranch val="init"/>
        </dgm:presLayoutVars>
      </dgm:prSet>
      <dgm:spPr/>
    </dgm:pt>
    <dgm:pt modelId="{230EC129-6B8B-45CF-847D-238B0F473405}" type="pres">
      <dgm:prSet presAssocID="{FDEF69D0-F697-4FFE-A00A-408790736519}" presName="rootComposite" presStyleCnt="0"/>
      <dgm:spPr/>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pt>
    <dgm:pt modelId="{78D5A274-F864-4477-83DF-BD59724E8605}" type="pres">
      <dgm:prSet presAssocID="{FDEF69D0-F697-4FFE-A00A-408790736519}" presName="rootConnector" presStyleLbl="node2" presStyleIdx="1" presStyleCnt="2"/>
      <dgm:spPr/>
    </dgm:pt>
    <dgm:pt modelId="{83CE87F3-B964-4C23-8797-480F84897E4B}" type="pres">
      <dgm:prSet presAssocID="{FDEF69D0-F697-4FFE-A00A-408790736519}" presName="hierChild4" presStyleCnt="0"/>
      <dgm:spPr/>
    </dgm:pt>
    <dgm:pt modelId="{09A2ECE2-1C57-4656-8AEE-0AE8E66D0C4A}" type="pres">
      <dgm:prSet presAssocID="{7F2E2247-3E22-4FE3-8E6E-52E431E1AE6D}" presName="Name37" presStyleLbl="parChTrans1D3" presStyleIdx="1" presStyleCnt="4"/>
      <dgm:spPr/>
    </dgm:pt>
    <dgm:pt modelId="{EC1E58CC-882A-41BD-9C68-992570B3DAF0}" type="pres">
      <dgm:prSet presAssocID="{CA21FE9E-E36A-418D-83E0-DD030C82A785}" presName="hierRoot2" presStyleCnt="0">
        <dgm:presLayoutVars>
          <dgm:hierBranch val="init"/>
        </dgm:presLayoutVars>
      </dgm:prSet>
      <dgm:spPr/>
    </dgm:pt>
    <dgm:pt modelId="{2CBBABA8-0547-426B-9A0A-17560BA3C0C6}" type="pres">
      <dgm:prSet presAssocID="{CA21FE9E-E36A-418D-83E0-DD030C82A785}" presName="rootComposite" presStyleCnt="0"/>
      <dgm:spPr/>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pt>
    <dgm:pt modelId="{DBF96B58-DF81-4C61-9EDE-16BC6E166CAA}" type="pres">
      <dgm:prSet presAssocID="{CA21FE9E-E36A-418D-83E0-DD030C82A785}" presName="rootConnector" presStyleLbl="node3" presStyleIdx="1" presStyleCnt="4"/>
      <dgm:spPr/>
    </dgm:pt>
    <dgm:pt modelId="{71E8CD6B-22DF-40D0-A450-5A83ECA57B79}" type="pres">
      <dgm:prSet presAssocID="{CA21FE9E-E36A-418D-83E0-DD030C82A785}" presName="hierChild4" presStyleCnt="0"/>
      <dgm:spPr/>
    </dgm:pt>
    <dgm:pt modelId="{4A492CF1-F250-429C-A9E8-37B5F3B848F3}" type="pres">
      <dgm:prSet presAssocID="{CA21FE9E-E36A-418D-83E0-DD030C82A785}" presName="hierChild5" presStyleCnt="0"/>
      <dgm:spPr/>
    </dgm:pt>
    <dgm:pt modelId="{9F87F3D8-CDB0-49AB-8758-85D486D76ED3}" type="pres">
      <dgm:prSet presAssocID="{B97EF10F-D6D6-47F0-9D82-D18A317E54A8}" presName="Name37" presStyleLbl="parChTrans1D3" presStyleIdx="2" presStyleCnt="4"/>
      <dgm:spPr/>
    </dgm:pt>
    <dgm:pt modelId="{50A902D8-DB4B-4A99-841C-9329E405B263}" type="pres">
      <dgm:prSet presAssocID="{997B1B5C-3FDF-44FD-824D-5BB5AE9E42DA}" presName="hierRoot2" presStyleCnt="0">
        <dgm:presLayoutVars>
          <dgm:hierBranch val="init"/>
        </dgm:presLayoutVars>
      </dgm:prSet>
      <dgm:spPr/>
    </dgm:pt>
    <dgm:pt modelId="{34524373-9CC2-4AF5-AA9C-ADCE3147CAAC}" type="pres">
      <dgm:prSet presAssocID="{997B1B5C-3FDF-44FD-824D-5BB5AE9E42DA}" presName="rootComposite" presStyleCnt="0"/>
      <dgm:spPr/>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pt>
    <dgm:pt modelId="{42B565B1-F165-436D-9D3F-6BC8767A2F0A}" type="pres">
      <dgm:prSet presAssocID="{997B1B5C-3FDF-44FD-824D-5BB5AE9E42DA}" presName="rootConnector" presStyleLbl="node3" presStyleIdx="2" presStyleCnt="4"/>
      <dgm:spPr/>
    </dgm:pt>
    <dgm:pt modelId="{5957D5C2-5A34-4909-B2B5-F9C99461F311}" type="pres">
      <dgm:prSet presAssocID="{997B1B5C-3FDF-44FD-824D-5BB5AE9E42DA}" presName="hierChild4" presStyleCnt="0"/>
      <dgm:spPr/>
    </dgm:pt>
    <dgm:pt modelId="{D4DDEF46-FE07-4E57-AF4C-C117019FD2CB}" type="pres">
      <dgm:prSet presAssocID="{5E4AF7D3-7873-4FE2-AB2B-7ECE5C58966B}" presName="Name37" presStyleLbl="parChTrans1D4" presStyleIdx="0" presStyleCnt="6"/>
      <dgm:spPr/>
    </dgm:pt>
    <dgm:pt modelId="{5C0D0774-938A-4F6E-B01B-9B84711954EE}" type="pres">
      <dgm:prSet presAssocID="{6BCC867C-4111-49C2-B71E-BDF0A754E0BF}" presName="hierRoot2" presStyleCnt="0">
        <dgm:presLayoutVars>
          <dgm:hierBranch val="l"/>
        </dgm:presLayoutVars>
      </dgm:prSet>
      <dgm:spPr/>
    </dgm:pt>
    <dgm:pt modelId="{8ADF9AC3-97C4-4863-89EF-F38E62573E2F}" type="pres">
      <dgm:prSet presAssocID="{6BCC867C-4111-49C2-B71E-BDF0A754E0BF}" presName="rootComposite" presStyleCnt="0"/>
      <dgm:spPr/>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pt>
    <dgm:pt modelId="{9F6FE786-E40C-4DE0-9BF5-6D293C283B42}" type="pres">
      <dgm:prSet presAssocID="{6BCC867C-4111-49C2-B71E-BDF0A754E0BF}" presName="rootConnector" presStyleLbl="node4" presStyleIdx="0" presStyleCnt="6"/>
      <dgm:spPr/>
    </dgm:pt>
    <dgm:pt modelId="{65164181-3704-4AE6-A19F-9A61947117C7}" type="pres">
      <dgm:prSet presAssocID="{6BCC867C-4111-49C2-B71E-BDF0A754E0BF}" presName="hierChild4" presStyleCnt="0"/>
      <dgm:spPr/>
    </dgm:pt>
    <dgm:pt modelId="{15B3D504-35D5-4046-8412-31D600356292}" type="pres">
      <dgm:prSet presAssocID="{4B6E5B56-02D2-43D5-B3FF-29B1B263E93C}" presName="Name50" presStyleLbl="parChTrans1D4" presStyleIdx="1" presStyleCnt="6"/>
      <dgm:spPr/>
    </dgm:pt>
    <dgm:pt modelId="{14E33A6B-9F65-4502-82CA-FA2BF6610B68}" type="pres">
      <dgm:prSet presAssocID="{5B6D5D8D-EE4B-427A-A0B3-B73682E41447}" presName="hierRoot2" presStyleCnt="0">
        <dgm:presLayoutVars>
          <dgm:hierBranch val="init"/>
        </dgm:presLayoutVars>
      </dgm:prSet>
      <dgm:spPr/>
    </dgm:pt>
    <dgm:pt modelId="{CD8B3BBE-069A-4566-AC6F-2494144977E3}" type="pres">
      <dgm:prSet presAssocID="{5B6D5D8D-EE4B-427A-A0B3-B73682E41447}" presName="rootComposite" presStyleCnt="0"/>
      <dgm:spPr/>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pt>
    <dgm:pt modelId="{065CF884-73B8-43AB-823E-FED2557416F5}" type="pres">
      <dgm:prSet presAssocID="{5B6D5D8D-EE4B-427A-A0B3-B73682E41447}" presName="rootConnector" presStyleLbl="node4" presStyleIdx="1" presStyleCnt="6"/>
      <dgm:spPr/>
    </dgm:pt>
    <dgm:pt modelId="{F5B9CF25-9DCC-4602-9548-CDAF4B8E2E81}" type="pres">
      <dgm:prSet presAssocID="{5B6D5D8D-EE4B-427A-A0B3-B73682E41447}" presName="hierChild4" presStyleCnt="0"/>
      <dgm:spPr/>
    </dgm:pt>
    <dgm:pt modelId="{F356F3DC-A3BF-4AB9-9C19-8842333EFF3C}" type="pres">
      <dgm:prSet presAssocID="{5B6D5D8D-EE4B-427A-A0B3-B73682E41447}" presName="hierChild5" presStyleCnt="0"/>
      <dgm:spPr/>
    </dgm:pt>
    <dgm:pt modelId="{DEB2829D-2A54-492A-9403-530798BCE525}" type="pres">
      <dgm:prSet presAssocID="{206715AE-53DF-4399-BB9C-07E75B2110A9}" presName="Name50" presStyleLbl="parChTrans1D4" presStyleIdx="2" presStyleCnt="6"/>
      <dgm:spPr/>
    </dgm:pt>
    <dgm:pt modelId="{CC4325F1-456F-4A97-8A54-F76E43FE3149}" type="pres">
      <dgm:prSet presAssocID="{391138D0-7426-4BD1-8036-8CC3251FEC3A}" presName="hierRoot2" presStyleCnt="0">
        <dgm:presLayoutVars>
          <dgm:hierBranch val="init"/>
        </dgm:presLayoutVars>
      </dgm:prSet>
      <dgm:spPr/>
    </dgm:pt>
    <dgm:pt modelId="{557EC610-D2EF-46FA-A41D-FA2E6B451898}" type="pres">
      <dgm:prSet presAssocID="{391138D0-7426-4BD1-8036-8CC3251FEC3A}" presName="rootComposite" presStyleCnt="0"/>
      <dgm:spPr/>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pt>
    <dgm:pt modelId="{73B548AF-B536-4087-B860-8B1F774C4CBA}" type="pres">
      <dgm:prSet presAssocID="{391138D0-7426-4BD1-8036-8CC3251FEC3A}" presName="rootConnector" presStyleLbl="node4" presStyleIdx="2" presStyleCnt="6"/>
      <dgm:spPr/>
    </dgm:pt>
    <dgm:pt modelId="{747276EC-0D91-4E3E-8B2E-5DADA87AB8CE}" type="pres">
      <dgm:prSet presAssocID="{391138D0-7426-4BD1-8036-8CC3251FEC3A}" presName="hierChild4" presStyleCnt="0"/>
      <dgm:spPr/>
    </dgm:pt>
    <dgm:pt modelId="{99780FB6-CDB5-4A8D-A07C-E8E4667343B8}" type="pres">
      <dgm:prSet presAssocID="{391138D0-7426-4BD1-8036-8CC3251FEC3A}" presName="hierChild5" presStyleCnt="0"/>
      <dgm:spPr/>
    </dgm:pt>
    <dgm:pt modelId="{FAD2E0C8-507E-4E1A-B939-9C5EA81DC2FE}" type="pres">
      <dgm:prSet presAssocID="{6BCC867C-4111-49C2-B71E-BDF0A754E0BF}" presName="hierChild5" presStyleCnt="0"/>
      <dgm:spPr/>
    </dgm:pt>
    <dgm:pt modelId="{73646372-E536-4097-9361-0F46A780312B}" type="pres">
      <dgm:prSet presAssocID="{C2BEB798-27C4-4CBF-BE50-24313436FC1B}" presName="Name37" presStyleLbl="parChTrans1D4" presStyleIdx="3" presStyleCnt="6"/>
      <dgm:spPr/>
    </dgm:pt>
    <dgm:pt modelId="{C35D370B-9D97-473B-B5B6-FA08E686B4DD}" type="pres">
      <dgm:prSet presAssocID="{148A6B4E-6A7F-4298-A9D4-743E20321FC6}" presName="hierRoot2" presStyleCnt="0">
        <dgm:presLayoutVars>
          <dgm:hierBranch val="r"/>
        </dgm:presLayoutVars>
      </dgm:prSet>
      <dgm:spPr/>
    </dgm:pt>
    <dgm:pt modelId="{2213486F-280F-4F51-A682-5548BC61EAAC}" type="pres">
      <dgm:prSet presAssocID="{148A6B4E-6A7F-4298-A9D4-743E20321FC6}" presName="rootComposite" presStyleCnt="0"/>
      <dgm:spPr/>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pt>
    <dgm:pt modelId="{7A1DFBE2-EA81-4F44-9EF6-A421BC28973B}" type="pres">
      <dgm:prSet presAssocID="{148A6B4E-6A7F-4298-A9D4-743E20321FC6}" presName="rootConnector" presStyleLbl="node4" presStyleIdx="3" presStyleCnt="6"/>
      <dgm:spPr/>
    </dgm:pt>
    <dgm:pt modelId="{E70F1D8D-0BA4-46E4-9E89-9F4063630D0D}" type="pres">
      <dgm:prSet presAssocID="{148A6B4E-6A7F-4298-A9D4-743E20321FC6}" presName="hierChild4" presStyleCnt="0"/>
      <dgm:spPr/>
    </dgm:pt>
    <dgm:pt modelId="{363F8297-5324-483C-BFBB-B210757B198C}" type="pres">
      <dgm:prSet presAssocID="{07EDBE49-2488-47B3-82FE-CF80D1B1F213}" presName="Name50" presStyleLbl="parChTrans1D4" presStyleIdx="4" presStyleCnt="6"/>
      <dgm:spPr/>
    </dgm:pt>
    <dgm:pt modelId="{E5562C85-712C-4D53-936E-309A09AF1153}" type="pres">
      <dgm:prSet presAssocID="{0E73BAC4-8F29-4D3D-BE1C-B9DF11BE6A13}" presName="hierRoot2" presStyleCnt="0">
        <dgm:presLayoutVars>
          <dgm:hierBranch val="r"/>
        </dgm:presLayoutVars>
      </dgm:prSet>
      <dgm:spPr/>
    </dgm:pt>
    <dgm:pt modelId="{70194BD2-A53A-40DA-BE51-E06876DA1872}" type="pres">
      <dgm:prSet presAssocID="{0E73BAC4-8F29-4D3D-BE1C-B9DF11BE6A13}" presName="rootComposite" presStyleCnt="0"/>
      <dgm:spPr/>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pt>
    <dgm:pt modelId="{93DF199E-1EFD-4DFA-B3DB-BA66D9BBB801}" type="pres">
      <dgm:prSet presAssocID="{0E73BAC4-8F29-4D3D-BE1C-B9DF11BE6A13}" presName="rootConnector" presStyleLbl="node4" presStyleIdx="4" presStyleCnt="6"/>
      <dgm:spPr/>
    </dgm:pt>
    <dgm:pt modelId="{1E364182-070B-4583-BED8-E3BC649EC6D0}" type="pres">
      <dgm:prSet presAssocID="{0E73BAC4-8F29-4D3D-BE1C-B9DF11BE6A13}" presName="hierChild4" presStyleCnt="0"/>
      <dgm:spPr/>
    </dgm:pt>
    <dgm:pt modelId="{01937F06-55C3-49A5-BAEC-56D96735469B}" type="pres">
      <dgm:prSet presAssocID="{0E73BAC4-8F29-4D3D-BE1C-B9DF11BE6A13}" presName="hierChild5" presStyleCnt="0"/>
      <dgm:spPr/>
    </dgm:pt>
    <dgm:pt modelId="{605F29CE-2EE9-4150-BA60-A08F76DAA3D2}" type="pres">
      <dgm:prSet presAssocID="{1C9227C2-EA2C-4127-8991-6749525E9F50}" presName="Name50" presStyleLbl="parChTrans1D4" presStyleIdx="5" presStyleCnt="6"/>
      <dgm:spPr/>
    </dgm:pt>
    <dgm:pt modelId="{20FC4458-936C-4377-AFE2-3B60A7D7C371}" type="pres">
      <dgm:prSet presAssocID="{7A581C72-95EA-487F-95FF-C0E9F966BBDE}" presName="hierRoot2" presStyleCnt="0">
        <dgm:presLayoutVars>
          <dgm:hierBranch val="r"/>
        </dgm:presLayoutVars>
      </dgm:prSet>
      <dgm:spPr/>
    </dgm:pt>
    <dgm:pt modelId="{EA155994-9EC3-4BD8-B01B-353C9FE87CD5}" type="pres">
      <dgm:prSet presAssocID="{7A581C72-95EA-487F-95FF-C0E9F966BBDE}" presName="rootComposite" presStyleCnt="0"/>
      <dgm:spPr/>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pt>
    <dgm:pt modelId="{D2799EDD-D71A-4C78-8427-FA6993E7C369}" type="pres">
      <dgm:prSet presAssocID="{7A581C72-95EA-487F-95FF-C0E9F966BBDE}" presName="rootConnector" presStyleLbl="node4" presStyleIdx="5" presStyleCnt="6"/>
      <dgm:spPr/>
    </dgm:pt>
    <dgm:pt modelId="{DE548F2D-875B-46ED-8A52-403518557561}" type="pres">
      <dgm:prSet presAssocID="{7A581C72-95EA-487F-95FF-C0E9F966BBDE}" presName="hierChild4" presStyleCnt="0"/>
      <dgm:spPr/>
    </dgm:pt>
    <dgm:pt modelId="{E5C1F053-1727-4959-93A6-2E654C1E01B6}" type="pres">
      <dgm:prSet presAssocID="{7A581C72-95EA-487F-95FF-C0E9F966BBDE}" presName="hierChild5" presStyleCnt="0"/>
      <dgm:spPr/>
    </dgm:pt>
    <dgm:pt modelId="{77F4D6C0-4988-42A0-B0B5-9C160A61C7C4}" type="pres">
      <dgm:prSet presAssocID="{148A6B4E-6A7F-4298-A9D4-743E20321FC6}" presName="hierChild5" presStyleCnt="0"/>
      <dgm:spPr/>
    </dgm:pt>
    <dgm:pt modelId="{E9EA6377-4604-469B-B58E-FC2F266C4AB1}" type="pres">
      <dgm:prSet presAssocID="{997B1B5C-3FDF-44FD-824D-5BB5AE9E42DA}" presName="hierChild5" presStyleCnt="0"/>
      <dgm:spPr/>
    </dgm:pt>
    <dgm:pt modelId="{009916B9-567A-4142-B7E1-5A687F72ADD4}" type="pres">
      <dgm:prSet presAssocID="{7EAA2B24-9945-47D3-9883-C75FBB3C3EFF}" presName="Name37" presStyleLbl="parChTrans1D3" presStyleIdx="3" presStyleCnt="4"/>
      <dgm:spPr/>
    </dgm:pt>
    <dgm:pt modelId="{3A2A16D4-38E0-4033-930F-00F8F3162E6B}" type="pres">
      <dgm:prSet presAssocID="{D5AA5E3B-B8EA-4C41-B2FB-1593E78580CD}" presName="hierRoot2" presStyleCnt="0">
        <dgm:presLayoutVars>
          <dgm:hierBranch val="init"/>
        </dgm:presLayoutVars>
      </dgm:prSet>
      <dgm:spPr/>
    </dgm:pt>
    <dgm:pt modelId="{FF3BB1C8-7E07-44CD-B229-95A951706B5A}" type="pres">
      <dgm:prSet presAssocID="{D5AA5E3B-B8EA-4C41-B2FB-1593E78580CD}" presName="rootComposite" presStyleCnt="0"/>
      <dgm:spPr/>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pt>
    <dgm:pt modelId="{FB7D6728-3F16-427A-B58E-2E4B5F74C91B}" type="pres">
      <dgm:prSet presAssocID="{D5AA5E3B-B8EA-4C41-B2FB-1593E78580CD}" presName="rootConnector" presStyleLbl="node3" presStyleIdx="3" presStyleCnt="4"/>
      <dgm:spPr/>
    </dgm:pt>
    <dgm:pt modelId="{8056BBD5-DC88-40C4-A2EF-A71F7DDC5DF2}" type="pres">
      <dgm:prSet presAssocID="{D5AA5E3B-B8EA-4C41-B2FB-1593E78580CD}" presName="hierChild4" presStyleCnt="0"/>
      <dgm:spPr/>
    </dgm:pt>
    <dgm:pt modelId="{1524D867-9F56-4128-B86A-0B4B5194A7C7}" type="pres">
      <dgm:prSet presAssocID="{D5AA5E3B-B8EA-4C41-B2FB-1593E78580CD}" presName="hierChild5" presStyleCnt="0"/>
      <dgm:spPr/>
    </dgm:pt>
    <dgm:pt modelId="{C4F26084-2A6A-4A12-85C8-D5CCCDBAE601}" type="pres">
      <dgm:prSet presAssocID="{FDEF69D0-F697-4FFE-A00A-408790736519}" presName="hierChild5" presStyleCnt="0"/>
      <dgm:spPr/>
    </dgm:pt>
    <dgm:pt modelId="{7E5F1C8A-E8E0-400B-8F7A-9301A042DDF3}" type="pres">
      <dgm:prSet presAssocID="{3BF23DCD-D14D-4652-B874-9F574610E87F}" presName="hierChild3" presStyleCnt="0"/>
      <dgm:spPr/>
    </dgm:pt>
  </dgm:ptLst>
  <dgm:cxnLst>
    <dgm:cxn modelId="{CF418F00-4811-4229-9566-3D4DAE804669}" srcId="{6BCC867C-4111-49C2-B71E-BDF0A754E0BF}" destId="{5B6D5D8D-EE4B-427A-A0B3-B73682E41447}" srcOrd="0" destOrd="0" parTransId="{4B6E5B56-02D2-43D5-B3FF-29B1B263E93C}" sibTransId="{140DEE61-7F03-44FC-8953-4427FCD7A6AE}"/>
    <dgm:cxn modelId="{94FAE804-3FE1-451A-8303-D8457D17B284}" srcId="{148A6B4E-6A7F-4298-A9D4-743E20321FC6}" destId="{0E73BAC4-8F29-4D3D-BE1C-B9DF11BE6A13}" srcOrd="0" destOrd="0" parTransId="{07EDBE49-2488-47B3-82FE-CF80D1B1F213}" sibTransId="{B356B0B3-DFA3-464F-B55C-729706C82A5C}"/>
    <dgm:cxn modelId="{8692F704-9DA9-4464-8B3D-B46D16F49088}" type="presOf" srcId="{997B1B5C-3FDF-44FD-824D-5BB5AE9E42DA}" destId="{2CA59586-9F06-4B39-8838-CA47892FF3C1}"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84A15231-6E6F-4382-A54A-2BC82F55248B}" type="presOf" srcId="{FDEF69D0-F697-4FFE-A00A-408790736519}" destId="{4EEACEDB-4FDE-4620-9D82-683F265FC5CD}"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E669C437-1655-4C73-A962-90BE0B400FE6}" type="presOf" srcId="{0E73BAC4-8F29-4D3D-BE1C-B9DF11BE6A13}" destId="{3B102C13-2265-449E-9664-BE03570BD9D1}" srcOrd="0"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0605F838-026F-40A6-9FC5-C4626853AC9B}" type="presOf" srcId="{0E73BAC4-8F29-4D3D-BE1C-B9DF11BE6A13}" destId="{93DF199E-1EFD-4DFA-B3DB-BA66D9BBB801}"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6A57945B-4071-4104-B494-D9DB5726B32D}" srcId="{FDEF69D0-F697-4FFE-A00A-408790736519}" destId="{CA21FE9E-E36A-418D-83E0-DD030C82A785}" srcOrd="0" destOrd="0" parTransId="{7F2E2247-3E22-4FE3-8E6E-52E431E1AE6D}" sibTransId="{E5C3DA2F-D15E-4272-8A20-C497507132FD}"/>
    <dgm:cxn modelId="{B9F62B5F-EB58-46CA-9658-D944316D00AD}" type="presOf" srcId="{5E4AF7D3-7873-4FE2-AB2B-7ECE5C58966B}" destId="{D4DDEF46-FE07-4E57-AF4C-C117019FD2CB}"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1D5F3262-DE25-44D3-893E-CF82C93454AF}" type="presOf" srcId="{10AA78BD-4928-4685-8370-A546C40C5E67}" destId="{2DDB4B63-E25B-44D0-8308-FB2D55EF7A94}" srcOrd="0" destOrd="0" presId="urn:microsoft.com/office/officeart/2005/8/layout/orgChart1"/>
    <dgm:cxn modelId="{5F211663-7133-4B72-94E1-DCC84B4276DA}" type="presOf" srcId="{45411D7C-3F8A-4B1A-AFFB-B8E34BBD757F}" destId="{27FCCD8B-CCFE-4FCD-AAF2-835EAA45CC31}" srcOrd="0" destOrd="0" presId="urn:microsoft.com/office/officeart/2005/8/layout/orgChart1"/>
    <dgm:cxn modelId="{F94E3B44-DA0D-4DF2-A38A-CBE944C78F75}" type="presOf" srcId="{391138D0-7426-4BD1-8036-8CC3251FEC3A}" destId="{73B548AF-B536-4087-B860-8B1F774C4CBA}" srcOrd="1" destOrd="0" presId="urn:microsoft.com/office/officeart/2005/8/layout/orgChart1"/>
    <dgm:cxn modelId="{797FC966-EDB8-4D67-B918-20A0066C13B1}" srcId="{6BCC867C-4111-49C2-B71E-BDF0A754E0BF}" destId="{391138D0-7426-4BD1-8036-8CC3251FEC3A}" srcOrd="1" destOrd="0" parTransId="{206715AE-53DF-4399-BB9C-07E75B2110A9}" sibTransId="{1566CB97-9E9B-47C6-91B0-191FC0F52C97}"/>
    <dgm:cxn modelId="{DF9A525A-D5A6-4371-B93A-A9229615A901}" type="presOf" srcId="{7A581C72-95EA-487F-95FF-C0E9F966BBDE}" destId="{6053D35F-DC01-4439-B53C-3B0A4A855C70}"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2CC980-1F4F-4F4D-A404-9C0FA08F400B}" type="presOf" srcId="{148A6B4E-6A7F-4298-A9D4-743E20321FC6}" destId="{FAC8978D-8A9E-41DD-91FC-B3447CB1444B}" srcOrd="0"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820309A-412A-4D09-A6B0-0DA881011570}" type="presOf" srcId="{5B6D5D8D-EE4B-427A-A0B3-B73682E41447}" destId="{8D0C13AB-C462-43E3-A3AF-A564B358527F}" srcOrd="0"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A5F8A9B3-8AA7-4AC3-B7C3-BAF7A542A67A}" type="presOf" srcId="{BDCDDA8C-8DFC-47C1-A4E1-096910C1CB90}" destId="{62BA834C-34AE-471E-8699-9A7EF68C659D}" srcOrd="1"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E2E488BF-9EAB-4E68-A90B-A93B6517861B}" type="presOf" srcId="{D2258C22-54CB-48FC-AC5A-49FB07933336}" destId="{DCFC9C9D-318B-4B42-8455-B74FA1139AF9}"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BC9CFED7-5BAD-4DC3-9CAF-3F80BEC7BEE2}" type="presOf" srcId="{7F2E2247-3E22-4FE3-8E6E-52E431E1AE6D}" destId="{09A2ECE2-1C57-4656-8AEE-0AE8E66D0C4A}"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7C782CDD-43A7-4018-846C-21C80332CCBA}" type="presOf" srcId="{030EE85A-2226-434B-BFDD-E1EEB550750A}" destId="{1C81A377-F54B-4A65-8CEE-5F696FC24AB3}"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D63D90E1-70C5-458D-835A-9D6C31F04A75}" srcId="{3BF23DCD-D14D-4652-B874-9F574610E87F}" destId="{FDEF69D0-F697-4FFE-A00A-408790736519}" srcOrd="1" destOrd="0" parTransId="{030EE85A-2226-434B-BFDD-E1EEB550750A}" sibTransId="{1A315C1A-135E-4C1D-9770-63EB99D1BD4F}"/>
    <dgm:cxn modelId="{6987C3F7-1966-4BA9-9376-240509181249}" type="presOf" srcId="{C2BEB798-27C4-4CBF-BE50-24313436FC1B}" destId="{73646372-E536-4097-9361-0F46A780312B}"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E220E7F9-5D14-4EE3-B5CC-2485C3980D62}" srcId="{997B1B5C-3FDF-44FD-824D-5BB5AE9E42DA}" destId="{148A6B4E-6A7F-4298-A9D4-743E20321FC6}" srcOrd="1" destOrd="0" parTransId="{C2BEB798-27C4-4CBF-BE50-24313436FC1B}" sibTransId="{417CC8C4-492F-4721-94DC-D96652438D5D}"/>
    <dgm:cxn modelId="{CB096BFD-1DDD-49DD-B9E9-78302935D612}" type="presOf" srcId="{6BCC867C-4111-49C2-B71E-BDF0A754E0BF}" destId="{2A57D823-3AA5-4A4B-AAD3-D613E6546A7C}"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ar-OM" sz="2000" b="1">
              <a:solidFill>
                <a:schemeClr val="tx1"/>
              </a:solidFill>
            </a:rPr>
            <a:t>مصادر الاستخبارات الوبائية</a:t>
          </a:r>
        </a:p>
      </dgm:t>
    </dgm:pt>
    <dgm:pt modelId="{B409898D-E27C-41BE-A35C-87206B918AE1}" type="parTrans" cxnId="{34641E0B-95F1-4BA8-B791-FDC78308CDC2}">
      <dgm:prSet/>
      <dgm:spPr/>
      <dgm:t>
        <a:bodyPr/>
        <a:lstStyle/>
        <a:p>
          <a:endParaRPr lang="en-US">
            <a:solidFill>
              <a:schemeClr val="tx1"/>
            </a:solidFill>
          </a:endParaRPr>
        </a:p>
      </dgm:t>
    </dgm:pt>
    <dgm:pt modelId="{A18E1566-3773-4D75-AF72-86C4B1D6D836}" type="sibTrans" cxnId="{34641E0B-95F1-4BA8-B791-FDC78308CDC2}">
      <dgm:prSet/>
      <dgm:spPr/>
      <dgm:t>
        <a:bodyPr/>
        <a:lstStyle/>
        <a:p>
          <a:endParaRPr lang="en-US">
            <a:solidFill>
              <a:schemeClr val="tx1"/>
            </a:solidFill>
          </a:endParaRPr>
        </a:p>
      </dgm:t>
    </dgm:pt>
    <dgm:pt modelId="{D2258C22-54CB-48FC-AC5A-49FB07933336}">
      <dgm:prSet phldrT="[Text]" custT="1"/>
      <dgm:spPr>
        <a:solidFill>
          <a:schemeClr val="accent2">
            <a:lumMod val="75000"/>
          </a:schemeClr>
        </a:solidFill>
      </dgm:spPr>
      <dgm:t>
        <a:bodyPr/>
        <a:lstStyle/>
        <a:p>
          <a:r>
            <a:rPr lang="ar-OM" sz="1800" dirty="0">
              <a:solidFill>
                <a:schemeClr val="tx1"/>
              </a:solidFill>
            </a:rPr>
            <a:t>المراقبة بناءً على </a:t>
          </a:r>
          <a:r>
            <a:rPr lang="ar-OM" sz="1800">
              <a:solidFill>
                <a:schemeClr val="tx1"/>
              </a:solidFill>
            </a:rPr>
            <a:t>المؤشرات </a:t>
          </a:r>
          <a:r>
            <a:rPr lang="en-US" sz="1800">
              <a:solidFill>
                <a:schemeClr val="tx1"/>
              </a:solidFill>
            </a:rPr>
            <a:t>(</a:t>
          </a:r>
          <a:r>
            <a:rPr lang="en-GB" sz="1800">
              <a:solidFill>
                <a:schemeClr val="tx1"/>
              </a:solidFill>
            </a:rPr>
            <a:t>IBS</a:t>
          </a:r>
          <a:r>
            <a:rPr lang="en-US" sz="1800">
              <a:solidFill>
                <a:schemeClr val="tx1"/>
              </a:solidFill>
            </a:rPr>
            <a:t>)</a:t>
          </a:r>
          <a:endParaRPr lang="ar-OM" sz="1800" dirty="0">
            <a:solidFill>
              <a:schemeClr val="tx1"/>
            </a:solidFill>
          </a:endParaRPr>
        </a:p>
      </dgm:t>
    </dgm:pt>
    <dgm:pt modelId="{BE626701-CCBC-46B3-A519-19F66EDBFAA6}" type="sibTrans" cxnId="{BEE23E3D-DE7D-4102-AC68-56B61A21B830}">
      <dgm:prSet/>
      <dgm:spPr/>
      <dgm:t>
        <a:bodyPr/>
        <a:lstStyle/>
        <a:p>
          <a:endParaRPr lang="en-US">
            <a:solidFill>
              <a:schemeClr val="tx1"/>
            </a:solidFill>
          </a:endParaRPr>
        </a:p>
      </dgm:t>
    </dgm:pt>
    <dgm:pt modelId="{45411D7C-3F8A-4B1A-AFFB-B8E34BBD757F}" type="parTrans" cxnId="{BEE23E3D-DE7D-4102-AC68-56B61A21B830}">
      <dgm:prSet/>
      <dgm:spPr>
        <a:ln w="44450">
          <a:solidFill>
            <a:schemeClr val="accent2">
              <a:lumMod val="75000"/>
            </a:schemeClr>
          </a:solidFill>
        </a:ln>
      </dgm:spPr>
      <dgm:t>
        <a:bodyPr/>
        <a:lstStyle/>
        <a:p>
          <a:endParaRPr lang="en-US">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ar-OM" sz="1800" b="1" dirty="0">
              <a:solidFill>
                <a:prstClr val="black"/>
              </a:solidFill>
              <a:latin typeface="Tahoma"/>
              <a:ea typeface="+mn-ea"/>
              <a:cs typeface="+mn-cs"/>
            </a:rPr>
            <a:t> أنظمة المراقبة القطرية/الإقليمية</a:t>
          </a:r>
        </a:p>
      </dgm:t>
    </dgm:pt>
    <dgm:pt modelId="{B3075B2F-40EC-481B-84E7-DE8BDDA77768}" type="sibTrans" cxnId="{C4C2447F-0CBF-4E59-80E4-34F574CDDCBE}">
      <dgm:prSet/>
      <dgm:spPr/>
      <dgm:t>
        <a:bodyPr/>
        <a:lstStyle/>
        <a:p>
          <a:endParaRPr lang="en-US">
            <a:solidFill>
              <a:schemeClr val="tx1"/>
            </a:solidFill>
          </a:endParaRPr>
        </a:p>
      </dgm:t>
    </dgm:pt>
    <dgm:pt modelId="{497F5C57-54E2-454E-A1F6-9646B994466E}" type="parTrans" cxnId="{C4C2447F-0CBF-4E59-80E4-34F574CDDCBE}">
      <dgm:prSet/>
      <dgm:spPr>
        <a:ln w="44450">
          <a:solidFill>
            <a:schemeClr val="accent2">
              <a:lumMod val="75000"/>
            </a:schemeClr>
          </a:solidFill>
        </a:ln>
      </dgm:spPr>
      <dgm:t>
        <a:bodyPr/>
        <a:lstStyle/>
        <a:p>
          <a:endParaRPr lang="en-US">
            <a:solidFill>
              <a:schemeClr val="tx1"/>
            </a:solidFill>
          </a:endParaRPr>
        </a:p>
      </dgm:t>
    </dgm:pt>
    <dgm:pt modelId="{FDEF69D0-F697-4FFE-A00A-408790736519}">
      <dgm:prSet phldrT="[Text]" custT="1"/>
      <dgm:spPr>
        <a:solidFill>
          <a:srgbClr val="69AE27"/>
        </a:solidFill>
      </dgm:spPr>
      <dgm:t>
        <a:bodyPr/>
        <a:lstStyle/>
        <a:p>
          <a:r>
            <a:rPr lang="ar-OM" sz="1800" dirty="0">
              <a:solidFill>
                <a:schemeClr val="tx1"/>
              </a:solidFill>
            </a:rPr>
            <a:t>المراقبة بناءً على الأحداث </a:t>
          </a:r>
          <a:r>
            <a:rPr lang="en-US" sz="1800" dirty="0">
              <a:solidFill>
                <a:schemeClr val="tx1"/>
              </a:solidFill>
            </a:rPr>
            <a:t>(</a:t>
          </a:r>
          <a:r>
            <a:rPr lang="en-GB" sz="1800" dirty="0">
              <a:solidFill>
                <a:schemeClr val="tx1"/>
              </a:solidFill>
            </a:rPr>
            <a:t>EBS</a:t>
          </a:r>
          <a:r>
            <a:rPr lang="en-US" sz="1800" dirty="0">
              <a:solidFill>
                <a:schemeClr val="tx1"/>
              </a:solidFill>
            </a:rPr>
            <a:t>)</a:t>
          </a:r>
          <a:endParaRPr lang="ar-OM" sz="1800" dirty="0">
            <a:solidFill>
              <a:schemeClr val="tx1"/>
            </a:solidFill>
          </a:endParaRPr>
        </a:p>
      </dgm:t>
    </dgm:pt>
    <dgm:pt modelId="{1A315C1A-135E-4C1D-9770-63EB99D1BD4F}" type="sibTrans" cxnId="{D63D90E1-70C5-458D-835A-9D6C31F04A75}">
      <dgm:prSet/>
      <dgm:spPr/>
      <dgm:t>
        <a:bodyPr/>
        <a:lstStyle/>
        <a:p>
          <a:endParaRPr lang="en-US">
            <a:solidFill>
              <a:schemeClr val="tx1"/>
            </a:solidFill>
          </a:endParaRPr>
        </a:p>
      </dgm:t>
    </dgm:pt>
    <dgm:pt modelId="{030EE85A-2226-434B-BFDD-E1EEB550750A}" type="parTrans" cxnId="{D63D90E1-70C5-458D-835A-9D6C31F04A75}">
      <dgm:prSet/>
      <dgm:spPr>
        <a:ln w="44450">
          <a:solidFill>
            <a:srgbClr val="69AE27"/>
          </a:solidFill>
        </a:ln>
      </dgm:spPr>
      <dgm:t>
        <a:bodyPr/>
        <a:lstStyle/>
        <a:p>
          <a:endParaRPr lang="en-US">
            <a:solidFill>
              <a:schemeClr val="tx1"/>
            </a:solidFill>
          </a:endParaRPr>
        </a:p>
      </dgm:t>
    </dgm:pt>
    <dgm:pt modelId="{CA21FE9E-E36A-418D-83E0-DD030C82A785}">
      <dgm:prSet phldrT="[Text]" custT="1"/>
      <dgm:spPr/>
      <dgm:t>
        <a:bodyPr/>
        <a:lstStyle/>
        <a:p>
          <a:r>
            <a:rPr lang="ar-OM" sz="1800" b="1">
              <a:solidFill>
                <a:schemeClr val="tx1"/>
              </a:solidFill>
            </a:rPr>
            <a:t>المصادر العامة الرسمية</a:t>
          </a:r>
        </a:p>
      </dgm:t>
    </dgm:pt>
    <dgm:pt modelId="{E5C3DA2F-D15E-4272-8A20-C497507132FD}" type="sibTrans" cxnId="{6A57945B-4071-4104-B494-D9DB5726B32D}">
      <dgm:prSet/>
      <dgm:spPr/>
      <dgm:t>
        <a:bodyPr/>
        <a:lstStyle/>
        <a:p>
          <a:endParaRPr lang="en-US">
            <a:solidFill>
              <a:schemeClr val="tx1"/>
            </a:solidFill>
          </a:endParaRPr>
        </a:p>
      </dgm:t>
    </dgm:pt>
    <dgm:pt modelId="{7F2E2247-3E22-4FE3-8E6E-52E431E1AE6D}" type="parTrans" cxnId="{6A57945B-4071-4104-B494-D9DB5726B32D}">
      <dgm:prSet/>
      <dgm:spPr>
        <a:ln w="44450">
          <a:solidFill>
            <a:srgbClr val="69AE27"/>
          </a:solidFill>
        </a:ln>
      </dgm:spPr>
      <dgm:t>
        <a:bodyPr/>
        <a:lstStyle/>
        <a:p>
          <a:endParaRPr lang="en-US">
            <a:solidFill>
              <a:schemeClr val="tx1"/>
            </a:solidFill>
          </a:endParaRPr>
        </a:p>
      </dgm:t>
    </dgm:pt>
    <dgm:pt modelId="{997B1B5C-3FDF-44FD-824D-5BB5AE9E42DA}">
      <dgm:prSet phldrT="[Text]" custT="1"/>
      <dgm:spPr/>
      <dgm:t>
        <a:bodyPr/>
        <a:lstStyle/>
        <a:p>
          <a:r>
            <a:rPr lang="ar-OM" sz="1800" b="1">
              <a:solidFill>
                <a:schemeClr val="tx1"/>
              </a:solidFill>
            </a:rPr>
            <a:t> المصادر غير الرسمية</a:t>
          </a:r>
        </a:p>
      </dgm:t>
    </dgm:pt>
    <dgm:pt modelId="{03435509-BAEB-4AF8-AD21-F4E9C2FE1411}" type="sibTrans" cxnId="{40650FD8-8692-4932-B165-E4ECEBA661FC}">
      <dgm:prSet/>
      <dgm:spPr/>
      <dgm:t>
        <a:bodyPr/>
        <a:lstStyle/>
        <a:p>
          <a:endParaRPr lang="en-US">
            <a:solidFill>
              <a:schemeClr val="tx1"/>
            </a:solidFill>
          </a:endParaRPr>
        </a:p>
      </dgm:t>
    </dgm:pt>
    <dgm:pt modelId="{B97EF10F-D6D6-47F0-9D82-D18A317E54A8}" type="parTrans" cxnId="{40650FD8-8692-4932-B165-E4ECEBA661FC}">
      <dgm:prSet/>
      <dgm:spPr/>
      <dgm:t>
        <a:bodyPr/>
        <a:lstStyle/>
        <a:p>
          <a:endParaRPr lang="en-US">
            <a:solidFill>
              <a:schemeClr val="tx1"/>
            </a:solidFill>
          </a:endParaRPr>
        </a:p>
      </dgm:t>
    </dgm:pt>
    <dgm:pt modelId="{6BCC867C-4111-49C2-B71E-BDF0A754E0BF}">
      <dgm:prSet phldrT="[Text]" custT="1"/>
      <dgm:spPr/>
      <dgm:t>
        <a:bodyPr/>
        <a:lstStyle/>
        <a:p>
          <a:r>
            <a:rPr lang="ar-OM" sz="1800">
              <a:solidFill>
                <a:schemeClr val="tx1"/>
              </a:solidFill>
            </a:rPr>
            <a:t>تطبيقات تجميع المعلومات عبر الويب</a:t>
          </a:r>
        </a:p>
      </dgm:t>
    </dgm:pt>
    <dgm:pt modelId="{0C038D65-197B-4AF7-9A94-9972646E1603}" type="sibTrans" cxnId="{8734BADE-9FE1-4CCD-BCC9-6D3DE93587A6}">
      <dgm:prSet/>
      <dgm:spPr/>
      <dgm:t>
        <a:bodyPr/>
        <a:lstStyle/>
        <a:p>
          <a:endParaRPr lang="en-US">
            <a:solidFill>
              <a:schemeClr val="tx1"/>
            </a:solidFill>
          </a:endParaRPr>
        </a:p>
      </dgm:t>
    </dgm:pt>
    <dgm:pt modelId="{5E4AF7D3-7873-4FE2-AB2B-7ECE5C58966B}" type="parTrans" cxnId="{8734BADE-9FE1-4CCD-BCC9-6D3DE93587A6}">
      <dgm:prSet/>
      <dgm:spPr>
        <a:ln w="44450">
          <a:solidFill>
            <a:srgbClr val="69AE27"/>
          </a:solidFill>
        </a:ln>
      </dgm:spPr>
      <dgm:t>
        <a:bodyPr/>
        <a:lstStyle/>
        <a:p>
          <a:endParaRPr lang="en-US">
            <a:solidFill>
              <a:schemeClr val="tx1"/>
            </a:solidFill>
          </a:endParaRPr>
        </a:p>
      </dgm:t>
    </dgm:pt>
    <dgm:pt modelId="{5B6D5D8D-EE4B-427A-A0B3-B73682E41447}">
      <dgm:prSet phldrT="[Text]" custT="1"/>
      <dgm:spPr/>
      <dgm:t>
        <a:bodyPr/>
        <a:lstStyle/>
        <a:p>
          <a:pPr>
            <a:lnSpc>
              <a:spcPct val="100000"/>
            </a:lnSpc>
            <a:spcAft>
              <a:spcPts val="0"/>
            </a:spcAft>
          </a:pPr>
          <a:r>
            <a:rPr lang="ar-OM" sz="1800">
              <a:solidFill>
                <a:schemeClr val="tx1"/>
              </a:solidFill>
            </a:rPr>
            <a:t>تخضع للإشراف</a:t>
          </a:r>
        </a:p>
      </dgm:t>
    </dgm:pt>
    <dgm:pt modelId="{140DEE61-7F03-44FC-8953-4427FCD7A6AE}" type="sibTrans" cxnId="{CF418F00-4811-4229-9566-3D4DAE804669}">
      <dgm:prSet/>
      <dgm:spPr/>
      <dgm:t>
        <a:bodyPr/>
        <a:lstStyle/>
        <a:p>
          <a:endParaRPr lang="en-US">
            <a:solidFill>
              <a:schemeClr val="tx1"/>
            </a:solidFill>
          </a:endParaRPr>
        </a:p>
      </dgm:t>
    </dgm:pt>
    <dgm:pt modelId="{4B6E5B56-02D2-43D5-B3FF-29B1B263E93C}" type="parTrans" cxnId="{CF418F00-4811-4229-9566-3D4DAE804669}">
      <dgm:prSet/>
      <dgm:spPr/>
      <dgm:t>
        <a:bodyPr/>
        <a:lstStyle/>
        <a:p>
          <a:endParaRPr lang="en-US">
            <a:solidFill>
              <a:schemeClr val="tx1"/>
            </a:solidFill>
          </a:endParaRPr>
        </a:p>
      </dgm:t>
    </dgm:pt>
    <dgm:pt modelId="{391138D0-7426-4BD1-8036-8CC3251FEC3A}">
      <dgm:prSet phldrT="[Text]" custT="1"/>
      <dgm:spPr/>
      <dgm:t>
        <a:bodyPr/>
        <a:lstStyle/>
        <a:p>
          <a:pPr>
            <a:lnSpc>
              <a:spcPct val="100000"/>
            </a:lnSpc>
            <a:spcAft>
              <a:spcPts val="0"/>
            </a:spcAft>
          </a:pPr>
          <a:r>
            <a:rPr lang="ar-OM" sz="1800">
              <a:solidFill>
                <a:schemeClr val="tx1"/>
              </a:solidFill>
            </a:rPr>
            <a:t> تلقائية</a:t>
          </a:r>
        </a:p>
      </dgm:t>
    </dgm:pt>
    <dgm:pt modelId="{1566CB97-9E9B-47C6-91B0-191FC0F52C97}" type="sibTrans" cxnId="{797FC966-EDB8-4D67-B918-20A0066C13B1}">
      <dgm:prSet/>
      <dgm:spPr/>
      <dgm:t>
        <a:bodyPr/>
        <a:lstStyle/>
        <a:p>
          <a:endParaRPr lang="en-US">
            <a:solidFill>
              <a:schemeClr val="tx1"/>
            </a:solidFill>
          </a:endParaRPr>
        </a:p>
      </dgm:t>
    </dgm:pt>
    <dgm:pt modelId="{206715AE-53DF-4399-BB9C-07E75B2110A9}" type="parTrans" cxnId="{797FC966-EDB8-4D67-B918-20A0066C13B1}">
      <dgm:prSet/>
      <dgm:spPr/>
      <dgm:t>
        <a:bodyPr/>
        <a:lstStyle/>
        <a:p>
          <a:endParaRPr lang="en-US">
            <a:solidFill>
              <a:schemeClr val="tx1"/>
            </a:solidFill>
          </a:endParaRPr>
        </a:p>
      </dgm:t>
    </dgm:pt>
    <dgm:pt modelId="{148A6B4E-6A7F-4298-A9D4-743E20321FC6}">
      <dgm:prSet phldrT="[Text]" custT="1"/>
      <dgm:spPr/>
      <dgm:t>
        <a:bodyPr/>
        <a:lstStyle/>
        <a:p>
          <a:r>
            <a:rPr lang="ar-OM" sz="1800">
              <a:solidFill>
                <a:schemeClr val="tx1"/>
              </a:solidFill>
            </a:rPr>
            <a:t>وسائل التواصل الاجتماعي</a:t>
          </a:r>
        </a:p>
      </dgm:t>
    </dgm:pt>
    <dgm:pt modelId="{417CC8C4-492F-4721-94DC-D96652438D5D}" type="sibTrans" cxnId="{E220E7F9-5D14-4EE3-B5CC-2485C3980D62}">
      <dgm:prSet/>
      <dgm:spPr/>
      <dgm:t>
        <a:bodyPr/>
        <a:lstStyle/>
        <a:p>
          <a:endParaRPr lang="en-US">
            <a:solidFill>
              <a:schemeClr val="tx1"/>
            </a:solidFill>
          </a:endParaRPr>
        </a:p>
      </dgm:t>
    </dgm:pt>
    <dgm:pt modelId="{C2BEB798-27C4-4CBF-BE50-24313436FC1B}" type="parTrans" cxnId="{E220E7F9-5D14-4EE3-B5CC-2485C3980D62}">
      <dgm:prSet/>
      <dgm:spPr>
        <a:ln w="44450">
          <a:solidFill>
            <a:srgbClr val="69AE27"/>
          </a:solidFill>
        </a:ln>
      </dgm:spPr>
      <dgm:t>
        <a:bodyPr/>
        <a:lstStyle/>
        <a:p>
          <a:endParaRPr lang="en-US">
            <a:solidFill>
              <a:schemeClr val="tx1"/>
            </a:solidFill>
          </a:endParaRPr>
        </a:p>
      </dgm:t>
    </dgm:pt>
    <dgm:pt modelId="{0E73BAC4-8F29-4D3D-BE1C-B9DF11BE6A13}">
      <dgm:prSet phldrT="[Text]" custT="1"/>
      <dgm:spPr/>
      <dgm:t>
        <a:bodyPr/>
        <a:lstStyle/>
        <a:p>
          <a:pPr>
            <a:lnSpc>
              <a:spcPct val="100000"/>
            </a:lnSpc>
            <a:spcAft>
              <a:spcPts val="0"/>
            </a:spcAft>
          </a:pPr>
          <a:r>
            <a:rPr lang="ar-OM" sz="1800">
              <a:solidFill>
                <a:schemeClr val="tx1"/>
              </a:solidFill>
            </a:rPr>
            <a:t> المراقبة اليدوية</a:t>
          </a:r>
        </a:p>
      </dgm:t>
    </dgm:pt>
    <dgm:pt modelId="{B356B0B3-DFA3-464F-B55C-729706C82A5C}" type="sibTrans" cxnId="{94FAE804-3FE1-451A-8303-D8457D17B284}">
      <dgm:prSet/>
      <dgm:spPr/>
      <dgm:t>
        <a:bodyPr/>
        <a:lstStyle/>
        <a:p>
          <a:endParaRPr lang="en-US">
            <a:solidFill>
              <a:schemeClr val="tx1"/>
            </a:solidFill>
          </a:endParaRPr>
        </a:p>
      </dgm:t>
    </dgm:pt>
    <dgm:pt modelId="{07EDBE49-2488-47B3-82FE-CF80D1B1F213}" type="parTrans" cxnId="{94FAE804-3FE1-451A-8303-D8457D17B284}">
      <dgm:prSet/>
      <dgm:spPr/>
      <dgm:t>
        <a:bodyPr/>
        <a:lstStyle/>
        <a:p>
          <a:endParaRPr lang="en-US">
            <a:solidFill>
              <a:schemeClr val="tx1"/>
            </a:solidFill>
          </a:endParaRPr>
        </a:p>
      </dgm:t>
    </dgm:pt>
    <dgm:pt modelId="{7A581C72-95EA-487F-95FF-C0E9F966BBDE}">
      <dgm:prSet phldrT="[Text]" custT="1"/>
      <dgm:spPr/>
      <dgm:t>
        <a:bodyPr/>
        <a:lstStyle/>
        <a:p>
          <a:pPr>
            <a:lnSpc>
              <a:spcPct val="100000"/>
            </a:lnSpc>
            <a:spcAft>
              <a:spcPts val="0"/>
            </a:spcAft>
          </a:pPr>
          <a:r>
            <a:rPr lang="ar-OM" sz="1800">
              <a:solidFill>
                <a:schemeClr val="tx1"/>
              </a:solidFill>
            </a:rPr>
            <a:t> المراقبة الآلية</a:t>
          </a:r>
        </a:p>
      </dgm:t>
    </dgm:pt>
    <dgm:pt modelId="{E0C99832-0AB2-481B-938B-C3751E09CF2E}" type="sibTrans" cxnId="{BA8DB799-2A94-42D2-BB2C-8CE7DC5A0B4E}">
      <dgm:prSet/>
      <dgm:spPr/>
      <dgm:t>
        <a:bodyPr/>
        <a:lstStyle/>
        <a:p>
          <a:endParaRPr lang="en-US">
            <a:solidFill>
              <a:schemeClr val="tx1"/>
            </a:solidFill>
          </a:endParaRPr>
        </a:p>
      </dgm:t>
    </dgm:pt>
    <dgm:pt modelId="{1C9227C2-EA2C-4127-8991-6749525E9F50}" type="parTrans" cxnId="{BA8DB799-2A94-42D2-BB2C-8CE7DC5A0B4E}">
      <dgm:prSet/>
      <dgm:spPr/>
      <dgm:t>
        <a:bodyPr/>
        <a:lstStyle/>
        <a:p>
          <a:endParaRPr lang="en-US">
            <a:solidFill>
              <a:schemeClr val="tx1"/>
            </a:solidFill>
          </a:endParaRPr>
        </a:p>
      </dgm:t>
    </dgm:pt>
    <dgm:pt modelId="{D5AA5E3B-B8EA-4C41-B2FB-1593E78580CD}">
      <dgm:prSet phldrT="[Text]" custT="1"/>
      <dgm:spPr/>
      <dgm:t>
        <a:bodyPr/>
        <a:lstStyle/>
        <a:p>
          <a:r>
            <a:rPr lang="ar-OM" sz="1800" b="1" dirty="0">
              <a:solidFill>
                <a:schemeClr val="tx1"/>
              </a:solidFill>
            </a:rPr>
            <a:t>المنصات المقيدة</a:t>
          </a:r>
        </a:p>
      </dgm:t>
    </dgm:pt>
    <dgm:pt modelId="{D6E2AAA0-60C5-4AF5-9A01-37414B9120C4}" type="sibTrans" cxnId="{0E11FBD5-35C8-4E01-BA67-D9A0E2B6DB98}">
      <dgm:prSet/>
      <dgm:spPr/>
      <dgm:t>
        <a:bodyPr/>
        <a:lstStyle/>
        <a:p>
          <a:endParaRPr lang="en-US">
            <a:solidFill>
              <a:schemeClr val="tx1"/>
            </a:solidFill>
          </a:endParaRPr>
        </a:p>
      </dgm:t>
    </dgm:pt>
    <dgm:pt modelId="{7EAA2B24-9945-47D3-9883-C75FBB3C3EFF}" type="parTrans" cxnId="{0E11FBD5-35C8-4E01-BA67-D9A0E2B6DB98}">
      <dgm:prSet/>
      <dgm:spPr>
        <a:ln w="44450">
          <a:solidFill>
            <a:srgbClr val="69AE27"/>
          </a:solidFill>
        </a:ln>
      </dgm:spPr>
      <dgm:t>
        <a:bodyPr/>
        <a:lstStyle/>
        <a:p>
          <a:endParaRPr lang="en-US">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pt>
    <dgm:pt modelId="{533D5CEC-597F-4A06-AF88-0557B1234BDE}" type="pres">
      <dgm:prSet presAssocID="{3BF23DCD-D14D-4652-B874-9F574610E87F}" presName="hierRoot1" presStyleCnt="0">
        <dgm:presLayoutVars>
          <dgm:hierBranch val="init"/>
        </dgm:presLayoutVars>
      </dgm:prSet>
      <dgm:spPr/>
    </dgm:pt>
    <dgm:pt modelId="{A4CE7B08-7D79-42CF-A402-AD67ACACD346}" type="pres">
      <dgm:prSet presAssocID="{3BF23DCD-D14D-4652-B874-9F574610E87F}" presName="rootComposite1" presStyleCnt="0"/>
      <dgm:spPr/>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pt>
    <dgm:pt modelId="{7936441A-BFD1-4D04-B4C4-EC4AC25EAD7F}" type="pres">
      <dgm:prSet presAssocID="{3BF23DCD-D14D-4652-B874-9F574610E87F}" presName="rootConnector1" presStyleLbl="node1" presStyleIdx="0" presStyleCnt="0"/>
      <dgm:spPr/>
    </dgm:pt>
    <dgm:pt modelId="{7419DE65-44DB-4625-B579-2B801A1F536B}" type="pres">
      <dgm:prSet presAssocID="{3BF23DCD-D14D-4652-B874-9F574610E87F}" presName="hierChild2" presStyleCnt="0"/>
      <dgm:spPr/>
    </dgm:pt>
    <dgm:pt modelId="{27FCCD8B-CCFE-4FCD-AAF2-835EAA45CC31}" type="pres">
      <dgm:prSet presAssocID="{45411D7C-3F8A-4B1A-AFFB-B8E34BBD757F}" presName="Name37" presStyleLbl="parChTrans1D2" presStyleIdx="0" presStyleCnt="2"/>
      <dgm:spPr/>
    </dgm:pt>
    <dgm:pt modelId="{DDCA9B3D-0F7D-4B0D-B85D-7F07397B8566}" type="pres">
      <dgm:prSet presAssocID="{D2258C22-54CB-48FC-AC5A-49FB07933336}" presName="hierRoot2" presStyleCnt="0">
        <dgm:presLayoutVars>
          <dgm:hierBranch/>
        </dgm:presLayoutVars>
      </dgm:prSet>
      <dgm:spPr/>
    </dgm:pt>
    <dgm:pt modelId="{E98BD5D9-5FDF-4222-A601-80D9F3988C45}" type="pres">
      <dgm:prSet presAssocID="{D2258C22-54CB-48FC-AC5A-49FB07933336}" presName="rootComposite" presStyleCnt="0"/>
      <dgm:spPr/>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pt>
    <dgm:pt modelId="{D66CC37F-1598-4AB2-8566-701FE03BFC25}" type="pres">
      <dgm:prSet presAssocID="{D2258C22-54CB-48FC-AC5A-49FB07933336}" presName="rootConnector" presStyleLbl="node2" presStyleIdx="0" presStyleCnt="2"/>
      <dgm:spPr/>
    </dgm:pt>
    <dgm:pt modelId="{750A9D22-0F77-4E57-90E1-3FFD69B78071}" type="pres">
      <dgm:prSet presAssocID="{D2258C22-54CB-48FC-AC5A-49FB07933336}" presName="hierChild4" presStyleCnt="0"/>
      <dgm:spPr/>
    </dgm:pt>
    <dgm:pt modelId="{DC80C75E-C69C-4F07-9CD2-489B5FABCB6D}" type="pres">
      <dgm:prSet presAssocID="{497F5C57-54E2-454E-A1F6-9646B994466E}" presName="Name35" presStyleLbl="parChTrans1D3" presStyleIdx="0" presStyleCnt="4"/>
      <dgm:spPr/>
    </dgm:pt>
    <dgm:pt modelId="{C4D8AB64-5177-45B4-8A41-8A32160E19DC}" type="pres">
      <dgm:prSet presAssocID="{BDCDDA8C-8DFC-47C1-A4E1-096910C1CB90}" presName="hierRoot2" presStyleCnt="0">
        <dgm:presLayoutVars>
          <dgm:hierBranch/>
        </dgm:presLayoutVars>
      </dgm:prSet>
      <dgm:spPr/>
    </dgm:pt>
    <dgm:pt modelId="{9C74711E-EEB2-477B-B5BA-C7F17E62FEF4}" type="pres">
      <dgm:prSet presAssocID="{BDCDDA8C-8DFC-47C1-A4E1-096910C1CB90}" presName="rootComposite" presStyleCnt="0"/>
      <dgm:spPr/>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pt>
    <dgm:pt modelId="{62BA834C-34AE-471E-8699-9A7EF68C659D}" type="pres">
      <dgm:prSet presAssocID="{BDCDDA8C-8DFC-47C1-A4E1-096910C1CB90}" presName="rootConnector" presStyleLbl="node3" presStyleIdx="0" presStyleCnt="4"/>
      <dgm:spPr/>
    </dgm:pt>
    <dgm:pt modelId="{C19DF997-C616-4114-B994-22997D327383}" type="pres">
      <dgm:prSet presAssocID="{BDCDDA8C-8DFC-47C1-A4E1-096910C1CB90}" presName="hierChild4" presStyleCnt="0"/>
      <dgm:spPr/>
    </dgm:pt>
    <dgm:pt modelId="{AC6FC665-CE54-4771-AA01-47ABC01A321F}" type="pres">
      <dgm:prSet presAssocID="{BDCDDA8C-8DFC-47C1-A4E1-096910C1CB90}" presName="hierChild5" presStyleCnt="0"/>
      <dgm:spPr/>
    </dgm:pt>
    <dgm:pt modelId="{351B9B59-7137-4E87-950A-2C2D9524F735}" type="pres">
      <dgm:prSet presAssocID="{D2258C22-54CB-48FC-AC5A-49FB07933336}" presName="hierChild5" presStyleCnt="0"/>
      <dgm:spPr/>
    </dgm:pt>
    <dgm:pt modelId="{1C81A377-F54B-4A65-8CEE-5F696FC24AB3}" type="pres">
      <dgm:prSet presAssocID="{030EE85A-2226-434B-BFDD-E1EEB550750A}" presName="Name37" presStyleLbl="parChTrans1D2" presStyleIdx="1" presStyleCnt="2"/>
      <dgm:spPr/>
    </dgm:pt>
    <dgm:pt modelId="{681E13C0-B136-4F0C-A22A-3ECB57987658}" type="pres">
      <dgm:prSet presAssocID="{FDEF69D0-F697-4FFE-A00A-408790736519}" presName="hierRoot2" presStyleCnt="0">
        <dgm:presLayoutVars>
          <dgm:hierBranch val="init"/>
        </dgm:presLayoutVars>
      </dgm:prSet>
      <dgm:spPr/>
    </dgm:pt>
    <dgm:pt modelId="{230EC129-6B8B-45CF-847D-238B0F473405}" type="pres">
      <dgm:prSet presAssocID="{FDEF69D0-F697-4FFE-A00A-408790736519}" presName="rootComposite" presStyleCnt="0"/>
      <dgm:spPr/>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pt>
    <dgm:pt modelId="{78D5A274-F864-4477-83DF-BD59724E8605}" type="pres">
      <dgm:prSet presAssocID="{FDEF69D0-F697-4FFE-A00A-408790736519}" presName="rootConnector" presStyleLbl="node2" presStyleIdx="1" presStyleCnt="2"/>
      <dgm:spPr/>
    </dgm:pt>
    <dgm:pt modelId="{83CE87F3-B964-4C23-8797-480F84897E4B}" type="pres">
      <dgm:prSet presAssocID="{FDEF69D0-F697-4FFE-A00A-408790736519}" presName="hierChild4" presStyleCnt="0"/>
      <dgm:spPr/>
    </dgm:pt>
    <dgm:pt modelId="{09A2ECE2-1C57-4656-8AEE-0AE8E66D0C4A}" type="pres">
      <dgm:prSet presAssocID="{7F2E2247-3E22-4FE3-8E6E-52E431E1AE6D}" presName="Name37" presStyleLbl="parChTrans1D3" presStyleIdx="1" presStyleCnt="4"/>
      <dgm:spPr/>
    </dgm:pt>
    <dgm:pt modelId="{EC1E58CC-882A-41BD-9C68-992570B3DAF0}" type="pres">
      <dgm:prSet presAssocID="{CA21FE9E-E36A-418D-83E0-DD030C82A785}" presName="hierRoot2" presStyleCnt="0">
        <dgm:presLayoutVars>
          <dgm:hierBranch val="init"/>
        </dgm:presLayoutVars>
      </dgm:prSet>
      <dgm:spPr/>
    </dgm:pt>
    <dgm:pt modelId="{2CBBABA8-0547-426B-9A0A-17560BA3C0C6}" type="pres">
      <dgm:prSet presAssocID="{CA21FE9E-E36A-418D-83E0-DD030C82A785}" presName="rootComposite" presStyleCnt="0"/>
      <dgm:spPr/>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pt>
    <dgm:pt modelId="{DBF96B58-DF81-4C61-9EDE-16BC6E166CAA}" type="pres">
      <dgm:prSet presAssocID="{CA21FE9E-E36A-418D-83E0-DD030C82A785}" presName="rootConnector" presStyleLbl="node3" presStyleIdx="1" presStyleCnt="4"/>
      <dgm:spPr/>
    </dgm:pt>
    <dgm:pt modelId="{71E8CD6B-22DF-40D0-A450-5A83ECA57B79}" type="pres">
      <dgm:prSet presAssocID="{CA21FE9E-E36A-418D-83E0-DD030C82A785}" presName="hierChild4" presStyleCnt="0"/>
      <dgm:spPr/>
    </dgm:pt>
    <dgm:pt modelId="{4A492CF1-F250-429C-A9E8-37B5F3B848F3}" type="pres">
      <dgm:prSet presAssocID="{CA21FE9E-E36A-418D-83E0-DD030C82A785}" presName="hierChild5" presStyleCnt="0"/>
      <dgm:spPr/>
    </dgm:pt>
    <dgm:pt modelId="{9F87F3D8-CDB0-49AB-8758-85D486D76ED3}" type="pres">
      <dgm:prSet presAssocID="{B97EF10F-D6D6-47F0-9D82-D18A317E54A8}" presName="Name37" presStyleLbl="parChTrans1D3" presStyleIdx="2" presStyleCnt="4"/>
      <dgm:spPr/>
    </dgm:pt>
    <dgm:pt modelId="{50A902D8-DB4B-4A99-841C-9329E405B263}" type="pres">
      <dgm:prSet presAssocID="{997B1B5C-3FDF-44FD-824D-5BB5AE9E42DA}" presName="hierRoot2" presStyleCnt="0">
        <dgm:presLayoutVars>
          <dgm:hierBranch val="init"/>
        </dgm:presLayoutVars>
      </dgm:prSet>
      <dgm:spPr/>
    </dgm:pt>
    <dgm:pt modelId="{34524373-9CC2-4AF5-AA9C-ADCE3147CAAC}" type="pres">
      <dgm:prSet presAssocID="{997B1B5C-3FDF-44FD-824D-5BB5AE9E42DA}" presName="rootComposite" presStyleCnt="0"/>
      <dgm:spPr/>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pt>
    <dgm:pt modelId="{42B565B1-F165-436D-9D3F-6BC8767A2F0A}" type="pres">
      <dgm:prSet presAssocID="{997B1B5C-3FDF-44FD-824D-5BB5AE9E42DA}" presName="rootConnector" presStyleLbl="node3" presStyleIdx="2" presStyleCnt="4"/>
      <dgm:spPr/>
    </dgm:pt>
    <dgm:pt modelId="{5957D5C2-5A34-4909-B2B5-F9C99461F311}" type="pres">
      <dgm:prSet presAssocID="{997B1B5C-3FDF-44FD-824D-5BB5AE9E42DA}" presName="hierChild4" presStyleCnt="0"/>
      <dgm:spPr/>
    </dgm:pt>
    <dgm:pt modelId="{D4DDEF46-FE07-4E57-AF4C-C117019FD2CB}" type="pres">
      <dgm:prSet presAssocID="{5E4AF7D3-7873-4FE2-AB2B-7ECE5C58966B}" presName="Name37" presStyleLbl="parChTrans1D4" presStyleIdx="0" presStyleCnt="6"/>
      <dgm:spPr/>
    </dgm:pt>
    <dgm:pt modelId="{5C0D0774-938A-4F6E-B01B-9B84711954EE}" type="pres">
      <dgm:prSet presAssocID="{6BCC867C-4111-49C2-B71E-BDF0A754E0BF}" presName="hierRoot2" presStyleCnt="0">
        <dgm:presLayoutVars>
          <dgm:hierBranch val="l"/>
        </dgm:presLayoutVars>
      </dgm:prSet>
      <dgm:spPr/>
    </dgm:pt>
    <dgm:pt modelId="{8ADF9AC3-97C4-4863-89EF-F38E62573E2F}" type="pres">
      <dgm:prSet presAssocID="{6BCC867C-4111-49C2-B71E-BDF0A754E0BF}" presName="rootComposite" presStyleCnt="0"/>
      <dgm:spPr/>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pt>
    <dgm:pt modelId="{9F6FE786-E40C-4DE0-9BF5-6D293C283B42}" type="pres">
      <dgm:prSet presAssocID="{6BCC867C-4111-49C2-B71E-BDF0A754E0BF}" presName="rootConnector" presStyleLbl="node4" presStyleIdx="0" presStyleCnt="6"/>
      <dgm:spPr/>
    </dgm:pt>
    <dgm:pt modelId="{65164181-3704-4AE6-A19F-9A61947117C7}" type="pres">
      <dgm:prSet presAssocID="{6BCC867C-4111-49C2-B71E-BDF0A754E0BF}" presName="hierChild4" presStyleCnt="0"/>
      <dgm:spPr/>
    </dgm:pt>
    <dgm:pt modelId="{15B3D504-35D5-4046-8412-31D600356292}" type="pres">
      <dgm:prSet presAssocID="{4B6E5B56-02D2-43D5-B3FF-29B1B263E93C}" presName="Name50" presStyleLbl="parChTrans1D4" presStyleIdx="1" presStyleCnt="6"/>
      <dgm:spPr/>
    </dgm:pt>
    <dgm:pt modelId="{14E33A6B-9F65-4502-82CA-FA2BF6610B68}" type="pres">
      <dgm:prSet presAssocID="{5B6D5D8D-EE4B-427A-A0B3-B73682E41447}" presName="hierRoot2" presStyleCnt="0">
        <dgm:presLayoutVars>
          <dgm:hierBranch val="init"/>
        </dgm:presLayoutVars>
      </dgm:prSet>
      <dgm:spPr/>
    </dgm:pt>
    <dgm:pt modelId="{CD8B3BBE-069A-4566-AC6F-2494144977E3}" type="pres">
      <dgm:prSet presAssocID="{5B6D5D8D-EE4B-427A-A0B3-B73682E41447}" presName="rootComposite" presStyleCnt="0"/>
      <dgm:spPr/>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pt>
    <dgm:pt modelId="{065CF884-73B8-43AB-823E-FED2557416F5}" type="pres">
      <dgm:prSet presAssocID="{5B6D5D8D-EE4B-427A-A0B3-B73682E41447}" presName="rootConnector" presStyleLbl="node4" presStyleIdx="1" presStyleCnt="6"/>
      <dgm:spPr/>
    </dgm:pt>
    <dgm:pt modelId="{F5B9CF25-9DCC-4602-9548-CDAF4B8E2E81}" type="pres">
      <dgm:prSet presAssocID="{5B6D5D8D-EE4B-427A-A0B3-B73682E41447}" presName="hierChild4" presStyleCnt="0"/>
      <dgm:spPr/>
    </dgm:pt>
    <dgm:pt modelId="{F356F3DC-A3BF-4AB9-9C19-8842333EFF3C}" type="pres">
      <dgm:prSet presAssocID="{5B6D5D8D-EE4B-427A-A0B3-B73682E41447}" presName="hierChild5" presStyleCnt="0"/>
      <dgm:spPr/>
    </dgm:pt>
    <dgm:pt modelId="{DEB2829D-2A54-492A-9403-530798BCE525}" type="pres">
      <dgm:prSet presAssocID="{206715AE-53DF-4399-BB9C-07E75B2110A9}" presName="Name50" presStyleLbl="parChTrans1D4" presStyleIdx="2" presStyleCnt="6"/>
      <dgm:spPr/>
    </dgm:pt>
    <dgm:pt modelId="{CC4325F1-456F-4A97-8A54-F76E43FE3149}" type="pres">
      <dgm:prSet presAssocID="{391138D0-7426-4BD1-8036-8CC3251FEC3A}" presName="hierRoot2" presStyleCnt="0">
        <dgm:presLayoutVars>
          <dgm:hierBranch val="init"/>
        </dgm:presLayoutVars>
      </dgm:prSet>
      <dgm:spPr/>
    </dgm:pt>
    <dgm:pt modelId="{557EC610-D2EF-46FA-A41D-FA2E6B451898}" type="pres">
      <dgm:prSet presAssocID="{391138D0-7426-4BD1-8036-8CC3251FEC3A}" presName="rootComposite" presStyleCnt="0"/>
      <dgm:spPr/>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pt>
    <dgm:pt modelId="{73B548AF-B536-4087-B860-8B1F774C4CBA}" type="pres">
      <dgm:prSet presAssocID="{391138D0-7426-4BD1-8036-8CC3251FEC3A}" presName="rootConnector" presStyleLbl="node4" presStyleIdx="2" presStyleCnt="6"/>
      <dgm:spPr/>
    </dgm:pt>
    <dgm:pt modelId="{747276EC-0D91-4E3E-8B2E-5DADA87AB8CE}" type="pres">
      <dgm:prSet presAssocID="{391138D0-7426-4BD1-8036-8CC3251FEC3A}" presName="hierChild4" presStyleCnt="0"/>
      <dgm:spPr/>
    </dgm:pt>
    <dgm:pt modelId="{99780FB6-CDB5-4A8D-A07C-E8E4667343B8}" type="pres">
      <dgm:prSet presAssocID="{391138D0-7426-4BD1-8036-8CC3251FEC3A}" presName="hierChild5" presStyleCnt="0"/>
      <dgm:spPr/>
    </dgm:pt>
    <dgm:pt modelId="{FAD2E0C8-507E-4E1A-B939-9C5EA81DC2FE}" type="pres">
      <dgm:prSet presAssocID="{6BCC867C-4111-49C2-B71E-BDF0A754E0BF}" presName="hierChild5" presStyleCnt="0"/>
      <dgm:spPr/>
    </dgm:pt>
    <dgm:pt modelId="{73646372-E536-4097-9361-0F46A780312B}" type="pres">
      <dgm:prSet presAssocID="{C2BEB798-27C4-4CBF-BE50-24313436FC1B}" presName="Name37" presStyleLbl="parChTrans1D4" presStyleIdx="3" presStyleCnt="6"/>
      <dgm:spPr/>
    </dgm:pt>
    <dgm:pt modelId="{C35D370B-9D97-473B-B5B6-FA08E686B4DD}" type="pres">
      <dgm:prSet presAssocID="{148A6B4E-6A7F-4298-A9D4-743E20321FC6}" presName="hierRoot2" presStyleCnt="0">
        <dgm:presLayoutVars>
          <dgm:hierBranch val="r"/>
        </dgm:presLayoutVars>
      </dgm:prSet>
      <dgm:spPr/>
    </dgm:pt>
    <dgm:pt modelId="{2213486F-280F-4F51-A682-5548BC61EAAC}" type="pres">
      <dgm:prSet presAssocID="{148A6B4E-6A7F-4298-A9D4-743E20321FC6}" presName="rootComposite" presStyleCnt="0"/>
      <dgm:spPr/>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pt>
    <dgm:pt modelId="{7A1DFBE2-EA81-4F44-9EF6-A421BC28973B}" type="pres">
      <dgm:prSet presAssocID="{148A6B4E-6A7F-4298-A9D4-743E20321FC6}" presName="rootConnector" presStyleLbl="node4" presStyleIdx="3" presStyleCnt="6"/>
      <dgm:spPr/>
    </dgm:pt>
    <dgm:pt modelId="{E70F1D8D-0BA4-46E4-9E89-9F4063630D0D}" type="pres">
      <dgm:prSet presAssocID="{148A6B4E-6A7F-4298-A9D4-743E20321FC6}" presName="hierChild4" presStyleCnt="0"/>
      <dgm:spPr/>
    </dgm:pt>
    <dgm:pt modelId="{363F8297-5324-483C-BFBB-B210757B198C}" type="pres">
      <dgm:prSet presAssocID="{07EDBE49-2488-47B3-82FE-CF80D1B1F213}" presName="Name50" presStyleLbl="parChTrans1D4" presStyleIdx="4" presStyleCnt="6"/>
      <dgm:spPr/>
    </dgm:pt>
    <dgm:pt modelId="{E5562C85-712C-4D53-936E-309A09AF1153}" type="pres">
      <dgm:prSet presAssocID="{0E73BAC4-8F29-4D3D-BE1C-B9DF11BE6A13}" presName="hierRoot2" presStyleCnt="0">
        <dgm:presLayoutVars>
          <dgm:hierBranch val="r"/>
        </dgm:presLayoutVars>
      </dgm:prSet>
      <dgm:spPr/>
    </dgm:pt>
    <dgm:pt modelId="{70194BD2-A53A-40DA-BE51-E06876DA1872}" type="pres">
      <dgm:prSet presAssocID="{0E73BAC4-8F29-4D3D-BE1C-B9DF11BE6A13}" presName="rootComposite" presStyleCnt="0"/>
      <dgm:spPr/>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pt>
    <dgm:pt modelId="{93DF199E-1EFD-4DFA-B3DB-BA66D9BBB801}" type="pres">
      <dgm:prSet presAssocID="{0E73BAC4-8F29-4D3D-BE1C-B9DF11BE6A13}" presName="rootConnector" presStyleLbl="node4" presStyleIdx="4" presStyleCnt="6"/>
      <dgm:spPr/>
    </dgm:pt>
    <dgm:pt modelId="{1E364182-070B-4583-BED8-E3BC649EC6D0}" type="pres">
      <dgm:prSet presAssocID="{0E73BAC4-8F29-4D3D-BE1C-B9DF11BE6A13}" presName="hierChild4" presStyleCnt="0"/>
      <dgm:spPr/>
    </dgm:pt>
    <dgm:pt modelId="{01937F06-55C3-49A5-BAEC-56D96735469B}" type="pres">
      <dgm:prSet presAssocID="{0E73BAC4-8F29-4D3D-BE1C-B9DF11BE6A13}" presName="hierChild5" presStyleCnt="0"/>
      <dgm:spPr/>
    </dgm:pt>
    <dgm:pt modelId="{605F29CE-2EE9-4150-BA60-A08F76DAA3D2}" type="pres">
      <dgm:prSet presAssocID="{1C9227C2-EA2C-4127-8991-6749525E9F50}" presName="Name50" presStyleLbl="parChTrans1D4" presStyleIdx="5" presStyleCnt="6"/>
      <dgm:spPr/>
    </dgm:pt>
    <dgm:pt modelId="{20FC4458-936C-4377-AFE2-3B60A7D7C371}" type="pres">
      <dgm:prSet presAssocID="{7A581C72-95EA-487F-95FF-C0E9F966BBDE}" presName="hierRoot2" presStyleCnt="0">
        <dgm:presLayoutVars>
          <dgm:hierBranch val="r"/>
        </dgm:presLayoutVars>
      </dgm:prSet>
      <dgm:spPr/>
    </dgm:pt>
    <dgm:pt modelId="{EA155994-9EC3-4BD8-B01B-353C9FE87CD5}" type="pres">
      <dgm:prSet presAssocID="{7A581C72-95EA-487F-95FF-C0E9F966BBDE}" presName="rootComposite" presStyleCnt="0"/>
      <dgm:spPr/>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pt>
    <dgm:pt modelId="{D2799EDD-D71A-4C78-8427-FA6993E7C369}" type="pres">
      <dgm:prSet presAssocID="{7A581C72-95EA-487F-95FF-C0E9F966BBDE}" presName="rootConnector" presStyleLbl="node4" presStyleIdx="5" presStyleCnt="6"/>
      <dgm:spPr/>
    </dgm:pt>
    <dgm:pt modelId="{DE548F2D-875B-46ED-8A52-403518557561}" type="pres">
      <dgm:prSet presAssocID="{7A581C72-95EA-487F-95FF-C0E9F966BBDE}" presName="hierChild4" presStyleCnt="0"/>
      <dgm:spPr/>
    </dgm:pt>
    <dgm:pt modelId="{E5C1F053-1727-4959-93A6-2E654C1E01B6}" type="pres">
      <dgm:prSet presAssocID="{7A581C72-95EA-487F-95FF-C0E9F966BBDE}" presName="hierChild5" presStyleCnt="0"/>
      <dgm:spPr/>
    </dgm:pt>
    <dgm:pt modelId="{77F4D6C0-4988-42A0-B0B5-9C160A61C7C4}" type="pres">
      <dgm:prSet presAssocID="{148A6B4E-6A7F-4298-A9D4-743E20321FC6}" presName="hierChild5" presStyleCnt="0"/>
      <dgm:spPr/>
    </dgm:pt>
    <dgm:pt modelId="{E9EA6377-4604-469B-B58E-FC2F266C4AB1}" type="pres">
      <dgm:prSet presAssocID="{997B1B5C-3FDF-44FD-824D-5BB5AE9E42DA}" presName="hierChild5" presStyleCnt="0"/>
      <dgm:spPr/>
    </dgm:pt>
    <dgm:pt modelId="{009916B9-567A-4142-B7E1-5A687F72ADD4}" type="pres">
      <dgm:prSet presAssocID="{7EAA2B24-9945-47D3-9883-C75FBB3C3EFF}" presName="Name37" presStyleLbl="parChTrans1D3" presStyleIdx="3" presStyleCnt="4"/>
      <dgm:spPr/>
    </dgm:pt>
    <dgm:pt modelId="{3A2A16D4-38E0-4033-930F-00F8F3162E6B}" type="pres">
      <dgm:prSet presAssocID="{D5AA5E3B-B8EA-4C41-B2FB-1593E78580CD}" presName="hierRoot2" presStyleCnt="0">
        <dgm:presLayoutVars>
          <dgm:hierBranch val="init"/>
        </dgm:presLayoutVars>
      </dgm:prSet>
      <dgm:spPr/>
    </dgm:pt>
    <dgm:pt modelId="{FF3BB1C8-7E07-44CD-B229-95A951706B5A}" type="pres">
      <dgm:prSet presAssocID="{D5AA5E3B-B8EA-4C41-B2FB-1593E78580CD}" presName="rootComposite" presStyleCnt="0"/>
      <dgm:spPr/>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pt>
    <dgm:pt modelId="{FB7D6728-3F16-427A-B58E-2E4B5F74C91B}" type="pres">
      <dgm:prSet presAssocID="{D5AA5E3B-B8EA-4C41-B2FB-1593E78580CD}" presName="rootConnector" presStyleLbl="node3" presStyleIdx="3" presStyleCnt="4"/>
      <dgm:spPr/>
    </dgm:pt>
    <dgm:pt modelId="{8056BBD5-DC88-40C4-A2EF-A71F7DDC5DF2}" type="pres">
      <dgm:prSet presAssocID="{D5AA5E3B-B8EA-4C41-B2FB-1593E78580CD}" presName="hierChild4" presStyleCnt="0"/>
      <dgm:spPr/>
    </dgm:pt>
    <dgm:pt modelId="{1524D867-9F56-4128-B86A-0B4B5194A7C7}" type="pres">
      <dgm:prSet presAssocID="{D5AA5E3B-B8EA-4C41-B2FB-1593E78580CD}" presName="hierChild5" presStyleCnt="0"/>
      <dgm:spPr/>
    </dgm:pt>
    <dgm:pt modelId="{C4F26084-2A6A-4A12-85C8-D5CCCDBAE601}" type="pres">
      <dgm:prSet presAssocID="{FDEF69D0-F697-4FFE-A00A-408790736519}" presName="hierChild5" presStyleCnt="0"/>
      <dgm:spPr/>
    </dgm:pt>
    <dgm:pt modelId="{7E5F1C8A-E8E0-400B-8F7A-9301A042DDF3}" type="pres">
      <dgm:prSet presAssocID="{3BF23DCD-D14D-4652-B874-9F574610E87F}" presName="hierChild3" presStyleCnt="0"/>
      <dgm:spPr/>
    </dgm:pt>
  </dgm:ptLst>
  <dgm:cxnLst>
    <dgm:cxn modelId="{CF418F00-4811-4229-9566-3D4DAE804669}" srcId="{6BCC867C-4111-49C2-B71E-BDF0A754E0BF}" destId="{5B6D5D8D-EE4B-427A-A0B3-B73682E41447}" srcOrd="0" destOrd="0" parTransId="{4B6E5B56-02D2-43D5-B3FF-29B1B263E93C}" sibTransId="{140DEE61-7F03-44FC-8953-4427FCD7A6AE}"/>
    <dgm:cxn modelId="{94FAE804-3FE1-451A-8303-D8457D17B284}" srcId="{148A6B4E-6A7F-4298-A9D4-743E20321FC6}" destId="{0E73BAC4-8F29-4D3D-BE1C-B9DF11BE6A13}" srcOrd="0" destOrd="0" parTransId="{07EDBE49-2488-47B3-82FE-CF80D1B1F213}" sibTransId="{B356B0B3-DFA3-464F-B55C-729706C82A5C}"/>
    <dgm:cxn modelId="{8692F704-9DA9-4464-8B3D-B46D16F49088}" type="presOf" srcId="{997B1B5C-3FDF-44FD-824D-5BB5AE9E42DA}" destId="{2CA59586-9F06-4B39-8838-CA47892FF3C1}"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84A15231-6E6F-4382-A54A-2BC82F55248B}" type="presOf" srcId="{FDEF69D0-F697-4FFE-A00A-408790736519}" destId="{4EEACEDB-4FDE-4620-9D82-683F265FC5CD}"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E669C437-1655-4C73-A962-90BE0B400FE6}" type="presOf" srcId="{0E73BAC4-8F29-4D3D-BE1C-B9DF11BE6A13}" destId="{3B102C13-2265-449E-9664-BE03570BD9D1}" srcOrd="0"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0605F838-026F-40A6-9FC5-C4626853AC9B}" type="presOf" srcId="{0E73BAC4-8F29-4D3D-BE1C-B9DF11BE6A13}" destId="{93DF199E-1EFD-4DFA-B3DB-BA66D9BBB801}"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6A57945B-4071-4104-B494-D9DB5726B32D}" srcId="{FDEF69D0-F697-4FFE-A00A-408790736519}" destId="{CA21FE9E-E36A-418D-83E0-DD030C82A785}" srcOrd="0" destOrd="0" parTransId="{7F2E2247-3E22-4FE3-8E6E-52E431E1AE6D}" sibTransId="{E5C3DA2F-D15E-4272-8A20-C497507132FD}"/>
    <dgm:cxn modelId="{B9F62B5F-EB58-46CA-9658-D944316D00AD}" type="presOf" srcId="{5E4AF7D3-7873-4FE2-AB2B-7ECE5C58966B}" destId="{D4DDEF46-FE07-4E57-AF4C-C117019FD2CB}"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1D5F3262-DE25-44D3-893E-CF82C93454AF}" type="presOf" srcId="{10AA78BD-4928-4685-8370-A546C40C5E67}" destId="{2DDB4B63-E25B-44D0-8308-FB2D55EF7A94}" srcOrd="0" destOrd="0" presId="urn:microsoft.com/office/officeart/2005/8/layout/orgChart1"/>
    <dgm:cxn modelId="{5F211663-7133-4B72-94E1-DCC84B4276DA}" type="presOf" srcId="{45411D7C-3F8A-4B1A-AFFB-B8E34BBD757F}" destId="{27FCCD8B-CCFE-4FCD-AAF2-835EAA45CC31}" srcOrd="0" destOrd="0" presId="urn:microsoft.com/office/officeart/2005/8/layout/orgChart1"/>
    <dgm:cxn modelId="{F94E3B44-DA0D-4DF2-A38A-CBE944C78F75}" type="presOf" srcId="{391138D0-7426-4BD1-8036-8CC3251FEC3A}" destId="{73B548AF-B536-4087-B860-8B1F774C4CBA}" srcOrd="1" destOrd="0" presId="urn:microsoft.com/office/officeart/2005/8/layout/orgChart1"/>
    <dgm:cxn modelId="{797FC966-EDB8-4D67-B918-20A0066C13B1}" srcId="{6BCC867C-4111-49C2-B71E-BDF0A754E0BF}" destId="{391138D0-7426-4BD1-8036-8CC3251FEC3A}" srcOrd="1" destOrd="0" parTransId="{206715AE-53DF-4399-BB9C-07E75B2110A9}" sibTransId="{1566CB97-9E9B-47C6-91B0-191FC0F52C97}"/>
    <dgm:cxn modelId="{DF9A525A-D5A6-4371-B93A-A9229615A901}" type="presOf" srcId="{7A581C72-95EA-487F-95FF-C0E9F966BBDE}" destId="{6053D35F-DC01-4439-B53C-3B0A4A855C70}"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2CC980-1F4F-4F4D-A404-9C0FA08F400B}" type="presOf" srcId="{148A6B4E-6A7F-4298-A9D4-743E20321FC6}" destId="{FAC8978D-8A9E-41DD-91FC-B3447CB1444B}" srcOrd="0"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820309A-412A-4D09-A6B0-0DA881011570}" type="presOf" srcId="{5B6D5D8D-EE4B-427A-A0B3-B73682E41447}" destId="{8D0C13AB-C462-43E3-A3AF-A564B358527F}" srcOrd="0"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A5F8A9B3-8AA7-4AC3-B7C3-BAF7A542A67A}" type="presOf" srcId="{BDCDDA8C-8DFC-47C1-A4E1-096910C1CB90}" destId="{62BA834C-34AE-471E-8699-9A7EF68C659D}" srcOrd="1"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E2E488BF-9EAB-4E68-A90B-A93B6517861B}" type="presOf" srcId="{D2258C22-54CB-48FC-AC5A-49FB07933336}" destId="{DCFC9C9D-318B-4B42-8455-B74FA1139AF9}"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BC9CFED7-5BAD-4DC3-9CAF-3F80BEC7BEE2}" type="presOf" srcId="{7F2E2247-3E22-4FE3-8E6E-52E431E1AE6D}" destId="{09A2ECE2-1C57-4656-8AEE-0AE8E66D0C4A}"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7C782CDD-43A7-4018-846C-21C80332CCBA}" type="presOf" srcId="{030EE85A-2226-434B-BFDD-E1EEB550750A}" destId="{1C81A377-F54B-4A65-8CEE-5F696FC24AB3}"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D63D90E1-70C5-458D-835A-9D6C31F04A75}" srcId="{3BF23DCD-D14D-4652-B874-9F574610E87F}" destId="{FDEF69D0-F697-4FFE-A00A-408790736519}" srcOrd="1" destOrd="0" parTransId="{030EE85A-2226-434B-BFDD-E1EEB550750A}" sibTransId="{1A315C1A-135E-4C1D-9770-63EB99D1BD4F}"/>
    <dgm:cxn modelId="{6987C3F7-1966-4BA9-9376-240509181249}" type="presOf" srcId="{C2BEB798-27C4-4CBF-BE50-24313436FC1B}" destId="{73646372-E536-4097-9361-0F46A780312B}"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E220E7F9-5D14-4EE3-B5CC-2485C3980D62}" srcId="{997B1B5C-3FDF-44FD-824D-5BB5AE9E42DA}" destId="{148A6B4E-6A7F-4298-A9D4-743E20321FC6}" srcOrd="1" destOrd="0" parTransId="{C2BEB798-27C4-4CBF-BE50-24313436FC1B}" sibTransId="{417CC8C4-492F-4721-94DC-D96652438D5D}"/>
    <dgm:cxn modelId="{CB096BFD-1DDD-49DD-B9E9-78302935D612}" type="presOf" srcId="{6BCC867C-4111-49C2-B71E-BDF0A754E0BF}" destId="{2A57D823-3AA5-4A4B-AAD3-D613E6546A7C}"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ar-OM" sz="2000" b="1">
              <a:solidFill>
                <a:schemeClr val="tx1"/>
              </a:solidFill>
            </a:rPr>
            <a:t>مصادر الاستخبارات الوبائية</a:t>
          </a:r>
        </a:p>
      </dgm:t>
    </dgm:pt>
    <dgm:pt modelId="{B409898D-E27C-41BE-A35C-87206B918AE1}" type="parTrans" cxnId="{34641E0B-95F1-4BA8-B791-FDC78308CDC2}">
      <dgm:prSet/>
      <dgm:spPr/>
      <dgm:t>
        <a:bodyPr/>
        <a:lstStyle/>
        <a:p>
          <a:endParaRPr lang="en-US">
            <a:solidFill>
              <a:schemeClr val="tx1"/>
            </a:solidFill>
          </a:endParaRPr>
        </a:p>
      </dgm:t>
    </dgm:pt>
    <dgm:pt modelId="{A18E1566-3773-4D75-AF72-86C4B1D6D836}" type="sibTrans" cxnId="{34641E0B-95F1-4BA8-B791-FDC78308CDC2}">
      <dgm:prSet/>
      <dgm:spPr/>
      <dgm:t>
        <a:bodyPr/>
        <a:lstStyle/>
        <a:p>
          <a:endParaRPr lang="en-US">
            <a:solidFill>
              <a:schemeClr val="tx1"/>
            </a:solidFill>
          </a:endParaRPr>
        </a:p>
      </dgm:t>
    </dgm:pt>
    <dgm:pt modelId="{D2258C22-54CB-48FC-AC5A-49FB07933336}">
      <dgm:prSet phldrT="[Text]" custT="1"/>
      <dgm:spPr>
        <a:solidFill>
          <a:schemeClr val="accent2">
            <a:lumMod val="75000"/>
          </a:schemeClr>
        </a:solidFill>
      </dgm:spPr>
      <dgm:t>
        <a:bodyPr/>
        <a:lstStyle/>
        <a:p>
          <a:r>
            <a:rPr lang="ar-OM" sz="1800" dirty="0">
              <a:solidFill>
                <a:schemeClr val="tx1"/>
              </a:solidFill>
            </a:rPr>
            <a:t>المراقبة بناءً على المؤشرات </a:t>
          </a:r>
          <a:r>
            <a:rPr lang="en-US" sz="1800" dirty="0">
              <a:solidFill>
                <a:schemeClr val="tx1"/>
              </a:solidFill>
            </a:rPr>
            <a:t>(</a:t>
          </a:r>
          <a:r>
            <a:rPr lang="en-GB" sz="1800" dirty="0">
              <a:solidFill>
                <a:schemeClr val="tx1"/>
              </a:solidFill>
            </a:rPr>
            <a:t>IBS</a:t>
          </a:r>
          <a:r>
            <a:rPr lang="en-US" sz="1800" dirty="0">
              <a:solidFill>
                <a:schemeClr val="tx1"/>
              </a:solidFill>
            </a:rPr>
            <a:t>)</a:t>
          </a:r>
          <a:endParaRPr lang="ar-OM" sz="1800" dirty="0">
            <a:solidFill>
              <a:schemeClr val="tx1"/>
            </a:solidFill>
          </a:endParaRPr>
        </a:p>
      </dgm:t>
    </dgm:pt>
    <dgm:pt modelId="{45411D7C-3F8A-4B1A-AFFB-B8E34BBD757F}" type="parTrans" cxnId="{BEE23E3D-DE7D-4102-AC68-56B61A21B830}">
      <dgm:prSet/>
      <dgm:spPr>
        <a:ln w="44450">
          <a:solidFill>
            <a:schemeClr val="accent2">
              <a:lumMod val="75000"/>
            </a:schemeClr>
          </a:solidFill>
        </a:ln>
      </dgm:spPr>
      <dgm:t>
        <a:bodyPr/>
        <a:lstStyle/>
        <a:p>
          <a:endParaRPr lang="en-US">
            <a:solidFill>
              <a:schemeClr val="tx1"/>
            </a:solidFill>
          </a:endParaRPr>
        </a:p>
      </dgm:t>
    </dgm:pt>
    <dgm:pt modelId="{BE626701-CCBC-46B3-A519-19F66EDBFAA6}" type="sibTrans" cxnId="{BEE23E3D-DE7D-4102-AC68-56B61A21B830}">
      <dgm:prSet/>
      <dgm:spPr/>
      <dgm:t>
        <a:bodyPr/>
        <a:lstStyle/>
        <a:p>
          <a:endParaRPr lang="en-US">
            <a:solidFill>
              <a:schemeClr val="tx1"/>
            </a:solidFill>
          </a:endParaRPr>
        </a:p>
      </dgm:t>
    </dgm:pt>
    <dgm:pt modelId="{FDEF69D0-F697-4FFE-A00A-408790736519}">
      <dgm:prSet phldrT="[Text]" custT="1"/>
      <dgm:spPr>
        <a:solidFill>
          <a:srgbClr val="69AE27"/>
        </a:solidFill>
      </dgm:spPr>
      <dgm:t>
        <a:bodyPr/>
        <a:lstStyle/>
        <a:p>
          <a:r>
            <a:rPr lang="en-US" sz="1800" dirty="0">
              <a:solidFill>
                <a:schemeClr val="tx1"/>
              </a:solidFill>
            </a:rPr>
            <a:t> </a:t>
          </a:r>
          <a:r>
            <a:rPr lang="ar-OM" sz="1800" dirty="0">
              <a:solidFill>
                <a:schemeClr val="tx1"/>
              </a:solidFill>
            </a:rPr>
            <a:t>المراقبة بناءً على الأحداث </a:t>
          </a:r>
          <a:r>
            <a:rPr lang="en-US" sz="1800" dirty="0">
              <a:solidFill>
                <a:schemeClr val="tx1"/>
              </a:solidFill>
            </a:rPr>
            <a:t>(</a:t>
          </a:r>
          <a:r>
            <a:rPr lang="en-GB" sz="1800" dirty="0">
              <a:solidFill>
                <a:schemeClr val="tx1"/>
              </a:solidFill>
            </a:rPr>
            <a:t>EBS</a:t>
          </a:r>
          <a:r>
            <a:rPr lang="en-US" sz="1800" dirty="0">
              <a:solidFill>
                <a:schemeClr val="tx1"/>
              </a:solidFill>
            </a:rPr>
            <a:t>)</a:t>
          </a:r>
          <a:endParaRPr lang="ar-OM" sz="1800" dirty="0">
            <a:solidFill>
              <a:schemeClr val="tx1"/>
            </a:solidFill>
          </a:endParaRPr>
        </a:p>
      </dgm:t>
    </dgm:pt>
    <dgm:pt modelId="{030EE85A-2226-434B-BFDD-E1EEB550750A}" type="parTrans" cxnId="{D63D90E1-70C5-458D-835A-9D6C31F04A75}">
      <dgm:prSet/>
      <dgm:spPr>
        <a:ln w="44450">
          <a:solidFill>
            <a:srgbClr val="69AE27"/>
          </a:solidFill>
        </a:ln>
      </dgm:spPr>
      <dgm:t>
        <a:bodyPr/>
        <a:lstStyle/>
        <a:p>
          <a:endParaRPr lang="en-US">
            <a:solidFill>
              <a:schemeClr val="tx1"/>
            </a:solidFill>
          </a:endParaRPr>
        </a:p>
      </dgm:t>
    </dgm:pt>
    <dgm:pt modelId="{1A315C1A-135E-4C1D-9770-63EB99D1BD4F}" type="sibTrans" cxnId="{D63D90E1-70C5-458D-835A-9D6C31F04A75}">
      <dgm:prSet/>
      <dgm:spPr/>
      <dgm:t>
        <a:bodyPr/>
        <a:lstStyle/>
        <a:p>
          <a:endParaRPr lang="en-US">
            <a:solidFill>
              <a:schemeClr val="tx1"/>
            </a:solidFill>
          </a:endParaRPr>
        </a:p>
      </dgm:t>
    </dgm:pt>
    <dgm:pt modelId="{CA21FE9E-E36A-418D-83E0-DD030C82A785}">
      <dgm:prSet phldrT="[Text]" custT="1"/>
      <dgm:spPr/>
      <dgm:t>
        <a:bodyPr/>
        <a:lstStyle/>
        <a:p>
          <a:r>
            <a:rPr lang="ar-OM" sz="1800" b="1">
              <a:solidFill>
                <a:schemeClr val="tx1"/>
              </a:solidFill>
            </a:rPr>
            <a:t>المصادر العامة الرسمية</a:t>
          </a:r>
        </a:p>
      </dgm:t>
    </dgm:pt>
    <dgm:pt modelId="{7F2E2247-3E22-4FE3-8E6E-52E431E1AE6D}" type="parTrans" cxnId="{6A57945B-4071-4104-B494-D9DB5726B32D}">
      <dgm:prSet/>
      <dgm:spPr>
        <a:ln w="44450">
          <a:solidFill>
            <a:srgbClr val="69AE27"/>
          </a:solidFill>
        </a:ln>
      </dgm:spPr>
      <dgm:t>
        <a:bodyPr/>
        <a:lstStyle/>
        <a:p>
          <a:endParaRPr lang="en-US">
            <a:solidFill>
              <a:schemeClr val="tx1"/>
            </a:solidFill>
          </a:endParaRPr>
        </a:p>
      </dgm:t>
    </dgm:pt>
    <dgm:pt modelId="{E5C3DA2F-D15E-4272-8A20-C497507132FD}" type="sibTrans" cxnId="{6A57945B-4071-4104-B494-D9DB5726B32D}">
      <dgm:prSet/>
      <dgm:spPr/>
      <dgm:t>
        <a:bodyPr/>
        <a:lstStyle/>
        <a:p>
          <a:endParaRPr lang="en-US">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ar-OM" sz="1800" b="1" dirty="0">
              <a:solidFill>
                <a:prstClr val="black"/>
              </a:solidFill>
              <a:latin typeface="Tahoma"/>
              <a:ea typeface="+mn-ea"/>
              <a:cs typeface="+mn-cs"/>
            </a:rPr>
            <a:t> أنظمة المراقبة القطرية/الإقليمية</a:t>
          </a:r>
        </a:p>
      </dgm:t>
    </dgm:pt>
    <dgm:pt modelId="{497F5C57-54E2-454E-A1F6-9646B994466E}" type="parTrans" cxnId="{C4C2447F-0CBF-4E59-80E4-34F574CDDCBE}">
      <dgm:prSet/>
      <dgm:spPr>
        <a:ln w="44450">
          <a:solidFill>
            <a:schemeClr val="accent2">
              <a:lumMod val="75000"/>
            </a:schemeClr>
          </a:solidFill>
        </a:ln>
      </dgm:spPr>
      <dgm:t>
        <a:bodyPr/>
        <a:lstStyle/>
        <a:p>
          <a:endParaRPr lang="en-US">
            <a:solidFill>
              <a:schemeClr val="tx1"/>
            </a:solidFill>
          </a:endParaRPr>
        </a:p>
      </dgm:t>
    </dgm:pt>
    <dgm:pt modelId="{B3075B2F-40EC-481B-84E7-DE8BDDA77768}" type="sibTrans" cxnId="{C4C2447F-0CBF-4E59-80E4-34F574CDDCBE}">
      <dgm:prSet/>
      <dgm:spPr/>
      <dgm:t>
        <a:bodyPr/>
        <a:lstStyle/>
        <a:p>
          <a:endParaRPr lang="en-US">
            <a:solidFill>
              <a:schemeClr val="tx1"/>
            </a:solidFill>
          </a:endParaRPr>
        </a:p>
      </dgm:t>
    </dgm:pt>
    <dgm:pt modelId="{997B1B5C-3FDF-44FD-824D-5BB5AE9E42DA}">
      <dgm:prSet phldrT="[Text]" custT="1"/>
      <dgm:spPr/>
      <dgm:t>
        <a:bodyPr/>
        <a:lstStyle/>
        <a:p>
          <a:r>
            <a:rPr lang="ar-OM" sz="1800" b="1">
              <a:solidFill>
                <a:schemeClr val="tx1"/>
              </a:solidFill>
            </a:rPr>
            <a:t> المصادر غير الرسمية</a:t>
          </a:r>
        </a:p>
      </dgm:t>
    </dgm:pt>
    <dgm:pt modelId="{B97EF10F-D6D6-47F0-9D82-D18A317E54A8}" type="parTrans" cxnId="{40650FD8-8692-4932-B165-E4ECEBA661FC}">
      <dgm:prSet/>
      <dgm:spPr/>
      <dgm:t>
        <a:bodyPr/>
        <a:lstStyle/>
        <a:p>
          <a:endParaRPr lang="en-US">
            <a:solidFill>
              <a:schemeClr val="tx1"/>
            </a:solidFill>
          </a:endParaRPr>
        </a:p>
      </dgm:t>
    </dgm:pt>
    <dgm:pt modelId="{03435509-BAEB-4AF8-AD21-F4E9C2FE1411}" type="sibTrans" cxnId="{40650FD8-8692-4932-B165-E4ECEBA661FC}">
      <dgm:prSet/>
      <dgm:spPr/>
      <dgm:t>
        <a:bodyPr/>
        <a:lstStyle/>
        <a:p>
          <a:endParaRPr lang="en-US">
            <a:solidFill>
              <a:schemeClr val="tx1"/>
            </a:solidFill>
          </a:endParaRPr>
        </a:p>
      </dgm:t>
    </dgm:pt>
    <dgm:pt modelId="{D5AA5E3B-B8EA-4C41-B2FB-1593E78580CD}">
      <dgm:prSet phldrT="[Text]" custT="1"/>
      <dgm:spPr/>
      <dgm:t>
        <a:bodyPr/>
        <a:lstStyle/>
        <a:p>
          <a:r>
            <a:rPr lang="ar-OM" sz="1800" b="1">
              <a:solidFill>
                <a:schemeClr val="tx1"/>
              </a:solidFill>
            </a:rPr>
            <a:t>المنصات المقيدة</a:t>
          </a:r>
        </a:p>
      </dgm:t>
    </dgm:pt>
    <dgm:pt modelId="{7EAA2B24-9945-47D3-9883-C75FBB3C3EFF}" type="parTrans" cxnId="{0E11FBD5-35C8-4E01-BA67-D9A0E2B6DB98}">
      <dgm:prSet/>
      <dgm:spPr>
        <a:ln w="44450">
          <a:solidFill>
            <a:srgbClr val="69AE27"/>
          </a:solidFill>
        </a:ln>
      </dgm:spPr>
      <dgm:t>
        <a:bodyPr/>
        <a:lstStyle/>
        <a:p>
          <a:endParaRPr lang="en-US">
            <a:solidFill>
              <a:schemeClr val="tx1"/>
            </a:solidFill>
          </a:endParaRPr>
        </a:p>
      </dgm:t>
    </dgm:pt>
    <dgm:pt modelId="{D6E2AAA0-60C5-4AF5-9A01-37414B9120C4}" type="sibTrans" cxnId="{0E11FBD5-35C8-4E01-BA67-D9A0E2B6DB98}">
      <dgm:prSet/>
      <dgm:spPr/>
      <dgm:t>
        <a:bodyPr/>
        <a:lstStyle/>
        <a:p>
          <a:endParaRPr lang="en-US">
            <a:solidFill>
              <a:schemeClr val="tx1"/>
            </a:solidFill>
          </a:endParaRPr>
        </a:p>
      </dgm:t>
    </dgm:pt>
    <dgm:pt modelId="{6BCC867C-4111-49C2-B71E-BDF0A754E0BF}">
      <dgm:prSet phldrT="[Text]" custT="1"/>
      <dgm:spPr/>
      <dgm:t>
        <a:bodyPr/>
        <a:lstStyle/>
        <a:p>
          <a:r>
            <a:rPr lang="ar-OM" sz="1800">
              <a:solidFill>
                <a:schemeClr val="tx1"/>
              </a:solidFill>
            </a:rPr>
            <a:t>تطبيقات تجميع المعلومات عبر الويب</a:t>
          </a:r>
        </a:p>
      </dgm:t>
    </dgm:pt>
    <dgm:pt modelId="{5E4AF7D3-7873-4FE2-AB2B-7ECE5C58966B}" type="parTrans" cxnId="{8734BADE-9FE1-4CCD-BCC9-6D3DE93587A6}">
      <dgm:prSet/>
      <dgm:spPr>
        <a:ln w="44450">
          <a:solidFill>
            <a:srgbClr val="69AE27"/>
          </a:solidFill>
        </a:ln>
      </dgm:spPr>
      <dgm:t>
        <a:bodyPr/>
        <a:lstStyle/>
        <a:p>
          <a:endParaRPr lang="en-US">
            <a:solidFill>
              <a:schemeClr val="tx1"/>
            </a:solidFill>
          </a:endParaRPr>
        </a:p>
      </dgm:t>
    </dgm:pt>
    <dgm:pt modelId="{0C038D65-197B-4AF7-9A94-9972646E1603}" type="sibTrans" cxnId="{8734BADE-9FE1-4CCD-BCC9-6D3DE93587A6}">
      <dgm:prSet/>
      <dgm:spPr/>
      <dgm:t>
        <a:bodyPr/>
        <a:lstStyle/>
        <a:p>
          <a:endParaRPr lang="en-US">
            <a:solidFill>
              <a:schemeClr val="tx1"/>
            </a:solidFill>
          </a:endParaRPr>
        </a:p>
      </dgm:t>
    </dgm:pt>
    <dgm:pt modelId="{148A6B4E-6A7F-4298-A9D4-743E20321FC6}">
      <dgm:prSet phldrT="[Text]" custT="1"/>
      <dgm:spPr/>
      <dgm:t>
        <a:bodyPr/>
        <a:lstStyle/>
        <a:p>
          <a:r>
            <a:rPr lang="ar-OM" sz="1800">
              <a:solidFill>
                <a:schemeClr val="tx1"/>
              </a:solidFill>
            </a:rPr>
            <a:t>وسائل التواصل الاجتماعي</a:t>
          </a:r>
        </a:p>
      </dgm:t>
    </dgm:pt>
    <dgm:pt modelId="{C2BEB798-27C4-4CBF-BE50-24313436FC1B}" type="parTrans" cxnId="{E220E7F9-5D14-4EE3-B5CC-2485C3980D62}">
      <dgm:prSet/>
      <dgm:spPr>
        <a:ln w="44450">
          <a:solidFill>
            <a:srgbClr val="69AE27"/>
          </a:solidFill>
        </a:ln>
      </dgm:spPr>
      <dgm:t>
        <a:bodyPr/>
        <a:lstStyle/>
        <a:p>
          <a:endParaRPr lang="en-US">
            <a:solidFill>
              <a:schemeClr val="tx1"/>
            </a:solidFill>
          </a:endParaRPr>
        </a:p>
      </dgm:t>
    </dgm:pt>
    <dgm:pt modelId="{417CC8C4-492F-4721-94DC-D96652438D5D}" type="sibTrans" cxnId="{E220E7F9-5D14-4EE3-B5CC-2485C3980D62}">
      <dgm:prSet/>
      <dgm:spPr/>
      <dgm:t>
        <a:bodyPr/>
        <a:lstStyle/>
        <a:p>
          <a:endParaRPr lang="en-US">
            <a:solidFill>
              <a:schemeClr val="tx1"/>
            </a:solidFill>
          </a:endParaRPr>
        </a:p>
      </dgm:t>
    </dgm:pt>
    <dgm:pt modelId="{5B6D5D8D-EE4B-427A-A0B3-B73682E41447}">
      <dgm:prSet phldrT="[Text]" custT="1"/>
      <dgm:spPr/>
      <dgm:t>
        <a:bodyPr/>
        <a:lstStyle/>
        <a:p>
          <a:pPr>
            <a:lnSpc>
              <a:spcPct val="100000"/>
            </a:lnSpc>
            <a:spcAft>
              <a:spcPts val="0"/>
            </a:spcAft>
          </a:pPr>
          <a:r>
            <a:rPr lang="ar-OM" sz="1800">
              <a:solidFill>
                <a:schemeClr val="tx1"/>
              </a:solidFill>
            </a:rPr>
            <a:t>تخضع للإشراف</a:t>
          </a:r>
        </a:p>
      </dgm:t>
    </dgm:pt>
    <dgm:pt modelId="{4B6E5B56-02D2-43D5-B3FF-29B1B263E93C}" type="parTrans" cxnId="{CF418F00-4811-4229-9566-3D4DAE804669}">
      <dgm:prSet/>
      <dgm:spPr/>
      <dgm:t>
        <a:bodyPr/>
        <a:lstStyle/>
        <a:p>
          <a:endParaRPr lang="en-US">
            <a:solidFill>
              <a:schemeClr val="tx1"/>
            </a:solidFill>
          </a:endParaRPr>
        </a:p>
      </dgm:t>
    </dgm:pt>
    <dgm:pt modelId="{140DEE61-7F03-44FC-8953-4427FCD7A6AE}" type="sibTrans" cxnId="{CF418F00-4811-4229-9566-3D4DAE804669}">
      <dgm:prSet/>
      <dgm:spPr/>
      <dgm:t>
        <a:bodyPr/>
        <a:lstStyle/>
        <a:p>
          <a:endParaRPr lang="en-US">
            <a:solidFill>
              <a:schemeClr val="tx1"/>
            </a:solidFill>
          </a:endParaRPr>
        </a:p>
      </dgm:t>
    </dgm:pt>
    <dgm:pt modelId="{391138D0-7426-4BD1-8036-8CC3251FEC3A}">
      <dgm:prSet phldrT="[Text]" custT="1"/>
      <dgm:spPr/>
      <dgm:t>
        <a:bodyPr/>
        <a:lstStyle/>
        <a:p>
          <a:pPr>
            <a:lnSpc>
              <a:spcPct val="100000"/>
            </a:lnSpc>
            <a:spcAft>
              <a:spcPts val="0"/>
            </a:spcAft>
          </a:pPr>
          <a:r>
            <a:rPr lang="ar-OM" sz="1800">
              <a:solidFill>
                <a:schemeClr val="tx1"/>
              </a:solidFill>
            </a:rPr>
            <a:t> تلقائية</a:t>
          </a:r>
        </a:p>
      </dgm:t>
    </dgm:pt>
    <dgm:pt modelId="{206715AE-53DF-4399-BB9C-07E75B2110A9}" type="parTrans" cxnId="{797FC966-EDB8-4D67-B918-20A0066C13B1}">
      <dgm:prSet/>
      <dgm:spPr/>
      <dgm:t>
        <a:bodyPr/>
        <a:lstStyle/>
        <a:p>
          <a:endParaRPr lang="en-US">
            <a:solidFill>
              <a:schemeClr val="tx1"/>
            </a:solidFill>
          </a:endParaRPr>
        </a:p>
      </dgm:t>
    </dgm:pt>
    <dgm:pt modelId="{1566CB97-9E9B-47C6-91B0-191FC0F52C97}" type="sibTrans" cxnId="{797FC966-EDB8-4D67-B918-20A0066C13B1}">
      <dgm:prSet/>
      <dgm:spPr/>
      <dgm:t>
        <a:bodyPr/>
        <a:lstStyle/>
        <a:p>
          <a:endParaRPr lang="en-US">
            <a:solidFill>
              <a:schemeClr val="tx1"/>
            </a:solidFill>
          </a:endParaRPr>
        </a:p>
      </dgm:t>
    </dgm:pt>
    <dgm:pt modelId="{0E73BAC4-8F29-4D3D-BE1C-B9DF11BE6A13}">
      <dgm:prSet phldrT="[Text]" custT="1"/>
      <dgm:spPr/>
      <dgm:t>
        <a:bodyPr/>
        <a:lstStyle/>
        <a:p>
          <a:pPr>
            <a:lnSpc>
              <a:spcPct val="100000"/>
            </a:lnSpc>
            <a:spcAft>
              <a:spcPts val="0"/>
            </a:spcAft>
          </a:pPr>
          <a:r>
            <a:rPr lang="ar-OM" sz="1800">
              <a:solidFill>
                <a:schemeClr val="tx1"/>
              </a:solidFill>
            </a:rPr>
            <a:t> المراقبة اليدوية</a:t>
          </a:r>
        </a:p>
      </dgm:t>
    </dgm:pt>
    <dgm:pt modelId="{07EDBE49-2488-47B3-82FE-CF80D1B1F213}" type="parTrans" cxnId="{94FAE804-3FE1-451A-8303-D8457D17B284}">
      <dgm:prSet/>
      <dgm:spPr/>
      <dgm:t>
        <a:bodyPr/>
        <a:lstStyle/>
        <a:p>
          <a:endParaRPr lang="en-US">
            <a:solidFill>
              <a:schemeClr val="tx1"/>
            </a:solidFill>
          </a:endParaRPr>
        </a:p>
      </dgm:t>
    </dgm:pt>
    <dgm:pt modelId="{B356B0B3-DFA3-464F-B55C-729706C82A5C}" type="sibTrans" cxnId="{94FAE804-3FE1-451A-8303-D8457D17B284}">
      <dgm:prSet/>
      <dgm:spPr/>
      <dgm:t>
        <a:bodyPr/>
        <a:lstStyle/>
        <a:p>
          <a:endParaRPr lang="en-US">
            <a:solidFill>
              <a:schemeClr val="tx1"/>
            </a:solidFill>
          </a:endParaRPr>
        </a:p>
      </dgm:t>
    </dgm:pt>
    <dgm:pt modelId="{7A581C72-95EA-487F-95FF-C0E9F966BBDE}">
      <dgm:prSet phldrT="[Text]" custT="1"/>
      <dgm:spPr/>
      <dgm:t>
        <a:bodyPr/>
        <a:lstStyle/>
        <a:p>
          <a:pPr>
            <a:lnSpc>
              <a:spcPct val="100000"/>
            </a:lnSpc>
            <a:spcAft>
              <a:spcPts val="0"/>
            </a:spcAft>
          </a:pPr>
          <a:r>
            <a:rPr lang="ar-OM" sz="1800">
              <a:solidFill>
                <a:schemeClr val="tx1"/>
              </a:solidFill>
            </a:rPr>
            <a:t> المراقبة الآلية</a:t>
          </a:r>
        </a:p>
      </dgm:t>
    </dgm:pt>
    <dgm:pt modelId="{1C9227C2-EA2C-4127-8991-6749525E9F50}" type="parTrans" cxnId="{BA8DB799-2A94-42D2-BB2C-8CE7DC5A0B4E}">
      <dgm:prSet/>
      <dgm:spPr/>
      <dgm:t>
        <a:bodyPr/>
        <a:lstStyle/>
        <a:p>
          <a:endParaRPr lang="en-US">
            <a:solidFill>
              <a:schemeClr val="tx1"/>
            </a:solidFill>
          </a:endParaRPr>
        </a:p>
      </dgm:t>
    </dgm:pt>
    <dgm:pt modelId="{E0C99832-0AB2-481B-938B-C3751E09CF2E}" type="sibTrans" cxnId="{BA8DB799-2A94-42D2-BB2C-8CE7DC5A0B4E}">
      <dgm:prSet/>
      <dgm:spPr/>
      <dgm:t>
        <a:bodyPr/>
        <a:lstStyle/>
        <a:p>
          <a:endParaRPr lang="en-US">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pt>
    <dgm:pt modelId="{533D5CEC-597F-4A06-AF88-0557B1234BDE}" type="pres">
      <dgm:prSet presAssocID="{3BF23DCD-D14D-4652-B874-9F574610E87F}" presName="hierRoot1" presStyleCnt="0">
        <dgm:presLayoutVars>
          <dgm:hierBranch val="init"/>
        </dgm:presLayoutVars>
      </dgm:prSet>
      <dgm:spPr/>
    </dgm:pt>
    <dgm:pt modelId="{A4CE7B08-7D79-42CF-A402-AD67ACACD346}" type="pres">
      <dgm:prSet presAssocID="{3BF23DCD-D14D-4652-B874-9F574610E87F}" presName="rootComposite1" presStyleCnt="0"/>
      <dgm:spPr/>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pt>
    <dgm:pt modelId="{7936441A-BFD1-4D04-B4C4-EC4AC25EAD7F}" type="pres">
      <dgm:prSet presAssocID="{3BF23DCD-D14D-4652-B874-9F574610E87F}" presName="rootConnector1" presStyleLbl="node1" presStyleIdx="0" presStyleCnt="0"/>
      <dgm:spPr/>
    </dgm:pt>
    <dgm:pt modelId="{7419DE65-44DB-4625-B579-2B801A1F536B}" type="pres">
      <dgm:prSet presAssocID="{3BF23DCD-D14D-4652-B874-9F574610E87F}" presName="hierChild2" presStyleCnt="0"/>
      <dgm:spPr/>
    </dgm:pt>
    <dgm:pt modelId="{27FCCD8B-CCFE-4FCD-AAF2-835EAA45CC31}" type="pres">
      <dgm:prSet presAssocID="{45411D7C-3F8A-4B1A-AFFB-B8E34BBD757F}" presName="Name37" presStyleLbl="parChTrans1D2" presStyleIdx="0" presStyleCnt="2"/>
      <dgm:spPr/>
    </dgm:pt>
    <dgm:pt modelId="{DDCA9B3D-0F7D-4B0D-B85D-7F07397B8566}" type="pres">
      <dgm:prSet presAssocID="{D2258C22-54CB-48FC-AC5A-49FB07933336}" presName="hierRoot2" presStyleCnt="0">
        <dgm:presLayoutVars>
          <dgm:hierBranch/>
        </dgm:presLayoutVars>
      </dgm:prSet>
      <dgm:spPr/>
    </dgm:pt>
    <dgm:pt modelId="{E98BD5D9-5FDF-4222-A601-80D9F3988C45}" type="pres">
      <dgm:prSet presAssocID="{D2258C22-54CB-48FC-AC5A-49FB07933336}" presName="rootComposite" presStyleCnt="0"/>
      <dgm:spPr/>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pt>
    <dgm:pt modelId="{D66CC37F-1598-4AB2-8566-701FE03BFC25}" type="pres">
      <dgm:prSet presAssocID="{D2258C22-54CB-48FC-AC5A-49FB07933336}" presName="rootConnector" presStyleLbl="node2" presStyleIdx="0" presStyleCnt="2"/>
      <dgm:spPr/>
    </dgm:pt>
    <dgm:pt modelId="{750A9D22-0F77-4E57-90E1-3FFD69B78071}" type="pres">
      <dgm:prSet presAssocID="{D2258C22-54CB-48FC-AC5A-49FB07933336}" presName="hierChild4" presStyleCnt="0"/>
      <dgm:spPr/>
    </dgm:pt>
    <dgm:pt modelId="{DC80C75E-C69C-4F07-9CD2-489B5FABCB6D}" type="pres">
      <dgm:prSet presAssocID="{497F5C57-54E2-454E-A1F6-9646B994466E}" presName="Name35" presStyleLbl="parChTrans1D3" presStyleIdx="0" presStyleCnt="4"/>
      <dgm:spPr/>
    </dgm:pt>
    <dgm:pt modelId="{C4D8AB64-5177-45B4-8A41-8A32160E19DC}" type="pres">
      <dgm:prSet presAssocID="{BDCDDA8C-8DFC-47C1-A4E1-096910C1CB90}" presName="hierRoot2" presStyleCnt="0">
        <dgm:presLayoutVars>
          <dgm:hierBranch/>
        </dgm:presLayoutVars>
      </dgm:prSet>
      <dgm:spPr/>
    </dgm:pt>
    <dgm:pt modelId="{9C74711E-EEB2-477B-B5BA-C7F17E62FEF4}" type="pres">
      <dgm:prSet presAssocID="{BDCDDA8C-8DFC-47C1-A4E1-096910C1CB90}" presName="rootComposite" presStyleCnt="0"/>
      <dgm:spPr/>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pt>
    <dgm:pt modelId="{62BA834C-34AE-471E-8699-9A7EF68C659D}" type="pres">
      <dgm:prSet presAssocID="{BDCDDA8C-8DFC-47C1-A4E1-096910C1CB90}" presName="rootConnector" presStyleLbl="node3" presStyleIdx="0" presStyleCnt="4"/>
      <dgm:spPr/>
    </dgm:pt>
    <dgm:pt modelId="{C19DF997-C616-4114-B994-22997D327383}" type="pres">
      <dgm:prSet presAssocID="{BDCDDA8C-8DFC-47C1-A4E1-096910C1CB90}" presName="hierChild4" presStyleCnt="0"/>
      <dgm:spPr/>
    </dgm:pt>
    <dgm:pt modelId="{AC6FC665-CE54-4771-AA01-47ABC01A321F}" type="pres">
      <dgm:prSet presAssocID="{BDCDDA8C-8DFC-47C1-A4E1-096910C1CB90}" presName="hierChild5" presStyleCnt="0"/>
      <dgm:spPr/>
    </dgm:pt>
    <dgm:pt modelId="{351B9B59-7137-4E87-950A-2C2D9524F735}" type="pres">
      <dgm:prSet presAssocID="{D2258C22-54CB-48FC-AC5A-49FB07933336}" presName="hierChild5" presStyleCnt="0"/>
      <dgm:spPr/>
    </dgm:pt>
    <dgm:pt modelId="{1C81A377-F54B-4A65-8CEE-5F696FC24AB3}" type="pres">
      <dgm:prSet presAssocID="{030EE85A-2226-434B-BFDD-E1EEB550750A}" presName="Name37" presStyleLbl="parChTrans1D2" presStyleIdx="1" presStyleCnt="2"/>
      <dgm:spPr/>
    </dgm:pt>
    <dgm:pt modelId="{681E13C0-B136-4F0C-A22A-3ECB57987658}" type="pres">
      <dgm:prSet presAssocID="{FDEF69D0-F697-4FFE-A00A-408790736519}" presName="hierRoot2" presStyleCnt="0">
        <dgm:presLayoutVars>
          <dgm:hierBranch val="init"/>
        </dgm:presLayoutVars>
      </dgm:prSet>
      <dgm:spPr/>
    </dgm:pt>
    <dgm:pt modelId="{230EC129-6B8B-45CF-847D-238B0F473405}" type="pres">
      <dgm:prSet presAssocID="{FDEF69D0-F697-4FFE-A00A-408790736519}" presName="rootComposite" presStyleCnt="0"/>
      <dgm:spPr/>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pt>
    <dgm:pt modelId="{78D5A274-F864-4477-83DF-BD59724E8605}" type="pres">
      <dgm:prSet presAssocID="{FDEF69D0-F697-4FFE-A00A-408790736519}" presName="rootConnector" presStyleLbl="node2" presStyleIdx="1" presStyleCnt="2"/>
      <dgm:spPr/>
    </dgm:pt>
    <dgm:pt modelId="{83CE87F3-B964-4C23-8797-480F84897E4B}" type="pres">
      <dgm:prSet presAssocID="{FDEF69D0-F697-4FFE-A00A-408790736519}" presName="hierChild4" presStyleCnt="0"/>
      <dgm:spPr/>
    </dgm:pt>
    <dgm:pt modelId="{09A2ECE2-1C57-4656-8AEE-0AE8E66D0C4A}" type="pres">
      <dgm:prSet presAssocID="{7F2E2247-3E22-4FE3-8E6E-52E431E1AE6D}" presName="Name37" presStyleLbl="parChTrans1D3" presStyleIdx="1" presStyleCnt="4"/>
      <dgm:spPr/>
    </dgm:pt>
    <dgm:pt modelId="{EC1E58CC-882A-41BD-9C68-992570B3DAF0}" type="pres">
      <dgm:prSet presAssocID="{CA21FE9E-E36A-418D-83E0-DD030C82A785}" presName="hierRoot2" presStyleCnt="0">
        <dgm:presLayoutVars>
          <dgm:hierBranch val="init"/>
        </dgm:presLayoutVars>
      </dgm:prSet>
      <dgm:spPr/>
    </dgm:pt>
    <dgm:pt modelId="{2CBBABA8-0547-426B-9A0A-17560BA3C0C6}" type="pres">
      <dgm:prSet presAssocID="{CA21FE9E-E36A-418D-83E0-DD030C82A785}" presName="rootComposite" presStyleCnt="0"/>
      <dgm:spPr/>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pt>
    <dgm:pt modelId="{DBF96B58-DF81-4C61-9EDE-16BC6E166CAA}" type="pres">
      <dgm:prSet presAssocID="{CA21FE9E-E36A-418D-83E0-DD030C82A785}" presName="rootConnector" presStyleLbl="node3" presStyleIdx="1" presStyleCnt="4"/>
      <dgm:spPr/>
    </dgm:pt>
    <dgm:pt modelId="{71E8CD6B-22DF-40D0-A450-5A83ECA57B79}" type="pres">
      <dgm:prSet presAssocID="{CA21FE9E-E36A-418D-83E0-DD030C82A785}" presName="hierChild4" presStyleCnt="0"/>
      <dgm:spPr/>
    </dgm:pt>
    <dgm:pt modelId="{4A492CF1-F250-429C-A9E8-37B5F3B848F3}" type="pres">
      <dgm:prSet presAssocID="{CA21FE9E-E36A-418D-83E0-DD030C82A785}" presName="hierChild5" presStyleCnt="0"/>
      <dgm:spPr/>
    </dgm:pt>
    <dgm:pt modelId="{9F87F3D8-CDB0-49AB-8758-85D486D76ED3}" type="pres">
      <dgm:prSet presAssocID="{B97EF10F-D6D6-47F0-9D82-D18A317E54A8}" presName="Name37" presStyleLbl="parChTrans1D3" presStyleIdx="2" presStyleCnt="4"/>
      <dgm:spPr/>
    </dgm:pt>
    <dgm:pt modelId="{50A902D8-DB4B-4A99-841C-9329E405B263}" type="pres">
      <dgm:prSet presAssocID="{997B1B5C-3FDF-44FD-824D-5BB5AE9E42DA}" presName="hierRoot2" presStyleCnt="0">
        <dgm:presLayoutVars>
          <dgm:hierBranch val="init"/>
        </dgm:presLayoutVars>
      </dgm:prSet>
      <dgm:spPr/>
    </dgm:pt>
    <dgm:pt modelId="{34524373-9CC2-4AF5-AA9C-ADCE3147CAAC}" type="pres">
      <dgm:prSet presAssocID="{997B1B5C-3FDF-44FD-824D-5BB5AE9E42DA}" presName="rootComposite" presStyleCnt="0"/>
      <dgm:spPr/>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pt>
    <dgm:pt modelId="{42B565B1-F165-436D-9D3F-6BC8767A2F0A}" type="pres">
      <dgm:prSet presAssocID="{997B1B5C-3FDF-44FD-824D-5BB5AE9E42DA}" presName="rootConnector" presStyleLbl="node3" presStyleIdx="2" presStyleCnt="4"/>
      <dgm:spPr/>
    </dgm:pt>
    <dgm:pt modelId="{5957D5C2-5A34-4909-B2B5-F9C99461F311}" type="pres">
      <dgm:prSet presAssocID="{997B1B5C-3FDF-44FD-824D-5BB5AE9E42DA}" presName="hierChild4" presStyleCnt="0"/>
      <dgm:spPr/>
    </dgm:pt>
    <dgm:pt modelId="{D4DDEF46-FE07-4E57-AF4C-C117019FD2CB}" type="pres">
      <dgm:prSet presAssocID="{5E4AF7D3-7873-4FE2-AB2B-7ECE5C58966B}" presName="Name37" presStyleLbl="parChTrans1D4" presStyleIdx="0" presStyleCnt="6"/>
      <dgm:spPr/>
    </dgm:pt>
    <dgm:pt modelId="{5C0D0774-938A-4F6E-B01B-9B84711954EE}" type="pres">
      <dgm:prSet presAssocID="{6BCC867C-4111-49C2-B71E-BDF0A754E0BF}" presName="hierRoot2" presStyleCnt="0">
        <dgm:presLayoutVars>
          <dgm:hierBranch val="l"/>
        </dgm:presLayoutVars>
      </dgm:prSet>
      <dgm:spPr/>
    </dgm:pt>
    <dgm:pt modelId="{8ADF9AC3-97C4-4863-89EF-F38E62573E2F}" type="pres">
      <dgm:prSet presAssocID="{6BCC867C-4111-49C2-B71E-BDF0A754E0BF}" presName="rootComposite" presStyleCnt="0"/>
      <dgm:spPr/>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pt>
    <dgm:pt modelId="{9F6FE786-E40C-4DE0-9BF5-6D293C283B42}" type="pres">
      <dgm:prSet presAssocID="{6BCC867C-4111-49C2-B71E-BDF0A754E0BF}" presName="rootConnector" presStyleLbl="node4" presStyleIdx="0" presStyleCnt="6"/>
      <dgm:spPr/>
    </dgm:pt>
    <dgm:pt modelId="{65164181-3704-4AE6-A19F-9A61947117C7}" type="pres">
      <dgm:prSet presAssocID="{6BCC867C-4111-49C2-B71E-BDF0A754E0BF}" presName="hierChild4" presStyleCnt="0"/>
      <dgm:spPr/>
    </dgm:pt>
    <dgm:pt modelId="{15B3D504-35D5-4046-8412-31D600356292}" type="pres">
      <dgm:prSet presAssocID="{4B6E5B56-02D2-43D5-B3FF-29B1B263E93C}" presName="Name50" presStyleLbl="parChTrans1D4" presStyleIdx="1" presStyleCnt="6"/>
      <dgm:spPr/>
    </dgm:pt>
    <dgm:pt modelId="{14E33A6B-9F65-4502-82CA-FA2BF6610B68}" type="pres">
      <dgm:prSet presAssocID="{5B6D5D8D-EE4B-427A-A0B3-B73682E41447}" presName="hierRoot2" presStyleCnt="0">
        <dgm:presLayoutVars>
          <dgm:hierBranch val="init"/>
        </dgm:presLayoutVars>
      </dgm:prSet>
      <dgm:spPr/>
    </dgm:pt>
    <dgm:pt modelId="{CD8B3BBE-069A-4566-AC6F-2494144977E3}" type="pres">
      <dgm:prSet presAssocID="{5B6D5D8D-EE4B-427A-A0B3-B73682E41447}" presName="rootComposite" presStyleCnt="0"/>
      <dgm:spPr/>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pt>
    <dgm:pt modelId="{065CF884-73B8-43AB-823E-FED2557416F5}" type="pres">
      <dgm:prSet presAssocID="{5B6D5D8D-EE4B-427A-A0B3-B73682E41447}" presName="rootConnector" presStyleLbl="node4" presStyleIdx="1" presStyleCnt="6"/>
      <dgm:spPr/>
    </dgm:pt>
    <dgm:pt modelId="{F5B9CF25-9DCC-4602-9548-CDAF4B8E2E81}" type="pres">
      <dgm:prSet presAssocID="{5B6D5D8D-EE4B-427A-A0B3-B73682E41447}" presName="hierChild4" presStyleCnt="0"/>
      <dgm:spPr/>
    </dgm:pt>
    <dgm:pt modelId="{F356F3DC-A3BF-4AB9-9C19-8842333EFF3C}" type="pres">
      <dgm:prSet presAssocID="{5B6D5D8D-EE4B-427A-A0B3-B73682E41447}" presName="hierChild5" presStyleCnt="0"/>
      <dgm:spPr/>
    </dgm:pt>
    <dgm:pt modelId="{DEB2829D-2A54-492A-9403-530798BCE525}" type="pres">
      <dgm:prSet presAssocID="{206715AE-53DF-4399-BB9C-07E75B2110A9}" presName="Name50" presStyleLbl="parChTrans1D4" presStyleIdx="2" presStyleCnt="6"/>
      <dgm:spPr/>
    </dgm:pt>
    <dgm:pt modelId="{CC4325F1-456F-4A97-8A54-F76E43FE3149}" type="pres">
      <dgm:prSet presAssocID="{391138D0-7426-4BD1-8036-8CC3251FEC3A}" presName="hierRoot2" presStyleCnt="0">
        <dgm:presLayoutVars>
          <dgm:hierBranch val="init"/>
        </dgm:presLayoutVars>
      </dgm:prSet>
      <dgm:spPr/>
    </dgm:pt>
    <dgm:pt modelId="{557EC610-D2EF-46FA-A41D-FA2E6B451898}" type="pres">
      <dgm:prSet presAssocID="{391138D0-7426-4BD1-8036-8CC3251FEC3A}" presName="rootComposite" presStyleCnt="0"/>
      <dgm:spPr/>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pt>
    <dgm:pt modelId="{73B548AF-B536-4087-B860-8B1F774C4CBA}" type="pres">
      <dgm:prSet presAssocID="{391138D0-7426-4BD1-8036-8CC3251FEC3A}" presName="rootConnector" presStyleLbl="node4" presStyleIdx="2" presStyleCnt="6"/>
      <dgm:spPr/>
    </dgm:pt>
    <dgm:pt modelId="{747276EC-0D91-4E3E-8B2E-5DADA87AB8CE}" type="pres">
      <dgm:prSet presAssocID="{391138D0-7426-4BD1-8036-8CC3251FEC3A}" presName="hierChild4" presStyleCnt="0"/>
      <dgm:spPr/>
    </dgm:pt>
    <dgm:pt modelId="{99780FB6-CDB5-4A8D-A07C-E8E4667343B8}" type="pres">
      <dgm:prSet presAssocID="{391138D0-7426-4BD1-8036-8CC3251FEC3A}" presName="hierChild5" presStyleCnt="0"/>
      <dgm:spPr/>
    </dgm:pt>
    <dgm:pt modelId="{FAD2E0C8-507E-4E1A-B939-9C5EA81DC2FE}" type="pres">
      <dgm:prSet presAssocID="{6BCC867C-4111-49C2-B71E-BDF0A754E0BF}" presName="hierChild5" presStyleCnt="0"/>
      <dgm:spPr/>
    </dgm:pt>
    <dgm:pt modelId="{73646372-E536-4097-9361-0F46A780312B}" type="pres">
      <dgm:prSet presAssocID="{C2BEB798-27C4-4CBF-BE50-24313436FC1B}" presName="Name37" presStyleLbl="parChTrans1D4" presStyleIdx="3" presStyleCnt="6"/>
      <dgm:spPr/>
    </dgm:pt>
    <dgm:pt modelId="{C35D370B-9D97-473B-B5B6-FA08E686B4DD}" type="pres">
      <dgm:prSet presAssocID="{148A6B4E-6A7F-4298-A9D4-743E20321FC6}" presName="hierRoot2" presStyleCnt="0">
        <dgm:presLayoutVars>
          <dgm:hierBranch val="r"/>
        </dgm:presLayoutVars>
      </dgm:prSet>
      <dgm:spPr/>
    </dgm:pt>
    <dgm:pt modelId="{2213486F-280F-4F51-A682-5548BC61EAAC}" type="pres">
      <dgm:prSet presAssocID="{148A6B4E-6A7F-4298-A9D4-743E20321FC6}" presName="rootComposite" presStyleCnt="0"/>
      <dgm:spPr/>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pt>
    <dgm:pt modelId="{7A1DFBE2-EA81-4F44-9EF6-A421BC28973B}" type="pres">
      <dgm:prSet presAssocID="{148A6B4E-6A7F-4298-A9D4-743E20321FC6}" presName="rootConnector" presStyleLbl="node4" presStyleIdx="3" presStyleCnt="6"/>
      <dgm:spPr/>
    </dgm:pt>
    <dgm:pt modelId="{E70F1D8D-0BA4-46E4-9E89-9F4063630D0D}" type="pres">
      <dgm:prSet presAssocID="{148A6B4E-6A7F-4298-A9D4-743E20321FC6}" presName="hierChild4" presStyleCnt="0"/>
      <dgm:spPr/>
    </dgm:pt>
    <dgm:pt modelId="{363F8297-5324-483C-BFBB-B210757B198C}" type="pres">
      <dgm:prSet presAssocID="{07EDBE49-2488-47B3-82FE-CF80D1B1F213}" presName="Name50" presStyleLbl="parChTrans1D4" presStyleIdx="4" presStyleCnt="6"/>
      <dgm:spPr/>
    </dgm:pt>
    <dgm:pt modelId="{E5562C85-712C-4D53-936E-309A09AF1153}" type="pres">
      <dgm:prSet presAssocID="{0E73BAC4-8F29-4D3D-BE1C-B9DF11BE6A13}" presName="hierRoot2" presStyleCnt="0">
        <dgm:presLayoutVars>
          <dgm:hierBranch val="r"/>
        </dgm:presLayoutVars>
      </dgm:prSet>
      <dgm:spPr/>
    </dgm:pt>
    <dgm:pt modelId="{70194BD2-A53A-40DA-BE51-E06876DA1872}" type="pres">
      <dgm:prSet presAssocID="{0E73BAC4-8F29-4D3D-BE1C-B9DF11BE6A13}" presName="rootComposite" presStyleCnt="0"/>
      <dgm:spPr/>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pt>
    <dgm:pt modelId="{93DF199E-1EFD-4DFA-B3DB-BA66D9BBB801}" type="pres">
      <dgm:prSet presAssocID="{0E73BAC4-8F29-4D3D-BE1C-B9DF11BE6A13}" presName="rootConnector" presStyleLbl="node4" presStyleIdx="4" presStyleCnt="6"/>
      <dgm:spPr/>
    </dgm:pt>
    <dgm:pt modelId="{1E364182-070B-4583-BED8-E3BC649EC6D0}" type="pres">
      <dgm:prSet presAssocID="{0E73BAC4-8F29-4D3D-BE1C-B9DF11BE6A13}" presName="hierChild4" presStyleCnt="0"/>
      <dgm:spPr/>
    </dgm:pt>
    <dgm:pt modelId="{01937F06-55C3-49A5-BAEC-56D96735469B}" type="pres">
      <dgm:prSet presAssocID="{0E73BAC4-8F29-4D3D-BE1C-B9DF11BE6A13}" presName="hierChild5" presStyleCnt="0"/>
      <dgm:spPr/>
    </dgm:pt>
    <dgm:pt modelId="{605F29CE-2EE9-4150-BA60-A08F76DAA3D2}" type="pres">
      <dgm:prSet presAssocID="{1C9227C2-EA2C-4127-8991-6749525E9F50}" presName="Name50" presStyleLbl="parChTrans1D4" presStyleIdx="5" presStyleCnt="6"/>
      <dgm:spPr/>
    </dgm:pt>
    <dgm:pt modelId="{20FC4458-936C-4377-AFE2-3B60A7D7C371}" type="pres">
      <dgm:prSet presAssocID="{7A581C72-95EA-487F-95FF-C0E9F966BBDE}" presName="hierRoot2" presStyleCnt="0">
        <dgm:presLayoutVars>
          <dgm:hierBranch val="r"/>
        </dgm:presLayoutVars>
      </dgm:prSet>
      <dgm:spPr/>
    </dgm:pt>
    <dgm:pt modelId="{EA155994-9EC3-4BD8-B01B-353C9FE87CD5}" type="pres">
      <dgm:prSet presAssocID="{7A581C72-95EA-487F-95FF-C0E9F966BBDE}" presName="rootComposite" presStyleCnt="0"/>
      <dgm:spPr/>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pt>
    <dgm:pt modelId="{D2799EDD-D71A-4C78-8427-FA6993E7C369}" type="pres">
      <dgm:prSet presAssocID="{7A581C72-95EA-487F-95FF-C0E9F966BBDE}" presName="rootConnector" presStyleLbl="node4" presStyleIdx="5" presStyleCnt="6"/>
      <dgm:spPr/>
    </dgm:pt>
    <dgm:pt modelId="{DE548F2D-875B-46ED-8A52-403518557561}" type="pres">
      <dgm:prSet presAssocID="{7A581C72-95EA-487F-95FF-C0E9F966BBDE}" presName="hierChild4" presStyleCnt="0"/>
      <dgm:spPr/>
    </dgm:pt>
    <dgm:pt modelId="{E5C1F053-1727-4959-93A6-2E654C1E01B6}" type="pres">
      <dgm:prSet presAssocID="{7A581C72-95EA-487F-95FF-C0E9F966BBDE}" presName="hierChild5" presStyleCnt="0"/>
      <dgm:spPr/>
    </dgm:pt>
    <dgm:pt modelId="{77F4D6C0-4988-42A0-B0B5-9C160A61C7C4}" type="pres">
      <dgm:prSet presAssocID="{148A6B4E-6A7F-4298-A9D4-743E20321FC6}" presName="hierChild5" presStyleCnt="0"/>
      <dgm:spPr/>
    </dgm:pt>
    <dgm:pt modelId="{E9EA6377-4604-469B-B58E-FC2F266C4AB1}" type="pres">
      <dgm:prSet presAssocID="{997B1B5C-3FDF-44FD-824D-5BB5AE9E42DA}" presName="hierChild5" presStyleCnt="0"/>
      <dgm:spPr/>
    </dgm:pt>
    <dgm:pt modelId="{009916B9-567A-4142-B7E1-5A687F72ADD4}" type="pres">
      <dgm:prSet presAssocID="{7EAA2B24-9945-47D3-9883-C75FBB3C3EFF}" presName="Name37" presStyleLbl="parChTrans1D3" presStyleIdx="3" presStyleCnt="4"/>
      <dgm:spPr/>
    </dgm:pt>
    <dgm:pt modelId="{3A2A16D4-38E0-4033-930F-00F8F3162E6B}" type="pres">
      <dgm:prSet presAssocID="{D5AA5E3B-B8EA-4C41-B2FB-1593E78580CD}" presName="hierRoot2" presStyleCnt="0">
        <dgm:presLayoutVars>
          <dgm:hierBranch val="init"/>
        </dgm:presLayoutVars>
      </dgm:prSet>
      <dgm:spPr/>
    </dgm:pt>
    <dgm:pt modelId="{FF3BB1C8-7E07-44CD-B229-95A951706B5A}" type="pres">
      <dgm:prSet presAssocID="{D5AA5E3B-B8EA-4C41-B2FB-1593E78580CD}" presName="rootComposite" presStyleCnt="0"/>
      <dgm:spPr/>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pt>
    <dgm:pt modelId="{FB7D6728-3F16-427A-B58E-2E4B5F74C91B}" type="pres">
      <dgm:prSet presAssocID="{D5AA5E3B-B8EA-4C41-B2FB-1593E78580CD}" presName="rootConnector" presStyleLbl="node3" presStyleIdx="3" presStyleCnt="4"/>
      <dgm:spPr/>
    </dgm:pt>
    <dgm:pt modelId="{8056BBD5-DC88-40C4-A2EF-A71F7DDC5DF2}" type="pres">
      <dgm:prSet presAssocID="{D5AA5E3B-B8EA-4C41-B2FB-1593E78580CD}" presName="hierChild4" presStyleCnt="0"/>
      <dgm:spPr/>
    </dgm:pt>
    <dgm:pt modelId="{1524D867-9F56-4128-B86A-0B4B5194A7C7}" type="pres">
      <dgm:prSet presAssocID="{D5AA5E3B-B8EA-4C41-B2FB-1593E78580CD}" presName="hierChild5" presStyleCnt="0"/>
      <dgm:spPr/>
    </dgm:pt>
    <dgm:pt modelId="{C4F26084-2A6A-4A12-85C8-D5CCCDBAE601}" type="pres">
      <dgm:prSet presAssocID="{FDEF69D0-F697-4FFE-A00A-408790736519}" presName="hierChild5" presStyleCnt="0"/>
      <dgm:spPr/>
    </dgm:pt>
    <dgm:pt modelId="{7E5F1C8A-E8E0-400B-8F7A-9301A042DDF3}" type="pres">
      <dgm:prSet presAssocID="{3BF23DCD-D14D-4652-B874-9F574610E87F}" presName="hierChild3" presStyleCnt="0"/>
      <dgm:spPr/>
    </dgm:pt>
  </dgm:ptLst>
  <dgm:cxnLst>
    <dgm:cxn modelId="{CF418F00-4811-4229-9566-3D4DAE804669}" srcId="{6BCC867C-4111-49C2-B71E-BDF0A754E0BF}" destId="{5B6D5D8D-EE4B-427A-A0B3-B73682E41447}" srcOrd="0" destOrd="0" parTransId="{4B6E5B56-02D2-43D5-B3FF-29B1B263E93C}" sibTransId="{140DEE61-7F03-44FC-8953-4427FCD7A6AE}"/>
    <dgm:cxn modelId="{94FAE804-3FE1-451A-8303-D8457D17B284}" srcId="{148A6B4E-6A7F-4298-A9D4-743E20321FC6}" destId="{0E73BAC4-8F29-4D3D-BE1C-B9DF11BE6A13}" srcOrd="0" destOrd="0" parTransId="{07EDBE49-2488-47B3-82FE-CF80D1B1F213}" sibTransId="{B356B0B3-DFA3-464F-B55C-729706C82A5C}"/>
    <dgm:cxn modelId="{8692F704-9DA9-4464-8B3D-B46D16F49088}" type="presOf" srcId="{997B1B5C-3FDF-44FD-824D-5BB5AE9E42DA}" destId="{2CA59586-9F06-4B39-8838-CA47892FF3C1}"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84A15231-6E6F-4382-A54A-2BC82F55248B}" type="presOf" srcId="{FDEF69D0-F697-4FFE-A00A-408790736519}" destId="{4EEACEDB-4FDE-4620-9D82-683F265FC5CD}"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E669C437-1655-4C73-A962-90BE0B400FE6}" type="presOf" srcId="{0E73BAC4-8F29-4D3D-BE1C-B9DF11BE6A13}" destId="{3B102C13-2265-449E-9664-BE03570BD9D1}" srcOrd="0"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0605F838-026F-40A6-9FC5-C4626853AC9B}" type="presOf" srcId="{0E73BAC4-8F29-4D3D-BE1C-B9DF11BE6A13}" destId="{93DF199E-1EFD-4DFA-B3DB-BA66D9BBB801}"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6A57945B-4071-4104-B494-D9DB5726B32D}" srcId="{FDEF69D0-F697-4FFE-A00A-408790736519}" destId="{CA21FE9E-E36A-418D-83E0-DD030C82A785}" srcOrd="0" destOrd="0" parTransId="{7F2E2247-3E22-4FE3-8E6E-52E431E1AE6D}" sibTransId="{E5C3DA2F-D15E-4272-8A20-C497507132FD}"/>
    <dgm:cxn modelId="{B9F62B5F-EB58-46CA-9658-D944316D00AD}" type="presOf" srcId="{5E4AF7D3-7873-4FE2-AB2B-7ECE5C58966B}" destId="{D4DDEF46-FE07-4E57-AF4C-C117019FD2CB}"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1D5F3262-DE25-44D3-893E-CF82C93454AF}" type="presOf" srcId="{10AA78BD-4928-4685-8370-A546C40C5E67}" destId="{2DDB4B63-E25B-44D0-8308-FB2D55EF7A94}" srcOrd="0" destOrd="0" presId="urn:microsoft.com/office/officeart/2005/8/layout/orgChart1"/>
    <dgm:cxn modelId="{5F211663-7133-4B72-94E1-DCC84B4276DA}" type="presOf" srcId="{45411D7C-3F8A-4B1A-AFFB-B8E34BBD757F}" destId="{27FCCD8B-CCFE-4FCD-AAF2-835EAA45CC31}" srcOrd="0" destOrd="0" presId="urn:microsoft.com/office/officeart/2005/8/layout/orgChart1"/>
    <dgm:cxn modelId="{F94E3B44-DA0D-4DF2-A38A-CBE944C78F75}" type="presOf" srcId="{391138D0-7426-4BD1-8036-8CC3251FEC3A}" destId="{73B548AF-B536-4087-B860-8B1F774C4CBA}" srcOrd="1" destOrd="0" presId="urn:microsoft.com/office/officeart/2005/8/layout/orgChart1"/>
    <dgm:cxn modelId="{797FC966-EDB8-4D67-B918-20A0066C13B1}" srcId="{6BCC867C-4111-49C2-B71E-BDF0A754E0BF}" destId="{391138D0-7426-4BD1-8036-8CC3251FEC3A}" srcOrd="1" destOrd="0" parTransId="{206715AE-53DF-4399-BB9C-07E75B2110A9}" sibTransId="{1566CB97-9E9B-47C6-91B0-191FC0F52C97}"/>
    <dgm:cxn modelId="{DF9A525A-D5A6-4371-B93A-A9229615A901}" type="presOf" srcId="{7A581C72-95EA-487F-95FF-C0E9F966BBDE}" destId="{6053D35F-DC01-4439-B53C-3B0A4A855C70}"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2CC980-1F4F-4F4D-A404-9C0FA08F400B}" type="presOf" srcId="{148A6B4E-6A7F-4298-A9D4-743E20321FC6}" destId="{FAC8978D-8A9E-41DD-91FC-B3447CB1444B}" srcOrd="0"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820309A-412A-4D09-A6B0-0DA881011570}" type="presOf" srcId="{5B6D5D8D-EE4B-427A-A0B3-B73682E41447}" destId="{8D0C13AB-C462-43E3-A3AF-A564B358527F}" srcOrd="0"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A5F8A9B3-8AA7-4AC3-B7C3-BAF7A542A67A}" type="presOf" srcId="{BDCDDA8C-8DFC-47C1-A4E1-096910C1CB90}" destId="{62BA834C-34AE-471E-8699-9A7EF68C659D}" srcOrd="1"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E2E488BF-9EAB-4E68-A90B-A93B6517861B}" type="presOf" srcId="{D2258C22-54CB-48FC-AC5A-49FB07933336}" destId="{DCFC9C9D-318B-4B42-8455-B74FA1139AF9}"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BC9CFED7-5BAD-4DC3-9CAF-3F80BEC7BEE2}" type="presOf" srcId="{7F2E2247-3E22-4FE3-8E6E-52E431E1AE6D}" destId="{09A2ECE2-1C57-4656-8AEE-0AE8E66D0C4A}"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7C782CDD-43A7-4018-846C-21C80332CCBA}" type="presOf" srcId="{030EE85A-2226-434B-BFDD-E1EEB550750A}" destId="{1C81A377-F54B-4A65-8CEE-5F696FC24AB3}"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D63D90E1-70C5-458D-835A-9D6C31F04A75}" srcId="{3BF23DCD-D14D-4652-B874-9F574610E87F}" destId="{FDEF69D0-F697-4FFE-A00A-408790736519}" srcOrd="1" destOrd="0" parTransId="{030EE85A-2226-434B-BFDD-E1EEB550750A}" sibTransId="{1A315C1A-135E-4C1D-9770-63EB99D1BD4F}"/>
    <dgm:cxn modelId="{6987C3F7-1966-4BA9-9376-240509181249}" type="presOf" srcId="{C2BEB798-27C4-4CBF-BE50-24313436FC1B}" destId="{73646372-E536-4097-9361-0F46A780312B}"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E220E7F9-5D14-4EE3-B5CC-2485C3980D62}" srcId="{997B1B5C-3FDF-44FD-824D-5BB5AE9E42DA}" destId="{148A6B4E-6A7F-4298-A9D4-743E20321FC6}" srcOrd="1" destOrd="0" parTransId="{C2BEB798-27C4-4CBF-BE50-24313436FC1B}" sibTransId="{417CC8C4-492F-4721-94DC-D96652438D5D}"/>
    <dgm:cxn modelId="{CB096BFD-1DDD-49DD-B9E9-78302935D612}" type="presOf" srcId="{6BCC867C-4111-49C2-B71E-BDF0A754E0BF}" destId="{2A57D823-3AA5-4A4B-AAD3-D613E6546A7C}"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ar-OM" sz="2000" b="1">
              <a:solidFill>
                <a:schemeClr val="tx1"/>
              </a:solidFill>
            </a:rPr>
            <a:t>مصادر الاستخبارات الوبائية</a:t>
          </a:r>
        </a:p>
      </dgm:t>
    </dgm:pt>
    <dgm:pt modelId="{B409898D-E27C-41BE-A35C-87206B918AE1}" type="parTrans" cxnId="{34641E0B-95F1-4BA8-B791-FDC78308CDC2}">
      <dgm:prSet/>
      <dgm:spPr/>
      <dgm:t>
        <a:bodyPr/>
        <a:lstStyle/>
        <a:p>
          <a:endParaRPr lang="en-US">
            <a:solidFill>
              <a:schemeClr val="tx1"/>
            </a:solidFill>
          </a:endParaRPr>
        </a:p>
      </dgm:t>
    </dgm:pt>
    <dgm:pt modelId="{A18E1566-3773-4D75-AF72-86C4B1D6D836}" type="sibTrans" cxnId="{34641E0B-95F1-4BA8-B791-FDC78308CDC2}">
      <dgm:prSet/>
      <dgm:spPr/>
      <dgm:t>
        <a:bodyPr/>
        <a:lstStyle/>
        <a:p>
          <a:endParaRPr lang="en-US">
            <a:solidFill>
              <a:schemeClr val="tx1"/>
            </a:solidFill>
          </a:endParaRPr>
        </a:p>
      </dgm:t>
    </dgm:pt>
    <dgm:pt modelId="{D2258C22-54CB-48FC-AC5A-49FB07933336}">
      <dgm:prSet phldrT="[Text]" custT="1"/>
      <dgm:spPr>
        <a:solidFill>
          <a:schemeClr val="accent2">
            <a:lumMod val="75000"/>
          </a:schemeClr>
        </a:solidFill>
      </dgm:spPr>
      <dgm:t>
        <a:bodyPr/>
        <a:lstStyle/>
        <a:p>
          <a:r>
            <a:rPr lang="ar-OM" sz="1800" dirty="0">
              <a:solidFill>
                <a:schemeClr val="tx1"/>
              </a:solidFill>
            </a:rPr>
            <a:t>المراقبة بناءً على المؤشرات </a:t>
          </a:r>
          <a:r>
            <a:rPr lang="en-US" sz="1800" dirty="0">
              <a:solidFill>
                <a:schemeClr val="tx1"/>
              </a:solidFill>
            </a:rPr>
            <a:t> (</a:t>
          </a:r>
          <a:r>
            <a:rPr lang="en-GB" sz="1800" dirty="0">
              <a:solidFill>
                <a:schemeClr val="tx1"/>
              </a:solidFill>
            </a:rPr>
            <a:t>IBS</a:t>
          </a:r>
          <a:r>
            <a:rPr lang="en-US" sz="1800" dirty="0">
              <a:solidFill>
                <a:schemeClr val="tx1"/>
              </a:solidFill>
            </a:rPr>
            <a:t>)</a:t>
          </a:r>
          <a:endParaRPr lang="ar-OM" sz="1800" dirty="0">
            <a:solidFill>
              <a:schemeClr val="tx1"/>
            </a:solidFill>
          </a:endParaRPr>
        </a:p>
      </dgm:t>
    </dgm:pt>
    <dgm:pt modelId="{45411D7C-3F8A-4B1A-AFFB-B8E34BBD757F}" type="parTrans" cxnId="{BEE23E3D-DE7D-4102-AC68-56B61A21B830}">
      <dgm:prSet/>
      <dgm:spPr>
        <a:ln w="44450">
          <a:solidFill>
            <a:schemeClr val="accent2">
              <a:lumMod val="75000"/>
            </a:schemeClr>
          </a:solidFill>
        </a:ln>
      </dgm:spPr>
      <dgm:t>
        <a:bodyPr/>
        <a:lstStyle/>
        <a:p>
          <a:endParaRPr lang="en-US">
            <a:solidFill>
              <a:schemeClr val="tx1"/>
            </a:solidFill>
          </a:endParaRPr>
        </a:p>
      </dgm:t>
    </dgm:pt>
    <dgm:pt modelId="{BE626701-CCBC-46B3-A519-19F66EDBFAA6}" type="sibTrans" cxnId="{BEE23E3D-DE7D-4102-AC68-56B61A21B830}">
      <dgm:prSet/>
      <dgm:spPr/>
      <dgm:t>
        <a:bodyPr/>
        <a:lstStyle/>
        <a:p>
          <a:endParaRPr lang="en-US">
            <a:solidFill>
              <a:schemeClr val="tx1"/>
            </a:solidFill>
          </a:endParaRPr>
        </a:p>
      </dgm:t>
    </dgm:pt>
    <dgm:pt modelId="{FDEF69D0-F697-4FFE-A00A-408790736519}">
      <dgm:prSet phldrT="[Text]" custT="1"/>
      <dgm:spPr>
        <a:solidFill>
          <a:srgbClr val="69AE27"/>
        </a:solidFill>
      </dgm:spPr>
      <dgm:t>
        <a:bodyPr/>
        <a:lstStyle/>
        <a:p>
          <a:r>
            <a:rPr lang="ar-OM" sz="1800" dirty="0">
              <a:solidFill>
                <a:schemeClr val="tx1"/>
              </a:solidFill>
            </a:rPr>
            <a:t>المراقبة بناءً على الأحداث </a:t>
          </a:r>
          <a:r>
            <a:rPr lang="en-US" sz="1800" dirty="0">
              <a:solidFill>
                <a:schemeClr val="tx1"/>
              </a:solidFill>
            </a:rPr>
            <a:t> (</a:t>
          </a:r>
          <a:r>
            <a:rPr lang="en-GB" sz="1800" dirty="0">
              <a:solidFill>
                <a:schemeClr val="tx1"/>
              </a:solidFill>
            </a:rPr>
            <a:t>EBS</a:t>
          </a:r>
          <a:r>
            <a:rPr lang="en-US" sz="1800" dirty="0">
              <a:solidFill>
                <a:schemeClr val="tx1"/>
              </a:solidFill>
            </a:rPr>
            <a:t>)</a:t>
          </a:r>
          <a:endParaRPr lang="ar-OM" sz="1800" dirty="0">
            <a:solidFill>
              <a:schemeClr val="tx1"/>
            </a:solidFill>
          </a:endParaRPr>
        </a:p>
      </dgm:t>
    </dgm:pt>
    <dgm:pt modelId="{030EE85A-2226-434B-BFDD-E1EEB550750A}" type="parTrans" cxnId="{D63D90E1-70C5-458D-835A-9D6C31F04A75}">
      <dgm:prSet/>
      <dgm:spPr>
        <a:ln w="44450">
          <a:solidFill>
            <a:srgbClr val="69AE27"/>
          </a:solidFill>
        </a:ln>
      </dgm:spPr>
      <dgm:t>
        <a:bodyPr/>
        <a:lstStyle/>
        <a:p>
          <a:endParaRPr lang="en-US">
            <a:solidFill>
              <a:schemeClr val="tx1"/>
            </a:solidFill>
          </a:endParaRPr>
        </a:p>
      </dgm:t>
    </dgm:pt>
    <dgm:pt modelId="{1A315C1A-135E-4C1D-9770-63EB99D1BD4F}" type="sibTrans" cxnId="{D63D90E1-70C5-458D-835A-9D6C31F04A75}">
      <dgm:prSet/>
      <dgm:spPr/>
      <dgm:t>
        <a:bodyPr/>
        <a:lstStyle/>
        <a:p>
          <a:endParaRPr lang="en-US">
            <a:solidFill>
              <a:schemeClr val="tx1"/>
            </a:solidFill>
          </a:endParaRPr>
        </a:p>
      </dgm:t>
    </dgm:pt>
    <dgm:pt modelId="{CA21FE9E-E36A-418D-83E0-DD030C82A785}">
      <dgm:prSet phldrT="[Text]" custT="1"/>
      <dgm:spPr/>
      <dgm:t>
        <a:bodyPr/>
        <a:lstStyle/>
        <a:p>
          <a:r>
            <a:rPr lang="ar-OM" sz="1800" b="1">
              <a:solidFill>
                <a:schemeClr val="tx1"/>
              </a:solidFill>
            </a:rPr>
            <a:t>المصادر العامة الرسمية</a:t>
          </a:r>
        </a:p>
      </dgm:t>
    </dgm:pt>
    <dgm:pt modelId="{7F2E2247-3E22-4FE3-8E6E-52E431E1AE6D}" type="parTrans" cxnId="{6A57945B-4071-4104-B494-D9DB5726B32D}">
      <dgm:prSet/>
      <dgm:spPr>
        <a:ln w="44450">
          <a:solidFill>
            <a:srgbClr val="69AE27"/>
          </a:solidFill>
        </a:ln>
      </dgm:spPr>
      <dgm:t>
        <a:bodyPr/>
        <a:lstStyle/>
        <a:p>
          <a:endParaRPr lang="en-US">
            <a:solidFill>
              <a:schemeClr val="tx1"/>
            </a:solidFill>
          </a:endParaRPr>
        </a:p>
      </dgm:t>
    </dgm:pt>
    <dgm:pt modelId="{E5C3DA2F-D15E-4272-8A20-C497507132FD}" type="sibTrans" cxnId="{6A57945B-4071-4104-B494-D9DB5726B32D}">
      <dgm:prSet/>
      <dgm:spPr/>
      <dgm:t>
        <a:bodyPr/>
        <a:lstStyle/>
        <a:p>
          <a:endParaRPr lang="en-US">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ar-OM" sz="1800" b="1">
              <a:solidFill>
                <a:prstClr val="black"/>
              </a:solidFill>
              <a:latin typeface="Tahoma"/>
              <a:ea typeface="+mn-ea"/>
              <a:cs typeface="+mn-cs"/>
            </a:rPr>
            <a:t> أنظمة المراقبة القطرية/الإقليمية</a:t>
          </a:r>
        </a:p>
      </dgm:t>
    </dgm:pt>
    <dgm:pt modelId="{497F5C57-54E2-454E-A1F6-9646B994466E}" type="parTrans" cxnId="{C4C2447F-0CBF-4E59-80E4-34F574CDDCBE}">
      <dgm:prSet/>
      <dgm:spPr>
        <a:ln w="44450">
          <a:solidFill>
            <a:schemeClr val="accent2">
              <a:lumMod val="75000"/>
            </a:schemeClr>
          </a:solidFill>
        </a:ln>
      </dgm:spPr>
      <dgm:t>
        <a:bodyPr/>
        <a:lstStyle/>
        <a:p>
          <a:endParaRPr lang="en-US">
            <a:solidFill>
              <a:schemeClr val="tx1"/>
            </a:solidFill>
          </a:endParaRPr>
        </a:p>
      </dgm:t>
    </dgm:pt>
    <dgm:pt modelId="{B3075B2F-40EC-481B-84E7-DE8BDDA77768}" type="sibTrans" cxnId="{C4C2447F-0CBF-4E59-80E4-34F574CDDCBE}">
      <dgm:prSet/>
      <dgm:spPr/>
      <dgm:t>
        <a:bodyPr/>
        <a:lstStyle/>
        <a:p>
          <a:endParaRPr lang="en-US">
            <a:solidFill>
              <a:schemeClr val="tx1"/>
            </a:solidFill>
          </a:endParaRPr>
        </a:p>
      </dgm:t>
    </dgm:pt>
    <dgm:pt modelId="{997B1B5C-3FDF-44FD-824D-5BB5AE9E42DA}">
      <dgm:prSet phldrT="[Text]" custT="1"/>
      <dgm:spPr/>
      <dgm:t>
        <a:bodyPr/>
        <a:lstStyle/>
        <a:p>
          <a:r>
            <a:rPr lang="ar-OM" sz="1800" b="1">
              <a:solidFill>
                <a:schemeClr val="tx1"/>
              </a:solidFill>
            </a:rPr>
            <a:t> المصادر غير الرسمية</a:t>
          </a:r>
        </a:p>
      </dgm:t>
    </dgm:pt>
    <dgm:pt modelId="{B97EF10F-D6D6-47F0-9D82-D18A317E54A8}" type="parTrans" cxnId="{40650FD8-8692-4932-B165-E4ECEBA661FC}">
      <dgm:prSet/>
      <dgm:spPr/>
      <dgm:t>
        <a:bodyPr/>
        <a:lstStyle/>
        <a:p>
          <a:endParaRPr lang="en-US">
            <a:solidFill>
              <a:schemeClr val="tx1"/>
            </a:solidFill>
          </a:endParaRPr>
        </a:p>
      </dgm:t>
    </dgm:pt>
    <dgm:pt modelId="{03435509-BAEB-4AF8-AD21-F4E9C2FE1411}" type="sibTrans" cxnId="{40650FD8-8692-4932-B165-E4ECEBA661FC}">
      <dgm:prSet/>
      <dgm:spPr/>
      <dgm:t>
        <a:bodyPr/>
        <a:lstStyle/>
        <a:p>
          <a:endParaRPr lang="en-US">
            <a:solidFill>
              <a:schemeClr val="tx1"/>
            </a:solidFill>
          </a:endParaRPr>
        </a:p>
      </dgm:t>
    </dgm:pt>
    <dgm:pt modelId="{D5AA5E3B-B8EA-4C41-B2FB-1593E78580CD}">
      <dgm:prSet phldrT="[Text]" custT="1"/>
      <dgm:spPr/>
      <dgm:t>
        <a:bodyPr/>
        <a:lstStyle/>
        <a:p>
          <a:r>
            <a:rPr lang="ar-OM" sz="1800" b="1">
              <a:solidFill>
                <a:schemeClr val="tx1"/>
              </a:solidFill>
            </a:rPr>
            <a:t>المنصات المقيدة</a:t>
          </a:r>
        </a:p>
      </dgm:t>
    </dgm:pt>
    <dgm:pt modelId="{7EAA2B24-9945-47D3-9883-C75FBB3C3EFF}" type="parTrans" cxnId="{0E11FBD5-35C8-4E01-BA67-D9A0E2B6DB98}">
      <dgm:prSet/>
      <dgm:spPr>
        <a:ln w="44450">
          <a:solidFill>
            <a:srgbClr val="69AE27"/>
          </a:solidFill>
        </a:ln>
      </dgm:spPr>
      <dgm:t>
        <a:bodyPr/>
        <a:lstStyle/>
        <a:p>
          <a:endParaRPr lang="en-US">
            <a:solidFill>
              <a:schemeClr val="tx1"/>
            </a:solidFill>
          </a:endParaRPr>
        </a:p>
      </dgm:t>
    </dgm:pt>
    <dgm:pt modelId="{D6E2AAA0-60C5-4AF5-9A01-37414B9120C4}" type="sibTrans" cxnId="{0E11FBD5-35C8-4E01-BA67-D9A0E2B6DB98}">
      <dgm:prSet/>
      <dgm:spPr/>
      <dgm:t>
        <a:bodyPr/>
        <a:lstStyle/>
        <a:p>
          <a:endParaRPr lang="en-US">
            <a:solidFill>
              <a:schemeClr val="tx1"/>
            </a:solidFill>
          </a:endParaRPr>
        </a:p>
      </dgm:t>
    </dgm:pt>
    <dgm:pt modelId="{6BCC867C-4111-49C2-B71E-BDF0A754E0BF}">
      <dgm:prSet phldrT="[Text]" custT="1"/>
      <dgm:spPr/>
      <dgm:t>
        <a:bodyPr/>
        <a:lstStyle/>
        <a:p>
          <a:r>
            <a:rPr lang="ar-OM" sz="1800">
              <a:solidFill>
                <a:schemeClr val="tx1"/>
              </a:solidFill>
            </a:rPr>
            <a:t>تطبيقات تجميع المعلومات عبر الويب</a:t>
          </a:r>
        </a:p>
      </dgm:t>
    </dgm:pt>
    <dgm:pt modelId="{5E4AF7D3-7873-4FE2-AB2B-7ECE5C58966B}" type="parTrans" cxnId="{8734BADE-9FE1-4CCD-BCC9-6D3DE93587A6}">
      <dgm:prSet/>
      <dgm:spPr>
        <a:ln w="44450">
          <a:solidFill>
            <a:srgbClr val="69AE27"/>
          </a:solidFill>
        </a:ln>
      </dgm:spPr>
      <dgm:t>
        <a:bodyPr/>
        <a:lstStyle/>
        <a:p>
          <a:endParaRPr lang="en-US">
            <a:solidFill>
              <a:schemeClr val="tx1"/>
            </a:solidFill>
          </a:endParaRPr>
        </a:p>
      </dgm:t>
    </dgm:pt>
    <dgm:pt modelId="{0C038D65-197B-4AF7-9A94-9972646E1603}" type="sibTrans" cxnId="{8734BADE-9FE1-4CCD-BCC9-6D3DE93587A6}">
      <dgm:prSet/>
      <dgm:spPr/>
      <dgm:t>
        <a:bodyPr/>
        <a:lstStyle/>
        <a:p>
          <a:endParaRPr lang="en-US">
            <a:solidFill>
              <a:schemeClr val="tx1"/>
            </a:solidFill>
          </a:endParaRPr>
        </a:p>
      </dgm:t>
    </dgm:pt>
    <dgm:pt modelId="{148A6B4E-6A7F-4298-A9D4-743E20321FC6}">
      <dgm:prSet phldrT="[Text]" custT="1"/>
      <dgm:spPr/>
      <dgm:t>
        <a:bodyPr/>
        <a:lstStyle/>
        <a:p>
          <a:r>
            <a:rPr lang="ar-OM" sz="1800">
              <a:solidFill>
                <a:schemeClr val="tx1"/>
              </a:solidFill>
            </a:rPr>
            <a:t>وسائل التواصل الاجتماعي</a:t>
          </a:r>
        </a:p>
      </dgm:t>
    </dgm:pt>
    <dgm:pt modelId="{C2BEB798-27C4-4CBF-BE50-24313436FC1B}" type="parTrans" cxnId="{E220E7F9-5D14-4EE3-B5CC-2485C3980D62}">
      <dgm:prSet/>
      <dgm:spPr>
        <a:ln w="44450">
          <a:solidFill>
            <a:srgbClr val="69AE27"/>
          </a:solidFill>
        </a:ln>
      </dgm:spPr>
      <dgm:t>
        <a:bodyPr/>
        <a:lstStyle/>
        <a:p>
          <a:endParaRPr lang="en-US">
            <a:solidFill>
              <a:schemeClr val="tx1"/>
            </a:solidFill>
          </a:endParaRPr>
        </a:p>
      </dgm:t>
    </dgm:pt>
    <dgm:pt modelId="{417CC8C4-492F-4721-94DC-D96652438D5D}" type="sibTrans" cxnId="{E220E7F9-5D14-4EE3-B5CC-2485C3980D62}">
      <dgm:prSet/>
      <dgm:spPr/>
      <dgm:t>
        <a:bodyPr/>
        <a:lstStyle/>
        <a:p>
          <a:endParaRPr lang="en-US">
            <a:solidFill>
              <a:schemeClr val="tx1"/>
            </a:solidFill>
          </a:endParaRPr>
        </a:p>
      </dgm:t>
    </dgm:pt>
    <dgm:pt modelId="{5B6D5D8D-EE4B-427A-A0B3-B73682E41447}">
      <dgm:prSet phldrT="[Text]" custT="1"/>
      <dgm:spPr/>
      <dgm:t>
        <a:bodyPr/>
        <a:lstStyle/>
        <a:p>
          <a:pPr>
            <a:lnSpc>
              <a:spcPct val="100000"/>
            </a:lnSpc>
            <a:spcAft>
              <a:spcPts val="0"/>
            </a:spcAft>
          </a:pPr>
          <a:r>
            <a:rPr lang="ar-OM" sz="1800">
              <a:solidFill>
                <a:schemeClr val="tx1"/>
              </a:solidFill>
            </a:rPr>
            <a:t>تخضع للإشراف</a:t>
          </a:r>
        </a:p>
      </dgm:t>
    </dgm:pt>
    <dgm:pt modelId="{4B6E5B56-02D2-43D5-B3FF-29B1B263E93C}" type="parTrans" cxnId="{CF418F00-4811-4229-9566-3D4DAE804669}">
      <dgm:prSet/>
      <dgm:spPr/>
      <dgm:t>
        <a:bodyPr/>
        <a:lstStyle/>
        <a:p>
          <a:endParaRPr lang="en-US">
            <a:solidFill>
              <a:schemeClr val="tx1"/>
            </a:solidFill>
          </a:endParaRPr>
        </a:p>
      </dgm:t>
    </dgm:pt>
    <dgm:pt modelId="{140DEE61-7F03-44FC-8953-4427FCD7A6AE}" type="sibTrans" cxnId="{CF418F00-4811-4229-9566-3D4DAE804669}">
      <dgm:prSet/>
      <dgm:spPr/>
      <dgm:t>
        <a:bodyPr/>
        <a:lstStyle/>
        <a:p>
          <a:endParaRPr lang="en-US">
            <a:solidFill>
              <a:schemeClr val="tx1"/>
            </a:solidFill>
          </a:endParaRPr>
        </a:p>
      </dgm:t>
    </dgm:pt>
    <dgm:pt modelId="{391138D0-7426-4BD1-8036-8CC3251FEC3A}">
      <dgm:prSet phldrT="[Text]" custT="1"/>
      <dgm:spPr/>
      <dgm:t>
        <a:bodyPr/>
        <a:lstStyle/>
        <a:p>
          <a:pPr>
            <a:lnSpc>
              <a:spcPct val="100000"/>
            </a:lnSpc>
            <a:spcAft>
              <a:spcPts val="0"/>
            </a:spcAft>
          </a:pPr>
          <a:r>
            <a:rPr lang="ar-OM" sz="1800">
              <a:solidFill>
                <a:schemeClr val="tx1"/>
              </a:solidFill>
            </a:rPr>
            <a:t> تلقائية</a:t>
          </a:r>
        </a:p>
      </dgm:t>
    </dgm:pt>
    <dgm:pt modelId="{206715AE-53DF-4399-BB9C-07E75B2110A9}" type="parTrans" cxnId="{797FC966-EDB8-4D67-B918-20A0066C13B1}">
      <dgm:prSet/>
      <dgm:spPr/>
      <dgm:t>
        <a:bodyPr/>
        <a:lstStyle/>
        <a:p>
          <a:endParaRPr lang="en-US">
            <a:solidFill>
              <a:schemeClr val="tx1"/>
            </a:solidFill>
          </a:endParaRPr>
        </a:p>
      </dgm:t>
    </dgm:pt>
    <dgm:pt modelId="{1566CB97-9E9B-47C6-91B0-191FC0F52C97}" type="sibTrans" cxnId="{797FC966-EDB8-4D67-B918-20A0066C13B1}">
      <dgm:prSet/>
      <dgm:spPr/>
      <dgm:t>
        <a:bodyPr/>
        <a:lstStyle/>
        <a:p>
          <a:endParaRPr lang="en-US">
            <a:solidFill>
              <a:schemeClr val="tx1"/>
            </a:solidFill>
          </a:endParaRPr>
        </a:p>
      </dgm:t>
    </dgm:pt>
    <dgm:pt modelId="{0E73BAC4-8F29-4D3D-BE1C-B9DF11BE6A13}">
      <dgm:prSet phldrT="[Text]" custT="1"/>
      <dgm:spPr/>
      <dgm:t>
        <a:bodyPr/>
        <a:lstStyle/>
        <a:p>
          <a:pPr>
            <a:lnSpc>
              <a:spcPct val="100000"/>
            </a:lnSpc>
            <a:spcAft>
              <a:spcPts val="0"/>
            </a:spcAft>
          </a:pPr>
          <a:r>
            <a:rPr lang="ar-OM" sz="1800">
              <a:solidFill>
                <a:schemeClr val="tx1"/>
              </a:solidFill>
            </a:rPr>
            <a:t> المراقبة اليدوية</a:t>
          </a:r>
        </a:p>
      </dgm:t>
    </dgm:pt>
    <dgm:pt modelId="{07EDBE49-2488-47B3-82FE-CF80D1B1F213}" type="parTrans" cxnId="{94FAE804-3FE1-451A-8303-D8457D17B284}">
      <dgm:prSet/>
      <dgm:spPr/>
      <dgm:t>
        <a:bodyPr/>
        <a:lstStyle/>
        <a:p>
          <a:endParaRPr lang="en-US">
            <a:solidFill>
              <a:schemeClr val="tx1"/>
            </a:solidFill>
          </a:endParaRPr>
        </a:p>
      </dgm:t>
    </dgm:pt>
    <dgm:pt modelId="{B356B0B3-DFA3-464F-B55C-729706C82A5C}" type="sibTrans" cxnId="{94FAE804-3FE1-451A-8303-D8457D17B284}">
      <dgm:prSet/>
      <dgm:spPr/>
      <dgm:t>
        <a:bodyPr/>
        <a:lstStyle/>
        <a:p>
          <a:endParaRPr lang="en-US">
            <a:solidFill>
              <a:schemeClr val="tx1"/>
            </a:solidFill>
          </a:endParaRPr>
        </a:p>
      </dgm:t>
    </dgm:pt>
    <dgm:pt modelId="{7A581C72-95EA-487F-95FF-C0E9F966BBDE}">
      <dgm:prSet phldrT="[Text]" custT="1"/>
      <dgm:spPr/>
      <dgm:t>
        <a:bodyPr/>
        <a:lstStyle/>
        <a:p>
          <a:pPr>
            <a:lnSpc>
              <a:spcPct val="100000"/>
            </a:lnSpc>
            <a:spcAft>
              <a:spcPts val="0"/>
            </a:spcAft>
          </a:pPr>
          <a:r>
            <a:rPr lang="ar-OM" sz="1800">
              <a:solidFill>
                <a:schemeClr val="tx1"/>
              </a:solidFill>
            </a:rPr>
            <a:t> المراقبة الآلية</a:t>
          </a:r>
        </a:p>
      </dgm:t>
    </dgm:pt>
    <dgm:pt modelId="{1C9227C2-EA2C-4127-8991-6749525E9F50}" type="parTrans" cxnId="{BA8DB799-2A94-42D2-BB2C-8CE7DC5A0B4E}">
      <dgm:prSet/>
      <dgm:spPr/>
      <dgm:t>
        <a:bodyPr/>
        <a:lstStyle/>
        <a:p>
          <a:endParaRPr lang="en-US">
            <a:solidFill>
              <a:schemeClr val="tx1"/>
            </a:solidFill>
          </a:endParaRPr>
        </a:p>
      </dgm:t>
    </dgm:pt>
    <dgm:pt modelId="{E0C99832-0AB2-481B-938B-C3751E09CF2E}" type="sibTrans" cxnId="{BA8DB799-2A94-42D2-BB2C-8CE7DC5A0B4E}">
      <dgm:prSet/>
      <dgm:spPr/>
      <dgm:t>
        <a:bodyPr/>
        <a:lstStyle/>
        <a:p>
          <a:endParaRPr lang="en-US">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pt>
    <dgm:pt modelId="{533D5CEC-597F-4A06-AF88-0557B1234BDE}" type="pres">
      <dgm:prSet presAssocID="{3BF23DCD-D14D-4652-B874-9F574610E87F}" presName="hierRoot1" presStyleCnt="0">
        <dgm:presLayoutVars>
          <dgm:hierBranch val="init"/>
        </dgm:presLayoutVars>
      </dgm:prSet>
      <dgm:spPr/>
    </dgm:pt>
    <dgm:pt modelId="{A4CE7B08-7D79-42CF-A402-AD67ACACD346}" type="pres">
      <dgm:prSet presAssocID="{3BF23DCD-D14D-4652-B874-9F574610E87F}" presName="rootComposite1" presStyleCnt="0"/>
      <dgm:spPr/>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pt>
    <dgm:pt modelId="{7936441A-BFD1-4D04-B4C4-EC4AC25EAD7F}" type="pres">
      <dgm:prSet presAssocID="{3BF23DCD-D14D-4652-B874-9F574610E87F}" presName="rootConnector1" presStyleLbl="node1" presStyleIdx="0" presStyleCnt="0"/>
      <dgm:spPr/>
    </dgm:pt>
    <dgm:pt modelId="{7419DE65-44DB-4625-B579-2B801A1F536B}" type="pres">
      <dgm:prSet presAssocID="{3BF23DCD-D14D-4652-B874-9F574610E87F}" presName="hierChild2" presStyleCnt="0"/>
      <dgm:spPr/>
    </dgm:pt>
    <dgm:pt modelId="{27FCCD8B-CCFE-4FCD-AAF2-835EAA45CC31}" type="pres">
      <dgm:prSet presAssocID="{45411D7C-3F8A-4B1A-AFFB-B8E34BBD757F}" presName="Name37" presStyleLbl="parChTrans1D2" presStyleIdx="0" presStyleCnt="2"/>
      <dgm:spPr/>
    </dgm:pt>
    <dgm:pt modelId="{DDCA9B3D-0F7D-4B0D-B85D-7F07397B8566}" type="pres">
      <dgm:prSet presAssocID="{D2258C22-54CB-48FC-AC5A-49FB07933336}" presName="hierRoot2" presStyleCnt="0">
        <dgm:presLayoutVars>
          <dgm:hierBranch/>
        </dgm:presLayoutVars>
      </dgm:prSet>
      <dgm:spPr/>
    </dgm:pt>
    <dgm:pt modelId="{E98BD5D9-5FDF-4222-A601-80D9F3988C45}" type="pres">
      <dgm:prSet presAssocID="{D2258C22-54CB-48FC-AC5A-49FB07933336}" presName="rootComposite" presStyleCnt="0"/>
      <dgm:spPr/>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pt>
    <dgm:pt modelId="{D66CC37F-1598-4AB2-8566-701FE03BFC25}" type="pres">
      <dgm:prSet presAssocID="{D2258C22-54CB-48FC-AC5A-49FB07933336}" presName="rootConnector" presStyleLbl="node2" presStyleIdx="0" presStyleCnt="2"/>
      <dgm:spPr/>
    </dgm:pt>
    <dgm:pt modelId="{750A9D22-0F77-4E57-90E1-3FFD69B78071}" type="pres">
      <dgm:prSet presAssocID="{D2258C22-54CB-48FC-AC5A-49FB07933336}" presName="hierChild4" presStyleCnt="0"/>
      <dgm:spPr/>
    </dgm:pt>
    <dgm:pt modelId="{DC80C75E-C69C-4F07-9CD2-489B5FABCB6D}" type="pres">
      <dgm:prSet presAssocID="{497F5C57-54E2-454E-A1F6-9646B994466E}" presName="Name35" presStyleLbl="parChTrans1D3" presStyleIdx="0" presStyleCnt="4"/>
      <dgm:spPr/>
    </dgm:pt>
    <dgm:pt modelId="{C4D8AB64-5177-45B4-8A41-8A32160E19DC}" type="pres">
      <dgm:prSet presAssocID="{BDCDDA8C-8DFC-47C1-A4E1-096910C1CB90}" presName="hierRoot2" presStyleCnt="0">
        <dgm:presLayoutVars>
          <dgm:hierBranch/>
        </dgm:presLayoutVars>
      </dgm:prSet>
      <dgm:spPr/>
    </dgm:pt>
    <dgm:pt modelId="{9C74711E-EEB2-477B-B5BA-C7F17E62FEF4}" type="pres">
      <dgm:prSet presAssocID="{BDCDDA8C-8DFC-47C1-A4E1-096910C1CB90}" presName="rootComposite" presStyleCnt="0"/>
      <dgm:spPr/>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pt>
    <dgm:pt modelId="{62BA834C-34AE-471E-8699-9A7EF68C659D}" type="pres">
      <dgm:prSet presAssocID="{BDCDDA8C-8DFC-47C1-A4E1-096910C1CB90}" presName="rootConnector" presStyleLbl="node3" presStyleIdx="0" presStyleCnt="4"/>
      <dgm:spPr/>
    </dgm:pt>
    <dgm:pt modelId="{C19DF997-C616-4114-B994-22997D327383}" type="pres">
      <dgm:prSet presAssocID="{BDCDDA8C-8DFC-47C1-A4E1-096910C1CB90}" presName="hierChild4" presStyleCnt="0"/>
      <dgm:spPr/>
    </dgm:pt>
    <dgm:pt modelId="{AC6FC665-CE54-4771-AA01-47ABC01A321F}" type="pres">
      <dgm:prSet presAssocID="{BDCDDA8C-8DFC-47C1-A4E1-096910C1CB90}" presName="hierChild5" presStyleCnt="0"/>
      <dgm:spPr/>
    </dgm:pt>
    <dgm:pt modelId="{351B9B59-7137-4E87-950A-2C2D9524F735}" type="pres">
      <dgm:prSet presAssocID="{D2258C22-54CB-48FC-AC5A-49FB07933336}" presName="hierChild5" presStyleCnt="0"/>
      <dgm:spPr/>
    </dgm:pt>
    <dgm:pt modelId="{1C81A377-F54B-4A65-8CEE-5F696FC24AB3}" type="pres">
      <dgm:prSet presAssocID="{030EE85A-2226-434B-BFDD-E1EEB550750A}" presName="Name37" presStyleLbl="parChTrans1D2" presStyleIdx="1" presStyleCnt="2"/>
      <dgm:spPr/>
    </dgm:pt>
    <dgm:pt modelId="{681E13C0-B136-4F0C-A22A-3ECB57987658}" type="pres">
      <dgm:prSet presAssocID="{FDEF69D0-F697-4FFE-A00A-408790736519}" presName="hierRoot2" presStyleCnt="0">
        <dgm:presLayoutVars>
          <dgm:hierBranch val="init"/>
        </dgm:presLayoutVars>
      </dgm:prSet>
      <dgm:spPr/>
    </dgm:pt>
    <dgm:pt modelId="{230EC129-6B8B-45CF-847D-238B0F473405}" type="pres">
      <dgm:prSet presAssocID="{FDEF69D0-F697-4FFE-A00A-408790736519}" presName="rootComposite" presStyleCnt="0"/>
      <dgm:spPr/>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pt>
    <dgm:pt modelId="{78D5A274-F864-4477-83DF-BD59724E8605}" type="pres">
      <dgm:prSet presAssocID="{FDEF69D0-F697-4FFE-A00A-408790736519}" presName="rootConnector" presStyleLbl="node2" presStyleIdx="1" presStyleCnt="2"/>
      <dgm:spPr/>
    </dgm:pt>
    <dgm:pt modelId="{83CE87F3-B964-4C23-8797-480F84897E4B}" type="pres">
      <dgm:prSet presAssocID="{FDEF69D0-F697-4FFE-A00A-408790736519}" presName="hierChild4" presStyleCnt="0"/>
      <dgm:spPr/>
    </dgm:pt>
    <dgm:pt modelId="{09A2ECE2-1C57-4656-8AEE-0AE8E66D0C4A}" type="pres">
      <dgm:prSet presAssocID="{7F2E2247-3E22-4FE3-8E6E-52E431E1AE6D}" presName="Name37" presStyleLbl="parChTrans1D3" presStyleIdx="1" presStyleCnt="4"/>
      <dgm:spPr/>
    </dgm:pt>
    <dgm:pt modelId="{EC1E58CC-882A-41BD-9C68-992570B3DAF0}" type="pres">
      <dgm:prSet presAssocID="{CA21FE9E-E36A-418D-83E0-DD030C82A785}" presName="hierRoot2" presStyleCnt="0">
        <dgm:presLayoutVars>
          <dgm:hierBranch val="init"/>
        </dgm:presLayoutVars>
      </dgm:prSet>
      <dgm:spPr/>
    </dgm:pt>
    <dgm:pt modelId="{2CBBABA8-0547-426B-9A0A-17560BA3C0C6}" type="pres">
      <dgm:prSet presAssocID="{CA21FE9E-E36A-418D-83E0-DD030C82A785}" presName="rootComposite" presStyleCnt="0"/>
      <dgm:spPr/>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pt>
    <dgm:pt modelId="{DBF96B58-DF81-4C61-9EDE-16BC6E166CAA}" type="pres">
      <dgm:prSet presAssocID="{CA21FE9E-E36A-418D-83E0-DD030C82A785}" presName="rootConnector" presStyleLbl="node3" presStyleIdx="1" presStyleCnt="4"/>
      <dgm:spPr/>
    </dgm:pt>
    <dgm:pt modelId="{71E8CD6B-22DF-40D0-A450-5A83ECA57B79}" type="pres">
      <dgm:prSet presAssocID="{CA21FE9E-E36A-418D-83E0-DD030C82A785}" presName="hierChild4" presStyleCnt="0"/>
      <dgm:spPr/>
    </dgm:pt>
    <dgm:pt modelId="{4A492CF1-F250-429C-A9E8-37B5F3B848F3}" type="pres">
      <dgm:prSet presAssocID="{CA21FE9E-E36A-418D-83E0-DD030C82A785}" presName="hierChild5" presStyleCnt="0"/>
      <dgm:spPr/>
    </dgm:pt>
    <dgm:pt modelId="{9F87F3D8-CDB0-49AB-8758-85D486D76ED3}" type="pres">
      <dgm:prSet presAssocID="{B97EF10F-D6D6-47F0-9D82-D18A317E54A8}" presName="Name37" presStyleLbl="parChTrans1D3" presStyleIdx="2" presStyleCnt="4"/>
      <dgm:spPr/>
    </dgm:pt>
    <dgm:pt modelId="{50A902D8-DB4B-4A99-841C-9329E405B263}" type="pres">
      <dgm:prSet presAssocID="{997B1B5C-3FDF-44FD-824D-5BB5AE9E42DA}" presName="hierRoot2" presStyleCnt="0">
        <dgm:presLayoutVars>
          <dgm:hierBranch val="init"/>
        </dgm:presLayoutVars>
      </dgm:prSet>
      <dgm:spPr/>
    </dgm:pt>
    <dgm:pt modelId="{34524373-9CC2-4AF5-AA9C-ADCE3147CAAC}" type="pres">
      <dgm:prSet presAssocID="{997B1B5C-3FDF-44FD-824D-5BB5AE9E42DA}" presName="rootComposite" presStyleCnt="0"/>
      <dgm:spPr/>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pt>
    <dgm:pt modelId="{42B565B1-F165-436D-9D3F-6BC8767A2F0A}" type="pres">
      <dgm:prSet presAssocID="{997B1B5C-3FDF-44FD-824D-5BB5AE9E42DA}" presName="rootConnector" presStyleLbl="node3" presStyleIdx="2" presStyleCnt="4"/>
      <dgm:spPr/>
    </dgm:pt>
    <dgm:pt modelId="{5957D5C2-5A34-4909-B2B5-F9C99461F311}" type="pres">
      <dgm:prSet presAssocID="{997B1B5C-3FDF-44FD-824D-5BB5AE9E42DA}" presName="hierChild4" presStyleCnt="0"/>
      <dgm:spPr/>
    </dgm:pt>
    <dgm:pt modelId="{D4DDEF46-FE07-4E57-AF4C-C117019FD2CB}" type="pres">
      <dgm:prSet presAssocID="{5E4AF7D3-7873-4FE2-AB2B-7ECE5C58966B}" presName="Name37" presStyleLbl="parChTrans1D4" presStyleIdx="0" presStyleCnt="6"/>
      <dgm:spPr/>
    </dgm:pt>
    <dgm:pt modelId="{5C0D0774-938A-4F6E-B01B-9B84711954EE}" type="pres">
      <dgm:prSet presAssocID="{6BCC867C-4111-49C2-B71E-BDF0A754E0BF}" presName="hierRoot2" presStyleCnt="0">
        <dgm:presLayoutVars>
          <dgm:hierBranch val="l"/>
        </dgm:presLayoutVars>
      </dgm:prSet>
      <dgm:spPr/>
    </dgm:pt>
    <dgm:pt modelId="{8ADF9AC3-97C4-4863-89EF-F38E62573E2F}" type="pres">
      <dgm:prSet presAssocID="{6BCC867C-4111-49C2-B71E-BDF0A754E0BF}" presName="rootComposite" presStyleCnt="0"/>
      <dgm:spPr/>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pt>
    <dgm:pt modelId="{9F6FE786-E40C-4DE0-9BF5-6D293C283B42}" type="pres">
      <dgm:prSet presAssocID="{6BCC867C-4111-49C2-B71E-BDF0A754E0BF}" presName="rootConnector" presStyleLbl="node4" presStyleIdx="0" presStyleCnt="6"/>
      <dgm:spPr/>
    </dgm:pt>
    <dgm:pt modelId="{65164181-3704-4AE6-A19F-9A61947117C7}" type="pres">
      <dgm:prSet presAssocID="{6BCC867C-4111-49C2-B71E-BDF0A754E0BF}" presName="hierChild4" presStyleCnt="0"/>
      <dgm:spPr/>
    </dgm:pt>
    <dgm:pt modelId="{15B3D504-35D5-4046-8412-31D600356292}" type="pres">
      <dgm:prSet presAssocID="{4B6E5B56-02D2-43D5-B3FF-29B1B263E93C}" presName="Name50" presStyleLbl="parChTrans1D4" presStyleIdx="1" presStyleCnt="6"/>
      <dgm:spPr/>
    </dgm:pt>
    <dgm:pt modelId="{14E33A6B-9F65-4502-82CA-FA2BF6610B68}" type="pres">
      <dgm:prSet presAssocID="{5B6D5D8D-EE4B-427A-A0B3-B73682E41447}" presName="hierRoot2" presStyleCnt="0">
        <dgm:presLayoutVars>
          <dgm:hierBranch val="init"/>
        </dgm:presLayoutVars>
      </dgm:prSet>
      <dgm:spPr/>
    </dgm:pt>
    <dgm:pt modelId="{CD8B3BBE-069A-4566-AC6F-2494144977E3}" type="pres">
      <dgm:prSet presAssocID="{5B6D5D8D-EE4B-427A-A0B3-B73682E41447}" presName="rootComposite" presStyleCnt="0"/>
      <dgm:spPr/>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pt>
    <dgm:pt modelId="{065CF884-73B8-43AB-823E-FED2557416F5}" type="pres">
      <dgm:prSet presAssocID="{5B6D5D8D-EE4B-427A-A0B3-B73682E41447}" presName="rootConnector" presStyleLbl="node4" presStyleIdx="1" presStyleCnt="6"/>
      <dgm:spPr/>
    </dgm:pt>
    <dgm:pt modelId="{F5B9CF25-9DCC-4602-9548-CDAF4B8E2E81}" type="pres">
      <dgm:prSet presAssocID="{5B6D5D8D-EE4B-427A-A0B3-B73682E41447}" presName="hierChild4" presStyleCnt="0"/>
      <dgm:spPr/>
    </dgm:pt>
    <dgm:pt modelId="{F356F3DC-A3BF-4AB9-9C19-8842333EFF3C}" type="pres">
      <dgm:prSet presAssocID="{5B6D5D8D-EE4B-427A-A0B3-B73682E41447}" presName="hierChild5" presStyleCnt="0"/>
      <dgm:spPr/>
    </dgm:pt>
    <dgm:pt modelId="{DEB2829D-2A54-492A-9403-530798BCE525}" type="pres">
      <dgm:prSet presAssocID="{206715AE-53DF-4399-BB9C-07E75B2110A9}" presName="Name50" presStyleLbl="parChTrans1D4" presStyleIdx="2" presStyleCnt="6"/>
      <dgm:spPr/>
    </dgm:pt>
    <dgm:pt modelId="{CC4325F1-456F-4A97-8A54-F76E43FE3149}" type="pres">
      <dgm:prSet presAssocID="{391138D0-7426-4BD1-8036-8CC3251FEC3A}" presName="hierRoot2" presStyleCnt="0">
        <dgm:presLayoutVars>
          <dgm:hierBranch val="init"/>
        </dgm:presLayoutVars>
      </dgm:prSet>
      <dgm:spPr/>
    </dgm:pt>
    <dgm:pt modelId="{557EC610-D2EF-46FA-A41D-FA2E6B451898}" type="pres">
      <dgm:prSet presAssocID="{391138D0-7426-4BD1-8036-8CC3251FEC3A}" presName="rootComposite" presStyleCnt="0"/>
      <dgm:spPr/>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pt>
    <dgm:pt modelId="{73B548AF-B536-4087-B860-8B1F774C4CBA}" type="pres">
      <dgm:prSet presAssocID="{391138D0-7426-4BD1-8036-8CC3251FEC3A}" presName="rootConnector" presStyleLbl="node4" presStyleIdx="2" presStyleCnt="6"/>
      <dgm:spPr/>
    </dgm:pt>
    <dgm:pt modelId="{747276EC-0D91-4E3E-8B2E-5DADA87AB8CE}" type="pres">
      <dgm:prSet presAssocID="{391138D0-7426-4BD1-8036-8CC3251FEC3A}" presName="hierChild4" presStyleCnt="0"/>
      <dgm:spPr/>
    </dgm:pt>
    <dgm:pt modelId="{99780FB6-CDB5-4A8D-A07C-E8E4667343B8}" type="pres">
      <dgm:prSet presAssocID="{391138D0-7426-4BD1-8036-8CC3251FEC3A}" presName="hierChild5" presStyleCnt="0"/>
      <dgm:spPr/>
    </dgm:pt>
    <dgm:pt modelId="{FAD2E0C8-507E-4E1A-B939-9C5EA81DC2FE}" type="pres">
      <dgm:prSet presAssocID="{6BCC867C-4111-49C2-B71E-BDF0A754E0BF}" presName="hierChild5" presStyleCnt="0"/>
      <dgm:spPr/>
    </dgm:pt>
    <dgm:pt modelId="{73646372-E536-4097-9361-0F46A780312B}" type="pres">
      <dgm:prSet presAssocID="{C2BEB798-27C4-4CBF-BE50-24313436FC1B}" presName="Name37" presStyleLbl="parChTrans1D4" presStyleIdx="3" presStyleCnt="6"/>
      <dgm:spPr/>
    </dgm:pt>
    <dgm:pt modelId="{C35D370B-9D97-473B-B5B6-FA08E686B4DD}" type="pres">
      <dgm:prSet presAssocID="{148A6B4E-6A7F-4298-A9D4-743E20321FC6}" presName="hierRoot2" presStyleCnt="0">
        <dgm:presLayoutVars>
          <dgm:hierBranch val="r"/>
        </dgm:presLayoutVars>
      </dgm:prSet>
      <dgm:spPr/>
    </dgm:pt>
    <dgm:pt modelId="{2213486F-280F-4F51-A682-5548BC61EAAC}" type="pres">
      <dgm:prSet presAssocID="{148A6B4E-6A7F-4298-A9D4-743E20321FC6}" presName="rootComposite" presStyleCnt="0"/>
      <dgm:spPr/>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pt>
    <dgm:pt modelId="{7A1DFBE2-EA81-4F44-9EF6-A421BC28973B}" type="pres">
      <dgm:prSet presAssocID="{148A6B4E-6A7F-4298-A9D4-743E20321FC6}" presName="rootConnector" presStyleLbl="node4" presStyleIdx="3" presStyleCnt="6"/>
      <dgm:spPr/>
    </dgm:pt>
    <dgm:pt modelId="{E70F1D8D-0BA4-46E4-9E89-9F4063630D0D}" type="pres">
      <dgm:prSet presAssocID="{148A6B4E-6A7F-4298-A9D4-743E20321FC6}" presName="hierChild4" presStyleCnt="0"/>
      <dgm:spPr/>
    </dgm:pt>
    <dgm:pt modelId="{363F8297-5324-483C-BFBB-B210757B198C}" type="pres">
      <dgm:prSet presAssocID="{07EDBE49-2488-47B3-82FE-CF80D1B1F213}" presName="Name50" presStyleLbl="parChTrans1D4" presStyleIdx="4" presStyleCnt="6"/>
      <dgm:spPr/>
    </dgm:pt>
    <dgm:pt modelId="{E5562C85-712C-4D53-936E-309A09AF1153}" type="pres">
      <dgm:prSet presAssocID="{0E73BAC4-8F29-4D3D-BE1C-B9DF11BE6A13}" presName="hierRoot2" presStyleCnt="0">
        <dgm:presLayoutVars>
          <dgm:hierBranch val="r"/>
        </dgm:presLayoutVars>
      </dgm:prSet>
      <dgm:spPr/>
    </dgm:pt>
    <dgm:pt modelId="{70194BD2-A53A-40DA-BE51-E06876DA1872}" type="pres">
      <dgm:prSet presAssocID="{0E73BAC4-8F29-4D3D-BE1C-B9DF11BE6A13}" presName="rootComposite" presStyleCnt="0"/>
      <dgm:spPr/>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pt>
    <dgm:pt modelId="{93DF199E-1EFD-4DFA-B3DB-BA66D9BBB801}" type="pres">
      <dgm:prSet presAssocID="{0E73BAC4-8F29-4D3D-BE1C-B9DF11BE6A13}" presName="rootConnector" presStyleLbl="node4" presStyleIdx="4" presStyleCnt="6"/>
      <dgm:spPr/>
    </dgm:pt>
    <dgm:pt modelId="{1E364182-070B-4583-BED8-E3BC649EC6D0}" type="pres">
      <dgm:prSet presAssocID="{0E73BAC4-8F29-4D3D-BE1C-B9DF11BE6A13}" presName="hierChild4" presStyleCnt="0"/>
      <dgm:spPr/>
    </dgm:pt>
    <dgm:pt modelId="{01937F06-55C3-49A5-BAEC-56D96735469B}" type="pres">
      <dgm:prSet presAssocID="{0E73BAC4-8F29-4D3D-BE1C-B9DF11BE6A13}" presName="hierChild5" presStyleCnt="0"/>
      <dgm:spPr/>
    </dgm:pt>
    <dgm:pt modelId="{605F29CE-2EE9-4150-BA60-A08F76DAA3D2}" type="pres">
      <dgm:prSet presAssocID="{1C9227C2-EA2C-4127-8991-6749525E9F50}" presName="Name50" presStyleLbl="parChTrans1D4" presStyleIdx="5" presStyleCnt="6"/>
      <dgm:spPr/>
    </dgm:pt>
    <dgm:pt modelId="{20FC4458-936C-4377-AFE2-3B60A7D7C371}" type="pres">
      <dgm:prSet presAssocID="{7A581C72-95EA-487F-95FF-C0E9F966BBDE}" presName="hierRoot2" presStyleCnt="0">
        <dgm:presLayoutVars>
          <dgm:hierBranch val="r"/>
        </dgm:presLayoutVars>
      </dgm:prSet>
      <dgm:spPr/>
    </dgm:pt>
    <dgm:pt modelId="{EA155994-9EC3-4BD8-B01B-353C9FE87CD5}" type="pres">
      <dgm:prSet presAssocID="{7A581C72-95EA-487F-95FF-C0E9F966BBDE}" presName="rootComposite" presStyleCnt="0"/>
      <dgm:spPr/>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pt>
    <dgm:pt modelId="{D2799EDD-D71A-4C78-8427-FA6993E7C369}" type="pres">
      <dgm:prSet presAssocID="{7A581C72-95EA-487F-95FF-C0E9F966BBDE}" presName="rootConnector" presStyleLbl="node4" presStyleIdx="5" presStyleCnt="6"/>
      <dgm:spPr/>
    </dgm:pt>
    <dgm:pt modelId="{DE548F2D-875B-46ED-8A52-403518557561}" type="pres">
      <dgm:prSet presAssocID="{7A581C72-95EA-487F-95FF-C0E9F966BBDE}" presName="hierChild4" presStyleCnt="0"/>
      <dgm:spPr/>
    </dgm:pt>
    <dgm:pt modelId="{E5C1F053-1727-4959-93A6-2E654C1E01B6}" type="pres">
      <dgm:prSet presAssocID="{7A581C72-95EA-487F-95FF-C0E9F966BBDE}" presName="hierChild5" presStyleCnt="0"/>
      <dgm:spPr/>
    </dgm:pt>
    <dgm:pt modelId="{77F4D6C0-4988-42A0-B0B5-9C160A61C7C4}" type="pres">
      <dgm:prSet presAssocID="{148A6B4E-6A7F-4298-A9D4-743E20321FC6}" presName="hierChild5" presStyleCnt="0"/>
      <dgm:spPr/>
    </dgm:pt>
    <dgm:pt modelId="{E9EA6377-4604-469B-B58E-FC2F266C4AB1}" type="pres">
      <dgm:prSet presAssocID="{997B1B5C-3FDF-44FD-824D-5BB5AE9E42DA}" presName="hierChild5" presStyleCnt="0"/>
      <dgm:spPr/>
    </dgm:pt>
    <dgm:pt modelId="{009916B9-567A-4142-B7E1-5A687F72ADD4}" type="pres">
      <dgm:prSet presAssocID="{7EAA2B24-9945-47D3-9883-C75FBB3C3EFF}" presName="Name37" presStyleLbl="parChTrans1D3" presStyleIdx="3" presStyleCnt="4"/>
      <dgm:spPr/>
    </dgm:pt>
    <dgm:pt modelId="{3A2A16D4-38E0-4033-930F-00F8F3162E6B}" type="pres">
      <dgm:prSet presAssocID="{D5AA5E3B-B8EA-4C41-B2FB-1593E78580CD}" presName="hierRoot2" presStyleCnt="0">
        <dgm:presLayoutVars>
          <dgm:hierBranch val="init"/>
        </dgm:presLayoutVars>
      </dgm:prSet>
      <dgm:spPr/>
    </dgm:pt>
    <dgm:pt modelId="{FF3BB1C8-7E07-44CD-B229-95A951706B5A}" type="pres">
      <dgm:prSet presAssocID="{D5AA5E3B-B8EA-4C41-B2FB-1593E78580CD}" presName="rootComposite" presStyleCnt="0"/>
      <dgm:spPr/>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pt>
    <dgm:pt modelId="{FB7D6728-3F16-427A-B58E-2E4B5F74C91B}" type="pres">
      <dgm:prSet presAssocID="{D5AA5E3B-B8EA-4C41-B2FB-1593E78580CD}" presName="rootConnector" presStyleLbl="node3" presStyleIdx="3" presStyleCnt="4"/>
      <dgm:spPr/>
    </dgm:pt>
    <dgm:pt modelId="{8056BBD5-DC88-40C4-A2EF-A71F7DDC5DF2}" type="pres">
      <dgm:prSet presAssocID="{D5AA5E3B-B8EA-4C41-B2FB-1593E78580CD}" presName="hierChild4" presStyleCnt="0"/>
      <dgm:spPr/>
    </dgm:pt>
    <dgm:pt modelId="{1524D867-9F56-4128-B86A-0B4B5194A7C7}" type="pres">
      <dgm:prSet presAssocID="{D5AA5E3B-B8EA-4C41-B2FB-1593E78580CD}" presName="hierChild5" presStyleCnt="0"/>
      <dgm:spPr/>
    </dgm:pt>
    <dgm:pt modelId="{C4F26084-2A6A-4A12-85C8-D5CCCDBAE601}" type="pres">
      <dgm:prSet presAssocID="{FDEF69D0-F697-4FFE-A00A-408790736519}" presName="hierChild5" presStyleCnt="0"/>
      <dgm:spPr/>
    </dgm:pt>
    <dgm:pt modelId="{7E5F1C8A-E8E0-400B-8F7A-9301A042DDF3}" type="pres">
      <dgm:prSet presAssocID="{3BF23DCD-D14D-4652-B874-9F574610E87F}" presName="hierChild3" presStyleCnt="0"/>
      <dgm:spPr/>
    </dgm:pt>
  </dgm:ptLst>
  <dgm:cxnLst>
    <dgm:cxn modelId="{CF418F00-4811-4229-9566-3D4DAE804669}" srcId="{6BCC867C-4111-49C2-B71E-BDF0A754E0BF}" destId="{5B6D5D8D-EE4B-427A-A0B3-B73682E41447}" srcOrd="0" destOrd="0" parTransId="{4B6E5B56-02D2-43D5-B3FF-29B1B263E93C}" sibTransId="{140DEE61-7F03-44FC-8953-4427FCD7A6AE}"/>
    <dgm:cxn modelId="{94FAE804-3FE1-451A-8303-D8457D17B284}" srcId="{148A6B4E-6A7F-4298-A9D4-743E20321FC6}" destId="{0E73BAC4-8F29-4D3D-BE1C-B9DF11BE6A13}" srcOrd="0" destOrd="0" parTransId="{07EDBE49-2488-47B3-82FE-CF80D1B1F213}" sibTransId="{B356B0B3-DFA3-464F-B55C-729706C82A5C}"/>
    <dgm:cxn modelId="{8692F704-9DA9-4464-8B3D-B46D16F49088}" type="presOf" srcId="{997B1B5C-3FDF-44FD-824D-5BB5AE9E42DA}" destId="{2CA59586-9F06-4B39-8838-CA47892FF3C1}"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84A15231-6E6F-4382-A54A-2BC82F55248B}" type="presOf" srcId="{FDEF69D0-F697-4FFE-A00A-408790736519}" destId="{4EEACEDB-4FDE-4620-9D82-683F265FC5CD}"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E669C437-1655-4C73-A962-90BE0B400FE6}" type="presOf" srcId="{0E73BAC4-8F29-4D3D-BE1C-B9DF11BE6A13}" destId="{3B102C13-2265-449E-9664-BE03570BD9D1}" srcOrd="0"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0605F838-026F-40A6-9FC5-C4626853AC9B}" type="presOf" srcId="{0E73BAC4-8F29-4D3D-BE1C-B9DF11BE6A13}" destId="{93DF199E-1EFD-4DFA-B3DB-BA66D9BBB801}"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6A57945B-4071-4104-B494-D9DB5726B32D}" srcId="{FDEF69D0-F697-4FFE-A00A-408790736519}" destId="{CA21FE9E-E36A-418D-83E0-DD030C82A785}" srcOrd="0" destOrd="0" parTransId="{7F2E2247-3E22-4FE3-8E6E-52E431E1AE6D}" sibTransId="{E5C3DA2F-D15E-4272-8A20-C497507132FD}"/>
    <dgm:cxn modelId="{B9F62B5F-EB58-46CA-9658-D944316D00AD}" type="presOf" srcId="{5E4AF7D3-7873-4FE2-AB2B-7ECE5C58966B}" destId="{D4DDEF46-FE07-4E57-AF4C-C117019FD2CB}"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1D5F3262-DE25-44D3-893E-CF82C93454AF}" type="presOf" srcId="{10AA78BD-4928-4685-8370-A546C40C5E67}" destId="{2DDB4B63-E25B-44D0-8308-FB2D55EF7A94}" srcOrd="0" destOrd="0" presId="urn:microsoft.com/office/officeart/2005/8/layout/orgChart1"/>
    <dgm:cxn modelId="{5F211663-7133-4B72-94E1-DCC84B4276DA}" type="presOf" srcId="{45411D7C-3F8A-4B1A-AFFB-B8E34BBD757F}" destId="{27FCCD8B-CCFE-4FCD-AAF2-835EAA45CC31}" srcOrd="0" destOrd="0" presId="urn:microsoft.com/office/officeart/2005/8/layout/orgChart1"/>
    <dgm:cxn modelId="{F94E3B44-DA0D-4DF2-A38A-CBE944C78F75}" type="presOf" srcId="{391138D0-7426-4BD1-8036-8CC3251FEC3A}" destId="{73B548AF-B536-4087-B860-8B1F774C4CBA}" srcOrd="1" destOrd="0" presId="urn:microsoft.com/office/officeart/2005/8/layout/orgChart1"/>
    <dgm:cxn modelId="{797FC966-EDB8-4D67-B918-20A0066C13B1}" srcId="{6BCC867C-4111-49C2-B71E-BDF0A754E0BF}" destId="{391138D0-7426-4BD1-8036-8CC3251FEC3A}" srcOrd="1" destOrd="0" parTransId="{206715AE-53DF-4399-BB9C-07E75B2110A9}" sibTransId="{1566CB97-9E9B-47C6-91B0-191FC0F52C97}"/>
    <dgm:cxn modelId="{DF9A525A-D5A6-4371-B93A-A9229615A901}" type="presOf" srcId="{7A581C72-95EA-487F-95FF-C0E9F966BBDE}" destId="{6053D35F-DC01-4439-B53C-3B0A4A855C70}"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2CC980-1F4F-4F4D-A404-9C0FA08F400B}" type="presOf" srcId="{148A6B4E-6A7F-4298-A9D4-743E20321FC6}" destId="{FAC8978D-8A9E-41DD-91FC-B3447CB1444B}" srcOrd="0"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820309A-412A-4D09-A6B0-0DA881011570}" type="presOf" srcId="{5B6D5D8D-EE4B-427A-A0B3-B73682E41447}" destId="{8D0C13AB-C462-43E3-A3AF-A564B358527F}" srcOrd="0"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A5F8A9B3-8AA7-4AC3-B7C3-BAF7A542A67A}" type="presOf" srcId="{BDCDDA8C-8DFC-47C1-A4E1-096910C1CB90}" destId="{62BA834C-34AE-471E-8699-9A7EF68C659D}" srcOrd="1"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E2E488BF-9EAB-4E68-A90B-A93B6517861B}" type="presOf" srcId="{D2258C22-54CB-48FC-AC5A-49FB07933336}" destId="{DCFC9C9D-318B-4B42-8455-B74FA1139AF9}"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BC9CFED7-5BAD-4DC3-9CAF-3F80BEC7BEE2}" type="presOf" srcId="{7F2E2247-3E22-4FE3-8E6E-52E431E1AE6D}" destId="{09A2ECE2-1C57-4656-8AEE-0AE8E66D0C4A}"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7C782CDD-43A7-4018-846C-21C80332CCBA}" type="presOf" srcId="{030EE85A-2226-434B-BFDD-E1EEB550750A}" destId="{1C81A377-F54B-4A65-8CEE-5F696FC24AB3}"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D63D90E1-70C5-458D-835A-9D6C31F04A75}" srcId="{3BF23DCD-D14D-4652-B874-9F574610E87F}" destId="{FDEF69D0-F697-4FFE-A00A-408790736519}" srcOrd="1" destOrd="0" parTransId="{030EE85A-2226-434B-BFDD-E1EEB550750A}" sibTransId="{1A315C1A-135E-4C1D-9770-63EB99D1BD4F}"/>
    <dgm:cxn modelId="{6987C3F7-1966-4BA9-9376-240509181249}" type="presOf" srcId="{C2BEB798-27C4-4CBF-BE50-24313436FC1B}" destId="{73646372-E536-4097-9361-0F46A780312B}"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E220E7F9-5D14-4EE3-B5CC-2485C3980D62}" srcId="{997B1B5C-3FDF-44FD-824D-5BB5AE9E42DA}" destId="{148A6B4E-6A7F-4298-A9D4-743E20321FC6}" srcOrd="1" destOrd="0" parTransId="{C2BEB798-27C4-4CBF-BE50-24313436FC1B}" sibTransId="{417CC8C4-492F-4721-94DC-D96652438D5D}"/>
    <dgm:cxn modelId="{CB096BFD-1DDD-49DD-B9E9-78302935D612}" type="presOf" srcId="{6BCC867C-4111-49C2-B71E-BDF0A754E0BF}" destId="{2A57D823-3AA5-4A4B-AAD3-D613E6546A7C}"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ar-OM" sz="2000" b="1">
              <a:solidFill>
                <a:schemeClr val="tx1"/>
              </a:solidFill>
            </a:rPr>
            <a:t>مصادر الاستخبارات الوبائية</a:t>
          </a:r>
        </a:p>
      </dgm:t>
    </dgm:pt>
    <dgm:pt modelId="{B409898D-E27C-41BE-A35C-87206B918AE1}" type="parTrans" cxnId="{34641E0B-95F1-4BA8-B791-FDC78308CDC2}">
      <dgm:prSet/>
      <dgm:spPr/>
      <dgm:t>
        <a:bodyPr/>
        <a:lstStyle/>
        <a:p>
          <a:endParaRPr lang="en-US">
            <a:solidFill>
              <a:schemeClr val="tx1"/>
            </a:solidFill>
          </a:endParaRPr>
        </a:p>
      </dgm:t>
    </dgm:pt>
    <dgm:pt modelId="{A18E1566-3773-4D75-AF72-86C4B1D6D836}" type="sibTrans" cxnId="{34641E0B-95F1-4BA8-B791-FDC78308CDC2}">
      <dgm:prSet/>
      <dgm:spPr/>
      <dgm:t>
        <a:bodyPr/>
        <a:lstStyle/>
        <a:p>
          <a:endParaRPr lang="en-US">
            <a:solidFill>
              <a:schemeClr val="tx1"/>
            </a:solidFill>
          </a:endParaRPr>
        </a:p>
      </dgm:t>
    </dgm:pt>
    <dgm:pt modelId="{D2258C22-54CB-48FC-AC5A-49FB07933336}">
      <dgm:prSet phldrT="[Text]" custT="1"/>
      <dgm:spPr>
        <a:solidFill>
          <a:schemeClr val="accent2">
            <a:lumMod val="75000"/>
          </a:schemeClr>
        </a:solidFill>
      </dgm:spPr>
      <dgm:t>
        <a:bodyPr/>
        <a:lstStyle/>
        <a:p>
          <a:r>
            <a:rPr lang="ar-OM" sz="1800" dirty="0">
              <a:solidFill>
                <a:schemeClr val="tx1"/>
              </a:solidFill>
            </a:rPr>
            <a:t>المراقبة بناءً على المؤشرات </a:t>
          </a:r>
          <a:r>
            <a:rPr lang="en-US" sz="1800" dirty="0">
              <a:solidFill>
                <a:schemeClr val="tx1"/>
              </a:solidFill>
            </a:rPr>
            <a:t>(</a:t>
          </a:r>
          <a:r>
            <a:rPr lang="en-GB" sz="1800" dirty="0">
              <a:solidFill>
                <a:schemeClr val="tx1"/>
              </a:solidFill>
            </a:rPr>
            <a:t>IBS</a:t>
          </a:r>
          <a:r>
            <a:rPr lang="en-US" sz="1800" dirty="0">
              <a:solidFill>
                <a:schemeClr val="tx1"/>
              </a:solidFill>
            </a:rPr>
            <a:t>)</a:t>
          </a:r>
          <a:endParaRPr lang="ar-OM" sz="1800" dirty="0">
            <a:solidFill>
              <a:schemeClr val="tx1"/>
            </a:solidFill>
          </a:endParaRPr>
        </a:p>
      </dgm:t>
    </dgm:pt>
    <dgm:pt modelId="{45411D7C-3F8A-4B1A-AFFB-B8E34BBD757F}" type="parTrans" cxnId="{BEE23E3D-DE7D-4102-AC68-56B61A21B830}">
      <dgm:prSet/>
      <dgm:spPr>
        <a:ln w="44450">
          <a:solidFill>
            <a:schemeClr val="accent2">
              <a:lumMod val="75000"/>
            </a:schemeClr>
          </a:solidFill>
        </a:ln>
      </dgm:spPr>
      <dgm:t>
        <a:bodyPr/>
        <a:lstStyle/>
        <a:p>
          <a:endParaRPr lang="en-US">
            <a:solidFill>
              <a:schemeClr val="tx1"/>
            </a:solidFill>
          </a:endParaRPr>
        </a:p>
      </dgm:t>
    </dgm:pt>
    <dgm:pt modelId="{BE626701-CCBC-46B3-A519-19F66EDBFAA6}" type="sibTrans" cxnId="{BEE23E3D-DE7D-4102-AC68-56B61A21B830}">
      <dgm:prSet/>
      <dgm:spPr/>
      <dgm:t>
        <a:bodyPr/>
        <a:lstStyle/>
        <a:p>
          <a:endParaRPr lang="en-US">
            <a:solidFill>
              <a:schemeClr val="tx1"/>
            </a:solidFill>
          </a:endParaRPr>
        </a:p>
      </dgm:t>
    </dgm:pt>
    <dgm:pt modelId="{FDEF69D0-F697-4FFE-A00A-408790736519}">
      <dgm:prSet phldrT="[Text]" custT="1"/>
      <dgm:spPr>
        <a:solidFill>
          <a:srgbClr val="69AE27"/>
        </a:solidFill>
      </dgm:spPr>
      <dgm:t>
        <a:bodyPr/>
        <a:lstStyle/>
        <a:p>
          <a:r>
            <a:rPr lang="ar-OM" sz="1800" dirty="0">
              <a:solidFill>
                <a:schemeClr val="tx1"/>
              </a:solidFill>
            </a:rPr>
            <a:t>المراقبة بناءً على الأحداث </a:t>
          </a:r>
          <a:r>
            <a:rPr lang="en-US" sz="1800" dirty="0">
              <a:solidFill>
                <a:schemeClr val="tx1"/>
              </a:solidFill>
            </a:rPr>
            <a:t>(</a:t>
          </a:r>
          <a:r>
            <a:rPr lang="en-GB" sz="1800" dirty="0">
              <a:solidFill>
                <a:schemeClr val="tx1"/>
              </a:solidFill>
            </a:rPr>
            <a:t>EBS</a:t>
          </a:r>
          <a:r>
            <a:rPr lang="en-US" sz="1800" dirty="0">
              <a:solidFill>
                <a:schemeClr val="tx1"/>
              </a:solidFill>
            </a:rPr>
            <a:t>)</a:t>
          </a:r>
          <a:endParaRPr lang="ar-OM" sz="1800" dirty="0">
            <a:solidFill>
              <a:schemeClr val="tx1"/>
            </a:solidFill>
          </a:endParaRPr>
        </a:p>
      </dgm:t>
    </dgm:pt>
    <dgm:pt modelId="{030EE85A-2226-434B-BFDD-E1EEB550750A}" type="parTrans" cxnId="{D63D90E1-70C5-458D-835A-9D6C31F04A75}">
      <dgm:prSet/>
      <dgm:spPr>
        <a:ln w="44450">
          <a:solidFill>
            <a:srgbClr val="69AE27"/>
          </a:solidFill>
        </a:ln>
      </dgm:spPr>
      <dgm:t>
        <a:bodyPr/>
        <a:lstStyle/>
        <a:p>
          <a:endParaRPr lang="en-US">
            <a:solidFill>
              <a:schemeClr val="tx1"/>
            </a:solidFill>
          </a:endParaRPr>
        </a:p>
      </dgm:t>
    </dgm:pt>
    <dgm:pt modelId="{1A315C1A-135E-4C1D-9770-63EB99D1BD4F}" type="sibTrans" cxnId="{D63D90E1-70C5-458D-835A-9D6C31F04A75}">
      <dgm:prSet/>
      <dgm:spPr/>
      <dgm:t>
        <a:bodyPr/>
        <a:lstStyle/>
        <a:p>
          <a:endParaRPr lang="en-US">
            <a:solidFill>
              <a:schemeClr val="tx1"/>
            </a:solidFill>
          </a:endParaRPr>
        </a:p>
      </dgm:t>
    </dgm:pt>
    <dgm:pt modelId="{CA21FE9E-E36A-418D-83E0-DD030C82A785}">
      <dgm:prSet phldrT="[Text]" custT="1"/>
      <dgm:spPr/>
      <dgm:t>
        <a:bodyPr/>
        <a:lstStyle/>
        <a:p>
          <a:r>
            <a:rPr lang="ar-OM" sz="1800" b="1" dirty="0">
              <a:solidFill>
                <a:schemeClr val="tx1"/>
              </a:solidFill>
            </a:rPr>
            <a:t>المصادر العامة الرسمية</a:t>
          </a:r>
        </a:p>
      </dgm:t>
    </dgm:pt>
    <dgm:pt modelId="{7F2E2247-3E22-4FE3-8E6E-52E431E1AE6D}" type="parTrans" cxnId="{6A57945B-4071-4104-B494-D9DB5726B32D}">
      <dgm:prSet/>
      <dgm:spPr>
        <a:ln w="44450">
          <a:solidFill>
            <a:srgbClr val="69AE27"/>
          </a:solidFill>
        </a:ln>
      </dgm:spPr>
      <dgm:t>
        <a:bodyPr/>
        <a:lstStyle/>
        <a:p>
          <a:endParaRPr lang="en-US">
            <a:solidFill>
              <a:schemeClr val="tx1"/>
            </a:solidFill>
          </a:endParaRPr>
        </a:p>
      </dgm:t>
    </dgm:pt>
    <dgm:pt modelId="{E5C3DA2F-D15E-4272-8A20-C497507132FD}" type="sibTrans" cxnId="{6A57945B-4071-4104-B494-D9DB5726B32D}">
      <dgm:prSet/>
      <dgm:spPr/>
      <dgm:t>
        <a:bodyPr/>
        <a:lstStyle/>
        <a:p>
          <a:endParaRPr lang="en-US">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ar-OM" sz="1800" b="1" dirty="0">
              <a:solidFill>
                <a:prstClr val="black"/>
              </a:solidFill>
              <a:latin typeface="Tahoma"/>
              <a:ea typeface="+mn-ea"/>
              <a:cs typeface="+mn-cs"/>
            </a:rPr>
            <a:t> أنظمة المراقبة القطرية/الإقليمية</a:t>
          </a:r>
        </a:p>
      </dgm:t>
    </dgm:pt>
    <dgm:pt modelId="{497F5C57-54E2-454E-A1F6-9646B994466E}" type="parTrans" cxnId="{C4C2447F-0CBF-4E59-80E4-34F574CDDCBE}">
      <dgm:prSet/>
      <dgm:spPr>
        <a:ln w="44450">
          <a:solidFill>
            <a:schemeClr val="accent2">
              <a:lumMod val="75000"/>
            </a:schemeClr>
          </a:solidFill>
        </a:ln>
      </dgm:spPr>
      <dgm:t>
        <a:bodyPr/>
        <a:lstStyle/>
        <a:p>
          <a:endParaRPr lang="en-US">
            <a:solidFill>
              <a:schemeClr val="tx1"/>
            </a:solidFill>
          </a:endParaRPr>
        </a:p>
      </dgm:t>
    </dgm:pt>
    <dgm:pt modelId="{B3075B2F-40EC-481B-84E7-DE8BDDA77768}" type="sibTrans" cxnId="{C4C2447F-0CBF-4E59-80E4-34F574CDDCBE}">
      <dgm:prSet/>
      <dgm:spPr/>
      <dgm:t>
        <a:bodyPr/>
        <a:lstStyle/>
        <a:p>
          <a:endParaRPr lang="en-US">
            <a:solidFill>
              <a:schemeClr val="tx1"/>
            </a:solidFill>
          </a:endParaRPr>
        </a:p>
      </dgm:t>
    </dgm:pt>
    <dgm:pt modelId="{997B1B5C-3FDF-44FD-824D-5BB5AE9E42DA}">
      <dgm:prSet phldrT="[Text]" custT="1"/>
      <dgm:spPr/>
      <dgm:t>
        <a:bodyPr/>
        <a:lstStyle/>
        <a:p>
          <a:r>
            <a:rPr lang="ar-OM" sz="1800" b="1">
              <a:solidFill>
                <a:schemeClr val="tx1"/>
              </a:solidFill>
            </a:rPr>
            <a:t> المصادر غير الرسمية</a:t>
          </a:r>
        </a:p>
      </dgm:t>
    </dgm:pt>
    <dgm:pt modelId="{B97EF10F-D6D6-47F0-9D82-D18A317E54A8}" type="parTrans" cxnId="{40650FD8-8692-4932-B165-E4ECEBA661FC}">
      <dgm:prSet/>
      <dgm:spPr>
        <a:ln w="25400">
          <a:solidFill>
            <a:schemeClr val="tx2"/>
          </a:solidFill>
        </a:ln>
      </dgm:spPr>
      <dgm:t>
        <a:bodyPr/>
        <a:lstStyle/>
        <a:p>
          <a:endParaRPr lang="en-US">
            <a:solidFill>
              <a:schemeClr val="tx1"/>
            </a:solidFill>
          </a:endParaRPr>
        </a:p>
      </dgm:t>
    </dgm:pt>
    <dgm:pt modelId="{03435509-BAEB-4AF8-AD21-F4E9C2FE1411}" type="sibTrans" cxnId="{40650FD8-8692-4932-B165-E4ECEBA661FC}">
      <dgm:prSet/>
      <dgm:spPr/>
      <dgm:t>
        <a:bodyPr/>
        <a:lstStyle/>
        <a:p>
          <a:endParaRPr lang="en-US">
            <a:solidFill>
              <a:schemeClr val="tx1"/>
            </a:solidFill>
          </a:endParaRPr>
        </a:p>
      </dgm:t>
    </dgm:pt>
    <dgm:pt modelId="{D5AA5E3B-B8EA-4C41-B2FB-1593E78580CD}">
      <dgm:prSet phldrT="[Text]" custT="1"/>
      <dgm:spPr/>
      <dgm:t>
        <a:bodyPr/>
        <a:lstStyle/>
        <a:p>
          <a:r>
            <a:rPr lang="ar-OM" sz="1800" b="1">
              <a:solidFill>
                <a:schemeClr val="tx1"/>
              </a:solidFill>
            </a:rPr>
            <a:t>المنصات المقيدة</a:t>
          </a:r>
        </a:p>
      </dgm:t>
    </dgm:pt>
    <dgm:pt modelId="{7EAA2B24-9945-47D3-9883-C75FBB3C3EFF}" type="parTrans" cxnId="{0E11FBD5-35C8-4E01-BA67-D9A0E2B6DB98}">
      <dgm:prSet/>
      <dgm:spPr>
        <a:ln w="44450">
          <a:solidFill>
            <a:srgbClr val="69AE27"/>
          </a:solidFill>
        </a:ln>
      </dgm:spPr>
      <dgm:t>
        <a:bodyPr/>
        <a:lstStyle/>
        <a:p>
          <a:endParaRPr lang="en-US">
            <a:solidFill>
              <a:schemeClr val="tx1"/>
            </a:solidFill>
          </a:endParaRPr>
        </a:p>
      </dgm:t>
    </dgm:pt>
    <dgm:pt modelId="{D6E2AAA0-60C5-4AF5-9A01-37414B9120C4}" type="sibTrans" cxnId="{0E11FBD5-35C8-4E01-BA67-D9A0E2B6DB98}">
      <dgm:prSet/>
      <dgm:spPr/>
      <dgm:t>
        <a:bodyPr/>
        <a:lstStyle/>
        <a:p>
          <a:endParaRPr lang="en-US">
            <a:solidFill>
              <a:schemeClr val="tx1"/>
            </a:solidFill>
          </a:endParaRPr>
        </a:p>
      </dgm:t>
    </dgm:pt>
    <dgm:pt modelId="{6BCC867C-4111-49C2-B71E-BDF0A754E0BF}">
      <dgm:prSet phldrT="[Text]" custT="1"/>
      <dgm:spPr/>
      <dgm:t>
        <a:bodyPr/>
        <a:lstStyle/>
        <a:p>
          <a:r>
            <a:rPr lang="ar-OM" sz="1800">
              <a:solidFill>
                <a:schemeClr val="tx1"/>
              </a:solidFill>
            </a:rPr>
            <a:t>تطبيقات تجميع المعلومات عبر الويب</a:t>
          </a:r>
        </a:p>
      </dgm:t>
    </dgm:pt>
    <dgm:pt modelId="{5E4AF7D3-7873-4FE2-AB2B-7ECE5C58966B}" type="parTrans" cxnId="{8734BADE-9FE1-4CCD-BCC9-6D3DE93587A6}">
      <dgm:prSet/>
      <dgm:spPr>
        <a:ln w="44450">
          <a:solidFill>
            <a:srgbClr val="69AE27"/>
          </a:solidFill>
        </a:ln>
      </dgm:spPr>
      <dgm:t>
        <a:bodyPr/>
        <a:lstStyle/>
        <a:p>
          <a:endParaRPr lang="en-US">
            <a:solidFill>
              <a:schemeClr val="tx1"/>
            </a:solidFill>
          </a:endParaRPr>
        </a:p>
      </dgm:t>
    </dgm:pt>
    <dgm:pt modelId="{0C038D65-197B-4AF7-9A94-9972646E1603}" type="sibTrans" cxnId="{8734BADE-9FE1-4CCD-BCC9-6D3DE93587A6}">
      <dgm:prSet/>
      <dgm:spPr/>
      <dgm:t>
        <a:bodyPr/>
        <a:lstStyle/>
        <a:p>
          <a:endParaRPr lang="en-US">
            <a:solidFill>
              <a:schemeClr val="tx1"/>
            </a:solidFill>
          </a:endParaRPr>
        </a:p>
      </dgm:t>
    </dgm:pt>
    <dgm:pt modelId="{148A6B4E-6A7F-4298-A9D4-743E20321FC6}">
      <dgm:prSet phldrT="[Text]" custT="1"/>
      <dgm:spPr/>
      <dgm:t>
        <a:bodyPr/>
        <a:lstStyle/>
        <a:p>
          <a:r>
            <a:rPr lang="ar-OM" sz="1800">
              <a:solidFill>
                <a:schemeClr val="tx1"/>
              </a:solidFill>
            </a:rPr>
            <a:t>وسائل التواصل الاجتماعي</a:t>
          </a:r>
        </a:p>
      </dgm:t>
    </dgm:pt>
    <dgm:pt modelId="{C2BEB798-27C4-4CBF-BE50-24313436FC1B}" type="parTrans" cxnId="{E220E7F9-5D14-4EE3-B5CC-2485C3980D62}">
      <dgm:prSet/>
      <dgm:spPr>
        <a:ln w="44450">
          <a:solidFill>
            <a:srgbClr val="69AE27"/>
          </a:solidFill>
        </a:ln>
      </dgm:spPr>
      <dgm:t>
        <a:bodyPr/>
        <a:lstStyle/>
        <a:p>
          <a:endParaRPr lang="en-US">
            <a:solidFill>
              <a:schemeClr val="tx1"/>
            </a:solidFill>
          </a:endParaRPr>
        </a:p>
      </dgm:t>
    </dgm:pt>
    <dgm:pt modelId="{417CC8C4-492F-4721-94DC-D96652438D5D}" type="sibTrans" cxnId="{E220E7F9-5D14-4EE3-B5CC-2485C3980D62}">
      <dgm:prSet/>
      <dgm:spPr/>
      <dgm:t>
        <a:bodyPr/>
        <a:lstStyle/>
        <a:p>
          <a:endParaRPr lang="en-US">
            <a:solidFill>
              <a:schemeClr val="tx1"/>
            </a:solidFill>
          </a:endParaRPr>
        </a:p>
      </dgm:t>
    </dgm:pt>
    <dgm:pt modelId="{5B6D5D8D-EE4B-427A-A0B3-B73682E41447}">
      <dgm:prSet phldrT="[Text]" custT="1"/>
      <dgm:spPr/>
      <dgm:t>
        <a:bodyPr/>
        <a:lstStyle/>
        <a:p>
          <a:pPr>
            <a:lnSpc>
              <a:spcPct val="100000"/>
            </a:lnSpc>
            <a:spcAft>
              <a:spcPts val="0"/>
            </a:spcAft>
          </a:pPr>
          <a:r>
            <a:rPr lang="ar-OM" sz="1800">
              <a:solidFill>
                <a:schemeClr val="tx1"/>
              </a:solidFill>
            </a:rPr>
            <a:t>تخضع للإشراف</a:t>
          </a:r>
        </a:p>
      </dgm:t>
    </dgm:pt>
    <dgm:pt modelId="{4B6E5B56-02D2-43D5-B3FF-29B1B263E93C}" type="parTrans" cxnId="{CF418F00-4811-4229-9566-3D4DAE804669}">
      <dgm:prSet/>
      <dgm:spPr/>
      <dgm:t>
        <a:bodyPr/>
        <a:lstStyle/>
        <a:p>
          <a:endParaRPr lang="en-US">
            <a:solidFill>
              <a:schemeClr val="tx1"/>
            </a:solidFill>
          </a:endParaRPr>
        </a:p>
      </dgm:t>
    </dgm:pt>
    <dgm:pt modelId="{140DEE61-7F03-44FC-8953-4427FCD7A6AE}" type="sibTrans" cxnId="{CF418F00-4811-4229-9566-3D4DAE804669}">
      <dgm:prSet/>
      <dgm:spPr/>
      <dgm:t>
        <a:bodyPr/>
        <a:lstStyle/>
        <a:p>
          <a:endParaRPr lang="en-US">
            <a:solidFill>
              <a:schemeClr val="tx1"/>
            </a:solidFill>
          </a:endParaRPr>
        </a:p>
      </dgm:t>
    </dgm:pt>
    <dgm:pt modelId="{391138D0-7426-4BD1-8036-8CC3251FEC3A}">
      <dgm:prSet phldrT="[Text]" custT="1"/>
      <dgm:spPr/>
      <dgm:t>
        <a:bodyPr/>
        <a:lstStyle/>
        <a:p>
          <a:pPr>
            <a:lnSpc>
              <a:spcPct val="100000"/>
            </a:lnSpc>
            <a:spcAft>
              <a:spcPts val="0"/>
            </a:spcAft>
          </a:pPr>
          <a:r>
            <a:rPr lang="ar-OM" sz="1800">
              <a:solidFill>
                <a:schemeClr val="tx1"/>
              </a:solidFill>
            </a:rPr>
            <a:t> تلقائية</a:t>
          </a:r>
        </a:p>
      </dgm:t>
    </dgm:pt>
    <dgm:pt modelId="{206715AE-53DF-4399-BB9C-07E75B2110A9}" type="parTrans" cxnId="{797FC966-EDB8-4D67-B918-20A0066C13B1}">
      <dgm:prSet/>
      <dgm:spPr/>
      <dgm:t>
        <a:bodyPr/>
        <a:lstStyle/>
        <a:p>
          <a:endParaRPr lang="en-US">
            <a:solidFill>
              <a:schemeClr val="tx1"/>
            </a:solidFill>
          </a:endParaRPr>
        </a:p>
      </dgm:t>
    </dgm:pt>
    <dgm:pt modelId="{1566CB97-9E9B-47C6-91B0-191FC0F52C97}" type="sibTrans" cxnId="{797FC966-EDB8-4D67-B918-20A0066C13B1}">
      <dgm:prSet/>
      <dgm:spPr/>
      <dgm:t>
        <a:bodyPr/>
        <a:lstStyle/>
        <a:p>
          <a:endParaRPr lang="en-US">
            <a:solidFill>
              <a:schemeClr val="tx1"/>
            </a:solidFill>
          </a:endParaRPr>
        </a:p>
      </dgm:t>
    </dgm:pt>
    <dgm:pt modelId="{0E73BAC4-8F29-4D3D-BE1C-B9DF11BE6A13}">
      <dgm:prSet phldrT="[Text]" custT="1"/>
      <dgm:spPr/>
      <dgm:t>
        <a:bodyPr/>
        <a:lstStyle/>
        <a:p>
          <a:pPr>
            <a:lnSpc>
              <a:spcPct val="100000"/>
            </a:lnSpc>
            <a:spcAft>
              <a:spcPts val="0"/>
            </a:spcAft>
          </a:pPr>
          <a:r>
            <a:rPr lang="ar-OM" sz="1800">
              <a:solidFill>
                <a:schemeClr val="tx1"/>
              </a:solidFill>
            </a:rPr>
            <a:t> المراقبة اليدوية</a:t>
          </a:r>
        </a:p>
      </dgm:t>
    </dgm:pt>
    <dgm:pt modelId="{07EDBE49-2488-47B3-82FE-CF80D1B1F213}" type="parTrans" cxnId="{94FAE804-3FE1-451A-8303-D8457D17B284}">
      <dgm:prSet/>
      <dgm:spPr/>
      <dgm:t>
        <a:bodyPr/>
        <a:lstStyle/>
        <a:p>
          <a:endParaRPr lang="en-US">
            <a:solidFill>
              <a:schemeClr val="tx1"/>
            </a:solidFill>
          </a:endParaRPr>
        </a:p>
      </dgm:t>
    </dgm:pt>
    <dgm:pt modelId="{B356B0B3-DFA3-464F-B55C-729706C82A5C}" type="sibTrans" cxnId="{94FAE804-3FE1-451A-8303-D8457D17B284}">
      <dgm:prSet/>
      <dgm:spPr/>
      <dgm:t>
        <a:bodyPr/>
        <a:lstStyle/>
        <a:p>
          <a:endParaRPr lang="en-US">
            <a:solidFill>
              <a:schemeClr val="tx1"/>
            </a:solidFill>
          </a:endParaRPr>
        </a:p>
      </dgm:t>
    </dgm:pt>
    <dgm:pt modelId="{7A581C72-95EA-487F-95FF-C0E9F966BBDE}">
      <dgm:prSet phldrT="[Text]" custT="1"/>
      <dgm:spPr/>
      <dgm:t>
        <a:bodyPr/>
        <a:lstStyle/>
        <a:p>
          <a:pPr>
            <a:lnSpc>
              <a:spcPct val="100000"/>
            </a:lnSpc>
            <a:spcAft>
              <a:spcPts val="0"/>
            </a:spcAft>
          </a:pPr>
          <a:r>
            <a:rPr lang="ar-OM" sz="1800">
              <a:solidFill>
                <a:schemeClr val="tx1"/>
              </a:solidFill>
            </a:rPr>
            <a:t> المراقبة التلقائية</a:t>
          </a:r>
        </a:p>
      </dgm:t>
    </dgm:pt>
    <dgm:pt modelId="{1C9227C2-EA2C-4127-8991-6749525E9F50}" type="parTrans" cxnId="{BA8DB799-2A94-42D2-BB2C-8CE7DC5A0B4E}">
      <dgm:prSet/>
      <dgm:spPr/>
      <dgm:t>
        <a:bodyPr/>
        <a:lstStyle/>
        <a:p>
          <a:endParaRPr lang="en-US">
            <a:solidFill>
              <a:schemeClr val="tx1"/>
            </a:solidFill>
          </a:endParaRPr>
        </a:p>
      </dgm:t>
    </dgm:pt>
    <dgm:pt modelId="{E0C99832-0AB2-481B-938B-C3751E09CF2E}" type="sibTrans" cxnId="{BA8DB799-2A94-42D2-BB2C-8CE7DC5A0B4E}">
      <dgm:prSet/>
      <dgm:spPr/>
      <dgm:t>
        <a:bodyPr/>
        <a:lstStyle/>
        <a:p>
          <a:endParaRPr lang="en-US">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pt>
    <dgm:pt modelId="{533D5CEC-597F-4A06-AF88-0557B1234BDE}" type="pres">
      <dgm:prSet presAssocID="{3BF23DCD-D14D-4652-B874-9F574610E87F}" presName="hierRoot1" presStyleCnt="0">
        <dgm:presLayoutVars>
          <dgm:hierBranch val="init"/>
        </dgm:presLayoutVars>
      </dgm:prSet>
      <dgm:spPr/>
    </dgm:pt>
    <dgm:pt modelId="{A4CE7B08-7D79-42CF-A402-AD67ACACD346}" type="pres">
      <dgm:prSet presAssocID="{3BF23DCD-D14D-4652-B874-9F574610E87F}" presName="rootComposite1" presStyleCnt="0"/>
      <dgm:spPr/>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pt>
    <dgm:pt modelId="{7936441A-BFD1-4D04-B4C4-EC4AC25EAD7F}" type="pres">
      <dgm:prSet presAssocID="{3BF23DCD-D14D-4652-B874-9F574610E87F}" presName="rootConnector1" presStyleLbl="node1" presStyleIdx="0" presStyleCnt="0"/>
      <dgm:spPr/>
    </dgm:pt>
    <dgm:pt modelId="{7419DE65-44DB-4625-B579-2B801A1F536B}" type="pres">
      <dgm:prSet presAssocID="{3BF23DCD-D14D-4652-B874-9F574610E87F}" presName="hierChild2" presStyleCnt="0"/>
      <dgm:spPr/>
    </dgm:pt>
    <dgm:pt modelId="{27FCCD8B-CCFE-4FCD-AAF2-835EAA45CC31}" type="pres">
      <dgm:prSet presAssocID="{45411D7C-3F8A-4B1A-AFFB-B8E34BBD757F}" presName="Name37" presStyleLbl="parChTrans1D2" presStyleIdx="0" presStyleCnt="2"/>
      <dgm:spPr/>
    </dgm:pt>
    <dgm:pt modelId="{DDCA9B3D-0F7D-4B0D-B85D-7F07397B8566}" type="pres">
      <dgm:prSet presAssocID="{D2258C22-54CB-48FC-AC5A-49FB07933336}" presName="hierRoot2" presStyleCnt="0">
        <dgm:presLayoutVars>
          <dgm:hierBranch/>
        </dgm:presLayoutVars>
      </dgm:prSet>
      <dgm:spPr/>
    </dgm:pt>
    <dgm:pt modelId="{E98BD5D9-5FDF-4222-A601-80D9F3988C45}" type="pres">
      <dgm:prSet presAssocID="{D2258C22-54CB-48FC-AC5A-49FB07933336}" presName="rootComposite" presStyleCnt="0"/>
      <dgm:spPr/>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pt>
    <dgm:pt modelId="{D66CC37F-1598-4AB2-8566-701FE03BFC25}" type="pres">
      <dgm:prSet presAssocID="{D2258C22-54CB-48FC-AC5A-49FB07933336}" presName="rootConnector" presStyleLbl="node2" presStyleIdx="0" presStyleCnt="2"/>
      <dgm:spPr/>
    </dgm:pt>
    <dgm:pt modelId="{750A9D22-0F77-4E57-90E1-3FFD69B78071}" type="pres">
      <dgm:prSet presAssocID="{D2258C22-54CB-48FC-AC5A-49FB07933336}" presName="hierChild4" presStyleCnt="0"/>
      <dgm:spPr/>
    </dgm:pt>
    <dgm:pt modelId="{DC80C75E-C69C-4F07-9CD2-489B5FABCB6D}" type="pres">
      <dgm:prSet presAssocID="{497F5C57-54E2-454E-A1F6-9646B994466E}" presName="Name35" presStyleLbl="parChTrans1D3" presStyleIdx="0" presStyleCnt="4"/>
      <dgm:spPr/>
    </dgm:pt>
    <dgm:pt modelId="{C4D8AB64-5177-45B4-8A41-8A32160E19DC}" type="pres">
      <dgm:prSet presAssocID="{BDCDDA8C-8DFC-47C1-A4E1-096910C1CB90}" presName="hierRoot2" presStyleCnt="0">
        <dgm:presLayoutVars>
          <dgm:hierBranch/>
        </dgm:presLayoutVars>
      </dgm:prSet>
      <dgm:spPr/>
    </dgm:pt>
    <dgm:pt modelId="{9C74711E-EEB2-477B-B5BA-C7F17E62FEF4}" type="pres">
      <dgm:prSet presAssocID="{BDCDDA8C-8DFC-47C1-A4E1-096910C1CB90}" presName="rootComposite" presStyleCnt="0"/>
      <dgm:spPr/>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pt>
    <dgm:pt modelId="{62BA834C-34AE-471E-8699-9A7EF68C659D}" type="pres">
      <dgm:prSet presAssocID="{BDCDDA8C-8DFC-47C1-A4E1-096910C1CB90}" presName="rootConnector" presStyleLbl="node3" presStyleIdx="0" presStyleCnt="4"/>
      <dgm:spPr/>
    </dgm:pt>
    <dgm:pt modelId="{C19DF997-C616-4114-B994-22997D327383}" type="pres">
      <dgm:prSet presAssocID="{BDCDDA8C-8DFC-47C1-A4E1-096910C1CB90}" presName="hierChild4" presStyleCnt="0"/>
      <dgm:spPr/>
    </dgm:pt>
    <dgm:pt modelId="{AC6FC665-CE54-4771-AA01-47ABC01A321F}" type="pres">
      <dgm:prSet presAssocID="{BDCDDA8C-8DFC-47C1-A4E1-096910C1CB90}" presName="hierChild5" presStyleCnt="0"/>
      <dgm:spPr/>
    </dgm:pt>
    <dgm:pt modelId="{351B9B59-7137-4E87-950A-2C2D9524F735}" type="pres">
      <dgm:prSet presAssocID="{D2258C22-54CB-48FC-AC5A-49FB07933336}" presName="hierChild5" presStyleCnt="0"/>
      <dgm:spPr/>
    </dgm:pt>
    <dgm:pt modelId="{1C81A377-F54B-4A65-8CEE-5F696FC24AB3}" type="pres">
      <dgm:prSet presAssocID="{030EE85A-2226-434B-BFDD-E1EEB550750A}" presName="Name37" presStyleLbl="parChTrans1D2" presStyleIdx="1" presStyleCnt="2"/>
      <dgm:spPr/>
    </dgm:pt>
    <dgm:pt modelId="{681E13C0-B136-4F0C-A22A-3ECB57987658}" type="pres">
      <dgm:prSet presAssocID="{FDEF69D0-F697-4FFE-A00A-408790736519}" presName="hierRoot2" presStyleCnt="0">
        <dgm:presLayoutVars>
          <dgm:hierBranch val="init"/>
        </dgm:presLayoutVars>
      </dgm:prSet>
      <dgm:spPr/>
    </dgm:pt>
    <dgm:pt modelId="{230EC129-6B8B-45CF-847D-238B0F473405}" type="pres">
      <dgm:prSet presAssocID="{FDEF69D0-F697-4FFE-A00A-408790736519}" presName="rootComposite" presStyleCnt="0"/>
      <dgm:spPr/>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pt>
    <dgm:pt modelId="{78D5A274-F864-4477-83DF-BD59724E8605}" type="pres">
      <dgm:prSet presAssocID="{FDEF69D0-F697-4FFE-A00A-408790736519}" presName="rootConnector" presStyleLbl="node2" presStyleIdx="1" presStyleCnt="2"/>
      <dgm:spPr/>
    </dgm:pt>
    <dgm:pt modelId="{83CE87F3-B964-4C23-8797-480F84897E4B}" type="pres">
      <dgm:prSet presAssocID="{FDEF69D0-F697-4FFE-A00A-408790736519}" presName="hierChild4" presStyleCnt="0"/>
      <dgm:spPr/>
    </dgm:pt>
    <dgm:pt modelId="{09A2ECE2-1C57-4656-8AEE-0AE8E66D0C4A}" type="pres">
      <dgm:prSet presAssocID="{7F2E2247-3E22-4FE3-8E6E-52E431E1AE6D}" presName="Name37" presStyleLbl="parChTrans1D3" presStyleIdx="1" presStyleCnt="4"/>
      <dgm:spPr/>
    </dgm:pt>
    <dgm:pt modelId="{EC1E58CC-882A-41BD-9C68-992570B3DAF0}" type="pres">
      <dgm:prSet presAssocID="{CA21FE9E-E36A-418D-83E0-DD030C82A785}" presName="hierRoot2" presStyleCnt="0">
        <dgm:presLayoutVars>
          <dgm:hierBranch val="init"/>
        </dgm:presLayoutVars>
      </dgm:prSet>
      <dgm:spPr/>
    </dgm:pt>
    <dgm:pt modelId="{2CBBABA8-0547-426B-9A0A-17560BA3C0C6}" type="pres">
      <dgm:prSet presAssocID="{CA21FE9E-E36A-418D-83E0-DD030C82A785}" presName="rootComposite" presStyleCnt="0"/>
      <dgm:spPr/>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pt>
    <dgm:pt modelId="{DBF96B58-DF81-4C61-9EDE-16BC6E166CAA}" type="pres">
      <dgm:prSet presAssocID="{CA21FE9E-E36A-418D-83E0-DD030C82A785}" presName="rootConnector" presStyleLbl="node3" presStyleIdx="1" presStyleCnt="4"/>
      <dgm:spPr/>
    </dgm:pt>
    <dgm:pt modelId="{71E8CD6B-22DF-40D0-A450-5A83ECA57B79}" type="pres">
      <dgm:prSet presAssocID="{CA21FE9E-E36A-418D-83E0-DD030C82A785}" presName="hierChild4" presStyleCnt="0"/>
      <dgm:spPr/>
    </dgm:pt>
    <dgm:pt modelId="{4A492CF1-F250-429C-A9E8-37B5F3B848F3}" type="pres">
      <dgm:prSet presAssocID="{CA21FE9E-E36A-418D-83E0-DD030C82A785}" presName="hierChild5" presStyleCnt="0"/>
      <dgm:spPr/>
    </dgm:pt>
    <dgm:pt modelId="{9F87F3D8-CDB0-49AB-8758-85D486D76ED3}" type="pres">
      <dgm:prSet presAssocID="{B97EF10F-D6D6-47F0-9D82-D18A317E54A8}" presName="Name37" presStyleLbl="parChTrans1D3" presStyleIdx="2" presStyleCnt="4"/>
      <dgm:spPr/>
    </dgm:pt>
    <dgm:pt modelId="{50A902D8-DB4B-4A99-841C-9329E405B263}" type="pres">
      <dgm:prSet presAssocID="{997B1B5C-3FDF-44FD-824D-5BB5AE9E42DA}" presName="hierRoot2" presStyleCnt="0">
        <dgm:presLayoutVars>
          <dgm:hierBranch val="init"/>
        </dgm:presLayoutVars>
      </dgm:prSet>
      <dgm:spPr/>
    </dgm:pt>
    <dgm:pt modelId="{34524373-9CC2-4AF5-AA9C-ADCE3147CAAC}" type="pres">
      <dgm:prSet presAssocID="{997B1B5C-3FDF-44FD-824D-5BB5AE9E42DA}" presName="rootComposite" presStyleCnt="0"/>
      <dgm:spPr/>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pt>
    <dgm:pt modelId="{42B565B1-F165-436D-9D3F-6BC8767A2F0A}" type="pres">
      <dgm:prSet presAssocID="{997B1B5C-3FDF-44FD-824D-5BB5AE9E42DA}" presName="rootConnector" presStyleLbl="node3" presStyleIdx="2" presStyleCnt="4"/>
      <dgm:spPr/>
    </dgm:pt>
    <dgm:pt modelId="{5957D5C2-5A34-4909-B2B5-F9C99461F311}" type="pres">
      <dgm:prSet presAssocID="{997B1B5C-3FDF-44FD-824D-5BB5AE9E42DA}" presName="hierChild4" presStyleCnt="0"/>
      <dgm:spPr/>
    </dgm:pt>
    <dgm:pt modelId="{D4DDEF46-FE07-4E57-AF4C-C117019FD2CB}" type="pres">
      <dgm:prSet presAssocID="{5E4AF7D3-7873-4FE2-AB2B-7ECE5C58966B}" presName="Name37" presStyleLbl="parChTrans1D4" presStyleIdx="0" presStyleCnt="6"/>
      <dgm:spPr/>
    </dgm:pt>
    <dgm:pt modelId="{5C0D0774-938A-4F6E-B01B-9B84711954EE}" type="pres">
      <dgm:prSet presAssocID="{6BCC867C-4111-49C2-B71E-BDF0A754E0BF}" presName="hierRoot2" presStyleCnt="0">
        <dgm:presLayoutVars>
          <dgm:hierBranch val="l"/>
        </dgm:presLayoutVars>
      </dgm:prSet>
      <dgm:spPr/>
    </dgm:pt>
    <dgm:pt modelId="{8ADF9AC3-97C4-4863-89EF-F38E62573E2F}" type="pres">
      <dgm:prSet presAssocID="{6BCC867C-4111-49C2-B71E-BDF0A754E0BF}" presName="rootComposite" presStyleCnt="0"/>
      <dgm:spPr/>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pt>
    <dgm:pt modelId="{9F6FE786-E40C-4DE0-9BF5-6D293C283B42}" type="pres">
      <dgm:prSet presAssocID="{6BCC867C-4111-49C2-B71E-BDF0A754E0BF}" presName="rootConnector" presStyleLbl="node4" presStyleIdx="0" presStyleCnt="6"/>
      <dgm:spPr/>
    </dgm:pt>
    <dgm:pt modelId="{65164181-3704-4AE6-A19F-9A61947117C7}" type="pres">
      <dgm:prSet presAssocID="{6BCC867C-4111-49C2-B71E-BDF0A754E0BF}" presName="hierChild4" presStyleCnt="0"/>
      <dgm:spPr/>
    </dgm:pt>
    <dgm:pt modelId="{15B3D504-35D5-4046-8412-31D600356292}" type="pres">
      <dgm:prSet presAssocID="{4B6E5B56-02D2-43D5-B3FF-29B1B263E93C}" presName="Name50" presStyleLbl="parChTrans1D4" presStyleIdx="1" presStyleCnt="6"/>
      <dgm:spPr/>
    </dgm:pt>
    <dgm:pt modelId="{14E33A6B-9F65-4502-82CA-FA2BF6610B68}" type="pres">
      <dgm:prSet presAssocID="{5B6D5D8D-EE4B-427A-A0B3-B73682E41447}" presName="hierRoot2" presStyleCnt="0">
        <dgm:presLayoutVars>
          <dgm:hierBranch val="init"/>
        </dgm:presLayoutVars>
      </dgm:prSet>
      <dgm:spPr/>
    </dgm:pt>
    <dgm:pt modelId="{CD8B3BBE-069A-4566-AC6F-2494144977E3}" type="pres">
      <dgm:prSet presAssocID="{5B6D5D8D-EE4B-427A-A0B3-B73682E41447}" presName="rootComposite" presStyleCnt="0"/>
      <dgm:spPr/>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pt>
    <dgm:pt modelId="{065CF884-73B8-43AB-823E-FED2557416F5}" type="pres">
      <dgm:prSet presAssocID="{5B6D5D8D-EE4B-427A-A0B3-B73682E41447}" presName="rootConnector" presStyleLbl="node4" presStyleIdx="1" presStyleCnt="6"/>
      <dgm:spPr/>
    </dgm:pt>
    <dgm:pt modelId="{F5B9CF25-9DCC-4602-9548-CDAF4B8E2E81}" type="pres">
      <dgm:prSet presAssocID="{5B6D5D8D-EE4B-427A-A0B3-B73682E41447}" presName="hierChild4" presStyleCnt="0"/>
      <dgm:spPr/>
    </dgm:pt>
    <dgm:pt modelId="{F356F3DC-A3BF-4AB9-9C19-8842333EFF3C}" type="pres">
      <dgm:prSet presAssocID="{5B6D5D8D-EE4B-427A-A0B3-B73682E41447}" presName="hierChild5" presStyleCnt="0"/>
      <dgm:spPr/>
    </dgm:pt>
    <dgm:pt modelId="{DEB2829D-2A54-492A-9403-530798BCE525}" type="pres">
      <dgm:prSet presAssocID="{206715AE-53DF-4399-BB9C-07E75B2110A9}" presName="Name50" presStyleLbl="parChTrans1D4" presStyleIdx="2" presStyleCnt="6"/>
      <dgm:spPr/>
    </dgm:pt>
    <dgm:pt modelId="{CC4325F1-456F-4A97-8A54-F76E43FE3149}" type="pres">
      <dgm:prSet presAssocID="{391138D0-7426-4BD1-8036-8CC3251FEC3A}" presName="hierRoot2" presStyleCnt="0">
        <dgm:presLayoutVars>
          <dgm:hierBranch val="init"/>
        </dgm:presLayoutVars>
      </dgm:prSet>
      <dgm:spPr/>
    </dgm:pt>
    <dgm:pt modelId="{557EC610-D2EF-46FA-A41D-FA2E6B451898}" type="pres">
      <dgm:prSet presAssocID="{391138D0-7426-4BD1-8036-8CC3251FEC3A}" presName="rootComposite" presStyleCnt="0"/>
      <dgm:spPr/>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pt>
    <dgm:pt modelId="{73B548AF-B536-4087-B860-8B1F774C4CBA}" type="pres">
      <dgm:prSet presAssocID="{391138D0-7426-4BD1-8036-8CC3251FEC3A}" presName="rootConnector" presStyleLbl="node4" presStyleIdx="2" presStyleCnt="6"/>
      <dgm:spPr/>
    </dgm:pt>
    <dgm:pt modelId="{747276EC-0D91-4E3E-8B2E-5DADA87AB8CE}" type="pres">
      <dgm:prSet presAssocID="{391138D0-7426-4BD1-8036-8CC3251FEC3A}" presName="hierChild4" presStyleCnt="0"/>
      <dgm:spPr/>
    </dgm:pt>
    <dgm:pt modelId="{99780FB6-CDB5-4A8D-A07C-E8E4667343B8}" type="pres">
      <dgm:prSet presAssocID="{391138D0-7426-4BD1-8036-8CC3251FEC3A}" presName="hierChild5" presStyleCnt="0"/>
      <dgm:spPr/>
    </dgm:pt>
    <dgm:pt modelId="{FAD2E0C8-507E-4E1A-B939-9C5EA81DC2FE}" type="pres">
      <dgm:prSet presAssocID="{6BCC867C-4111-49C2-B71E-BDF0A754E0BF}" presName="hierChild5" presStyleCnt="0"/>
      <dgm:spPr/>
    </dgm:pt>
    <dgm:pt modelId="{73646372-E536-4097-9361-0F46A780312B}" type="pres">
      <dgm:prSet presAssocID="{C2BEB798-27C4-4CBF-BE50-24313436FC1B}" presName="Name37" presStyleLbl="parChTrans1D4" presStyleIdx="3" presStyleCnt="6"/>
      <dgm:spPr/>
    </dgm:pt>
    <dgm:pt modelId="{C35D370B-9D97-473B-B5B6-FA08E686B4DD}" type="pres">
      <dgm:prSet presAssocID="{148A6B4E-6A7F-4298-A9D4-743E20321FC6}" presName="hierRoot2" presStyleCnt="0">
        <dgm:presLayoutVars>
          <dgm:hierBranch val="r"/>
        </dgm:presLayoutVars>
      </dgm:prSet>
      <dgm:spPr/>
    </dgm:pt>
    <dgm:pt modelId="{2213486F-280F-4F51-A682-5548BC61EAAC}" type="pres">
      <dgm:prSet presAssocID="{148A6B4E-6A7F-4298-A9D4-743E20321FC6}" presName="rootComposite" presStyleCnt="0"/>
      <dgm:spPr/>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pt>
    <dgm:pt modelId="{7A1DFBE2-EA81-4F44-9EF6-A421BC28973B}" type="pres">
      <dgm:prSet presAssocID="{148A6B4E-6A7F-4298-A9D4-743E20321FC6}" presName="rootConnector" presStyleLbl="node4" presStyleIdx="3" presStyleCnt="6"/>
      <dgm:spPr/>
    </dgm:pt>
    <dgm:pt modelId="{E70F1D8D-0BA4-46E4-9E89-9F4063630D0D}" type="pres">
      <dgm:prSet presAssocID="{148A6B4E-6A7F-4298-A9D4-743E20321FC6}" presName="hierChild4" presStyleCnt="0"/>
      <dgm:spPr/>
    </dgm:pt>
    <dgm:pt modelId="{363F8297-5324-483C-BFBB-B210757B198C}" type="pres">
      <dgm:prSet presAssocID="{07EDBE49-2488-47B3-82FE-CF80D1B1F213}" presName="Name50" presStyleLbl="parChTrans1D4" presStyleIdx="4" presStyleCnt="6"/>
      <dgm:spPr/>
    </dgm:pt>
    <dgm:pt modelId="{E5562C85-712C-4D53-936E-309A09AF1153}" type="pres">
      <dgm:prSet presAssocID="{0E73BAC4-8F29-4D3D-BE1C-B9DF11BE6A13}" presName="hierRoot2" presStyleCnt="0">
        <dgm:presLayoutVars>
          <dgm:hierBranch val="r"/>
        </dgm:presLayoutVars>
      </dgm:prSet>
      <dgm:spPr/>
    </dgm:pt>
    <dgm:pt modelId="{70194BD2-A53A-40DA-BE51-E06876DA1872}" type="pres">
      <dgm:prSet presAssocID="{0E73BAC4-8F29-4D3D-BE1C-B9DF11BE6A13}" presName="rootComposite" presStyleCnt="0"/>
      <dgm:spPr/>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pt>
    <dgm:pt modelId="{93DF199E-1EFD-4DFA-B3DB-BA66D9BBB801}" type="pres">
      <dgm:prSet presAssocID="{0E73BAC4-8F29-4D3D-BE1C-B9DF11BE6A13}" presName="rootConnector" presStyleLbl="node4" presStyleIdx="4" presStyleCnt="6"/>
      <dgm:spPr/>
    </dgm:pt>
    <dgm:pt modelId="{1E364182-070B-4583-BED8-E3BC649EC6D0}" type="pres">
      <dgm:prSet presAssocID="{0E73BAC4-8F29-4D3D-BE1C-B9DF11BE6A13}" presName="hierChild4" presStyleCnt="0"/>
      <dgm:spPr/>
    </dgm:pt>
    <dgm:pt modelId="{01937F06-55C3-49A5-BAEC-56D96735469B}" type="pres">
      <dgm:prSet presAssocID="{0E73BAC4-8F29-4D3D-BE1C-B9DF11BE6A13}" presName="hierChild5" presStyleCnt="0"/>
      <dgm:spPr/>
    </dgm:pt>
    <dgm:pt modelId="{605F29CE-2EE9-4150-BA60-A08F76DAA3D2}" type="pres">
      <dgm:prSet presAssocID="{1C9227C2-EA2C-4127-8991-6749525E9F50}" presName="Name50" presStyleLbl="parChTrans1D4" presStyleIdx="5" presStyleCnt="6"/>
      <dgm:spPr/>
    </dgm:pt>
    <dgm:pt modelId="{20FC4458-936C-4377-AFE2-3B60A7D7C371}" type="pres">
      <dgm:prSet presAssocID="{7A581C72-95EA-487F-95FF-C0E9F966BBDE}" presName="hierRoot2" presStyleCnt="0">
        <dgm:presLayoutVars>
          <dgm:hierBranch val="r"/>
        </dgm:presLayoutVars>
      </dgm:prSet>
      <dgm:spPr/>
    </dgm:pt>
    <dgm:pt modelId="{EA155994-9EC3-4BD8-B01B-353C9FE87CD5}" type="pres">
      <dgm:prSet presAssocID="{7A581C72-95EA-487F-95FF-C0E9F966BBDE}" presName="rootComposite" presStyleCnt="0"/>
      <dgm:spPr/>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pt>
    <dgm:pt modelId="{D2799EDD-D71A-4C78-8427-FA6993E7C369}" type="pres">
      <dgm:prSet presAssocID="{7A581C72-95EA-487F-95FF-C0E9F966BBDE}" presName="rootConnector" presStyleLbl="node4" presStyleIdx="5" presStyleCnt="6"/>
      <dgm:spPr/>
    </dgm:pt>
    <dgm:pt modelId="{DE548F2D-875B-46ED-8A52-403518557561}" type="pres">
      <dgm:prSet presAssocID="{7A581C72-95EA-487F-95FF-C0E9F966BBDE}" presName="hierChild4" presStyleCnt="0"/>
      <dgm:spPr/>
    </dgm:pt>
    <dgm:pt modelId="{E5C1F053-1727-4959-93A6-2E654C1E01B6}" type="pres">
      <dgm:prSet presAssocID="{7A581C72-95EA-487F-95FF-C0E9F966BBDE}" presName="hierChild5" presStyleCnt="0"/>
      <dgm:spPr/>
    </dgm:pt>
    <dgm:pt modelId="{77F4D6C0-4988-42A0-B0B5-9C160A61C7C4}" type="pres">
      <dgm:prSet presAssocID="{148A6B4E-6A7F-4298-A9D4-743E20321FC6}" presName="hierChild5" presStyleCnt="0"/>
      <dgm:spPr/>
    </dgm:pt>
    <dgm:pt modelId="{E9EA6377-4604-469B-B58E-FC2F266C4AB1}" type="pres">
      <dgm:prSet presAssocID="{997B1B5C-3FDF-44FD-824D-5BB5AE9E42DA}" presName="hierChild5" presStyleCnt="0"/>
      <dgm:spPr/>
    </dgm:pt>
    <dgm:pt modelId="{009916B9-567A-4142-B7E1-5A687F72ADD4}" type="pres">
      <dgm:prSet presAssocID="{7EAA2B24-9945-47D3-9883-C75FBB3C3EFF}" presName="Name37" presStyleLbl="parChTrans1D3" presStyleIdx="3" presStyleCnt="4"/>
      <dgm:spPr/>
    </dgm:pt>
    <dgm:pt modelId="{3A2A16D4-38E0-4033-930F-00F8F3162E6B}" type="pres">
      <dgm:prSet presAssocID="{D5AA5E3B-B8EA-4C41-B2FB-1593E78580CD}" presName="hierRoot2" presStyleCnt="0">
        <dgm:presLayoutVars>
          <dgm:hierBranch val="init"/>
        </dgm:presLayoutVars>
      </dgm:prSet>
      <dgm:spPr/>
    </dgm:pt>
    <dgm:pt modelId="{FF3BB1C8-7E07-44CD-B229-95A951706B5A}" type="pres">
      <dgm:prSet presAssocID="{D5AA5E3B-B8EA-4C41-B2FB-1593E78580CD}" presName="rootComposite" presStyleCnt="0"/>
      <dgm:spPr/>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pt>
    <dgm:pt modelId="{FB7D6728-3F16-427A-B58E-2E4B5F74C91B}" type="pres">
      <dgm:prSet presAssocID="{D5AA5E3B-B8EA-4C41-B2FB-1593E78580CD}" presName="rootConnector" presStyleLbl="node3" presStyleIdx="3" presStyleCnt="4"/>
      <dgm:spPr/>
    </dgm:pt>
    <dgm:pt modelId="{8056BBD5-DC88-40C4-A2EF-A71F7DDC5DF2}" type="pres">
      <dgm:prSet presAssocID="{D5AA5E3B-B8EA-4C41-B2FB-1593E78580CD}" presName="hierChild4" presStyleCnt="0"/>
      <dgm:spPr/>
    </dgm:pt>
    <dgm:pt modelId="{1524D867-9F56-4128-B86A-0B4B5194A7C7}" type="pres">
      <dgm:prSet presAssocID="{D5AA5E3B-B8EA-4C41-B2FB-1593E78580CD}" presName="hierChild5" presStyleCnt="0"/>
      <dgm:spPr/>
    </dgm:pt>
    <dgm:pt modelId="{C4F26084-2A6A-4A12-85C8-D5CCCDBAE601}" type="pres">
      <dgm:prSet presAssocID="{FDEF69D0-F697-4FFE-A00A-408790736519}" presName="hierChild5" presStyleCnt="0"/>
      <dgm:spPr/>
    </dgm:pt>
    <dgm:pt modelId="{7E5F1C8A-E8E0-400B-8F7A-9301A042DDF3}" type="pres">
      <dgm:prSet presAssocID="{3BF23DCD-D14D-4652-B874-9F574610E87F}" presName="hierChild3" presStyleCnt="0"/>
      <dgm:spPr/>
    </dgm:pt>
  </dgm:ptLst>
  <dgm:cxnLst>
    <dgm:cxn modelId="{CF418F00-4811-4229-9566-3D4DAE804669}" srcId="{6BCC867C-4111-49C2-B71E-BDF0A754E0BF}" destId="{5B6D5D8D-EE4B-427A-A0B3-B73682E41447}" srcOrd="0" destOrd="0" parTransId="{4B6E5B56-02D2-43D5-B3FF-29B1B263E93C}" sibTransId="{140DEE61-7F03-44FC-8953-4427FCD7A6AE}"/>
    <dgm:cxn modelId="{94FAE804-3FE1-451A-8303-D8457D17B284}" srcId="{148A6B4E-6A7F-4298-A9D4-743E20321FC6}" destId="{0E73BAC4-8F29-4D3D-BE1C-B9DF11BE6A13}" srcOrd="0" destOrd="0" parTransId="{07EDBE49-2488-47B3-82FE-CF80D1B1F213}" sibTransId="{B356B0B3-DFA3-464F-B55C-729706C82A5C}"/>
    <dgm:cxn modelId="{8692F704-9DA9-4464-8B3D-B46D16F49088}" type="presOf" srcId="{997B1B5C-3FDF-44FD-824D-5BB5AE9E42DA}" destId="{2CA59586-9F06-4B39-8838-CA47892FF3C1}"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84A15231-6E6F-4382-A54A-2BC82F55248B}" type="presOf" srcId="{FDEF69D0-F697-4FFE-A00A-408790736519}" destId="{4EEACEDB-4FDE-4620-9D82-683F265FC5CD}"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E669C437-1655-4C73-A962-90BE0B400FE6}" type="presOf" srcId="{0E73BAC4-8F29-4D3D-BE1C-B9DF11BE6A13}" destId="{3B102C13-2265-449E-9664-BE03570BD9D1}" srcOrd="0"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0605F838-026F-40A6-9FC5-C4626853AC9B}" type="presOf" srcId="{0E73BAC4-8F29-4D3D-BE1C-B9DF11BE6A13}" destId="{93DF199E-1EFD-4DFA-B3DB-BA66D9BBB801}"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6A57945B-4071-4104-B494-D9DB5726B32D}" srcId="{FDEF69D0-F697-4FFE-A00A-408790736519}" destId="{CA21FE9E-E36A-418D-83E0-DD030C82A785}" srcOrd="0" destOrd="0" parTransId="{7F2E2247-3E22-4FE3-8E6E-52E431E1AE6D}" sibTransId="{E5C3DA2F-D15E-4272-8A20-C497507132FD}"/>
    <dgm:cxn modelId="{B9F62B5F-EB58-46CA-9658-D944316D00AD}" type="presOf" srcId="{5E4AF7D3-7873-4FE2-AB2B-7ECE5C58966B}" destId="{D4DDEF46-FE07-4E57-AF4C-C117019FD2CB}"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1D5F3262-DE25-44D3-893E-CF82C93454AF}" type="presOf" srcId="{10AA78BD-4928-4685-8370-A546C40C5E67}" destId="{2DDB4B63-E25B-44D0-8308-FB2D55EF7A94}" srcOrd="0" destOrd="0" presId="urn:microsoft.com/office/officeart/2005/8/layout/orgChart1"/>
    <dgm:cxn modelId="{5F211663-7133-4B72-94E1-DCC84B4276DA}" type="presOf" srcId="{45411D7C-3F8A-4B1A-AFFB-B8E34BBD757F}" destId="{27FCCD8B-CCFE-4FCD-AAF2-835EAA45CC31}" srcOrd="0" destOrd="0" presId="urn:microsoft.com/office/officeart/2005/8/layout/orgChart1"/>
    <dgm:cxn modelId="{F94E3B44-DA0D-4DF2-A38A-CBE944C78F75}" type="presOf" srcId="{391138D0-7426-4BD1-8036-8CC3251FEC3A}" destId="{73B548AF-B536-4087-B860-8B1F774C4CBA}" srcOrd="1" destOrd="0" presId="urn:microsoft.com/office/officeart/2005/8/layout/orgChart1"/>
    <dgm:cxn modelId="{797FC966-EDB8-4D67-B918-20A0066C13B1}" srcId="{6BCC867C-4111-49C2-B71E-BDF0A754E0BF}" destId="{391138D0-7426-4BD1-8036-8CC3251FEC3A}" srcOrd="1" destOrd="0" parTransId="{206715AE-53DF-4399-BB9C-07E75B2110A9}" sibTransId="{1566CB97-9E9B-47C6-91B0-191FC0F52C97}"/>
    <dgm:cxn modelId="{DF9A525A-D5A6-4371-B93A-A9229615A901}" type="presOf" srcId="{7A581C72-95EA-487F-95FF-C0E9F966BBDE}" destId="{6053D35F-DC01-4439-B53C-3B0A4A855C70}"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2CC980-1F4F-4F4D-A404-9C0FA08F400B}" type="presOf" srcId="{148A6B4E-6A7F-4298-A9D4-743E20321FC6}" destId="{FAC8978D-8A9E-41DD-91FC-B3447CB1444B}" srcOrd="0"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820309A-412A-4D09-A6B0-0DA881011570}" type="presOf" srcId="{5B6D5D8D-EE4B-427A-A0B3-B73682E41447}" destId="{8D0C13AB-C462-43E3-A3AF-A564B358527F}" srcOrd="0"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A5F8A9B3-8AA7-4AC3-B7C3-BAF7A542A67A}" type="presOf" srcId="{BDCDDA8C-8DFC-47C1-A4E1-096910C1CB90}" destId="{62BA834C-34AE-471E-8699-9A7EF68C659D}" srcOrd="1"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E2E488BF-9EAB-4E68-A90B-A93B6517861B}" type="presOf" srcId="{D2258C22-54CB-48FC-AC5A-49FB07933336}" destId="{DCFC9C9D-318B-4B42-8455-B74FA1139AF9}"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BC9CFED7-5BAD-4DC3-9CAF-3F80BEC7BEE2}" type="presOf" srcId="{7F2E2247-3E22-4FE3-8E6E-52E431E1AE6D}" destId="{09A2ECE2-1C57-4656-8AEE-0AE8E66D0C4A}"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7C782CDD-43A7-4018-846C-21C80332CCBA}" type="presOf" srcId="{030EE85A-2226-434B-BFDD-E1EEB550750A}" destId="{1C81A377-F54B-4A65-8CEE-5F696FC24AB3}"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D63D90E1-70C5-458D-835A-9D6C31F04A75}" srcId="{3BF23DCD-D14D-4652-B874-9F574610E87F}" destId="{FDEF69D0-F697-4FFE-A00A-408790736519}" srcOrd="1" destOrd="0" parTransId="{030EE85A-2226-434B-BFDD-E1EEB550750A}" sibTransId="{1A315C1A-135E-4C1D-9770-63EB99D1BD4F}"/>
    <dgm:cxn modelId="{6987C3F7-1966-4BA9-9376-240509181249}" type="presOf" srcId="{C2BEB798-27C4-4CBF-BE50-24313436FC1B}" destId="{73646372-E536-4097-9361-0F46A780312B}"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E220E7F9-5D14-4EE3-B5CC-2485C3980D62}" srcId="{997B1B5C-3FDF-44FD-824D-5BB5AE9E42DA}" destId="{148A6B4E-6A7F-4298-A9D4-743E20321FC6}" srcOrd="1" destOrd="0" parTransId="{C2BEB798-27C4-4CBF-BE50-24313436FC1B}" sibTransId="{417CC8C4-492F-4721-94DC-D96652438D5D}"/>
    <dgm:cxn modelId="{CB096BFD-1DDD-49DD-B9E9-78302935D612}" type="presOf" srcId="{6BCC867C-4111-49C2-B71E-BDF0A754E0BF}" destId="{2A57D823-3AA5-4A4B-AAD3-D613E6546A7C}"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ar-OM" sz="2000" b="1">
              <a:solidFill>
                <a:schemeClr val="tx1"/>
              </a:solidFill>
            </a:rPr>
            <a:t>مصادر الاستخبارات الوبائية</a:t>
          </a:r>
        </a:p>
      </dgm:t>
    </dgm:pt>
    <dgm:pt modelId="{B409898D-E27C-41BE-A35C-87206B918AE1}" type="parTrans" cxnId="{34641E0B-95F1-4BA8-B791-FDC78308CDC2}">
      <dgm:prSet/>
      <dgm:spPr/>
      <dgm:t>
        <a:bodyPr/>
        <a:lstStyle/>
        <a:p>
          <a:endParaRPr lang="en-US">
            <a:solidFill>
              <a:schemeClr val="tx1"/>
            </a:solidFill>
          </a:endParaRPr>
        </a:p>
      </dgm:t>
    </dgm:pt>
    <dgm:pt modelId="{A18E1566-3773-4D75-AF72-86C4B1D6D836}" type="sibTrans" cxnId="{34641E0B-95F1-4BA8-B791-FDC78308CDC2}">
      <dgm:prSet/>
      <dgm:spPr/>
      <dgm:t>
        <a:bodyPr/>
        <a:lstStyle/>
        <a:p>
          <a:endParaRPr lang="en-US">
            <a:solidFill>
              <a:schemeClr val="tx1"/>
            </a:solidFill>
          </a:endParaRPr>
        </a:p>
      </dgm:t>
    </dgm:pt>
    <dgm:pt modelId="{D2258C22-54CB-48FC-AC5A-49FB07933336}">
      <dgm:prSet phldrT="[Text]" custT="1"/>
      <dgm:spPr>
        <a:solidFill>
          <a:schemeClr val="accent2">
            <a:lumMod val="75000"/>
          </a:schemeClr>
        </a:solidFill>
      </dgm:spPr>
      <dgm:t>
        <a:bodyPr/>
        <a:lstStyle/>
        <a:p>
          <a:r>
            <a:rPr lang="ar-OM" sz="1800" dirty="0">
              <a:solidFill>
                <a:schemeClr val="tx1"/>
              </a:solidFill>
            </a:rPr>
            <a:t>المراقبة بناءً على المؤشرات </a:t>
          </a:r>
          <a:r>
            <a:rPr lang="en-US" sz="1800" dirty="0">
              <a:solidFill>
                <a:schemeClr val="tx1"/>
              </a:solidFill>
            </a:rPr>
            <a:t>(</a:t>
          </a:r>
          <a:r>
            <a:rPr lang="en-GB" sz="1800" dirty="0">
              <a:solidFill>
                <a:schemeClr val="tx1"/>
              </a:solidFill>
            </a:rPr>
            <a:t>IBS</a:t>
          </a:r>
          <a:r>
            <a:rPr lang="en-US" sz="1800" dirty="0">
              <a:solidFill>
                <a:schemeClr val="tx1"/>
              </a:solidFill>
            </a:rPr>
            <a:t>)</a:t>
          </a:r>
          <a:endParaRPr lang="ar-OM" sz="1800" dirty="0">
            <a:solidFill>
              <a:schemeClr val="tx1"/>
            </a:solidFill>
          </a:endParaRPr>
        </a:p>
      </dgm:t>
    </dgm:pt>
    <dgm:pt modelId="{45411D7C-3F8A-4B1A-AFFB-B8E34BBD757F}" type="parTrans" cxnId="{BEE23E3D-DE7D-4102-AC68-56B61A21B830}">
      <dgm:prSet/>
      <dgm:spPr>
        <a:ln w="44450">
          <a:solidFill>
            <a:schemeClr val="accent2">
              <a:lumMod val="75000"/>
            </a:schemeClr>
          </a:solidFill>
        </a:ln>
      </dgm:spPr>
      <dgm:t>
        <a:bodyPr/>
        <a:lstStyle/>
        <a:p>
          <a:endParaRPr lang="en-US">
            <a:solidFill>
              <a:schemeClr val="tx1"/>
            </a:solidFill>
          </a:endParaRPr>
        </a:p>
      </dgm:t>
    </dgm:pt>
    <dgm:pt modelId="{BE626701-CCBC-46B3-A519-19F66EDBFAA6}" type="sibTrans" cxnId="{BEE23E3D-DE7D-4102-AC68-56B61A21B830}">
      <dgm:prSet/>
      <dgm:spPr/>
      <dgm:t>
        <a:bodyPr/>
        <a:lstStyle/>
        <a:p>
          <a:endParaRPr lang="en-US">
            <a:solidFill>
              <a:schemeClr val="tx1"/>
            </a:solidFill>
          </a:endParaRPr>
        </a:p>
      </dgm:t>
    </dgm:pt>
    <dgm:pt modelId="{FDEF69D0-F697-4FFE-A00A-408790736519}">
      <dgm:prSet phldrT="[Text]" custT="1"/>
      <dgm:spPr>
        <a:solidFill>
          <a:srgbClr val="69AE27"/>
        </a:solidFill>
      </dgm:spPr>
      <dgm:t>
        <a:bodyPr/>
        <a:lstStyle/>
        <a:p>
          <a:r>
            <a:rPr lang="ar-OM" sz="1800" dirty="0">
              <a:solidFill>
                <a:schemeClr val="tx1"/>
              </a:solidFill>
            </a:rPr>
            <a:t>المراقبة بناءً على الأحداث </a:t>
          </a:r>
          <a:r>
            <a:rPr lang="en-US" sz="1800" dirty="0">
              <a:solidFill>
                <a:schemeClr val="tx1"/>
              </a:solidFill>
            </a:rPr>
            <a:t> (</a:t>
          </a:r>
          <a:r>
            <a:rPr lang="en-GB" sz="1800" dirty="0">
              <a:solidFill>
                <a:schemeClr val="tx1"/>
              </a:solidFill>
            </a:rPr>
            <a:t>EBS</a:t>
          </a:r>
          <a:r>
            <a:rPr lang="en-US" sz="1800" dirty="0">
              <a:solidFill>
                <a:schemeClr val="tx1"/>
              </a:solidFill>
            </a:rPr>
            <a:t>)</a:t>
          </a:r>
          <a:endParaRPr lang="ar-OM" sz="1800" dirty="0">
            <a:solidFill>
              <a:schemeClr val="tx1"/>
            </a:solidFill>
          </a:endParaRPr>
        </a:p>
      </dgm:t>
    </dgm:pt>
    <dgm:pt modelId="{030EE85A-2226-434B-BFDD-E1EEB550750A}" type="parTrans" cxnId="{D63D90E1-70C5-458D-835A-9D6C31F04A75}">
      <dgm:prSet/>
      <dgm:spPr>
        <a:ln w="44450">
          <a:solidFill>
            <a:srgbClr val="69AE27"/>
          </a:solidFill>
        </a:ln>
      </dgm:spPr>
      <dgm:t>
        <a:bodyPr/>
        <a:lstStyle/>
        <a:p>
          <a:endParaRPr lang="en-US">
            <a:solidFill>
              <a:schemeClr val="tx1"/>
            </a:solidFill>
          </a:endParaRPr>
        </a:p>
      </dgm:t>
    </dgm:pt>
    <dgm:pt modelId="{1A315C1A-135E-4C1D-9770-63EB99D1BD4F}" type="sibTrans" cxnId="{D63D90E1-70C5-458D-835A-9D6C31F04A75}">
      <dgm:prSet/>
      <dgm:spPr/>
      <dgm:t>
        <a:bodyPr/>
        <a:lstStyle/>
        <a:p>
          <a:endParaRPr lang="en-US">
            <a:solidFill>
              <a:schemeClr val="tx1"/>
            </a:solidFill>
          </a:endParaRPr>
        </a:p>
      </dgm:t>
    </dgm:pt>
    <dgm:pt modelId="{CA21FE9E-E36A-418D-83E0-DD030C82A785}">
      <dgm:prSet phldrT="[Text]" custT="1"/>
      <dgm:spPr/>
      <dgm:t>
        <a:bodyPr/>
        <a:lstStyle/>
        <a:p>
          <a:r>
            <a:rPr lang="ar-OM" sz="1800" b="1" dirty="0">
              <a:solidFill>
                <a:schemeClr val="tx1"/>
              </a:solidFill>
            </a:rPr>
            <a:t>المصادر العامة الرسمية</a:t>
          </a:r>
        </a:p>
      </dgm:t>
    </dgm:pt>
    <dgm:pt modelId="{7F2E2247-3E22-4FE3-8E6E-52E431E1AE6D}" type="parTrans" cxnId="{6A57945B-4071-4104-B494-D9DB5726B32D}">
      <dgm:prSet/>
      <dgm:spPr>
        <a:ln w="44450">
          <a:solidFill>
            <a:srgbClr val="69AE27"/>
          </a:solidFill>
        </a:ln>
      </dgm:spPr>
      <dgm:t>
        <a:bodyPr/>
        <a:lstStyle/>
        <a:p>
          <a:endParaRPr lang="en-US">
            <a:solidFill>
              <a:schemeClr val="tx1"/>
            </a:solidFill>
          </a:endParaRPr>
        </a:p>
      </dgm:t>
    </dgm:pt>
    <dgm:pt modelId="{E5C3DA2F-D15E-4272-8A20-C497507132FD}" type="sibTrans" cxnId="{6A57945B-4071-4104-B494-D9DB5726B32D}">
      <dgm:prSet/>
      <dgm:spPr/>
      <dgm:t>
        <a:bodyPr/>
        <a:lstStyle/>
        <a:p>
          <a:endParaRPr lang="en-US">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ar-OM" sz="1800" b="1" dirty="0">
              <a:solidFill>
                <a:prstClr val="black"/>
              </a:solidFill>
              <a:latin typeface="Tahoma"/>
              <a:ea typeface="+mn-ea"/>
              <a:cs typeface="+mn-cs"/>
            </a:rPr>
            <a:t> أنظمة المراقبة القطرية/الإقليمية</a:t>
          </a:r>
        </a:p>
      </dgm:t>
    </dgm:pt>
    <dgm:pt modelId="{497F5C57-54E2-454E-A1F6-9646B994466E}" type="parTrans" cxnId="{C4C2447F-0CBF-4E59-80E4-34F574CDDCBE}">
      <dgm:prSet/>
      <dgm:spPr>
        <a:ln w="44450">
          <a:solidFill>
            <a:schemeClr val="accent2">
              <a:lumMod val="75000"/>
            </a:schemeClr>
          </a:solidFill>
        </a:ln>
      </dgm:spPr>
      <dgm:t>
        <a:bodyPr/>
        <a:lstStyle/>
        <a:p>
          <a:endParaRPr lang="en-US">
            <a:solidFill>
              <a:schemeClr val="tx1"/>
            </a:solidFill>
          </a:endParaRPr>
        </a:p>
      </dgm:t>
    </dgm:pt>
    <dgm:pt modelId="{B3075B2F-40EC-481B-84E7-DE8BDDA77768}" type="sibTrans" cxnId="{C4C2447F-0CBF-4E59-80E4-34F574CDDCBE}">
      <dgm:prSet/>
      <dgm:spPr/>
      <dgm:t>
        <a:bodyPr/>
        <a:lstStyle/>
        <a:p>
          <a:endParaRPr lang="en-US">
            <a:solidFill>
              <a:schemeClr val="tx1"/>
            </a:solidFill>
          </a:endParaRPr>
        </a:p>
      </dgm:t>
    </dgm:pt>
    <dgm:pt modelId="{997B1B5C-3FDF-44FD-824D-5BB5AE9E42DA}">
      <dgm:prSet phldrT="[Text]" custT="1"/>
      <dgm:spPr/>
      <dgm:t>
        <a:bodyPr/>
        <a:lstStyle/>
        <a:p>
          <a:r>
            <a:rPr lang="ar-OM" sz="1800" b="1">
              <a:solidFill>
                <a:schemeClr val="tx1"/>
              </a:solidFill>
            </a:rPr>
            <a:t> المصادر غير الرسمية</a:t>
          </a:r>
        </a:p>
      </dgm:t>
    </dgm:pt>
    <dgm:pt modelId="{B97EF10F-D6D6-47F0-9D82-D18A317E54A8}" type="parTrans" cxnId="{40650FD8-8692-4932-B165-E4ECEBA661FC}">
      <dgm:prSet/>
      <dgm:spPr/>
      <dgm:t>
        <a:bodyPr/>
        <a:lstStyle/>
        <a:p>
          <a:endParaRPr lang="en-US">
            <a:solidFill>
              <a:schemeClr val="tx1"/>
            </a:solidFill>
          </a:endParaRPr>
        </a:p>
      </dgm:t>
    </dgm:pt>
    <dgm:pt modelId="{03435509-BAEB-4AF8-AD21-F4E9C2FE1411}" type="sibTrans" cxnId="{40650FD8-8692-4932-B165-E4ECEBA661FC}">
      <dgm:prSet/>
      <dgm:spPr/>
      <dgm:t>
        <a:bodyPr/>
        <a:lstStyle/>
        <a:p>
          <a:endParaRPr lang="en-US">
            <a:solidFill>
              <a:schemeClr val="tx1"/>
            </a:solidFill>
          </a:endParaRPr>
        </a:p>
      </dgm:t>
    </dgm:pt>
    <dgm:pt modelId="{D5AA5E3B-B8EA-4C41-B2FB-1593E78580CD}">
      <dgm:prSet phldrT="[Text]" custT="1"/>
      <dgm:spPr/>
      <dgm:t>
        <a:bodyPr/>
        <a:lstStyle/>
        <a:p>
          <a:r>
            <a:rPr lang="ar-OM" sz="1800" b="1">
              <a:solidFill>
                <a:schemeClr val="tx1"/>
              </a:solidFill>
            </a:rPr>
            <a:t>المنصات المقيدة</a:t>
          </a:r>
        </a:p>
      </dgm:t>
    </dgm:pt>
    <dgm:pt modelId="{7EAA2B24-9945-47D3-9883-C75FBB3C3EFF}" type="parTrans" cxnId="{0E11FBD5-35C8-4E01-BA67-D9A0E2B6DB98}">
      <dgm:prSet/>
      <dgm:spPr>
        <a:ln w="44450">
          <a:solidFill>
            <a:srgbClr val="69AE27"/>
          </a:solidFill>
        </a:ln>
      </dgm:spPr>
      <dgm:t>
        <a:bodyPr/>
        <a:lstStyle/>
        <a:p>
          <a:endParaRPr lang="en-US">
            <a:solidFill>
              <a:schemeClr val="tx1"/>
            </a:solidFill>
          </a:endParaRPr>
        </a:p>
      </dgm:t>
    </dgm:pt>
    <dgm:pt modelId="{D6E2AAA0-60C5-4AF5-9A01-37414B9120C4}" type="sibTrans" cxnId="{0E11FBD5-35C8-4E01-BA67-D9A0E2B6DB98}">
      <dgm:prSet/>
      <dgm:spPr/>
      <dgm:t>
        <a:bodyPr/>
        <a:lstStyle/>
        <a:p>
          <a:endParaRPr lang="en-US">
            <a:solidFill>
              <a:schemeClr val="tx1"/>
            </a:solidFill>
          </a:endParaRPr>
        </a:p>
      </dgm:t>
    </dgm:pt>
    <dgm:pt modelId="{6BCC867C-4111-49C2-B71E-BDF0A754E0BF}">
      <dgm:prSet phldrT="[Text]" custT="1"/>
      <dgm:spPr/>
      <dgm:t>
        <a:bodyPr/>
        <a:lstStyle/>
        <a:p>
          <a:r>
            <a:rPr lang="ar-OM" sz="1800">
              <a:solidFill>
                <a:schemeClr val="tx1"/>
              </a:solidFill>
            </a:rPr>
            <a:t>تطبيقات تجميع المعلومات عبر الويب</a:t>
          </a:r>
        </a:p>
      </dgm:t>
    </dgm:pt>
    <dgm:pt modelId="{5E4AF7D3-7873-4FE2-AB2B-7ECE5C58966B}" type="parTrans" cxnId="{8734BADE-9FE1-4CCD-BCC9-6D3DE93587A6}">
      <dgm:prSet/>
      <dgm:spPr>
        <a:ln w="44450">
          <a:solidFill>
            <a:srgbClr val="69AE27"/>
          </a:solidFill>
        </a:ln>
      </dgm:spPr>
      <dgm:t>
        <a:bodyPr/>
        <a:lstStyle/>
        <a:p>
          <a:endParaRPr lang="en-US">
            <a:solidFill>
              <a:schemeClr val="tx1"/>
            </a:solidFill>
          </a:endParaRPr>
        </a:p>
      </dgm:t>
    </dgm:pt>
    <dgm:pt modelId="{0C038D65-197B-4AF7-9A94-9972646E1603}" type="sibTrans" cxnId="{8734BADE-9FE1-4CCD-BCC9-6D3DE93587A6}">
      <dgm:prSet/>
      <dgm:spPr/>
      <dgm:t>
        <a:bodyPr/>
        <a:lstStyle/>
        <a:p>
          <a:endParaRPr lang="en-US">
            <a:solidFill>
              <a:schemeClr val="tx1"/>
            </a:solidFill>
          </a:endParaRPr>
        </a:p>
      </dgm:t>
    </dgm:pt>
    <dgm:pt modelId="{148A6B4E-6A7F-4298-A9D4-743E20321FC6}">
      <dgm:prSet phldrT="[Text]" custT="1"/>
      <dgm:spPr/>
      <dgm:t>
        <a:bodyPr/>
        <a:lstStyle/>
        <a:p>
          <a:r>
            <a:rPr lang="ar-OM" sz="1800">
              <a:solidFill>
                <a:schemeClr val="tx1"/>
              </a:solidFill>
            </a:rPr>
            <a:t>وسائل التواصل الاجتماعي</a:t>
          </a:r>
        </a:p>
      </dgm:t>
    </dgm:pt>
    <dgm:pt modelId="{C2BEB798-27C4-4CBF-BE50-24313436FC1B}" type="parTrans" cxnId="{E220E7F9-5D14-4EE3-B5CC-2485C3980D62}">
      <dgm:prSet/>
      <dgm:spPr>
        <a:ln w="44450">
          <a:solidFill>
            <a:srgbClr val="69AE27"/>
          </a:solidFill>
        </a:ln>
      </dgm:spPr>
      <dgm:t>
        <a:bodyPr/>
        <a:lstStyle/>
        <a:p>
          <a:endParaRPr lang="en-US">
            <a:solidFill>
              <a:schemeClr val="tx1"/>
            </a:solidFill>
          </a:endParaRPr>
        </a:p>
      </dgm:t>
    </dgm:pt>
    <dgm:pt modelId="{417CC8C4-492F-4721-94DC-D96652438D5D}" type="sibTrans" cxnId="{E220E7F9-5D14-4EE3-B5CC-2485C3980D62}">
      <dgm:prSet/>
      <dgm:spPr/>
      <dgm:t>
        <a:bodyPr/>
        <a:lstStyle/>
        <a:p>
          <a:endParaRPr lang="en-US">
            <a:solidFill>
              <a:schemeClr val="tx1"/>
            </a:solidFill>
          </a:endParaRPr>
        </a:p>
      </dgm:t>
    </dgm:pt>
    <dgm:pt modelId="{5B6D5D8D-EE4B-427A-A0B3-B73682E41447}">
      <dgm:prSet phldrT="[Text]" custT="1"/>
      <dgm:spPr/>
      <dgm:t>
        <a:bodyPr/>
        <a:lstStyle/>
        <a:p>
          <a:pPr>
            <a:lnSpc>
              <a:spcPct val="100000"/>
            </a:lnSpc>
            <a:spcAft>
              <a:spcPts val="0"/>
            </a:spcAft>
          </a:pPr>
          <a:r>
            <a:rPr lang="ar-OM" sz="1800">
              <a:solidFill>
                <a:schemeClr val="tx1"/>
              </a:solidFill>
            </a:rPr>
            <a:t>تخضع للإشراف</a:t>
          </a:r>
        </a:p>
      </dgm:t>
    </dgm:pt>
    <dgm:pt modelId="{4B6E5B56-02D2-43D5-B3FF-29B1B263E93C}" type="parTrans" cxnId="{CF418F00-4811-4229-9566-3D4DAE804669}">
      <dgm:prSet/>
      <dgm:spPr/>
      <dgm:t>
        <a:bodyPr/>
        <a:lstStyle/>
        <a:p>
          <a:endParaRPr lang="en-US">
            <a:solidFill>
              <a:schemeClr val="tx1"/>
            </a:solidFill>
          </a:endParaRPr>
        </a:p>
      </dgm:t>
    </dgm:pt>
    <dgm:pt modelId="{140DEE61-7F03-44FC-8953-4427FCD7A6AE}" type="sibTrans" cxnId="{CF418F00-4811-4229-9566-3D4DAE804669}">
      <dgm:prSet/>
      <dgm:spPr/>
      <dgm:t>
        <a:bodyPr/>
        <a:lstStyle/>
        <a:p>
          <a:endParaRPr lang="en-US">
            <a:solidFill>
              <a:schemeClr val="tx1"/>
            </a:solidFill>
          </a:endParaRPr>
        </a:p>
      </dgm:t>
    </dgm:pt>
    <dgm:pt modelId="{391138D0-7426-4BD1-8036-8CC3251FEC3A}">
      <dgm:prSet phldrT="[Text]" custT="1"/>
      <dgm:spPr/>
      <dgm:t>
        <a:bodyPr/>
        <a:lstStyle/>
        <a:p>
          <a:pPr>
            <a:lnSpc>
              <a:spcPct val="100000"/>
            </a:lnSpc>
            <a:spcAft>
              <a:spcPts val="0"/>
            </a:spcAft>
          </a:pPr>
          <a:r>
            <a:rPr lang="ar-OM" sz="1800">
              <a:solidFill>
                <a:schemeClr val="tx1"/>
              </a:solidFill>
            </a:rPr>
            <a:t> تلقائية</a:t>
          </a:r>
        </a:p>
      </dgm:t>
    </dgm:pt>
    <dgm:pt modelId="{206715AE-53DF-4399-BB9C-07E75B2110A9}" type="parTrans" cxnId="{797FC966-EDB8-4D67-B918-20A0066C13B1}">
      <dgm:prSet/>
      <dgm:spPr/>
      <dgm:t>
        <a:bodyPr/>
        <a:lstStyle/>
        <a:p>
          <a:endParaRPr lang="en-US">
            <a:solidFill>
              <a:schemeClr val="tx1"/>
            </a:solidFill>
          </a:endParaRPr>
        </a:p>
      </dgm:t>
    </dgm:pt>
    <dgm:pt modelId="{1566CB97-9E9B-47C6-91B0-191FC0F52C97}" type="sibTrans" cxnId="{797FC966-EDB8-4D67-B918-20A0066C13B1}">
      <dgm:prSet/>
      <dgm:spPr/>
      <dgm:t>
        <a:bodyPr/>
        <a:lstStyle/>
        <a:p>
          <a:endParaRPr lang="en-US">
            <a:solidFill>
              <a:schemeClr val="tx1"/>
            </a:solidFill>
          </a:endParaRPr>
        </a:p>
      </dgm:t>
    </dgm:pt>
    <dgm:pt modelId="{0E73BAC4-8F29-4D3D-BE1C-B9DF11BE6A13}">
      <dgm:prSet phldrT="[Text]" custT="1"/>
      <dgm:spPr/>
      <dgm:t>
        <a:bodyPr/>
        <a:lstStyle/>
        <a:p>
          <a:pPr>
            <a:lnSpc>
              <a:spcPct val="100000"/>
            </a:lnSpc>
            <a:spcAft>
              <a:spcPts val="0"/>
            </a:spcAft>
          </a:pPr>
          <a:r>
            <a:rPr lang="ar-OM" sz="1800">
              <a:solidFill>
                <a:schemeClr val="tx1"/>
              </a:solidFill>
            </a:rPr>
            <a:t> المراقبة اليدوية</a:t>
          </a:r>
        </a:p>
      </dgm:t>
    </dgm:pt>
    <dgm:pt modelId="{07EDBE49-2488-47B3-82FE-CF80D1B1F213}" type="parTrans" cxnId="{94FAE804-3FE1-451A-8303-D8457D17B284}">
      <dgm:prSet/>
      <dgm:spPr/>
      <dgm:t>
        <a:bodyPr/>
        <a:lstStyle/>
        <a:p>
          <a:endParaRPr lang="en-US">
            <a:solidFill>
              <a:schemeClr val="tx1"/>
            </a:solidFill>
          </a:endParaRPr>
        </a:p>
      </dgm:t>
    </dgm:pt>
    <dgm:pt modelId="{B356B0B3-DFA3-464F-B55C-729706C82A5C}" type="sibTrans" cxnId="{94FAE804-3FE1-451A-8303-D8457D17B284}">
      <dgm:prSet/>
      <dgm:spPr/>
      <dgm:t>
        <a:bodyPr/>
        <a:lstStyle/>
        <a:p>
          <a:endParaRPr lang="en-US">
            <a:solidFill>
              <a:schemeClr val="tx1"/>
            </a:solidFill>
          </a:endParaRPr>
        </a:p>
      </dgm:t>
    </dgm:pt>
    <dgm:pt modelId="{7A581C72-95EA-487F-95FF-C0E9F966BBDE}">
      <dgm:prSet phldrT="[Text]" custT="1"/>
      <dgm:spPr/>
      <dgm:t>
        <a:bodyPr/>
        <a:lstStyle/>
        <a:p>
          <a:pPr>
            <a:lnSpc>
              <a:spcPct val="100000"/>
            </a:lnSpc>
            <a:spcAft>
              <a:spcPts val="0"/>
            </a:spcAft>
          </a:pPr>
          <a:r>
            <a:rPr lang="ar-OM" sz="1800">
              <a:solidFill>
                <a:schemeClr val="tx1"/>
              </a:solidFill>
            </a:rPr>
            <a:t> المراقبة التلقائية</a:t>
          </a:r>
        </a:p>
      </dgm:t>
    </dgm:pt>
    <dgm:pt modelId="{1C9227C2-EA2C-4127-8991-6749525E9F50}" type="parTrans" cxnId="{BA8DB799-2A94-42D2-BB2C-8CE7DC5A0B4E}">
      <dgm:prSet/>
      <dgm:spPr/>
      <dgm:t>
        <a:bodyPr/>
        <a:lstStyle/>
        <a:p>
          <a:endParaRPr lang="en-US">
            <a:solidFill>
              <a:schemeClr val="tx1"/>
            </a:solidFill>
          </a:endParaRPr>
        </a:p>
      </dgm:t>
    </dgm:pt>
    <dgm:pt modelId="{E0C99832-0AB2-481B-938B-C3751E09CF2E}" type="sibTrans" cxnId="{BA8DB799-2A94-42D2-BB2C-8CE7DC5A0B4E}">
      <dgm:prSet/>
      <dgm:spPr/>
      <dgm:t>
        <a:bodyPr/>
        <a:lstStyle/>
        <a:p>
          <a:endParaRPr lang="en-US">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pt>
    <dgm:pt modelId="{533D5CEC-597F-4A06-AF88-0557B1234BDE}" type="pres">
      <dgm:prSet presAssocID="{3BF23DCD-D14D-4652-B874-9F574610E87F}" presName="hierRoot1" presStyleCnt="0">
        <dgm:presLayoutVars>
          <dgm:hierBranch val="init"/>
        </dgm:presLayoutVars>
      </dgm:prSet>
      <dgm:spPr/>
    </dgm:pt>
    <dgm:pt modelId="{A4CE7B08-7D79-42CF-A402-AD67ACACD346}" type="pres">
      <dgm:prSet presAssocID="{3BF23DCD-D14D-4652-B874-9F574610E87F}" presName="rootComposite1" presStyleCnt="0"/>
      <dgm:spPr/>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pt>
    <dgm:pt modelId="{7936441A-BFD1-4D04-B4C4-EC4AC25EAD7F}" type="pres">
      <dgm:prSet presAssocID="{3BF23DCD-D14D-4652-B874-9F574610E87F}" presName="rootConnector1" presStyleLbl="node1" presStyleIdx="0" presStyleCnt="0"/>
      <dgm:spPr/>
    </dgm:pt>
    <dgm:pt modelId="{7419DE65-44DB-4625-B579-2B801A1F536B}" type="pres">
      <dgm:prSet presAssocID="{3BF23DCD-D14D-4652-B874-9F574610E87F}" presName="hierChild2" presStyleCnt="0"/>
      <dgm:spPr/>
    </dgm:pt>
    <dgm:pt modelId="{27FCCD8B-CCFE-4FCD-AAF2-835EAA45CC31}" type="pres">
      <dgm:prSet presAssocID="{45411D7C-3F8A-4B1A-AFFB-B8E34BBD757F}" presName="Name37" presStyleLbl="parChTrans1D2" presStyleIdx="0" presStyleCnt="2"/>
      <dgm:spPr/>
    </dgm:pt>
    <dgm:pt modelId="{DDCA9B3D-0F7D-4B0D-B85D-7F07397B8566}" type="pres">
      <dgm:prSet presAssocID="{D2258C22-54CB-48FC-AC5A-49FB07933336}" presName="hierRoot2" presStyleCnt="0">
        <dgm:presLayoutVars>
          <dgm:hierBranch/>
        </dgm:presLayoutVars>
      </dgm:prSet>
      <dgm:spPr/>
    </dgm:pt>
    <dgm:pt modelId="{E98BD5D9-5FDF-4222-A601-80D9F3988C45}" type="pres">
      <dgm:prSet presAssocID="{D2258C22-54CB-48FC-AC5A-49FB07933336}" presName="rootComposite" presStyleCnt="0"/>
      <dgm:spPr/>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pt>
    <dgm:pt modelId="{D66CC37F-1598-4AB2-8566-701FE03BFC25}" type="pres">
      <dgm:prSet presAssocID="{D2258C22-54CB-48FC-AC5A-49FB07933336}" presName="rootConnector" presStyleLbl="node2" presStyleIdx="0" presStyleCnt="2"/>
      <dgm:spPr/>
    </dgm:pt>
    <dgm:pt modelId="{750A9D22-0F77-4E57-90E1-3FFD69B78071}" type="pres">
      <dgm:prSet presAssocID="{D2258C22-54CB-48FC-AC5A-49FB07933336}" presName="hierChild4" presStyleCnt="0"/>
      <dgm:spPr/>
    </dgm:pt>
    <dgm:pt modelId="{DC80C75E-C69C-4F07-9CD2-489B5FABCB6D}" type="pres">
      <dgm:prSet presAssocID="{497F5C57-54E2-454E-A1F6-9646B994466E}" presName="Name35" presStyleLbl="parChTrans1D3" presStyleIdx="0" presStyleCnt="4"/>
      <dgm:spPr/>
    </dgm:pt>
    <dgm:pt modelId="{C4D8AB64-5177-45B4-8A41-8A32160E19DC}" type="pres">
      <dgm:prSet presAssocID="{BDCDDA8C-8DFC-47C1-A4E1-096910C1CB90}" presName="hierRoot2" presStyleCnt="0">
        <dgm:presLayoutVars>
          <dgm:hierBranch/>
        </dgm:presLayoutVars>
      </dgm:prSet>
      <dgm:spPr/>
    </dgm:pt>
    <dgm:pt modelId="{9C74711E-EEB2-477B-B5BA-C7F17E62FEF4}" type="pres">
      <dgm:prSet presAssocID="{BDCDDA8C-8DFC-47C1-A4E1-096910C1CB90}" presName="rootComposite" presStyleCnt="0"/>
      <dgm:spPr/>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pt>
    <dgm:pt modelId="{62BA834C-34AE-471E-8699-9A7EF68C659D}" type="pres">
      <dgm:prSet presAssocID="{BDCDDA8C-8DFC-47C1-A4E1-096910C1CB90}" presName="rootConnector" presStyleLbl="node3" presStyleIdx="0" presStyleCnt="4"/>
      <dgm:spPr/>
    </dgm:pt>
    <dgm:pt modelId="{C19DF997-C616-4114-B994-22997D327383}" type="pres">
      <dgm:prSet presAssocID="{BDCDDA8C-8DFC-47C1-A4E1-096910C1CB90}" presName="hierChild4" presStyleCnt="0"/>
      <dgm:spPr/>
    </dgm:pt>
    <dgm:pt modelId="{AC6FC665-CE54-4771-AA01-47ABC01A321F}" type="pres">
      <dgm:prSet presAssocID="{BDCDDA8C-8DFC-47C1-A4E1-096910C1CB90}" presName="hierChild5" presStyleCnt="0"/>
      <dgm:spPr/>
    </dgm:pt>
    <dgm:pt modelId="{351B9B59-7137-4E87-950A-2C2D9524F735}" type="pres">
      <dgm:prSet presAssocID="{D2258C22-54CB-48FC-AC5A-49FB07933336}" presName="hierChild5" presStyleCnt="0"/>
      <dgm:spPr/>
    </dgm:pt>
    <dgm:pt modelId="{1C81A377-F54B-4A65-8CEE-5F696FC24AB3}" type="pres">
      <dgm:prSet presAssocID="{030EE85A-2226-434B-BFDD-E1EEB550750A}" presName="Name37" presStyleLbl="parChTrans1D2" presStyleIdx="1" presStyleCnt="2"/>
      <dgm:spPr/>
    </dgm:pt>
    <dgm:pt modelId="{681E13C0-B136-4F0C-A22A-3ECB57987658}" type="pres">
      <dgm:prSet presAssocID="{FDEF69D0-F697-4FFE-A00A-408790736519}" presName="hierRoot2" presStyleCnt="0">
        <dgm:presLayoutVars>
          <dgm:hierBranch val="init"/>
        </dgm:presLayoutVars>
      </dgm:prSet>
      <dgm:spPr/>
    </dgm:pt>
    <dgm:pt modelId="{230EC129-6B8B-45CF-847D-238B0F473405}" type="pres">
      <dgm:prSet presAssocID="{FDEF69D0-F697-4FFE-A00A-408790736519}" presName="rootComposite" presStyleCnt="0"/>
      <dgm:spPr/>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pt>
    <dgm:pt modelId="{78D5A274-F864-4477-83DF-BD59724E8605}" type="pres">
      <dgm:prSet presAssocID="{FDEF69D0-F697-4FFE-A00A-408790736519}" presName="rootConnector" presStyleLbl="node2" presStyleIdx="1" presStyleCnt="2"/>
      <dgm:spPr/>
    </dgm:pt>
    <dgm:pt modelId="{83CE87F3-B964-4C23-8797-480F84897E4B}" type="pres">
      <dgm:prSet presAssocID="{FDEF69D0-F697-4FFE-A00A-408790736519}" presName="hierChild4" presStyleCnt="0"/>
      <dgm:spPr/>
    </dgm:pt>
    <dgm:pt modelId="{09A2ECE2-1C57-4656-8AEE-0AE8E66D0C4A}" type="pres">
      <dgm:prSet presAssocID="{7F2E2247-3E22-4FE3-8E6E-52E431E1AE6D}" presName="Name37" presStyleLbl="parChTrans1D3" presStyleIdx="1" presStyleCnt="4"/>
      <dgm:spPr/>
    </dgm:pt>
    <dgm:pt modelId="{EC1E58CC-882A-41BD-9C68-992570B3DAF0}" type="pres">
      <dgm:prSet presAssocID="{CA21FE9E-E36A-418D-83E0-DD030C82A785}" presName="hierRoot2" presStyleCnt="0">
        <dgm:presLayoutVars>
          <dgm:hierBranch val="init"/>
        </dgm:presLayoutVars>
      </dgm:prSet>
      <dgm:spPr/>
    </dgm:pt>
    <dgm:pt modelId="{2CBBABA8-0547-426B-9A0A-17560BA3C0C6}" type="pres">
      <dgm:prSet presAssocID="{CA21FE9E-E36A-418D-83E0-DD030C82A785}" presName="rootComposite" presStyleCnt="0"/>
      <dgm:spPr/>
    </dgm:pt>
    <dgm:pt modelId="{9FF3A39D-0905-4C97-9D51-3FC2F3A87DBE}" type="pres">
      <dgm:prSet presAssocID="{CA21FE9E-E36A-418D-83E0-DD030C82A785}" presName="rootText" presStyleLbl="node3" presStyleIdx="1" presStyleCnt="4" custScaleX="150629" custScaleY="227863" custLinFactNeighborX="-17684" custLinFactNeighborY="5110">
        <dgm:presLayoutVars>
          <dgm:chPref val="3"/>
        </dgm:presLayoutVars>
      </dgm:prSet>
      <dgm:spPr/>
    </dgm:pt>
    <dgm:pt modelId="{DBF96B58-DF81-4C61-9EDE-16BC6E166CAA}" type="pres">
      <dgm:prSet presAssocID="{CA21FE9E-E36A-418D-83E0-DD030C82A785}" presName="rootConnector" presStyleLbl="node3" presStyleIdx="1" presStyleCnt="4"/>
      <dgm:spPr/>
    </dgm:pt>
    <dgm:pt modelId="{71E8CD6B-22DF-40D0-A450-5A83ECA57B79}" type="pres">
      <dgm:prSet presAssocID="{CA21FE9E-E36A-418D-83E0-DD030C82A785}" presName="hierChild4" presStyleCnt="0"/>
      <dgm:spPr/>
    </dgm:pt>
    <dgm:pt modelId="{4A492CF1-F250-429C-A9E8-37B5F3B848F3}" type="pres">
      <dgm:prSet presAssocID="{CA21FE9E-E36A-418D-83E0-DD030C82A785}" presName="hierChild5" presStyleCnt="0"/>
      <dgm:spPr/>
    </dgm:pt>
    <dgm:pt modelId="{9F87F3D8-CDB0-49AB-8758-85D486D76ED3}" type="pres">
      <dgm:prSet presAssocID="{B97EF10F-D6D6-47F0-9D82-D18A317E54A8}" presName="Name37" presStyleLbl="parChTrans1D3" presStyleIdx="2" presStyleCnt="4"/>
      <dgm:spPr/>
    </dgm:pt>
    <dgm:pt modelId="{50A902D8-DB4B-4A99-841C-9329E405B263}" type="pres">
      <dgm:prSet presAssocID="{997B1B5C-3FDF-44FD-824D-5BB5AE9E42DA}" presName="hierRoot2" presStyleCnt="0">
        <dgm:presLayoutVars>
          <dgm:hierBranch val="init"/>
        </dgm:presLayoutVars>
      </dgm:prSet>
      <dgm:spPr/>
    </dgm:pt>
    <dgm:pt modelId="{34524373-9CC2-4AF5-AA9C-ADCE3147CAAC}" type="pres">
      <dgm:prSet presAssocID="{997B1B5C-3FDF-44FD-824D-5BB5AE9E42DA}" presName="rootComposite" presStyleCnt="0"/>
      <dgm:spPr/>
    </dgm:pt>
    <dgm:pt modelId="{2CA59586-9F06-4B39-8838-CA47892FF3C1}" type="pres">
      <dgm:prSet presAssocID="{997B1B5C-3FDF-44FD-824D-5BB5AE9E42DA}" presName="rootText" presStyleLbl="node3" presStyleIdx="2" presStyleCnt="4" custLinFactNeighborX="-5868" custLinFactNeighborY="5814">
        <dgm:presLayoutVars>
          <dgm:chPref val="3"/>
        </dgm:presLayoutVars>
      </dgm:prSet>
      <dgm:spPr/>
    </dgm:pt>
    <dgm:pt modelId="{42B565B1-F165-436D-9D3F-6BC8767A2F0A}" type="pres">
      <dgm:prSet presAssocID="{997B1B5C-3FDF-44FD-824D-5BB5AE9E42DA}" presName="rootConnector" presStyleLbl="node3" presStyleIdx="2" presStyleCnt="4"/>
      <dgm:spPr/>
    </dgm:pt>
    <dgm:pt modelId="{5957D5C2-5A34-4909-B2B5-F9C99461F311}" type="pres">
      <dgm:prSet presAssocID="{997B1B5C-3FDF-44FD-824D-5BB5AE9E42DA}" presName="hierChild4" presStyleCnt="0"/>
      <dgm:spPr/>
    </dgm:pt>
    <dgm:pt modelId="{D4DDEF46-FE07-4E57-AF4C-C117019FD2CB}" type="pres">
      <dgm:prSet presAssocID="{5E4AF7D3-7873-4FE2-AB2B-7ECE5C58966B}" presName="Name37" presStyleLbl="parChTrans1D4" presStyleIdx="0" presStyleCnt="6"/>
      <dgm:spPr/>
    </dgm:pt>
    <dgm:pt modelId="{5C0D0774-938A-4F6E-B01B-9B84711954EE}" type="pres">
      <dgm:prSet presAssocID="{6BCC867C-4111-49C2-B71E-BDF0A754E0BF}" presName="hierRoot2" presStyleCnt="0">
        <dgm:presLayoutVars>
          <dgm:hierBranch val="l"/>
        </dgm:presLayoutVars>
      </dgm:prSet>
      <dgm:spPr/>
    </dgm:pt>
    <dgm:pt modelId="{8ADF9AC3-97C4-4863-89EF-F38E62573E2F}" type="pres">
      <dgm:prSet presAssocID="{6BCC867C-4111-49C2-B71E-BDF0A754E0BF}" presName="rootComposite" presStyleCnt="0"/>
      <dgm:spPr/>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pt>
    <dgm:pt modelId="{9F6FE786-E40C-4DE0-9BF5-6D293C283B42}" type="pres">
      <dgm:prSet presAssocID="{6BCC867C-4111-49C2-B71E-BDF0A754E0BF}" presName="rootConnector" presStyleLbl="node4" presStyleIdx="0" presStyleCnt="6"/>
      <dgm:spPr/>
    </dgm:pt>
    <dgm:pt modelId="{65164181-3704-4AE6-A19F-9A61947117C7}" type="pres">
      <dgm:prSet presAssocID="{6BCC867C-4111-49C2-B71E-BDF0A754E0BF}" presName="hierChild4" presStyleCnt="0"/>
      <dgm:spPr/>
    </dgm:pt>
    <dgm:pt modelId="{15B3D504-35D5-4046-8412-31D600356292}" type="pres">
      <dgm:prSet presAssocID="{4B6E5B56-02D2-43D5-B3FF-29B1B263E93C}" presName="Name50" presStyleLbl="parChTrans1D4" presStyleIdx="1" presStyleCnt="6"/>
      <dgm:spPr/>
    </dgm:pt>
    <dgm:pt modelId="{14E33A6B-9F65-4502-82CA-FA2BF6610B68}" type="pres">
      <dgm:prSet presAssocID="{5B6D5D8D-EE4B-427A-A0B3-B73682E41447}" presName="hierRoot2" presStyleCnt="0">
        <dgm:presLayoutVars>
          <dgm:hierBranch val="init"/>
        </dgm:presLayoutVars>
      </dgm:prSet>
      <dgm:spPr/>
    </dgm:pt>
    <dgm:pt modelId="{CD8B3BBE-069A-4566-AC6F-2494144977E3}" type="pres">
      <dgm:prSet presAssocID="{5B6D5D8D-EE4B-427A-A0B3-B73682E41447}" presName="rootComposite" presStyleCnt="0"/>
      <dgm:spPr/>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pt>
    <dgm:pt modelId="{065CF884-73B8-43AB-823E-FED2557416F5}" type="pres">
      <dgm:prSet presAssocID="{5B6D5D8D-EE4B-427A-A0B3-B73682E41447}" presName="rootConnector" presStyleLbl="node4" presStyleIdx="1" presStyleCnt="6"/>
      <dgm:spPr/>
    </dgm:pt>
    <dgm:pt modelId="{F5B9CF25-9DCC-4602-9548-CDAF4B8E2E81}" type="pres">
      <dgm:prSet presAssocID="{5B6D5D8D-EE4B-427A-A0B3-B73682E41447}" presName="hierChild4" presStyleCnt="0"/>
      <dgm:spPr/>
    </dgm:pt>
    <dgm:pt modelId="{F356F3DC-A3BF-4AB9-9C19-8842333EFF3C}" type="pres">
      <dgm:prSet presAssocID="{5B6D5D8D-EE4B-427A-A0B3-B73682E41447}" presName="hierChild5" presStyleCnt="0"/>
      <dgm:spPr/>
    </dgm:pt>
    <dgm:pt modelId="{DEB2829D-2A54-492A-9403-530798BCE525}" type="pres">
      <dgm:prSet presAssocID="{206715AE-53DF-4399-BB9C-07E75B2110A9}" presName="Name50" presStyleLbl="parChTrans1D4" presStyleIdx="2" presStyleCnt="6"/>
      <dgm:spPr/>
    </dgm:pt>
    <dgm:pt modelId="{CC4325F1-456F-4A97-8A54-F76E43FE3149}" type="pres">
      <dgm:prSet presAssocID="{391138D0-7426-4BD1-8036-8CC3251FEC3A}" presName="hierRoot2" presStyleCnt="0">
        <dgm:presLayoutVars>
          <dgm:hierBranch val="init"/>
        </dgm:presLayoutVars>
      </dgm:prSet>
      <dgm:spPr/>
    </dgm:pt>
    <dgm:pt modelId="{557EC610-D2EF-46FA-A41D-FA2E6B451898}" type="pres">
      <dgm:prSet presAssocID="{391138D0-7426-4BD1-8036-8CC3251FEC3A}" presName="rootComposite" presStyleCnt="0"/>
      <dgm:spPr/>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pt>
    <dgm:pt modelId="{73B548AF-B536-4087-B860-8B1F774C4CBA}" type="pres">
      <dgm:prSet presAssocID="{391138D0-7426-4BD1-8036-8CC3251FEC3A}" presName="rootConnector" presStyleLbl="node4" presStyleIdx="2" presStyleCnt="6"/>
      <dgm:spPr/>
    </dgm:pt>
    <dgm:pt modelId="{747276EC-0D91-4E3E-8B2E-5DADA87AB8CE}" type="pres">
      <dgm:prSet presAssocID="{391138D0-7426-4BD1-8036-8CC3251FEC3A}" presName="hierChild4" presStyleCnt="0"/>
      <dgm:spPr/>
    </dgm:pt>
    <dgm:pt modelId="{99780FB6-CDB5-4A8D-A07C-E8E4667343B8}" type="pres">
      <dgm:prSet presAssocID="{391138D0-7426-4BD1-8036-8CC3251FEC3A}" presName="hierChild5" presStyleCnt="0"/>
      <dgm:spPr/>
    </dgm:pt>
    <dgm:pt modelId="{FAD2E0C8-507E-4E1A-B939-9C5EA81DC2FE}" type="pres">
      <dgm:prSet presAssocID="{6BCC867C-4111-49C2-B71E-BDF0A754E0BF}" presName="hierChild5" presStyleCnt="0"/>
      <dgm:spPr/>
    </dgm:pt>
    <dgm:pt modelId="{73646372-E536-4097-9361-0F46A780312B}" type="pres">
      <dgm:prSet presAssocID="{C2BEB798-27C4-4CBF-BE50-24313436FC1B}" presName="Name37" presStyleLbl="parChTrans1D4" presStyleIdx="3" presStyleCnt="6"/>
      <dgm:spPr/>
    </dgm:pt>
    <dgm:pt modelId="{C35D370B-9D97-473B-B5B6-FA08E686B4DD}" type="pres">
      <dgm:prSet presAssocID="{148A6B4E-6A7F-4298-A9D4-743E20321FC6}" presName="hierRoot2" presStyleCnt="0">
        <dgm:presLayoutVars>
          <dgm:hierBranch val="r"/>
        </dgm:presLayoutVars>
      </dgm:prSet>
      <dgm:spPr/>
    </dgm:pt>
    <dgm:pt modelId="{2213486F-280F-4F51-A682-5548BC61EAAC}" type="pres">
      <dgm:prSet presAssocID="{148A6B4E-6A7F-4298-A9D4-743E20321FC6}" presName="rootComposite" presStyleCnt="0"/>
      <dgm:spPr/>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pt>
    <dgm:pt modelId="{7A1DFBE2-EA81-4F44-9EF6-A421BC28973B}" type="pres">
      <dgm:prSet presAssocID="{148A6B4E-6A7F-4298-A9D4-743E20321FC6}" presName="rootConnector" presStyleLbl="node4" presStyleIdx="3" presStyleCnt="6"/>
      <dgm:spPr/>
    </dgm:pt>
    <dgm:pt modelId="{E70F1D8D-0BA4-46E4-9E89-9F4063630D0D}" type="pres">
      <dgm:prSet presAssocID="{148A6B4E-6A7F-4298-A9D4-743E20321FC6}" presName="hierChild4" presStyleCnt="0"/>
      <dgm:spPr/>
    </dgm:pt>
    <dgm:pt modelId="{363F8297-5324-483C-BFBB-B210757B198C}" type="pres">
      <dgm:prSet presAssocID="{07EDBE49-2488-47B3-82FE-CF80D1B1F213}" presName="Name50" presStyleLbl="parChTrans1D4" presStyleIdx="4" presStyleCnt="6"/>
      <dgm:spPr/>
    </dgm:pt>
    <dgm:pt modelId="{E5562C85-712C-4D53-936E-309A09AF1153}" type="pres">
      <dgm:prSet presAssocID="{0E73BAC4-8F29-4D3D-BE1C-B9DF11BE6A13}" presName="hierRoot2" presStyleCnt="0">
        <dgm:presLayoutVars>
          <dgm:hierBranch val="r"/>
        </dgm:presLayoutVars>
      </dgm:prSet>
      <dgm:spPr/>
    </dgm:pt>
    <dgm:pt modelId="{70194BD2-A53A-40DA-BE51-E06876DA1872}" type="pres">
      <dgm:prSet presAssocID="{0E73BAC4-8F29-4D3D-BE1C-B9DF11BE6A13}" presName="rootComposite" presStyleCnt="0"/>
      <dgm:spPr/>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pt>
    <dgm:pt modelId="{93DF199E-1EFD-4DFA-B3DB-BA66D9BBB801}" type="pres">
      <dgm:prSet presAssocID="{0E73BAC4-8F29-4D3D-BE1C-B9DF11BE6A13}" presName="rootConnector" presStyleLbl="node4" presStyleIdx="4" presStyleCnt="6"/>
      <dgm:spPr/>
    </dgm:pt>
    <dgm:pt modelId="{1E364182-070B-4583-BED8-E3BC649EC6D0}" type="pres">
      <dgm:prSet presAssocID="{0E73BAC4-8F29-4D3D-BE1C-B9DF11BE6A13}" presName="hierChild4" presStyleCnt="0"/>
      <dgm:spPr/>
    </dgm:pt>
    <dgm:pt modelId="{01937F06-55C3-49A5-BAEC-56D96735469B}" type="pres">
      <dgm:prSet presAssocID="{0E73BAC4-8F29-4D3D-BE1C-B9DF11BE6A13}" presName="hierChild5" presStyleCnt="0"/>
      <dgm:spPr/>
    </dgm:pt>
    <dgm:pt modelId="{605F29CE-2EE9-4150-BA60-A08F76DAA3D2}" type="pres">
      <dgm:prSet presAssocID="{1C9227C2-EA2C-4127-8991-6749525E9F50}" presName="Name50" presStyleLbl="parChTrans1D4" presStyleIdx="5" presStyleCnt="6"/>
      <dgm:spPr/>
    </dgm:pt>
    <dgm:pt modelId="{20FC4458-936C-4377-AFE2-3B60A7D7C371}" type="pres">
      <dgm:prSet presAssocID="{7A581C72-95EA-487F-95FF-C0E9F966BBDE}" presName="hierRoot2" presStyleCnt="0">
        <dgm:presLayoutVars>
          <dgm:hierBranch val="r"/>
        </dgm:presLayoutVars>
      </dgm:prSet>
      <dgm:spPr/>
    </dgm:pt>
    <dgm:pt modelId="{EA155994-9EC3-4BD8-B01B-353C9FE87CD5}" type="pres">
      <dgm:prSet presAssocID="{7A581C72-95EA-487F-95FF-C0E9F966BBDE}" presName="rootComposite" presStyleCnt="0"/>
      <dgm:spPr/>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pt>
    <dgm:pt modelId="{D2799EDD-D71A-4C78-8427-FA6993E7C369}" type="pres">
      <dgm:prSet presAssocID="{7A581C72-95EA-487F-95FF-C0E9F966BBDE}" presName="rootConnector" presStyleLbl="node4" presStyleIdx="5" presStyleCnt="6"/>
      <dgm:spPr/>
    </dgm:pt>
    <dgm:pt modelId="{DE548F2D-875B-46ED-8A52-403518557561}" type="pres">
      <dgm:prSet presAssocID="{7A581C72-95EA-487F-95FF-C0E9F966BBDE}" presName="hierChild4" presStyleCnt="0"/>
      <dgm:spPr/>
    </dgm:pt>
    <dgm:pt modelId="{E5C1F053-1727-4959-93A6-2E654C1E01B6}" type="pres">
      <dgm:prSet presAssocID="{7A581C72-95EA-487F-95FF-C0E9F966BBDE}" presName="hierChild5" presStyleCnt="0"/>
      <dgm:spPr/>
    </dgm:pt>
    <dgm:pt modelId="{77F4D6C0-4988-42A0-B0B5-9C160A61C7C4}" type="pres">
      <dgm:prSet presAssocID="{148A6B4E-6A7F-4298-A9D4-743E20321FC6}" presName="hierChild5" presStyleCnt="0"/>
      <dgm:spPr/>
    </dgm:pt>
    <dgm:pt modelId="{E9EA6377-4604-469B-B58E-FC2F266C4AB1}" type="pres">
      <dgm:prSet presAssocID="{997B1B5C-3FDF-44FD-824D-5BB5AE9E42DA}" presName="hierChild5" presStyleCnt="0"/>
      <dgm:spPr/>
    </dgm:pt>
    <dgm:pt modelId="{009916B9-567A-4142-B7E1-5A687F72ADD4}" type="pres">
      <dgm:prSet presAssocID="{7EAA2B24-9945-47D3-9883-C75FBB3C3EFF}" presName="Name37" presStyleLbl="parChTrans1D3" presStyleIdx="3" presStyleCnt="4"/>
      <dgm:spPr/>
    </dgm:pt>
    <dgm:pt modelId="{3A2A16D4-38E0-4033-930F-00F8F3162E6B}" type="pres">
      <dgm:prSet presAssocID="{D5AA5E3B-B8EA-4C41-B2FB-1593E78580CD}" presName="hierRoot2" presStyleCnt="0">
        <dgm:presLayoutVars>
          <dgm:hierBranch val="init"/>
        </dgm:presLayoutVars>
      </dgm:prSet>
      <dgm:spPr/>
    </dgm:pt>
    <dgm:pt modelId="{FF3BB1C8-7E07-44CD-B229-95A951706B5A}" type="pres">
      <dgm:prSet presAssocID="{D5AA5E3B-B8EA-4C41-B2FB-1593E78580CD}" presName="rootComposite" presStyleCnt="0"/>
      <dgm:spPr/>
    </dgm:pt>
    <dgm:pt modelId="{685535E9-4E5B-4929-8F71-A33966682D16}" type="pres">
      <dgm:prSet presAssocID="{D5AA5E3B-B8EA-4C41-B2FB-1593E78580CD}" presName="rootText" presStyleLbl="node3" presStyleIdx="3" presStyleCnt="4" custScaleX="148595" custScaleY="135847" custLinFactNeighborX="49420" custLinFactNeighborY="-649">
        <dgm:presLayoutVars>
          <dgm:chPref val="3"/>
        </dgm:presLayoutVars>
      </dgm:prSet>
      <dgm:spPr/>
    </dgm:pt>
    <dgm:pt modelId="{FB7D6728-3F16-427A-B58E-2E4B5F74C91B}" type="pres">
      <dgm:prSet presAssocID="{D5AA5E3B-B8EA-4C41-B2FB-1593E78580CD}" presName="rootConnector" presStyleLbl="node3" presStyleIdx="3" presStyleCnt="4"/>
      <dgm:spPr/>
    </dgm:pt>
    <dgm:pt modelId="{8056BBD5-DC88-40C4-A2EF-A71F7DDC5DF2}" type="pres">
      <dgm:prSet presAssocID="{D5AA5E3B-B8EA-4C41-B2FB-1593E78580CD}" presName="hierChild4" presStyleCnt="0"/>
      <dgm:spPr/>
    </dgm:pt>
    <dgm:pt modelId="{1524D867-9F56-4128-B86A-0B4B5194A7C7}" type="pres">
      <dgm:prSet presAssocID="{D5AA5E3B-B8EA-4C41-B2FB-1593E78580CD}" presName="hierChild5" presStyleCnt="0"/>
      <dgm:spPr/>
    </dgm:pt>
    <dgm:pt modelId="{C4F26084-2A6A-4A12-85C8-D5CCCDBAE601}" type="pres">
      <dgm:prSet presAssocID="{FDEF69D0-F697-4FFE-A00A-408790736519}" presName="hierChild5" presStyleCnt="0"/>
      <dgm:spPr/>
    </dgm:pt>
    <dgm:pt modelId="{7E5F1C8A-E8E0-400B-8F7A-9301A042DDF3}" type="pres">
      <dgm:prSet presAssocID="{3BF23DCD-D14D-4652-B874-9F574610E87F}" presName="hierChild3" presStyleCnt="0"/>
      <dgm:spPr/>
    </dgm:pt>
  </dgm:ptLst>
  <dgm:cxnLst>
    <dgm:cxn modelId="{CF418F00-4811-4229-9566-3D4DAE804669}" srcId="{6BCC867C-4111-49C2-B71E-BDF0A754E0BF}" destId="{5B6D5D8D-EE4B-427A-A0B3-B73682E41447}" srcOrd="0" destOrd="0" parTransId="{4B6E5B56-02D2-43D5-B3FF-29B1B263E93C}" sibTransId="{140DEE61-7F03-44FC-8953-4427FCD7A6AE}"/>
    <dgm:cxn modelId="{94FAE804-3FE1-451A-8303-D8457D17B284}" srcId="{148A6B4E-6A7F-4298-A9D4-743E20321FC6}" destId="{0E73BAC4-8F29-4D3D-BE1C-B9DF11BE6A13}" srcOrd="0" destOrd="0" parTransId="{07EDBE49-2488-47B3-82FE-CF80D1B1F213}" sibTransId="{B356B0B3-DFA3-464F-B55C-729706C82A5C}"/>
    <dgm:cxn modelId="{8692F704-9DA9-4464-8B3D-B46D16F49088}" type="presOf" srcId="{997B1B5C-3FDF-44FD-824D-5BB5AE9E42DA}" destId="{2CA59586-9F06-4B39-8838-CA47892FF3C1}"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84A15231-6E6F-4382-A54A-2BC82F55248B}" type="presOf" srcId="{FDEF69D0-F697-4FFE-A00A-408790736519}" destId="{4EEACEDB-4FDE-4620-9D82-683F265FC5CD}"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E669C437-1655-4C73-A962-90BE0B400FE6}" type="presOf" srcId="{0E73BAC4-8F29-4D3D-BE1C-B9DF11BE6A13}" destId="{3B102C13-2265-449E-9664-BE03570BD9D1}" srcOrd="0"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0605F838-026F-40A6-9FC5-C4626853AC9B}" type="presOf" srcId="{0E73BAC4-8F29-4D3D-BE1C-B9DF11BE6A13}" destId="{93DF199E-1EFD-4DFA-B3DB-BA66D9BBB801}"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6A57945B-4071-4104-B494-D9DB5726B32D}" srcId="{FDEF69D0-F697-4FFE-A00A-408790736519}" destId="{CA21FE9E-E36A-418D-83E0-DD030C82A785}" srcOrd="0" destOrd="0" parTransId="{7F2E2247-3E22-4FE3-8E6E-52E431E1AE6D}" sibTransId="{E5C3DA2F-D15E-4272-8A20-C497507132FD}"/>
    <dgm:cxn modelId="{B9F62B5F-EB58-46CA-9658-D944316D00AD}" type="presOf" srcId="{5E4AF7D3-7873-4FE2-AB2B-7ECE5C58966B}" destId="{D4DDEF46-FE07-4E57-AF4C-C117019FD2CB}"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1D5F3262-DE25-44D3-893E-CF82C93454AF}" type="presOf" srcId="{10AA78BD-4928-4685-8370-A546C40C5E67}" destId="{2DDB4B63-E25B-44D0-8308-FB2D55EF7A94}" srcOrd="0" destOrd="0" presId="urn:microsoft.com/office/officeart/2005/8/layout/orgChart1"/>
    <dgm:cxn modelId="{5F211663-7133-4B72-94E1-DCC84B4276DA}" type="presOf" srcId="{45411D7C-3F8A-4B1A-AFFB-B8E34BBD757F}" destId="{27FCCD8B-CCFE-4FCD-AAF2-835EAA45CC31}" srcOrd="0" destOrd="0" presId="urn:microsoft.com/office/officeart/2005/8/layout/orgChart1"/>
    <dgm:cxn modelId="{F94E3B44-DA0D-4DF2-A38A-CBE944C78F75}" type="presOf" srcId="{391138D0-7426-4BD1-8036-8CC3251FEC3A}" destId="{73B548AF-B536-4087-B860-8B1F774C4CBA}" srcOrd="1" destOrd="0" presId="urn:microsoft.com/office/officeart/2005/8/layout/orgChart1"/>
    <dgm:cxn modelId="{797FC966-EDB8-4D67-B918-20A0066C13B1}" srcId="{6BCC867C-4111-49C2-B71E-BDF0A754E0BF}" destId="{391138D0-7426-4BD1-8036-8CC3251FEC3A}" srcOrd="1" destOrd="0" parTransId="{206715AE-53DF-4399-BB9C-07E75B2110A9}" sibTransId="{1566CB97-9E9B-47C6-91B0-191FC0F52C97}"/>
    <dgm:cxn modelId="{DF9A525A-D5A6-4371-B93A-A9229615A901}" type="presOf" srcId="{7A581C72-95EA-487F-95FF-C0E9F966BBDE}" destId="{6053D35F-DC01-4439-B53C-3B0A4A855C70}"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2CC980-1F4F-4F4D-A404-9C0FA08F400B}" type="presOf" srcId="{148A6B4E-6A7F-4298-A9D4-743E20321FC6}" destId="{FAC8978D-8A9E-41DD-91FC-B3447CB1444B}" srcOrd="0"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820309A-412A-4D09-A6B0-0DA881011570}" type="presOf" srcId="{5B6D5D8D-EE4B-427A-A0B3-B73682E41447}" destId="{8D0C13AB-C462-43E3-A3AF-A564B358527F}" srcOrd="0"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A5F8A9B3-8AA7-4AC3-B7C3-BAF7A542A67A}" type="presOf" srcId="{BDCDDA8C-8DFC-47C1-A4E1-096910C1CB90}" destId="{62BA834C-34AE-471E-8699-9A7EF68C659D}" srcOrd="1"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E2E488BF-9EAB-4E68-A90B-A93B6517861B}" type="presOf" srcId="{D2258C22-54CB-48FC-AC5A-49FB07933336}" destId="{DCFC9C9D-318B-4B42-8455-B74FA1139AF9}"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BC9CFED7-5BAD-4DC3-9CAF-3F80BEC7BEE2}" type="presOf" srcId="{7F2E2247-3E22-4FE3-8E6E-52E431E1AE6D}" destId="{09A2ECE2-1C57-4656-8AEE-0AE8E66D0C4A}"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7C782CDD-43A7-4018-846C-21C80332CCBA}" type="presOf" srcId="{030EE85A-2226-434B-BFDD-E1EEB550750A}" destId="{1C81A377-F54B-4A65-8CEE-5F696FC24AB3}"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D63D90E1-70C5-458D-835A-9D6C31F04A75}" srcId="{3BF23DCD-D14D-4652-B874-9F574610E87F}" destId="{FDEF69D0-F697-4FFE-A00A-408790736519}" srcOrd="1" destOrd="0" parTransId="{030EE85A-2226-434B-BFDD-E1EEB550750A}" sibTransId="{1A315C1A-135E-4C1D-9770-63EB99D1BD4F}"/>
    <dgm:cxn modelId="{6987C3F7-1966-4BA9-9376-240509181249}" type="presOf" srcId="{C2BEB798-27C4-4CBF-BE50-24313436FC1B}" destId="{73646372-E536-4097-9361-0F46A780312B}"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E220E7F9-5D14-4EE3-B5CC-2485C3980D62}" srcId="{997B1B5C-3FDF-44FD-824D-5BB5AE9E42DA}" destId="{148A6B4E-6A7F-4298-A9D4-743E20321FC6}" srcOrd="1" destOrd="0" parTransId="{C2BEB798-27C4-4CBF-BE50-24313436FC1B}" sibTransId="{417CC8C4-492F-4721-94DC-D96652438D5D}"/>
    <dgm:cxn modelId="{CB096BFD-1DDD-49DD-B9E9-78302935D612}" type="presOf" srcId="{6BCC867C-4111-49C2-B71E-BDF0A754E0BF}" destId="{2A57D823-3AA5-4A4B-AAD3-D613E6546A7C}"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ar-OM" sz="2000" b="1">
              <a:solidFill>
                <a:schemeClr val="tx1"/>
              </a:solidFill>
            </a:rPr>
            <a:t>مصادر الاستخبارات الوبائية</a:t>
          </a:r>
        </a:p>
      </dgm:t>
    </dgm:pt>
    <dgm:pt modelId="{B409898D-E27C-41BE-A35C-87206B918AE1}" type="parTrans" cxnId="{34641E0B-95F1-4BA8-B791-FDC78308CDC2}">
      <dgm:prSet/>
      <dgm:spPr/>
      <dgm:t>
        <a:bodyPr/>
        <a:lstStyle/>
        <a:p>
          <a:endParaRPr lang="en-US">
            <a:solidFill>
              <a:schemeClr val="tx1"/>
            </a:solidFill>
          </a:endParaRPr>
        </a:p>
      </dgm:t>
    </dgm:pt>
    <dgm:pt modelId="{A18E1566-3773-4D75-AF72-86C4B1D6D836}" type="sibTrans" cxnId="{34641E0B-95F1-4BA8-B791-FDC78308CDC2}">
      <dgm:prSet/>
      <dgm:spPr/>
      <dgm:t>
        <a:bodyPr/>
        <a:lstStyle/>
        <a:p>
          <a:endParaRPr lang="en-US">
            <a:solidFill>
              <a:schemeClr val="tx1"/>
            </a:solidFill>
          </a:endParaRPr>
        </a:p>
      </dgm:t>
    </dgm:pt>
    <dgm:pt modelId="{D2258C22-54CB-48FC-AC5A-49FB07933336}">
      <dgm:prSet phldrT="[Text]" custT="1"/>
      <dgm:spPr>
        <a:solidFill>
          <a:schemeClr val="accent2">
            <a:lumMod val="75000"/>
          </a:schemeClr>
        </a:solidFill>
      </dgm:spPr>
      <dgm:t>
        <a:bodyPr/>
        <a:lstStyle/>
        <a:p>
          <a:r>
            <a:rPr lang="ar-OM" sz="1800" dirty="0">
              <a:solidFill>
                <a:schemeClr val="tx1"/>
              </a:solidFill>
            </a:rPr>
            <a:t>المراقبة بناءً على المؤشرات </a:t>
          </a:r>
          <a:r>
            <a:rPr lang="en-US" sz="1800" dirty="0">
              <a:solidFill>
                <a:schemeClr val="tx1"/>
              </a:solidFill>
            </a:rPr>
            <a:t>(</a:t>
          </a:r>
          <a:r>
            <a:rPr lang="en-GB" sz="1800" dirty="0">
              <a:solidFill>
                <a:schemeClr val="tx1"/>
              </a:solidFill>
            </a:rPr>
            <a:t>IBS</a:t>
          </a:r>
          <a:r>
            <a:rPr lang="en-US" sz="1800" dirty="0">
              <a:solidFill>
                <a:schemeClr val="tx1"/>
              </a:solidFill>
            </a:rPr>
            <a:t>)</a:t>
          </a:r>
          <a:endParaRPr lang="ar-OM" sz="1800" dirty="0">
            <a:solidFill>
              <a:schemeClr val="tx1"/>
            </a:solidFill>
          </a:endParaRPr>
        </a:p>
      </dgm:t>
    </dgm:pt>
    <dgm:pt modelId="{45411D7C-3F8A-4B1A-AFFB-B8E34BBD757F}" type="parTrans" cxnId="{BEE23E3D-DE7D-4102-AC68-56B61A21B830}">
      <dgm:prSet/>
      <dgm:spPr>
        <a:ln w="44450">
          <a:solidFill>
            <a:schemeClr val="accent2">
              <a:lumMod val="75000"/>
            </a:schemeClr>
          </a:solidFill>
        </a:ln>
      </dgm:spPr>
      <dgm:t>
        <a:bodyPr/>
        <a:lstStyle/>
        <a:p>
          <a:endParaRPr lang="en-US">
            <a:solidFill>
              <a:schemeClr val="tx1"/>
            </a:solidFill>
          </a:endParaRPr>
        </a:p>
      </dgm:t>
    </dgm:pt>
    <dgm:pt modelId="{BE626701-CCBC-46B3-A519-19F66EDBFAA6}" type="sibTrans" cxnId="{BEE23E3D-DE7D-4102-AC68-56B61A21B830}">
      <dgm:prSet/>
      <dgm:spPr/>
      <dgm:t>
        <a:bodyPr/>
        <a:lstStyle/>
        <a:p>
          <a:endParaRPr lang="en-US">
            <a:solidFill>
              <a:schemeClr val="tx1"/>
            </a:solidFill>
          </a:endParaRPr>
        </a:p>
      </dgm:t>
    </dgm:pt>
    <dgm:pt modelId="{FDEF69D0-F697-4FFE-A00A-408790736519}">
      <dgm:prSet phldrT="[Text]" custT="1"/>
      <dgm:spPr>
        <a:solidFill>
          <a:srgbClr val="69AE27"/>
        </a:solidFill>
      </dgm:spPr>
      <dgm:t>
        <a:bodyPr/>
        <a:lstStyle/>
        <a:p>
          <a:r>
            <a:rPr lang="ar-OM" sz="1800" dirty="0">
              <a:solidFill>
                <a:schemeClr val="tx1"/>
              </a:solidFill>
            </a:rPr>
            <a:t>المراقبة بناءً على الأحداث</a:t>
          </a:r>
          <a:r>
            <a:rPr lang="en-US" sz="1800" dirty="0">
              <a:solidFill>
                <a:schemeClr val="tx1"/>
              </a:solidFill>
            </a:rPr>
            <a:t> (</a:t>
          </a:r>
          <a:r>
            <a:rPr lang="en-GB" sz="1800" dirty="0">
              <a:solidFill>
                <a:schemeClr val="tx1"/>
              </a:solidFill>
            </a:rPr>
            <a:t>EBS</a:t>
          </a:r>
          <a:r>
            <a:rPr lang="en-US" sz="1800" dirty="0">
              <a:solidFill>
                <a:schemeClr val="tx1"/>
              </a:solidFill>
            </a:rPr>
            <a:t>)</a:t>
          </a:r>
          <a:endParaRPr lang="ar-OM" sz="1800" dirty="0">
            <a:solidFill>
              <a:schemeClr val="tx1"/>
            </a:solidFill>
          </a:endParaRPr>
        </a:p>
      </dgm:t>
    </dgm:pt>
    <dgm:pt modelId="{030EE85A-2226-434B-BFDD-E1EEB550750A}" type="parTrans" cxnId="{D63D90E1-70C5-458D-835A-9D6C31F04A75}">
      <dgm:prSet/>
      <dgm:spPr>
        <a:ln w="44450">
          <a:solidFill>
            <a:srgbClr val="69AE27"/>
          </a:solidFill>
        </a:ln>
      </dgm:spPr>
      <dgm:t>
        <a:bodyPr/>
        <a:lstStyle/>
        <a:p>
          <a:endParaRPr lang="en-US">
            <a:solidFill>
              <a:schemeClr val="tx1"/>
            </a:solidFill>
          </a:endParaRPr>
        </a:p>
      </dgm:t>
    </dgm:pt>
    <dgm:pt modelId="{1A315C1A-135E-4C1D-9770-63EB99D1BD4F}" type="sibTrans" cxnId="{D63D90E1-70C5-458D-835A-9D6C31F04A75}">
      <dgm:prSet/>
      <dgm:spPr/>
      <dgm:t>
        <a:bodyPr/>
        <a:lstStyle/>
        <a:p>
          <a:endParaRPr lang="en-US">
            <a:solidFill>
              <a:schemeClr val="tx1"/>
            </a:solidFill>
          </a:endParaRPr>
        </a:p>
      </dgm:t>
    </dgm:pt>
    <dgm:pt modelId="{CA21FE9E-E36A-418D-83E0-DD030C82A785}">
      <dgm:prSet phldrT="[Text]" custT="1"/>
      <dgm:spPr/>
      <dgm:t>
        <a:bodyPr/>
        <a:lstStyle/>
        <a:p>
          <a:r>
            <a:rPr lang="ar-OM" sz="1800" b="1">
              <a:solidFill>
                <a:schemeClr val="tx1"/>
              </a:solidFill>
            </a:rPr>
            <a:t>المصادر العامة الرسمية</a:t>
          </a:r>
        </a:p>
      </dgm:t>
    </dgm:pt>
    <dgm:pt modelId="{7F2E2247-3E22-4FE3-8E6E-52E431E1AE6D}" type="parTrans" cxnId="{6A57945B-4071-4104-B494-D9DB5726B32D}">
      <dgm:prSet/>
      <dgm:spPr>
        <a:ln w="44450">
          <a:solidFill>
            <a:srgbClr val="69AE27"/>
          </a:solidFill>
        </a:ln>
      </dgm:spPr>
      <dgm:t>
        <a:bodyPr/>
        <a:lstStyle/>
        <a:p>
          <a:endParaRPr lang="en-US">
            <a:solidFill>
              <a:schemeClr val="tx1"/>
            </a:solidFill>
          </a:endParaRPr>
        </a:p>
      </dgm:t>
    </dgm:pt>
    <dgm:pt modelId="{E5C3DA2F-D15E-4272-8A20-C497507132FD}" type="sibTrans" cxnId="{6A57945B-4071-4104-B494-D9DB5726B32D}">
      <dgm:prSet/>
      <dgm:spPr/>
      <dgm:t>
        <a:bodyPr/>
        <a:lstStyle/>
        <a:p>
          <a:endParaRPr lang="en-US">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ar-OM" sz="1800" b="1" dirty="0">
              <a:solidFill>
                <a:prstClr val="black"/>
              </a:solidFill>
              <a:latin typeface="Tahoma"/>
              <a:ea typeface="+mn-ea"/>
              <a:cs typeface="+mn-cs"/>
            </a:rPr>
            <a:t> أنظمة المراقبة القطرية/الإقليمية</a:t>
          </a:r>
        </a:p>
      </dgm:t>
    </dgm:pt>
    <dgm:pt modelId="{497F5C57-54E2-454E-A1F6-9646B994466E}" type="parTrans" cxnId="{C4C2447F-0CBF-4E59-80E4-34F574CDDCBE}">
      <dgm:prSet/>
      <dgm:spPr>
        <a:ln w="44450">
          <a:solidFill>
            <a:schemeClr val="accent2">
              <a:lumMod val="75000"/>
            </a:schemeClr>
          </a:solidFill>
        </a:ln>
      </dgm:spPr>
      <dgm:t>
        <a:bodyPr/>
        <a:lstStyle/>
        <a:p>
          <a:endParaRPr lang="en-US">
            <a:solidFill>
              <a:schemeClr val="tx1"/>
            </a:solidFill>
          </a:endParaRPr>
        </a:p>
      </dgm:t>
    </dgm:pt>
    <dgm:pt modelId="{B3075B2F-40EC-481B-84E7-DE8BDDA77768}" type="sibTrans" cxnId="{C4C2447F-0CBF-4E59-80E4-34F574CDDCBE}">
      <dgm:prSet/>
      <dgm:spPr/>
      <dgm:t>
        <a:bodyPr/>
        <a:lstStyle/>
        <a:p>
          <a:endParaRPr lang="en-US">
            <a:solidFill>
              <a:schemeClr val="tx1"/>
            </a:solidFill>
          </a:endParaRPr>
        </a:p>
      </dgm:t>
    </dgm:pt>
    <dgm:pt modelId="{997B1B5C-3FDF-44FD-824D-5BB5AE9E42DA}">
      <dgm:prSet phldrT="[Text]" custT="1"/>
      <dgm:spPr/>
      <dgm:t>
        <a:bodyPr/>
        <a:lstStyle/>
        <a:p>
          <a:r>
            <a:rPr lang="ar-OM" sz="1800" b="1">
              <a:solidFill>
                <a:schemeClr val="tx1"/>
              </a:solidFill>
            </a:rPr>
            <a:t> المصادر غير الرسمية</a:t>
          </a:r>
        </a:p>
      </dgm:t>
    </dgm:pt>
    <dgm:pt modelId="{B97EF10F-D6D6-47F0-9D82-D18A317E54A8}" type="parTrans" cxnId="{40650FD8-8692-4932-B165-E4ECEBA661FC}">
      <dgm:prSet/>
      <dgm:spPr>
        <a:ln w="25400">
          <a:solidFill>
            <a:schemeClr val="tx2"/>
          </a:solidFill>
        </a:ln>
      </dgm:spPr>
      <dgm:t>
        <a:bodyPr/>
        <a:lstStyle/>
        <a:p>
          <a:endParaRPr lang="en-US">
            <a:solidFill>
              <a:schemeClr val="tx1"/>
            </a:solidFill>
          </a:endParaRPr>
        </a:p>
      </dgm:t>
    </dgm:pt>
    <dgm:pt modelId="{03435509-BAEB-4AF8-AD21-F4E9C2FE1411}" type="sibTrans" cxnId="{40650FD8-8692-4932-B165-E4ECEBA661FC}">
      <dgm:prSet/>
      <dgm:spPr/>
      <dgm:t>
        <a:bodyPr/>
        <a:lstStyle/>
        <a:p>
          <a:endParaRPr lang="en-US">
            <a:solidFill>
              <a:schemeClr val="tx1"/>
            </a:solidFill>
          </a:endParaRPr>
        </a:p>
      </dgm:t>
    </dgm:pt>
    <dgm:pt modelId="{D5AA5E3B-B8EA-4C41-B2FB-1593E78580CD}">
      <dgm:prSet phldrT="[Text]" custT="1"/>
      <dgm:spPr/>
      <dgm:t>
        <a:bodyPr/>
        <a:lstStyle/>
        <a:p>
          <a:r>
            <a:rPr lang="ar-OM" sz="1800" b="1">
              <a:solidFill>
                <a:schemeClr val="tx1"/>
              </a:solidFill>
            </a:rPr>
            <a:t>المنصات المقيدة</a:t>
          </a:r>
        </a:p>
      </dgm:t>
    </dgm:pt>
    <dgm:pt modelId="{7EAA2B24-9945-47D3-9883-C75FBB3C3EFF}" type="parTrans" cxnId="{0E11FBD5-35C8-4E01-BA67-D9A0E2B6DB98}">
      <dgm:prSet/>
      <dgm:spPr>
        <a:ln w="44450">
          <a:solidFill>
            <a:srgbClr val="69AE27"/>
          </a:solidFill>
        </a:ln>
      </dgm:spPr>
      <dgm:t>
        <a:bodyPr/>
        <a:lstStyle/>
        <a:p>
          <a:endParaRPr lang="en-US">
            <a:solidFill>
              <a:schemeClr val="tx1"/>
            </a:solidFill>
          </a:endParaRPr>
        </a:p>
      </dgm:t>
    </dgm:pt>
    <dgm:pt modelId="{D6E2AAA0-60C5-4AF5-9A01-37414B9120C4}" type="sibTrans" cxnId="{0E11FBD5-35C8-4E01-BA67-D9A0E2B6DB98}">
      <dgm:prSet/>
      <dgm:spPr/>
      <dgm:t>
        <a:bodyPr/>
        <a:lstStyle/>
        <a:p>
          <a:endParaRPr lang="en-US">
            <a:solidFill>
              <a:schemeClr val="tx1"/>
            </a:solidFill>
          </a:endParaRPr>
        </a:p>
      </dgm:t>
    </dgm:pt>
    <dgm:pt modelId="{6BCC867C-4111-49C2-B71E-BDF0A754E0BF}">
      <dgm:prSet phldrT="[Text]" custT="1"/>
      <dgm:spPr/>
      <dgm:t>
        <a:bodyPr/>
        <a:lstStyle/>
        <a:p>
          <a:r>
            <a:rPr lang="ar-OM" sz="1800">
              <a:solidFill>
                <a:schemeClr val="tx1"/>
              </a:solidFill>
            </a:rPr>
            <a:t>تطبيقات تجميع المعلومات عبر الويب</a:t>
          </a:r>
        </a:p>
      </dgm:t>
    </dgm:pt>
    <dgm:pt modelId="{5E4AF7D3-7873-4FE2-AB2B-7ECE5C58966B}" type="parTrans" cxnId="{8734BADE-9FE1-4CCD-BCC9-6D3DE93587A6}">
      <dgm:prSet/>
      <dgm:spPr>
        <a:ln w="44450">
          <a:solidFill>
            <a:srgbClr val="69AE27"/>
          </a:solidFill>
        </a:ln>
      </dgm:spPr>
      <dgm:t>
        <a:bodyPr/>
        <a:lstStyle/>
        <a:p>
          <a:endParaRPr lang="en-US">
            <a:solidFill>
              <a:schemeClr val="tx1"/>
            </a:solidFill>
          </a:endParaRPr>
        </a:p>
      </dgm:t>
    </dgm:pt>
    <dgm:pt modelId="{0C038D65-197B-4AF7-9A94-9972646E1603}" type="sibTrans" cxnId="{8734BADE-9FE1-4CCD-BCC9-6D3DE93587A6}">
      <dgm:prSet/>
      <dgm:spPr/>
      <dgm:t>
        <a:bodyPr/>
        <a:lstStyle/>
        <a:p>
          <a:endParaRPr lang="en-US">
            <a:solidFill>
              <a:schemeClr val="tx1"/>
            </a:solidFill>
          </a:endParaRPr>
        </a:p>
      </dgm:t>
    </dgm:pt>
    <dgm:pt modelId="{148A6B4E-6A7F-4298-A9D4-743E20321FC6}">
      <dgm:prSet phldrT="[Text]" custT="1"/>
      <dgm:spPr/>
      <dgm:t>
        <a:bodyPr/>
        <a:lstStyle/>
        <a:p>
          <a:r>
            <a:rPr lang="ar-OM" sz="1800">
              <a:solidFill>
                <a:schemeClr val="tx1"/>
              </a:solidFill>
            </a:rPr>
            <a:t>وسائل التواصل الاجتماعي</a:t>
          </a:r>
        </a:p>
      </dgm:t>
    </dgm:pt>
    <dgm:pt modelId="{C2BEB798-27C4-4CBF-BE50-24313436FC1B}" type="parTrans" cxnId="{E220E7F9-5D14-4EE3-B5CC-2485C3980D62}">
      <dgm:prSet/>
      <dgm:spPr>
        <a:ln w="44450">
          <a:solidFill>
            <a:srgbClr val="69AE27"/>
          </a:solidFill>
        </a:ln>
      </dgm:spPr>
      <dgm:t>
        <a:bodyPr/>
        <a:lstStyle/>
        <a:p>
          <a:endParaRPr lang="en-US">
            <a:solidFill>
              <a:schemeClr val="tx1"/>
            </a:solidFill>
          </a:endParaRPr>
        </a:p>
      </dgm:t>
    </dgm:pt>
    <dgm:pt modelId="{417CC8C4-492F-4721-94DC-D96652438D5D}" type="sibTrans" cxnId="{E220E7F9-5D14-4EE3-B5CC-2485C3980D62}">
      <dgm:prSet/>
      <dgm:spPr/>
      <dgm:t>
        <a:bodyPr/>
        <a:lstStyle/>
        <a:p>
          <a:endParaRPr lang="en-US">
            <a:solidFill>
              <a:schemeClr val="tx1"/>
            </a:solidFill>
          </a:endParaRPr>
        </a:p>
      </dgm:t>
    </dgm:pt>
    <dgm:pt modelId="{5B6D5D8D-EE4B-427A-A0B3-B73682E41447}">
      <dgm:prSet phldrT="[Text]" custT="1"/>
      <dgm:spPr/>
      <dgm:t>
        <a:bodyPr/>
        <a:lstStyle/>
        <a:p>
          <a:pPr>
            <a:lnSpc>
              <a:spcPct val="100000"/>
            </a:lnSpc>
            <a:spcAft>
              <a:spcPts val="0"/>
            </a:spcAft>
          </a:pPr>
          <a:r>
            <a:rPr lang="ar-OM" sz="1800">
              <a:solidFill>
                <a:schemeClr val="tx1"/>
              </a:solidFill>
            </a:rPr>
            <a:t>تخضع للإشراف</a:t>
          </a:r>
        </a:p>
      </dgm:t>
    </dgm:pt>
    <dgm:pt modelId="{4B6E5B56-02D2-43D5-B3FF-29B1B263E93C}" type="parTrans" cxnId="{CF418F00-4811-4229-9566-3D4DAE804669}">
      <dgm:prSet/>
      <dgm:spPr/>
      <dgm:t>
        <a:bodyPr/>
        <a:lstStyle/>
        <a:p>
          <a:endParaRPr lang="en-US">
            <a:solidFill>
              <a:schemeClr val="tx1"/>
            </a:solidFill>
          </a:endParaRPr>
        </a:p>
      </dgm:t>
    </dgm:pt>
    <dgm:pt modelId="{140DEE61-7F03-44FC-8953-4427FCD7A6AE}" type="sibTrans" cxnId="{CF418F00-4811-4229-9566-3D4DAE804669}">
      <dgm:prSet/>
      <dgm:spPr/>
      <dgm:t>
        <a:bodyPr/>
        <a:lstStyle/>
        <a:p>
          <a:endParaRPr lang="en-US">
            <a:solidFill>
              <a:schemeClr val="tx1"/>
            </a:solidFill>
          </a:endParaRPr>
        </a:p>
      </dgm:t>
    </dgm:pt>
    <dgm:pt modelId="{391138D0-7426-4BD1-8036-8CC3251FEC3A}">
      <dgm:prSet phldrT="[Text]" custT="1"/>
      <dgm:spPr/>
      <dgm:t>
        <a:bodyPr/>
        <a:lstStyle/>
        <a:p>
          <a:pPr>
            <a:lnSpc>
              <a:spcPct val="100000"/>
            </a:lnSpc>
            <a:spcAft>
              <a:spcPts val="0"/>
            </a:spcAft>
          </a:pPr>
          <a:r>
            <a:rPr lang="ar-OM" sz="1800">
              <a:solidFill>
                <a:schemeClr val="tx1"/>
              </a:solidFill>
            </a:rPr>
            <a:t> تلقائية</a:t>
          </a:r>
        </a:p>
      </dgm:t>
    </dgm:pt>
    <dgm:pt modelId="{206715AE-53DF-4399-BB9C-07E75B2110A9}" type="parTrans" cxnId="{797FC966-EDB8-4D67-B918-20A0066C13B1}">
      <dgm:prSet/>
      <dgm:spPr/>
      <dgm:t>
        <a:bodyPr/>
        <a:lstStyle/>
        <a:p>
          <a:endParaRPr lang="en-US">
            <a:solidFill>
              <a:schemeClr val="tx1"/>
            </a:solidFill>
          </a:endParaRPr>
        </a:p>
      </dgm:t>
    </dgm:pt>
    <dgm:pt modelId="{1566CB97-9E9B-47C6-91B0-191FC0F52C97}" type="sibTrans" cxnId="{797FC966-EDB8-4D67-B918-20A0066C13B1}">
      <dgm:prSet/>
      <dgm:spPr/>
      <dgm:t>
        <a:bodyPr/>
        <a:lstStyle/>
        <a:p>
          <a:endParaRPr lang="en-US">
            <a:solidFill>
              <a:schemeClr val="tx1"/>
            </a:solidFill>
          </a:endParaRPr>
        </a:p>
      </dgm:t>
    </dgm:pt>
    <dgm:pt modelId="{0E73BAC4-8F29-4D3D-BE1C-B9DF11BE6A13}">
      <dgm:prSet phldrT="[Text]" custT="1"/>
      <dgm:spPr/>
      <dgm:t>
        <a:bodyPr/>
        <a:lstStyle/>
        <a:p>
          <a:pPr>
            <a:lnSpc>
              <a:spcPct val="100000"/>
            </a:lnSpc>
            <a:spcAft>
              <a:spcPts val="0"/>
            </a:spcAft>
          </a:pPr>
          <a:r>
            <a:rPr lang="ar-OM" sz="1800">
              <a:solidFill>
                <a:schemeClr val="tx1"/>
              </a:solidFill>
            </a:rPr>
            <a:t> المراقبة اليدوية</a:t>
          </a:r>
        </a:p>
      </dgm:t>
    </dgm:pt>
    <dgm:pt modelId="{07EDBE49-2488-47B3-82FE-CF80D1B1F213}" type="parTrans" cxnId="{94FAE804-3FE1-451A-8303-D8457D17B284}">
      <dgm:prSet/>
      <dgm:spPr/>
      <dgm:t>
        <a:bodyPr/>
        <a:lstStyle/>
        <a:p>
          <a:endParaRPr lang="en-US">
            <a:solidFill>
              <a:schemeClr val="tx1"/>
            </a:solidFill>
          </a:endParaRPr>
        </a:p>
      </dgm:t>
    </dgm:pt>
    <dgm:pt modelId="{B356B0B3-DFA3-464F-B55C-729706C82A5C}" type="sibTrans" cxnId="{94FAE804-3FE1-451A-8303-D8457D17B284}">
      <dgm:prSet/>
      <dgm:spPr/>
      <dgm:t>
        <a:bodyPr/>
        <a:lstStyle/>
        <a:p>
          <a:endParaRPr lang="en-US">
            <a:solidFill>
              <a:schemeClr val="tx1"/>
            </a:solidFill>
          </a:endParaRPr>
        </a:p>
      </dgm:t>
    </dgm:pt>
    <dgm:pt modelId="{7A581C72-95EA-487F-95FF-C0E9F966BBDE}">
      <dgm:prSet phldrT="[Text]" custT="1"/>
      <dgm:spPr/>
      <dgm:t>
        <a:bodyPr/>
        <a:lstStyle/>
        <a:p>
          <a:pPr>
            <a:lnSpc>
              <a:spcPct val="100000"/>
            </a:lnSpc>
            <a:spcAft>
              <a:spcPts val="0"/>
            </a:spcAft>
          </a:pPr>
          <a:r>
            <a:rPr lang="ar-OM" sz="1800">
              <a:solidFill>
                <a:schemeClr val="tx1"/>
              </a:solidFill>
            </a:rPr>
            <a:t> المراقبة التلقائية</a:t>
          </a:r>
        </a:p>
      </dgm:t>
    </dgm:pt>
    <dgm:pt modelId="{1C9227C2-EA2C-4127-8991-6749525E9F50}" type="parTrans" cxnId="{BA8DB799-2A94-42D2-BB2C-8CE7DC5A0B4E}">
      <dgm:prSet/>
      <dgm:spPr/>
      <dgm:t>
        <a:bodyPr/>
        <a:lstStyle/>
        <a:p>
          <a:endParaRPr lang="en-US">
            <a:solidFill>
              <a:schemeClr val="tx1"/>
            </a:solidFill>
          </a:endParaRPr>
        </a:p>
      </dgm:t>
    </dgm:pt>
    <dgm:pt modelId="{E0C99832-0AB2-481B-938B-C3751E09CF2E}" type="sibTrans" cxnId="{BA8DB799-2A94-42D2-BB2C-8CE7DC5A0B4E}">
      <dgm:prSet/>
      <dgm:spPr/>
      <dgm:t>
        <a:bodyPr/>
        <a:lstStyle/>
        <a:p>
          <a:endParaRPr lang="en-US">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pt>
    <dgm:pt modelId="{533D5CEC-597F-4A06-AF88-0557B1234BDE}" type="pres">
      <dgm:prSet presAssocID="{3BF23DCD-D14D-4652-B874-9F574610E87F}" presName="hierRoot1" presStyleCnt="0">
        <dgm:presLayoutVars>
          <dgm:hierBranch val="init"/>
        </dgm:presLayoutVars>
      </dgm:prSet>
      <dgm:spPr/>
    </dgm:pt>
    <dgm:pt modelId="{A4CE7B08-7D79-42CF-A402-AD67ACACD346}" type="pres">
      <dgm:prSet presAssocID="{3BF23DCD-D14D-4652-B874-9F574610E87F}" presName="rootComposite1" presStyleCnt="0"/>
      <dgm:spPr/>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pt>
    <dgm:pt modelId="{7936441A-BFD1-4D04-B4C4-EC4AC25EAD7F}" type="pres">
      <dgm:prSet presAssocID="{3BF23DCD-D14D-4652-B874-9F574610E87F}" presName="rootConnector1" presStyleLbl="node1" presStyleIdx="0" presStyleCnt="0"/>
      <dgm:spPr/>
    </dgm:pt>
    <dgm:pt modelId="{7419DE65-44DB-4625-B579-2B801A1F536B}" type="pres">
      <dgm:prSet presAssocID="{3BF23DCD-D14D-4652-B874-9F574610E87F}" presName="hierChild2" presStyleCnt="0"/>
      <dgm:spPr/>
    </dgm:pt>
    <dgm:pt modelId="{27FCCD8B-CCFE-4FCD-AAF2-835EAA45CC31}" type="pres">
      <dgm:prSet presAssocID="{45411D7C-3F8A-4B1A-AFFB-B8E34BBD757F}" presName="Name37" presStyleLbl="parChTrans1D2" presStyleIdx="0" presStyleCnt="2"/>
      <dgm:spPr/>
    </dgm:pt>
    <dgm:pt modelId="{DDCA9B3D-0F7D-4B0D-B85D-7F07397B8566}" type="pres">
      <dgm:prSet presAssocID="{D2258C22-54CB-48FC-AC5A-49FB07933336}" presName="hierRoot2" presStyleCnt="0">
        <dgm:presLayoutVars>
          <dgm:hierBranch/>
        </dgm:presLayoutVars>
      </dgm:prSet>
      <dgm:spPr/>
    </dgm:pt>
    <dgm:pt modelId="{E98BD5D9-5FDF-4222-A601-80D9F3988C45}" type="pres">
      <dgm:prSet presAssocID="{D2258C22-54CB-48FC-AC5A-49FB07933336}" presName="rootComposite" presStyleCnt="0"/>
      <dgm:spPr/>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pt>
    <dgm:pt modelId="{D66CC37F-1598-4AB2-8566-701FE03BFC25}" type="pres">
      <dgm:prSet presAssocID="{D2258C22-54CB-48FC-AC5A-49FB07933336}" presName="rootConnector" presStyleLbl="node2" presStyleIdx="0" presStyleCnt="2"/>
      <dgm:spPr/>
    </dgm:pt>
    <dgm:pt modelId="{750A9D22-0F77-4E57-90E1-3FFD69B78071}" type="pres">
      <dgm:prSet presAssocID="{D2258C22-54CB-48FC-AC5A-49FB07933336}" presName="hierChild4" presStyleCnt="0"/>
      <dgm:spPr/>
    </dgm:pt>
    <dgm:pt modelId="{DC80C75E-C69C-4F07-9CD2-489B5FABCB6D}" type="pres">
      <dgm:prSet presAssocID="{497F5C57-54E2-454E-A1F6-9646B994466E}" presName="Name35" presStyleLbl="parChTrans1D3" presStyleIdx="0" presStyleCnt="4"/>
      <dgm:spPr/>
    </dgm:pt>
    <dgm:pt modelId="{C4D8AB64-5177-45B4-8A41-8A32160E19DC}" type="pres">
      <dgm:prSet presAssocID="{BDCDDA8C-8DFC-47C1-A4E1-096910C1CB90}" presName="hierRoot2" presStyleCnt="0">
        <dgm:presLayoutVars>
          <dgm:hierBranch/>
        </dgm:presLayoutVars>
      </dgm:prSet>
      <dgm:spPr/>
    </dgm:pt>
    <dgm:pt modelId="{9C74711E-EEB2-477B-B5BA-C7F17E62FEF4}" type="pres">
      <dgm:prSet presAssocID="{BDCDDA8C-8DFC-47C1-A4E1-096910C1CB90}" presName="rootComposite" presStyleCnt="0"/>
      <dgm:spPr/>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pt>
    <dgm:pt modelId="{62BA834C-34AE-471E-8699-9A7EF68C659D}" type="pres">
      <dgm:prSet presAssocID="{BDCDDA8C-8DFC-47C1-A4E1-096910C1CB90}" presName="rootConnector" presStyleLbl="node3" presStyleIdx="0" presStyleCnt="4"/>
      <dgm:spPr/>
    </dgm:pt>
    <dgm:pt modelId="{C19DF997-C616-4114-B994-22997D327383}" type="pres">
      <dgm:prSet presAssocID="{BDCDDA8C-8DFC-47C1-A4E1-096910C1CB90}" presName="hierChild4" presStyleCnt="0"/>
      <dgm:spPr/>
    </dgm:pt>
    <dgm:pt modelId="{AC6FC665-CE54-4771-AA01-47ABC01A321F}" type="pres">
      <dgm:prSet presAssocID="{BDCDDA8C-8DFC-47C1-A4E1-096910C1CB90}" presName="hierChild5" presStyleCnt="0"/>
      <dgm:spPr/>
    </dgm:pt>
    <dgm:pt modelId="{351B9B59-7137-4E87-950A-2C2D9524F735}" type="pres">
      <dgm:prSet presAssocID="{D2258C22-54CB-48FC-AC5A-49FB07933336}" presName="hierChild5" presStyleCnt="0"/>
      <dgm:spPr/>
    </dgm:pt>
    <dgm:pt modelId="{1C81A377-F54B-4A65-8CEE-5F696FC24AB3}" type="pres">
      <dgm:prSet presAssocID="{030EE85A-2226-434B-BFDD-E1EEB550750A}" presName="Name37" presStyleLbl="parChTrans1D2" presStyleIdx="1" presStyleCnt="2"/>
      <dgm:spPr/>
    </dgm:pt>
    <dgm:pt modelId="{681E13C0-B136-4F0C-A22A-3ECB57987658}" type="pres">
      <dgm:prSet presAssocID="{FDEF69D0-F697-4FFE-A00A-408790736519}" presName="hierRoot2" presStyleCnt="0">
        <dgm:presLayoutVars>
          <dgm:hierBranch val="init"/>
        </dgm:presLayoutVars>
      </dgm:prSet>
      <dgm:spPr/>
    </dgm:pt>
    <dgm:pt modelId="{230EC129-6B8B-45CF-847D-238B0F473405}" type="pres">
      <dgm:prSet presAssocID="{FDEF69D0-F697-4FFE-A00A-408790736519}" presName="rootComposite" presStyleCnt="0"/>
      <dgm:spPr/>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pt>
    <dgm:pt modelId="{78D5A274-F864-4477-83DF-BD59724E8605}" type="pres">
      <dgm:prSet presAssocID="{FDEF69D0-F697-4FFE-A00A-408790736519}" presName="rootConnector" presStyleLbl="node2" presStyleIdx="1" presStyleCnt="2"/>
      <dgm:spPr/>
    </dgm:pt>
    <dgm:pt modelId="{83CE87F3-B964-4C23-8797-480F84897E4B}" type="pres">
      <dgm:prSet presAssocID="{FDEF69D0-F697-4FFE-A00A-408790736519}" presName="hierChild4" presStyleCnt="0"/>
      <dgm:spPr/>
    </dgm:pt>
    <dgm:pt modelId="{09A2ECE2-1C57-4656-8AEE-0AE8E66D0C4A}" type="pres">
      <dgm:prSet presAssocID="{7F2E2247-3E22-4FE3-8E6E-52E431E1AE6D}" presName="Name37" presStyleLbl="parChTrans1D3" presStyleIdx="1" presStyleCnt="4"/>
      <dgm:spPr/>
    </dgm:pt>
    <dgm:pt modelId="{EC1E58CC-882A-41BD-9C68-992570B3DAF0}" type="pres">
      <dgm:prSet presAssocID="{CA21FE9E-E36A-418D-83E0-DD030C82A785}" presName="hierRoot2" presStyleCnt="0">
        <dgm:presLayoutVars>
          <dgm:hierBranch val="init"/>
        </dgm:presLayoutVars>
      </dgm:prSet>
      <dgm:spPr/>
    </dgm:pt>
    <dgm:pt modelId="{2CBBABA8-0547-426B-9A0A-17560BA3C0C6}" type="pres">
      <dgm:prSet presAssocID="{CA21FE9E-E36A-418D-83E0-DD030C82A785}" presName="rootComposite" presStyleCnt="0"/>
      <dgm:spPr/>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pt>
    <dgm:pt modelId="{DBF96B58-DF81-4C61-9EDE-16BC6E166CAA}" type="pres">
      <dgm:prSet presAssocID="{CA21FE9E-E36A-418D-83E0-DD030C82A785}" presName="rootConnector" presStyleLbl="node3" presStyleIdx="1" presStyleCnt="4"/>
      <dgm:spPr/>
    </dgm:pt>
    <dgm:pt modelId="{71E8CD6B-22DF-40D0-A450-5A83ECA57B79}" type="pres">
      <dgm:prSet presAssocID="{CA21FE9E-E36A-418D-83E0-DD030C82A785}" presName="hierChild4" presStyleCnt="0"/>
      <dgm:spPr/>
    </dgm:pt>
    <dgm:pt modelId="{4A492CF1-F250-429C-A9E8-37B5F3B848F3}" type="pres">
      <dgm:prSet presAssocID="{CA21FE9E-E36A-418D-83E0-DD030C82A785}" presName="hierChild5" presStyleCnt="0"/>
      <dgm:spPr/>
    </dgm:pt>
    <dgm:pt modelId="{9F87F3D8-CDB0-49AB-8758-85D486D76ED3}" type="pres">
      <dgm:prSet presAssocID="{B97EF10F-D6D6-47F0-9D82-D18A317E54A8}" presName="Name37" presStyleLbl="parChTrans1D3" presStyleIdx="2" presStyleCnt="4"/>
      <dgm:spPr/>
    </dgm:pt>
    <dgm:pt modelId="{50A902D8-DB4B-4A99-841C-9329E405B263}" type="pres">
      <dgm:prSet presAssocID="{997B1B5C-3FDF-44FD-824D-5BB5AE9E42DA}" presName="hierRoot2" presStyleCnt="0">
        <dgm:presLayoutVars>
          <dgm:hierBranch val="init"/>
        </dgm:presLayoutVars>
      </dgm:prSet>
      <dgm:spPr/>
    </dgm:pt>
    <dgm:pt modelId="{34524373-9CC2-4AF5-AA9C-ADCE3147CAAC}" type="pres">
      <dgm:prSet presAssocID="{997B1B5C-3FDF-44FD-824D-5BB5AE9E42DA}" presName="rootComposite" presStyleCnt="0"/>
      <dgm:spPr/>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pt>
    <dgm:pt modelId="{42B565B1-F165-436D-9D3F-6BC8767A2F0A}" type="pres">
      <dgm:prSet presAssocID="{997B1B5C-3FDF-44FD-824D-5BB5AE9E42DA}" presName="rootConnector" presStyleLbl="node3" presStyleIdx="2" presStyleCnt="4"/>
      <dgm:spPr/>
    </dgm:pt>
    <dgm:pt modelId="{5957D5C2-5A34-4909-B2B5-F9C99461F311}" type="pres">
      <dgm:prSet presAssocID="{997B1B5C-3FDF-44FD-824D-5BB5AE9E42DA}" presName="hierChild4" presStyleCnt="0"/>
      <dgm:spPr/>
    </dgm:pt>
    <dgm:pt modelId="{D4DDEF46-FE07-4E57-AF4C-C117019FD2CB}" type="pres">
      <dgm:prSet presAssocID="{5E4AF7D3-7873-4FE2-AB2B-7ECE5C58966B}" presName="Name37" presStyleLbl="parChTrans1D4" presStyleIdx="0" presStyleCnt="6"/>
      <dgm:spPr/>
    </dgm:pt>
    <dgm:pt modelId="{5C0D0774-938A-4F6E-B01B-9B84711954EE}" type="pres">
      <dgm:prSet presAssocID="{6BCC867C-4111-49C2-B71E-BDF0A754E0BF}" presName="hierRoot2" presStyleCnt="0">
        <dgm:presLayoutVars>
          <dgm:hierBranch val="l"/>
        </dgm:presLayoutVars>
      </dgm:prSet>
      <dgm:spPr/>
    </dgm:pt>
    <dgm:pt modelId="{8ADF9AC3-97C4-4863-89EF-F38E62573E2F}" type="pres">
      <dgm:prSet presAssocID="{6BCC867C-4111-49C2-B71E-BDF0A754E0BF}" presName="rootComposite" presStyleCnt="0"/>
      <dgm:spPr/>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pt>
    <dgm:pt modelId="{9F6FE786-E40C-4DE0-9BF5-6D293C283B42}" type="pres">
      <dgm:prSet presAssocID="{6BCC867C-4111-49C2-B71E-BDF0A754E0BF}" presName="rootConnector" presStyleLbl="node4" presStyleIdx="0" presStyleCnt="6"/>
      <dgm:spPr/>
    </dgm:pt>
    <dgm:pt modelId="{65164181-3704-4AE6-A19F-9A61947117C7}" type="pres">
      <dgm:prSet presAssocID="{6BCC867C-4111-49C2-B71E-BDF0A754E0BF}" presName="hierChild4" presStyleCnt="0"/>
      <dgm:spPr/>
    </dgm:pt>
    <dgm:pt modelId="{15B3D504-35D5-4046-8412-31D600356292}" type="pres">
      <dgm:prSet presAssocID="{4B6E5B56-02D2-43D5-B3FF-29B1B263E93C}" presName="Name50" presStyleLbl="parChTrans1D4" presStyleIdx="1" presStyleCnt="6"/>
      <dgm:spPr/>
    </dgm:pt>
    <dgm:pt modelId="{14E33A6B-9F65-4502-82CA-FA2BF6610B68}" type="pres">
      <dgm:prSet presAssocID="{5B6D5D8D-EE4B-427A-A0B3-B73682E41447}" presName="hierRoot2" presStyleCnt="0">
        <dgm:presLayoutVars>
          <dgm:hierBranch val="init"/>
        </dgm:presLayoutVars>
      </dgm:prSet>
      <dgm:spPr/>
    </dgm:pt>
    <dgm:pt modelId="{CD8B3BBE-069A-4566-AC6F-2494144977E3}" type="pres">
      <dgm:prSet presAssocID="{5B6D5D8D-EE4B-427A-A0B3-B73682E41447}" presName="rootComposite" presStyleCnt="0"/>
      <dgm:spPr/>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pt>
    <dgm:pt modelId="{065CF884-73B8-43AB-823E-FED2557416F5}" type="pres">
      <dgm:prSet presAssocID="{5B6D5D8D-EE4B-427A-A0B3-B73682E41447}" presName="rootConnector" presStyleLbl="node4" presStyleIdx="1" presStyleCnt="6"/>
      <dgm:spPr/>
    </dgm:pt>
    <dgm:pt modelId="{F5B9CF25-9DCC-4602-9548-CDAF4B8E2E81}" type="pres">
      <dgm:prSet presAssocID="{5B6D5D8D-EE4B-427A-A0B3-B73682E41447}" presName="hierChild4" presStyleCnt="0"/>
      <dgm:spPr/>
    </dgm:pt>
    <dgm:pt modelId="{F356F3DC-A3BF-4AB9-9C19-8842333EFF3C}" type="pres">
      <dgm:prSet presAssocID="{5B6D5D8D-EE4B-427A-A0B3-B73682E41447}" presName="hierChild5" presStyleCnt="0"/>
      <dgm:spPr/>
    </dgm:pt>
    <dgm:pt modelId="{DEB2829D-2A54-492A-9403-530798BCE525}" type="pres">
      <dgm:prSet presAssocID="{206715AE-53DF-4399-BB9C-07E75B2110A9}" presName="Name50" presStyleLbl="parChTrans1D4" presStyleIdx="2" presStyleCnt="6"/>
      <dgm:spPr/>
    </dgm:pt>
    <dgm:pt modelId="{CC4325F1-456F-4A97-8A54-F76E43FE3149}" type="pres">
      <dgm:prSet presAssocID="{391138D0-7426-4BD1-8036-8CC3251FEC3A}" presName="hierRoot2" presStyleCnt="0">
        <dgm:presLayoutVars>
          <dgm:hierBranch val="init"/>
        </dgm:presLayoutVars>
      </dgm:prSet>
      <dgm:spPr/>
    </dgm:pt>
    <dgm:pt modelId="{557EC610-D2EF-46FA-A41D-FA2E6B451898}" type="pres">
      <dgm:prSet presAssocID="{391138D0-7426-4BD1-8036-8CC3251FEC3A}" presName="rootComposite" presStyleCnt="0"/>
      <dgm:spPr/>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pt>
    <dgm:pt modelId="{73B548AF-B536-4087-B860-8B1F774C4CBA}" type="pres">
      <dgm:prSet presAssocID="{391138D0-7426-4BD1-8036-8CC3251FEC3A}" presName="rootConnector" presStyleLbl="node4" presStyleIdx="2" presStyleCnt="6"/>
      <dgm:spPr/>
    </dgm:pt>
    <dgm:pt modelId="{747276EC-0D91-4E3E-8B2E-5DADA87AB8CE}" type="pres">
      <dgm:prSet presAssocID="{391138D0-7426-4BD1-8036-8CC3251FEC3A}" presName="hierChild4" presStyleCnt="0"/>
      <dgm:spPr/>
    </dgm:pt>
    <dgm:pt modelId="{99780FB6-CDB5-4A8D-A07C-E8E4667343B8}" type="pres">
      <dgm:prSet presAssocID="{391138D0-7426-4BD1-8036-8CC3251FEC3A}" presName="hierChild5" presStyleCnt="0"/>
      <dgm:spPr/>
    </dgm:pt>
    <dgm:pt modelId="{FAD2E0C8-507E-4E1A-B939-9C5EA81DC2FE}" type="pres">
      <dgm:prSet presAssocID="{6BCC867C-4111-49C2-B71E-BDF0A754E0BF}" presName="hierChild5" presStyleCnt="0"/>
      <dgm:spPr/>
    </dgm:pt>
    <dgm:pt modelId="{73646372-E536-4097-9361-0F46A780312B}" type="pres">
      <dgm:prSet presAssocID="{C2BEB798-27C4-4CBF-BE50-24313436FC1B}" presName="Name37" presStyleLbl="parChTrans1D4" presStyleIdx="3" presStyleCnt="6"/>
      <dgm:spPr/>
    </dgm:pt>
    <dgm:pt modelId="{C35D370B-9D97-473B-B5B6-FA08E686B4DD}" type="pres">
      <dgm:prSet presAssocID="{148A6B4E-6A7F-4298-A9D4-743E20321FC6}" presName="hierRoot2" presStyleCnt="0">
        <dgm:presLayoutVars>
          <dgm:hierBranch val="r"/>
        </dgm:presLayoutVars>
      </dgm:prSet>
      <dgm:spPr/>
    </dgm:pt>
    <dgm:pt modelId="{2213486F-280F-4F51-A682-5548BC61EAAC}" type="pres">
      <dgm:prSet presAssocID="{148A6B4E-6A7F-4298-A9D4-743E20321FC6}" presName="rootComposite" presStyleCnt="0"/>
      <dgm:spPr/>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pt>
    <dgm:pt modelId="{7A1DFBE2-EA81-4F44-9EF6-A421BC28973B}" type="pres">
      <dgm:prSet presAssocID="{148A6B4E-6A7F-4298-A9D4-743E20321FC6}" presName="rootConnector" presStyleLbl="node4" presStyleIdx="3" presStyleCnt="6"/>
      <dgm:spPr/>
    </dgm:pt>
    <dgm:pt modelId="{E70F1D8D-0BA4-46E4-9E89-9F4063630D0D}" type="pres">
      <dgm:prSet presAssocID="{148A6B4E-6A7F-4298-A9D4-743E20321FC6}" presName="hierChild4" presStyleCnt="0"/>
      <dgm:spPr/>
    </dgm:pt>
    <dgm:pt modelId="{363F8297-5324-483C-BFBB-B210757B198C}" type="pres">
      <dgm:prSet presAssocID="{07EDBE49-2488-47B3-82FE-CF80D1B1F213}" presName="Name50" presStyleLbl="parChTrans1D4" presStyleIdx="4" presStyleCnt="6"/>
      <dgm:spPr/>
    </dgm:pt>
    <dgm:pt modelId="{E5562C85-712C-4D53-936E-309A09AF1153}" type="pres">
      <dgm:prSet presAssocID="{0E73BAC4-8F29-4D3D-BE1C-B9DF11BE6A13}" presName="hierRoot2" presStyleCnt="0">
        <dgm:presLayoutVars>
          <dgm:hierBranch val="r"/>
        </dgm:presLayoutVars>
      </dgm:prSet>
      <dgm:spPr/>
    </dgm:pt>
    <dgm:pt modelId="{70194BD2-A53A-40DA-BE51-E06876DA1872}" type="pres">
      <dgm:prSet presAssocID="{0E73BAC4-8F29-4D3D-BE1C-B9DF11BE6A13}" presName="rootComposite" presStyleCnt="0"/>
      <dgm:spPr/>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pt>
    <dgm:pt modelId="{93DF199E-1EFD-4DFA-B3DB-BA66D9BBB801}" type="pres">
      <dgm:prSet presAssocID="{0E73BAC4-8F29-4D3D-BE1C-B9DF11BE6A13}" presName="rootConnector" presStyleLbl="node4" presStyleIdx="4" presStyleCnt="6"/>
      <dgm:spPr/>
    </dgm:pt>
    <dgm:pt modelId="{1E364182-070B-4583-BED8-E3BC649EC6D0}" type="pres">
      <dgm:prSet presAssocID="{0E73BAC4-8F29-4D3D-BE1C-B9DF11BE6A13}" presName="hierChild4" presStyleCnt="0"/>
      <dgm:spPr/>
    </dgm:pt>
    <dgm:pt modelId="{01937F06-55C3-49A5-BAEC-56D96735469B}" type="pres">
      <dgm:prSet presAssocID="{0E73BAC4-8F29-4D3D-BE1C-B9DF11BE6A13}" presName="hierChild5" presStyleCnt="0"/>
      <dgm:spPr/>
    </dgm:pt>
    <dgm:pt modelId="{605F29CE-2EE9-4150-BA60-A08F76DAA3D2}" type="pres">
      <dgm:prSet presAssocID="{1C9227C2-EA2C-4127-8991-6749525E9F50}" presName="Name50" presStyleLbl="parChTrans1D4" presStyleIdx="5" presStyleCnt="6"/>
      <dgm:spPr/>
    </dgm:pt>
    <dgm:pt modelId="{20FC4458-936C-4377-AFE2-3B60A7D7C371}" type="pres">
      <dgm:prSet presAssocID="{7A581C72-95EA-487F-95FF-C0E9F966BBDE}" presName="hierRoot2" presStyleCnt="0">
        <dgm:presLayoutVars>
          <dgm:hierBranch val="r"/>
        </dgm:presLayoutVars>
      </dgm:prSet>
      <dgm:spPr/>
    </dgm:pt>
    <dgm:pt modelId="{EA155994-9EC3-4BD8-B01B-353C9FE87CD5}" type="pres">
      <dgm:prSet presAssocID="{7A581C72-95EA-487F-95FF-C0E9F966BBDE}" presName="rootComposite" presStyleCnt="0"/>
      <dgm:spPr/>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pt>
    <dgm:pt modelId="{D2799EDD-D71A-4C78-8427-FA6993E7C369}" type="pres">
      <dgm:prSet presAssocID="{7A581C72-95EA-487F-95FF-C0E9F966BBDE}" presName="rootConnector" presStyleLbl="node4" presStyleIdx="5" presStyleCnt="6"/>
      <dgm:spPr/>
    </dgm:pt>
    <dgm:pt modelId="{DE548F2D-875B-46ED-8A52-403518557561}" type="pres">
      <dgm:prSet presAssocID="{7A581C72-95EA-487F-95FF-C0E9F966BBDE}" presName="hierChild4" presStyleCnt="0"/>
      <dgm:spPr/>
    </dgm:pt>
    <dgm:pt modelId="{E5C1F053-1727-4959-93A6-2E654C1E01B6}" type="pres">
      <dgm:prSet presAssocID="{7A581C72-95EA-487F-95FF-C0E9F966BBDE}" presName="hierChild5" presStyleCnt="0"/>
      <dgm:spPr/>
    </dgm:pt>
    <dgm:pt modelId="{77F4D6C0-4988-42A0-B0B5-9C160A61C7C4}" type="pres">
      <dgm:prSet presAssocID="{148A6B4E-6A7F-4298-A9D4-743E20321FC6}" presName="hierChild5" presStyleCnt="0"/>
      <dgm:spPr/>
    </dgm:pt>
    <dgm:pt modelId="{E9EA6377-4604-469B-B58E-FC2F266C4AB1}" type="pres">
      <dgm:prSet presAssocID="{997B1B5C-3FDF-44FD-824D-5BB5AE9E42DA}" presName="hierChild5" presStyleCnt="0"/>
      <dgm:spPr/>
    </dgm:pt>
    <dgm:pt modelId="{009916B9-567A-4142-B7E1-5A687F72ADD4}" type="pres">
      <dgm:prSet presAssocID="{7EAA2B24-9945-47D3-9883-C75FBB3C3EFF}" presName="Name37" presStyleLbl="parChTrans1D3" presStyleIdx="3" presStyleCnt="4"/>
      <dgm:spPr/>
    </dgm:pt>
    <dgm:pt modelId="{3A2A16D4-38E0-4033-930F-00F8F3162E6B}" type="pres">
      <dgm:prSet presAssocID="{D5AA5E3B-B8EA-4C41-B2FB-1593E78580CD}" presName="hierRoot2" presStyleCnt="0">
        <dgm:presLayoutVars>
          <dgm:hierBranch val="init"/>
        </dgm:presLayoutVars>
      </dgm:prSet>
      <dgm:spPr/>
    </dgm:pt>
    <dgm:pt modelId="{FF3BB1C8-7E07-44CD-B229-95A951706B5A}" type="pres">
      <dgm:prSet presAssocID="{D5AA5E3B-B8EA-4C41-B2FB-1593E78580CD}" presName="rootComposite" presStyleCnt="0"/>
      <dgm:spPr/>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pt>
    <dgm:pt modelId="{FB7D6728-3F16-427A-B58E-2E4B5F74C91B}" type="pres">
      <dgm:prSet presAssocID="{D5AA5E3B-B8EA-4C41-B2FB-1593E78580CD}" presName="rootConnector" presStyleLbl="node3" presStyleIdx="3" presStyleCnt="4"/>
      <dgm:spPr/>
    </dgm:pt>
    <dgm:pt modelId="{8056BBD5-DC88-40C4-A2EF-A71F7DDC5DF2}" type="pres">
      <dgm:prSet presAssocID="{D5AA5E3B-B8EA-4C41-B2FB-1593E78580CD}" presName="hierChild4" presStyleCnt="0"/>
      <dgm:spPr/>
    </dgm:pt>
    <dgm:pt modelId="{1524D867-9F56-4128-B86A-0B4B5194A7C7}" type="pres">
      <dgm:prSet presAssocID="{D5AA5E3B-B8EA-4C41-B2FB-1593E78580CD}" presName="hierChild5" presStyleCnt="0"/>
      <dgm:spPr/>
    </dgm:pt>
    <dgm:pt modelId="{C4F26084-2A6A-4A12-85C8-D5CCCDBAE601}" type="pres">
      <dgm:prSet presAssocID="{FDEF69D0-F697-4FFE-A00A-408790736519}" presName="hierChild5" presStyleCnt="0"/>
      <dgm:spPr/>
    </dgm:pt>
    <dgm:pt modelId="{7E5F1C8A-E8E0-400B-8F7A-9301A042DDF3}" type="pres">
      <dgm:prSet presAssocID="{3BF23DCD-D14D-4652-B874-9F574610E87F}" presName="hierChild3" presStyleCnt="0"/>
      <dgm:spPr/>
    </dgm:pt>
  </dgm:ptLst>
  <dgm:cxnLst>
    <dgm:cxn modelId="{CF418F00-4811-4229-9566-3D4DAE804669}" srcId="{6BCC867C-4111-49C2-B71E-BDF0A754E0BF}" destId="{5B6D5D8D-EE4B-427A-A0B3-B73682E41447}" srcOrd="0" destOrd="0" parTransId="{4B6E5B56-02D2-43D5-B3FF-29B1B263E93C}" sibTransId="{140DEE61-7F03-44FC-8953-4427FCD7A6AE}"/>
    <dgm:cxn modelId="{94FAE804-3FE1-451A-8303-D8457D17B284}" srcId="{148A6B4E-6A7F-4298-A9D4-743E20321FC6}" destId="{0E73BAC4-8F29-4D3D-BE1C-B9DF11BE6A13}" srcOrd="0" destOrd="0" parTransId="{07EDBE49-2488-47B3-82FE-CF80D1B1F213}" sibTransId="{B356B0B3-DFA3-464F-B55C-729706C82A5C}"/>
    <dgm:cxn modelId="{8692F704-9DA9-4464-8B3D-B46D16F49088}" type="presOf" srcId="{997B1B5C-3FDF-44FD-824D-5BB5AE9E42DA}" destId="{2CA59586-9F06-4B39-8838-CA47892FF3C1}"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84A15231-6E6F-4382-A54A-2BC82F55248B}" type="presOf" srcId="{FDEF69D0-F697-4FFE-A00A-408790736519}" destId="{4EEACEDB-4FDE-4620-9D82-683F265FC5CD}"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E669C437-1655-4C73-A962-90BE0B400FE6}" type="presOf" srcId="{0E73BAC4-8F29-4D3D-BE1C-B9DF11BE6A13}" destId="{3B102C13-2265-449E-9664-BE03570BD9D1}" srcOrd="0"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0605F838-026F-40A6-9FC5-C4626853AC9B}" type="presOf" srcId="{0E73BAC4-8F29-4D3D-BE1C-B9DF11BE6A13}" destId="{93DF199E-1EFD-4DFA-B3DB-BA66D9BBB801}"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6A57945B-4071-4104-B494-D9DB5726B32D}" srcId="{FDEF69D0-F697-4FFE-A00A-408790736519}" destId="{CA21FE9E-E36A-418D-83E0-DD030C82A785}" srcOrd="0" destOrd="0" parTransId="{7F2E2247-3E22-4FE3-8E6E-52E431E1AE6D}" sibTransId="{E5C3DA2F-D15E-4272-8A20-C497507132FD}"/>
    <dgm:cxn modelId="{B9F62B5F-EB58-46CA-9658-D944316D00AD}" type="presOf" srcId="{5E4AF7D3-7873-4FE2-AB2B-7ECE5C58966B}" destId="{D4DDEF46-FE07-4E57-AF4C-C117019FD2CB}"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1D5F3262-DE25-44D3-893E-CF82C93454AF}" type="presOf" srcId="{10AA78BD-4928-4685-8370-A546C40C5E67}" destId="{2DDB4B63-E25B-44D0-8308-FB2D55EF7A94}" srcOrd="0" destOrd="0" presId="urn:microsoft.com/office/officeart/2005/8/layout/orgChart1"/>
    <dgm:cxn modelId="{5F211663-7133-4B72-94E1-DCC84B4276DA}" type="presOf" srcId="{45411D7C-3F8A-4B1A-AFFB-B8E34BBD757F}" destId="{27FCCD8B-CCFE-4FCD-AAF2-835EAA45CC31}" srcOrd="0" destOrd="0" presId="urn:microsoft.com/office/officeart/2005/8/layout/orgChart1"/>
    <dgm:cxn modelId="{F94E3B44-DA0D-4DF2-A38A-CBE944C78F75}" type="presOf" srcId="{391138D0-7426-4BD1-8036-8CC3251FEC3A}" destId="{73B548AF-B536-4087-B860-8B1F774C4CBA}" srcOrd="1" destOrd="0" presId="urn:microsoft.com/office/officeart/2005/8/layout/orgChart1"/>
    <dgm:cxn modelId="{797FC966-EDB8-4D67-B918-20A0066C13B1}" srcId="{6BCC867C-4111-49C2-B71E-BDF0A754E0BF}" destId="{391138D0-7426-4BD1-8036-8CC3251FEC3A}" srcOrd="1" destOrd="0" parTransId="{206715AE-53DF-4399-BB9C-07E75B2110A9}" sibTransId="{1566CB97-9E9B-47C6-91B0-191FC0F52C97}"/>
    <dgm:cxn modelId="{DF9A525A-D5A6-4371-B93A-A9229615A901}" type="presOf" srcId="{7A581C72-95EA-487F-95FF-C0E9F966BBDE}" destId="{6053D35F-DC01-4439-B53C-3B0A4A855C70}"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2CC980-1F4F-4F4D-A404-9C0FA08F400B}" type="presOf" srcId="{148A6B4E-6A7F-4298-A9D4-743E20321FC6}" destId="{FAC8978D-8A9E-41DD-91FC-B3447CB1444B}" srcOrd="0"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820309A-412A-4D09-A6B0-0DA881011570}" type="presOf" srcId="{5B6D5D8D-EE4B-427A-A0B3-B73682E41447}" destId="{8D0C13AB-C462-43E3-A3AF-A564B358527F}" srcOrd="0"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A5F8A9B3-8AA7-4AC3-B7C3-BAF7A542A67A}" type="presOf" srcId="{BDCDDA8C-8DFC-47C1-A4E1-096910C1CB90}" destId="{62BA834C-34AE-471E-8699-9A7EF68C659D}" srcOrd="1"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E2E488BF-9EAB-4E68-A90B-A93B6517861B}" type="presOf" srcId="{D2258C22-54CB-48FC-AC5A-49FB07933336}" destId="{DCFC9C9D-318B-4B42-8455-B74FA1139AF9}"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BC9CFED7-5BAD-4DC3-9CAF-3F80BEC7BEE2}" type="presOf" srcId="{7F2E2247-3E22-4FE3-8E6E-52E431E1AE6D}" destId="{09A2ECE2-1C57-4656-8AEE-0AE8E66D0C4A}"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7C782CDD-43A7-4018-846C-21C80332CCBA}" type="presOf" srcId="{030EE85A-2226-434B-BFDD-E1EEB550750A}" destId="{1C81A377-F54B-4A65-8CEE-5F696FC24AB3}"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D63D90E1-70C5-458D-835A-9D6C31F04A75}" srcId="{3BF23DCD-D14D-4652-B874-9F574610E87F}" destId="{FDEF69D0-F697-4FFE-A00A-408790736519}" srcOrd="1" destOrd="0" parTransId="{030EE85A-2226-434B-BFDD-E1EEB550750A}" sibTransId="{1A315C1A-135E-4C1D-9770-63EB99D1BD4F}"/>
    <dgm:cxn modelId="{6987C3F7-1966-4BA9-9376-240509181249}" type="presOf" srcId="{C2BEB798-27C4-4CBF-BE50-24313436FC1B}" destId="{73646372-E536-4097-9361-0F46A780312B}"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E220E7F9-5D14-4EE3-B5CC-2485C3980D62}" srcId="{997B1B5C-3FDF-44FD-824D-5BB5AE9E42DA}" destId="{148A6B4E-6A7F-4298-A9D4-743E20321FC6}" srcOrd="1" destOrd="0" parTransId="{C2BEB798-27C4-4CBF-BE50-24313436FC1B}" sibTransId="{417CC8C4-492F-4721-94DC-D96652438D5D}"/>
    <dgm:cxn modelId="{CB096BFD-1DDD-49DD-B9E9-78302935D612}" type="presOf" srcId="{6BCC867C-4111-49C2-B71E-BDF0A754E0BF}" destId="{2A57D823-3AA5-4A4B-AAD3-D613E6546A7C}"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ar-OM" sz="2000" b="1">
              <a:solidFill>
                <a:schemeClr val="tx1"/>
              </a:solidFill>
            </a:rPr>
            <a:t>مصادر الاستخبارات الوبائية</a:t>
          </a:r>
        </a:p>
      </dgm:t>
    </dgm:pt>
    <dgm:pt modelId="{B409898D-E27C-41BE-A35C-87206B918AE1}" type="parTrans" cxnId="{34641E0B-95F1-4BA8-B791-FDC78308CDC2}">
      <dgm:prSet/>
      <dgm:spPr/>
      <dgm:t>
        <a:bodyPr/>
        <a:lstStyle/>
        <a:p>
          <a:endParaRPr lang="en-US">
            <a:solidFill>
              <a:schemeClr val="tx1"/>
            </a:solidFill>
          </a:endParaRPr>
        </a:p>
      </dgm:t>
    </dgm:pt>
    <dgm:pt modelId="{A18E1566-3773-4D75-AF72-86C4B1D6D836}" type="sibTrans" cxnId="{34641E0B-95F1-4BA8-B791-FDC78308CDC2}">
      <dgm:prSet/>
      <dgm:spPr/>
      <dgm:t>
        <a:bodyPr/>
        <a:lstStyle/>
        <a:p>
          <a:endParaRPr lang="en-US">
            <a:solidFill>
              <a:schemeClr val="tx1"/>
            </a:solidFill>
          </a:endParaRPr>
        </a:p>
      </dgm:t>
    </dgm:pt>
    <dgm:pt modelId="{D2258C22-54CB-48FC-AC5A-49FB07933336}">
      <dgm:prSet phldrT="[Text]" custT="1"/>
      <dgm:spPr>
        <a:solidFill>
          <a:schemeClr val="accent2">
            <a:lumMod val="75000"/>
          </a:schemeClr>
        </a:solidFill>
      </dgm:spPr>
      <dgm:t>
        <a:bodyPr/>
        <a:lstStyle/>
        <a:p>
          <a:r>
            <a:rPr lang="ar-OM" sz="1800" dirty="0">
              <a:solidFill>
                <a:schemeClr val="tx1"/>
              </a:solidFill>
            </a:rPr>
            <a:t>المراقبة بناءً على المؤشرات </a:t>
          </a:r>
          <a:r>
            <a:rPr lang="en-US" sz="1800" dirty="0">
              <a:solidFill>
                <a:schemeClr val="tx1"/>
              </a:solidFill>
            </a:rPr>
            <a:t>(</a:t>
          </a:r>
          <a:r>
            <a:rPr lang="en-GB" sz="1800" dirty="0">
              <a:solidFill>
                <a:schemeClr val="tx1"/>
              </a:solidFill>
            </a:rPr>
            <a:t>IBS</a:t>
          </a:r>
          <a:r>
            <a:rPr lang="en-US" sz="1800" dirty="0">
              <a:solidFill>
                <a:schemeClr val="tx1"/>
              </a:solidFill>
            </a:rPr>
            <a:t>)</a:t>
          </a:r>
          <a:endParaRPr lang="ar-OM" sz="1800" dirty="0">
            <a:solidFill>
              <a:schemeClr val="tx1"/>
            </a:solidFill>
          </a:endParaRPr>
        </a:p>
      </dgm:t>
    </dgm:pt>
    <dgm:pt modelId="{45411D7C-3F8A-4B1A-AFFB-B8E34BBD757F}" type="parTrans" cxnId="{BEE23E3D-DE7D-4102-AC68-56B61A21B830}">
      <dgm:prSet/>
      <dgm:spPr>
        <a:ln w="44450">
          <a:solidFill>
            <a:schemeClr val="accent2">
              <a:lumMod val="75000"/>
            </a:schemeClr>
          </a:solidFill>
        </a:ln>
      </dgm:spPr>
      <dgm:t>
        <a:bodyPr/>
        <a:lstStyle/>
        <a:p>
          <a:endParaRPr lang="en-US">
            <a:solidFill>
              <a:schemeClr val="tx1"/>
            </a:solidFill>
          </a:endParaRPr>
        </a:p>
      </dgm:t>
    </dgm:pt>
    <dgm:pt modelId="{BE626701-CCBC-46B3-A519-19F66EDBFAA6}" type="sibTrans" cxnId="{BEE23E3D-DE7D-4102-AC68-56B61A21B830}">
      <dgm:prSet/>
      <dgm:spPr/>
      <dgm:t>
        <a:bodyPr/>
        <a:lstStyle/>
        <a:p>
          <a:endParaRPr lang="en-US">
            <a:solidFill>
              <a:schemeClr val="tx1"/>
            </a:solidFill>
          </a:endParaRPr>
        </a:p>
      </dgm:t>
    </dgm:pt>
    <dgm:pt modelId="{FDEF69D0-F697-4FFE-A00A-408790736519}">
      <dgm:prSet phldrT="[Text]" custT="1"/>
      <dgm:spPr>
        <a:solidFill>
          <a:srgbClr val="69AE27"/>
        </a:solidFill>
      </dgm:spPr>
      <dgm:t>
        <a:bodyPr/>
        <a:lstStyle/>
        <a:p>
          <a:r>
            <a:rPr lang="ar-OM" sz="1800" dirty="0">
              <a:solidFill>
                <a:schemeClr val="tx1"/>
              </a:solidFill>
            </a:rPr>
            <a:t>المراقبة بناءً على الأحداث </a:t>
          </a:r>
          <a:r>
            <a:rPr lang="en-US" sz="1800" dirty="0">
              <a:solidFill>
                <a:schemeClr val="tx1"/>
              </a:solidFill>
            </a:rPr>
            <a:t> (</a:t>
          </a:r>
          <a:r>
            <a:rPr lang="en-GB" sz="1800" dirty="0">
              <a:solidFill>
                <a:schemeClr val="tx1"/>
              </a:solidFill>
            </a:rPr>
            <a:t>EBS</a:t>
          </a:r>
          <a:r>
            <a:rPr lang="en-US" sz="1800" dirty="0">
              <a:solidFill>
                <a:schemeClr val="tx1"/>
              </a:solidFill>
            </a:rPr>
            <a:t>)</a:t>
          </a:r>
          <a:endParaRPr lang="ar-OM" sz="1800" dirty="0">
            <a:solidFill>
              <a:schemeClr val="tx1"/>
            </a:solidFill>
          </a:endParaRPr>
        </a:p>
      </dgm:t>
    </dgm:pt>
    <dgm:pt modelId="{030EE85A-2226-434B-BFDD-E1EEB550750A}" type="parTrans" cxnId="{D63D90E1-70C5-458D-835A-9D6C31F04A75}">
      <dgm:prSet/>
      <dgm:spPr>
        <a:ln w="44450">
          <a:solidFill>
            <a:srgbClr val="69AE27"/>
          </a:solidFill>
        </a:ln>
      </dgm:spPr>
      <dgm:t>
        <a:bodyPr/>
        <a:lstStyle/>
        <a:p>
          <a:endParaRPr lang="en-US">
            <a:solidFill>
              <a:schemeClr val="tx1"/>
            </a:solidFill>
          </a:endParaRPr>
        </a:p>
      </dgm:t>
    </dgm:pt>
    <dgm:pt modelId="{1A315C1A-135E-4C1D-9770-63EB99D1BD4F}" type="sibTrans" cxnId="{D63D90E1-70C5-458D-835A-9D6C31F04A75}">
      <dgm:prSet/>
      <dgm:spPr/>
      <dgm:t>
        <a:bodyPr/>
        <a:lstStyle/>
        <a:p>
          <a:endParaRPr lang="en-US">
            <a:solidFill>
              <a:schemeClr val="tx1"/>
            </a:solidFill>
          </a:endParaRPr>
        </a:p>
      </dgm:t>
    </dgm:pt>
    <dgm:pt modelId="{CA21FE9E-E36A-418D-83E0-DD030C82A785}">
      <dgm:prSet phldrT="[Text]" custT="1"/>
      <dgm:spPr/>
      <dgm:t>
        <a:bodyPr/>
        <a:lstStyle/>
        <a:p>
          <a:r>
            <a:rPr lang="ar-OM" sz="1800" b="1" dirty="0">
              <a:solidFill>
                <a:schemeClr val="tx1"/>
              </a:solidFill>
            </a:rPr>
            <a:t>المصادر العامة الرسمية</a:t>
          </a:r>
        </a:p>
      </dgm:t>
    </dgm:pt>
    <dgm:pt modelId="{7F2E2247-3E22-4FE3-8E6E-52E431E1AE6D}" type="parTrans" cxnId="{6A57945B-4071-4104-B494-D9DB5726B32D}">
      <dgm:prSet/>
      <dgm:spPr>
        <a:ln w="44450">
          <a:solidFill>
            <a:srgbClr val="69AE27"/>
          </a:solidFill>
        </a:ln>
      </dgm:spPr>
      <dgm:t>
        <a:bodyPr/>
        <a:lstStyle/>
        <a:p>
          <a:endParaRPr lang="en-US">
            <a:solidFill>
              <a:schemeClr val="tx1"/>
            </a:solidFill>
          </a:endParaRPr>
        </a:p>
      </dgm:t>
    </dgm:pt>
    <dgm:pt modelId="{E5C3DA2F-D15E-4272-8A20-C497507132FD}" type="sibTrans" cxnId="{6A57945B-4071-4104-B494-D9DB5726B32D}">
      <dgm:prSet/>
      <dgm:spPr/>
      <dgm:t>
        <a:bodyPr/>
        <a:lstStyle/>
        <a:p>
          <a:endParaRPr lang="en-US">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ar-OM" sz="1800" b="1" dirty="0">
              <a:solidFill>
                <a:prstClr val="black"/>
              </a:solidFill>
              <a:latin typeface="Tahoma"/>
              <a:ea typeface="+mn-ea"/>
              <a:cs typeface="+mn-cs"/>
            </a:rPr>
            <a:t> أنظمة المراقبة القطرية/الإقليمية</a:t>
          </a:r>
        </a:p>
      </dgm:t>
    </dgm:pt>
    <dgm:pt modelId="{497F5C57-54E2-454E-A1F6-9646B994466E}" type="parTrans" cxnId="{C4C2447F-0CBF-4E59-80E4-34F574CDDCBE}">
      <dgm:prSet/>
      <dgm:spPr>
        <a:ln w="44450">
          <a:solidFill>
            <a:schemeClr val="accent2">
              <a:lumMod val="75000"/>
            </a:schemeClr>
          </a:solidFill>
        </a:ln>
      </dgm:spPr>
      <dgm:t>
        <a:bodyPr/>
        <a:lstStyle/>
        <a:p>
          <a:endParaRPr lang="en-US">
            <a:solidFill>
              <a:schemeClr val="tx1"/>
            </a:solidFill>
          </a:endParaRPr>
        </a:p>
      </dgm:t>
    </dgm:pt>
    <dgm:pt modelId="{B3075B2F-40EC-481B-84E7-DE8BDDA77768}" type="sibTrans" cxnId="{C4C2447F-0CBF-4E59-80E4-34F574CDDCBE}">
      <dgm:prSet/>
      <dgm:spPr/>
      <dgm:t>
        <a:bodyPr/>
        <a:lstStyle/>
        <a:p>
          <a:endParaRPr lang="en-US">
            <a:solidFill>
              <a:schemeClr val="tx1"/>
            </a:solidFill>
          </a:endParaRPr>
        </a:p>
      </dgm:t>
    </dgm:pt>
    <dgm:pt modelId="{997B1B5C-3FDF-44FD-824D-5BB5AE9E42DA}">
      <dgm:prSet phldrT="[Text]" custT="1"/>
      <dgm:spPr/>
      <dgm:t>
        <a:bodyPr/>
        <a:lstStyle/>
        <a:p>
          <a:r>
            <a:rPr lang="ar-OM" sz="1800" b="1">
              <a:solidFill>
                <a:schemeClr val="tx1"/>
              </a:solidFill>
            </a:rPr>
            <a:t> المصادر غير الرسمية</a:t>
          </a:r>
        </a:p>
      </dgm:t>
    </dgm:pt>
    <dgm:pt modelId="{B97EF10F-D6D6-47F0-9D82-D18A317E54A8}" type="parTrans" cxnId="{40650FD8-8692-4932-B165-E4ECEBA661FC}">
      <dgm:prSet/>
      <dgm:spPr/>
      <dgm:t>
        <a:bodyPr/>
        <a:lstStyle/>
        <a:p>
          <a:endParaRPr lang="en-US">
            <a:solidFill>
              <a:schemeClr val="tx1"/>
            </a:solidFill>
          </a:endParaRPr>
        </a:p>
      </dgm:t>
    </dgm:pt>
    <dgm:pt modelId="{03435509-BAEB-4AF8-AD21-F4E9C2FE1411}" type="sibTrans" cxnId="{40650FD8-8692-4932-B165-E4ECEBA661FC}">
      <dgm:prSet/>
      <dgm:spPr/>
      <dgm:t>
        <a:bodyPr/>
        <a:lstStyle/>
        <a:p>
          <a:endParaRPr lang="en-US">
            <a:solidFill>
              <a:schemeClr val="tx1"/>
            </a:solidFill>
          </a:endParaRPr>
        </a:p>
      </dgm:t>
    </dgm:pt>
    <dgm:pt modelId="{D5AA5E3B-B8EA-4C41-B2FB-1593E78580CD}">
      <dgm:prSet phldrT="[Text]" custT="1"/>
      <dgm:spPr/>
      <dgm:t>
        <a:bodyPr/>
        <a:lstStyle/>
        <a:p>
          <a:r>
            <a:rPr lang="ar-OM" sz="1800" b="1">
              <a:solidFill>
                <a:schemeClr val="tx1"/>
              </a:solidFill>
            </a:rPr>
            <a:t>المنصات المقيدة</a:t>
          </a:r>
        </a:p>
      </dgm:t>
    </dgm:pt>
    <dgm:pt modelId="{7EAA2B24-9945-47D3-9883-C75FBB3C3EFF}" type="parTrans" cxnId="{0E11FBD5-35C8-4E01-BA67-D9A0E2B6DB98}">
      <dgm:prSet/>
      <dgm:spPr>
        <a:ln w="44450">
          <a:solidFill>
            <a:srgbClr val="69AE27"/>
          </a:solidFill>
        </a:ln>
      </dgm:spPr>
      <dgm:t>
        <a:bodyPr/>
        <a:lstStyle/>
        <a:p>
          <a:endParaRPr lang="en-US">
            <a:solidFill>
              <a:schemeClr val="tx1"/>
            </a:solidFill>
          </a:endParaRPr>
        </a:p>
      </dgm:t>
    </dgm:pt>
    <dgm:pt modelId="{D6E2AAA0-60C5-4AF5-9A01-37414B9120C4}" type="sibTrans" cxnId="{0E11FBD5-35C8-4E01-BA67-D9A0E2B6DB98}">
      <dgm:prSet/>
      <dgm:spPr/>
      <dgm:t>
        <a:bodyPr/>
        <a:lstStyle/>
        <a:p>
          <a:endParaRPr lang="en-US">
            <a:solidFill>
              <a:schemeClr val="tx1"/>
            </a:solidFill>
          </a:endParaRPr>
        </a:p>
      </dgm:t>
    </dgm:pt>
    <dgm:pt modelId="{6BCC867C-4111-49C2-B71E-BDF0A754E0BF}">
      <dgm:prSet phldrT="[Text]" custT="1"/>
      <dgm:spPr/>
      <dgm:t>
        <a:bodyPr/>
        <a:lstStyle/>
        <a:p>
          <a:r>
            <a:rPr lang="ar-OM" sz="1800">
              <a:solidFill>
                <a:schemeClr val="tx1"/>
              </a:solidFill>
            </a:rPr>
            <a:t>تطبيقات تجميع المعلومات عبر الويب</a:t>
          </a:r>
        </a:p>
      </dgm:t>
    </dgm:pt>
    <dgm:pt modelId="{5E4AF7D3-7873-4FE2-AB2B-7ECE5C58966B}" type="parTrans" cxnId="{8734BADE-9FE1-4CCD-BCC9-6D3DE93587A6}">
      <dgm:prSet/>
      <dgm:spPr>
        <a:ln w="44450">
          <a:solidFill>
            <a:srgbClr val="69AE27"/>
          </a:solidFill>
        </a:ln>
      </dgm:spPr>
      <dgm:t>
        <a:bodyPr/>
        <a:lstStyle/>
        <a:p>
          <a:endParaRPr lang="en-US">
            <a:solidFill>
              <a:schemeClr val="tx1"/>
            </a:solidFill>
          </a:endParaRPr>
        </a:p>
      </dgm:t>
    </dgm:pt>
    <dgm:pt modelId="{0C038D65-197B-4AF7-9A94-9972646E1603}" type="sibTrans" cxnId="{8734BADE-9FE1-4CCD-BCC9-6D3DE93587A6}">
      <dgm:prSet/>
      <dgm:spPr/>
      <dgm:t>
        <a:bodyPr/>
        <a:lstStyle/>
        <a:p>
          <a:endParaRPr lang="en-US">
            <a:solidFill>
              <a:schemeClr val="tx1"/>
            </a:solidFill>
          </a:endParaRPr>
        </a:p>
      </dgm:t>
    </dgm:pt>
    <dgm:pt modelId="{148A6B4E-6A7F-4298-A9D4-743E20321FC6}">
      <dgm:prSet phldrT="[Text]" custT="1"/>
      <dgm:spPr/>
      <dgm:t>
        <a:bodyPr/>
        <a:lstStyle/>
        <a:p>
          <a:r>
            <a:rPr lang="ar-OM" sz="1800">
              <a:solidFill>
                <a:schemeClr val="tx1"/>
              </a:solidFill>
            </a:rPr>
            <a:t>وسائل التواصل الاجتماعي</a:t>
          </a:r>
        </a:p>
      </dgm:t>
    </dgm:pt>
    <dgm:pt modelId="{C2BEB798-27C4-4CBF-BE50-24313436FC1B}" type="parTrans" cxnId="{E220E7F9-5D14-4EE3-B5CC-2485C3980D62}">
      <dgm:prSet/>
      <dgm:spPr>
        <a:ln w="44450">
          <a:solidFill>
            <a:srgbClr val="69AE27"/>
          </a:solidFill>
        </a:ln>
      </dgm:spPr>
      <dgm:t>
        <a:bodyPr/>
        <a:lstStyle/>
        <a:p>
          <a:endParaRPr lang="en-US">
            <a:solidFill>
              <a:schemeClr val="tx1"/>
            </a:solidFill>
          </a:endParaRPr>
        </a:p>
      </dgm:t>
    </dgm:pt>
    <dgm:pt modelId="{417CC8C4-492F-4721-94DC-D96652438D5D}" type="sibTrans" cxnId="{E220E7F9-5D14-4EE3-B5CC-2485C3980D62}">
      <dgm:prSet/>
      <dgm:spPr/>
      <dgm:t>
        <a:bodyPr/>
        <a:lstStyle/>
        <a:p>
          <a:endParaRPr lang="en-US">
            <a:solidFill>
              <a:schemeClr val="tx1"/>
            </a:solidFill>
          </a:endParaRPr>
        </a:p>
      </dgm:t>
    </dgm:pt>
    <dgm:pt modelId="{5B6D5D8D-EE4B-427A-A0B3-B73682E41447}">
      <dgm:prSet phldrT="[Text]" custT="1"/>
      <dgm:spPr/>
      <dgm:t>
        <a:bodyPr/>
        <a:lstStyle/>
        <a:p>
          <a:pPr>
            <a:lnSpc>
              <a:spcPct val="100000"/>
            </a:lnSpc>
            <a:spcAft>
              <a:spcPts val="0"/>
            </a:spcAft>
          </a:pPr>
          <a:r>
            <a:rPr lang="ar-OM" sz="1800">
              <a:solidFill>
                <a:schemeClr val="tx1"/>
              </a:solidFill>
            </a:rPr>
            <a:t>تخضع للإشراف</a:t>
          </a:r>
        </a:p>
      </dgm:t>
    </dgm:pt>
    <dgm:pt modelId="{4B6E5B56-02D2-43D5-B3FF-29B1B263E93C}" type="parTrans" cxnId="{CF418F00-4811-4229-9566-3D4DAE804669}">
      <dgm:prSet/>
      <dgm:spPr/>
      <dgm:t>
        <a:bodyPr/>
        <a:lstStyle/>
        <a:p>
          <a:endParaRPr lang="en-US">
            <a:solidFill>
              <a:schemeClr val="tx1"/>
            </a:solidFill>
          </a:endParaRPr>
        </a:p>
      </dgm:t>
    </dgm:pt>
    <dgm:pt modelId="{140DEE61-7F03-44FC-8953-4427FCD7A6AE}" type="sibTrans" cxnId="{CF418F00-4811-4229-9566-3D4DAE804669}">
      <dgm:prSet/>
      <dgm:spPr/>
      <dgm:t>
        <a:bodyPr/>
        <a:lstStyle/>
        <a:p>
          <a:endParaRPr lang="en-US">
            <a:solidFill>
              <a:schemeClr val="tx1"/>
            </a:solidFill>
          </a:endParaRPr>
        </a:p>
      </dgm:t>
    </dgm:pt>
    <dgm:pt modelId="{391138D0-7426-4BD1-8036-8CC3251FEC3A}">
      <dgm:prSet phldrT="[Text]" custT="1"/>
      <dgm:spPr/>
      <dgm:t>
        <a:bodyPr/>
        <a:lstStyle/>
        <a:p>
          <a:pPr>
            <a:lnSpc>
              <a:spcPct val="100000"/>
            </a:lnSpc>
            <a:spcAft>
              <a:spcPts val="0"/>
            </a:spcAft>
          </a:pPr>
          <a:r>
            <a:rPr lang="ar-OM" sz="1800">
              <a:solidFill>
                <a:schemeClr val="tx1"/>
              </a:solidFill>
            </a:rPr>
            <a:t> تلقائية</a:t>
          </a:r>
        </a:p>
      </dgm:t>
    </dgm:pt>
    <dgm:pt modelId="{206715AE-53DF-4399-BB9C-07E75B2110A9}" type="parTrans" cxnId="{797FC966-EDB8-4D67-B918-20A0066C13B1}">
      <dgm:prSet/>
      <dgm:spPr/>
      <dgm:t>
        <a:bodyPr/>
        <a:lstStyle/>
        <a:p>
          <a:endParaRPr lang="en-US">
            <a:solidFill>
              <a:schemeClr val="tx1"/>
            </a:solidFill>
          </a:endParaRPr>
        </a:p>
      </dgm:t>
    </dgm:pt>
    <dgm:pt modelId="{1566CB97-9E9B-47C6-91B0-191FC0F52C97}" type="sibTrans" cxnId="{797FC966-EDB8-4D67-B918-20A0066C13B1}">
      <dgm:prSet/>
      <dgm:spPr/>
      <dgm:t>
        <a:bodyPr/>
        <a:lstStyle/>
        <a:p>
          <a:endParaRPr lang="en-US">
            <a:solidFill>
              <a:schemeClr val="tx1"/>
            </a:solidFill>
          </a:endParaRPr>
        </a:p>
      </dgm:t>
    </dgm:pt>
    <dgm:pt modelId="{0E73BAC4-8F29-4D3D-BE1C-B9DF11BE6A13}">
      <dgm:prSet phldrT="[Text]" custT="1"/>
      <dgm:spPr/>
      <dgm:t>
        <a:bodyPr/>
        <a:lstStyle/>
        <a:p>
          <a:pPr>
            <a:lnSpc>
              <a:spcPct val="100000"/>
            </a:lnSpc>
            <a:spcAft>
              <a:spcPts val="0"/>
            </a:spcAft>
          </a:pPr>
          <a:r>
            <a:rPr lang="ar-OM" sz="1800">
              <a:solidFill>
                <a:schemeClr val="tx1"/>
              </a:solidFill>
            </a:rPr>
            <a:t> المراقبة اليدوية</a:t>
          </a:r>
        </a:p>
      </dgm:t>
    </dgm:pt>
    <dgm:pt modelId="{07EDBE49-2488-47B3-82FE-CF80D1B1F213}" type="parTrans" cxnId="{94FAE804-3FE1-451A-8303-D8457D17B284}">
      <dgm:prSet/>
      <dgm:spPr/>
      <dgm:t>
        <a:bodyPr/>
        <a:lstStyle/>
        <a:p>
          <a:endParaRPr lang="en-US">
            <a:solidFill>
              <a:schemeClr val="tx1"/>
            </a:solidFill>
          </a:endParaRPr>
        </a:p>
      </dgm:t>
    </dgm:pt>
    <dgm:pt modelId="{B356B0B3-DFA3-464F-B55C-729706C82A5C}" type="sibTrans" cxnId="{94FAE804-3FE1-451A-8303-D8457D17B284}">
      <dgm:prSet/>
      <dgm:spPr/>
      <dgm:t>
        <a:bodyPr/>
        <a:lstStyle/>
        <a:p>
          <a:endParaRPr lang="en-US">
            <a:solidFill>
              <a:schemeClr val="tx1"/>
            </a:solidFill>
          </a:endParaRPr>
        </a:p>
      </dgm:t>
    </dgm:pt>
    <dgm:pt modelId="{7A581C72-95EA-487F-95FF-C0E9F966BBDE}">
      <dgm:prSet phldrT="[Text]" custT="1"/>
      <dgm:spPr/>
      <dgm:t>
        <a:bodyPr/>
        <a:lstStyle/>
        <a:p>
          <a:pPr>
            <a:lnSpc>
              <a:spcPct val="100000"/>
            </a:lnSpc>
            <a:spcAft>
              <a:spcPts val="0"/>
            </a:spcAft>
          </a:pPr>
          <a:r>
            <a:rPr lang="ar-OM" sz="1800">
              <a:solidFill>
                <a:schemeClr val="tx1"/>
              </a:solidFill>
            </a:rPr>
            <a:t> المراقبة التلقائية</a:t>
          </a:r>
        </a:p>
      </dgm:t>
    </dgm:pt>
    <dgm:pt modelId="{1C9227C2-EA2C-4127-8991-6749525E9F50}" type="parTrans" cxnId="{BA8DB799-2A94-42D2-BB2C-8CE7DC5A0B4E}">
      <dgm:prSet/>
      <dgm:spPr/>
      <dgm:t>
        <a:bodyPr/>
        <a:lstStyle/>
        <a:p>
          <a:endParaRPr lang="en-US">
            <a:solidFill>
              <a:schemeClr val="tx1"/>
            </a:solidFill>
          </a:endParaRPr>
        </a:p>
      </dgm:t>
    </dgm:pt>
    <dgm:pt modelId="{E0C99832-0AB2-481B-938B-C3751E09CF2E}" type="sibTrans" cxnId="{BA8DB799-2A94-42D2-BB2C-8CE7DC5A0B4E}">
      <dgm:prSet/>
      <dgm:spPr/>
      <dgm:t>
        <a:bodyPr/>
        <a:lstStyle/>
        <a:p>
          <a:endParaRPr lang="en-US">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pt>
    <dgm:pt modelId="{533D5CEC-597F-4A06-AF88-0557B1234BDE}" type="pres">
      <dgm:prSet presAssocID="{3BF23DCD-D14D-4652-B874-9F574610E87F}" presName="hierRoot1" presStyleCnt="0">
        <dgm:presLayoutVars>
          <dgm:hierBranch val="init"/>
        </dgm:presLayoutVars>
      </dgm:prSet>
      <dgm:spPr/>
    </dgm:pt>
    <dgm:pt modelId="{A4CE7B08-7D79-42CF-A402-AD67ACACD346}" type="pres">
      <dgm:prSet presAssocID="{3BF23DCD-D14D-4652-B874-9F574610E87F}" presName="rootComposite1" presStyleCnt="0"/>
      <dgm:spPr/>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pt>
    <dgm:pt modelId="{7936441A-BFD1-4D04-B4C4-EC4AC25EAD7F}" type="pres">
      <dgm:prSet presAssocID="{3BF23DCD-D14D-4652-B874-9F574610E87F}" presName="rootConnector1" presStyleLbl="node1" presStyleIdx="0" presStyleCnt="0"/>
      <dgm:spPr/>
    </dgm:pt>
    <dgm:pt modelId="{7419DE65-44DB-4625-B579-2B801A1F536B}" type="pres">
      <dgm:prSet presAssocID="{3BF23DCD-D14D-4652-B874-9F574610E87F}" presName="hierChild2" presStyleCnt="0"/>
      <dgm:spPr/>
    </dgm:pt>
    <dgm:pt modelId="{27FCCD8B-CCFE-4FCD-AAF2-835EAA45CC31}" type="pres">
      <dgm:prSet presAssocID="{45411D7C-3F8A-4B1A-AFFB-B8E34BBD757F}" presName="Name37" presStyleLbl="parChTrans1D2" presStyleIdx="0" presStyleCnt="2"/>
      <dgm:spPr/>
    </dgm:pt>
    <dgm:pt modelId="{DDCA9B3D-0F7D-4B0D-B85D-7F07397B8566}" type="pres">
      <dgm:prSet presAssocID="{D2258C22-54CB-48FC-AC5A-49FB07933336}" presName="hierRoot2" presStyleCnt="0">
        <dgm:presLayoutVars>
          <dgm:hierBranch/>
        </dgm:presLayoutVars>
      </dgm:prSet>
      <dgm:spPr/>
    </dgm:pt>
    <dgm:pt modelId="{E98BD5D9-5FDF-4222-A601-80D9F3988C45}" type="pres">
      <dgm:prSet presAssocID="{D2258C22-54CB-48FC-AC5A-49FB07933336}" presName="rootComposite" presStyleCnt="0"/>
      <dgm:spPr/>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pt>
    <dgm:pt modelId="{D66CC37F-1598-4AB2-8566-701FE03BFC25}" type="pres">
      <dgm:prSet presAssocID="{D2258C22-54CB-48FC-AC5A-49FB07933336}" presName="rootConnector" presStyleLbl="node2" presStyleIdx="0" presStyleCnt="2"/>
      <dgm:spPr/>
    </dgm:pt>
    <dgm:pt modelId="{750A9D22-0F77-4E57-90E1-3FFD69B78071}" type="pres">
      <dgm:prSet presAssocID="{D2258C22-54CB-48FC-AC5A-49FB07933336}" presName="hierChild4" presStyleCnt="0"/>
      <dgm:spPr/>
    </dgm:pt>
    <dgm:pt modelId="{DC80C75E-C69C-4F07-9CD2-489B5FABCB6D}" type="pres">
      <dgm:prSet presAssocID="{497F5C57-54E2-454E-A1F6-9646B994466E}" presName="Name35" presStyleLbl="parChTrans1D3" presStyleIdx="0" presStyleCnt="4"/>
      <dgm:spPr/>
    </dgm:pt>
    <dgm:pt modelId="{C4D8AB64-5177-45B4-8A41-8A32160E19DC}" type="pres">
      <dgm:prSet presAssocID="{BDCDDA8C-8DFC-47C1-A4E1-096910C1CB90}" presName="hierRoot2" presStyleCnt="0">
        <dgm:presLayoutVars>
          <dgm:hierBranch/>
        </dgm:presLayoutVars>
      </dgm:prSet>
      <dgm:spPr/>
    </dgm:pt>
    <dgm:pt modelId="{9C74711E-EEB2-477B-B5BA-C7F17E62FEF4}" type="pres">
      <dgm:prSet presAssocID="{BDCDDA8C-8DFC-47C1-A4E1-096910C1CB90}" presName="rootComposite" presStyleCnt="0"/>
      <dgm:spPr/>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pt>
    <dgm:pt modelId="{62BA834C-34AE-471E-8699-9A7EF68C659D}" type="pres">
      <dgm:prSet presAssocID="{BDCDDA8C-8DFC-47C1-A4E1-096910C1CB90}" presName="rootConnector" presStyleLbl="node3" presStyleIdx="0" presStyleCnt="4"/>
      <dgm:spPr/>
    </dgm:pt>
    <dgm:pt modelId="{C19DF997-C616-4114-B994-22997D327383}" type="pres">
      <dgm:prSet presAssocID="{BDCDDA8C-8DFC-47C1-A4E1-096910C1CB90}" presName="hierChild4" presStyleCnt="0"/>
      <dgm:spPr/>
    </dgm:pt>
    <dgm:pt modelId="{AC6FC665-CE54-4771-AA01-47ABC01A321F}" type="pres">
      <dgm:prSet presAssocID="{BDCDDA8C-8DFC-47C1-A4E1-096910C1CB90}" presName="hierChild5" presStyleCnt="0"/>
      <dgm:spPr/>
    </dgm:pt>
    <dgm:pt modelId="{351B9B59-7137-4E87-950A-2C2D9524F735}" type="pres">
      <dgm:prSet presAssocID="{D2258C22-54CB-48FC-AC5A-49FB07933336}" presName="hierChild5" presStyleCnt="0"/>
      <dgm:spPr/>
    </dgm:pt>
    <dgm:pt modelId="{1C81A377-F54B-4A65-8CEE-5F696FC24AB3}" type="pres">
      <dgm:prSet presAssocID="{030EE85A-2226-434B-BFDD-E1EEB550750A}" presName="Name37" presStyleLbl="parChTrans1D2" presStyleIdx="1" presStyleCnt="2"/>
      <dgm:spPr/>
    </dgm:pt>
    <dgm:pt modelId="{681E13C0-B136-4F0C-A22A-3ECB57987658}" type="pres">
      <dgm:prSet presAssocID="{FDEF69D0-F697-4FFE-A00A-408790736519}" presName="hierRoot2" presStyleCnt="0">
        <dgm:presLayoutVars>
          <dgm:hierBranch val="init"/>
        </dgm:presLayoutVars>
      </dgm:prSet>
      <dgm:spPr/>
    </dgm:pt>
    <dgm:pt modelId="{230EC129-6B8B-45CF-847D-238B0F473405}" type="pres">
      <dgm:prSet presAssocID="{FDEF69D0-F697-4FFE-A00A-408790736519}" presName="rootComposite" presStyleCnt="0"/>
      <dgm:spPr/>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pt>
    <dgm:pt modelId="{78D5A274-F864-4477-83DF-BD59724E8605}" type="pres">
      <dgm:prSet presAssocID="{FDEF69D0-F697-4FFE-A00A-408790736519}" presName="rootConnector" presStyleLbl="node2" presStyleIdx="1" presStyleCnt="2"/>
      <dgm:spPr/>
    </dgm:pt>
    <dgm:pt modelId="{83CE87F3-B964-4C23-8797-480F84897E4B}" type="pres">
      <dgm:prSet presAssocID="{FDEF69D0-F697-4FFE-A00A-408790736519}" presName="hierChild4" presStyleCnt="0"/>
      <dgm:spPr/>
    </dgm:pt>
    <dgm:pt modelId="{09A2ECE2-1C57-4656-8AEE-0AE8E66D0C4A}" type="pres">
      <dgm:prSet presAssocID="{7F2E2247-3E22-4FE3-8E6E-52E431E1AE6D}" presName="Name37" presStyleLbl="parChTrans1D3" presStyleIdx="1" presStyleCnt="4"/>
      <dgm:spPr/>
    </dgm:pt>
    <dgm:pt modelId="{EC1E58CC-882A-41BD-9C68-992570B3DAF0}" type="pres">
      <dgm:prSet presAssocID="{CA21FE9E-E36A-418D-83E0-DD030C82A785}" presName="hierRoot2" presStyleCnt="0">
        <dgm:presLayoutVars>
          <dgm:hierBranch val="init"/>
        </dgm:presLayoutVars>
      </dgm:prSet>
      <dgm:spPr/>
    </dgm:pt>
    <dgm:pt modelId="{2CBBABA8-0547-426B-9A0A-17560BA3C0C6}" type="pres">
      <dgm:prSet presAssocID="{CA21FE9E-E36A-418D-83E0-DD030C82A785}" presName="rootComposite" presStyleCnt="0"/>
      <dgm:spPr/>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pt>
    <dgm:pt modelId="{DBF96B58-DF81-4C61-9EDE-16BC6E166CAA}" type="pres">
      <dgm:prSet presAssocID="{CA21FE9E-E36A-418D-83E0-DD030C82A785}" presName="rootConnector" presStyleLbl="node3" presStyleIdx="1" presStyleCnt="4"/>
      <dgm:spPr/>
    </dgm:pt>
    <dgm:pt modelId="{71E8CD6B-22DF-40D0-A450-5A83ECA57B79}" type="pres">
      <dgm:prSet presAssocID="{CA21FE9E-E36A-418D-83E0-DD030C82A785}" presName="hierChild4" presStyleCnt="0"/>
      <dgm:spPr/>
    </dgm:pt>
    <dgm:pt modelId="{4A492CF1-F250-429C-A9E8-37B5F3B848F3}" type="pres">
      <dgm:prSet presAssocID="{CA21FE9E-E36A-418D-83E0-DD030C82A785}" presName="hierChild5" presStyleCnt="0"/>
      <dgm:spPr/>
    </dgm:pt>
    <dgm:pt modelId="{9F87F3D8-CDB0-49AB-8758-85D486D76ED3}" type="pres">
      <dgm:prSet presAssocID="{B97EF10F-D6D6-47F0-9D82-D18A317E54A8}" presName="Name37" presStyleLbl="parChTrans1D3" presStyleIdx="2" presStyleCnt="4"/>
      <dgm:spPr/>
    </dgm:pt>
    <dgm:pt modelId="{50A902D8-DB4B-4A99-841C-9329E405B263}" type="pres">
      <dgm:prSet presAssocID="{997B1B5C-3FDF-44FD-824D-5BB5AE9E42DA}" presName="hierRoot2" presStyleCnt="0">
        <dgm:presLayoutVars>
          <dgm:hierBranch val="init"/>
        </dgm:presLayoutVars>
      </dgm:prSet>
      <dgm:spPr/>
    </dgm:pt>
    <dgm:pt modelId="{34524373-9CC2-4AF5-AA9C-ADCE3147CAAC}" type="pres">
      <dgm:prSet presAssocID="{997B1B5C-3FDF-44FD-824D-5BB5AE9E42DA}" presName="rootComposite" presStyleCnt="0"/>
      <dgm:spPr/>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pt>
    <dgm:pt modelId="{42B565B1-F165-436D-9D3F-6BC8767A2F0A}" type="pres">
      <dgm:prSet presAssocID="{997B1B5C-3FDF-44FD-824D-5BB5AE9E42DA}" presName="rootConnector" presStyleLbl="node3" presStyleIdx="2" presStyleCnt="4"/>
      <dgm:spPr/>
    </dgm:pt>
    <dgm:pt modelId="{5957D5C2-5A34-4909-B2B5-F9C99461F311}" type="pres">
      <dgm:prSet presAssocID="{997B1B5C-3FDF-44FD-824D-5BB5AE9E42DA}" presName="hierChild4" presStyleCnt="0"/>
      <dgm:spPr/>
    </dgm:pt>
    <dgm:pt modelId="{D4DDEF46-FE07-4E57-AF4C-C117019FD2CB}" type="pres">
      <dgm:prSet presAssocID="{5E4AF7D3-7873-4FE2-AB2B-7ECE5C58966B}" presName="Name37" presStyleLbl="parChTrans1D4" presStyleIdx="0" presStyleCnt="6"/>
      <dgm:spPr/>
    </dgm:pt>
    <dgm:pt modelId="{5C0D0774-938A-4F6E-B01B-9B84711954EE}" type="pres">
      <dgm:prSet presAssocID="{6BCC867C-4111-49C2-B71E-BDF0A754E0BF}" presName="hierRoot2" presStyleCnt="0">
        <dgm:presLayoutVars>
          <dgm:hierBranch val="l"/>
        </dgm:presLayoutVars>
      </dgm:prSet>
      <dgm:spPr/>
    </dgm:pt>
    <dgm:pt modelId="{8ADF9AC3-97C4-4863-89EF-F38E62573E2F}" type="pres">
      <dgm:prSet presAssocID="{6BCC867C-4111-49C2-B71E-BDF0A754E0BF}" presName="rootComposite" presStyleCnt="0"/>
      <dgm:spPr/>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pt>
    <dgm:pt modelId="{9F6FE786-E40C-4DE0-9BF5-6D293C283B42}" type="pres">
      <dgm:prSet presAssocID="{6BCC867C-4111-49C2-B71E-BDF0A754E0BF}" presName="rootConnector" presStyleLbl="node4" presStyleIdx="0" presStyleCnt="6"/>
      <dgm:spPr/>
    </dgm:pt>
    <dgm:pt modelId="{65164181-3704-4AE6-A19F-9A61947117C7}" type="pres">
      <dgm:prSet presAssocID="{6BCC867C-4111-49C2-B71E-BDF0A754E0BF}" presName="hierChild4" presStyleCnt="0"/>
      <dgm:spPr/>
    </dgm:pt>
    <dgm:pt modelId="{15B3D504-35D5-4046-8412-31D600356292}" type="pres">
      <dgm:prSet presAssocID="{4B6E5B56-02D2-43D5-B3FF-29B1B263E93C}" presName="Name50" presStyleLbl="parChTrans1D4" presStyleIdx="1" presStyleCnt="6"/>
      <dgm:spPr/>
    </dgm:pt>
    <dgm:pt modelId="{14E33A6B-9F65-4502-82CA-FA2BF6610B68}" type="pres">
      <dgm:prSet presAssocID="{5B6D5D8D-EE4B-427A-A0B3-B73682E41447}" presName="hierRoot2" presStyleCnt="0">
        <dgm:presLayoutVars>
          <dgm:hierBranch val="init"/>
        </dgm:presLayoutVars>
      </dgm:prSet>
      <dgm:spPr/>
    </dgm:pt>
    <dgm:pt modelId="{CD8B3BBE-069A-4566-AC6F-2494144977E3}" type="pres">
      <dgm:prSet presAssocID="{5B6D5D8D-EE4B-427A-A0B3-B73682E41447}" presName="rootComposite" presStyleCnt="0"/>
      <dgm:spPr/>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pt>
    <dgm:pt modelId="{065CF884-73B8-43AB-823E-FED2557416F5}" type="pres">
      <dgm:prSet presAssocID="{5B6D5D8D-EE4B-427A-A0B3-B73682E41447}" presName="rootConnector" presStyleLbl="node4" presStyleIdx="1" presStyleCnt="6"/>
      <dgm:spPr/>
    </dgm:pt>
    <dgm:pt modelId="{F5B9CF25-9DCC-4602-9548-CDAF4B8E2E81}" type="pres">
      <dgm:prSet presAssocID="{5B6D5D8D-EE4B-427A-A0B3-B73682E41447}" presName="hierChild4" presStyleCnt="0"/>
      <dgm:spPr/>
    </dgm:pt>
    <dgm:pt modelId="{F356F3DC-A3BF-4AB9-9C19-8842333EFF3C}" type="pres">
      <dgm:prSet presAssocID="{5B6D5D8D-EE4B-427A-A0B3-B73682E41447}" presName="hierChild5" presStyleCnt="0"/>
      <dgm:spPr/>
    </dgm:pt>
    <dgm:pt modelId="{DEB2829D-2A54-492A-9403-530798BCE525}" type="pres">
      <dgm:prSet presAssocID="{206715AE-53DF-4399-BB9C-07E75B2110A9}" presName="Name50" presStyleLbl="parChTrans1D4" presStyleIdx="2" presStyleCnt="6"/>
      <dgm:spPr/>
    </dgm:pt>
    <dgm:pt modelId="{CC4325F1-456F-4A97-8A54-F76E43FE3149}" type="pres">
      <dgm:prSet presAssocID="{391138D0-7426-4BD1-8036-8CC3251FEC3A}" presName="hierRoot2" presStyleCnt="0">
        <dgm:presLayoutVars>
          <dgm:hierBranch val="init"/>
        </dgm:presLayoutVars>
      </dgm:prSet>
      <dgm:spPr/>
    </dgm:pt>
    <dgm:pt modelId="{557EC610-D2EF-46FA-A41D-FA2E6B451898}" type="pres">
      <dgm:prSet presAssocID="{391138D0-7426-4BD1-8036-8CC3251FEC3A}" presName="rootComposite" presStyleCnt="0"/>
      <dgm:spPr/>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pt>
    <dgm:pt modelId="{73B548AF-B536-4087-B860-8B1F774C4CBA}" type="pres">
      <dgm:prSet presAssocID="{391138D0-7426-4BD1-8036-8CC3251FEC3A}" presName="rootConnector" presStyleLbl="node4" presStyleIdx="2" presStyleCnt="6"/>
      <dgm:spPr/>
    </dgm:pt>
    <dgm:pt modelId="{747276EC-0D91-4E3E-8B2E-5DADA87AB8CE}" type="pres">
      <dgm:prSet presAssocID="{391138D0-7426-4BD1-8036-8CC3251FEC3A}" presName="hierChild4" presStyleCnt="0"/>
      <dgm:spPr/>
    </dgm:pt>
    <dgm:pt modelId="{99780FB6-CDB5-4A8D-A07C-E8E4667343B8}" type="pres">
      <dgm:prSet presAssocID="{391138D0-7426-4BD1-8036-8CC3251FEC3A}" presName="hierChild5" presStyleCnt="0"/>
      <dgm:spPr/>
    </dgm:pt>
    <dgm:pt modelId="{FAD2E0C8-507E-4E1A-B939-9C5EA81DC2FE}" type="pres">
      <dgm:prSet presAssocID="{6BCC867C-4111-49C2-B71E-BDF0A754E0BF}" presName="hierChild5" presStyleCnt="0"/>
      <dgm:spPr/>
    </dgm:pt>
    <dgm:pt modelId="{73646372-E536-4097-9361-0F46A780312B}" type="pres">
      <dgm:prSet presAssocID="{C2BEB798-27C4-4CBF-BE50-24313436FC1B}" presName="Name37" presStyleLbl="parChTrans1D4" presStyleIdx="3" presStyleCnt="6"/>
      <dgm:spPr/>
    </dgm:pt>
    <dgm:pt modelId="{C35D370B-9D97-473B-B5B6-FA08E686B4DD}" type="pres">
      <dgm:prSet presAssocID="{148A6B4E-6A7F-4298-A9D4-743E20321FC6}" presName="hierRoot2" presStyleCnt="0">
        <dgm:presLayoutVars>
          <dgm:hierBranch val="r"/>
        </dgm:presLayoutVars>
      </dgm:prSet>
      <dgm:spPr/>
    </dgm:pt>
    <dgm:pt modelId="{2213486F-280F-4F51-A682-5548BC61EAAC}" type="pres">
      <dgm:prSet presAssocID="{148A6B4E-6A7F-4298-A9D4-743E20321FC6}" presName="rootComposite" presStyleCnt="0"/>
      <dgm:spPr/>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pt>
    <dgm:pt modelId="{7A1DFBE2-EA81-4F44-9EF6-A421BC28973B}" type="pres">
      <dgm:prSet presAssocID="{148A6B4E-6A7F-4298-A9D4-743E20321FC6}" presName="rootConnector" presStyleLbl="node4" presStyleIdx="3" presStyleCnt="6"/>
      <dgm:spPr/>
    </dgm:pt>
    <dgm:pt modelId="{E70F1D8D-0BA4-46E4-9E89-9F4063630D0D}" type="pres">
      <dgm:prSet presAssocID="{148A6B4E-6A7F-4298-A9D4-743E20321FC6}" presName="hierChild4" presStyleCnt="0"/>
      <dgm:spPr/>
    </dgm:pt>
    <dgm:pt modelId="{363F8297-5324-483C-BFBB-B210757B198C}" type="pres">
      <dgm:prSet presAssocID="{07EDBE49-2488-47B3-82FE-CF80D1B1F213}" presName="Name50" presStyleLbl="parChTrans1D4" presStyleIdx="4" presStyleCnt="6"/>
      <dgm:spPr/>
    </dgm:pt>
    <dgm:pt modelId="{E5562C85-712C-4D53-936E-309A09AF1153}" type="pres">
      <dgm:prSet presAssocID="{0E73BAC4-8F29-4D3D-BE1C-B9DF11BE6A13}" presName="hierRoot2" presStyleCnt="0">
        <dgm:presLayoutVars>
          <dgm:hierBranch val="r"/>
        </dgm:presLayoutVars>
      </dgm:prSet>
      <dgm:spPr/>
    </dgm:pt>
    <dgm:pt modelId="{70194BD2-A53A-40DA-BE51-E06876DA1872}" type="pres">
      <dgm:prSet presAssocID="{0E73BAC4-8F29-4D3D-BE1C-B9DF11BE6A13}" presName="rootComposite" presStyleCnt="0"/>
      <dgm:spPr/>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pt>
    <dgm:pt modelId="{93DF199E-1EFD-4DFA-B3DB-BA66D9BBB801}" type="pres">
      <dgm:prSet presAssocID="{0E73BAC4-8F29-4D3D-BE1C-B9DF11BE6A13}" presName="rootConnector" presStyleLbl="node4" presStyleIdx="4" presStyleCnt="6"/>
      <dgm:spPr/>
    </dgm:pt>
    <dgm:pt modelId="{1E364182-070B-4583-BED8-E3BC649EC6D0}" type="pres">
      <dgm:prSet presAssocID="{0E73BAC4-8F29-4D3D-BE1C-B9DF11BE6A13}" presName="hierChild4" presStyleCnt="0"/>
      <dgm:spPr/>
    </dgm:pt>
    <dgm:pt modelId="{01937F06-55C3-49A5-BAEC-56D96735469B}" type="pres">
      <dgm:prSet presAssocID="{0E73BAC4-8F29-4D3D-BE1C-B9DF11BE6A13}" presName="hierChild5" presStyleCnt="0"/>
      <dgm:spPr/>
    </dgm:pt>
    <dgm:pt modelId="{605F29CE-2EE9-4150-BA60-A08F76DAA3D2}" type="pres">
      <dgm:prSet presAssocID="{1C9227C2-EA2C-4127-8991-6749525E9F50}" presName="Name50" presStyleLbl="parChTrans1D4" presStyleIdx="5" presStyleCnt="6"/>
      <dgm:spPr/>
    </dgm:pt>
    <dgm:pt modelId="{20FC4458-936C-4377-AFE2-3B60A7D7C371}" type="pres">
      <dgm:prSet presAssocID="{7A581C72-95EA-487F-95FF-C0E9F966BBDE}" presName="hierRoot2" presStyleCnt="0">
        <dgm:presLayoutVars>
          <dgm:hierBranch val="r"/>
        </dgm:presLayoutVars>
      </dgm:prSet>
      <dgm:spPr/>
    </dgm:pt>
    <dgm:pt modelId="{EA155994-9EC3-4BD8-B01B-353C9FE87CD5}" type="pres">
      <dgm:prSet presAssocID="{7A581C72-95EA-487F-95FF-C0E9F966BBDE}" presName="rootComposite" presStyleCnt="0"/>
      <dgm:spPr/>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pt>
    <dgm:pt modelId="{D2799EDD-D71A-4C78-8427-FA6993E7C369}" type="pres">
      <dgm:prSet presAssocID="{7A581C72-95EA-487F-95FF-C0E9F966BBDE}" presName="rootConnector" presStyleLbl="node4" presStyleIdx="5" presStyleCnt="6"/>
      <dgm:spPr/>
    </dgm:pt>
    <dgm:pt modelId="{DE548F2D-875B-46ED-8A52-403518557561}" type="pres">
      <dgm:prSet presAssocID="{7A581C72-95EA-487F-95FF-C0E9F966BBDE}" presName="hierChild4" presStyleCnt="0"/>
      <dgm:spPr/>
    </dgm:pt>
    <dgm:pt modelId="{E5C1F053-1727-4959-93A6-2E654C1E01B6}" type="pres">
      <dgm:prSet presAssocID="{7A581C72-95EA-487F-95FF-C0E9F966BBDE}" presName="hierChild5" presStyleCnt="0"/>
      <dgm:spPr/>
    </dgm:pt>
    <dgm:pt modelId="{77F4D6C0-4988-42A0-B0B5-9C160A61C7C4}" type="pres">
      <dgm:prSet presAssocID="{148A6B4E-6A7F-4298-A9D4-743E20321FC6}" presName="hierChild5" presStyleCnt="0"/>
      <dgm:spPr/>
    </dgm:pt>
    <dgm:pt modelId="{E9EA6377-4604-469B-B58E-FC2F266C4AB1}" type="pres">
      <dgm:prSet presAssocID="{997B1B5C-3FDF-44FD-824D-5BB5AE9E42DA}" presName="hierChild5" presStyleCnt="0"/>
      <dgm:spPr/>
    </dgm:pt>
    <dgm:pt modelId="{009916B9-567A-4142-B7E1-5A687F72ADD4}" type="pres">
      <dgm:prSet presAssocID="{7EAA2B24-9945-47D3-9883-C75FBB3C3EFF}" presName="Name37" presStyleLbl="parChTrans1D3" presStyleIdx="3" presStyleCnt="4"/>
      <dgm:spPr/>
    </dgm:pt>
    <dgm:pt modelId="{3A2A16D4-38E0-4033-930F-00F8F3162E6B}" type="pres">
      <dgm:prSet presAssocID="{D5AA5E3B-B8EA-4C41-B2FB-1593E78580CD}" presName="hierRoot2" presStyleCnt="0">
        <dgm:presLayoutVars>
          <dgm:hierBranch val="init"/>
        </dgm:presLayoutVars>
      </dgm:prSet>
      <dgm:spPr/>
    </dgm:pt>
    <dgm:pt modelId="{FF3BB1C8-7E07-44CD-B229-95A951706B5A}" type="pres">
      <dgm:prSet presAssocID="{D5AA5E3B-B8EA-4C41-B2FB-1593E78580CD}" presName="rootComposite" presStyleCnt="0"/>
      <dgm:spPr/>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pt>
    <dgm:pt modelId="{FB7D6728-3F16-427A-B58E-2E4B5F74C91B}" type="pres">
      <dgm:prSet presAssocID="{D5AA5E3B-B8EA-4C41-B2FB-1593E78580CD}" presName="rootConnector" presStyleLbl="node3" presStyleIdx="3" presStyleCnt="4"/>
      <dgm:spPr/>
    </dgm:pt>
    <dgm:pt modelId="{8056BBD5-DC88-40C4-A2EF-A71F7DDC5DF2}" type="pres">
      <dgm:prSet presAssocID="{D5AA5E3B-B8EA-4C41-B2FB-1593E78580CD}" presName="hierChild4" presStyleCnt="0"/>
      <dgm:spPr/>
    </dgm:pt>
    <dgm:pt modelId="{1524D867-9F56-4128-B86A-0B4B5194A7C7}" type="pres">
      <dgm:prSet presAssocID="{D5AA5E3B-B8EA-4C41-B2FB-1593E78580CD}" presName="hierChild5" presStyleCnt="0"/>
      <dgm:spPr/>
    </dgm:pt>
    <dgm:pt modelId="{C4F26084-2A6A-4A12-85C8-D5CCCDBAE601}" type="pres">
      <dgm:prSet presAssocID="{FDEF69D0-F697-4FFE-A00A-408790736519}" presName="hierChild5" presStyleCnt="0"/>
      <dgm:spPr/>
    </dgm:pt>
    <dgm:pt modelId="{7E5F1C8A-E8E0-400B-8F7A-9301A042DDF3}" type="pres">
      <dgm:prSet presAssocID="{3BF23DCD-D14D-4652-B874-9F574610E87F}" presName="hierChild3" presStyleCnt="0"/>
      <dgm:spPr/>
    </dgm:pt>
  </dgm:ptLst>
  <dgm:cxnLst>
    <dgm:cxn modelId="{CF418F00-4811-4229-9566-3D4DAE804669}" srcId="{6BCC867C-4111-49C2-B71E-BDF0A754E0BF}" destId="{5B6D5D8D-EE4B-427A-A0B3-B73682E41447}" srcOrd="0" destOrd="0" parTransId="{4B6E5B56-02D2-43D5-B3FF-29B1B263E93C}" sibTransId="{140DEE61-7F03-44FC-8953-4427FCD7A6AE}"/>
    <dgm:cxn modelId="{94FAE804-3FE1-451A-8303-D8457D17B284}" srcId="{148A6B4E-6A7F-4298-A9D4-743E20321FC6}" destId="{0E73BAC4-8F29-4D3D-BE1C-B9DF11BE6A13}" srcOrd="0" destOrd="0" parTransId="{07EDBE49-2488-47B3-82FE-CF80D1B1F213}" sibTransId="{B356B0B3-DFA3-464F-B55C-729706C82A5C}"/>
    <dgm:cxn modelId="{8692F704-9DA9-4464-8B3D-B46D16F49088}" type="presOf" srcId="{997B1B5C-3FDF-44FD-824D-5BB5AE9E42DA}" destId="{2CA59586-9F06-4B39-8838-CA47892FF3C1}"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84A15231-6E6F-4382-A54A-2BC82F55248B}" type="presOf" srcId="{FDEF69D0-F697-4FFE-A00A-408790736519}" destId="{4EEACEDB-4FDE-4620-9D82-683F265FC5CD}"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E669C437-1655-4C73-A962-90BE0B400FE6}" type="presOf" srcId="{0E73BAC4-8F29-4D3D-BE1C-B9DF11BE6A13}" destId="{3B102C13-2265-449E-9664-BE03570BD9D1}" srcOrd="0"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0605F838-026F-40A6-9FC5-C4626853AC9B}" type="presOf" srcId="{0E73BAC4-8F29-4D3D-BE1C-B9DF11BE6A13}" destId="{93DF199E-1EFD-4DFA-B3DB-BA66D9BBB801}"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6A57945B-4071-4104-B494-D9DB5726B32D}" srcId="{FDEF69D0-F697-4FFE-A00A-408790736519}" destId="{CA21FE9E-E36A-418D-83E0-DD030C82A785}" srcOrd="0" destOrd="0" parTransId="{7F2E2247-3E22-4FE3-8E6E-52E431E1AE6D}" sibTransId="{E5C3DA2F-D15E-4272-8A20-C497507132FD}"/>
    <dgm:cxn modelId="{B9F62B5F-EB58-46CA-9658-D944316D00AD}" type="presOf" srcId="{5E4AF7D3-7873-4FE2-AB2B-7ECE5C58966B}" destId="{D4DDEF46-FE07-4E57-AF4C-C117019FD2CB}"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1D5F3262-DE25-44D3-893E-CF82C93454AF}" type="presOf" srcId="{10AA78BD-4928-4685-8370-A546C40C5E67}" destId="{2DDB4B63-E25B-44D0-8308-FB2D55EF7A94}" srcOrd="0" destOrd="0" presId="urn:microsoft.com/office/officeart/2005/8/layout/orgChart1"/>
    <dgm:cxn modelId="{5F211663-7133-4B72-94E1-DCC84B4276DA}" type="presOf" srcId="{45411D7C-3F8A-4B1A-AFFB-B8E34BBD757F}" destId="{27FCCD8B-CCFE-4FCD-AAF2-835EAA45CC31}" srcOrd="0" destOrd="0" presId="urn:microsoft.com/office/officeart/2005/8/layout/orgChart1"/>
    <dgm:cxn modelId="{F94E3B44-DA0D-4DF2-A38A-CBE944C78F75}" type="presOf" srcId="{391138D0-7426-4BD1-8036-8CC3251FEC3A}" destId="{73B548AF-B536-4087-B860-8B1F774C4CBA}" srcOrd="1" destOrd="0" presId="urn:microsoft.com/office/officeart/2005/8/layout/orgChart1"/>
    <dgm:cxn modelId="{797FC966-EDB8-4D67-B918-20A0066C13B1}" srcId="{6BCC867C-4111-49C2-B71E-BDF0A754E0BF}" destId="{391138D0-7426-4BD1-8036-8CC3251FEC3A}" srcOrd="1" destOrd="0" parTransId="{206715AE-53DF-4399-BB9C-07E75B2110A9}" sibTransId="{1566CB97-9E9B-47C6-91B0-191FC0F52C97}"/>
    <dgm:cxn modelId="{DF9A525A-D5A6-4371-B93A-A9229615A901}" type="presOf" srcId="{7A581C72-95EA-487F-95FF-C0E9F966BBDE}" destId="{6053D35F-DC01-4439-B53C-3B0A4A855C70}"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2CC980-1F4F-4F4D-A404-9C0FA08F400B}" type="presOf" srcId="{148A6B4E-6A7F-4298-A9D4-743E20321FC6}" destId="{FAC8978D-8A9E-41DD-91FC-B3447CB1444B}" srcOrd="0"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820309A-412A-4D09-A6B0-0DA881011570}" type="presOf" srcId="{5B6D5D8D-EE4B-427A-A0B3-B73682E41447}" destId="{8D0C13AB-C462-43E3-A3AF-A564B358527F}" srcOrd="0"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A5F8A9B3-8AA7-4AC3-B7C3-BAF7A542A67A}" type="presOf" srcId="{BDCDDA8C-8DFC-47C1-A4E1-096910C1CB90}" destId="{62BA834C-34AE-471E-8699-9A7EF68C659D}" srcOrd="1"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E2E488BF-9EAB-4E68-A90B-A93B6517861B}" type="presOf" srcId="{D2258C22-54CB-48FC-AC5A-49FB07933336}" destId="{DCFC9C9D-318B-4B42-8455-B74FA1139AF9}"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BC9CFED7-5BAD-4DC3-9CAF-3F80BEC7BEE2}" type="presOf" srcId="{7F2E2247-3E22-4FE3-8E6E-52E431E1AE6D}" destId="{09A2ECE2-1C57-4656-8AEE-0AE8E66D0C4A}"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7C782CDD-43A7-4018-846C-21C80332CCBA}" type="presOf" srcId="{030EE85A-2226-434B-BFDD-E1EEB550750A}" destId="{1C81A377-F54B-4A65-8CEE-5F696FC24AB3}"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D63D90E1-70C5-458D-835A-9D6C31F04A75}" srcId="{3BF23DCD-D14D-4652-B874-9F574610E87F}" destId="{FDEF69D0-F697-4FFE-A00A-408790736519}" srcOrd="1" destOrd="0" parTransId="{030EE85A-2226-434B-BFDD-E1EEB550750A}" sibTransId="{1A315C1A-135E-4C1D-9770-63EB99D1BD4F}"/>
    <dgm:cxn modelId="{6987C3F7-1966-4BA9-9376-240509181249}" type="presOf" srcId="{C2BEB798-27C4-4CBF-BE50-24313436FC1B}" destId="{73646372-E536-4097-9361-0F46A780312B}"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E220E7F9-5D14-4EE3-B5CC-2485C3980D62}" srcId="{997B1B5C-3FDF-44FD-824D-5BB5AE9E42DA}" destId="{148A6B4E-6A7F-4298-A9D4-743E20321FC6}" srcOrd="1" destOrd="0" parTransId="{C2BEB798-27C4-4CBF-BE50-24313436FC1B}" sibTransId="{417CC8C4-492F-4721-94DC-D96652438D5D}"/>
    <dgm:cxn modelId="{CB096BFD-1DDD-49DD-B9E9-78302935D612}" type="presOf" srcId="{6BCC867C-4111-49C2-B71E-BDF0A754E0BF}" destId="{2A57D823-3AA5-4A4B-AAD3-D613E6546A7C}"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ar-OM" sz="2000" b="1">
              <a:solidFill>
                <a:schemeClr val="tx1"/>
              </a:solidFill>
            </a:rPr>
            <a:t>مصادر الاستخبارات الوبائية</a:t>
          </a:r>
        </a:p>
      </dgm:t>
    </dgm:pt>
    <dgm:pt modelId="{B409898D-E27C-41BE-A35C-87206B918AE1}" type="parTrans" cxnId="{34641E0B-95F1-4BA8-B791-FDC78308CDC2}">
      <dgm:prSet/>
      <dgm:spPr/>
      <dgm:t>
        <a:bodyPr/>
        <a:lstStyle/>
        <a:p>
          <a:endParaRPr lang="en-US">
            <a:solidFill>
              <a:schemeClr val="tx1"/>
            </a:solidFill>
          </a:endParaRPr>
        </a:p>
      </dgm:t>
    </dgm:pt>
    <dgm:pt modelId="{A18E1566-3773-4D75-AF72-86C4B1D6D836}" type="sibTrans" cxnId="{34641E0B-95F1-4BA8-B791-FDC78308CDC2}">
      <dgm:prSet/>
      <dgm:spPr/>
      <dgm:t>
        <a:bodyPr/>
        <a:lstStyle/>
        <a:p>
          <a:endParaRPr lang="en-US">
            <a:solidFill>
              <a:schemeClr val="tx1"/>
            </a:solidFill>
          </a:endParaRPr>
        </a:p>
      </dgm:t>
    </dgm:pt>
    <dgm:pt modelId="{D2258C22-54CB-48FC-AC5A-49FB07933336}">
      <dgm:prSet phldrT="[Text]" custT="1"/>
      <dgm:spPr>
        <a:solidFill>
          <a:schemeClr val="accent2">
            <a:lumMod val="75000"/>
          </a:schemeClr>
        </a:solidFill>
      </dgm:spPr>
      <dgm:t>
        <a:bodyPr/>
        <a:lstStyle/>
        <a:p>
          <a:r>
            <a:rPr lang="ar-OM" sz="1800">
              <a:solidFill>
                <a:schemeClr val="tx1"/>
              </a:solidFill>
            </a:rPr>
            <a:t>المراقبة بناءً على المؤشرات (</a:t>
          </a:r>
          <a:r>
            <a:rPr lang="en-GB" sz="1800">
              <a:solidFill>
                <a:schemeClr val="tx1"/>
              </a:solidFill>
            </a:rPr>
            <a:t>IBS</a:t>
          </a:r>
          <a:r>
            <a:rPr lang="ar-OM" sz="1800">
              <a:solidFill>
                <a:schemeClr val="tx1"/>
              </a:solidFill>
            </a:rPr>
            <a:t>)</a:t>
          </a:r>
        </a:p>
      </dgm:t>
    </dgm:pt>
    <dgm:pt modelId="{45411D7C-3F8A-4B1A-AFFB-B8E34BBD757F}" type="parTrans" cxnId="{BEE23E3D-DE7D-4102-AC68-56B61A21B830}">
      <dgm:prSet/>
      <dgm:spPr>
        <a:ln w="44450">
          <a:solidFill>
            <a:schemeClr val="accent2">
              <a:lumMod val="75000"/>
            </a:schemeClr>
          </a:solidFill>
        </a:ln>
      </dgm:spPr>
      <dgm:t>
        <a:bodyPr/>
        <a:lstStyle/>
        <a:p>
          <a:endParaRPr lang="en-US">
            <a:solidFill>
              <a:schemeClr val="tx1"/>
            </a:solidFill>
          </a:endParaRPr>
        </a:p>
      </dgm:t>
    </dgm:pt>
    <dgm:pt modelId="{BE626701-CCBC-46B3-A519-19F66EDBFAA6}" type="sibTrans" cxnId="{BEE23E3D-DE7D-4102-AC68-56B61A21B830}">
      <dgm:prSet/>
      <dgm:spPr/>
      <dgm:t>
        <a:bodyPr/>
        <a:lstStyle/>
        <a:p>
          <a:endParaRPr lang="en-US">
            <a:solidFill>
              <a:schemeClr val="tx1"/>
            </a:solidFill>
          </a:endParaRPr>
        </a:p>
      </dgm:t>
    </dgm:pt>
    <dgm:pt modelId="{FDEF69D0-F697-4FFE-A00A-408790736519}">
      <dgm:prSet phldrT="[Text]" custT="1"/>
      <dgm:spPr>
        <a:solidFill>
          <a:srgbClr val="69AE27"/>
        </a:solidFill>
      </dgm:spPr>
      <dgm:t>
        <a:bodyPr/>
        <a:lstStyle/>
        <a:p>
          <a:r>
            <a:rPr lang="ar-OM" sz="1800">
              <a:solidFill>
                <a:schemeClr val="tx1"/>
              </a:solidFill>
            </a:rPr>
            <a:t>المراقبة بناءً على الأحداث (</a:t>
          </a:r>
          <a:r>
            <a:rPr lang="en-GB" sz="1800">
              <a:solidFill>
                <a:schemeClr val="tx1"/>
              </a:solidFill>
            </a:rPr>
            <a:t>EBS</a:t>
          </a:r>
          <a:r>
            <a:rPr lang="ar-OM" sz="1800">
              <a:solidFill>
                <a:schemeClr val="tx1"/>
              </a:solidFill>
            </a:rPr>
            <a:t>)</a:t>
          </a:r>
        </a:p>
      </dgm:t>
    </dgm:pt>
    <dgm:pt modelId="{030EE85A-2226-434B-BFDD-E1EEB550750A}" type="parTrans" cxnId="{D63D90E1-70C5-458D-835A-9D6C31F04A75}">
      <dgm:prSet/>
      <dgm:spPr>
        <a:ln w="44450">
          <a:solidFill>
            <a:srgbClr val="69AE27"/>
          </a:solidFill>
        </a:ln>
      </dgm:spPr>
      <dgm:t>
        <a:bodyPr/>
        <a:lstStyle/>
        <a:p>
          <a:endParaRPr lang="en-US">
            <a:solidFill>
              <a:schemeClr val="tx1"/>
            </a:solidFill>
          </a:endParaRPr>
        </a:p>
      </dgm:t>
    </dgm:pt>
    <dgm:pt modelId="{1A315C1A-135E-4C1D-9770-63EB99D1BD4F}" type="sibTrans" cxnId="{D63D90E1-70C5-458D-835A-9D6C31F04A75}">
      <dgm:prSet/>
      <dgm:spPr/>
      <dgm:t>
        <a:bodyPr/>
        <a:lstStyle/>
        <a:p>
          <a:endParaRPr lang="en-US">
            <a:solidFill>
              <a:schemeClr val="tx1"/>
            </a:solidFill>
          </a:endParaRPr>
        </a:p>
      </dgm:t>
    </dgm:pt>
    <dgm:pt modelId="{CA21FE9E-E36A-418D-83E0-DD030C82A785}">
      <dgm:prSet phldrT="[Text]" custT="1"/>
      <dgm:spPr/>
      <dgm:t>
        <a:bodyPr/>
        <a:lstStyle/>
        <a:p>
          <a:r>
            <a:rPr lang="ar-OM" sz="1800" b="1">
              <a:solidFill>
                <a:schemeClr val="tx1"/>
              </a:solidFill>
            </a:rPr>
            <a:t>المصادر العامة الرسمية</a:t>
          </a:r>
        </a:p>
      </dgm:t>
    </dgm:pt>
    <dgm:pt modelId="{7F2E2247-3E22-4FE3-8E6E-52E431E1AE6D}" type="parTrans" cxnId="{6A57945B-4071-4104-B494-D9DB5726B32D}">
      <dgm:prSet/>
      <dgm:spPr>
        <a:ln w="44450">
          <a:solidFill>
            <a:srgbClr val="69AE27"/>
          </a:solidFill>
        </a:ln>
      </dgm:spPr>
      <dgm:t>
        <a:bodyPr/>
        <a:lstStyle/>
        <a:p>
          <a:endParaRPr lang="en-US">
            <a:solidFill>
              <a:schemeClr val="tx1"/>
            </a:solidFill>
          </a:endParaRPr>
        </a:p>
      </dgm:t>
    </dgm:pt>
    <dgm:pt modelId="{E5C3DA2F-D15E-4272-8A20-C497507132FD}" type="sibTrans" cxnId="{6A57945B-4071-4104-B494-D9DB5726B32D}">
      <dgm:prSet/>
      <dgm:spPr/>
      <dgm:t>
        <a:bodyPr/>
        <a:lstStyle/>
        <a:p>
          <a:endParaRPr lang="en-US">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ar-OM" sz="1800" b="1">
              <a:solidFill>
                <a:prstClr val="black"/>
              </a:solidFill>
              <a:latin typeface="Tahoma"/>
              <a:ea typeface="+mn-ea"/>
              <a:cs typeface="+mn-cs"/>
            </a:rPr>
            <a:t> أنظمة المراقبة القطرية/الإقليمية</a:t>
          </a:r>
        </a:p>
      </dgm:t>
    </dgm:pt>
    <dgm:pt modelId="{497F5C57-54E2-454E-A1F6-9646B994466E}" type="parTrans" cxnId="{C4C2447F-0CBF-4E59-80E4-34F574CDDCBE}">
      <dgm:prSet/>
      <dgm:spPr>
        <a:ln w="44450">
          <a:solidFill>
            <a:schemeClr val="accent2">
              <a:lumMod val="75000"/>
            </a:schemeClr>
          </a:solidFill>
        </a:ln>
      </dgm:spPr>
      <dgm:t>
        <a:bodyPr/>
        <a:lstStyle/>
        <a:p>
          <a:endParaRPr lang="en-US">
            <a:solidFill>
              <a:schemeClr val="tx1"/>
            </a:solidFill>
          </a:endParaRPr>
        </a:p>
      </dgm:t>
    </dgm:pt>
    <dgm:pt modelId="{B3075B2F-40EC-481B-84E7-DE8BDDA77768}" type="sibTrans" cxnId="{C4C2447F-0CBF-4E59-80E4-34F574CDDCBE}">
      <dgm:prSet/>
      <dgm:spPr/>
      <dgm:t>
        <a:bodyPr/>
        <a:lstStyle/>
        <a:p>
          <a:endParaRPr lang="en-US">
            <a:solidFill>
              <a:schemeClr val="tx1"/>
            </a:solidFill>
          </a:endParaRPr>
        </a:p>
      </dgm:t>
    </dgm:pt>
    <dgm:pt modelId="{997B1B5C-3FDF-44FD-824D-5BB5AE9E42DA}">
      <dgm:prSet phldrT="[Text]" custT="1"/>
      <dgm:spPr/>
      <dgm:t>
        <a:bodyPr/>
        <a:lstStyle/>
        <a:p>
          <a:r>
            <a:rPr lang="ar-OM" sz="1800" b="1">
              <a:solidFill>
                <a:schemeClr val="tx1"/>
              </a:solidFill>
            </a:rPr>
            <a:t> المصادر غير الرسمية</a:t>
          </a:r>
        </a:p>
      </dgm:t>
    </dgm:pt>
    <dgm:pt modelId="{B97EF10F-D6D6-47F0-9D82-D18A317E54A8}" type="parTrans" cxnId="{40650FD8-8692-4932-B165-E4ECEBA661FC}">
      <dgm:prSet/>
      <dgm:spPr/>
      <dgm:t>
        <a:bodyPr/>
        <a:lstStyle/>
        <a:p>
          <a:endParaRPr lang="en-US">
            <a:solidFill>
              <a:schemeClr val="tx1"/>
            </a:solidFill>
          </a:endParaRPr>
        </a:p>
      </dgm:t>
    </dgm:pt>
    <dgm:pt modelId="{03435509-BAEB-4AF8-AD21-F4E9C2FE1411}" type="sibTrans" cxnId="{40650FD8-8692-4932-B165-E4ECEBA661FC}">
      <dgm:prSet/>
      <dgm:spPr/>
      <dgm:t>
        <a:bodyPr/>
        <a:lstStyle/>
        <a:p>
          <a:endParaRPr lang="en-US">
            <a:solidFill>
              <a:schemeClr val="tx1"/>
            </a:solidFill>
          </a:endParaRPr>
        </a:p>
      </dgm:t>
    </dgm:pt>
    <dgm:pt modelId="{D5AA5E3B-B8EA-4C41-B2FB-1593E78580CD}">
      <dgm:prSet phldrT="[Text]" custT="1"/>
      <dgm:spPr/>
      <dgm:t>
        <a:bodyPr/>
        <a:lstStyle/>
        <a:p>
          <a:r>
            <a:rPr lang="ar-OM" sz="1800" b="1" dirty="0">
              <a:solidFill>
                <a:schemeClr val="tx1"/>
              </a:solidFill>
            </a:rPr>
            <a:t>المنصات المقيدة</a:t>
          </a:r>
        </a:p>
      </dgm:t>
    </dgm:pt>
    <dgm:pt modelId="{7EAA2B24-9945-47D3-9883-C75FBB3C3EFF}" type="parTrans" cxnId="{0E11FBD5-35C8-4E01-BA67-D9A0E2B6DB98}">
      <dgm:prSet/>
      <dgm:spPr>
        <a:ln w="44450">
          <a:solidFill>
            <a:srgbClr val="69AE27"/>
          </a:solidFill>
        </a:ln>
      </dgm:spPr>
      <dgm:t>
        <a:bodyPr/>
        <a:lstStyle/>
        <a:p>
          <a:endParaRPr lang="en-US">
            <a:solidFill>
              <a:schemeClr val="tx1"/>
            </a:solidFill>
          </a:endParaRPr>
        </a:p>
      </dgm:t>
    </dgm:pt>
    <dgm:pt modelId="{D6E2AAA0-60C5-4AF5-9A01-37414B9120C4}" type="sibTrans" cxnId="{0E11FBD5-35C8-4E01-BA67-D9A0E2B6DB98}">
      <dgm:prSet/>
      <dgm:spPr/>
      <dgm:t>
        <a:bodyPr/>
        <a:lstStyle/>
        <a:p>
          <a:endParaRPr lang="en-US">
            <a:solidFill>
              <a:schemeClr val="tx1"/>
            </a:solidFill>
          </a:endParaRPr>
        </a:p>
      </dgm:t>
    </dgm:pt>
    <dgm:pt modelId="{6BCC867C-4111-49C2-B71E-BDF0A754E0BF}">
      <dgm:prSet phldrT="[Text]" custT="1"/>
      <dgm:spPr/>
      <dgm:t>
        <a:bodyPr/>
        <a:lstStyle/>
        <a:p>
          <a:r>
            <a:rPr lang="ar-OM" sz="1800">
              <a:solidFill>
                <a:schemeClr val="tx1"/>
              </a:solidFill>
            </a:rPr>
            <a:t>تطبيقات تجميع المعلومات عبر الويب</a:t>
          </a:r>
        </a:p>
      </dgm:t>
    </dgm:pt>
    <dgm:pt modelId="{5E4AF7D3-7873-4FE2-AB2B-7ECE5C58966B}" type="parTrans" cxnId="{8734BADE-9FE1-4CCD-BCC9-6D3DE93587A6}">
      <dgm:prSet/>
      <dgm:spPr>
        <a:ln w="44450">
          <a:solidFill>
            <a:srgbClr val="69AE27"/>
          </a:solidFill>
        </a:ln>
      </dgm:spPr>
      <dgm:t>
        <a:bodyPr/>
        <a:lstStyle/>
        <a:p>
          <a:endParaRPr lang="en-US">
            <a:solidFill>
              <a:schemeClr val="tx1"/>
            </a:solidFill>
          </a:endParaRPr>
        </a:p>
      </dgm:t>
    </dgm:pt>
    <dgm:pt modelId="{0C038D65-197B-4AF7-9A94-9972646E1603}" type="sibTrans" cxnId="{8734BADE-9FE1-4CCD-BCC9-6D3DE93587A6}">
      <dgm:prSet/>
      <dgm:spPr/>
      <dgm:t>
        <a:bodyPr/>
        <a:lstStyle/>
        <a:p>
          <a:endParaRPr lang="en-US">
            <a:solidFill>
              <a:schemeClr val="tx1"/>
            </a:solidFill>
          </a:endParaRPr>
        </a:p>
      </dgm:t>
    </dgm:pt>
    <dgm:pt modelId="{148A6B4E-6A7F-4298-A9D4-743E20321FC6}">
      <dgm:prSet phldrT="[Text]" custT="1"/>
      <dgm:spPr/>
      <dgm:t>
        <a:bodyPr/>
        <a:lstStyle/>
        <a:p>
          <a:r>
            <a:rPr lang="ar-OM" sz="1800">
              <a:solidFill>
                <a:schemeClr val="tx1"/>
              </a:solidFill>
            </a:rPr>
            <a:t>وسائل التواصل الاجتماعي</a:t>
          </a:r>
        </a:p>
      </dgm:t>
    </dgm:pt>
    <dgm:pt modelId="{C2BEB798-27C4-4CBF-BE50-24313436FC1B}" type="parTrans" cxnId="{E220E7F9-5D14-4EE3-B5CC-2485C3980D62}">
      <dgm:prSet/>
      <dgm:spPr>
        <a:ln w="44450">
          <a:solidFill>
            <a:srgbClr val="69AE27"/>
          </a:solidFill>
        </a:ln>
      </dgm:spPr>
      <dgm:t>
        <a:bodyPr/>
        <a:lstStyle/>
        <a:p>
          <a:endParaRPr lang="en-US">
            <a:solidFill>
              <a:schemeClr val="tx1"/>
            </a:solidFill>
          </a:endParaRPr>
        </a:p>
      </dgm:t>
    </dgm:pt>
    <dgm:pt modelId="{417CC8C4-492F-4721-94DC-D96652438D5D}" type="sibTrans" cxnId="{E220E7F9-5D14-4EE3-B5CC-2485C3980D62}">
      <dgm:prSet/>
      <dgm:spPr/>
      <dgm:t>
        <a:bodyPr/>
        <a:lstStyle/>
        <a:p>
          <a:endParaRPr lang="en-US">
            <a:solidFill>
              <a:schemeClr val="tx1"/>
            </a:solidFill>
          </a:endParaRPr>
        </a:p>
      </dgm:t>
    </dgm:pt>
    <dgm:pt modelId="{5B6D5D8D-EE4B-427A-A0B3-B73682E41447}">
      <dgm:prSet phldrT="[Text]" custT="1"/>
      <dgm:spPr/>
      <dgm:t>
        <a:bodyPr/>
        <a:lstStyle/>
        <a:p>
          <a:pPr>
            <a:lnSpc>
              <a:spcPct val="100000"/>
            </a:lnSpc>
            <a:spcAft>
              <a:spcPts val="0"/>
            </a:spcAft>
          </a:pPr>
          <a:r>
            <a:rPr lang="ar-OM" sz="1800">
              <a:solidFill>
                <a:schemeClr val="tx1"/>
              </a:solidFill>
            </a:rPr>
            <a:t>تخضع للإشراف</a:t>
          </a:r>
        </a:p>
      </dgm:t>
    </dgm:pt>
    <dgm:pt modelId="{4B6E5B56-02D2-43D5-B3FF-29B1B263E93C}" type="parTrans" cxnId="{CF418F00-4811-4229-9566-3D4DAE804669}">
      <dgm:prSet/>
      <dgm:spPr/>
      <dgm:t>
        <a:bodyPr/>
        <a:lstStyle/>
        <a:p>
          <a:endParaRPr lang="en-US">
            <a:solidFill>
              <a:schemeClr val="tx1"/>
            </a:solidFill>
          </a:endParaRPr>
        </a:p>
      </dgm:t>
    </dgm:pt>
    <dgm:pt modelId="{140DEE61-7F03-44FC-8953-4427FCD7A6AE}" type="sibTrans" cxnId="{CF418F00-4811-4229-9566-3D4DAE804669}">
      <dgm:prSet/>
      <dgm:spPr/>
      <dgm:t>
        <a:bodyPr/>
        <a:lstStyle/>
        <a:p>
          <a:endParaRPr lang="en-US">
            <a:solidFill>
              <a:schemeClr val="tx1"/>
            </a:solidFill>
          </a:endParaRPr>
        </a:p>
      </dgm:t>
    </dgm:pt>
    <dgm:pt modelId="{391138D0-7426-4BD1-8036-8CC3251FEC3A}">
      <dgm:prSet phldrT="[Text]" custT="1"/>
      <dgm:spPr/>
      <dgm:t>
        <a:bodyPr/>
        <a:lstStyle/>
        <a:p>
          <a:pPr>
            <a:lnSpc>
              <a:spcPct val="100000"/>
            </a:lnSpc>
            <a:spcAft>
              <a:spcPts val="0"/>
            </a:spcAft>
          </a:pPr>
          <a:r>
            <a:rPr lang="ar-OM" sz="1800">
              <a:solidFill>
                <a:schemeClr val="tx1"/>
              </a:solidFill>
            </a:rPr>
            <a:t> تلقائية</a:t>
          </a:r>
        </a:p>
      </dgm:t>
    </dgm:pt>
    <dgm:pt modelId="{206715AE-53DF-4399-BB9C-07E75B2110A9}" type="parTrans" cxnId="{797FC966-EDB8-4D67-B918-20A0066C13B1}">
      <dgm:prSet/>
      <dgm:spPr/>
      <dgm:t>
        <a:bodyPr/>
        <a:lstStyle/>
        <a:p>
          <a:endParaRPr lang="en-US">
            <a:solidFill>
              <a:schemeClr val="tx1"/>
            </a:solidFill>
          </a:endParaRPr>
        </a:p>
      </dgm:t>
    </dgm:pt>
    <dgm:pt modelId="{1566CB97-9E9B-47C6-91B0-191FC0F52C97}" type="sibTrans" cxnId="{797FC966-EDB8-4D67-B918-20A0066C13B1}">
      <dgm:prSet/>
      <dgm:spPr/>
      <dgm:t>
        <a:bodyPr/>
        <a:lstStyle/>
        <a:p>
          <a:endParaRPr lang="en-US">
            <a:solidFill>
              <a:schemeClr val="tx1"/>
            </a:solidFill>
          </a:endParaRPr>
        </a:p>
      </dgm:t>
    </dgm:pt>
    <dgm:pt modelId="{0E73BAC4-8F29-4D3D-BE1C-B9DF11BE6A13}">
      <dgm:prSet phldrT="[Text]" custT="1"/>
      <dgm:spPr/>
      <dgm:t>
        <a:bodyPr/>
        <a:lstStyle/>
        <a:p>
          <a:pPr>
            <a:lnSpc>
              <a:spcPct val="100000"/>
            </a:lnSpc>
            <a:spcAft>
              <a:spcPts val="0"/>
            </a:spcAft>
          </a:pPr>
          <a:r>
            <a:rPr lang="ar-OM" sz="1800">
              <a:solidFill>
                <a:schemeClr val="tx1"/>
              </a:solidFill>
            </a:rPr>
            <a:t> المراقبة اليدوية</a:t>
          </a:r>
        </a:p>
      </dgm:t>
    </dgm:pt>
    <dgm:pt modelId="{07EDBE49-2488-47B3-82FE-CF80D1B1F213}" type="parTrans" cxnId="{94FAE804-3FE1-451A-8303-D8457D17B284}">
      <dgm:prSet/>
      <dgm:spPr/>
      <dgm:t>
        <a:bodyPr/>
        <a:lstStyle/>
        <a:p>
          <a:endParaRPr lang="en-US">
            <a:solidFill>
              <a:schemeClr val="tx1"/>
            </a:solidFill>
          </a:endParaRPr>
        </a:p>
      </dgm:t>
    </dgm:pt>
    <dgm:pt modelId="{B356B0B3-DFA3-464F-B55C-729706C82A5C}" type="sibTrans" cxnId="{94FAE804-3FE1-451A-8303-D8457D17B284}">
      <dgm:prSet/>
      <dgm:spPr/>
      <dgm:t>
        <a:bodyPr/>
        <a:lstStyle/>
        <a:p>
          <a:endParaRPr lang="en-US">
            <a:solidFill>
              <a:schemeClr val="tx1"/>
            </a:solidFill>
          </a:endParaRPr>
        </a:p>
      </dgm:t>
    </dgm:pt>
    <dgm:pt modelId="{7A581C72-95EA-487F-95FF-C0E9F966BBDE}">
      <dgm:prSet phldrT="[Text]" custT="1"/>
      <dgm:spPr/>
      <dgm:t>
        <a:bodyPr/>
        <a:lstStyle/>
        <a:p>
          <a:pPr>
            <a:lnSpc>
              <a:spcPct val="100000"/>
            </a:lnSpc>
            <a:spcAft>
              <a:spcPts val="0"/>
            </a:spcAft>
          </a:pPr>
          <a:r>
            <a:rPr lang="ar-OM" sz="1800">
              <a:solidFill>
                <a:schemeClr val="tx1"/>
              </a:solidFill>
            </a:rPr>
            <a:t> المراقبة التلقائية</a:t>
          </a:r>
        </a:p>
      </dgm:t>
    </dgm:pt>
    <dgm:pt modelId="{1C9227C2-EA2C-4127-8991-6749525E9F50}" type="parTrans" cxnId="{BA8DB799-2A94-42D2-BB2C-8CE7DC5A0B4E}">
      <dgm:prSet/>
      <dgm:spPr/>
      <dgm:t>
        <a:bodyPr/>
        <a:lstStyle/>
        <a:p>
          <a:endParaRPr lang="en-US">
            <a:solidFill>
              <a:schemeClr val="tx1"/>
            </a:solidFill>
          </a:endParaRPr>
        </a:p>
      </dgm:t>
    </dgm:pt>
    <dgm:pt modelId="{E0C99832-0AB2-481B-938B-C3751E09CF2E}" type="sibTrans" cxnId="{BA8DB799-2A94-42D2-BB2C-8CE7DC5A0B4E}">
      <dgm:prSet/>
      <dgm:spPr/>
      <dgm:t>
        <a:bodyPr/>
        <a:lstStyle/>
        <a:p>
          <a:endParaRPr lang="en-US">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pt>
    <dgm:pt modelId="{533D5CEC-597F-4A06-AF88-0557B1234BDE}" type="pres">
      <dgm:prSet presAssocID="{3BF23DCD-D14D-4652-B874-9F574610E87F}" presName="hierRoot1" presStyleCnt="0">
        <dgm:presLayoutVars>
          <dgm:hierBranch val="init"/>
        </dgm:presLayoutVars>
      </dgm:prSet>
      <dgm:spPr/>
    </dgm:pt>
    <dgm:pt modelId="{A4CE7B08-7D79-42CF-A402-AD67ACACD346}" type="pres">
      <dgm:prSet presAssocID="{3BF23DCD-D14D-4652-B874-9F574610E87F}" presName="rootComposite1" presStyleCnt="0"/>
      <dgm:spPr/>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pt>
    <dgm:pt modelId="{7936441A-BFD1-4D04-B4C4-EC4AC25EAD7F}" type="pres">
      <dgm:prSet presAssocID="{3BF23DCD-D14D-4652-B874-9F574610E87F}" presName="rootConnector1" presStyleLbl="node1" presStyleIdx="0" presStyleCnt="0"/>
      <dgm:spPr/>
    </dgm:pt>
    <dgm:pt modelId="{7419DE65-44DB-4625-B579-2B801A1F536B}" type="pres">
      <dgm:prSet presAssocID="{3BF23DCD-D14D-4652-B874-9F574610E87F}" presName="hierChild2" presStyleCnt="0"/>
      <dgm:spPr/>
    </dgm:pt>
    <dgm:pt modelId="{27FCCD8B-CCFE-4FCD-AAF2-835EAA45CC31}" type="pres">
      <dgm:prSet presAssocID="{45411D7C-3F8A-4B1A-AFFB-B8E34BBD757F}" presName="Name37" presStyleLbl="parChTrans1D2" presStyleIdx="0" presStyleCnt="2"/>
      <dgm:spPr/>
    </dgm:pt>
    <dgm:pt modelId="{DDCA9B3D-0F7D-4B0D-B85D-7F07397B8566}" type="pres">
      <dgm:prSet presAssocID="{D2258C22-54CB-48FC-AC5A-49FB07933336}" presName="hierRoot2" presStyleCnt="0">
        <dgm:presLayoutVars>
          <dgm:hierBranch/>
        </dgm:presLayoutVars>
      </dgm:prSet>
      <dgm:spPr/>
    </dgm:pt>
    <dgm:pt modelId="{E98BD5D9-5FDF-4222-A601-80D9F3988C45}" type="pres">
      <dgm:prSet presAssocID="{D2258C22-54CB-48FC-AC5A-49FB07933336}" presName="rootComposite" presStyleCnt="0"/>
      <dgm:spPr/>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pt>
    <dgm:pt modelId="{D66CC37F-1598-4AB2-8566-701FE03BFC25}" type="pres">
      <dgm:prSet presAssocID="{D2258C22-54CB-48FC-AC5A-49FB07933336}" presName="rootConnector" presStyleLbl="node2" presStyleIdx="0" presStyleCnt="2"/>
      <dgm:spPr/>
    </dgm:pt>
    <dgm:pt modelId="{750A9D22-0F77-4E57-90E1-3FFD69B78071}" type="pres">
      <dgm:prSet presAssocID="{D2258C22-54CB-48FC-AC5A-49FB07933336}" presName="hierChild4" presStyleCnt="0"/>
      <dgm:spPr/>
    </dgm:pt>
    <dgm:pt modelId="{DC80C75E-C69C-4F07-9CD2-489B5FABCB6D}" type="pres">
      <dgm:prSet presAssocID="{497F5C57-54E2-454E-A1F6-9646B994466E}" presName="Name35" presStyleLbl="parChTrans1D3" presStyleIdx="0" presStyleCnt="4"/>
      <dgm:spPr/>
    </dgm:pt>
    <dgm:pt modelId="{C4D8AB64-5177-45B4-8A41-8A32160E19DC}" type="pres">
      <dgm:prSet presAssocID="{BDCDDA8C-8DFC-47C1-A4E1-096910C1CB90}" presName="hierRoot2" presStyleCnt="0">
        <dgm:presLayoutVars>
          <dgm:hierBranch/>
        </dgm:presLayoutVars>
      </dgm:prSet>
      <dgm:spPr/>
    </dgm:pt>
    <dgm:pt modelId="{9C74711E-EEB2-477B-B5BA-C7F17E62FEF4}" type="pres">
      <dgm:prSet presAssocID="{BDCDDA8C-8DFC-47C1-A4E1-096910C1CB90}" presName="rootComposite" presStyleCnt="0"/>
      <dgm:spPr/>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pt>
    <dgm:pt modelId="{62BA834C-34AE-471E-8699-9A7EF68C659D}" type="pres">
      <dgm:prSet presAssocID="{BDCDDA8C-8DFC-47C1-A4E1-096910C1CB90}" presName="rootConnector" presStyleLbl="node3" presStyleIdx="0" presStyleCnt="4"/>
      <dgm:spPr/>
    </dgm:pt>
    <dgm:pt modelId="{C19DF997-C616-4114-B994-22997D327383}" type="pres">
      <dgm:prSet presAssocID="{BDCDDA8C-8DFC-47C1-A4E1-096910C1CB90}" presName="hierChild4" presStyleCnt="0"/>
      <dgm:spPr/>
    </dgm:pt>
    <dgm:pt modelId="{AC6FC665-CE54-4771-AA01-47ABC01A321F}" type="pres">
      <dgm:prSet presAssocID="{BDCDDA8C-8DFC-47C1-A4E1-096910C1CB90}" presName="hierChild5" presStyleCnt="0"/>
      <dgm:spPr/>
    </dgm:pt>
    <dgm:pt modelId="{351B9B59-7137-4E87-950A-2C2D9524F735}" type="pres">
      <dgm:prSet presAssocID="{D2258C22-54CB-48FC-AC5A-49FB07933336}" presName="hierChild5" presStyleCnt="0"/>
      <dgm:spPr/>
    </dgm:pt>
    <dgm:pt modelId="{1C81A377-F54B-4A65-8CEE-5F696FC24AB3}" type="pres">
      <dgm:prSet presAssocID="{030EE85A-2226-434B-BFDD-E1EEB550750A}" presName="Name37" presStyleLbl="parChTrans1D2" presStyleIdx="1" presStyleCnt="2"/>
      <dgm:spPr/>
    </dgm:pt>
    <dgm:pt modelId="{681E13C0-B136-4F0C-A22A-3ECB57987658}" type="pres">
      <dgm:prSet presAssocID="{FDEF69D0-F697-4FFE-A00A-408790736519}" presName="hierRoot2" presStyleCnt="0">
        <dgm:presLayoutVars>
          <dgm:hierBranch val="init"/>
        </dgm:presLayoutVars>
      </dgm:prSet>
      <dgm:spPr/>
    </dgm:pt>
    <dgm:pt modelId="{230EC129-6B8B-45CF-847D-238B0F473405}" type="pres">
      <dgm:prSet presAssocID="{FDEF69D0-F697-4FFE-A00A-408790736519}" presName="rootComposite" presStyleCnt="0"/>
      <dgm:spPr/>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pt>
    <dgm:pt modelId="{78D5A274-F864-4477-83DF-BD59724E8605}" type="pres">
      <dgm:prSet presAssocID="{FDEF69D0-F697-4FFE-A00A-408790736519}" presName="rootConnector" presStyleLbl="node2" presStyleIdx="1" presStyleCnt="2"/>
      <dgm:spPr/>
    </dgm:pt>
    <dgm:pt modelId="{83CE87F3-B964-4C23-8797-480F84897E4B}" type="pres">
      <dgm:prSet presAssocID="{FDEF69D0-F697-4FFE-A00A-408790736519}" presName="hierChild4" presStyleCnt="0"/>
      <dgm:spPr/>
    </dgm:pt>
    <dgm:pt modelId="{09A2ECE2-1C57-4656-8AEE-0AE8E66D0C4A}" type="pres">
      <dgm:prSet presAssocID="{7F2E2247-3E22-4FE3-8E6E-52E431E1AE6D}" presName="Name37" presStyleLbl="parChTrans1D3" presStyleIdx="1" presStyleCnt="4"/>
      <dgm:spPr/>
    </dgm:pt>
    <dgm:pt modelId="{EC1E58CC-882A-41BD-9C68-992570B3DAF0}" type="pres">
      <dgm:prSet presAssocID="{CA21FE9E-E36A-418D-83E0-DD030C82A785}" presName="hierRoot2" presStyleCnt="0">
        <dgm:presLayoutVars>
          <dgm:hierBranch val="init"/>
        </dgm:presLayoutVars>
      </dgm:prSet>
      <dgm:spPr/>
    </dgm:pt>
    <dgm:pt modelId="{2CBBABA8-0547-426B-9A0A-17560BA3C0C6}" type="pres">
      <dgm:prSet presAssocID="{CA21FE9E-E36A-418D-83E0-DD030C82A785}" presName="rootComposite" presStyleCnt="0"/>
      <dgm:spPr/>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pt>
    <dgm:pt modelId="{DBF96B58-DF81-4C61-9EDE-16BC6E166CAA}" type="pres">
      <dgm:prSet presAssocID="{CA21FE9E-E36A-418D-83E0-DD030C82A785}" presName="rootConnector" presStyleLbl="node3" presStyleIdx="1" presStyleCnt="4"/>
      <dgm:spPr/>
    </dgm:pt>
    <dgm:pt modelId="{71E8CD6B-22DF-40D0-A450-5A83ECA57B79}" type="pres">
      <dgm:prSet presAssocID="{CA21FE9E-E36A-418D-83E0-DD030C82A785}" presName="hierChild4" presStyleCnt="0"/>
      <dgm:spPr/>
    </dgm:pt>
    <dgm:pt modelId="{4A492CF1-F250-429C-A9E8-37B5F3B848F3}" type="pres">
      <dgm:prSet presAssocID="{CA21FE9E-E36A-418D-83E0-DD030C82A785}" presName="hierChild5" presStyleCnt="0"/>
      <dgm:spPr/>
    </dgm:pt>
    <dgm:pt modelId="{9F87F3D8-CDB0-49AB-8758-85D486D76ED3}" type="pres">
      <dgm:prSet presAssocID="{B97EF10F-D6D6-47F0-9D82-D18A317E54A8}" presName="Name37" presStyleLbl="parChTrans1D3" presStyleIdx="2" presStyleCnt="4"/>
      <dgm:spPr/>
    </dgm:pt>
    <dgm:pt modelId="{50A902D8-DB4B-4A99-841C-9329E405B263}" type="pres">
      <dgm:prSet presAssocID="{997B1B5C-3FDF-44FD-824D-5BB5AE9E42DA}" presName="hierRoot2" presStyleCnt="0">
        <dgm:presLayoutVars>
          <dgm:hierBranch val="init"/>
        </dgm:presLayoutVars>
      </dgm:prSet>
      <dgm:spPr/>
    </dgm:pt>
    <dgm:pt modelId="{34524373-9CC2-4AF5-AA9C-ADCE3147CAAC}" type="pres">
      <dgm:prSet presAssocID="{997B1B5C-3FDF-44FD-824D-5BB5AE9E42DA}" presName="rootComposite" presStyleCnt="0"/>
      <dgm:spPr/>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pt>
    <dgm:pt modelId="{42B565B1-F165-436D-9D3F-6BC8767A2F0A}" type="pres">
      <dgm:prSet presAssocID="{997B1B5C-3FDF-44FD-824D-5BB5AE9E42DA}" presName="rootConnector" presStyleLbl="node3" presStyleIdx="2" presStyleCnt="4"/>
      <dgm:spPr/>
    </dgm:pt>
    <dgm:pt modelId="{5957D5C2-5A34-4909-B2B5-F9C99461F311}" type="pres">
      <dgm:prSet presAssocID="{997B1B5C-3FDF-44FD-824D-5BB5AE9E42DA}" presName="hierChild4" presStyleCnt="0"/>
      <dgm:spPr/>
    </dgm:pt>
    <dgm:pt modelId="{D4DDEF46-FE07-4E57-AF4C-C117019FD2CB}" type="pres">
      <dgm:prSet presAssocID="{5E4AF7D3-7873-4FE2-AB2B-7ECE5C58966B}" presName="Name37" presStyleLbl="parChTrans1D4" presStyleIdx="0" presStyleCnt="6"/>
      <dgm:spPr/>
    </dgm:pt>
    <dgm:pt modelId="{5C0D0774-938A-4F6E-B01B-9B84711954EE}" type="pres">
      <dgm:prSet presAssocID="{6BCC867C-4111-49C2-B71E-BDF0A754E0BF}" presName="hierRoot2" presStyleCnt="0">
        <dgm:presLayoutVars>
          <dgm:hierBranch val="l"/>
        </dgm:presLayoutVars>
      </dgm:prSet>
      <dgm:spPr/>
    </dgm:pt>
    <dgm:pt modelId="{8ADF9AC3-97C4-4863-89EF-F38E62573E2F}" type="pres">
      <dgm:prSet presAssocID="{6BCC867C-4111-49C2-B71E-BDF0A754E0BF}" presName="rootComposite" presStyleCnt="0"/>
      <dgm:spPr/>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pt>
    <dgm:pt modelId="{9F6FE786-E40C-4DE0-9BF5-6D293C283B42}" type="pres">
      <dgm:prSet presAssocID="{6BCC867C-4111-49C2-B71E-BDF0A754E0BF}" presName="rootConnector" presStyleLbl="node4" presStyleIdx="0" presStyleCnt="6"/>
      <dgm:spPr/>
    </dgm:pt>
    <dgm:pt modelId="{65164181-3704-4AE6-A19F-9A61947117C7}" type="pres">
      <dgm:prSet presAssocID="{6BCC867C-4111-49C2-B71E-BDF0A754E0BF}" presName="hierChild4" presStyleCnt="0"/>
      <dgm:spPr/>
    </dgm:pt>
    <dgm:pt modelId="{15B3D504-35D5-4046-8412-31D600356292}" type="pres">
      <dgm:prSet presAssocID="{4B6E5B56-02D2-43D5-B3FF-29B1B263E93C}" presName="Name50" presStyleLbl="parChTrans1D4" presStyleIdx="1" presStyleCnt="6"/>
      <dgm:spPr/>
    </dgm:pt>
    <dgm:pt modelId="{14E33A6B-9F65-4502-82CA-FA2BF6610B68}" type="pres">
      <dgm:prSet presAssocID="{5B6D5D8D-EE4B-427A-A0B3-B73682E41447}" presName="hierRoot2" presStyleCnt="0">
        <dgm:presLayoutVars>
          <dgm:hierBranch val="init"/>
        </dgm:presLayoutVars>
      </dgm:prSet>
      <dgm:spPr/>
    </dgm:pt>
    <dgm:pt modelId="{CD8B3BBE-069A-4566-AC6F-2494144977E3}" type="pres">
      <dgm:prSet presAssocID="{5B6D5D8D-EE4B-427A-A0B3-B73682E41447}" presName="rootComposite" presStyleCnt="0"/>
      <dgm:spPr/>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pt>
    <dgm:pt modelId="{065CF884-73B8-43AB-823E-FED2557416F5}" type="pres">
      <dgm:prSet presAssocID="{5B6D5D8D-EE4B-427A-A0B3-B73682E41447}" presName="rootConnector" presStyleLbl="node4" presStyleIdx="1" presStyleCnt="6"/>
      <dgm:spPr/>
    </dgm:pt>
    <dgm:pt modelId="{F5B9CF25-9DCC-4602-9548-CDAF4B8E2E81}" type="pres">
      <dgm:prSet presAssocID="{5B6D5D8D-EE4B-427A-A0B3-B73682E41447}" presName="hierChild4" presStyleCnt="0"/>
      <dgm:spPr/>
    </dgm:pt>
    <dgm:pt modelId="{F356F3DC-A3BF-4AB9-9C19-8842333EFF3C}" type="pres">
      <dgm:prSet presAssocID="{5B6D5D8D-EE4B-427A-A0B3-B73682E41447}" presName="hierChild5" presStyleCnt="0"/>
      <dgm:spPr/>
    </dgm:pt>
    <dgm:pt modelId="{DEB2829D-2A54-492A-9403-530798BCE525}" type="pres">
      <dgm:prSet presAssocID="{206715AE-53DF-4399-BB9C-07E75B2110A9}" presName="Name50" presStyleLbl="parChTrans1D4" presStyleIdx="2" presStyleCnt="6"/>
      <dgm:spPr/>
    </dgm:pt>
    <dgm:pt modelId="{CC4325F1-456F-4A97-8A54-F76E43FE3149}" type="pres">
      <dgm:prSet presAssocID="{391138D0-7426-4BD1-8036-8CC3251FEC3A}" presName="hierRoot2" presStyleCnt="0">
        <dgm:presLayoutVars>
          <dgm:hierBranch val="init"/>
        </dgm:presLayoutVars>
      </dgm:prSet>
      <dgm:spPr/>
    </dgm:pt>
    <dgm:pt modelId="{557EC610-D2EF-46FA-A41D-FA2E6B451898}" type="pres">
      <dgm:prSet presAssocID="{391138D0-7426-4BD1-8036-8CC3251FEC3A}" presName="rootComposite" presStyleCnt="0"/>
      <dgm:spPr/>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pt>
    <dgm:pt modelId="{73B548AF-B536-4087-B860-8B1F774C4CBA}" type="pres">
      <dgm:prSet presAssocID="{391138D0-7426-4BD1-8036-8CC3251FEC3A}" presName="rootConnector" presStyleLbl="node4" presStyleIdx="2" presStyleCnt="6"/>
      <dgm:spPr/>
    </dgm:pt>
    <dgm:pt modelId="{747276EC-0D91-4E3E-8B2E-5DADA87AB8CE}" type="pres">
      <dgm:prSet presAssocID="{391138D0-7426-4BD1-8036-8CC3251FEC3A}" presName="hierChild4" presStyleCnt="0"/>
      <dgm:spPr/>
    </dgm:pt>
    <dgm:pt modelId="{99780FB6-CDB5-4A8D-A07C-E8E4667343B8}" type="pres">
      <dgm:prSet presAssocID="{391138D0-7426-4BD1-8036-8CC3251FEC3A}" presName="hierChild5" presStyleCnt="0"/>
      <dgm:spPr/>
    </dgm:pt>
    <dgm:pt modelId="{FAD2E0C8-507E-4E1A-B939-9C5EA81DC2FE}" type="pres">
      <dgm:prSet presAssocID="{6BCC867C-4111-49C2-B71E-BDF0A754E0BF}" presName="hierChild5" presStyleCnt="0"/>
      <dgm:spPr/>
    </dgm:pt>
    <dgm:pt modelId="{73646372-E536-4097-9361-0F46A780312B}" type="pres">
      <dgm:prSet presAssocID="{C2BEB798-27C4-4CBF-BE50-24313436FC1B}" presName="Name37" presStyleLbl="parChTrans1D4" presStyleIdx="3" presStyleCnt="6"/>
      <dgm:spPr/>
    </dgm:pt>
    <dgm:pt modelId="{C35D370B-9D97-473B-B5B6-FA08E686B4DD}" type="pres">
      <dgm:prSet presAssocID="{148A6B4E-6A7F-4298-A9D4-743E20321FC6}" presName="hierRoot2" presStyleCnt="0">
        <dgm:presLayoutVars>
          <dgm:hierBranch val="r"/>
        </dgm:presLayoutVars>
      </dgm:prSet>
      <dgm:spPr/>
    </dgm:pt>
    <dgm:pt modelId="{2213486F-280F-4F51-A682-5548BC61EAAC}" type="pres">
      <dgm:prSet presAssocID="{148A6B4E-6A7F-4298-A9D4-743E20321FC6}" presName="rootComposite" presStyleCnt="0"/>
      <dgm:spPr/>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pt>
    <dgm:pt modelId="{7A1DFBE2-EA81-4F44-9EF6-A421BC28973B}" type="pres">
      <dgm:prSet presAssocID="{148A6B4E-6A7F-4298-A9D4-743E20321FC6}" presName="rootConnector" presStyleLbl="node4" presStyleIdx="3" presStyleCnt="6"/>
      <dgm:spPr/>
    </dgm:pt>
    <dgm:pt modelId="{E70F1D8D-0BA4-46E4-9E89-9F4063630D0D}" type="pres">
      <dgm:prSet presAssocID="{148A6B4E-6A7F-4298-A9D4-743E20321FC6}" presName="hierChild4" presStyleCnt="0"/>
      <dgm:spPr/>
    </dgm:pt>
    <dgm:pt modelId="{363F8297-5324-483C-BFBB-B210757B198C}" type="pres">
      <dgm:prSet presAssocID="{07EDBE49-2488-47B3-82FE-CF80D1B1F213}" presName="Name50" presStyleLbl="parChTrans1D4" presStyleIdx="4" presStyleCnt="6"/>
      <dgm:spPr/>
    </dgm:pt>
    <dgm:pt modelId="{E5562C85-712C-4D53-936E-309A09AF1153}" type="pres">
      <dgm:prSet presAssocID="{0E73BAC4-8F29-4D3D-BE1C-B9DF11BE6A13}" presName="hierRoot2" presStyleCnt="0">
        <dgm:presLayoutVars>
          <dgm:hierBranch val="r"/>
        </dgm:presLayoutVars>
      </dgm:prSet>
      <dgm:spPr/>
    </dgm:pt>
    <dgm:pt modelId="{70194BD2-A53A-40DA-BE51-E06876DA1872}" type="pres">
      <dgm:prSet presAssocID="{0E73BAC4-8F29-4D3D-BE1C-B9DF11BE6A13}" presName="rootComposite" presStyleCnt="0"/>
      <dgm:spPr/>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pt>
    <dgm:pt modelId="{93DF199E-1EFD-4DFA-B3DB-BA66D9BBB801}" type="pres">
      <dgm:prSet presAssocID="{0E73BAC4-8F29-4D3D-BE1C-B9DF11BE6A13}" presName="rootConnector" presStyleLbl="node4" presStyleIdx="4" presStyleCnt="6"/>
      <dgm:spPr/>
    </dgm:pt>
    <dgm:pt modelId="{1E364182-070B-4583-BED8-E3BC649EC6D0}" type="pres">
      <dgm:prSet presAssocID="{0E73BAC4-8F29-4D3D-BE1C-B9DF11BE6A13}" presName="hierChild4" presStyleCnt="0"/>
      <dgm:spPr/>
    </dgm:pt>
    <dgm:pt modelId="{01937F06-55C3-49A5-BAEC-56D96735469B}" type="pres">
      <dgm:prSet presAssocID="{0E73BAC4-8F29-4D3D-BE1C-B9DF11BE6A13}" presName="hierChild5" presStyleCnt="0"/>
      <dgm:spPr/>
    </dgm:pt>
    <dgm:pt modelId="{605F29CE-2EE9-4150-BA60-A08F76DAA3D2}" type="pres">
      <dgm:prSet presAssocID="{1C9227C2-EA2C-4127-8991-6749525E9F50}" presName="Name50" presStyleLbl="parChTrans1D4" presStyleIdx="5" presStyleCnt="6"/>
      <dgm:spPr/>
    </dgm:pt>
    <dgm:pt modelId="{20FC4458-936C-4377-AFE2-3B60A7D7C371}" type="pres">
      <dgm:prSet presAssocID="{7A581C72-95EA-487F-95FF-C0E9F966BBDE}" presName="hierRoot2" presStyleCnt="0">
        <dgm:presLayoutVars>
          <dgm:hierBranch val="r"/>
        </dgm:presLayoutVars>
      </dgm:prSet>
      <dgm:spPr/>
    </dgm:pt>
    <dgm:pt modelId="{EA155994-9EC3-4BD8-B01B-353C9FE87CD5}" type="pres">
      <dgm:prSet presAssocID="{7A581C72-95EA-487F-95FF-C0E9F966BBDE}" presName="rootComposite" presStyleCnt="0"/>
      <dgm:spPr/>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pt>
    <dgm:pt modelId="{D2799EDD-D71A-4C78-8427-FA6993E7C369}" type="pres">
      <dgm:prSet presAssocID="{7A581C72-95EA-487F-95FF-C0E9F966BBDE}" presName="rootConnector" presStyleLbl="node4" presStyleIdx="5" presStyleCnt="6"/>
      <dgm:spPr/>
    </dgm:pt>
    <dgm:pt modelId="{DE548F2D-875B-46ED-8A52-403518557561}" type="pres">
      <dgm:prSet presAssocID="{7A581C72-95EA-487F-95FF-C0E9F966BBDE}" presName="hierChild4" presStyleCnt="0"/>
      <dgm:spPr/>
    </dgm:pt>
    <dgm:pt modelId="{E5C1F053-1727-4959-93A6-2E654C1E01B6}" type="pres">
      <dgm:prSet presAssocID="{7A581C72-95EA-487F-95FF-C0E9F966BBDE}" presName="hierChild5" presStyleCnt="0"/>
      <dgm:spPr/>
    </dgm:pt>
    <dgm:pt modelId="{77F4D6C0-4988-42A0-B0B5-9C160A61C7C4}" type="pres">
      <dgm:prSet presAssocID="{148A6B4E-6A7F-4298-A9D4-743E20321FC6}" presName="hierChild5" presStyleCnt="0"/>
      <dgm:spPr/>
    </dgm:pt>
    <dgm:pt modelId="{E9EA6377-4604-469B-B58E-FC2F266C4AB1}" type="pres">
      <dgm:prSet presAssocID="{997B1B5C-3FDF-44FD-824D-5BB5AE9E42DA}" presName="hierChild5" presStyleCnt="0"/>
      <dgm:spPr/>
    </dgm:pt>
    <dgm:pt modelId="{009916B9-567A-4142-B7E1-5A687F72ADD4}" type="pres">
      <dgm:prSet presAssocID="{7EAA2B24-9945-47D3-9883-C75FBB3C3EFF}" presName="Name37" presStyleLbl="parChTrans1D3" presStyleIdx="3" presStyleCnt="4"/>
      <dgm:spPr/>
    </dgm:pt>
    <dgm:pt modelId="{3A2A16D4-38E0-4033-930F-00F8F3162E6B}" type="pres">
      <dgm:prSet presAssocID="{D5AA5E3B-B8EA-4C41-B2FB-1593E78580CD}" presName="hierRoot2" presStyleCnt="0">
        <dgm:presLayoutVars>
          <dgm:hierBranch val="init"/>
        </dgm:presLayoutVars>
      </dgm:prSet>
      <dgm:spPr/>
    </dgm:pt>
    <dgm:pt modelId="{FF3BB1C8-7E07-44CD-B229-95A951706B5A}" type="pres">
      <dgm:prSet presAssocID="{D5AA5E3B-B8EA-4C41-B2FB-1593E78580CD}" presName="rootComposite" presStyleCnt="0"/>
      <dgm:spPr/>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pt>
    <dgm:pt modelId="{FB7D6728-3F16-427A-B58E-2E4B5F74C91B}" type="pres">
      <dgm:prSet presAssocID="{D5AA5E3B-B8EA-4C41-B2FB-1593E78580CD}" presName="rootConnector" presStyleLbl="node3" presStyleIdx="3" presStyleCnt="4"/>
      <dgm:spPr/>
    </dgm:pt>
    <dgm:pt modelId="{8056BBD5-DC88-40C4-A2EF-A71F7DDC5DF2}" type="pres">
      <dgm:prSet presAssocID="{D5AA5E3B-B8EA-4C41-B2FB-1593E78580CD}" presName="hierChild4" presStyleCnt="0"/>
      <dgm:spPr/>
    </dgm:pt>
    <dgm:pt modelId="{1524D867-9F56-4128-B86A-0B4B5194A7C7}" type="pres">
      <dgm:prSet presAssocID="{D5AA5E3B-B8EA-4C41-B2FB-1593E78580CD}" presName="hierChild5" presStyleCnt="0"/>
      <dgm:spPr/>
    </dgm:pt>
    <dgm:pt modelId="{C4F26084-2A6A-4A12-85C8-D5CCCDBAE601}" type="pres">
      <dgm:prSet presAssocID="{FDEF69D0-F697-4FFE-A00A-408790736519}" presName="hierChild5" presStyleCnt="0"/>
      <dgm:spPr/>
    </dgm:pt>
    <dgm:pt modelId="{7E5F1C8A-E8E0-400B-8F7A-9301A042DDF3}" type="pres">
      <dgm:prSet presAssocID="{3BF23DCD-D14D-4652-B874-9F574610E87F}" presName="hierChild3" presStyleCnt="0"/>
      <dgm:spPr/>
    </dgm:pt>
  </dgm:ptLst>
  <dgm:cxnLst>
    <dgm:cxn modelId="{CF418F00-4811-4229-9566-3D4DAE804669}" srcId="{6BCC867C-4111-49C2-B71E-BDF0A754E0BF}" destId="{5B6D5D8D-EE4B-427A-A0B3-B73682E41447}" srcOrd="0" destOrd="0" parTransId="{4B6E5B56-02D2-43D5-B3FF-29B1B263E93C}" sibTransId="{140DEE61-7F03-44FC-8953-4427FCD7A6AE}"/>
    <dgm:cxn modelId="{94FAE804-3FE1-451A-8303-D8457D17B284}" srcId="{148A6B4E-6A7F-4298-A9D4-743E20321FC6}" destId="{0E73BAC4-8F29-4D3D-BE1C-B9DF11BE6A13}" srcOrd="0" destOrd="0" parTransId="{07EDBE49-2488-47B3-82FE-CF80D1B1F213}" sibTransId="{B356B0B3-DFA3-464F-B55C-729706C82A5C}"/>
    <dgm:cxn modelId="{8692F704-9DA9-4464-8B3D-B46D16F49088}" type="presOf" srcId="{997B1B5C-3FDF-44FD-824D-5BB5AE9E42DA}" destId="{2CA59586-9F06-4B39-8838-CA47892FF3C1}"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84A15231-6E6F-4382-A54A-2BC82F55248B}" type="presOf" srcId="{FDEF69D0-F697-4FFE-A00A-408790736519}" destId="{4EEACEDB-4FDE-4620-9D82-683F265FC5CD}"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E669C437-1655-4C73-A962-90BE0B400FE6}" type="presOf" srcId="{0E73BAC4-8F29-4D3D-BE1C-B9DF11BE6A13}" destId="{3B102C13-2265-449E-9664-BE03570BD9D1}" srcOrd="0"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0605F838-026F-40A6-9FC5-C4626853AC9B}" type="presOf" srcId="{0E73BAC4-8F29-4D3D-BE1C-B9DF11BE6A13}" destId="{93DF199E-1EFD-4DFA-B3DB-BA66D9BBB801}"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6A57945B-4071-4104-B494-D9DB5726B32D}" srcId="{FDEF69D0-F697-4FFE-A00A-408790736519}" destId="{CA21FE9E-E36A-418D-83E0-DD030C82A785}" srcOrd="0" destOrd="0" parTransId="{7F2E2247-3E22-4FE3-8E6E-52E431E1AE6D}" sibTransId="{E5C3DA2F-D15E-4272-8A20-C497507132FD}"/>
    <dgm:cxn modelId="{B9F62B5F-EB58-46CA-9658-D944316D00AD}" type="presOf" srcId="{5E4AF7D3-7873-4FE2-AB2B-7ECE5C58966B}" destId="{D4DDEF46-FE07-4E57-AF4C-C117019FD2CB}"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1D5F3262-DE25-44D3-893E-CF82C93454AF}" type="presOf" srcId="{10AA78BD-4928-4685-8370-A546C40C5E67}" destId="{2DDB4B63-E25B-44D0-8308-FB2D55EF7A94}" srcOrd="0" destOrd="0" presId="urn:microsoft.com/office/officeart/2005/8/layout/orgChart1"/>
    <dgm:cxn modelId="{5F211663-7133-4B72-94E1-DCC84B4276DA}" type="presOf" srcId="{45411D7C-3F8A-4B1A-AFFB-B8E34BBD757F}" destId="{27FCCD8B-CCFE-4FCD-AAF2-835EAA45CC31}" srcOrd="0" destOrd="0" presId="urn:microsoft.com/office/officeart/2005/8/layout/orgChart1"/>
    <dgm:cxn modelId="{F94E3B44-DA0D-4DF2-A38A-CBE944C78F75}" type="presOf" srcId="{391138D0-7426-4BD1-8036-8CC3251FEC3A}" destId="{73B548AF-B536-4087-B860-8B1F774C4CBA}" srcOrd="1" destOrd="0" presId="urn:microsoft.com/office/officeart/2005/8/layout/orgChart1"/>
    <dgm:cxn modelId="{797FC966-EDB8-4D67-B918-20A0066C13B1}" srcId="{6BCC867C-4111-49C2-B71E-BDF0A754E0BF}" destId="{391138D0-7426-4BD1-8036-8CC3251FEC3A}" srcOrd="1" destOrd="0" parTransId="{206715AE-53DF-4399-BB9C-07E75B2110A9}" sibTransId="{1566CB97-9E9B-47C6-91B0-191FC0F52C97}"/>
    <dgm:cxn modelId="{DF9A525A-D5A6-4371-B93A-A9229615A901}" type="presOf" srcId="{7A581C72-95EA-487F-95FF-C0E9F966BBDE}" destId="{6053D35F-DC01-4439-B53C-3B0A4A855C70}"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2CC980-1F4F-4F4D-A404-9C0FA08F400B}" type="presOf" srcId="{148A6B4E-6A7F-4298-A9D4-743E20321FC6}" destId="{FAC8978D-8A9E-41DD-91FC-B3447CB1444B}" srcOrd="0"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820309A-412A-4D09-A6B0-0DA881011570}" type="presOf" srcId="{5B6D5D8D-EE4B-427A-A0B3-B73682E41447}" destId="{8D0C13AB-C462-43E3-A3AF-A564B358527F}" srcOrd="0"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A5F8A9B3-8AA7-4AC3-B7C3-BAF7A542A67A}" type="presOf" srcId="{BDCDDA8C-8DFC-47C1-A4E1-096910C1CB90}" destId="{62BA834C-34AE-471E-8699-9A7EF68C659D}" srcOrd="1"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E2E488BF-9EAB-4E68-A90B-A93B6517861B}" type="presOf" srcId="{D2258C22-54CB-48FC-AC5A-49FB07933336}" destId="{DCFC9C9D-318B-4B42-8455-B74FA1139AF9}"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BC9CFED7-5BAD-4DC3-9CAF-3F80BEC7BEE2}" type="presOf" srcId="{7F2E2247-3E22-4FE3-8E6E-52E431E1AE6D}" destId="{09A2ECE2-1C57-4656-8AEE-0AE8E66D0C4A}"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7C782CDD-43A7-4018-846C-21C80332CCBA}" type="presOf" srcId="{030EE85A-2226-434B-BFDD-E1EEB550750A}" destId="{1C81A377-F54B-4A65-8CEE-5F696FC24AB3}"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D63D90E1-70C5-458D-835A-9D6C31F04A75}" srcId="{3BF23DCD-D14D-4652-B874-9F574610E87F}" destId="{FDEF69D0-F697-4FFE-A00A-408790736519}" srcOrd="1" destOrd="0" parTransId="{030EE85A-2226-434B-BFDD-E1EEB550750A}" sibTransId="{1A315C1A-135E-4C1D-9770-63EB99D1BD4F}"/>
    <dgm:cxn modelId="{6987C3F7-1966-4BA9-9376-240509181249}" type="presOf" srcId="{C2BEB798-27C4-4CBF-BE50-24313436FC1B}" destId="{73646372-E536-4097-9361-0F46A780312B}"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E220E7F9-5D14-4EE3-B5CC-2485C3980D62}" srcId="{997B1B5C-3FDF-44FD-824D-5BB5AE9E42DA}" destId="{148A6B4E-6A7F-4298-A9D4-743E20321FC6}" srcOrd="1" destOrd="0" parTransId="{C2BEB798-27C4-4CBF-BE50-24313436FC1B}" sibTransId="{417CC8C4-492F-4721-94DC-D96652438D5D}"/>
    <dgm:cxn modelId="{CB096BFD-1DDD-49DD-B9E9-78302935D612}" type="presOf" srcId="{6BCC867C-4111-49C2-B71E-BDF0A754E0BF}" destId="{2A57D823-3AA5-4A4B-AAD3-D613E6546A7C}"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7102868-18DB-48C1-8AB6-EC5D3A19DBD6}"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en-GB"/>
        </a:p>
      </dgm:t>
    </dgm:pt>
    <dgm:pt modelId="{6B2226CF-9CE0-4E12-A119-C768752A893A}">
      <dgm:prSet phldrT="[Text]" custT="1"/>
      <dgm:spPr>
        <a:solidFill>
          <a:srgbClr val="000066"/>
        </a:solidFill>
      </dgm:spPr>
      <dgm:t>
        <a:bodyPr/>
        <a:lstStyle/>
        <a:p>
          <a:r>
            <a:rPr lang="ar-OM" sz="1300" b="1">
              <a:solidFill>
                <a:schemeClr val="bg1"/>
              </a:solidFill>
            </a:rPr>
            <a:t>نظام الإنذار المبكر والاستجابة</a:t>
          </a:r>
        </a:p>
      </dgm:t>
    </dgm:pt>
    <dgm:pt modelId="{012B4CEE-94B1-4F0D-9B29-A93ABB01A319}" type="parTrans" cxnId="{884F3AC5-C668-4575-AAF4-953D7EB053A8}">
      <dgm:prSet/>
      <dgm:spPr/>
      <dgm:t>
        <a:bodyPr/>
        <a:lstStyle/>
        <a:p>
          <a:endParaRPr lang="en-GB"/>
        </a:p>
      </dgm:t>
    </dgm:pt>
    <dgm:pt modelId="{7D5F5631-3165-46DA-B8BA-D30AF5E6FC9E}" type="sibTrans" cxnId="{884F3AC5-C668-4575-AAF4-953D7EB053A8}">
      <dgm:prSet/>
      <dgm:spPr/>
      <dgm:t>
        <a:bodyPr/>
        <a:lstStyle/>
        <a:p>
          <a:endParaRPr lang="en-GB"/>
        </a:p>
      </dgm:t>
    </dgm:pt>
    <dgm:pt modelId="{E3B88919-6C28-4198-A5BD-E3D4B1FEF2E6}">
      <dgm:prSet phldrT="[Text]" custT="1"/>
      <dgm:spPr>
        <a:solidFill>
          <a:schemeClr val="accent1">
            <a:lumMod val="60000"/>
            <a:lumOff val="40000"/>
          </a:schemeClr>
        </a:solidFill>
        <a:ln w="9525">
          <a:solidFill>
            <a:srgbClr val="000066"/>
          </a:solidFill>
        </a:ln>
      </dgm:spPr>
      <dgm:t>
        <a:bodyPr/>
        <a:lstStyle/>
        <a:p>
          <a:r>
            <a:rPr lang="ar-OM" sz="1300" b="1" dirty="0">
              <a:solidFill>
                <a:srgbClr val="000066"/>
              </a:solidFill>
            </a:rPr>
            <a:t>الدول الأعضاء في الاتحاد الأوروبي</a:t>
          </a:r>
        </a:p>
      </dgm:t>
    </dgm:pt>
    <dgm:pt modelId="{0B3D0354-A46F-461A-A28F-569412BC2745}" type="parTrans" cxnId="{05E93E2D-7BE9-4D26-8FC8-6EB84E3DF6EC}">
      <dgm:prSet/>
      <dgm:spPr>
        <a:solidFill>
          <a:srgbClr val="000066"/>
        </a:solidFill>
      </dgm:spPr>
      <dgm:t>
        <a:bodyPr/>
        <a:lstStyle/>
        <a:p>
          <a:endParaRPr lang="en-GB"/>
        </a:p>
      </dgm:t>
    </dgm:pt>
    <dgm:pt modelId="{F7AF6853-3B4B-43B3-8397-777DA5052BAA}" type="sibTrans" cxnId="{05E93E2D-7BE9-4D26-8FC8-6EB84E3DF6EC}">
      <dgm:prSet/>
      <dgm:spPr/>
      <dgm:t>
        <a:bodyPr/>
        <a:lstStyle/>
        <a:p>
          <a:endParaRPr lang="en-GB"/>
        </a:p>
      </dgm:t>
    </dgm:pt>
    <dgm:pt modelId="{68F9CD2C-D070-4B0C-A8CE-C1A0B2A879F0}">
      <dgm:prSet phldrT="[Text]" custT="1"/>
      <dgm:spPr>
        <a:solidFill>
          <a:schemeClr val="accent1">
            <a:lumMod val="60000"/>
            <a:lumOff val="40000"/>
          </a:schemeClr>
        </a:solidFill>
        <a:ln w="12700">
          <a:solidFill>
            <a:srgbClr val="000066"/>
          </a:solidFill>
        </a:ln>
      </dgm:spPr>
      <dgm:t>
        <a:bodyPr/>
        <a:lstStyle/>
        <a:p>
          <a:r>
            <a:rPr lang="ar-OM" sz="1300" b="1" dirty="0">
              <a:solidFill>
                <a:srgbClr val="000066"/>
              </a:solidFill>
            </a:rPr>
            <a:t>منظمة الصحة العالمية</a:t>
          </a:r>
        </a:p>
      </dgm:t>
    </dgm:pt>
    <dgm:pt modelId="{0865B852-E8AC-47F0-943C-B6556D8DD890}" type="parTrans" cxnId="{E420DD83-63CB-45F5-82C1-9E51A8F6137A}">
      <dgm:prSet/>
      <dgm:spPr>
        <a:solidFill>
          <a:srgbClr val="000066"/>
        </a:solidFill>
      </dgm:spPr>
      <dgm:t>
        <a:bodyPr/>
        <a:lstStyle/>
        <a:p>
          <a:endParaRPr lang="en-GB"/>
        </a:p>
      </dgm:t>
    </dgm:pt>
    <dgm:pt modelId="{1BA2BED1-D8DB-4B1A-8144-6164223B1C79}" type="sibTrans" cxnId="{E420DD83-63CB-45F5-82C1-9E51A8F6137A}">
      <dgm:prSet/>
      <dgm:spPr/>
      <dgm:t>
        <a:bodyPr/>
        <a:lstStyle/>
        <a:p>
          <a:endParaRPr lang="en-GB"/>
        </a:p>
      </dgm:t>
    </dgm:pt>
    <dgm:pt modelId="{1C090597-3C5A-4154-B3CB-5A7260B7D952}">
      <dgm:prSet phldrT="[Text]" custT="1"/>
      <dgm:spPr>
        <a:solidFill>
          <a:schemeClr val="accent1">
            <a:lumMod val="60000"/>
            <a:lumOff val="40000"/>
          </a:schemeClr>
        </a:solidFill>
        <a:ln w="12700">
          <a:solidFill>
            <a:srgbClr val="000066"/>
          </a:solidFill>
        </a:ln>
      </dgm:spPr>
      <dgm:t>
        <a:bodyPr/>
        <a:lstStyle/>
        <a:p>
          <a:r>
            <a:rPr lang="ar-OM" sz="1300" b="1" dirty="0">
              <a:solidFill>
                <a:srgbClr val="000066"/>
              </a:solidFill>
            </a:rPr>
            <a:t>المركز الأوروبي للوقاية من الأمراض ومكافحتها</a:t>
          </a:r>
        </a:p>
      </dgm:t>
    </dgm:pt>
    <dgm:pt modelId="{AB1CBD32-FE3A-4023-B703-D9EAC51F6136}" type="parTrans" cxnId="{EBD794A4-16C0-4489-BE27-30552B8C866A}">
      <dgm:prSet/>
      <dgm:spPr>
        <a:solidFill>
          <a:srgbClr val="000066"/>
        </a:solidFill>
      </dgm:spPr>
      <dgm:t>
        <a:bodyPr/>
        <a:lstStyle/>
        <a:p>
          <a:endParaRPr lang="en-GB"/>
        </a:p>
      </dgm:t>
    </dgm:pt>
    <dgm:pt modelId="{8399452C-84F5-4DCF-840F-BB9C7F3D3DCE}" type="sibTrans" cxnId="{EBD794A4-16C0-4489-BE27-30552B8C866A}">
      <dgm:prSet/>
      <dgm:spPr/>
      <dgm:t>
        <a:bodyPr/>
        <a:lstStyle/>
        <a:p>
          <a:endParaRPr lang="en-GB"/>
        </a:p>
      </dgm:t>
    </dgm:pt>
    <dgm:pt modelId="{60729352-2574-47A6-A73C-E7FFC23E39CF}">
      <dgm:prSet phldrT="[Text]" custT="1"/>
      <dgm:spPr>
        <a:solidFill>
          <a:schemeClr val="accent1">
            <a:lumMod val="60000"/>
            <a:lumOff val="40000"/>
          </a:schemeClr>
        </a:solidFill>
        <a:ln w="12700">
          <a:solidFill>
            <a:srgbClr val="000066"/>
          </a:solidFill>
        </a:ln>
      </dgm:spPr>
      <dgm:t>
        <a:bodyPr/>
        <a:lstStyle/>
        <a:p>
          <a:r>
            <a:rPr lang="ar-OM" sz="1300" b="1" dirty="0">
              <a:solidFill>
                <a:srgbClr val="000066"/>
              </a:solidFill>
            </a:rPr>
            <a:t>المفوضية</a:t>
          </a:r>
        </a:p>
        <a:p>
          <a:r>
            <a:rPr lang="ar-OM" sz="1300" b="1" dirty="0">
              <a:solidFill>
                <a:srgbClr val="000066"/>
              </a:solidFill>
            </a:rPr>
            <a:t> الأوروبية</a:t>
          </a:r>
        </a:p>
      </dgm:t>
    </dgm:pt>
    <dgm:pt modelId="{81602AED-40A9-44F2-BCD0-6E366737FC31}" type="parTrans" cxnId="{8F7C497B-0A07-45DC-95C9-ED4DB464FEE1}">
      <dgm:prSet/>
      <dgm:spPr>
        <a:solidFill>
          <a:srgbClr val="000066"/>
        </a:solidFill>
      </dgm:spPr>
      <dgm:t>
        <a:bodyPr/>
        <a:lstStyle/>
        <a:p>
          <a:endParaRPr lang="en-GB"/>
        </a:p>
      </dgm:t>
    </dgm:pt>
    <dgm:pt modelId="{FBC5D073-4217-48D5-AF06-FBFA18EB79D7}" type="sibTrans" cxnId="{8F7C497B-0A07-45DC-95C9-ED4DB464FEE1}">
      <dgm:prSet/>
      <dgm:spPr/>
      <dgm:t>
        <a:bodyPr/>
        <a:lstStyle/>
        <a:p>
          <a:endParaRPr lang="en-GB"/>
        </a:p>
      </dgm:t>
    </dgm:pt>
    <dgm:pt modelId="{53825FFC-4E72-495B-8BC7-BE46767107DA}">
      <dgm:prSet custT="1"/>
      <dgm:spPr>
        <a:solidFill>
          <a:schemeClr val="accent1">
            <a:lumMod val="60000"/>
            <a:lumOff val="40000"/>
          </a:schemeClr>
        </a:solidFill>
        <a:ln>
          <a:solidFill>
            <a:srgbClr val="000066"/>
          </a:solidFill>
        </a:ln>
      </dgm:spPr>
      <dgm:t>
        <a:bodyPr/>
        <a:lstStyle/>
        <a:p>
          <a:r>
            <a:rPr lang="ar-OM" sz="1300" b="1">
              <a:solidFill>
                <a:srgbClr val="000066"/>
              </a:solidFill>
            </a:rPr>
            <a:t>وكالات الاتحاد الأوروبي الأخرى</a:t>
          </a:r>
        </a:p>
      </dgm:t>
    </dgm:pt>
    <dgm:pt modelId="{CA043275-7020-490F-B340-A117A7E63AE0}" type="parTrans" cxnId="{B9B09954-11D7-4A30-B3F5-FA5984E8EDD3}">
      <dgm:prSet/>
      <dgm:spPr>
        <a:solidFill>
          <a:srgbClr val="000066"/>
        </a:solidFill>
      </dgm:spPr>
      <dgm:t>
        <a:bodyPr/>
        <a:lstStyle/>
        <a:p>
          <a:endParaRPr lang="en-US"/>
        </a:p>
      </dgm:t>
    </dgm:pt>
    <dgm:pt modelId="{26DBB8B7-83EA-4B7A-89FF-9C6B386D1225}" type="sibTrans" cxnId="{B9B09954-11D7-4A30-B3F5-FA5984E8EDD3}">
      <dgm:prSet/>
      <dgm:spPr/>
      <dgm:t>
        <a:bodyPr/>
        <a:lstStyle/>
        <a:p>
          <a:endParaRPr lang="en-US"/>
        </a:p>
      </dgm:t>
    </dgm:pt>
    <dgm:pt modelId="{33DAF9A5-DD00-4EF5-8756-8C9F9AB80E30}" type="pres">
      <dgm:prSet presAssocID="{57102868-18DB-48C1-8AB6-EC5D3A19DBD6}" presName="Name0" presStyleCnt="0">
        <dgm:presLayoutVars>
          <dgm:chMax val="1"/>
          <dgm:dir/>
          <dgm:animLvl val="ctr"/>
          <dgm:resizeHandles val="exact"/>
        </dgm:presLayoutVars>
      </dgm:prSet>
      <dgm:spPr/>
    </dgm:pt>
    <dgm:pt modelId="{CE0D4822-82DC-463C-AA66-FAF41C135A0A}" type="pres">
      <dgm:prSet presAssocID="{6B2226CF-9CE0-4E12-A119-C768752A893A}" presName="centerShape" presStyleLbl="node0" presStyleIdx="0" presStyleCnt="1"/>
      <dgm:spPr/>
    </dgm:pt>
    <dgm:pt modelId="{D79FD197-5886-469B-BDF5-24ADF13F755F}" type="pres">
      <dgm:prSet presAssocID="{0B3D0354-A46F-461A-A28F-569412BC2745}" presName="parTrans" presStyleLbl="sibTrans2D1" presStyleIdx="0" presStyleCnt="5"/>
      <dgm:spPr/>
    </dgm:pt>
    <dgm:pt modelId="{A5F67432-D0B6-45AD-8975-208E2DEAD40D}" type="pres">
      <dgm:prSet presAssocID="{0B3D0354-A46F-461A-A28F-569412BC2745}" presName="connectorText" presStyleLbl="sibTrans2D1" presStyleIdx="0" presStyleCnt="5"/>
      <dgm:spPr/>
    </dgm:pt>
    <dgm:pt modelId="{A42BC0E4-2BFE-4BDC-8B88-887CF2CE0ED5}" type="pres">
      <dgm:prSet presAssocID="{E3B88919-6C28-4198-A5BD-E3D4B1FEF2E6}" presName="node" presStyleLbl="node1" presStyleIdx="0" presStyleCnt="5" custScaleX="115476" custScaleY="115529">
        <dgm:presLayoutVars>
          <dgm:bulletEnabled val="1"/>
        </dgm:presLayoutVars>
      </dgm:prSet>
      <dgm:spPr/>
    </dgm:pt>
    <dgm:pt modelId="{9B16A647-421A-4510-946F-F3BE50B5CA53}" type="pres">
      <dgm:prSet presAssocID="{0865B852-E8AC-47F0-943C-B6556D8DD890}" presName="parTrans" presStyleLbl="sibTrans2D1" presStyleIdx="1" presStyleCnt="5"/>
      <dgm:spPr/>
    </dgm:pt>
    <dgm:pt modelId="{76075986-A6E1-4153-9BF4-2B3AA81999A6}" type="pres">
      <dgm:prSet presAssocID="{0865B852-E8AC-47F0-943C-B6556D8DD890}" presName="connectorText" presStyleLbl="sibTrans2D1" presStyleIdx="1" presStyleCnt="5"/>
      <dgm:spPr/>
    </dgm:pt>
    <dgm:pt modelId="{086D9456-31C0-4A80-9C64-518FF925E83E}" type="pres">
      <dgm:prSet presAssocID="{68F9CD2C-D070-4B0C-A8CE-C1A0B2A879F0}" presName="node" presStyleLbl="node1" presStyleIdx="1" presStyleCnt="5" custScaleX="115530" custScaleY="115530">
        <dgm:presLayoutVars>
          <dgm:bulletEnabled val="1"/>
        </dgm:presLayoutVars>
      </dgm:prSet>
      <dgm:spPr/>
    </dgm:pt>
    <dgm:pt modelId="{5AC6C125-5E07-4EC7-986B-B6FE87F5A08B}" type="pres">
      <dgm:prSet presAssocID="{CA043275-7020-490F-B340-A117A7E63AE0}" presName="parTrans" presStyleLbl="sibTrans2D1" presStyleIdx="2" presStyleCnt="5"/>
      <dgm:spPr/>
    </dgm:pt>
    <dgm:pt modelId="{6DBC1F99-294E-405B-B72A-D202D723D506}" type="pres">
      <dgm:prSet presAssocID="{CA043275-7020-490F-B340-A117A7E63AE0}" presName="connectorText" presStyleLbl="sibTrans2D1" presStyleIdx="2" presStyleCnt="5"/>
      <dgm:spPr/>
    </dgm:pt>
    <dgm:pt modelId="{B2DA910C-C486-4F95-BC0D-91C430485EC0}" type="pres">
      <dgm:prSet presAssocID="{53825FFC-4E72-495B-8BC7-BE46767107DA}" presName="node" presStyleLbl="node1" presStyleIdx="2" presStyleCnt="5" custScaleX="119219" custScaleY="109853">
        <dgm:presLayoutVars>
          <dgm:bulletEnabled val="1"/>
        </dgm:presLayoutVars>
      </dgm:prSet>
      <dgm:spPr/>
    </dgm:pt>
    <dgm:pt modelId="{BDD418B5-CCEA-4AF6-8AFC-88A96F51BEF3}" type="pres">
      <dgm:prSet presAssocID="{AB1CBD32-FE3A-4023-B703-D9EAC51F6136}" presName="parTrans" presStyleLbl="sibTrans2D1" presStyleIdx="3" presStyleCnt="5"/>
      <dgm:spPr/>
    </dgm:pt>
    <dgm:pt modelId="{CA6ED5CD-FD30-4846-949D-9BB43F7F6D7A}" type="pres">
      <dgm:prSet presAssocID="{AB1CBD32-FE3A-4023-B703-D9EAC51F6136}" presName="connectorText" presStyleLbl="sibTrans2D1" presStyleIdx="3" presStyleCnt="5"/>
      <dgm:spPr/>
    </dgm:pt>
    <dgm:pt modelId="{CC55CCED-4F09-474F-A3F0-074ACC8D1878}" type="pres">
      <dgm:prSet presAssocID="{1C090597-3C5A-4154-B3CB-5A7260B7D952}" presName="node" presStyleLbl="node1" presStyleIdx="3" presStyleCnt="5" custScaleX="115530" custScaleY="115530">
        <dgm:presLayoutVars>
          <dgm:bulletEnabled val="1"/>
        </dgm:presLayoutVars>
      </dgm:prSet>
      <dgm:spPr/>
    </dgm:pt>
    <dgm:pt modelId="{6F43FF8E-801D-414B-9579-D32E5CF3520C}" type="pres">
      <dgm:prSet presAssocID="{81602AED-40A9-44F2-BCD0-6E366737FC31}" presName="parTrans" presStyleLbl="sibTrans2D1" presStyleIdx="4" presStyleCnt="5"/>
      <dgm:spPr/>
    </dgm:pt>
    <dgm:pt modelId="{59CD45CA-A071-4A2A-B89F-B6DA13BD2A7A}" type="pres">
      <dgm:prSet presAssocID="{81602AED-40A9-44F2-BCD0-6E366737FC31}" presName="connectorText" presStyleLbl="sibTrans2D1" presStyleIdx="4" presStyleCnt="5"/>
      <dgm:spPr/>
    </dgm:pt>
    <dgm:pt modelId="{3F90B87B-81A0-475B-AB2B-8FFC920B4181}" type="pres">
      <dgm:prSet presAssocID="{60729352-2574-47A6-A73C-E7FFC23E39CF}" presName="node" presStyleLbl="node1" presStyleIdx="4" presStyleCnt="5" custScaleX="115530" custScaleY="115530">
        <dgm:presLayoutVars>
          <dgm:bulletEnabled val="1"/>
        </dgm:presLayoutVars>
      </dgm:prSet>
      <dgm:spPr/>
    </dgm:pt>
  </dgm:ptLst>
  <dgm:cxnLst>
    <dgm:cxn modelId="{34E9E921-C380-48A7-8801-693F4BEFE04F}" type="presOf" srcId="{E3B88919-6C28-4198-A5BD-E3D4B1FEF2E6}" destId="{A42BC0E4-2BFE-4BDC-8B88-887CF2CE0ED5}" srcOrd="0" destOrd="0" presId="urn:microsoft.com/office/officeart/2005/8/layout/radial5"/>
    <dgm:cxn modelId="{BDF07326-3393-4F8A-BE45-8D4A1C04DA00}" type="presOf" srcId="{1C090597-3C5A-4154-B3CB-5A7260B7D952}" destId="{CC55CCED-4F09-474F-A3F0-074ACC8D1878}" srcOrd="0" destOrd="0" presId="urn:microsoft.com/office/officeart/2005/8/layout/radial5"/>
    <dgm:cxn modelId="{05E93E2D-7BE9-4D26-8FC8-6EB84E3DF6EC}" srcId="{6B2226CF-9CE0-4E12-A119-C768752A893A}" destId="{E3B88919-6C28-4198-A5BD-E3D4B1FEF2E6}" srcOrd="0" destOrd="0" parTransId="{0B3D0354-A46F-461A-A28F-569412BC2745}" sibTransId="{F7AF6853-3B4B-43B3-8397-777DA5052BAA}"/>
    <dgm:cxn modelId="{A83A8D31-3D7A-40CF-85AD-BB90494CC8DC}" type="presOf" srcId="{0B3D0354-A46F-461A-A28F-569412BC2745}" destId="{A5F67432-D0B6-45AD-8975-208E2DEAD40D}" srcOrd="1" destOrd="0" presId="urn:microsoft.com/office/officeart/2005/8/layout/radial5"/>
    <dgm:cxn modelId="{9312B45B-2229-4DA7-8289-3E519EA6A4B4}" type="presOf" srcId="{0865B852-E8AC-47F0-943C-B6556D8DD890}" destId="{76075986-A6E1-4153-9BF4-2B3AA81999A6}" srcOrd="1" destOrd="0" presId="urn:microsoft.com/office/officeart/2005/8/layout/radial5"/>
    <dgm:cxn modelId="{80B9F15B-8678-46CE-97C1-046EA13C62BC}" type="presOf" srcId="{81602AED-40A9-44F2-BCD0-6E366737FC31}" destId="{6F43FF8E-801D-414B-9579-D32E5CF3520C}" srcOrd="0" destOrd="0" presId="urn:microsoft.com/office/officeart/2005/8/layout/radial5"/>
    <dgm:cxn modelId="{C404CC49-B122-40C0-98BF-7328394174DC}" type="presOf" srcId="{AB1CBD32-FE3A-4023-B703-D9EAC51F6136}" destId="{CA6ED5CD-FD30-4846-949D-9BB43F7F6D7A}" srcOrd="1" destOrd="0" presId="urn:microsoft.com/office/officeart/2005/8/layout/radial5"/>
    <dgm:cxn modelId="{6BAD446E-9B0A-4462-B0C7-43587ED66019}" type="presOf" srcId="{53825FFC-4E72-495B-8BC7-BE46767107DA}" destId="{B2DA910C-C486-4F95-BC0D-91C430485EC0}" srcOrd="0" destOrd="0" presId="urn:microsoft.com/office/officeart/2005/8/layout/radial5"/>
    <dgm:cxn modelId="{B9B09954-11D7-4A30-B3F5-FA5984E8EDD3}" srcId="{6B2226CF-9CE0-4E12-A119-C768752A893A}" destId="{53825FFC-4E72-495B-8BC7-BE46767107DA}" srcOrd="2" destOrd="0" parTransId="{CA043275-7020-490F-B340-A117A7E63AE0}" sibTransId="{26DBB8B7-83EA-4B7A-89FF-9C6B386D1225}"/>
    <dgm:cxn modelId="{6CE75A77-FDD5-4A89-8296-695C725DBF67}" type="presOf" srcId="{0865B852-E8AC-47F0-943C-B6556D8DD890}" destId="{9B16A647-421A-4510-946F-F3BE50B5CA53}" srcOrd="0" destOrd="0" presId="urn:microsoft.com/office/officeart/2005/8/layout/radial5"/>
    <dgm:cxn modelId="{DF028F78-DA16-4916-84D9-BF6A81441F4C}" type="presOf" srcId="{57102868-18DB-48C1-8AB6-EC5D3A19DBD6}" destId="{33DAF9A5-DD00-4EF5-8756-8C9F9AB80E30}" srcOrd="0" destOrd="0" presId="urn:microsoft.com/office/officeart/2005/8/layout/radial5"/>
    <dgm:cxn modelId="{8F7C497B-0A07-45DC-95C9-ED4DB464FEE1}" srcId="{6B2226CF-9CE0-4E12-A119-C768752A893A}" destId="{60729352-2574-47A6-A73C-E7FFC23E39CF}" srcOrd="4" destOrd="0" parTransId="{81602AED-40A9-44F2-BCD0-6E366737FC31}" sibTransId="{FBC5D073-4217-48D5-AF06-FBFA18EB79D7}"/>
    <dgm:cxn modelId="{F8202C7C-4F3A-429C-B682-CFB975BC4D08}" type="presOf" srcId="{6B2226CF-9CE0-4E12-A119-C768752A893A}" destId="{CE0D4822-82DC-463C-AA66-FAF41C135A0A}" srcOrd="0" destOrd="0" presId="urn:microsoft.com/office/officeart/2005/8/layout/radial5"/>
    <dgm:cxn modelId="{E420DD83-63CB-45F5-82C1-9E51A8F6137A}" srcId="{6B2226CF-9CE0-4E12-A119-C768752A893A}" destId="{68F9CD2C-D070-4B0C-A8CE-C1A0B2A879F0}" srcOrd="1" destOrd="0" parTransId="{0865B852-E8AC-47F0-943C-B6556D8DD890}" sibTransId="{1BA2BED1-D8DB-4B1A-8144-6164223B1C79}"/>
    <dgm:cxn modelId="{E1D7CD8D-4D77-481D-B551-6BE81DFE37F7}" type="presOf" srcId="{81602AED-40A9-44F2-BCD0-6E366737FC31}" destId="{59CD45CA-A071-4A2A-B89F-B6DA13BD2A7A}" srcOrd="1" destOrd="0" presId="urn:microsoft.com/office/officeart/2005/8/layout/radial5"/>
    <dgm:cxn modelId="{DF4CD89A-0F22-4A85-8B93-C5D3C9CF9FFD}" type="presOf" srcId="{0B3D0354-A46F-461A-A28F-569412BC2745}" destId="{D79FD197-5886-469B-BDF5-24ADF13F755F}" srcOrd="0" destOrd="0" presId="urn:microsoft.com/office/officeart/2005/8/layout/radial5"/>
    <dgm:cxn modelId="{EBD794A4-16C0-4489-BE27-30552B8C866A}" srcId="{6B2226CF-9CE0-4E12-A119-C768752A893A}" destId="{1C090597-3C5A-4154-B3CB-5A7260B7D952}" srcOrd="3" destOrd="0" parTransId="{AB1CBD32-FE3A-4023-B703-D9EAC51F6136}" sibTransId="{8399452C-84F5-4DCF-840F-BB9C7F3D3DCE}"/>
    <dgm:cxn modelId="{5936C2AC-4E46-41F5-9BD9-B43C0DFD713D}" type="presOf" srcId="{AB1CBD32-FE3A-4023-B703-D9EAC51F6136}" destId="{BDD418B5-CCEA-4AF6-8AFC-88A96F51BEF3}" srcOrd="0" destOrd="0" presId="urn:microsoft.com/office/officeart/2005/8/layout/radial5"/>
    <dgm:cxn modelId="{D77D39B1-0F68-4B5F-9113-973FC9D9D2C2}" type="presOf" srcId="{CA043275-7020-490F-B340-A117A7E63AE0}" destId="{6DBC1F99-294E-405B-B72A-D202D723D506}" srcOrd="1" destOrd="0" presId="urn:microsoft.com/office/officeart/2005/8/layout/radial5"/>
    <dgm:cxn modelId="{75049EBD-19BC-49AF-A01E-D6EC9CAE12EC}" type="presOf" srcId="{68F9CD2C-D070-4B0C-A8CE-C1A0B2A879F0}" destId="{086D9456-31C0-4A80-9C64-518FF925E83E}" srcOrd="0" destOrd="0" presId="urn:microsoft.com/office/officeart/2005/8/layout/radial5"/>
    <dgm:cxn modelId="{884F3AC5-C668-4575-AAF4-953D7EB053A8}" srcId="{57102868-18DB-48C1-8AB6-EC5D3A19DBD6}" destId="{6B2226CF-9CE0-4E12-A119-C768752A893A}" srcOrd="0" destOrd="0" parTransId="{012B4CEE-94B1-4F0D-9B29-A93ABB01A319}" sibTransId="{7D5F5631-3165-46DA-B8BA-D30AF5E6FC9E}"/>
    <dgm:cxn modelId="{042BF8D3-25D0-47BD-B878-16A907F84FEE}" type="presOf" srcId="{CA043275-7020-490F-B340-A117A7E63AE0}" destId="{5AC6C125-5E07-4EC7-986B-B6FE87F5A08B}" srcOrd="0" destOrd="0" presId="urn:microsoft.com/office/officeart/2005/8/layout/radial5"/>
    <dgm:cxn modelId="{D50AF8E8-2BAF-4499-A63E-A5A6C323B515}" type="presOf" srcId="{60729352-2574-47A6-A73C-E7FFC23E39CF}" destId="{3F90B87B-81A0-475B-AB2B-8FFC920B4181}" srcOrd="0" destOrd="0" presId="urn:microsoft.com/office/officeart/2005/8/layout/radial5"/>
    <dgm:cxn modelId="{2D5CFCBA-5D2C-44CB-827E-58F1D24B6027}" type="presParOf" srcId="{33DAF9A5-DD00-4EF5-8756-8C9F9AB80E30}" destId="{CE0D4822-82DC-463C-AA66-FAF41C135A0A}" srcOrd="0" destOrd="0" presId="urn:microsoft.com/office/officeart/2005/8/layout/radial5"/>
    <dgm:cxn modelId="{B8C3985F-4B07-485E-A063-54E18EC43AF0}" type="presParOf" srcId="{33DAF9A5-DD00-4EF5-8756-8C9F9AB80E30}" destId="{D79FD197-5886-469B-BDF5-24ADF13F755F}" srcOrd="1" destOrd="0" presId="urn:microsoft.com/office/officeart/2005/8/layout/radial5"/>
    <dgm:cxn modelId="{3D9C8511-3042-4196-9AF7-B5A58CD5153C}" type="presParOf" srcId="{D79FD197-5886-469B-BDF5-24ADF13F755F}" destId="{A5F67432-D0B6-45AD-8975-208E2DEAD40D}" srcOrd="0" destOrd="0" presId="urn:microsoft.com/office/officeart/2005/8/layout/radial5"/>
    <dgm:cxn modelId="{E4D2D5E2-1899-4F81-95BC-ECE1AFDC65B1}" type="presParOf" srcId="{33DAF9A5-DD00-4EF5-8756-8C9F9AB80E30}" destId="{A42BC0E4-2BFE-4BDC-8B88-887CF2CE0ED5}" srcOrd="2" destOrd="0" presId="urn:microsoft.com/office/officeart/2005/8/layout/radial5"/>
    <dgm:cxn modelId="{D0CB9413-4EB2-4AD8-A9E6-D88A4D48C452}" type="presParOf" srcId="{33DAF9A5-DD00-4EF5-8756-8C9F9AB80E30}" destId="{9B16A647-421A-4510-946F-F3BE50B5CA53}" srcOrd="3" destOrd="0" presId="urn:microsoft.com/office/officeart/2005/8/layout/radial5"/>
    <dgm:cxn modelId="{F8F9B7E1-A52F-4F1D-9C8B-2302573B9B8C}" type="presParOf" srcId="{9B16A647-421A-4510-946F-F3BE50B5CA53}" destId="{76075986-A6E1-4153-9BF4-2B3AA81999A6}" srcOrd="0" destOrd="0" presId="urn:microsoft.com/office/officeart/2005/8/layout/radial5"/>
    <dgm:cxn modelId="{19D7195D-78A5-49BF-9AA4-B0BAF2B02689}" type="presParOf" srcId="{33DAF9A5-DD00-4EF5-8756-8C9F9AB80E30}" destId="{086D9456-31C0-4A80-9C64-518FF925E83E}" srcOrd="4" destOrd="0" presId="urn:microsoft.com/office/officeart/2005/8/layout/radial5"/>
    <dgm:cxn modelId="{764DF120-65D0-497D-A570-90D27A7DEC1B}" type="presParOf" srcId="{33DAF9A5-DD00-4EF5-8756-8C9F9AB80E30}" destId="{5AC6C125-5E07-4EC7-986B-B6FE87F5A08B}" srcOrd="5" destOrd="0" presId="urn:microsoft.com/office/officeart/2005/8/layout/radial5"/>
    <dgm:cxn modelId="{A86CEC45-B9A7-46D3-BDED-16BFF8E4B7E2}" type="presParOf" srcId="{5AC6C125-5E07-4EC7-986B-B6FE87F5A08B}" destId="{6DBC1F99-294E-405B-B72A-D202D723D506}" srcOrd="0" destOrd="0" presId="urn:microsoft.com/office/officeart/2005/8/layout/radial5"/>
    <dgm:cxn modelId="{274A397B-B5D3-4A6F-A7EF-F9F62FCA996F}" type="presParOf" srcId="{33DAF9A5-DD00-4EF5-8756-8C9F9AB80E30}" destId="{B2DA910C-C486-4F95-BC0D-91C430485EC0}" srcOrd="6" destOrd="0" presId="urn:microsoft.com/office/officeart/2005/8/layout/radial5"/>
    <dgm:cxn modelId="{651EE61C-1406-495B-90F8-9F5A1A0F8746}" type="presParOf" srcId="{33DAF9A5-DD00-4EF5-8756-8C9F9AB80E30}" destId="{BDD418B5-CCEA-4AF6-8AFC-88A96F51BEF3}" srcOrd="7" destOrd="0" presId="urn:microsoft.com/office/officeart/2005/8/layout/radial5"/>
    <dgm:cxn modelId="{83095097-0E56-4DE3-8C7A-590A0DEDA152}" type="presParOf" srcId="{BDD418B5-CCEA-4AF6-8AFC-88A96F51BEF3}" destId="{CA6ED5CD-FD30-4846-949D-9BB43F7F6D7A}" srcOrd="0" destOrd="0" presId="urn:microsoft.com/office/officeart/2005/8/layout/radial5"/>
    <dgm:cxn modelId="{7F245DBD-975C-4F0C-A30C-A5838A0844D2}" type="presParOf" srcId="{33DAF9A5-DD00-4EF5-8756-8C9F9AB80E30}" destId="{CC55CCED-4F09-474F-A3F0-074ACC8D1878}" srcOrd="8" destOrd="0" presId="urn:microsoft.com/office/officeart/2005/8/layout/radial5"/>
    <dgm:cxn modelId="{F5C2D9B9-E62A-4064-8DFD-401778D38A56}" type="presParOf" srcId="{33DAF9A5-DD00-4EF5-8756-8C9F9AB80E30}" destId="{6F43FF8E-801D-414B-9579-D32E5CF3520C}" srcOrd="9" destOrd="0" presId="urn:microsoft.com/office/officeart/2005/8/layout/radial5"/>
    <dgm:cxn modelId="{FA8E8DE5-4EE9-4372-94AA-BEF294878FDA}" type="presParOf" srcId="{6F43FF8E-801D-414B-9579-D32E5CF3520C}" destId="{59CD45CA-A071-4A2A-B89F-B6DA13BD2A7A}" srcOrd="0" destOrd="0" presId="urn:microsoft.com/office/officeart/2005/8/layout/radial5"/>
    <dgm:cxn modelId="{0B424557-62BC-4ACB-8DD0-9F6AB77C6634}" type="presParOf" srcId="{33DAF9A5-DD00-4EF5-8756-8C9F9AB80E30}" destId="{3F90B87B-81A0-475B-AB2B-8FFC920B4181}" srcOrd="10" destOrd="0" presId="urn:microsoft.com/office/officeart/2005/8/layout/radial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7102868-18DB-48C1-8AB6-EC5D3A19DBD6}"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en-GB"/>
        </a:p>
      </dgm:t>
    </dgm:pt>
    <dgm:pt modelId="{6B2226CF-9CE0-4E12-A119-C768752A893A}">
      <dgm:prSet phldrT="[Text]" custT="1"/>
      <dgm:spPr>
        <a:solidFill>
          <a:srgbClr val="69AE23"/>
        </a:solidFill>
      </dgm:spPr>
      <dgm:t>
        <a:bodyPr/>
        <a:lstStyle/>
        <a:p>
          <a:r>
            <a:rPr lang="en-GB" sz="1200" b="1" dirty="0" err="1">
              <a:solidFill>
                <a:schemeClr val="bg1"/>
              </a:solidFill>
            </a:rPr>
            <a:t>EpiPulse</a:t>
          </a:r>
          <a:endParaRPr lang="en-GB" sz="1200" b="1" dirty="0">
            <a:solidFill>
              <a:schemeClr val="bg1"/>
            </a:solidFill>
          </a:endParaRPr>
        </a:p>
      </dgm:t>
    </dgm:pt>
    <dgm:pt modelId="{012B4CEE-94B1-4F0D-9B29-A93ABB01A319}" type="parTrans" cxnId="{884F3AC5-C668-4575-AAF4-953D7EB053A8}">
      <dgm:prSet/>
      <dgm:spPr/>
      <dgm:t>
        <a:bodyPr/>
        <a:lstStyle/>
        <a:p>
          <a:endParaRPr lang="en-GB"/>
        </a:p>
      </dgm:t>
    </dgm:pt>
    <dgm:pt modelId="{7D5F5631-3165-46DA-B8BA-D30AF5E6FC9E}" type="sibTrans" cxnId="{884F3AC5-C668-4575-AAF4-953D7EB053A8}">
      <dgm:prSet/>
      <dgm:spPr/>
      <dgm:t>
        <a:bodyPr/>
        <a:lstStyle/>
        <a:p>
          <a:endParaRPr lang="en-GB"/>
        </a:p>
      </dgm:t>
    </dgm:pt>
    <dgm:pt modelId="{E3B88919-6C28-4198-A5BD-E3D4B1FEF2E6}">
      <dgm:prSet phldrT="[Text]" custT="1"/>
      <dgm:spPr>
        <a:solidFill>
          <a:srgbClr val="F0FAE6"/>
        </a:solidFill>
        <a:ln w="12700">
          <a:solidFill>
            <a:srgbClr val="004000"/>
          </a:solidFill>
        </a:ln>
      </dgm:spPr>
      <dgm:t>
        <a:bodyPr/>
        <a:lstStyle/>
        <a:p>
          <a:r>
            <a:rPr lang="ar-OM" sz="1200" b="1">
              <a:solidFill>
                <a:srgbClr val="004000"/>
              </a:solidFill>
              <a:latin typeface="Calibri" panose="020F0502020204030204" pitchFamily="34" charset="0"/>
            </a:rPr>
            <a:t>دولة عضو</a:t>
          </a:r>
        </a:p>
      </dgm:t>
    </dgm:pt>
    <dgm:pt modelId="{0B3D0354-A46F-461A-A28F-569412BC2745}" type="parTrans" cxnId="{05E93E2D-7BE9-4D26-8FC8-6EB84E3DF6EC}">
      <dgm:prSet/>
      <dgm:spPr>
        <a:solidFill>
          <a:schemeClr val="accent1">
            <a:lumMod val="25000"/>
          </a:schemeClr>
        </a:solidFill>
      </dgm:spPr>
      <dgm:t>
        <a:bodyPr/>
        <a:lstStyle/>
        <a:p>
          <a:endParaRPr lang="en-GB"/>
        </a:p>
      </dgm:t>
    </dgm:pt>
    <dgm:pt modelId="{F7AF6853-3B4B-43B3-8397-777DA5052BAA}" type="sibTrans" cxnId="{05E93E2D-7BE9-4D26-8FC8-6EB84E3DF6EC}">
      <dgm:prSet/>
      <dgm:spPr/>
      <dgm:t>
        <a:bodyPr/>
        <a:lstStyle/>
        <a:p>
          <a:endParaRPr lang="en-GB"/>
        </a:p>
      </dgm:t>
    </dgm:pt>
    <dgm:pt modelId="{68F9CD2C-D070-4B0C-A8CE-C1A0B2A879F0}">
      <dgm:prSet phldrT="[Text]" custT="1"/>
      <dgm:spPr>
        <a:solidFill>
          <a:srgbClr val="F0FAE6"/>
        </a:solidFill>
        <a:ln w="12700">
          <a:solidFill>
            <a:srgbClr val="004000"/>
          </a:solidFill>
        </a:ln>
      </dgm:spPr>
      <dgm:t>
        <a:bodyPr/>
        <a:lstStyle/>
        <a:p>
          <a:r>
            <a:rPr lang="ar-OM" sz="1200" b="1">
              <a:solidFill>
                <a:srgbClr val="004000"/>
              </a:solidFill>
              <a:latin typeface="Calibri" panose="020F0502020204030204" pitchFamily="34" charset="0"/>
            </a:rPr>
            <a:t>منظمة الصحة العالمية</a:t>
          </a:r>
        </a:p>
      </dgm:t>
    </dgm:pt>
    <dgm:pt modelId="{0865B852-E8AC-47F0-943C-B6556D8DD890}" type="parTrans" cxnId="{E420DD83-63CB-45F5-82C1-9E51A8F6137A}">
      <dgm:prSet/>
      <dgm:spPr>
        <a:solidFill>
          <a:schemeClr val="accent1">
            <a:lumMod val="25000"/>
          </a:schemeClr>
        </a:solidFill>
      </dgm:spPr>
      <dgm:t>
        <a:bodyPr/>
        <a:lstStyle/>
        <a:p>
          <a:endParaRPr lang="en-GB"/>
        </a:p>
      </dgm:t>
    </dgm:pt>
    <dgm:pt modelId="{1BA2BED1-D8DB-4B1A-8144-6164223B1C79}" type="sibTrans" cxnId="{E420DD83-63CB-45F5-82C1-9E51A8F6137A}">
      <dgm:prSet/>
      <dgm:spPr/>
      <dgm:t>
        <a:bodyPr/>
        <a:lstStyle/>
        <a:p>
          <a:endParaRPr lang="en-GB"/>
        </a:p>
      </dgm:t>
    </dgm:pt>
    <dgm:pt modelId="{1C090597-3C5A-4154-B3CB-5A7260B7D952}">
      <dgm:prSet phldrT="[Text]" custT="1"/>
      <dgm:spPr>
        <a:solidFill>
          <a:srgbClr val="F0FAE6"/>
        </a:solidFill>
        <a:ln w="12700">
          <a:solidFill>
            <a:srgbClr val="004000"/>
          </a:solidFill>
        </a:ln>
      </dgm:spPr>
      <dgm:t>
        <a:bodyPr/>
        <a:lstStyle/>
        <a:p>
          <a:r>
            <a:rPr lang="ar-OM" sz="1200" b="1">
              <a:solidFill>
                <a:srgbClr val="004000"/>
              </a:solidFill>
              <a:latin typeface="Calibri" panose="020F0502020204030204" pitchFamily="34" charset="0"/>
            </a:rPr>
            <a:t>المركز الأوروبي للوقاية من الأمراض ومكافحتها</a:t>
          </a:r>
        </a:p>
      </dgm:t>
    </dgm:pt>
    <dgm:pt modelId="{AB1CBD32-FE3A-4023-B703-D9EAC51F6136}" type="parTrans" cxnId="{EBD794A4-16C0-4489-BE27-30552B8C866A}">
      <dgm:prSet/>
      <dgm:spPr>
        <a:solidFill>
          <a:schemeClr val="accent1">
            <a:lumMod val="25000"/>
          </a:schemeClr>
        </a:solidFill>
      </dgm:spPr>
      <dgm:t>
        <a:bodyPr/>
        <a:lstStyle/>
        <a:p>
          <a:endParaRPr lang="en-GB"/>
        </a:p>
      </dgm:t>
    </dgm:pt>
    <dgm:pt modelId="{8399452C-84F5-4DCF-840F-BB9C7F3D3DCE}" type="sibTrans" cxnId="{EBD794A4-16C0-4489-BE27-30552B8C866A}">
      <dgm:prSet/>
      <dgm:spPr/>
      <dgm:t>
        <a:bodyPr/>
        <a:lstStyle/>
        <a:p>
          <a:endParaRPr lang="en-GB"/>
        </a:p>
      </dgm:t>
    </dgm:pt>
    <dgm:pt modelId="{60729352-2574-47A6-A73C-E7FFC23E39CF}">
      <dgm:prSet phldrT="[Text]" custT="1"/>
      <dgm:spPr>
        <a:solidFill>
          <a:srgbClr val="F0FAE6"/>
        </a:solidFill>
        <a:ln w="12700">
          <a:solidFill>
            <a:srgbClr val="004000"/>
          </a:solidFill>
        </a:ln>
      </dgm:spPr>
      <dgm:t>
        <a:bodyPr/>
        <a:lstStyle/>
        <a:p>
          <a:r>
            <a:rPr lang="ar-OM" sz="1200" b="1">
              <a:solidFill>
                <a:srgbClr val="004000"/>
              </a:solidFill>
              <a:latin typeface="Calibri" panose="020F0502020204030204" pitchFamily="34" charset="0"/>
            </a:rPr>
            <a:t>المجموعة الأوروبية</a:t>
          </a:r>
        </a:p>
      </dgm:t>
    </dgm:pt>
    <dgm:pt modelId="{81602AED-40A9-44F2-BCD0-6E366737FC31}" type="parTrans" cxnId="{8F7C497B-0A07-45DC-95C9-ED4DB464FEE1}">
      <dgm:prSet/>
      <dgm:spPr>
        <a:solidFill>
          <a:schemeClr val="accent1">
            <a:lumMod val="25000"/>
          </a:schemeClr>
        </a:solidFill>
      </dgm:spPr>
      <dgm:t>
        <a:bodyPr/>
        <a:lstStyle/>
        <a:p>
          <a:endParaRPr lang="en-GB"/>
        </a:p>
      </dgm:t>
    </dgm:pt>
    <dgm:pt modelId="{FBC5D073-4217-48D5-AF06-FBFA18EB79D7}" type="sibTrans" cxnId="{8F7C497B-0A07-45DC-95C9-ED4DB464FEE1}">
      <dgm:prSet/>
      <dgm:spPr/>
      <dgm:t>
        <a:bodyPr/>
        <a:lstStyle/>
        <a:p>
          <a:endParaRPr lang="en-GB"/>
        </a:p>
      </dgm:t>
    </dgm:pt>
    <dgm:pt modelId="{38CD18BE-CE65-4F84-9C9B-BE506EBBF487}">
      <dgm:prSet phldrT="[Text]" custT="1"/>
      <dgm:spPr>
        <a:solidFill>
          <a:srgbClr val="F0FAE6"/>
        </a:solidFill>
        <a:ln w="12700">
          <a:solidFill>
            <a:srgbClr val="004000"/>
          </a:solidFill>
        </a:ln>
      </dgm:spPr>
      <dgm:t>
        <a:bodyPr/>
        <a:lstStyle/>
        <a:p>
          <a:pPr>
            <a:lnSpc>
              <a:spcPct val="150000"/>
            </a:lnSpc>
          </a:pPr>
          <a:r>
            <a:rPr lang="ar-OM" sz="1200" b="1">
              <a:solidFill>
                <a:srgbClr val="004000"/>
              </a:solidFill>
              <a:latin typeface="Calibri" panose="020F0502020204030204" pitchFamily="34" charset="0"/>
              <a:ea typeface="+mn-ea"/>
              <a:cs typeface="+mn-cs"/>
            </a:rPr>
            <a:t>بلدان أخرى</a:t>
          </a:r>
        </a:p>
      </dgm:t>
    </dgm:pt>
    <dgm:pt modelId="{613EBE25-099A-468B-9C7F-6BE2FB5E1D3C}" type="parTrans" cxnId="{E338ACC7-4A0A-47E3-964E-BE7A429F282E}">
      <dgm:prSet/>
      <dgm:spPr>
        <a:solidFill>
          <a:schemeClr val="accent5">
            <a:lumMod val="25000"/>
          </a:schemeClr>
        </a:solidFill>
      </dgm:spPr>
      <dgm:t>
        <a:bodyPr/>
        <a:lstStyle/>
        <a:p>
          <a:endParaRPr lang="en-GB"/>
        </a:p>
      </dgm:t>
    </dgm:pt>
    <dgm:pt modelId="{FACA11AE-F8C1-4A4A-B01E-78FC6C00E807}" type="sibTrans" cxnId="{E338ACC7-4A0A-47E3-964E-BE7A429F282E}">
      <dgm:prSet/>
      <dgm:spPr/>
      <dgm:t>
        <a:bodyPr/>
        <a:lstStyle/>
        <a:p>
          <a:endParaRPr lang="en-GB"/>
        </a:p>
      </dgm:t>
    </dgm:pt>
    <dgm:pt modelId="{E91B2217-838E-42BF-939C-E216908FCD60}">
      <dgm:prSet phldrT="[Text]" custT="1"/>
      <dgm:spPr>
        <a:solidFill>
          <a:srgbClr val="F0FAE6"/>
        </a:solidFill>
        <a:ln w="12700">
          <a:solidFill>
            <a:srgbClr val="004000"/>
          </a:solidFill>
        </a:ln>
      </dgm:spPr>
      <dgm:t>
        <a:bodyPr/>
        <a:lstStyle/>
        <a:p>
          <a:r>
            <a:rPr lang="ar-OM" sz="1200" b="1" u="none" dirty="0">
              <a:solidFill>
                <a:srgbClr val="004000"/>
              </a:solidFill>
              <a:latin typeface="Calibri" panose="020F0502020204030204" pitchFamily="34" charset="0"/>
            </a:rPr>
            <a:t>منظمات أخرى</a:t>
          </a:r>
        </a:p>
      </dgm:t>
    </dgm:pt>
    <dgm:pt modelId="{69D8FFE0-2889-45F9-AEF8-C128B8F4C6CF}" type="parTrans" cxnId="{15FC2050-0633-4630-93ED-412F6C477323}">
      <dgm:prSet/>
      <dgm:spPr>
        <a:solidFill>
          <a:schemeClr val="accent5">
            <a:lumMod val="25000"/>
          </a:schemeClr>
        </a:solidFill>
      </dgm:spPr>
      <dgm:t>
        <a:bodyPr/>
        <a:lstStyle/>
        <a:p>
          <a:endParaRPr lang="en-GB"/>
        </a:p>
      </dgm:t>
    </dgm:pt>
    <dgm:pt modelId="{697516E6-BB5C-471F-8510-8AF58B47EDD7}" type="sibTrans" cxnId="{15FC2050-0633-4630-93ED-412F6C477323}">
      <dgm:prSet/>
      <dgm:spPr/>
      <dgm:t>
        <a:bodyPr/>
        <a:lstStyle/>
        <a:p>
          <a:endParaRPr lang="en-GB"/>
        </a:p>
      </dgm:t>
    </dgm:pt>
    <dgm:pt modelId="{33DAF9A5-DD00-4EF5-8756-8C9F9AB80E30}" type="pres">
      <dgm:prSet presAssocID="{57102868-18DB-48C1-8AB6-EC5D3A19DBD6}" presName="Name0" presStyleCnt="0">
        <dgm:presLayoutVars>
          <dgm:chMax val="1"/>
          <dgm:dir/>
          <dgm:animLvl val="ctr"/>
          <dgm:resizeHandles val="exact"/>
        </dgm:presLayoutVars>
      </dgm:prSet>
      <dgm:spPr/>
    </dgm:pt>
    <dgm:pt modelId="{CE0D4822-82DC-463C-AA66-FAF41C135A0A}" type="pres">
      <dgm:prSet presAssocID="{6B2226CF-9CE0-4E12-A119-C768752A893A}" presName="centerShape" presStyleLbl="node0" presStyleIdx="0" presStyleCnt="1"/>
      <dgm:spPr/>
    </dgm:pt>
    <dgm:pt modelId="{D79FD197-5886-469B-BDF5-24ADF13F755F}" type="pres">
      <dgm:prSet presAssocID="{0B3D0354-A46F-461A-A28F-569412BC2745}" presName="parTrans" presStyleLbl="sibTrans2D1" presStyleIdx="0" presStyleCnt="6"/>
      <dgm:spPr/>
    </dgm:pt>
    <dgm:pt modelId="{A5F67432-D0B6-45AD-8975-208E2DEAD40D}" type="pres">
      <dgm:prSet presAssocID="{0B3D0354-A46F-461A-A28F-569412BC2745}" presName="connectorText" presStyleLbl="sibTrans2D1" presStyleIdx="0" presStyleCnt="6"/>
      <dgm:spPr/>
    </dgm:pt>
    <dgm:pt modelId="{A42BC0E4-2BFE-4BDC-8B88-887CF2CE0ED5}" type="pres">
      <dgm:prSet presAssocID="{E3B88919-6C28-4198-A5BD-E3D4B1FEF2E6}" presName="node" presStyleLbl="node1" presStyleIdx="0" presStyleCnt="6">
        <dgm:presLayoutVars>
          <dgm:bulletEnabled val="1"/>
        </dgm:presLayoutVars>
      </dgm:prSet>
      <dgm:spPr/>
    </dgm:pt>
    <dgm:pt modelId="{9B16A647-421A-4510-946F-F3BE50B5CA53}" type="pres">
      <dgm:prSet presAssocID="{0865B852-E8AC-47F0-943C-B6556D8DD890}" presName="parTrans" presStyleLbl="sibTrans2D1" presStyleIdx="1" presStyleCnt="6"/>
      <dgm:spPr/>
    </dgm:pt>
    <dgm:pt modelId="{76075986-A6E1-4153-9BF4-2B3AA81999A6}" type="pres">
      <dgm:prSet presAssocID="{0865B852-E8AC-47F0-943C-B6556D8DD890}" presName="connectorText" presStyleLbl="sibTrans2D1" presStyleIdx="1" presStyleCnt="6"/>
      <dgm:spPr/>
    </dgm:pt>
    <dgm:pt modelId="{086D9456-31C0-4A80-9C64-518FF925E83E}" type="pres">
      <dgm:prSet presAssocID="{68F9CD2C-D070-4B0C-A8CE-C1A0B2A879F0}" presName="node" presStyleLbl="node1" presStyleIdx="1" presStyleCnt="6">
        <dgm:presLayoutVars>
          <dgm:bulletEnabled val="1"/>
        </dgm:presLayoutVars>
      </dgm:prSet>
      <dgm:spPr/>
    </dgm:pt>
    <dgm:pt modelId="{BDD418B5-CCEA-4AF6-8AFC-88A96F51BEF3}" type="pres">
      <dgm:prSet presAssocID="{AB1CBD32-FE3A-4023-B703-D9EAC51F6136}" presName="parTrans" presStyleLbl="sibTrans2D1" presStyleIdx="2" presStyleCnt="6"/>
      <dgm:spPr/>
    </dgm:pt>
    <dgm:pt modelId="{CA6ED5CD-FD30-4846-949D-9BB43F7F6D7A}" type="pres">
      <dgm:prSet presAssocID="{AB1CBD32-FE3A-4023-B703-D9EAC51F6136}" presName="connectorText" presStyleLbl="sibTrans2D1" presStyleIdx="2" presStyleCnt="6"/>
      <dgm:spPr/>
    </dgm:pt>
    <dgm:pt modelId="{CC55CCED-4F09-474F-A3F0-074ACC8D1878}" type="pres">
      <dgm:prSet presAssocID="{1C090597-3C5A-4154-B3CB-5A7260B7D952}" presName="node" presStyleLbl="node1" presStyleIdx="2" presStyleCnt="6">
        <dgm:presLayoutVars>
          <dgm:bulletEnabled val="1"/>
        </dgm:presLayoutVars>
      </dgm:prSet>
      <dgm:spPr/>
    </dgm:pt>
    <dgm:pt modelId="{6F43FF8E-801D-414B-9579-D32E5CF3520C}" type="pres">
      <dgm:prSet presAssocID="{81602AED-40A9-44F2-BCD0-6E366737FC31}" presName="parTrans" presStyleLbl="sibTrans2D1" presStyleIdx="3" presStyleCnt="6"/>
      <dgm:spPr/>
    </dgm:pt>
    <dgm:pt modelId="{59CD45CA-A071-4A2A-B89F-B6DA13BD2A7A}" type="pres">
      <dgm:prSet presAssocID="{81602AED-40A9-44F2-BCD0-6E366737FC31}" presName="connectorText" presStyleLbl="sibTrans2D1" presStyleIdx="3" presStyleCnt="6"/>
      <dgm:spPr/>
    </dgm:pt>
    <dgm:pt modelId="{3F90B87B-81A0-475B-AB2B-8FFC920B4181}" type="pres">
      <dgm:prSet presAssocID="{60729352-2574-47A6-A73C-E7FFC23E39CF}" presName="node" presStyleLbl="node1" presStyleIdx="3" presStyleCnt="6">
        <dgm:presLayoutVars>
          <dgm:bulletEnabled val="1"/>
        </dgm:presLayoutVars>
      </dgm:prSet>
      <dgm:spPr/>
    </dgm:pt>
    <dgm:pt modelId="{50FCDD8F-D46C-440A-A893-FCF57283F5BA}" type="pres">
      <dgm:prSet presAssocID="{613EBE25-099A-468B-9C7F-6BE2FB5E1D3C}" presName="parTrans" presStyleLbl="sibTrans2D1" presStyleIdx="4" presStyleCnt="6"/>
      <dgm:spPr/>
    </dgm:pt>
    <dgm:pt modelId="{F9C57339-AE03-408F-8BE8-0DAD343EE762}" type="pres">
      <dgm:prSet presAssocID="{613EBE25-099A-468B-9C7F-6BE2FB5E1D3C}" presName="connectorText" presStyleLbl="sibTrans2D1" presStyleIdx="4" presStyleCnt="6"/>
      <dgm:spPr/>
    </dgm:pt>
    <dgm:pt modelId="{90DA8C95-D1D4-4A09-8EC7-A270A7406FFF}" type="pres">
      <dgm:prSet presAssocID="{38CD18BE-CE65-4F84-9C9B-BE506EBBF487}" presName="node" presStyleLbl="node1" presStyleIdx="4" presStyleCnt="6">
        <dgm:presLayoutVars>
          <dgm:bulletEnabled val="1"/>
        </dgm:presLayoutVars>
      </dgm:prSet>
      <dgm:spPr/>
    </dgm:pt>
    <dgm:pt modelId="{080E7D8C-9F57-48A7-B747-172616ED3069}" type="pres">
      <dgm:prSet presAssocID="{69D8FFE0-2889-45F9-AEF8-C128B8F4C6CF}" presName="parTrans" presStyleLbl="sibTrans2D1" presStyleIdx="5" presStyleCnt="6"/>
      <dgm:spPr/>
    </dgm:pt>
    <dgm:pt modelId="{0FC65130-08D6-4971-80A6-3310BE56DEBF}" type="pres">
      <dgm:prSet presAssocID="{69D8FFE0-2889-45F9-AEF8-C128B8F4C6CF}" presName="connectorText" presStyleLbl="sibTrans2D1" presStyleIdx="5" presStyleCnt="6"/>
      <dgm:spPr/>
    </dgm:pt>
    <dgm:pt modelId="{753977C5-3813-4A59-BC42-E8E7DBF6A2BA}" type="pres">
      <dgm:prSet presAssocID="{E91B2217-838E-42BF-939C-E216908FCD60}" presName="node" presStyleLbl="node1" presStyleIdx="5" presStyleCnt="6">
        <dgm:presLayoutVars>
          <dgm:bulletEnabled val="1"/>
        </dgm:presLayoutVars>
      </dgm:prSet>
      <dgm:spPr/>
    </dgm:pt>
  </dgm:ptLst>
  <dgm:cxnLst>
    <dgm:cxn modelId="{32C9E003-9B3C-42CC-B755-91DEC7EF8064}" type="presOf" srcId="{69D8FFE0-2889-45F9-AEF8-C128B8F4C6CF}" destId="{0FC65130-08D6-4971-80A6-3310BE56DEBF}" srcOrd="1" destOrd="0" presId="urn:microsoft.com/office/officeart/2005/8/layout/radial5"/>
    <dgm:cxn modelId="{DC19D90A-B3B6-4C4B-9317-61EBF536BCB4}" type="presOf" srcId="{1C090597-3C5A-4154-B3CB-5A7260B7D952}" destId="{CC55CCED-4F09-474F-A3F0-074ACC8D1878}" srcOrd="0" destOrd="0" presId="urn:microsoft.com/office/officeart/2005/8/layout/radial5"/>
    <dgm:cxn modelId="{61FAC118-2497-4B47-B49F-403378FF2816}" type="presOf" srcId="{81602AED-40A9-44F2-BCD0-6E366737FC31}" destId="{59CD45CA-A071-4A2A-B89F-B6DA13BD2A7A}" srcOrd="1" destOrd="0" presId="urn:microsoft.com/office/officeart/2005/8/layout/radial5"/>
    <dgm:cxn modelId="{05E93E2D-7BE9-4D26-8FC8-6EB84E3DF6EC}" srcId="{6B2226CF-9CE0-4E12-A119-C768752A893A}" destId="{E3B88919-6C28-4198-A5BD-E3D4B1FEF2E6}" srcOrd="0" destOrd="0" parTransId="{0B3D0354-A46F-461A-A28F-569412BC2745}" sibTransId="{F7AF6853-3B4B-43B3-8397-777DA5052BAA}"/>
    <dgm:cxn modelId="{6D09162F-FBC8-48CA-B2AC-709DF69D6889}" type="presOf" srcId="{E91B2217-838E-42BF-939C-E216908FCD60}" destId="{753977C5-3813-4A59-BC42-E8E7DBF6A2BA}" srcOrd="0" destOrd="0" presId="urn:microsoft.com/office/officeart/2005/8/layout/radial5"/>
    <dgm:cxn modelId="{A7A9993D-1461-421E-9C95-6F5B607111F2}" type="presOf" srcId="{6B2226CF-9CE0-4E12-A119-C768752A893A}" destId="{CE0D4822-82DC-463C-AA66-FAF41C135A0A}" srcOrd="0" destOrd="0" presId="urn:microsoft.com/office/officeart/2005/8/layout/radial5"/>
    <dgm:cxn modelId="{D9B5A046-E211-43E5-AB8C-8B2FBD116F55}" type="presOf" srcId="{AB1CBD32-FE3A-4023-B703-D9EAC51F6136}" destId="{CA6ED5CD-FD30-4846-949D-9BB43F7F6D7A}" srcOrd="1" destOrd="0" presId="urn:microsoft.com/office/officeart/2005/8/layout/radial5"/>
    <dgm:cxn modelId="{09B7D66F-949C-431E-82CA-58A27BFB4C57}" type="presOf" srcId="{0B3D0354-A46F-461A-A28F-569412BC2745}" destId="{A5F67432-D0B6-45AD-8975-208E2DEAD40D}" srcOrd="1" destOrd="0" presId="urn:microsoft.com/office/officeart/2005/8/layout/radial5"/>
    <dgm:cxn modelId="{15FC2050-0633-4630-93ED-412F6C477323}" srcId="{6B2226CF-9CE0-4E12-A119-C768752A893A}" destId="{E91B2217-838E-42BF-939C-E216908FCD60}" srcOrd="5" destOrd="0" parTransId="{69D8FFE0-2889-45F9-AEF8-C128B8F4C6CF}" sibTransId="{697516E6-BB5C-471F-8510-8AF58B47EDD7}"/>
    <dgm:cxn modelId="{1454AF52-3CC1-4BF8-94E0-6D17B75EC3B7}" type="presOf" srcId="{81602AED-40A9-44F2-BCD0-6E366737FC31}" destId="{6F43FF8E-801D-414B-9579-D32E5CF3520C}" srcOrd="0" destOrd="0" presId="urn:microsoft.com/office/officeart/2005/8/layout/radial5"/>
    <dgm:cxn modelId="{8F7C497B-0A07-45DC-95C9-ED4DB464FEE1}" srcId="{6B2226CF-9CE0-4E12-A119-C768752A893A}" destId="{60729352-2574-47A6-A73C-E7FFC23E39CF}" srcOrd="3" destOrd="0" parTransId="{81602AED-40A9-44F2-BCD0-6E366737FC31}" sibTransId="{FBC5D073-4217-48D5-AF06-FBFA18EB79D7}"/>
    <dgm:cxn modelId="{E420DD83-63CB-45F5-82C1-9E51A8F6137A}" srcId="{6B2226CF-9CE0-4E12-A119-C768752A893A}" destId="{68F9CD2C-D070-4B0C-A8CE-C1A0B2A879F0}" srcOrd="1" destOrd="0" parTransId="{0865B852-E8AC-47F0-943C-B6556D8DD890}" sibTransId="{1BA2BED1-D8DB-4B1A-8144-6164223B1C79}"/>
    <dgm:cxn modelId="{B879B284-B130-49C2-8443-1BB3FFB65CF7}" type="presOf" srcId="{AB1CBD32-FE3A-4023-B703-D9EAC51F6136}" destId="{BDD418B5-CCEA-4AF6-8AFC-88A96F51BEF3}" srcOrd="0" destOrd="0" presId="urn:microsoft.com/office/officeart/2005/8/layout/radial5"/>
    <dgm:cxn modelId="{EC9A1694-1987-4663-AC18-9584BE05C7FD}" type="presOf" srcId="{0865B852-E8AC-47F0-943C-B6556D8DD890}" destId="{76075986-A6E1-4153-9BF4-2B3AA81999A6}" srcOrd="1" destOrd="0" presId="urn:microsoft.com/office/officeart/2005/8/layout/radial5"/>
    <dgm:cxn modelId="{9E237596-9972-4271-907B-DD7F1718177F}" type="presOf" srcId="{68F9CD2C-D070-4B0C-A8CE-C1A0B2A879F0}" destId="{086D9456-31C0-4A80-9C64-518FF925E83E}" srcOrd="0" destOrd="0" presId="urn:microsoft.com/office/officeart/2005/8/layout/radial5"/>
    <dgm:cxn modelId="{8E411D9C-7F8A-4517-9F8C-90A85F4D4E01}" type="presOf" srcId="{0865B852-E8AC-47F0-943C-B6556D8DD890}" destId="{9B16A647-421A-4510-946F-F3BE50B5CA53}" srcOrd="0" destOrd="0" presId="urn:microsoft.com/office/officeart/2005/8/layout/radial5"/>
    <dgm:cxn modelId="{EBD794A4-16C0-4489-BE27-30552B8C866A}" srcId="{6B2226CF-9CE0-4E12-A119-C768752A893A}" destId="{1C090597-3C5A-4154-B3CB-5A7260B7D952}" srcOrd="2" destOrd="0" parTransId="{AB1CBD32-FE3A-4023-B703-D9EAC51F6136}" sibTransId="{8399452C-84F5-4DCF-840F-BB9C7F3D3DCE}"/>
    <dgm:cxn modelId="{8740C4A8-DB75-4701-8729-7DE757A4A1B7}" type="presOf" srcId="{0B3D0354-A46F-461A-A28F-569412BC2745}" destId="{D79FD197-5886-469B-BDF5-24ADF13F755F}" srcOrd="0" destOrd="0" presId="urn:microsoft.com/office/officeart/2005/8/layout/radial5"/>
    <dgm:cxn modelId="{CC2FE1B6-42DB-44C3-AE20-CD7CE5C50C94}" type="presOf" srcId="{613EBE25-099A-468B-9C7F-6BE2FB5E1D3C}" destId="{50FCDD8F-D46C-440A-A893-FCF57283F5BA}" srcOrd="0" destOrd="0" presId="urn:microsoft.com/office/officeart/2005/8/layout/radial5"/>
    <dgm:cxn modelId="{323230C2-DB4F-40CC-9DB2-A5E399FE7F89}" type="presOf" srcId="{57102868-18DB-48C1-8AB6-EC5D3A19DBD6}" destId="{33DAF9A5-DD00-4EF5-8756-8C9F9AB80E30}" srcOrd="0" destOrd="0" presId="urn:microsoft.com/office/officeart/2005/8/layout/radial5"/>
    <dgm:cxn modelId="{884F3AC5-C668-4575-AAF4-953D7EB053A8}" srcId="{57102868-18DB-48C1-8AB6-EC5D3A19DBD6}" destId="{6B2226CF-9CE0-4E12-A119-C768752A893A}" srcOrd="0" destOrd="0" parTransId="{012B4CEE-94B1-4F0D-9B29-A93ABB01A319}" sibTransId="{7D5F5631-3165-46DA-B8BA-D30AF5E6FC9E}"/>
    <dgm:cxn modelId="{E338ACC7-4A0A-47E3-964E-BE7A429F282E}" srcId="{6B2226CF-9CE0-4E12-A119-C768752A893A}" destId="{38CD18BE-CE65-4F84-9C9B-BE506EBBF487}" srcOrd="4" destOrd="0" parTransId="{613EBE25-099A-468B-9C7F-6BE2FB5E1D3C}" sibTransId="{FACA11AE-F8C1-4A4A-B01E-78FC6C00E807}"/>
    <dgm:cxn modelId="{7644FBEE-747E-4E3C-971D-E9991C397EF4}" type="presOf" srcId="{E3B88919-6C28-4198-A5BD-E3D4B1FEF2E6}" destId="{A42BC0E4-2BFE-4BDC-8B88-887CF2CE0ED5}" srcOrd="0" destOrd="0" presId="urn:microsoft.com/office/officeart/2005/8/layout/radial5"/>
    <dgm:cxn modelId="{8776EBF0-3739-40E6-9AB5-3C0C6A40B6C8}" type="presOf" srcId="{613EBE25-099A-468B-9C7F-6BE2FB5E1D3C}" destId="{F9C57339-AE03-408F-8BE8-0DAD343EE762}" srcOrd="1" destOrd="0" presId="urn:microsoft.com/office/officeart/2005/8/layout/radial5"/>
    <dgm:cxn modelId="{59C591F7-D066-459C-BC86-A904177070D3}" type="presOf" srcId="{60729352-2574-47A6-A73C-E7FFC23E39CF}" destId="{3F90B87B-81A0-475B-AB2B-8FFC920B4181}" srcOrd="0" destOrd="0" presId="urn:microsoft.com/office/officeart/2005/8/layout/radial5"/>
    <dgm:cxn modelId="{2E072BFA-7601-4280-8BBA-7C8788C6D4BD}" type="presOf" srcId="{38CD18BE-CE65-4F84-9C9B-BE506EBBF487}" destId="{90DA8C95-D1D4-4A09-8EC7-A270A7406FFF}" srcOrd="0" destOrd="0" presId="urn:microsoft.com/office/officeart/2005/8/layout/radial5"/>
    <dgm:cxn modelId="{E24D4FFB-F6B2-41E5-A923-B5C6008AC28B}" type="presOf" srcId="{69D8FFE0-2889-45F9-AEF8-C128B8F4C6CF}" destId="{080E7D8C-9F57-48A7-B747-172616ED3069}" srcOrd="0" destOrd="0" presId="urn:microsoft.com/office/officeart/2005/8/layout/radial5"/>
    <dgm:cxn modelId="{18B5D534-901E-4F60-B949-79334165C267}" type="presParOf" srcId="{33DAF9A5-DD00-4EF5-8756-8C9F9AB80E30}" destId="{CE0D4822-82DC-463C-AA66-FAF41C135A0A}" srcOrd="0" destOrd="0" presId="urn:microsoft.com/office/officeart/2005/8/layout/radial5"/>
    <dgm:cxn modelId="{EDCEF009-BB62-4A68-B5DB-EA2B737A99F0}" type="presParOf" srcId="{33DAF9A5-DD00-4EF5-8756-8C9F9AB80E30}" destId="{D79FD197-5886-469B-BDF5-24ADF13F755F}" srcOrd="1" destOrd="0" presId="urn:microsoft.com/office/officeart/2005/8/layout/radial5"/>
    <dgm:cxn modelId="{6B4A3F81-1298-4F94-A1C9-EC1F78125856}" type="presParOf" srcId="{D79FD197-5886-469B-BDF5-24ADF13F755F}" destId="{A5F67432-D0B6-45AD-8975-208E2DEAD40D}" srcOrd="0" destOrd="0" presId="urn:microsoft.com/office/officeart/2005/8/layout/radial5"/>
    <dgm:cxn modelId="{5018CB7E-8783-4811-B275-7CEE5121B25F}" type="presParOf" srcId="{33DAF9A5-DD00-4EF5-8756-8C9F9AB80E30}" destId="{A42BC0E4-2BFE-4BDC-8B88-887CF2CE0ED5}" srcOrd="2" destOrd="0" presId="urn:microsoft.com/office/officeart/2005/8/layout/radial5"/>
    <dgm:cxn modelId="{DF2AF515-1D58-477B-8397-D421EF440D4F}" type="presParOf" srcId="{33DAF9A5-DD00-4EF5-8756-8C9F9AB80E30}" destId="{9B16A647-421A-4510-946F-F3BE50B5CA53}" srcOrd="3" destOrd="0" presId="urn:microsoft.com/office/officeart/2005/8/layout/radial5"/>
    <dgm:cxn modelId="{A0924B26-E2D4-4C76-BC7E-7CF94FC74DEE}" type="presParOf" srcId="{9B16A647-421A-4510-946F-F3BE50B5CA53}" destId="{76075986-A6E1-4153-9BF4-2B3AA81999A6}" srcOrd="0" destOrd="0" presId="urn:microsoft.com/office/officeart/2005/8/layout/radial5"/>
    <dgm:cxn modelId="{9F8BE6E3-B15C-4BE2-ACCF-DBF364531622}" type="presParOf" srcId="{33DAF9A5-DD00-4EF5-8756-8C9F9AB80E30}" destId="{086D9456-31C0-4A80-9C64-518FF925E83E}" srcOrd="4" destOrd="0" presId="urn:microsoft.com/office/officeart/2005/8/layout/radial5"/>
    <dgm:cxn modelId="{9F144A2A-DC35-4BE3-8D4A-69D6D07C3C8C}" type="presParOf" srcId="{33DAF9A5-DD00-4EF5-8756-8C9F9AB80E30}" destId="{BDD418B5-CCEA-4AF6-8AFC-88A96F51BEF3}" srcOrd="5" destOrd="0" presId="urn:microsoft.com/office/officeart/2005/8/layout/radial5"/>
    <dgm:cxn modelId="{76AEAD8F-6271-410B-9883-BD47F63075AE}" type="presParOf" srcId="{BDD418B5-CCEA-4AF6-8AFC-88A96F51BEF3}" destId="{CA6ED5CD-FD30-4846-949D-9BB43F7F6D7A}" srcOrd="0" destOrd="0" presId="urn:microsoft.com/office/officeart/2005/8/layout/radial5"/>
    <dgm:cxn modelId="{71148A31-F966-41E6-8415-1CA39D6B5842}" type="presParOf" srcId="{33DAF9A5-DD00-4EF5-8756-8C9F9AB80E30}" destId="{CC55CCED-4F09-474F-A3F0-074ACC8D1878}" srcOrd="6" destOrd="0" presId="urn:microsoft.com/office/officeart/2005/8/layout/radial5"/>
    <dgm:cxn modelId="{83FEF9FA-FDF5-4B23-8C7D-27F1230BC06E}" type="presParOf" srcId="{33DAF9A5-DD00-4EF5-8756-8C9F9AB80E30}" destId="{6F43FF8E-801D-414B-9579-D32E5CF3520C}" srcOrd="7" destOrd="0" presId="urn:microsoft.com/office/officeart/2005/8/layout/radial5"/>
    <dgm:cxn modelId="{E0E79AE3-6F20-4DBF-93B6-37B234CCF922}" type="presParOf" srcId="{6F43FF8E-801D-414B-9579-D32E5CF3520C}" destId="{59CD45CA-A071-4A2A-B89F-B6DA13BD2A7A}" srcOrd="0" destOrd="0" presId="urn:microsoft.com/office/officeart/2005/8/layout/radial5"/>
    <dgm:cxn modelId="{C3890052-B874-452B-835C-E241B485D8C5}" type="presParOf" srcId="{33DAF9A5-DD00-4EF5-8756-8C9F9AB80E30}" destId="{3F90B87B-81A0-475B-AB2B-8FFC920B4181}" srcOrd="8" destOrd="0" presId="urn:microsoft.com/office/officeart/2005/8/layout/radial5"/>
    <dgm:cxn modelId="{7A26B27B-291E-4D32-B102-5CB1C402E683}" type="presParOf" srcId="{33DAF9A5-DD00-4EF5-8756-8C9F9AB80E30}" destId="{50FCDD8F-D46C-440A-A893-FCF57283F5BA}" srcOrd="9" destOrd="0" presId="urn:microsoft.com/office/officeart/2005/8/layout/radial5"/>
    <dgm:cxn modelId="{92857569-DB27-485E-91E1-7A7BFBB2159D}" type="presParOf" srcId="{50FCDD8F-D46C-440A-A893-FCF57283F5BA}" destId="{F9C57339-AE03-408F-8BE8-0DAD343EE762}" srcOrd="0" destOrd="0" presId="urn:microsoft.com/office/officeart/2005/8/layout/radial5"/>
    <dgm:cxn modelId="{5CA7BBDD-85CA-48D3-A2E1-2BD3A5C8F408}" type="presParOf" srcId="{33DAF9A5-DD00-4EF5-8756-8C9F9AB80E30}" destId="{90DA8C95-D1D4-4A09-8EC7-A270A7406FFF}" srcOrd="10" destOrd="0" presId="urn:microsoft.com/office/officeart/2005/8/layout/radial5"/>
    <dgm:cxn modelId="{27B0D852-35B1-4CBD-B87D-E0F0086BC8D5}" type="presParOf" srcId="{33DAF9A5-DD00-4EF5-8756-8C9F9AB80E30}" destId="{080E7D8C-9F57-48A7-B747-172616ED3069}" srcOrd="11" destOrd="0" presId="urn:microsoft.com/office/officeart/2005/8/layout/radial5"/>
    <dgm:cxn modelId="{6535CF33-1C27-4038-80F9-4572B842F3EB}" type="presParOf" srcId="{080E7D8C-9F57-48A7-B747-172616ED3069}" destId="{0FC65130-08D6-4971-80A6-3310BE56DEBF}" srcOrd="0" destOrd="0" presId="urn:microsoft.com/office/officeart/2005/8/layout/radial5"/>
    <dgm:cxn modelId="{88C058A5-3F87-4197-BCAB-FCE2A637D1BC}" type="presParOf" srcId="{33DAF9A5-DD00-4EF5-8756-8C9F9AB80E30}" destId="{753977C5-3813-4A59-BC42-E8E7DBF6A2BA}" srcOrd="12"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10AA78BD-4928-4685-8370-A546C40C5E67}" type="doc">
      <dgm:prSet loTypeId="urn:microsoft.com/office/officeart/2005/8/layout/orgChart1" loCatId="hierarchy" qsTypeId="urn:microsoft.com/office/officeart/2005/8/quickstyle/simple5" qsCatId="simple" csTypeId="urn:microsoft.com/office/officeart/2005/8/colors/accent1_4" csCatId="accent1" phldr="1"/>
      <dgm:spPr/>
      <dgm:t>
        <a:bodyPr/>
        <a:lstStyle/>
        <a:p>
          <a:endParaRPr lang="en-US"/>
        </a:p>
      </dgm:t>
    </dgm:pt>
    <dgm:pt modelId="{3BF23DCD-D14D-4652-B874-9F574610E87F}">
      <dgm:prSet phldrT="[Text]" custT="1"/>
      <dgm:spPr>
        <a:gradFill rotWithShape="0">
          <a:gsLst>
            <a:gs pos="100000">
              <a:schemeClr val="accent3"/>
            </a:gs>
            <a:gs pos="100000">
              <a:schemeClr val="accent1">
                <a:shade val="60000"/>
                <a:hueOff val="0"/>
                <a:satOff val="0"/>
                <a:lumOff val="0"/>
                <a:alphaOff val="0"/>
                <a:lumMod val="99000"/>
                <a:satMod val="120000"/>
                <a:shade val="78000"/>
              </a:schemeClr>
            </a:gs>
          </a:gsLst>
        </a:gradFill>
      </dgm:spPr>
      <dgm:t>
        <a:bodyPr/>
        <a:lstStyle/>
        <a:p>
          <a:r>
            <a:rPr lang="ar-OM" sz="2000" b="1">
              <a:solidFill>
                <a:schemeClr val="tx1"/>
              </a:solidFill>
            </a:rPr>
            <a:t>مصادر الاستخبارات الوبائية</a:t>
          </a:r>
        </a:p>
      </dgm:t>
    </dgm:pt>
    <dgm:pt modelId="{B409898D-E27C-41BE-A35C-87206B918AE1}" type="parTrans" cxnId="{34641E0B-95F1-4BA8-B791-FDC78308CDC2}">
      <dgm:prSet/>
      <dgm:spPr/>
      <dgm:t>
        <a:bodyPr/>
        <a:lstStyle/>
        <a:p>
          <a:endParaRPr lang="en-US">
            <a:solidFill>
              <a:schemeClr val="tx1"/>
            </a:solidFill>
          </a:endParaRPr>
        </a:p>
      </dgm:t>
    </dgm:pt>
    <dgm:pt modelId="{A18E1566-3773-4D75-AF72-86C4B1D6D836}" type="sibTrans" cxnId="{34641E0B-95F1-4BA8-B791-FDC78308CDC2}">
      <dgm:prSet/>
      <dgm:spPr/>
      <dgm:t>
        <a:bodyPr/>
        <a:lstStyle/>
        <a:p>
          <a:endParaRPr lang="en-US">
            <a:solidFill>
              <a:schemeClr val="tx1"/>
            </a:solidFill>
          </a:endParaRPr>
        </a:p>
      </dgm:t>
    </dgm:pt>
    <dgm:pt modelId="{D2258C22-54CB-48FC-AC5A-49FB07933336}">
      <dgm:prSet phldrT="[Text]" custT="1"/>
      <dgm:spPr>
        <a:solidFill>
          <a:schemeClr val="accent2">
            <a:lumMod val="75000"/>
          </a:schemeClr>
        </a:solidFill>
      </dgm:spPr>
      <dgm:t>
        <a:bodyPr/>
        <a:lstStyle/>
        <a:p>
          <a:r>
            <a:rPr lang="ar-OM" sz="1800" dirty="0">
              <a:solidFill>
                <a:schemeClr val="tx1"/>
              </a:solidFill>
            </a:rPr>
            <a:t>المراقبة بناءً على المؤشرات </a:t>
          </a:r>
          <a:r>
            <a:rPr lang="en-US" sz="1800" dirty="0">
              <a:solidFill>
                <a:schemeClr val="tx1"/>
              </a:solidFill>
            </a:rPr>
            <a:t>(</a:t>
          </a:r>
          <a:r>
            <a:rPr lang="en-GB" sz="1800" dirty="0">
              <a:solidFill>
                <a:schemeClr val="tx1"/>
              </a:solidFill>
            </a:rPr>
            <a:t>IBS</a:t>
          </a:r>
          <a:r>
            <a:rPr lang="en-US" sz="1800" dirty="0">
              <a:solidFill>
                <a:schemeClr val="tx1"/>
              </a:solidFill>
            </a:rPr>
            <a:t>)</a:t>
          </a:r>
          <a:endParaRPr lang="ar-OM" sz="1800" dirty="0">
            <a:solidFill>
              <a:schemeClr val="tx1"/>
            </a:solidFill>
          </a:endParaRPr>
        </a:p>
      </dgm:t>
    </dgm:pt>
    <dgm:pt modelId="{45411D7C-3F8A-4B1A-AFFB-B8E34BBD757F}" type="parTrans" cxnId="{BEE23E3D-DE7D-4102-AC68-56B61A21B830}">
      <dgm:prSet/>
      <dgm:spPr>
        <a:ln w="44450">
          <a:solidFill>
            <a:schemeClr val="accent2">
              <a:lumMod val="75000"/>
            </a:schemeClr>
          </a:solidFill>
        </a:ln>
      </dgm:spPr>
      <dgm:t>
        <a:bodyPr/>
        <a:lstStyle/>
        <a:p>
          <a:endParaRPr lang="en-US">
            <a:solidFill>
              <a:schemeClr val="tx1"/>
            </a:solidFill>
          </a:endParaRPr>
        </a:p>
      </dgm:t>
    </dgm:pt>
    <dgm:pt modelId="{BE626701-CCBC-46B3-A519-19F66EDBFAA6}" type="sibTrans" cxnId="{BEE23E3D-DE7D-4102-AC68-56B61A21B830}">
      <dgm:prSet/>
      <dgm:spPr/>
      <dgm:t>
        <a:bodyPr/>
        <a:lstStyle/>
        <a:p>
          <a:endParaRPr lang="en-US">
            <a:solidFill>
              <a:schemeClr val="tx1"/>
            </a:solidFill>
          </a:endParaRPr>
        </a:p>
      </dgm:t>
    </dgm:pt>
    <dgm:pt modelId="{FDEF69D0-F697-4FFE-A00A-408790736519}">
      <dgm:prSet phldrT="[Text]" custT="1"/>
      <dgm:spPr>
        <a:solidFill>
          <a:srgbClr val="69AE27"/>
        </a:solidFill>
      </dgm:spPr>
      <dgm:t>
        <a:bodyPr/>
        <a:lstStyle/>
        <a:p>
          <a:r>
            <a:rPr lang="ar-OM" sz="1800" dirty="0">
              <a:solidFill>
                <a:schemeClr val="tx1"/>
              </a:solidFill>
            </a:rPr>
            <a:t>المراقبة بناءً على الأحداث </a:t>
          </a:r>
          <a:r>
            <a:rPr lang="en-US" sz="1800" dirty="0">
              <a:solidFill>
                <a:schemeClr val="tx1"/>
              </a:solidFill>
            </a:rPr>
            <a:t> (</a:t>
          </a:r>
          <a:r>
            <a:rPr lang="en-GB" sz="1800" dirty="0">
              <a:solidFill>
                <a:schemeClr val="tx1"/>
              </a:solidFill>
            </a:rPr>
            <a:t>EBS</a:t>
          </a:r>
          <a:r>
            <a:rPr lang="en-US" sz="1800" dirty="0">
              <a:solidFill>
                <a:schemeClr val="tx1"/>
              </a:solidFill>
            </a:rPr>
            <a:t>)</a:t>
          </a:r>
          <a:endParaRPr lang="ar-OM" sz="1800" dirty="0">
            <a:solidFill>
              <a:schemeClr val="tx1"/>
            </a:solidFill>
          </a:endParaRPr>
        </a:p>
      </dgm:t>
    </dgm:pt>
    <dgm:pt modelId="{030EE85A-2226-434B-BFDD-E1EEB550750A}" type="parTrans" cxnId="{D63D90E1-70C5-458D-835A-9D6C31F04A75}">
      <dgm:prSet/>
      <dgm:spPr>
        <a:ln w="44450">
          <a:solidFill>
            <a:srgbClr val="69AE27"/>
          </a:solidFill>
        </a:ln>
      </dgm:spPr>
      <dgm:t>
        <a:bodyPr/>
        <a:lstStyle/>
        <a:p>
          <a:endParaRPr lang="en-US">
            <a:solidFill>
              <a:schemeClr val="tx1"/>
            </a:solidFill>
          </a:endParaRPr>
        </a:p>
      </dgm:t>
    </dgm:pt>
    <dgm:pt modelId="{1A315C1A-135E-4C1D-9770-63EB99D1BD4F}" type="sibTrans" cxnId="{D63D90E1-70C5-458D-835A-9D6C31F04A75}">
      <dgm:prSet/>
      <dgm:spPr/>
      <dgm:t>
        <a:bodyPr/>
        <a:lstStyle/>
        <a:p>
          <a:endParaRPr lang="en-US">
            <a:solidFill>
              <a:schemeClr val="tx1"/>
            </a:solidFill>
          </a:endParaRPr>
        </a:p>
      </dgm:t>
    </dgm:pt>
    <dgm:pt modelId="{CA21FE9E-E36A-418D-83E0-DD030C82A785}">
      <dgm:prSet phldrT="[Text]" custT="1"/>
      <dgm:spPr/>
      <dgm:t>
        <a:bodyPr/>
        <a:lstStyle/>
        <a:p>
          <a:r>
            <a:rPr lang="ar-OM" sz="1800" b="1" dirty="0">
              <a:solidFill>
                <a:schemeClr val="tx1"/>
              </a:solidFill>
            </a:rPr>
            <a:t>المصادر العامة الرسمية</a:t>
          </a:r>
        </a:p>
      </dgm:t>
    </dgm:pt>
    <dgm:pt modelId="{7F2E2247-3E22-4FE3-8E6E-52E431E1AE6D}" type="parTrans" cxnId="{6A57945B-4071-4104-B494-D9DB5726B32D}">
      <dgm:prSet/>
      <dgm:spPr>
        <a:ln w="44450">
          <a:solidFill>
            <a:srgbClr val="69AE27"/>
          </a:solidFill>
        </a:ln>
      </dgm:spPr>
      <dgm:t>
        <a:bodyPr/>
        <a:lstStyle/>
        <a:p>
          <a:endParaRPr lang="en-US">
            <a:solidFill>
              <a:schemeClr val="tx1"/>
            </a:solidFill>
          </a:endParaRPr>
        </a:p>
      </dgm:t>
    </dgm:pt>
    <dgm:pt modelId="{E5C3DA2F-D15E-4272-8A20-C497507132FD}" type="sibTrans" cxnId="{6A57945B-4071-4104-B494-D9DB5726B32D}">
      <dgm:prSet/>
      <dgm:spPr/>
      <dgm:t>
        <a:bodyPr/>
        <a:lstStyle/>
        <a:p>
          <a:endParaRPr lang="en-US">
            <a:solidFill>
              <a:schemeClr val="tx1"/>
            </a:solidFill>
          </a:endParaRPr>
        </a:p>
      </dgm:t>
    </dgm:pt>
    <dgm:pt modelId="{BDCDDA8C-8DFC-47C1-A4E1-096910C1CB90}">
      <dgm:prSet phldrT="[Text]" custT="1"/>
      <dgm:spPr>
        <a:solidFill>
          <a:schemeClr val="accent2">
            <a:lumMod val="75000"/>
          </a:schemeClr>
        </a:solidFill>
      </dgm:spPr>
      <dgm:t>
        <a:bodyPr/>
        <a:lstStyle/>
        <a:p>
          <a:pPr>
            <a:lnSpc>
              <a:spcPts val="1800"/>
            </a:lnSpc>
          </a:pPr>
          <a:r>
            <a:rPr lang="ar-OM" sz="1800" b="1" dirty="0">
              <a:solidFill>
                <a:prstClr val="black"/>
              </a:solidFill>
              <a:latin typeface="Tahoma"/>
              <a:ea typeface="+mn-ea"/>
              <a:cs typeface="+mn-cs"/>
            </a:rPr>
            <a:t> أنظمة المراقبة القطرية/الإقليمية</a:t>
          </a:r>
        </a:p>
      </dgm:t>
    </dgm:pt>
    <dgm:pt modelId="{497F5C57-54E2-454E-A1F6-9646B994466E}" type="parTrans" cxnId="{C4C2447F-0CBF-4E59-80E4-34F574CDDCBE}">
      <dgm:prSet/>
      <dgm:spPr>
        <a:ln w="44450">
          <a:solidFill>
            <a:schemeClr val="accent2">
              <a:lumMod val="75000"/>
            </a:schemeClr>
          </a:solidFill>
        </a:ln>
      </dgm:spPr>
      <dgm:t>
        <a:bodyPr/>
        <a:lstStyle/>
        <a:p>
          <a:endParaRPr lang="en-US">
            <a:solidFill>
              <a:schemeClr val="tx1"/>
            </a:solidFill>
          </a:endParaRPr>
        </a:p>
      </dgm:t>
    </dgm:pt>
    <dgm:pt modelId="{B3075B2F-40EC-481B-84E7-DE8BDDA77768}" type="sibTrans" cxnId="{C4C2447F-0CBF-4E59-80E4-34F574CDDCBE}">
      <dgm:prSet/>
      <dgm:spPr/>
      <dgm:t>
        <a:bodyPr/>
        <a:lstStyle/>
        <a:p>
          <a:endParaRPr lang="en-US">
            <a:solidFill>
              <a:schemeClr val="tx1"/>
            </a:solidFill>
          </a:endParaRPr>
        </a:p>
      </dgm:t>
    </dgm:pt>
    <dgm:pt modelId="{997B1B5C-3FDF-44FD-824D-5BB5AE9E42DA}">
      <dgm:prSet phldrT="[Text]" custT="1"/>
      <dgm:spPr/>
      <dgm:t>
        <a:bodyPr/>
        <a:lstStyle/>
        <a:p>
          <a:r>
            <a:rPr lang="ar-OM" sz="1800" b="1" dirty="0">
              <a:solidFill>
                <a:schemeClr val="tx1"/>
              </a:solidFill>
            </a:rPr>
            <a:t> المصادر غير الرسمية</a:t>
          </a:r>
        </a:p>
      </dgm:t>
    </dgm:pt>
    <dgm:pt modelId="{B97EF10F-D6D6-47F0-9D82-D18A317E54A8}" type="parTrans" cxnId="{40650FD8-8692-4932-B165-E4ECEBA661FC}">
      <dgm:prSet/>
      <dgm:spPr/>
      <dgm:t>
        <a:bodyPr/>
        <a:lstStyle/>
        <a:p>
          <a:endParaRPr lang="en-US">
            <a:solidFill>
              <a:schemeClr val="tx1"/>
            </a:solidFill>
          </a:endParaRPr>
        </a:p>
      </dgm:t>
    </dgm:pt>
    <dgm:pt modelId="{03435509-BAEB-4AF8-AD21-F4E9C2FE1411}" type="sibTrans" cxnId="{40650FD8-8692-4932-B165-E4ECEBA661FC}">
      <dgm:prSet/>
      <dgm:spPr/>
      <dgm:t>
        <a:bodyPr/>
        <a:lstStyle/>
        <a:p>
          <a:endParaRPr lang="en-US">
            <a:solidFill>
              <a:schemeClr val="tx1"/>
            </a:solidFill>
          </a:endParaRPr>
        </a:p>
      </dgm:t>
    </dgm:pt>
    <dgm:pt modelId="{D5AA5E3B-B8EA-4C41-B2FB-1593E78580CD}">
      <dgm:prSet phldrT="[Text]" custT="1"/>
      <dgm:spPr/>
      <dgm:t>
        <a:bodyPr/>
        <a:lstStyle/>
        <a:p>
          <a:r>
            <a:rPr lang="ar-OM" sz="1800" b="1">
              <a:solidFill>
                <a:schemeClr val="tx1"/>
              </a:solidFill>
            </a:rPr>
            <a:t>المنصات المقيدة</a:t>
          </a:r>
        </a:p>
      </dgm:t>
    </dgm:pt>
    <dgm:pt modelId="{7EAA2B24-9945-47D3-9883-C75FBB3C3EFF}" type="parTrans" cxnId="{0E11FBD5-35C8-4E01-BA67-D9A0E2B6DB98}">
      <dgm:prSet/>
      <dgm:spPr>
        <a:ln w="44450">
          <a:solidFill>
            <a:srgbClr val="69AE27"/>
          </a:solidFill>
        </a:ln>
      </dgm:spPr>
      <dgm:t>
        <a:bodyPr/>
        <a:lstStyle/>
        <a:p>
          <a:endParaRPr lang="en-US">
            <a:solidFill>
              <a:schemeClr val="tx1"/>
            </a:solidFill>
          </a:endParaRPr>
        </a:p>
      </dgm:t>
    </dgm:pt>
    <dgm:pt modelId="{D6E2AAA0-60C5-4AF5-9A01-37414B9120C4}" type="sibTrans" cxnId="{0E11FBD5-35C8-4E01-BA67-D9A0E2B6DB98}">
      <dgm:prSet/>
      <dgm:spPr/>
      <dgm:t>
        <a:bodyPr/>
        <a:lstStyle/>
        <a:p>
          <a:endParaRPr lang="en-US">
            <a:solidFill>
              <a:schemeClr val="tx1"/>
            </a:solidFill>
          </a:endParaRPr>
        </a:p>
      </dgm:t>
    </dgm:pt>
    <dgm:pt modelId="{6BCC867C-4111-49C2-B71E-BDF0A754E0BF}">
      <dgm:prSet phldrT="[Text]" custT="1"/>
      <dgm:spPr/>
      <dgm:t>
        <a:bodyPr/>
        <a:lstStyle/>
        <a:p>
          <a:r>
            <a:rPr lang="ar-OM" sz="1800" dirty="0">
              <a:solidFill>
                <a:schemeClr val="tx1"/>
              </a:solidFill>
            </a:rPr>
            <a:t>تطبيقات تجميع المعلومات عبر الويب</a:t>
          </a:r>
        </a:p>
      </dgm:t>
    </dgm:pt>
    <dgm:pt modelId="{5E4AF7D3-7873-4FE2-AB2B-7ECE5C58966B}" type="parTrans" cxnId="{8734BADE-9FE1-4CCD-BCC9-6D3DE93587A6}">
      <dgm:prSet/>
      <dgm:spPr>
        <a:ln w="44450">
          <a:solidFill>
            <a:srgbClr val="69AE27"/>
          </a:solidFill>
        </a:ln>
      </dgm:spPr>
      <dgm:t>
        <a:bodyPr/>
        <a:lstStyle/>
        <a:p>
          <a:endParaRPr lang="en-US">
            <a:solidFill>
              <a:schemeClr val="tx1"/>
            </a:solidFill>
          </a:endParaRPr>
        </a:p>
      </dgm:t>
    </dgm:pt>
    <dgm:pt modelId="{0C038D65-197B-4AF7-9A94-9972646E1603}" type="sibTrans" cxnId="{8734BADE-9FE1-4CCD-BCC9-6D3DE93587A6}">
      <dgm:prSet/>
      <dgm:spPr/>
      <dgm:t>
        <a:bodyPr/>
        <a:lstStyle/>
        <a:p>
          <a:endParaRPr lang="en-US">
            <a:solidFill>
              <a:schemeClr val="tx1"/>
            </a:solidFill>
          </a:endParaRPr>
        </a:p>
      </dgm:t>
    </dgm:pt>
    <dgm:pt modelId="{148A6B4E-6A7F-4298-A9D4-743E20321FC6}">
      <dgm:prSet phldrT="[Text]" custT="1"/>
      <dgm:spPr/>
      <dgm:t>
        <a:bodyPr/>
        <a:lstStyle/>
        <a:p>
          <a:r>
            <a:rPr lang="ar-OM" sz="1800">
              <a:solidFill>
                <a:schemeClr val="tx1"/>
              </a:solidFill>
            </a:rPr>
            <a:t>وسائل التواصل الاجتماعي</a:t>
          </a:r>
        </a:p>
      </dgm:t>
    </dgm:pt>
    <dgm:pt modelId="{C2BEB798-27C4-4CBF-BE50-24313436FC1B}" type="parTrans" cxnId="{E220E7F9-5D14-4EE3-B5CC-2485C3980D62}">
      <dgm:prSet/>
      <dgm:spPr>
        <a:ln w="44450">
          <a:solidFill>
            <a:srgbClr val="69AE27"/>
          </a:solidFill>
        </a:ln>
      </dgm:spPr>
      <dgm:t>
        <a:bodyPr/>
        <a:lstStyle/>
        <a:p>
          <a:endParaRPr lang="en-US">
            <a:solidFill>
              <a:schemeClr val="tx1"/>
            </a:solidFill>
          </a:endParaRPr>
        </a:p>
      </dgm:t>
    </dgm:pt>
    <dgm:pt modelId="{417CC8C4-492F-4721-94DC-D96652438D5D}" type="sibTrans" cxnId="{E220E7F9-5D14-4EE3-B5CC-2485C3980D62}">
      <dgm:prSet/>
      <dgm:spPr/>
      <dgm:t>
        <a:bodyPr/>
        <a:lstStyle/>
        <a:p>
          <a:endParaRPr lang="en-US">
            <a:solidFill>
              <a:schemeClr val="tx1"/>
            </a:solidFill>
          </a:endParaRPr>
        </a:p>
      </dgm:t>
    </dgm:pt>
    <dgm:pt modelId="{5B6D5D8D-EE4B-427A-A0B3-B73682E41447}">
      <dgm:prSet phldrT="[Text]" custT="1"/>
      <dgm:spPr/>
      <dgm:t>
        <a:bodyPr/>
        <a:lstStyle/>
        <a:p>
          <a:pPr>
            <a:lnSpc>
              <a:spcPct val="100000"/>
            </a:lnSpc>
            <a:spcAft>
              <a:spcPts val="0"/>
            </a:spcAft>
          </a:pPr>
          <a:r>
            <a:rPr lang="ar-OM" sz="1800">
              <a:solidFill>
                <a:schemeClr val="tx1"/>
              </a:solidFill>
            </a:rPr>
            <a:t>تخضع للإشراف</a:t>
          </a:r>
        </a:p>
      </dgm:t>
    </dgm:pt>
    <dgm:pt modelId="{4B6E5B56-02D2-43D5-B3FF-29B1B263E93C}" type="parTrans" cxnId="{CF418F00-4811-4229-9566-3D4DAE804669}">
      <dgm:prSet/>
      <dgm:spPr/>
      <dgm:t>
        <a:bodyPr/>
        <a:lstStyle/>
        <a:p>
          <a:endParaRPr lang="en-US">
            <a:solidFill>
              <a:schemeClr val="tx1"/>
            </a:solidFill>
          </a:endParaRPr>
        </a:p>
      </dgm:t>
    </dgm:pt>
    <dgm:pt modelId="{140DEE61-7F03-44FC-8953-4427FCD7A6AE}" type="sibTrans" cxnId="{CF418F00-4811-4229-9566-3D4DAE804669}">
      <dgm:prSet/>
      <dgm:spPr/>
      <dgm:t>
        <a:bodyPr/>
        <a:lstStyle/>
        <a:p>
          <a:endParaRPr lang="en-US">
            <a:solidFill>
              <a:schemeClr val="tx1"/>
            </a:solidFill>
          </a:endParaRPr>
        </a:p>
      </dgm:t>
    </dgm:pt>
    <dgm:pt modelId="{391138D0-7426-4BD1-8036-8CC3251FEC3A}">
      <dgm:prSet phldrT="[Text]" custT="1"/>
      <dgm:spPr/>
      <dgm:t>
        <a:bodyPr/>
        <a:lstStyle/>
        <a:p>
          <a:pPr>
            <a:lnSpc>
              <a:spcPct val="100000"/>
            </a:lnSpc>
            <a:spcAft>
              <a:spcPts val="0"/>
            </a:spcAft>
          </a:pPr>
          <a:r>
            <a:rPr lang="ar-OM" sz="1800">
              <a:solidFill>
                <a:schemeClr val="tx1"/>
              </a:solidFill>
            </a:rPr>
            <a:t> تلقائية</a:t>
          </a:r>
        </a:p>
      </dgm:t>
    </dgm:pt>
    <dgm:pt modelId="{206715AE-53DF-4399-BB9C-07E75B2110A9}" type="parTrans" cxnId="{797FC966-EDB8-4D67-B918-20A0066C13B1}">
      <dgm:prSet/>
      <dgm:spPr/>
      <dgm:t>
        <a:bodyPr/>
        <a:lstStyle/>
        <a:p>
          <a:endParaRPr lang="en-US">
            <a:solidFill>
              <a:schemeClr val="tx1"/>
            </a:solidFill>
          </a:endParaRPr>
        </a:p>
      </dgm:t>
    </dgm:pt>
    <dgm:pt modelId="{1566CB97-9E9B-47C6-91B0-191FC0F52C97}" type="sibTrans" cxnId="{797FC966-EDB8-4D67-B918-20A0066C13B1}">
      <dgm:prSet/>
      <dgm:spPr/>
      <dgm:t>
        <a:bodyPr/>
        <a:lstStyle/>
        <a:p>
          <a:endParaRPr lang="en-US">
            <a:solidFill>
              <a:schemeClr val="tx1"/>
            </a:solidFill>
          </a:endParaRPr>
        </a:p>
      </dgm:t>
    </dgm:pt>
    <dgm:pt modelId="{0E73BAC4-8F29-4D3D-BE1C-B9DF11BE6A13}">
      <dgm:prSet phldrT="[Text]" custT="1"/>
      <dgm:spPr/>
      <dgm:t>
        <a:bodyPr/>
        <a:lstStyle/>
        <a:p>
          <a:pPr>
            <a:lnSpc>
              <a:spcPct val="100000"/>
            </a:lnSpc>
            <a:spcAft>
              <a:spcPts val="0"/>
            </a:spcAft>
          </a:pPr>
          <a:r>
            <a:rPr lang="ar-OM" sz="1800">
              <a:solidFill>
                <a:schemeClr val="tx1"/>
              </a:solidFill>
            </a:rPr>
            <a:t> المراقبة اليدوية</a:t>
          </a:r>
        </a:p>
      </dgm:t>
    </dgm:pt>
    <dgm:pt modelId="{07EDBE49-2488-47B3-82FE-CF80D1B1F213}" type="parTrans" cxnId="{94FAE804-3FE1-451A-8303-D8457D17B284}">
      <dgm:prSet/>
      <dgm:spPr/>
      <dgm:t>
        <a:bodyPr/>
        <a:lstStyle/>
        <a:p>
          <a:endParaRPr lang="en-US">
            <a:solidFill>
              <a:schemeClr val="tx1"/>
            </a:solidFill>
          </a:endParaRPr>
        </a:p>
      </dgm:t>
    </dgm:pt>
    <dgm:pt modelId="{B356B0B3-DFA3-464F-B55C-729706C82A5C}" type="sibTrans" cxnId="{94FAE804-3FE1-451A-8303-D8457D17B284}">
      <dgm:prSet/>
      <dgm:spPr/>
      <dgm:t>
        <a:bodyPr/>
        <a:lstStyle/>
        <a:p>
          <a:endParaRPr lang="en-US">
            <a:solidFill>
              <a:schemeClr val="tx1"/>
            </a:solidFill>
          </a:endParaRPr>
        </a:p>
      </dgm:t>
    </dgm:pt>
    <dgm:pt modelId="{7A581C72-95EA-487F-95FF-C0E9F966BBDE}">
      <dgm:prSet phldrT="[Text]" custT="1"/>
      <dgm:spPr/>
      <dgm:t>
        <a:bodyPr/>
        <a:lstStyle/>
        <a:p>
          <a:pPr>
            <a:lnSpc>
              <a:spcPct val="100000"/>
            </a:lnSpc>
            <a:spcAft>
              <a:spcPts val="0"/>
            </a:spcAft>
          </a:pPr>
          <a:r>
            <a:rPr lang="ar-OM" sz="1800">
              <a:solidFill>
                <a:schemeClr val="tx1"/>
              </a:solidFill>
            </a:rPr>
            <a:t> المراقبة التلقائية</a:t>
          </a:r>
        </a:p>
      </dgm:t>
    </dgm:pt>
    <dgm:pt modelId="{1C9227C2-EA2C-4127-8991-6749525E9F50}" type="parTrans" cxnId="{BA8DB799-2A94-42D2-BB2C-8CE7DC5A0B4E}">
      <dgm:prSet/>
      <dgm:spPr/>
      <dgm:t>
        <a:bodyPr/>
        <a:lstStyle/>
        <a:p>
          <a:endParaRPr lang="en-US">
            <a:solidFill>
              <a:schemeClr val="tx1"/>
            </a:solidFill>
          </a:endParaRPr>
        </a:p>
      </dgm:t>
    </dgm:pt>
    <dgm:pt modelId="{E0C99832-0AB2-481B-938B-C3751E09CF2E}" type="sibTrans" cxnId="{BA8DB799-2A94-42D2-BB2C-8CE7DC5A0B4E}">
      <dgm:prSet/>
      <dgm:spPr/>
      <dgm:t>
        <a:bodyPr/>
        <a:lstStyle/>
        <a:p>
          <a:endParaRPr lang="en-US">
            <a:solidFill>
              <a:schemeClr val="tx1"/>
            </a:solidFill>
          </a:endParaRPr>
        </a:p>
      </dgm:t>
    </dgm:pt>
    <dgm:pt modelId="{2DDB4B63-E25B-44D0-8308-FB2D55EF7A94}" type="pres">
      <dgm:prSet presAssocID="{10AA78BD-4928-4685-8370-A546C40C5E67}" presName="hierChild1" presStyleCnt="0">
        <dgm:presLayoutVars>
          <dgm:orgChart val="1"/>
          <dgm:chPref val="1"/>
          <dgm:dir/>
          <dgm:animOne val="branch"/>
          <dgm:animLvl val="lvl"/>
          <dgm:resizeHandles/>
        </dgm:presLayoutVars>
      </dgm:prSet>
      <dgm:spPr/>
    </dgm:pt>
    <dgm:pt modelId="{533D5CEC-597F-4A06-AF88-0557B1234BDE}" type="pres">
      <dgm:prSet presAssocID="{3BF23DCD-D14D-4652-B874-9F574610E87F}" presName="hierRoot1" presStyleCnt="0">
        <dgm:presLayoutVars>
          <dgm:hierBranch val="init"/>
        </dgm:presLayoutVars>
      </dgm:prSet>
      <dgm:spPr/>
    </dgm:pt>
    <dgm:pt modelId="{A4CE7B08-7D79-42CF-A402-AD67ACACD346}" type="pres">
      <dgm:prSet presAssocID="{3BF23DCD-D14D-4652-B874-9F574610E87F}" presName="rootComposite1" presStyleCnt="0"/>
      <dgm:spPr/>
    </dgm:pt>
    <dgm:pt modelId="{C1F0DADE-DA22-4CBB-AA05-4F3FCB308B2C}" type="pres">
      <dgm:prSet presAssocID="{3BF23DCD-D14D-4652-B874-9F574610E87F}" presName="rootText1" presStyleLbl="node0" presStyleIdx="0" presStyleCnt="1" custScaleX="421605" custLinFactNeighborX="65382">
        <dgm:presLayoutVars>
          <dgm:chPref val="3"/>
        </dgm:presLayoutVars>
      </dgm:prSet>
      <dgm:spPr/>
    </dgm:pt>
    <dgm:pt modelId="{7936441A-BFD1-4D04-B4C4-EC4AC25EAD7F}" type="pres">
      <dgm:prSet presAssocID="{3BF23DCD-D14D-4652-B874-9F574610E87F}" presName="rootConnector1" presStyleLbl="node1" presStyleIdx="0" presStyleCnt="0"/>
      <dgm:spPr/>
    </dgm:pt>
    <dgm:pt modelId="{7419DE65-44DB-4625-B579-2B801A1F536B}" type="pres">
      <dgm:prSet presAssocID="{3BF23DCD-D14D-4652-B874-9F574610E87F}" presName="hierChild2" presStyleCnt="0"/>
      <dgm:spPr/>
    </dgm:pt>
    <dgm:pt modelId="{27FCCD8B-CCFE-4FCD-AAF2-835EAA45CC31}" type="pres">
      <dgm:prSet presAssocID="{45411D7C-3F8A-4B1A-AFFB-B8E34BBD757F}" presName="Name37" presStyleLbl="parChTrans1D2" presStyleIdx="0" presStyleCnt="2"/>
      <dgm:spPr/>
    </dgm:pt>
    <dgm:pt modelId="{DDCA9B3D-0F7D-4B0D-B85D-7F07397B8566}" type="pres">
      <dgm:prSet presAssocID="{D2258C22-54CB-48FC-AC5A-49FB07933336}" presName="hierRoot2" presStyleCnt="0">
        <dgm:presLayoutVars>
          <dgm:hierBranch/>
        </dgm:presLayoutVars>
      </dgm:prSet>
      <dgm:spPr/>
    </dgm:pt>
    <dgm:pt modelId="{E98BD5D9-5FDF-4222-A601-80D9F3988C45}" type="pres">
      <dgm:prSet presAssocID="{D2258C22-54CB-48FC-AC5A-49FB07933336}" presName="rootComposite" presStyleCnt="0"/>
      <dgm:spPr/>
    </dgm:pt>
    <dgm:pt modelId="{DCFC9C9D-318B-4B42-8455-B74FA1139AF9}" type="pres">
      <dgm:prSet presAssocID="{D2258C22-54CB-48FC-AC5A-49FB07933336}" presName="rootText" presStyleLbl="node2" presStyleIdx="0" presStyleCnt="2" custScaleX="172803" custLinFactNeighborX="-49336">
        <dgm:presLayoutVars>
          <dgm:chPref val="3"/>
        </dgm:presLayoutVars>
      </dgm:prSet>
      <dgm:spPr/>
    </dgm:pt>
    <dgm:pt modelId="{D66CC37F-1598-4AB2-8566-701FE03BFC25}" type="pres">
      <dgm:prSet presAssocID="{D2258C22-54CB-48FC-AC5A-49FB07933336}" presName="rootConnector" presStyleLbl="node2" presStyleIdx="0" presStyleCnt="2"/>
      <dgm:spPr/>
    </dgm:pt>
    <dgm:pt modelId="{750A9D22-0F77-4E57-90E1-3FFD69B78071}" type="pres">
      <dgm:prSet presAssocID="{D2258C22-54CB-48FC-AC5A-49FB07933336}" presName="hierChild4" presStyleCnt="0"/>
      <dgm:spPr/>
    </dgm:pt>
    <dgm:pt modelId="{DC80C75E-C69C-4F07-9CD2-489B5FABCB6D}" type="pres">
      <dgm:prSet presAssocID="{497F5C57-54E2-454E-A1F6-9646B994466E}" presName="Name35" presStyleLbl="parChTrans1D3" presStyleIdx="0" presStyleCnt="4"/>
      <dgm:spPr/>
    </dgm:pt>
    <dgm:pt modelId="{C4D8AB64-5177-45B4-8A41-8A32160E19DC}" type="pres">
      <dgm:prSet presAssocID="{BDCDDA8C-8DFC-47C1-A4E1-096910C1CB90}" presName="hierRoot2" presStyleCnt="0">
        <dgm:presLayoutVars>
          <dgm:hierBranch/>
        </dgm:presLayoutVars>
      </dgm:prSet>
      <dgm:spPr/>
    </dgm:pt>
    <dgm:pt modelId="{9C74711E-EEB2-477B-B5BA-C7F17E62FEF4}" type="pres">
      <dgm:prSet presAssocID="{BDCDDA8C-8DFC-47C1-A4E1-096910C1CB90}" presName="rootComposite" presStyleCnt="0"/>
      <dgm:spPr/>
    </dgm:pt>
    <dgm:pt modelId="{186F031B-D164-45C6-AEEF-88478D96D870}" type="pres">
      <dgm:prSet presAssocID="{BDCDDA8C-8DFC-47C1-A4E1-096910C1CB90}" presName="rootText" presStyleLbl="node3" presStyleIdx="0" presStyleCnt="4" custScaleX="173481" custScaleY="323309" custLinFactNeighborX="-49489" custLinFactNeighborY="2320">
        <dgm:presLayoutVars>
          <dgm:chPref val="3"/>
        </dgm:presLayoutVars>
      </dgm:prSet>
      <dgm:spPr/>
    </dgm:pt>
    <dgm:pt modelId="{62BA834C-34AE-471E-8699-9A7EF68C659D}" type="pres">
      <dgm:prSet presAssocID="{BDCDDA8C-8DFC-47C1-A4E1-096910C1CB90}" presName="rootConnector" presStyleLbl="node3" presStyleIdx="0" presStyleCnt="4"/>
      <dgm:spPr/>
    </dgm:pt>
    <dgm:pt modelId="{C19DF997-C616-4114-B994-22997D327383}" type="pres">
      <dgm:prSet presAssocID="{BDCDDA8C-8DFC-47C1-A4E1-096910C1CB90}" presName="hierChild4" presStyleCnt="0"/>
      <dgm:spPr/>
    </dgm:pt>
    <dgm:pt modelId="{AC6FC665-CE54-4771-AA01-47ABC01A321F}" type="pres">
      <dgm:prSet presAssocID="{BDCDDA8C-8DFC-47C1-A4E1-096910C1CB90}" presName="hierChild5" presStyleCnt="0"/>
      <dgm:spPr/>
    </dgm:pt>
    <dgm:pt modelId="{351B9B59-7137-4E87-950A-2C2D9524F735}" type="pres">
      <dgm:prSet presAssocID="{D2258C22-54CB-48FC-AC5A-49FB07933336}" presName="hierChild5" presStyleCnt="0"/>
      <dgm:spPr/>
    </dgm:pt>
    <dgm:pt modelId="{1C81A377-F54B-4A65-8CEE-5F696FC24AB3}" type="pres">
      <dgm:prSet presAssocID="{030EE85A-2226-434B-BFDD-E1EEB550750A}" presName="Name37" presStyleLbl="parChTrans1D2" presStyleIdx="1" presStyleCnt="2"/>
      <dgm:spPr/>
    </dgm:pt>
    <dgm:pt modelId="{681E13C0-B136-4F0C-A22A-3ECB57987658}" type="pres">
      <dgm:prSet presAssocID="{FDEF69D0-F697-4FFE-A00A-408790736519}" presName="hierRoot2" presStyleCnt="0">
        <dgm:presLayoutVars>
          <dgm:hierBranch val="init"/>
        </dgm:presLayoutVars>
      </dgm:prSet>
      <dgm:spPr/>
    </dgm:pt>
    <dgm:pt modelId="{230EC129-6B8B-45CF-847D-238B0F473405}" type="pres">
      <dgm:prSet presAssocID="{FDEF69D0-F697-4FFE-A00A-408790736519}" presName="rootComposite" presStyleCnt="0"/>
      <dgm:spPr/>
    </dgm:pt>
    <dgm:pt modelId="{4EEACEDB-4FDE-4620-9D82-683F265FC5CD}" type="pres">
      <dgm:prSet presAssocID="{FDEF69D0-F697-4FFE-A00A-408790736519}" presName="rootText" presStyleLbl="node2" presStyleIdx="1" presStyleCnt="2" custScaleX="273368" custLinFactNeighborX="32395">
        <dgm:presLayoutVars>
          <dgm:chPref val="3"/>
        </dgm:presLayoutVars>
      </dgm:prSet>
      <dgm:spPr/>
    </dgm:pt>
    <dgm:pt modelId="{78D5A274-F864-4477-83DF-BD59724E8605}" type="pres">
      <dgm:prSet presAssocID="{FDEF69D0-F697-4FFE-A00A-408790736519}" presName="rootConnector" presStyleLbl="node2" presStyleIdx="1" presStyleCnt="2"/>
      <dgm:spPr/>
    </dgm:pt>
    <dgm:pt modelId="{83CE87F3-B964-4C23-8797-480F84897E4B}" type="pres">
      <dgm:prSet presAssocID="{FDEF69D0-F697-4FFE-A00A-408790736519}" presName="hierChild4" presStyleCnt="0"/>
      <dgm:spPr/>
    </dgm:pt>
    <dgm:pt modelId="{09A2ECE2-1C57-4656-8AEE-0AE8E66D0C4A}" type="pres">
      <dgm:prSet presAssocID="{7F2E2247-3E22-4FE3-8E6E-52E431E1AE6D}" presName="Name37" presStyleLbl="parChTrans1D3" presStyleIdx="1" presStyleCnt="4"/>
      <dgm:spPr/>
    </dgm:pt>
    <dgm:pt modelId="{EC1E58CC-882A-41BD-9C68-992570B3DAF0}" type="pres">
      <dgm:prSet presAssocID="{CA21FE9E-E36A-418D-83E0-DD030C82A785}" presName="hierRoot2" presStyleCnt="0">
        <dgm:presLayoutVars>
          <dgm:hierBranch val="init"/>
        </dgm:presLayoutVars>
      </dgm:prSet>
      <dgm:spPr/>
    </dgm:pt>
    <dgm:pt modelId="{2CBBABA8-0547-426B-9A0A-17560BA3C0C6}" type="pres">
      <dgm:prSet presAssocID="{CA21FE9E-E36A-418D-83E0-DD030C82A785}" presName="rootComposite" presStyleCnt="0"/>
      <dgm:spPr/>
    </dgm:pt>
    <dgm:pt modelId="{9FF3A39D-0905-4C97-9D51-3FC2F3A87DBE}" type="pres">
      <dgm:prSet presAssocID="{CA21FE9E-E36A-418D-83E0-DD030C82A785}" presName="rootText" presStyleLbl="node3" presStyleIdx="1" presStyleCnt="4" custScaleX="150629" custScaleY="114723" custLinFactX="178482" custLinFactNeighborX="200000" custLinFactNeighborY="19707">
        <dgm:presLayoutVars>
          <dgm:chPref val="3"/>
        </dgm:presLayoutVars>
      </dgm:prSet>
      <dgm:spPr/>
    </dgm:pt>
    <dgm:pt modelId="{DBF96B58-DF81-4C61-9EDE-16BC6E166CAA}" type="pres">
      <dgm:prSet presAssocID="{CA21FE9E-E36A-418D-83E0-DD030C82A785}" presName="rootConnector" presStyleLbl="node3" presStyleIdx="1" presStyleCnt="4"/>
      <dgm:spPr/>
    </dgm:pt>
    <dgm:pt modelId="{71E8CD6B-22DF-40D0-A450-5A83ECA57B79}" type="pres">
      <dgm:prSet presAssocID="{CA21FE9E-E36A-418D-83E0-DD030C82A785}" presName="hierChild4" presStyleCnt="0"/>
      <dgm:spPr/>
    </dgm:pt>
    <dgm:pt modelId="{4A492CF1-F250-429C-A9E8-37B5F3B848F3}" type="pres">
      <dgm:prSet presAssocID="{CA21FE9E-E36A-418D-83E0-DD030C82A785}" presName="hierChild5" presStyleCnt="0"/>
      <dgm:spPr/>
    </dgm:pt>
    <dgm:pt modelId="{9F87F3D8-CDB0-49AB-8758-85D486D76ED3}" type="pres">
      <dgm:prSet presAssocID="{B97EF10F-D6D6-47F0-9D82-D18A317E54A8}" presName="Name37" presStyleLbl="parChTrans1D3" presStyleIdx="2" presStyleCnt="4"/>
      <dgm:spPr/>
    </dgm:pt>
    <dgm:pt modelId="{50A902D8-DB4B-4A99-841C-9329E405B263}" type="pres">
      <dgm:prSet presAssocID="{997B1B5C-3FDF-44FD-824D-5BB5AE9E42DA}" presName="hierRoot2" presStyleCnt="0">
        <dgm:presLayoutVars>
          <dgm:hierBranch val="init"/>
        </dgm:presLayoutVars>
      </dgm:prSet>
      <dgm:spPr/>
    </dgm:pt>
    <dgm:pt modelId="{34524373-9CC2-4AF5-AA9C-ADCE3147CAAC}" type="pres">
      <dgm:prSet presAssocID="{997B1B5C-3FDF-44FD-824D-5BB5AE9E42DA}" presName="rootComposite" presStyleCnt="0"/>
      <dgm:spPr/>
    </dgm:pt>
    <dgm:pt modelId="{2CA59586-9F06-4B39-8838-CA47892FF3C1}" type="pres">
      <dgm:prSet presAssocID="{997B1B5C-3FDF-44FD-824D-5BB5AE9E42DA}" presName="rootText" presStyleLbl="node3" presStyleIdx="2" presStyleCnt="4" custLinFactNeighborX="11016" custLinFactNeighborY="19592">
        <dgm:presLayoutVars>
          <dgm:chPref val="3"/>
        </dgm:presLayoutVars>
      </dgm:prSet>
      <dgm:spPr/>
    </dgm:pt>
    <dgm:pt modelId="{42B565B1-F165-436D-9D3F-6BC8767A2F0A}" type="pres">
      <dgm:prSet presAssocID="{997B1B5C-3FDF-44FD-824D-5BB5AE9E42DA}" presName="rootConnector" presStyleLbl="node3" presStyleIdx="2" presStyleCnt="4"/>
      <dgm:spPr/>
    </dgm:pt>
    <dgm:pt modelId="{5957D5C2-5A34-4909-B2B5-F9C99461F311}" type="pres">
      <dgm:prSet presAssocID="{997B1B5C-3FDF-44FD-824D-5BB5AE9E42DA}" presName="hierChild4" presStyleCnt="0"/>
      <dgm:spPr/>
    </dgm:pt>
    <dgm:pt modelId="{D4DDEF46-FE07-4E57-AF4C-C117019FD2CB}" type="pres">
      <dgm:prSet presAssocID="{5E4AF7D3-7873-4FE2-AB2B-7ECE5C58966B}" presName="Name37" presStyleLbl="parChTrans1D4" presStyleIdx="0" presStyleCnt="6"/>
      <dgm:spPr/>
    </dgm:pt>
    <dgm:pt modelId="{5C0D0774-938A-4F6E-B01B-9B84711954EE}" type="pres">
      <dgm:prSet presAssocID="{6BCC867C-4111-49C2-B71E-BDF0A754E0BF}" presName="hierRoot2" presStyleCnt="0">
        <dgm:presLayoutVars>
          <dgm:hierBranch val="l"/>
        </dgm:presLayoutVars>
      </dgm:prSet>
      <dgm:spPr/>
    </dgm:pt>
    <dgm:pt modelId="{8ADF9AC3-97C4-4863-89EF-F38E62573E2F}" type="pres">
      <dgm:prSet presAssocID="{6BCC867C-4111-49C2-B71E-BDF0A754E0BF}" presName="rootComposite" presStyleCnt="0"/>
      <dgm:spPr/>
    </dgm:pt>
    <dgm:pt modelId="{2A57D823-3AA5-4A4B-AAD3-D613E6546A7C}" type="pres">
      <dgm:prSet presAssocID="{6BCC867C-4111-49C2-B71E-BDF0A754E0BF}" presName="rootText" presStyleLbl="node4" presStyleIdx="0" presStyleCnt="6" custScaleX="128258" custLinFactNeighborX="-28495" custLinFactNeighborY="35206">
        <dgm:presLayoutVars>
          <dgm:chPref val="3"/>
        </dgm:presLayoutVars>
      </dgm:prSet>
      <dgm:spPr/>
    </dgm:pt>
    <dgm:pt modelId="{9F6FE786-E40C-4DE0-9BF5-6D293C283B42}" type="pres">
      <dgm:prSet presAssocID="{6BCC867C-4111-49C2-B71E-BDF0A754E0BF}" presName="rootConnector" presStyleLbl="node4" presStyleIdx="0" presStyleCnt="6"/>
      <dgm:spPr/>
    </dgm:pt>
    <dgm:pt modelId="{65164181-3704-4AE6-A19F-9A61947117C7}" type="pres">
      <dgm:prSet presAssocID="{6BCC867C-4111-49C2-B71E-BDF0A754E0BF}" presName="hierChild4" presStyleCnt="0"/>
      <dgm:spPr/>
    </dgm:pt>
    <dgm:pt modelId="{15B3D504-35D5-4046-8412-31D600356292}" type="pres">
      <dgm:prSet presAssocID="{4B6E5B56-02D2-43D5-B3FF-29B1B263E93C}" presName="Name50" presStyleLbl="parChTrans1D4" presStyleIdx="1" presStyleCnt="6"/>
      <dgm:spPr/>
    </dgm:pt>
    <dgm:pt modelId="{14E33A6B-9F65-4502-82CA-FA2BF6610B68}" type="pres">
      <dgm:prSet presAssocID="{5B6D5D8D-EE4B-427A-A0B3-B73682E41447}" presName="hierRoot2" presStyleCnt="0">
        <dgm:presLayoutVars>
          <dgm:hierBranch val="init"/>
        </dgm:presLayoutVars>
      </dgm:prSet>
      <dgm:spPr/>
    </dgm:pt>
    <dgm:pt modelId="{CD8B3BBE-069A-4566-AC6F-2494144977E3}" type="pres">
      <dgm:prSet presAssocID="{5B6D5D8D-EE4B-427A-A0B3-B73682E41447}" presName="rootComposite" presStyleCnt="0"/>
      <dgm:spPr/>
    </dgm:pt>
    <dgm:pt modelId="{8D0C13AB-C462-43E3-A3AF-A564B358527F}" type="pres">
      <dgm:prSet presAssocID="{5B6D5D8D-EE4B-427A-A0B3-B73682E41447}" presName="rootText" presStyleLbl="node4" presStyleIdx="1" presStyleCnt="6" custScaleX="234054" custScaleY="128596" custLinFactNeighborX="59730" custLinFactNeighborY="27779">
        <dgm:presLayoutVars>
          <dgm:chPref val="3"/>
        </dgm:presLayoutVars>
      </dgm:prSet>
      <dgm:spPr/>
    </dgm:pt>
    <dgm:pt modelId="{065CF884-73B8-43AB-823E-FED2557416F5}" type="pres">
      <dgm:prSet presAssocID="{5B6D5D8D-EE4B-427A-A0B3-B73682E41447}" presName="rootConnector" presStyleLbl="node4" presStyleIdx="1" presStyleCnt="6"/>
      <dgm:spPr/>
    </dgm:pt>
    <dgm:pt modelId="{F5B9CF25-9DCC-4602-9548-CDAF4B8E2E81}" type="pres">
      <dgm:prSet presAssocID="{5B6D5D8D-EE4B-427A-A0B3-B73682E41447}" presName="hierChild4" presStyleCnt="0"/>
      <dgm:spPr/>
    </dgm:pt>
    <dgm:pt modelId="{F356F3DC-A3BF-4AB9-9C19-8842333EFF3C}" type="pres">
      <dgm:prSet presAssocID="{5B6D5D8D-EE4B-427A-A0B3-B73682E41447}" presName="hierChild5" presStyleCnt="0"/>
      <dgm:spPr/>
    </dgm:pt>
    <dgm:pt modelId="{DEB2829D-2A54-492A-9403-530798BCE525}" type="pres">
      <dgm:prSet presAssocID="{206715AE-53DF-4399-BB9C-07E75B2110A9}" presName="Name50" presStyleLbl="parChTrans1D4" presStyleIdx="2" presStyleCnt="6"/>
      <dgm:spPr/>
    </dgm:pt>
    <dgm:pt modelId="{CC4325F1-456F-4A97-8A54-F76E43FE3149}" type="pres">
      <dgm:prSet presAssocID="{391138D0-7426-4BD1-8036-8CC3251FEC3A}" presName="hierRoot2" presStyleCnt="0">
        <dgm:presLayoutVars>
          <dgm:hierBranch val="init"/>
        </dgm:presLayoutVars>
      </dgm:prSet>
      <dgm:spPr/>
    </dgm:pt>
    <dgm:pt modelId="{557EC610-D2EF-46FA-A41D-FA2E6B451898}" type="pres">
      <dgm:prSet presAssocID="{391138D0-7426-4BD1-8036-8CC3251FEC3A}" presName="rootComposite" presStyleCnt="0"/>
      <dgm:spPr/>
    </dgm:pt>
    <dgm:pt modelId="{CE8A23E9-2B39-44A2-9480-E3D4A161EC0C}" type="pres">
      <dgm:prSet presAssocID="{391138D0-7426-4BD1-8036-8CC3251FEC3A}" presName="rootText" presStyleLbl="node4" presStyleIdx="2" presStyleCnt="6" custScaleX="234054" custScaleY="127047" custLinFactNeighborX="60964" custLinFactNeighborY="1335">
        <dgm:presLayoutVars>
          <dgm:chPref val="3"/>
        </dgm:presLayoutVars>
      </dgm:prSet>
      <dgm:spPr/>
    </dgm:pt>
    <dgm:pt modelId="{73B548AF-B536-4087-B860-8B1F774C4CBA}" type="pres">
      <dgm:prSet presAssocID="{391138D0-7426-4BD1-8036-8CC3251FEC3A}" presName="rootConnector" presStyleLbl="node4" presStyleIdx="2" presStyleCnt="6"/>
      <dgm:spPr/>
    </dgm:pt>
    <dgm:pt modelId="{747276EC-0D91-4E3E-8B2E-5DADA87AB8CE}" type="pres">
      <dgm:prSet presAssocID="{391138D0-7426-4BD1-8036-8CC3251FEC3A}" presName="hierChild4" presStyleCnt="0"/>
      <dgm:spPr/>
    </dgm:pt>
    <dgm:pt modelId="{99780FB6-CDB5-4A8D-A07C-E8E4667343B8}" type="pres">
      <dgm:prSet presAssocID="{391138D0-7426-4BD1-8036-8CC3251FEC3A}" presName="hierChild5" presStyleCnt="0"/>
      <dgm:spPr/>
    </dgm:pt>
    <dgm:pt modelId="{FAD2E0C8-507E-4E1A-B939-9C5EA81DC2FE}" type="pres">
      <dgm:prSet presAssocID="{6BCC867C-4111-49C2-B71E-BDF0A754E0BF}" presName="hierChild5" presStyleCnt="0"/>
      <dgm:spPr/>
    </dgm:pt>
    <dgm:pt modelId="{73646372-E536-4097-9361-0F46A780312B}" type="pres">
      <dgm:prSet presAssocID="{C2BEB798-27C4-4CBF-BE50-24313436FC1B}" presName="Name37" presStyleLbl="parChTrans1D4" presStyleIdx="3" presStyleCnt="6"/>
      <dgm:spPr/>
    </dgm:pt>
    <dgm:pt modelId="{C35D370B-9D97-473B-B5B6-FA08E686B4DD}" type="pres">
      <dgm:prSet presAssocID="{148A6B4E-6A7F-4298-A9D4-743E20321FC6}" presName="hierRoot2" presStyleCnt="0">
        <dgm:presLayoutVars>
          <dgm:hierBranch val="r"/>
        </dgm:presLayoutVars>
      </dgm:prSet>
      <dgm:spPr/>
    </dgm:pt>
    <dgm:pt modelId="{2213486F-280F-4F51-A682-5548BC61EAAC}" type="pres">
      <dgm:prSet presAssocID="{148A6B4E-6A7F-4298-A9D4-743E20321FC6}" presName="rootComposite" presStyleCnt="0"/>
      <dgm:spPr/>
    </dgm:pt>
    <dgm:pt modelId="{FAC8978D-8A9E-41DD-91FC-B3447CB1444B}" type="pres">
      <dgm:prSet presAssocID="{148A6B4E-6A7F-4298-A9D4-743E20321FC6}" presName="rootText" presStyleLbl="node4" presStyleIdx="3" presStyleCnt="6" custScaleX="124826" custLinFactNeighborX="48304" custLinFactNeighborY="35815">
        <dgm:presLayoutVars>
          <dgm:chPref val="3"/>
        </dgm:presLayoutVars>
      </dgm:prSet>
      <dgm:spPr/>
    </dgm:pt>
    <dgm:pt modelId="{7A1DFBE2-EA81-4F44-9EF6-A421BC28973B}" type="pres">
      <dgm:prSet presAssocID="{148A6B4E-6A7F-4298-A9D4-743E20321FC6}" presName="rootConnector" presStyleLbl="node4" presStyleIdx="3" presStyleCnt="6"/>
      <dgm:spPr/>
    </dgm:pt>
    <dgm:pt modelId="{E70F1D8D-0BA4-46E4-9E89-9F4063630D0D}" type="pres">
      <dgm:prSet presAssocID="{148A6B4E-6A7F-4298-A9D4-743E20321FC6}" presName="hierChild4" presStyleCnt="0"/>
      <dgm:spPr/>
    </dgm:pt>
    <dgm:pt modelId="{363F8297-5324-483C-BFBB-B210757B198C}" type="pres">
      <dgm:prSet presAssocID="{07EDBE49-2488-47B3-82FE-CF80D1B1F213}" presName="Name50" presStyleLbl="parChTrans1D4" presStyleIdx="4" presStyleCnt="6"/>
      <dgm:spPr/>
    </dgm:pt>
    <dgm:pt modelId="{E5562C85-712C-4D53-936E-309A09AF1153}" type="pres">
      <dgm:prSet presAssocID="{0E73BAC4-8F29-4D3D-BE1C-B9DF11BE6A13}" presName="hierRoot2" presStyleCnt="0">
        <dgm:presLayoutVars>
          <dgm:hierBranch val="r"/>
        </dgm:presLayoutVars>
      </dgm:prSet>
      <dgm:spPr/>
    </dgm:pt>
    <dgm:pt modelId="{70194BD2-A53A-40DA-BE51-E06876DA1872}" type="pres">
      <dgm:prSet presAssocID="{0E73BAC4-8F29-4D3D-BE1C-B9DF11BE6A13}" presName="rootComposite" presStyleCnt="0"/>
      <dgm:spPr/>
    </dgm:pt>
    <dgm:pt modelId="{3B102C13-2265-449E-9664-BE03570BD9D1}" type="pres">
      <dgm:prSet presAssocID="{0E73BAC4-8F29-4D3D-BE1C-B9DF11BE6A13}" presName="rootText" presStyleLbl="node4" presStyleIdx="4" presStyleCnt="6" custScaleX="230269" custScaleY="129669" custLinFactNeighborX="14819" custLinFactNeighborY="31418">
        <dgm:presLayoutVars>
          <dgm:chPref val="3"/>
        </dgm:presLayoutVars>
      </dgm:prSet>
      <dgm:spPr/>
    </dgm:pt>
    <dgm:pt modelId="{93DF199E-1EFD-4DFA-B3DB-BA66D9BBB801}" type="pres">
      <dgm:prSet presAssocID="{0E73BAC4-8F29-4D3D-BE1C-B9DF11BE6A13}" presName="rootConnector" presStyleLbl="node4" presStyleIdx="4" presStyleCnt="6"/>
      <dgm:spPr/>
    </dgm:pt>
    <dgm:pt modelId="{1E364182-070B-4583-BED8-E3BC649EC6D0}" type="pres">
      <dgm:prSet presAssocID="{0E73BAC4-8F29-4D3D-BE1C-B9DF11BE6A13}" presName="hierChild4" presStyleCnt="0"/>
      <dgm:spPr/>
    </dgm:pt>
    <dgm:pt modelId="{01937F06-55C3-49A5-BAEC-56D96735469B}" type="pres">
      <dgm:prSet presAssocID="{0E73BAC4-8F29-4D3D-BE1C-B9DF11BE6A13}" presName="hierChild5" presStyleCnt="0"/>
      <dgm:spPr/>
    </dgm:pt>
    <dgm:pt modelId="{605F29CE-2EE9-4150-BA60-A08F76DAA3D2}" type="pres">
      <dgm:prSet presAssocID="{1C9227C2-EA2C-4127-8991-6749525E9F50}" presName="Name50" presStyleLbl="parChTrans1D4" presStyleIdx="5" presStyleCnt="6"/>
      <dgm:spPr/>
    </dgm:pt>
    <dgm:pt modelId="{20FC4458-936C-4377-AFE2-3B60A7D7C371}" type="pres">
      <dgm:prSet presAssocID="{7A581C72-95EA-487F-95FF-C0E9F966BBDE}" presName="hierRoot2" presStyleCnt="0">
        <dgm:presLayoutVars>
          <dgm:hierBranch val="r"/>
        </dgm:presLayoutVars>
      </dgm:prSet>
      <dgm:spPr/>
    </dgm:pt>
    <dgm:pt modelId="{EA155994-9EC3-4BD8-B01B-353C9FE87CD5}" type="pres">
      <dgm:prSet presAssocID="{7A581C72-95EA-487F-95FF-C0E9F966BBDE}" presName="rootComposite" presStyleCnt="0"/>
      <dgm:spPr/>
    </dgm:pt>
    <dgm:pt modelId="{6053D35F-DC01-4439-B53C-3B0A4A855C70}" type="pres">
      <dgm:prSet presAssocID="{7A581C72-95EA-487F-95FF-C0E9F966BBDE}" presName="rootText" presStyleLbl="node4" presStyleIdx="5" presStyleCnt="6" custScaleX="232142" custScaleY="125305" custLinFactNeighborX="12946" custLinFactNeighborY="1203">
        <dgm:presLayoutVars>
          <dgm:chPref val="3"/>
        </dgm:presLayoutVars>
      </dgm:prSet>
      <dgm:spPr/>
    </dgm:pt>
    <dgm:pt modelId="{D2799EDD-D71A-4C78-8427-FA6993E7C369}" type="pres">
      <dgm:prSet presAssocID="{7A581C72-95EA-487F-95FF-C0E9F966BBDE}" presName="rootConnector" presStyleLbl="node4" presStyleIdx="5" presStyleCnt="6"/>
      <dgm:spPr/>
    </dgm:pt>
    <dgm:pt modelId="{DE548F2D-875B-46ED-8A52-403518557561}" type="pres">
      <dgm:prSet presAssocID="{7A581C72-95EA-487F-95FF-C0E9F966BBDE}" presName="hierChild4" presStyleCnt="0"/>
      <dgm:spPr/>
    </dgm:pt>
    <dgm:pt modelId="{E5C1F053-1727-4959-93A6-2E654C1E01B6}" type="pres">
      <dgm:prSet presAssocID="{7A581C72-95EA-487F-95FF-C0E9F966BBDE}" presName="hierChild5" presStyleCnt="0"/>
      <dgm:spPr/>
    </dgm:pt>
    <dgm:pt modelId="{77F4D6C0-4988-42A0-B0B5-9C160A61C7C4}" type="pres">
      <dgm:prSet presAssocID="{148A6B4E-6A7F-4298-A9D4-743E20321FC6}" presName="hierChild5" presStyleCnt="0"/>
      <dgm:spPr/>
    </dgm:pt>
    <dgm:pt modelId="{E9EA6377-4604-469B-B58E-FC2F266C4AB1}" type="pres">
      <dgm:prSet presAssocID="{997B1B5C-3FDF-44FD-824D-5BB5AE9E42DA}" presName="hierChild5" presStyleCnt="0"/>
      <dgm:spPr/>
    </dgm:pt>
    <dgm:pt modelId="{009916B9-567A-4142-B7E1-5A687F72ADD4}" type="pres">
      <dgm:prSet presAssocID="{7EAA2B24-9945-47D3-9883-C75FBB3C3EFF}" presName="Name37" presStyleLbl="parChTrans1D3" presStyleIdx="3" presStyleCnt="4"/>
      <dgm:spPr/>
    </dgm:pt>
    <dgm:pt modelId="{3A2A16D4-38E0-4033-930F-00F8F3162E6B}" type="pres">
      <dgm:prSet presAssocID="{D5AA5E3B-B8EA-4C41-B2FB-1593E78580CD}" presName="hierRoot2" presStyleCnt="0">
        <dgm:presLayoutVars>
          <dgm:hierBranch val="init"/>
        </dgm:presLayoutVars>
      </dgm:prSet>
      <dgm:spPr/>
    </dgm:pt>
    <dgm:pt modelId="{FF3BB1C8-7E07-44CD-B229-95A951706B5A}" type="pres">
      <dgm:prSet presAssocID="{D5AA5E3B-B8EA-4C41-B2FB-1593E78580CD}" presName="rootComposite" presStyleCnt="0"/>
      <dgm:spPr/>
    </dgm:pt>
    <dgm:pt modelId="{685535E9-4E5B-4929-8F71-A33966682D16}" type="pres">
      <dgm:prSet presAssocID="{D5AA5E3B-B8EA-4C41-B2FB-1593E78580CD}" presName="rootText" presStyleLbl="node3" presStyleIdx="3" presStyleCnt="4" custScaleX="148595" custScaleY="135847" custLinFactX="-194788" custLinFactNeighborX="-200000" custLinFactNeighborY="19967">
        <dgm:presLayoutVars>
          <dgm:chPref val="3"/>
        </dgm:presLayoutVars>
      </dgm:prSet>
      <dgm:spPr/>
    </dgm:pt>
    <dgm:pt modelId="{FB7D6728-3F16-427A-B58E-2E4B5F74C91B}" type="pres">
      <dgm:prSet presAssocID="{D5AA5E3B-B8EA-4C41-B2FB-1593E78580CD}" presName="rootConnector" presStyleLbl="node3" presStyleIdx="3" presStyleCnt="4"/>
      <dgm:spPr/>
    </dgm:pt>
    <dgm:pt modelId="{8056BBD5-DC88-40C4-A2EF-A71F7DDC5DF2}" type="pres">
      <dgm:prSet presAssocID="{D5AA5E3B-B8EA-4C41-B2FB-1593E78580CD}" presName="hierChild4" presStyleCnt="0"/>
      <dgm:spPr/>
    </dgm:pt>
    <dgm:pt modelId="{1524D867-9F56-4128-B86A-0B4B5194A7C7}" type="pres">
      <dgm:prSet presAssocID="{D5AA5E3B-B8EA-4C41-B2FB-1593E78580CD}" presName="hierChild5" presStyleCnt="0"/>
      <dgm:spPr/>
    </dgm:pt>
    <dgm:pt modelId="{C4F26084-2A6A-4A12-85C8-D5CCCDBAE601}" type="pres">
      <dgm:prSet presAssocID="{FDEF69D0-F697-4FFE-A00A-408790736519}" presName="hierChild5" presStyleCnt="0"/>
      <dgm:spPr/>
    </dgm:pt>
    <dgm:pt modelId="{7E5F1C8A-E8E0-400B-8F7A-9301A042DDF3}" type="pres">
      <dgm:prSet presAssocID="{3BF23DCD-D14D-4652-B874-9F574610E87F}" presName="hierChild3" presStyleCnt="0"/>
      <dgm:spPr/>
    </dgm:pt>
  </dgm:ptLst>
  <dgm:cxnLst>
    <dgm:cxn modelId="{CF418F00-4811-4229-9566-3D4DAE804669}" srcId="{6BCC867C-4111-49C2-B71E-BDF0A754E0BF}" destId="{5B6D5D8D-EE4B-427A-A0B3-B73682E41447}" srcOrd="0" destOrd="0" parTransId="{4B6E5B56-02D2-43D5-B3FF-29B1B263E93C}" sibTransId="{140DEE61-7F03-44FC-8953-4427FCD7A6AE}"/>
    <dgm:cxn modelId="{94FAE804-3FE1-451A-8303-D8457D17B284}" srcId="{148A6B4E-6A7F-4298-A9D4-743E20321FC6}" destId="{0E73BAC4-8F29-4D3D-BE1C-B9DF11BE6A13}" srcOrd="0" destOrd="0" parTransId="{07EDBE49-2488-47B3-82FE-CF80D1B1F213}" sibTransId="{B356B0B3-DFA3-464F-B55C-729706C82A5C}"/>
    <dgm:cxn modelId="{8692F704-9DA9-4464-8B3D-B46D16F49088}" type="presOf" srcId="{997B1B5C-3FDF-44FD-824D-5BB5AE9E42DA}" destId="{2CA59586-9F06-4B39-8838-CA47892FF3C1}" srcOrd="0" destOrd="0" presId="urn:microsoft.com/office/officeart/2005/8/layout/orgChart1"/>
    <dgm:cxn modelId="{007FEF05-2902-40AA-B9BD-FB622925ED85}" type="presOf" srcId="{07EDBE49-2488-47B3-82FE-CF80D1B1F213}" destId="{363F8297-5324-483C-BFBB-B210757B198C}" srcOrd="0" destOrd="0" presId="urn:microsoft.com/office/officeart/2005/8/layout/orgChart1"/>
    <dgm:cxn modelId="{93040307-B478-4F09-AC94-0E2945B74955}" type="presOf" srcId="{BDCDDA8C-8DFC-47C1-A4E1-096910C1CB90}" destId="{186F031B-D164-45C6-AEEF-88478D96D870}" srcOrd="0" destOrd="0" presId="urn:microsoft.com/office/officeart/2005/8/layout/orgChart1"/>
    <dgm:cxn modelId="{34641E0B-95F1-4BA8-B791-FDC78308CDC2}" srcId="{10AA78BD-4928-4685-8370-A546C40C5E67}" destId="{3BF23DCD-D14D-4652-B874-9F574610E87F}" srcOrd="0" destOrd="0" parTransId="{B409898D-E27C-41BE-A35C-87206B918AE1}" sibTransId="{A18E1566-3773-4D75-AF72-86C4B1D6D836}"/>
    <dgm:cxn modelId="{9C2DBD21-1046-4856-87A2-BD07B323558F}" type="presOf" srcId="{3BF23DCD-D14D-4652-B874-9F574610E87F}" destId="{7936441A-BFD1-4D04-B4C4-EC4AC25EAD7F}" srcOrd="1" destOrd="0" presId="urn:microsoft.com/office/officeart/2005/8/layout/orgChart1"/>
    <dgm:cxn modelId="{5A03FB22-26CF-4229-8FE7-8E8B3C8061EB}" type="presOf" srcId="{7A581C72-95EA-487F-95FF-C0E9F966BBDE}" destId="{D2799EDD-D71A-4C78-8427-FA6993E7C369}" srcOrd="1" destOrd="0" presId="urn:microsoft.com/office/officeart/2005/8/layout/orgChart1"/>
    <dgm:cxn modelId="{84A15231-6E6F-4382-A54A-2BC82F55248B}" type="presOf" srcId="{FDEF69D0-F697-4FFE-A00A-408790736519}" destId="{4EEACEDB-4FDE-4620-9D82-683F265FC5CD}" srcOrd="0" destOrd="0" presId="urn:microsoft.com/office/officeart/2005/8/layout/orgChart1"/>
    <dgm:cxn modelId="{363E6832-A1F4-4C4C-9D0B-76AC80E43E4E}" type="presOf" srcId="{1C9227C2-EA2C-4127-8991-6749525E9F50}" destId="{605F29CE-2EE9-4150-BA60-A08F76DAA3D2}" srcOrd="0" destOrd="0" presId="urn:microsoft.com/office/officeart/2005/8/layout/orgChart1"/>
    <dgm:cxn modelId="{6373DF33-CAB7-4112-94ED-4CB81623D566}" type="presOf" srcId="{CA21FE9E-E36A-418D-83E0-DD030C82A785}" destId="{9FF3A39D-0905-4C97-9D51-3FC2F3A87DBE}" srcOrd="0" destOrd="0" presId="urn:microsoft.com/office/officeart/2005/8/layout/orgChart1"/>
    <dgm:cxn modelId="{E669C437-1655-4C73-A962-90BE0B400FE6}" type="presOf" srcId="{0E73BAC4-8F29-4D3D-BE1C-B9DF11BE6A13}" destId="{3B102C13-2265-449E-9664-BE03570BD9D1}" srcOrd="0" destOrd="0" presId="urn:microsoft.com/office/officeart/2005/8/layout/orgChart1"/>
    <dgm:cxn modelId="{5CBBF437-BD65-4D89-89CE-C092C8F50D3D}" type="presOf" srcId="{B97EF10F-D6D6-47F0-9D82-D18A317E54A8}" destId="{9F87F3D8-CDB0-49AB-8758-85D486D76ED3}" srcOrd="0" destOrd="0" presId="urn:microsoft.com/office/officeart/2005/8/layout/orgChart1"/>
    <dgm:cxn modelId="{08693738-3694-433F-B32C-99592A198DE4}" type="presOf" srcId="{391138D0-7426-4BD1-8036-8CC3251FEC3A}" destId="{CE8A23E9-2B39-44A2-9480-E3D4A161EC0C}" srcOrd="0" destOrd="0" presId="urn:microsoft.com/office/officeart/2005/8/layout/orgChart1"/>
    <dgm:cxn modelId="{0605F838-026F-40A6-9FC5-C4626853AC9B}" type="presOf" srcId="{0E73BAC4-8F29-4D3D-BE1C-B9DF11BE6A13}" destId="{93DF199E-1EFD-4DFA-B3DB-BA66D9BBB801}" srcOrd="1" destOrd="0" presId="urn:microsoft.com/office/officeart/2005/8/layout/orgChart1"/>
    <dgm:cxn modelId="{BEE23E3D-DE7D-4102-AC68-56B61A21B830}" srcId="{3BF23DCD-D14D-4652-B874-9F574610E87F}" destId="{D2258C22-54CB-48FC-AC5A-49FB07933336}" srcOrd="0" destOrd="0" parTransId="{45411D7C-3F8A-4B1A-AFFB-B8E34BBD757F}" sibTransId="{BE626701-CCBC-46B3-A519-19F66EDBFAA6}"/>
    <dgm:cxn modelId="{6A57945B-4071-4104-B494-D9DB5726B32D}" srcId="{FDEF69D0-F697-4FFE-A00A-408790736519}" destId="{CA21FE9E-E36A-418D-83E0-DD030C82A785}" srcOrd="0" destOrd="0" parTransId="{7F2E2247-3E22-4FE3-8E6E-52E431E1AE6D}" sibTransId="{E5C3DA2F-D15E-4272-8A20-C497507132FD}"/>
    <dgm:cxn modelId="{B9F62B5F-EB58-46CA-9658-D944316D00AD}" type="presOf" srcId="{5E4AF7D3-7873-4FE2-AB2B-7ECE5C58966B}" destId="{D4DDEF46-FE07-4E57-AF4C-C117019FD2CB}" srcOrd="0" destOrd="0" presId="urn:microsoft.com/office/officeart/2005/8/layout/orgChart1"/>
    <dgm:cxn modelId="{DACA2A61-1499-49FA-AFC1-FBFECD6876ED}" type="presOf" srcId="{FDEF69D0-F697-4FFE-A00A-408790736519}" destId="{78D5A274-F864-4477-83DF-BD59724E8605}" srcOrd="1" destOrd="0" presId="urn:microsoft.com/office/officeart/2005/8/layout/orgChart1"/>
    <dgm:cxn modelId="{1D5F3262-DE25-44D3-893E-CF82C93454AF}" type="presOf" srcId="{10AA78BD-4928-4685-8370-A546C40C5E67}" destId="{2DDB4B63-E25B-44D0-8308-FB2D55EF7A94}" srcOrd="0" destOrd="0" presId="urn:microsoft.com/office/officeart/2005/8/layout/orgChart1"/>
    <dgm:cxn modelId="{5F211663-7133-4B72-94E1-DCC84B4276DA}" type="presOf" srcId="{45411D7C-3F8A-4B1A-AFFB-B8E34BBD757F}" destId="{27FCCD8B-CCFE-4FCD-AAF2-835EAA45CC31}" srcOrd="0" destOrd="0" presId="urn:microsoft.com/office/officeart/2005/8/layout/orgChart1"/>
    <dgm:cxn modelId="{F94E3B44-DA0D-4DF2-A38A-CBE944C78F75}" type="presOf" srcId="{391138D0-7426-4BD1-8036-8CC3251FEC3A}" destId="{73B548AF-B536-4087-B860-8B1F774C4CBA}" srcOrd="1" destOrd="0" presId="urn:microsoft.com/office/officeart/2005/8/layout/orgChart1"/>
    <dgm:cxn modelId="{797FC966-EDB8-4D67-B918-20A0066C13B1}" srcId="{6BCC867C-4111-49C2-B71E-BDF0A754E0BF}" destId="{391138D0-7426-4BD1-8036-8CC3251FEC3A}" srcOrd="1" destOrd="0" parTransId="{206715AE-53DF-4399-BB9C-07E75B2110A9}" sibTransId="{1566CB97-9E9B-47C6-91B0-191FC0F52C97}"/>
    <dgm:cxn modelId="{DF9A525A-D5A6-4371-B93A-A9229615A901}" type="presOf" srcId="{7A581C72-95EA-487F-95FF-C0E9F966BBDE}" destId="{6053D35F-DC01-4439-B53C-3B0A4A855C70}" srcOrd="0" destOrd="0" presId="urn:microsoft.com/office/officeart/2005/8/layout/orgChart1"/>
    <dgm:cxn modelId="{F719057B-958D-4EDA-9CF2-3341761DE6B2}" type="presOf" srcId="{3BF23DCD-D14D-4652-B874-9F574610E87F}" destId="{C1F0DADE-DA22-4CBB-AA05-4F3FCB308B2C}" srcOrd="0" destOrd="0" presId="urn:microsoft.com/office/officeart/2005/8/layout/orgChart1"/>
    <dgm:cxn modelId="{C4C2447F-0CBF-4E59-80E4-34F574CDDCBE}" srcId="{D2258C22-54CB-48FC-AC5A-49FB07933336}" destId="{BDCDDA8C-8DFC-47C1-A4E1-096910C1CB90}" srcOrd="0" destOrd="0" parTransId="{497F5C57-54E2-454E-A1F6-9646B994466E}" sibTransId="{B3075B2F-40EC-481B-84E7-DE8BDDA77768}"/>
    <dgm:cxn modelId="{F92CC980-1F4F-4F4D-A404-9C0FA08F400B}" type="presOf" srcId="{148A6B4E-6A7F-4298-A9D4-743E20321FC6}" destId="{FAC8978D-8A9E-41DD-91FC-B3447CB1444B}" srcOrd="0" destOrd="0" presId="urn:microsoft.com/office/officeart/2005/8/layout/orgChart1"/>
    <dgm:cxn modelId="{93714787-3074-4690-AF46-55054D6CF226}" type="presOf" srcId="{D2258C22-54CB-48FC-AC5A-49FB07933336}" destId="{D66CC37F-1598-4AB2-8566-701FE03BFC25}" srcOrd="1" destOrd="0" presId="urn:microsoft.com/office/officeart/2005/8/layout/orgChart1"/>
    <dgm:cxn modelId="{43849589-0034-4239-AEA3-668F022D1B50}" type="presOf" srcId="{5B6D5D8D-EE4B-427A-A0B3-B73682E41447}" destId="{065CF884-73B8-43AB-823E-FED2557416F5}" srcOrd="1" destOrd="0" presId="urn:microsoft.com/office/officeart/2005/8/layout/orgChart1"/>
    <dgm:cxn modelId="{8238E991-0506-4814-88FB-C55ED10CF2C2}" type="presOf" srcId="{497F5C57-54E2-454E-A1F6-9646B994466E}" destId="{DC80C75E-C69C-4F07-9CD2-489B5FABCB6D}" srcOrd="0" destOrd="0" presId="urn:microsoft.com/office/officeart/2005/8/layout/orgChart1"/>
    <dgm:cxn modelId="{BA8DB799-2A94-42D2-BB2C-8CE7DC5A0B4E}" srcId="{148A6B4E-6A7F-4298-A9D4-743E20321FC6}" destId="{7A581C72-95EA-487F-95FF-C0E9F966BBDE}" srcOrd="1" destOrd="0" parTransId="{1C9227C2-EA2C-4127-8991-6749525E9F50}" sibTransId="{E0C99832-0AB2-481B-938B-C3751E09CF2E}"/>
    <dgm:cxn modelId="{8820309A-412A-4D09-A6B0-0DA881011570}" type="presOf" srcId="{5B6D5D8D-EE4B-427A-A0B3-B73682E41447}" destId="{8D0C13AB-C462-43E3-A3AF-A564B358527F}" srcOrd="0" destOrd="0" presId="urn:microsoft.com/office/officeart/2005/8/layout/orgChart1"/>
    <dgm:cxn modelId="{81601DA4-278A-49A0-AB9E-F060C3E62651}" type="presOf" srcId="{CA21FE9E-E36A-418D-83E0-DD030C82A785}" destId="{DBF96B58-DF81-4C61-9EDE-16BC6E166CAA}" srcOrd="1" destOrd="0" presId="urn:microsoft.com/office/officeart/2005/8/layout/orgChart1"/>
    <dgm:cxn modelId="{537F61A5-2DE0-4915-8FBC-E22F01B340DA}" type="presOf" srcId="{997B1B5C-3FDF-44FD-824D-5BB5AE9E42DA}" destId="{42B565B1-F165-436D-9D3F-6BC8767A2F0A}" srcOrd="1" destOrd="0" presId="urn:microsoft.com/office/officeart/2005/8/layout/orgChart1"/>
    <dgm:cxn modelId="{A4B352AA-CF9B-4306-B4ED-2CF95B27294C}" type="presOf" srcId="{7EAA2B24-9945-47D3-9883-C75FBB3C3EFF}" destId="{009916B9-567A-4142-B7E1-5A687F72ADD4}" srcOrd="0" destOrd="0" presId="urn:microsoft.com/office/officeart/2005/8/layout/orgChart1"/>
    <dgm:cxn modelId="{794D34AF-E584-4D6F-8439-56ABC515C148}" type="presOf" srcId="{D5AA5E3B-B8EA-4C41-B2FB-1593E78580CD}" destId="{FB7D6728-3F16-427A-B58E-2E4B5F74C91B}" srcOrd="1" destOrd="0" presId="urn:microsoft.com/office/officeart/2005/8/layout/orgChart1"/>
    <dgm:cxn modelId="{3B40A1B2-C0EA-4156-9497-2313B44CAACF}" type="presOf" srcId="{206715AE-53DF-4399-BB9C-07E75B2110A9}" destId="{DEB2829D-2A54-492A-9403-530798BCE525}" srcOrd="0" destOrd="0" presId="urn:microsoft.com/office/officeart/2005/8/layout/orgChart1"/>
    <dgm:cxn modelId="{A5F8A9B3-8AA7-4AC3-B7C3-BAF7A542A67A}" type="presOf" srcId="{BDCDDA8C-8DFC-47C1-A4E1-096910C1CB90}" destId="{62BA834C-34AE-471E-8699-9A7EF68C659D}" srcOrd="1" destOrd="0" presId="urn:microsoft.com/office/officeart/2005/8/layout/orgChart1"/>
    <dgm:cxn modelId="{3D69CBB9-8953-44E1-BDB3-3878A6715CC7}" type="presOf" srcId="{4B6E5B56-02D2-43D5-B3FF-29B1B263E93C}" destId="{15B3D504-35D5-4046-8412-31D600356292}" srcOrd="0" destOrd="0" presId="urn:microsoft.com/office/officeart/2005/8/layout/orgChart1"/>
    <dgm:cxn modelId="{E2E488BF-9EAB-4E68-A90B-A93B6517861B}" type="presOf" srcId="{D2258C22-54CB-48FC-AC5A-49FB07933336}" destId="{DCFC9C9D-318B-4B42-8455-B74FA1139AF9}" srcOrd="0" destOrd="0" presId="urn:microsoft.com/office/officeart/2005/8/layout/orgChart1"/>
    <dgm:cxn modelId="{1640ECD0-13FF-40B5-9636-5AAF338E4ED0}" type="presOf" srcId="{6BCC867C-4111-49C2-B71E-BDF0A754E0BF}" destId="{9F6FE786-E40C-4DE0-9BF5-6D293C283B42}" srcOrd="1" destOrd="0" presId="urn:microsoft.com/office/officeart/2005/8/layout/orgChart1"/>
    <dgm:cxn modelId="{0E11FBD5-35C8-4E01-BA67-D9A0E2B6DB98}" srcId="{FDEF69D0-F697-4FFE-A00A-408790736519}" destId="{D5AA5E3B-B8EA-4C41-B2FB-1593E78580CD}" srcOrd="2" destOrd="0" parTransId="{7EAA2B24-9945-47D3-9883-C75FBB3C3EFF}" sibTransId="{D6E2AAA0-60C5-4AF5-9A01-37414B9120C4}"/>
    <dgm:cxn modelId="{BC9CFED7-5BAD-4DC3-9CAF-3F80BEC7BEE2}" type="presOf" srcId="{7F2E2247-3E22-4FE3-8E6E-52E431E1AE6D}" destId="{09A2ECE2-1C57-4656-8AEE-0AE8E66D0C4A}" srcOrd="0" destOrd="0" presId="urn:microsoft.com/office/officeart/2005/8/layout/orgChart1"/>
    <dgm:cxn modelId="{40650FD8-8692-4932-B165-E4ECEBA661FC}" srcId="{FDEF69D0-F697-4FFE-A00A-408790736519}" destId="{997B1B5C-3FDF-44FD-824D-5BB5AE9E42DA}" srcOrd="1" destOrd="0" parTransId="{B97EF10F-D6D6-47F0-9D82-D18A317E54A8}" sibTransId="{03435509-BAEB-4AF8-AD21-F4E9C2FE1411}"/>
    <dgm:cxn modelId="{7C782CDD-43A7-4018-846C-21C80332CCBA}" type="presOf" srcId="{030EE85A-2226-434B-BFDD-E1EEB550750A}" destId="{1C81A377-F54B-4A65-8CEE-5F696FC24AB3}" srcOrd="0" destOrd="0" presId="urn:microsoft.com/office/officeart/2005/8/layout/orgChart1"/>
    <dgm:cxn modelId="{0E59B2DD-1E3A-4350-B099-97F7C6FF0BCB}" type="presOf" srcId="{D5AA5E3B-B8EA-4C41-B2FB-1593E78580CD}" destId="{685535E9-4E5B-4929-8F71-A33966682D16}" srcOrd="0" destOrd="0" presId="urn:microsoft.com/office/officeart/2005/8/layout/orgChart1"/>
    <dgm:cxn modelId="{8734BADE-9FE1-4CCD-BCC9-6D3DE93587A6}" srcId="{997B1B5C-3FDF-44FD-824D-5BB5AE9E42DA}" destId="{6BCC867C-4111-49C2-B71E-BDF0A754E0BF}" srcOrd="0" destOrd="0" parTransId="{5E4AF7D3-7873-4FE2-AB2B-7ECE5C58966B}" sibTransId="{0C038D65-197B-4AF7-9A94-9972646E1603}"/>
    <dgm:cxn modelId="{D63D90E1-70C5-458D-835A-9D6C31F04A75}" srcId="{3BF23DCD-D14D-4652-B874-9F574610E87F}" destId="{FDEF69D0-F697-4FFE-A00A-408790736519}" srcOrd="1" destOrd="0" parTransId="{030EE85A-2226-434B-BFDD-E1EEB550750A}" sibTransId="{1A315C1A-135E-4C1D-9770-63EB99D1BD4F}"/>
    <dgm:cxn modelId="{6987C3F7-1966-4BA9-9376-240509181249}" type="presOf" srcId="{C2BEB798-27C4-4CBF-BE50-24313436FC1B}" destId="{73646372-E536-4097-9361-0F46A780312B}" srcOrd="0" destOrd="0" presId="urn:microsoft.com/office/officeart/2005/8/layout/orgChart1"/>
    <dgm:cxn modelId="{FD05BEF8-62CE-4532-8272-49D5D81A0CA0}" type="presOf" srcId="{148A6B4E-6A7F-4298-A9D4-743E20321FC6}" destId="{7A1DFBE2-EA81-4F44-9EF6-A421BC28973B}" srcOrd="1" destOrd="0" presId="urn:microsoft.com/office/officeart/2005/8/layout/orgChart1"/>
    <dgm:cxn modelId="{E220E7F9-5D14-4EE3-B5CC-2485C3980D62}" srcId="{997B1B5C-3FDF-44FD-824D-5BB5AE9E42DA}" destId="{148A6B4E-6A7F-4298-A9D4-743E20321FC6}" srcOrd="1" destOrd="0" parTransId="{C2BEB798-27C4-4CBF-BE50-24313436FC1B}" sibTransId="{417CC8C4-492F-4721-94DC-D96652438D5D}"/>
    <dgm:cxn modelId="{CB096BFD-1DDD-49DD-B9E9-78302935D612}" type="presOf" srcId="{6BCC867C-4111-49C2-B71E-BDF0A754E0BF}" destId="{2A57D823-3AA5-4A4B-AAD3-D613E6546A7C}" srcOrd="0" destOrd="0" presId="urn:microsoft.com/office/officeart/2005/8/layout/orgChart1"/>
    <dgm:cxn modelId="{F657DF64-5F46-46C3-BBB6-07C37B6009D4}" type="presParOf" srcId="{2DDB4B63-E25B-44D0-8308-FB2D55EF7A94}" destId="{533D5CEC-597F-4A06-AF88-0557B1234BDE}" srcOrd="0" destOrd="0" presId="urn:microsoft.com/office/officeart/2005/8/layout/orgChart1"/>
    <dgm:cxn modelId="{1999BD26-258D-43A1-8672-CEA40CAA7835}" type="presParOf" srcId="{533D5CEC-597F-4A06-AF88-0557B1234BDE}" destId="{A4CE7B08-7D79-42CF-A402-AD67ACACD346}" srcOrd="0" destOrd="0" presId="urn:microsoft.com/office/officeart/2005/8/layout/orgChart1"/>
    <dgm:cxn modelId="{E43DDA0B-4021-4CD0-9F77-5E3EC1E6DDC9}" type="presParOf" srcId="{A4CE7B08-7D79-42CF-A402-AD67ACACD346}" destId="{C1F0DADE-DA22-4CBB-AA05-4F3FCB308B2C}" srcOrd="0" destOrd="0" presId="urn:microsoft.com/office/officeart/2005/8/layout/orgChart1"/>
    <dgm:cxn modelId="{06F6552D-A809-4871-B9D1-A96C7934DCFD}" type="presParOf" srcId="{A4CE7B08-7D79-42CF-A402-AD67ACACD346}" destId="{7936441A-BFD1-4D04-B4C4-EC4AC25EAD7F}" srcOrd="1" destOrd="0" presId="urn:microsoft.com/office/officeart/2005/8/layout/orgChart1"/>
    <dgm:cxn modelId="{F192FB6D-0656-4E6E-8D9A-C9C76FDAD4D4}" type="presParOf" srcId="{533D5CEC-597F-4A06-AF88-0557B1234BDE}" destId="{7419DE65-44DB-4625-B579-2B801A1F536B}" srcOrd="1" destOrd="0" presId="urn:microsoft.com/office/officeart/2005/8/layout/orgChart1"/>
    <dgm:cxn modelId="{8DD5681A-0F0C-4849-9ACA-1CB4D6AE4871}" type="presParOf" srcId="{7419DE65-44DB-4625-B579-2B801A1F536B}" destId="{27FCCD8B-CCFE-4FCD-AAF2-835EAA45CC31}" srcOrd="0" destOrd="0" presId="urn:microsoft.com/office/officeart/2005/8/layout/orgChart1"/>
    <dgm:cxn modelId="{9AE0CBDF-6B22-44B8-BD1E-E4DECDA36B5A}" type="presParOf" srcId="{7419DE65-44DB-4625-B579-2B801A1F536B}" destId="{DDCA9B3D-0F7D-4B0D-B85D-7F07397B8566}" srcOrd="1" destOrd="0" presId="urn:microsoft.com/office/officeart/2005/8/layout/orgChart1"/>
    <dgm:cxn modelId="{B349A4AB-89A3-474D-8C57-360A91A542E5}" type="presParOf" srcId="{DDCA9B3D-0F7D-4B0D-B85D-7F07397B8566}" destId="{E98BD5D9-5FDF-4222-A601-80D9F3988C45}" srcOrd="0" destOrd="0" presId="urn:microsoft.com/office/officeart/2005/8/layout/orgChart1"/>
    <dgm:cxn modelId="{CB455AE2-04C7-4E33-9D27-1AF401933510}" type="presParOf" srcId="{E98BD5D9-5FDF-4222-A601-80D9F3988C45}" destId="{DCFC9C9D-318B-4B42-8455-B74FA1139AF9}" srcOrd="0" destOrd="0" presId="urn:microsoft.com/office/officeart/2005/8/layout/orgChart1"/>
    <dgm:cxn modelId="{E1EA62A2-15FA-47E2-99F7-53371D2A116F}" type="presParOf" srcId="{E98BD5D9-5FDF-4222-A601-80D9F3988C45}" destId="{D66CC37F-1598-4AB2-8566-701FE03BFC25}" srcOrd="1" destOrd="0" presId="urn:microsoft.com/office/officeart/2005/8/layout/orgChart1"/>
    <dgm:cxn modelId="{A287BD6F-4937-4C26-B219-BD1B35DBF6BE}" type="presParOf" srcId="{DDCA9B3D-0F7D-4B0D-B85D-7F07397B8566}" destId="{750A9D22-0F77-4E57-90E1-3FFD69B78071}" srcOrd="1" destOrd="0" presId="urn:microsoft.com/office/officeart/2005/8/layout/orgChart1"/>
    <dgm:cxn modelId="{0039A1FC-86D5-4698-9F23-30A633347FF7}" type="presParOf" srcId="{750A9D22-0F77-4E57-90E1-3FFD69B78071}" destId="{DC80C75E-C69C-4F07-9CD2-489B5FABCB6D}" srcOrd="0" destOrd="0" presId="urn:microsoft.com/office/officeart/2005/8/layout/orgChart1"/>
    <dgm:cxn modelId="{DD4323A8-A61C-4B92-BA2B-5232AB4BBC70}" type="presParOf" srcId="{750A9D22-0F77-4E57-90E1-3FFD69B78071}" destId="{C4D8AB64-5177-45B4-8A41-8A32160E19DC}" srcOrd="1" destOrd="0" presId="urn:microsoft.com/office/officeart/2005/8/layout/orgChart1"/>
    <dgm:cxn modelId="{265E922A-48B4-4F46-9FD4-AA2924E097B1}" type="presParOf" srcId="{C4D8AB64-5177-45B4-8A41-8A32160E19DC}" destId="{9C74711E-EEB2-477B-B5BA-C7F17E62FEF4}" srcOrd="0" destOrd="0" presId="urn:microsoft.com/office/officeart/2005/8/layout/orgChart1"/>
    <dgm:cxn modelId="{E85384DA-F814-4AAD-925A-83DAC5BA0AF9}" type="presParOf" srcId="{9C74711E-EEB2-477B-B5BA-C7F17E62FEF4}" destId="{186F031B-D164-45C6-AEEF-88478D96D870}" srcOrd="0" destOrd="0" presId="urn:microsoft.com/office/officeart/2005/8/layout/orgChart1"/>
    <dgm:cxn modelId="{CCD6B7DD-CFA4-44BB-8B36-FB51062C3C9D}" type="presParOf" srcId="{9C74711E-EEB2-477B-B5BA-C7F17E62FEF4}" destId="{62BA834C-34AE-471E-8699-9A7EF68C659D}" srcOrd="1" destOrd="0" presId="urn:microsoft.com/office/officeart/2005/8/layout/orgChart1"/>
    <dgm:cxn modelId="{CD810A56-8CEA-4B08-AFF9-FB4E98A6D4AD}" type="presParOf" srcId="{C4D8AB64-5177-45B4-8A41-8A32160E19DC}" destId="{C19DF997-C616-4114-B994-22997D327383}" srcOrd="1" destOrd="0" presId="urn:microsoft.com/office/officeart/2005/8/layout/orgChart1"/>
    <dgm:cxn modelId="{A4D4357D-8072-453D-9B68-AD0338D914DA}" type="presParOf" srcId="{C4D8AB64-5177-45B4-8A41-8A32160E19DC}" destId="{AC6FC665-CE54-4771-AA01-47ABC01A321F}" srcOrd="2" destOrd="0" presId="urn:microsoft.com/office/officeart/2005/8/layout/orgChart1"/>
    <dgm:cxn modelId="{F9A67213-9BC2-4A26-BE26-22C8ABEF0EAA}" type="presParOf" srcId="{DDCA9B3D-0F7D-4B0D-B85D-7F07397B8566}" destId="{351B9B59-7137-4E87-950A-2C2D9524F735}" srcOrd="2" destOrd="0" presId="urn:microsoft.com/office/officeart/2005/8/layout/orgChart1"/>
    <dgm:cxn modelId="{D163827F-FA8E-4CD7-8EE1-66075067A359}" type="presParOf" srcId="{7419DE65-44DB-4625-B579-2B801A1F536B}" destId="{1C81A377-F54B-4A65-8CEE-5F696FC24AB3}" srcOrd="2" destOrd="0" presId="urn:microsoft.com/office/officeart/2005/8/layout/orgChart1"/>
    <dgm:cxn modelId="{3D8A12EA-1484-42FF-AD91-BA2B6A835C1F}" type="presParOf" srcId="{7419DE65-44DB-4625-B579-2B801A1F536B}" destId="{681E13C0-B136-4F0C-A22A-3ECB57987658}" srcOrd="3" destOrd="0" presId="urn:microsoft.com/office/officeart/2005/8/layout/orgChart1"/>
    <dgm:cxn modelId="{64607372-3DEB-439E-B2DD-DB404168B7C9}" type="presParOf" srcId="{681E13C0-B136-4F0C-A22A-3ECB57987658}" destId="{230EC129-6B8B-45CF-847D-238B0F473405}" srcOrd="0" destOrd="0" presId="urn:microsoft.com/office/officeart/2005/8/layout/orgChart1"/>
    <dgm:cxn modelId="{9C41E59D-AB5F-4E72-921C-5BD3064F61D5}" type="presParOf" srcId="{230EC129-6B8B-45CF-847D-238B0F473405}" destId="{4EEACEDB-4FDE-4620-9D82-683F265FC5CD}" srcOrd="0" destOrd="0" presId="urn:microsoft.com/office/officeart/2005/8/layout/orgChart1"/>
    <dgm:cxn modelId="{AF65BA17-40DF-4192-BD2F-8BBB6AABA4D7}" type="presParOf" srcId="{230EC129-6B8B-45CF-847D-238B0F473405}" destId="{78D5A274-F864-4477-83DF-BD59724E8605}" srcOrd="1" destOrd="0" presId="urn:microsoft.com/office/officeart/2005/8/layout/orgChart1"/>
    <dgm:cxn modelId="{07F99A92-FE31-445C-8A81-72114735F1D8}" type="presParOf" srcId="{681E13C0-B136-4F0C-A22A-3ECB57987658}" destId="{83CE87F3-B964-4C23-8797-480F84897E4B}" srcOrd="1" destOrd="0" presId="urn:microsoft.com/office/officeart/2005/8/layout/orgChart1"/>
    <dgm:cxn modelId="{DBBFA5D6-4308-4715-9082-CCE3E4AAC79D}" type="presParOf" srcId="{83CE87F3-B964-4C23-8797-480F84897E4B}" destId="{09A2ECE2-1C57-4656-8AEE-0AE8E66D0C4A}" srcOrd="0" destOrd="0" presId="urn:microsoft.com/office/officeart/2005/8/layout/orgChart1"/>
    <dgm:cxn modelId="{F811AEA8-0E2F-4EB8-9B93-3AD34D1E41E8}" type="presParOf" srcId="{83CE87F3-B964-4C23-8797-480F84897E4B}" destId="{EC1E58CC-882A-41BD-9C68-992570B3DAF0}" srcOrd="1" destOrd="0" presId="urn:microsoft.com/office/officeart/2005/8/layout/orgChart1"/>
    <dgm:cxn modelId="{95FE5E68-DE79-449A-9045-A3142090C45F}" type="presParOf" srcId="{EC1E58CC-882A-41BD-9C68-992570B3DAF0}" destId="{2CBBABA8-0547-426B-9A0A-17560BA3C0C6}" srcOrd="0" destOrd="0" presId="urn:microsoft.com/office/officeart/2005/8/layout/orgChart1"/>
    <dgm:cxn modelId="{57FA0084-0D8A-4E7D-AAA9-3ACE98B6B9A2}" type="presParOf" srcId="{2CBBABA8-0547-426B-9A0A-17560BA3C0C6}" destId="{9FF3A39D-0905-4C97-9D51-3FC2F3A87DBE}" srcOrd="0" destOrd="0" presId="urn:microsoft.com/office/officeart/2005/8/layout/orgChart1"/>
    <dgm:cxn modelId="{559A56C0-9786-4815-93CB-CF084B0A802F}" type="presParOf" srcId="{2CBBABA8-0547-426B-9A0A-17560BA3C0C6}" destId="{DBF96B58-DF81-4C61-9EDE-16BC6E166CAA}" srcOrd="1" destOrd="0" presId="urn:microsoft.com/office/officeart/2005/8/layout/orgChart1"/>
    <dgm:cxn modelId="{6981E9D7-A4D0-4DAE-9C2C-687D532E6957}" type="presParOf" srcId="{EC1E58CC-882A-41BD-9C68-992570B3DAF0}" destId="{71E8CD6B-22DF-40D0-A450-5A83ECA57B79}" srcOrd="1" destOrd="0" presId="urn:microsoft.com/office/officeart/2005/8/layout/orgChart1"/>
    <dgm:cxn modelId="{B4378AA3-5D5D-4CF4-B0D1-C255797679D8}" type="presParOf" srcId="{EC1E58CC-882A-41BD-9C68-992570B3DAF0}" destId="{4A492CF1-F250-429C-A9E8-37B5F3B848F3}" srcOrd="2" destOrd="0" presId="urn:microsoft.com/office/officeart/2005/8/layout/orgChart1"/>
    <dgm:cxn modelId="{C6599C4C-1CFB-4AA7-B082-7FA3E42D7B4E}" type="presParOf" srcId="{83CE87F3-B964-4C23-8797-480F84897E4B}" destId="{9F87F3D8-CDB0-49AB-8758-85D486D76ED3}" srcOrd="2" destOrd="0" presId="urn:microsoft.com/office/officeart/2005/8/layout/orgChart1"/>
    <dgm:cxn modelId="{6CCD2995-9BCB-425D-909D-0C691DFB1A52}" type="presParOf" srcId="{83CE87F3-B964-4C23-8797-480F84897E4B}" destId="{50A902D8-DB4B-4A99-841C-9329E405B263}" srcOrd="3" destOrd="0" presId="urn:microsoft.com/office/officeart/2005/8/layout/orgChart1"/>
    <dgm:cxn modelId="{1AD1B931-692C-4404-A1D9-65BD276BFC6C}" type="presParOf" srcId="{50A902D8-DB4B-4A99-841C-9329E405B263}" destId="{34524373-9CC2-4AF5-AA9C-ADCE3147CAAC}" srcOrd="0" destOrd="0" presId="urn:microsoft.com/office/officeart/2005/8/layout/orgChart1"/>
    <dgm:cxn modelId="{5B1DD9B3-52FF-435A-8A9F-D81FEA7B759C}" type="presParOf" srcId="{34524373-9CC2-4AF5-AA9C-ADCE3147CAAC}" destId="{2CA59586-9F06-4B39-8838-CA47892FF3C1}" srcOrd="0" destOrd="0" presId="urn:microsoft.com/office/officeart/2005/8/layout/orgChart1"/>
    <dgm:cxn modelId="{B8535A14-96B5-4DBB-ABD9-681E55F78890}" type="presParOf" srcId="{34524373-9CC2-4AF5-AA9C-ADCE3147CAAC}" destId="{42B565B1-F165-436D-9D3F-6BC8767A2F0A}" srcOrd="1" destOrd="0" presId="urn:microsoft.com/office/officeart/2005/8/layout/orgChart1"/>
    <dgm:cxn modelId="{27D7E297-786B-4014-94FC-54168E79659B}" type="presParOf" srcId="{50A902D8-DB4B-4A99-841C-9329E405B263}" destId="{5957D5C2-5A34-4909-B2B5-F9C99461F311}" srcOrd="1" destOrd="0" presId="urn:microsoft.com/office/officeart/2005/8/layout/orgChart1"/>
    <dgm:cxn modelId="{7BC718CE-8C62-4A29-AB37-8CBE6C28514F}" type="presParOf" srcId="{5957D5C2-5A34-4909-B2B5-F9C99461F311}" destId="{D4DDEF46-FE07-4E57-AF4C-C117019FD2CB}" srcOrd="0" destOrd="0" presId="urn:microsoft.com/office/officeart/2005/8/layout/orgChart1"/>
    <dgm:cxn modelId="{D660A2DB-84C4-4BD3-86D6-32DEC491BE0B}" type="presParOf" srcId="{5957D5C2-5A34-4909-B2B5-F9C99461F311}" destId="{5C0D0774-938A-4F6E-B01B-9B84711954EE}" srcOrd="1" destOrd="0" presId="urn:microsoft.com/office/officeart/2005/8/layout/orgChart1"/>
    <dgm:cxn modelId="{94251CE0-4CC0-49BB-BD43-145CCBBD2C1B}" type="presParOf" srcId="{5C0D0774-938A-4F6E-B01B-9B84711954EE}" destId="{8ADF9AC3-97C4-4863-89EF-F38E62573E2F}" srcOrd="0" destOrd="0" presId="urn:microsoft.com/office/officeart/2005/8/layout/orgChart1"/>
    <dgm:cxn modelId="{966C07F7-A767-4152-940C-A04560D90F0F}" type="presParOf" srcId="{8ADF9AC3-97C4-4863-89EF-F38E62573E2F}" destId="{2A57D823-3AA5-4A4B-AAD3-D613E6546A7C}" srcOrd="0" destOrd="0" presId="urn:microsoft.com/office/officeart/2005/8/layout/orgChart1"/>
    <dgm:cxn modelId="{DBC168CE-A55B-49B5-9159-4B22A2BD3D23}" type="presParOf" srcId="{8ADF9AC3-97C4-4863-89EF-F38E62573E2F}" destId="{9F6FE786-E40C-4DE0-9BF5-6D293C283B42}" srcOrd="1" destOrd="0" presId="urn:microsoft.com/office/officeart/2005/8/layout/orgChart1"/>
    <dgm:cxn modelId="{AC3F7ADD-5101-4BE6-923B-E6A8F4C632BB}" type="presParOf" srcId="{5C0D0774-938A-4F6E-B01B-9B84711954EE}" destId="{65164181-3704-4AE6-A19F-9A61947117C7}" srcOrd="1" destOrd="0" presId="urn:microsoft.com/office/officeart/2005/8/layout/orgChart1"/>
    <dgm:cxn modelId="{139E3C3D-E42D-467E-BFC1-BD713D4FFAA6}" type="presParOf" srcId="{65164181-3704-4AE6-A19F-9A61947117C7}" destId="{15B3D504-35D5-4046-8412-31D600356292}" srcOrd="0" destOrd="0" presId="urn:microsoft.com/office/officeart/2005/8/layout/orgChart1"/>
    <dgm:cxn modelId="{8CAB3D7A-C5F3-4F1A-9937-7BDDE27E3A34}" type="presParOf" srcId="{65164181-3704-4AE6-A19F-9A61947117C7}" destId="{14E33A6B-9F65-4502-82CA-FA2BF6610B68}" srcOrd="1" destOrd="0" presId="urn:microsoft.com/office/officeart/2005/8/layout/orgChart1"/>
    <dgm:cxn modelId="{9C444C87-0B2F-45DA-B526-8C690816587D}" type="presParOf" srcId="{14E33A6B-9F65-4502-82CA-FA2BF6610B68}" destId="{CD8B3BBE-069A-4566-AC6F-2494144977E3}" srcOrd="0" destOrd="0" presId="urn:microsoft.com/office/officeart/2005/8/layout/orgChart1"/>
    <dgm:cxn modelId="{C0278C5D-E713-4FB8-A7DD-373DAF90410B}" type="presParOf" srcId="{CD8B3BBE-069A-4566-AC6F-2494144977E3}" destId="{8D0C13AB-C462-43E3-A3AF-A564B358527F}" srcOrd="0" destOrd="0" presId="urn:microsoft.com/office/officeart/2005/8/layout/orgChart1"/>
    <dgm:cxn modelId="{1791387C-6827-45BD-B0E9-A2B9992607FD}" type="presParOf" srcId="{CD8B3BBE-069A-4566-AC6F-2494144977E3}" destId="{065CF884-73B8-43AB-823E-FED2557416F5}" srcOrd="1" destOrd="0" presId="urn:microsoft.com/office/officeart/2005/8/layout/orgChart1"/>
    <dgm:cxn modelId="{D1DB8847-A1AE-4B81-A95D-9EC562DC9A56}" type="presParOf" srcId="{14E33A6B-9F65-4502-82CA-FA2BF6610B68}" destId="{F5B9CF25-9DCC-4602-9548-CDAF4B8E2E81}" srcOrd="1" destOrd="0" presId="urn:microsoft.com/office/officeart/2005/8/layout/orgChart1"/>
    <dgm:cxn modelId="{49394B26-BD15-4747-81C9-CAB84C54F0EE}" type="presParOf" srcId="{14E33A6B-9F65-4502-82CA-FA2BF6610B68}" destId="{F356F3DC-A3BF-4AB9-9C19-8842333EFF3C}" srcOrd="2" destOrd="0" presId="urn:microsoft.com/office/officeart/2005/8/layout/orgChart1"/>
    <dgm:cxn modelId="{AEF8BF16-98F5-4FF5-B92A-1B9F3B34303E}" type="presParOf" srcId="{65164181-3704-4AE6-A19F-9A61947117C7}" destId="{DEB2829D-2A54-492A-9403-530798BCE525}" srcOrd="2" destOrd="0" presId="urn:microsoft.com/office/officeart/2005/8/layout/orgChart1"/>
    <dgm:cxn modelId="{8E594BCA-E386-40F4-8120-0079ACB7A3D9}" type="presParOf" srcId="{65164181-3704-4AE6-A19F-9A61947117C7}" destId="{CC4325F1-456F-4A97-8A54-F76E43FE3149}" srcOrd="3" destOrd="0" presId="urn:microsoft.com/office/officeart/2005/8/layout/orgChart1"/>
    <dgm:cxn modelId="{2096ABCE-F5EE-4495-90E3-5D8A714B02F6}" type="presParOf" srcId="{CC4325F1-456F-4A97-8A54-F76E43FE3149}" destId="{557EC610-D2EF-46FA-A41D-FA2E6B451898}" srcOrd="0" destOrd="0" presId="urn:microsoft.com/office/officeart/2005/8/layout/orgChart1"/>
    <dgm:cxn modelId="{90B532CF-DA91-4EBD-95E2-532254C7008F}" type="presParOf" srcId="{557EC610-D2EF-46FA-A41D-FA2E6B451898}" destId="{CE8A23E9-2B39-44A2-9480-E3D4A161EC0C}" srcOrd="0" destOrd="0" presId="urn:microsoft.com/office/officeart/2005/8/layout/orgChart1"/>
    <dgm:cxn modelId="{E751E897-5D44-40C7-A94E-689460D4D0CA}" type="presParOf" srcId="{557EC610-D2EF-46FA-A41D-FA2E6B451898}" destId="{73B548AF-B536-4087-B860-8B1F774C4CBA}" srcOrd="1" destOrd="0" presId="urn:microsoft.com/office/officeart/2005/8/layout/orgChart1"/>
    <dgm:cxn modelId="{64904640-FE52-4E6D-BF32-154F335282A9}" type="presParOf" srcId="{CC4325F1-456F-4A97-8A54-F76E43FE3149}" destId="{747276EC-0D91-4E3E-8B2E-5DADA87AB8CE}" srcOrd="1" destOrd="0" presId="urn:microsoft.com/office/officeart/2005/8/layout/orgChart1"/>
    <dgm:cxn modelId="{F1B3DA34-AF29-4E50-AC3F-2B9716E60CA4}" type="presParOf" srcId="{CC4325F1-456F-4A97-8A54-F76E43FE3149}" destId="{99780FB6-CDB5-4A8D-A07C-E8E4667343B8}" srcOrd="2" destOrd="0" presId="urn:microsoft.com/office/officeart/2005/8/layout/orgChart1"/>
    <dgm:cxn modelId="{0AB0A9F1-60FE-4C18-93D6-B42E7306945C}" type="presParOf" srcId="{5C0D0774-938A-4F6E-B01B-9B84711954EE}" destId="{FAD2E0C8-507E-4E1A-B939-9C5EA81DC2FE}" srcOrd="2" destOrd="0" presId="urn:microsoft.com/office/officeart/2005/8/layout/orgChart1"/>
    <dgm:cxn modelId="{CAB06A47-B058-4ADF-B89F-C0E6E0F23DDE}" type="presParOf" srcId="{5957D5C2-5A34-4909-B2B5-F9C99461F311}" destId="{73646372-E536-4097-9361-0F46A780312B}" srcOrd="2" destOrd="0" presId="urn:microsoft.com/office/officeart/2005/8/layout/orgChart1"/>
    <dgm:cxn modelId="{656F2985-9746-4AB7-84C3-E6943F2AC28C}" type="presParOf" srcId="{5957D5C2-5A34-4909-B2B5-F9C99461F311}" destId="{C35D370B-9D97-473B-B5B6-FA08E686B4DD}" srcOrd="3" destOrd="0" presId="urn:microsoft.com/office/officeart/2005/8/layout/orgChart1"/>
    <dgm:cxn modelId="{59E84A28-5418-4C39-95DE-A893900168C9}" type="presParOf" srcId="{C35D370B-9D97-473B-B5B6-FA08E686B4DD}" destId="{2213486F-280F-4F51-A682-5548BC61EAAC}" srcOrd="0" destOrd="0" presId="urn:microsoft.com/office/officeart/2005/8/layout/orgChart1"/>
    <dgm:cxn modelId="{A46182B1-ACED-4ADD-B4AC-4E3EDF231441}" type="presParOf" srcId="{2213486F-280F-4F51-A682-5548BC61EAAC}" destId="{FAC8978D-8A9E-41DD-91FC-B3447CB1444B}" srcOrd="0" destOrd="0" presId="urn:microsoft.com/office/officeart/2005/8/layout/orgChart1"/>
    <dgm:cxn modelId="{D009136B-EC6E-4C33-8FA0-E678A9FB84C2}" type="presParOf" srcId="{2213486F-280F-4F51-A682-5548BC61EAAC}" destId="{7A1DFBE2-EA81-4F44-9EF6-A421BC28973B}" srcOrd="1" destOrd="0" presId="urn:microsoft.com/office/officeart/2005/8/layout/orgChart1"/>
    <dgm:cxn modelId="{FD8B64DB-6773-41FB-BD12-1D7F8D752E83}" type="presParOf" srcId="{C35D370B-9D97-473B-B5B6-FA08E686B4DD}" destId="{E70F1D8D-0BA4-46E4-9E89-9F4063630D0D}" srcOrd="1" destOrd="0" presId="urn:microsoft.com/office/officeart/2005/8/layout/orgChart1"/>
    <dgm:cxn modelId="{716A0D90-E1C8-4D8F-A3A6-2560419CA38A}" type="presParOf" srcId="{E70F1D8D-0BA4-46E4-9E89-9F4063630D0D}" destId="{363F8297-5324-483C-BFBB-B210757B198C}" srcOrd="0" destOrd="0" presId="urn:microsoft.com/office/officeart/2005/8/layout/orgChart1"/>
    <dgm:cxn modelId="{AB2E2398-C11E-43AE-9291-890A6184CC41}" type="presParOf" srcId="{E70F1D8D-0BA4-46E4-9E89-9F4063630D0D}" destId="{E5562C85-712C-4D53-936E-309A09AF1153}" srcOrd="1" destOrd="0" presId="urn:microsoft.com/office/officeart/2005/8/layout/orgChart1"/>
    <dgm:cxn modelId="{114E3A86-B13E-41BB-9D99-6B06D1B3EE6B}" type="presParOf" srcId="{E5562C85-712C-4D53-936E-309A09AF1153}" destId="{70194BD2-A53A-40DA-BE51-E06876DA1872}" srcOrd="0" destOrd="0" presId="urn:microsoft.com/office/officeart/2005/8/layout/orgChart1"/>
    <dgm:cxn modelId="{6C71FFE9-524C-4F3D-B448-BA09EFAF1196}" type="presParOf" srcId="{70194BD2-A53A-40DA-BE51-E06876DA1872}" destId="{3B102C13-2265-449E-9664-BE03570BD9D1}" srcOrd="0" destOrd="0" presId="urn:microsoft.com/office/officeart/2005/8/layout/orgChart1"/>
    <dgm:cxn modelId="{054709DC-6671-4633-BE55-EA9CCC5CE826}" type="presParOf" srcId="{70194BD2-A53A-40DA-BE51-E06876DA1872}" destId="{93DF199E-1EFD-4DFA-B3DB-BA66D9BBB801}" srcOrd="1" destOrd="0" presId="urn:microsoft.com/office/officeart/2005/8/layout/orgChart1"/>
    <dgm:cxn modelId="{2003662E-0A1E-41CE-A772-41C74AF805F9}" type="presParOf" srcId="{E5562C85-712C-4D53-936E-309A09AF1153}" destId="{1E364182-070B-4583-BED8-E3BC649EC6D0}" srcOrd="1" destOrd="0" presId="urn:microsoft.com/office/officeart/2005/8/layout/orgChart1"/>
    <dgm:cxn modelId="{3034BB80-F668-4238-BAFC-8CD24530F026}" type="presParOf" srcId="{E5562C85-712C-4D53-936E-309A09AF1153}" destId="{01937F06-55C3-49A5-BAEC-56D96735469B}" srcOrd="2" destOrd="0" presId="urn:microsoft.com/office/officeart/2005/8/layout/orgChart1"/>
    <dgm:cxn modelId="{341FB8F1-AB4D-4A81-B410-2C2D260FD835}" type="presParOf" srcId="{E70F1D8D-0BA4-46E4-9E89-9F4063630D0D}" destId="{605F29CE-2EE9-4150-BA60-A08F76DAA3D2}" srcOrd="2" destOrd="0" presId="urn:microsoft.com/office/officeart/2005/8/layout/orgChart1"/>
    <dgm:cxn modelId="{8F689C60-142D-4C04-94EA-6695CCF84BA8}" type="presParOf" srcId="{E70F1D8D-0BA4-46E4-9E89-9F4063630D0D}" destId="{20FC4458-936C-4377-AFE2-3B60A7D7C371}" srcOrd="3" destOrd="0" presId="urn:microsoft.com/office/officeart/2005/8/layout/orgChart1"/>
    <dgm:cxn modelId="{B0C261A7-E2F5-4F27-B75F-B16AA88B1537}" type="presParOf" srcId="{20FC4458-936C-4377-AFE2-3B60A7D7C371}" destId="{EA155994-9EC3-4BD8-B01B-353C9FE87CD5}" srcOrd="0" destOrd="0" presId="urn:microsoft.com/office/officeart/2005/8/layout/orgChart1"/>
    <dgm:cxn modelId="{91C44FD8-4EBF-4391-A2C1-82436A47B290}" type="presParOf" srcId="{EA155994-9EC3-4BD8-B01B-353C9FE87CD5}" destId="{6053D35F-DC01-4439-B53C-3B0A4A855C70}" srcOrd="0" destOrd="0" presId="urn:microsoft.com/office/officeart/2005/8/layout/orgChart1"/>
    <dgm:cxn modelId="{5A5CEE48-7ED4-4D5B-92AD-A3AC8999256A}" type="presParOf" srcId="{EA155994-9EC3-4BD8-B01B-353C9FE87CD5}" destId="{D2799EDD-D71A-4C78-8427-FA6993E7C369}" srcOrd="1" destOrd="0" presId="urn:microsoft.com/office/officeart/2005/8/layout/orgChart1"/>
    <dgm:cxn modelId="{0EA9FC44-0A49-460B-A7E2-1490CC6157A5}" type="presParOf" srcId="{20FC4458-936C-4377-AFE2-3B60A7D7C371}" destId="{DE548F2D-875B-46ED-8A52-403518557561}" srcOrd="1" destOrd="0" presId="urn:microsoft.com/office/officeart/2005/8/layout/orgChart1"/>
    <dgm:cxn modelId="{08B87512-6838-490D-B723-44CF505F270B}" type="presParOf" srcId="{20FC4458-936C-4377-AFE2-3B60A7D7C371}" destId="{E5C1F053-1727-4959-93A6-2E654C1E01B6}" srcOrd="2" destOrd="0" presId="urn:microsoft.com/office/officeart/2005/8/layout/orgChart1"/>
    <dgm:cxn modelId="{241D2272-3201-4F7D-A33B-C12837721262}" type="presParOf" srcId="{C35D370B-9D97-473B-B5B6-FA08E686B4DD}" destId="{77F4D6C0-4988-42A0-B0B5-9C160A61C7C4}" srcOrd="2" destOrd="0" presId="urn:microsoft.com/office/officeart/2005/8/layout/orgChart1"/>
    <dgm:cxn modelId="{46B93496-C9CE-45B9-8569-B196E62E3C7A}" type="presParOf" srcId="{50A902D8-DB4B-4A99-841C-9329E405B263}" destId="{E9EA6377-4604-469B-B58E-FC2F266C4AB1}" srcOrd="2" destOrd="0" presId="urn:microsoft.com/office/officeart/2005/8/layout/orgChart1"/>
    <dgm:cxn modelId="{BC911646-E031-468D-97C3-83AFE641CE86}" type="presParOf" srcId="{83CE87F3-B964-4C23-8797-480F84897E4B}" destId="{009916B9-567A-4142-B7E1-5A687F72ADD4}" srcOrd="4" destOrd="0" presId="urn:microsoft.com/office/officeart/2005/8/layout/orgChart1"/>
    <dgm:cxn modelId="{522113BC-BAE1-4395-88D3-D0E4B5EAE513}" type="presParOf" srcId="{83CE87F3-B964-4C23-8797-480F84897E4B}" destId="{3A2A16D4-38E0-4033-930F-00F8F3162E6B}" srcOrd="5" destOrd="0" presId="urn:microsoft.com/office/officeart/2005/8/layout/orgChart1"/>
    <dgm:cxn modelId="{0F3F6F8E-0C05-4838-A6C5-101B7AE87D23}" type="presParOf" srcId="{3A2A16D4-38E0-4033-930F-00F8F3162E6B}" destId="{FF3BB1C8-7E07-44CD-B229-95A951706B5A}" srcOrd="0" destOrd="0" presId="urn:microsoft.com/office/officeart/2005/8/layout/orgChart1"/>
    <dgm:cxn modelId="{3188B262-5681-4B31-9605-7ACC0B6D3B43}" type="presParOf" srcId="{FF3BB1C8-7E07-44CD-B229-95A951706B5A}" destId="{685535E9-4E5B-4929-8F71-A33966682D16}" srcOrd="0" destOrd="0" presId="urn:microsoft.com/office/officeart/2005/8/layout/orgChart1"/>
    <dgm:cxn modelId="{31472CC0-7817-414E-A457-737C967073EB}" type="presParOf" srcId="{FF3BB1C8-7E07-44CD-B229-95A951706B5A}" destId="{FB7D6728-3F16-427A-B58E-2E4B5F74C91B}" srcOrd="1" destOrd="0" presId="urn:microsoft.com/office/officeart/2005/8/layout/orgChart1"/>
    <dgm:cxn modelId="{DB484402-34ED-4CC5-969B-B047B4C6CA73}" type="presParOf" srcId="{3A2A16D4-38E0-4033-930F-00F8F3162E6B}" destId="{8056BBD5-DC88-40C4-A2EF-A71F7DDC5DF2}" srcOrd="1" destOrd="0" presId="urn:microsoft.com/office/officeart/2005/8/layout/orgChart1"/>
    <dgm:cxn modelId="{B1BA0F04-46D3-45CB-8C29-F7117185BFDF}" type="presParOf" srcId="{3A2A16D4-38E0-4033-930F-00F8F3162E6B}" destId="{1524D867-9F56-4128-B86A-0B4B5194A7C7}" srcOrd="2" destOrd="0" presId="urn:microsoft.com/office/officeart/2005/8/layout/orgChart1"/>
    <dgm:cxn modelId="{21BF9DA2-2109-4926-BC26-3F80F15F7647}" type="presParOf" srcId="{681E13C0-B136-4F0C-A22A-3ECB57987658}" destId="{C4F26084-2A6A-4A12-85C8-D5CCCDBAE601}" srcOrd="2" destOrd="0" presId="urn:microsoft.com/office/officeart/2005/8/layout/orgChart1"/>
    <dgm:cxn modelId="{BC90A4A1-5652-42B1-86C4-1520B68A2F0C}" type="presParOf" srcId="{533D5CEC-597F-4A06-AF88-0557B1234BDE}" destId="{7E5F1C8A-E8E0-400B-8F7A-9301A042DDF3}"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25400" cap="flat" cmpd="sng" algn="ctr">
          <a:solidFill>
            <a:schemeClr val="tx2"/>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ar-OM" sz="2000" b="1" kern="1200">
              <a:solidFill>
                <a:schemeClr val="tx1"/>
              </a:solidFill>
            </a:rPr>
            <a:t>مصادر الاستخبارات الوبائية</a:t>
          </a: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dirty="0">
              <a:solidFill>
                <a:schemeClr val="tx1"/>
              </a:solidFill>
            </a:rPr>
            <a:t>المراقبة بناءً على المؤشرات </a:t>
          </a:r>
          <a:r>
            <a:rPr lang="en-US" sz="1800" kern="1200" dirty="0">
              <a:solidFill>
                <a:schemeClr val="tx1"/>
              </a:solidFill>
            </a:rPr>
            <a:t>(</a:t>
          </a:r>
          <a:r>
            <a:rPr lang="en-GB" sz="1800" kern="1200" dirty="0">
              <a:solidFill>
                <a:schemeClr val="tx1"/>
              </a:solidFill>
            </a:rPr>
            <a:t>IBS</a:t>
          </a:r>
          <a:r>
            <a:rPr lang="en-US" sz="1800" kern="1200" dirty="0">
              <a:solidFill>
                <a:schemeClr val="tx1"/>
              </a:solidFill>
            </a:rPr>
            <a:t>)</a:t>
          </a:r>
          <a:endParaRPr lang="ar-OM" sz="1800" kern="1200" dirty="0">
            <a:solidFill>
              <a:schemeClr val="tx1"/>
            </a:solidFill>
          </a:endParaRP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ts val="1800"/>
            </a:lnSpc>
            <a:spcBef>
              <a:spcPct val="0"/>
            </a:spcBef>
            <a:spcAft>
              <a:spcPct val="35000"/>
            </a:spcAft>
            <a:buNone/>
          </a:pPr>
          <a:r>
            <a:rPr lang="ar-OM" sz="1800" b="1" kern="1200">
              <a:solidFill>
                <a:prstClr val="black"/>
              </a:solidFill>
              <a:latin typeface="Tahoma"/>
              <a:ea typeface="+mn-ea"/>
              <a:cs typeface="+mn-cs"/>
            </a:rPr>
            <a:t> أنظمة المراقبة القطرية/الإقليمية</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dirty="0">
              <a:solidFill>
                <a:schemeClr val="tx1"/>
              </a:solidFill>
            </a:rPr>
            <a:t>المراقبة بناءً على الأحداث </a:t>
          </a:r>
          <a:r>
            <a:rPr lang="en-US" sz="1800" kern="1200" dirty="0">
              <a:solidFill>
                <a:schemeClr val="tx1"/>
              </a:solidFill>
            </a:rPr>
            <a:t> (</a:t>
          </a:r>
          <a:r>
            <a:rPr lang="en-GB" sz="1800" kern="1200" dirty="0">
              <a:solidFill>
                <a:schemeClr val="tx1"/>
              </a:solidFill>
            </a:rPr>
            <a:t>EBS</a:t>
          </a:r>
          <a:r>
            <a:rPr lang="en-US" sz="1800" kern="1200" dirty="0">
              <a:solidFill>
                <a:schemeClr val="tx1"/>
              </a:solidFill>
            </a:rPr>
            <a:t>)</a:t>
          </a:r>
          <a:endParaRPr lang="ar-OM" sz="1800" kern="1200" dirty="0">
            <a:solidFill>
              <a:schemeClr val="tx1"/>
            </a:solidFill>
          </a:endParaRP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a:solidFill>
                <a:schemeClr val="tx1"/>
              </a:solidFill>
            </a:rPr>
            <a:t>المصادر العامة الرسمية</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a:solidFill>
                <a:schemeClr val="tx1"/>
              </a:solidFill>
            </a:rPr>
            <a:t> المصادر غير الرسمية</a:t>
          </a: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a:solidFill>
                <a:schemeClr val="tx1"/>
              </a:solidFill>
            </a:rPr>
            <a:t>تطبيقات تجميع المعلومات عبر الويب</a:t>
          </a: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تخضع للإشراف</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تلقائية</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a:solidFill>
                <a:schemeClr val="tx1"/>
              </a:solidFill>
            </a:rPr>
            <a:t>وسائل التواصل الاجتماعي</a:t>
          </a: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المراقبة اليدوية</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المراقبة التلقائية</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a:solidFill>
                <a:schemeClr val="tx1"/>
              </a:solidFill>
            </a:rPr>
            <a:t>المنصات المقيدة</a:t>
          </a:r>
        </a:p>
      </dsp:txBody>
      <dsp:txXfrm>
        <a:off x="2355412" y="1892541"/>
        <a:ext cx="1847101" cy="844319"/>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12700" cap="flat" cmpd="sng" algn="ctr">
          <a:solidFill>
            <a:schemeClr val="accent1">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ar-OM" sz="2000" b="1" kern="1200">
              <a:solidFill>
                <a:schemeClr val="tx1"/>
              </a:solidFill>
            </a:rPr>
            <a:t>مصادر الاستخبارات الوبائية</a:t>
          </a: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dirty="0">
              <a:solidFill>
                <a:schemeClr val="tx1"/>
              </a:solidFill>
            </a:rPr>
            <a:t>المراقبة بناءً على المؤشرات </a:t>
          </a:r>
          <a:r>
            <a:rPr lang="en-US" sz="1800" kern="1200" dirty="0">
              <a:solidFill>
                <a:schemeClr val="tx1"/>
              </a:solidFill>
            </a:rPr>
            <a:t>(</a:t>
          </a:r>
          <a:r>
            <a:rPr lang="en-GB" sz="1800" kern="1200" dirty="0">
              <a:solidFill>
                <a:schemeClr val="tx1"/>
              </a:solidFill>
            </a:rPr>
            <a:t>IBS</a:t>
          </a:r>
          <a:r>
            <a:rPr lang="en-US" sz="1800" kern="1200" dirty="0">
              <a:solidFill>
                <a:schemeClr val="tx1"/>
              </a:solidFill>
            </a:rPr>
            <a:t>)</a:t>
          </a:r>
          <a:endParaRPr lang="ar-OM" sz="1800" kern="1200" dirty="0">
            <a:solidFill>
              <a:schemeClr val="tx1"/>
            </a:solidFill>
          </a:endParaRP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ts val="1800"/>
            </a:lnSpc>
            <a:spcBef>
              <a:spcPct val="0"/>
            </a:spcBef>
            <a:spcAft>
              <a:spcPct val="35000"/>
            </a:spcAft>
            <a:buNone/>
          </a:pPr>
          <a:r>
            <a:rPr lang="ar-OM" sz="1800" b="1" kern="1200" dirty="0">
              <a:solidFill>
                <a:prstClr val="black"/>
              </a:solidFill>
              <a:latin typeface="Tahoma"/>
              <a:ea typeface="+mn-ea"/>
              <a:cs typeface="+mn-cs"/>
            </a:rPr>
            <a:t> أنظمة المراقبة القطرية/الإقليمية</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dirty="0">
              <a:solidFill>
                <a:schemeClr val="tx1"/>
              </a:solidFill>
            </a:rPr>
            <a:t>المراقبة بناءً على الأحداث </a:t>
          </a:r>
          <a:r>
            <a:rPr lang="en-US" sz="1800" kern="1200" dirty="0">
              <a:solidFill>
                <a:schemeClr val="tx1"/>
              </a:solidFill>
            </a:rPr>
            <a:t> (</a:t>
          </a:r>
          <a:r>
            <a:rPr lang="en-GB" sz="1800" kern="1200" dirty="0">
              <a:solidFill>
                <a:schemeClr val="tx1"/>
              </a:solidFill>
            </a:rPr>
            <a:t>EBS</a:t>
          </a:r>
          <a:r>
            <a:rPr lang="en-US" sz="1800" kern="1200" dirty="0">
              <a:solidFill>
                <a:schemeClr val="tx1"/>
              </a:solidFill>
            </a:rPr>
            <a:t>)</a:t>
          </a:r>
          <a:endParaRPr lang="ar-OM" sz="1800" kern="1200" dirty="0">
            <a:solidFill>
              <a:schemeClr val="tx1"/>
            </a:solidFill>
          </a:endParaRP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dirty="0">
              <a:solidFill>
                <a:schemeClr val="tx1"/>
              </a:solidFill>
            </a:rPr>
            <a:t>المصادر العامة الرسمية</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dirty="0">
              <a:solidFill>
                <a:schemeClr val="tx1"/>
              </a:solidFill>
            </a:rPr>
            <a:t> المصادر غير الرسمية</a:t>
          </a: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a:solidFill>
                <a:schemeClr val="tx1"/>
              </a:solidFill>
            </a:rPr>
            <a:t>تطبيقات تجميع المعلومات عبر الويب</a:t>
          </a: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تخضع للإشراف</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تلقائية</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a:solidFill>
                <a:schemeClr val="tx1"/>
              </a:solidFill>
            </a:rPr>
            <a:t>وسائل التواصل الاجتماعي</a:t>
          </a: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المراقبة اليدوية</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المراقبة التلقائية</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a:solidFill>
                <a:schemeClr val="tx1"/>
              </a:solidFill>
            </a:rPr>
            <a:t>المنصات المقيدة</a:t>
          </a:r>
        </a:p>
      </dsp:txBody>
      <dsp:txXfrm>
        <a:off x="2355412" y="1892541"/>
        <a:ext cx="1847101" cy="84431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12700" cap="flat" cmpd="sng" algn="ctr">
          <a:solidFill>
            <a:schemeClr val="accent1">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ar-OM" sz="2000" b="1" kern="1200">
              <a:solidFill>
                <a:schemeClr val="tx1"/>
              </a:solidFill>
            </a:rPr>
            <a:t>مصادر الاستخبارات الوبائية</a:t>
          </a: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dirty="0">
              <a:solidFill>
                <a:schemeClr val="tx1"/>
              </a:solidFill>
            </a:rPr>
            <a:t>المراقبة بناءً على المؤشرات </a:t>
          </a:r>
          <a:r>
            <a:rPr lang="en-US" sz="1800" kern="1200" dirty="0">
              <a:solidFill>
                <a:schemeClr val="tx1"/>
              </a:solidFill>
            </a:rPr>
            <a:t>(</a:t>
          </a:r>
          <a:r>
            <a:rPr lang="en-GB" sz="1800" kern="1200" dirty="0">
              <a:solidFill>
                <a:schemeClr val="tx1"/>
              </a:solidFill>
            </a:rPr>
            <a:t>IBS</a:t>
          </a:r>
          <a:r>
            <a:rPr lang="en-US" sz="1800" kern="1200" dirty="0">
              <a:solidFill>
                <a:schemeClr val="tx1"/>
              </a:solidFill>
            </a:rPr>
            <a:t>)</a:t>
          </a:r>
          <a:endParaRPr lang="ar-OM" sz="1800" kern="1200" dirty="0">
            <a:solidFill>
              <a:schemeClr val="tx1"/>
            </a:solidFill>
          </a:endParaRP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ts val="1800"/>
            </a:lnSpc>
            <a:spcBef>
              <a:spcPct val="0"/>
            </a:spcBef>
            <a:spcAft>
              <a:spcPct val="35000"/>
            </a:spcAft>
            <a:buNone/>
          </a:pPr>
          <a:r>
            <a:rPr lang="ar-OM" sz="1800" b="1" kern="1200" dirty="0">
              <a:solidFill>
                <a:prstClr val="black"/>
              </a:solidFill>
              <a:latin typeface="Tahoma"/>
              <a:ea typeface="+mn-ea"/>
              <a:cs typeface="+mn-cs"/>
            </a:rPr>
            <a:t> أنظمة المراقبة القطرية/الإقليمية</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dirty="0">
              <a:solidFill>
                <a:schemeClr val="tx1"/>
              </a:solidFill>
            </a:rPr>
            <a:t>المراقبة بناءً على الأحداث </a:t>
          </a:r>
          <a:r>
            <a:rPr lang="en-US" sz="1800" kern="1200" dirty="0">
              <a:solidFill>
                <a:schemeClr val="tx1"/>
              </a:solidFill>
            </a:rPr>
            <a:t> (</a:t>
          </a:r>
          <a:r>
            <a:rPr lang="en-GB" sz="1800" kern="1200" dirty="0">
              <a:solidFill>
                <a:schemeClr val="tx1"/>
              </a:solidFill>
            </a:rPr>
            <a:t>EBS</a:t>
          </a:r>
          <a:r>
            <a:rPr lang="en-US" sz="1800" kern="1200" dirty="0">
              <a:solidFill>
                <a:schemeClr val="tx1"/>
              </a:solidFill>
            </a:rPr>
            <a:t>)</a:t>
          </a:r>
          <a:endParaRPr lang="ar-OM" sz="1800" kern="1200" dirty="0">
            <a:solidFill>
              <a:schemeClr val="tx1"/>
            </a:solidFill>
          </a:endParaRP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dirty="0">
              <a:solidFill>
                <a:schemeClr val="tx1"/>
              </a:solidFill>
            </a:rPr>
            <a:t>المصادر العامة الرسمية</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dirty="0">
              <a:solidFill>
                <a:schemeClr val="tx1"/>
              </a:solidFill>
            </a:rPr>
            <a:t> المصادر غير الرسمية</a:t>
          </a: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a:solidFill>
                <a:schemeClr val="tx1"/>
              </a:solidFill>
            </a:rPr>
            <a:t>تطبيقات تجميع المعلومات عبر الويب</a:t>
          </a: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تخضع للإشراف</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تلقائية</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a:solidFill>
                <a:schemeClr val="tx1"/>
              </a:solidFill>
            </a:rPr>
            <a:t>وسائل التواصل الاجتماعي</a:t>
          </a: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المراقبة اليدوية</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المراقبة التلقائية</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a:solidFill>
                <a:schemeClr val="tx1"/>
              </a:solidFill>
            </a:rPr>
            <a:t>المنصات المقيدة</a:t>
          </a:r>
        </a:p>
      </dsp:txBody>
      <dsp:txXfrm>
        <a:off x="2355412" y="1892541"/>
        <a:ext cx="1847101" cy="844319"/>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12700" cap="flat" cmpd="sng" algn="ctr">
          <a:solidFill>
            <a:schemeClr val="accent1">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ar-OM" sz="2000" b="1" kern="1200">
              <a:solidFill>
                <a:schemeClr val="tx1"/>
              </a:solidFill>
            </a:rPr>
            <a:t>مصادر الاستخبارات الوبائية</a:t>
          </a: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dirty="0">
              <a:solidFill>
                <a:schemeClr val="tx1"/>
              </a:solidFill>
            </a:rPr>
            <a:t>المراقبة بناءً على المؤشرات </a:t>
          </a:r>
          <a:r>
            <a:rPr lang="en-US" sz="1800" kern="1200" dirty="0">
              <a:solidFill>
                <a:schemeClr val="tx1"/>
              </a:solidFill>
            </a:rPr>
            <a:t>(</a:t>
          </a:r>
          <a:r>
            <a:rPr lang="en-GB" sz="1800" kern="1200" dirty="0">
              <a:solidFill>
                <a:schemeClr val="tx1"/>
              </a:solidFill>
            </a:rPr>
            <a:t>IBS</a:t>
          </a:r>
          <a:r>
            <a:rPr lang="en-US" sz="1800" kern="1200" dirty="0">
              <a:solidFill>
                <a:schemeClr val="tx1"/>
              </a:solidFill>
            </a:rPr>
            <a:t>)</a:t>
          </a:r>
          <a:endParaRPr lang="ar-OM" sz="1800" kern="1200" dirty="0">
            <a:solidFill>
              <a:schemeClr val="tx1"/>
            </a:solidFill>
          </a:endParaRP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ts val="1800"/>
            </a:lnSpc>
            <a:spcBef>
              <a:spcPct val="0"/>
            </a:spcBef>
            <a:spcAft>
              <a:spcPct val="35000"/>
            </a:spcAft>
            <a:buNone/>
          </a:pPr>
          <a:r>
            <a:rPr lang="ar-OM" sz="1800" b="1" kern="1200" dirty="0">
              <a:solidFill>
                <a:prstClr val="black"/>
              </a:solidFill>
              <a:latin typeface="Tahoma"/>
              <a:ea typeface="+mn-ea"/>
              <a:cs typeface="+mn-cs"/>
            </a:rPr>
            <a:t> أنظمة المراقبة القطرية/الإقليمية</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dirty="0">
              <a:solidFill>
                <a:schemeClr val="tx1"/>
              </a:solidFill>
            </a:rPr>
            <a:t>المراقبة بناءً على </a:t>
          </a:r>
          <a:r>
            <a:rPr lang="ar-OM" sz="1800" kern="1200">
              <a:solidFill>
                <a:schemeClr val="tx1"/>
              </a:solidFill>
            </a:rPr>
            <a:t>الأحداث </a:t>
          </a:r>
          <a:r>
            <a:rPr lang="en-US" sz="1800" kern="1200">
              <a:solidFill>
                <a:schemeClr val="tx1"/>
              </a:solidFill>
            </a:rPr>
            <a:t> (</a:t>
          </a:r>
          <a:r>
            <a:rPr lang="en-GB" sz="1800" kern="1200" dirty="0">
              <a:solidFill>
                <a:schemeClr val="tx1"/>
              </a:solidFill>
            </a:rPr>
            <a:t>EBS</a:t>
          </a:r>
          <a:r>
            <a:rPr lang="en-US" sz="1800" kern="1200" dirty="0">
              <a:solidFill>
                <a:schemeClr val="tx1"/>
              </a:solidFill>
            </a:rPr>
            <a:t>)</a:t>
          </a:r>
          <a:endParaRPr lang="ar-OM" sz="1800" kern="1200" dirty="0">
            <a:solidFill>
              <a:schemeClr val="tx1"/>
            </a:solidFill>
          </a:endParaRP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dirty="0">
              <a:solidFill>
                <a:schemeClr val="tx1"/>
              </a:solidFill>
            </a:rPr>
            <a:t>المصادر العامة الرسمية</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dirty="0">
              <a:solidFill>
                <a:schemeClr val="tx1"/>
              </a:solidFill>
            </a:rPr>
            <a:t> المصادر غير الرسمية</a:t>
          </a: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a:solidFill>
                <a:schemeClr val="tx1"/>
              </a:solidFill>
            </a:rPr>
            <a:t>تطبيقات تجميع المعلومات عبر الويب</a:t>
          </a: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تخضع للإشراف</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تلقائية</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a:solidFill>
                <a:schemeClr val="tx1"/>
              </a:solidFill>
            </a:rPr>
            <a:t>وسائل التواصل الاجتماعي</a:t>
          </a: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المراقبة اليدوية</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المراقبة التلقائية</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dirty="0">
              <a:solidFill>
                <a:schemeClr val="tx1"/>
              </a:solidFill>
            </a:rPr>
            <a:t>المنصات المقيدة</a:t>
          </a:r>
        </a:p>
      </dsp:txBody>
      <dsp:txXfrm>
        <a:off x="2355412" y="1892541"/>
        <a:ext cx="1847101" cy="844319"/>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12700" cap="flat" cmpd="sng" algn="ctr">
          <a:solidFill>
            <a:schemeClr val="accent1">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ar-OM" sz="2000" b="1" kern="1200">
              <a:solidFill>
                <a:schemeClr val="tx1"/>
              </a:solidFill>
            </a:rPr>
            <a:t>مصادر الاستخبارات الوبائية</a:t>
          </a: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dirty="0">
              <a:solidFill>
                <a:schemeClr val="tx1"/>
              </a:solidFill>
            </a:rPr>
            <a:t>المراقبة بناءً على </a:t>
          </a:r>
          <a:r>
            <a:rPr lang="ar-OM" sz="1800" kern="1200">
              <a:solidFill>
                <a:schemeClr val="tx1"/>
              </a:solidFill>
            </a:rPr>
            <a:t>المؤشرات </a:t>
          </a:r>
          <a:r>
            <a:rPr lang="en-US" sz="1800" kern="1200">
              <a:solidFill>
                <a:schemeClr val="tx1"/>
              </a:solidFill>
            </a:rPr>
            <a:t>(</a:t>
          </a:r>
          <a:r>
            <a:rPr lang="en-GB" sz="1800" kern="1200">
              <a:solidFill>
                <a:schemeClr val="tx1"/>
              </a:solidFill>
            </a:rPr>
            <a:t>IBS</a:t>
          </a:r>
          <a:r>
            <a:rPr lang="en-US" sz="1800" kern="1200">
              <a:solidFill>
                <a:schemeClr val="tx1"/>
              </a:solidFill>
            </a:rPr>
            <a:t>)</a:t>
          </a:r>
          <a:endParaRPr lang="ar-OM" sz="1800" kern="1200" dirty="0">
            <a:solidFill>
              <a:schemeClr val="tx1"/>
            </a:solidFill>
          </a:endParaRP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ts val="1800"/>
            </a:lnSpc>
            <a:spcBef>
              <a:spcPct val="0"/>
            </a:spcBef>
            <a:spcAft>
              <a:spcPct val="35000"/>
            </a:spcAft>
            <a:buNone/>
          </a:pPr>
          <a:r>
            <a:rPr lang="ar-OM" sz="1800" b="1" kern="1200" dirty="0">
              <a:solidFill>
                <a:prstClr val="black"/>
              </a:solidFill>
              <a:latin typeface="Tahoma"/>
              <a:ea typeface="+mn-ea"/>
              <a:cs typeface="+mn-cs"/>
            </a:rPr>
            <a:t> أنظمة المراقبة القطرية/الإقليمية</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dirty="0">
              <a:solidFill>
                <a:schemeClr val="tx1"/>
              </a:solidFill>
            </a:rPr>
            <a:t>المراقبة بناءً على الأحداث </a:t>
          </a:r>
          <a:r>
            <a:rPr lang="en-US" sz="1800" kern="1200" dirty="0">
              <a:solidFill>
                <a:schemeClr val="tx1"/>
              </a:solidFill>
            </a:rPr>
            <a:t>(</a:t>
          </a:r>
          <a:r>
            <a:rPr lang="en-GB" sz="1800" kern="1200" dirty="0">
              <a:solidFill>
                <a:schemeClr val="tx1"/>
              </a:solidFill>
            </a:rPr>
            <a:t>EBS</a:t>
          </a:r>
          <a:r>
            <a:rPr lang="en-US" sz="1800" kern="1200" dirty="0">
              <a:solidFill>
                <a:schemeClr val="tx1"/>
              </a:solidFill>
            </a:rPr>
            <a:t>)</a:t>
          </a:r>
          <a:endParaRPr lang="ar-OM" sz="1800" kern="1200" dirty="0">
            <a:solidFill>
              <a:schemeClr val="tx1"/>
            </a:solidFill>
          </a:endParaRP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a:solidFill>
                <a:schemeClr val="tx1"/>
              </a:solidFill>
            </a:rPr>
            <a:t>المصادر العامة الرسمية</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a:solidFill>
                <a:schemeClr val="tx1"/>
              </a:solidFill>
            </a:rPr>
            <a:t> المصادر غير الرسمية</a:t>
          </a: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a:solidFill>
                <a:schemeClr val="tx1"/>
              </a:solidFill>
            </a:rPr>
            <a:t>تطبيقات تجميع المعلومات عبر الويب</a:t>
          </a: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تخضع للإشراف</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تلقائية</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a:solidFill>
                <a:schemeClr val="tx1"/>
              </a:solidFill>
            </a:rPr>
            <a:t>وسائل التواصل الاجتماعي</a:t>
          </a: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المراقبة اليدوية</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المراقبة الآلية</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dirty="0">
              <a:solidFill>
                <a:schemeClr val="tx1"/>
              </a:solidFill>
            </a:rPr>
            <a:t>المنصات المقيدة</a:t>
          </a:r>
        </a:p>
      </dsp:txBody>
      <dsp:txXfrm>
        <a:off x="2355412" y="1892541"/>
        <a:ext cx="1847101" cy="844319"/>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12700" cap="flat" cmpd="sng" algn="ctr">
          <a:solidFill>
            <a:schemeClr val="accent1">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ar-OM" sz="2000" b="1" kern="1200">
              <a:solidFill>
                <a:schemeClr val="tx1"/>
              </a:solidFill>
            </a:rPr>
            <a:t>مصادر الاستخبارات الوبائية</a:t>
          </a: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dirty="0">
              <a:solidFill>
                <a:schemeClr val="tx1"/>
              </a:solidFill>
            </a:rPr>
            <a:t>المراقبة بناءً على المؤشرات </a:t>
          </a:r>
          <a:r>
            <a:rPr lang="en-US" sz="1800" kern="1200" dirty="0">
              <a:solidFill>
                <a:schemeClr val="tx1"/>
              </a:solidFill>
            </a:rPr>
            <a:t>(</a:t>
          </a:r>
          <a:r>
            <a:rPr lang="en-GB" sz="1800" kern="1200" dirty="0">
              <a:solidFill>
                <a:schemeClr val="tx1"/>
              </a:solidFill>
            </a:rPr>
            <a:t>IBS</a:t>
          </a:r>
          <a:r>
            <a:rPr lang="en-US" sz="1800" kern="1200" dirty="0">
              <a:solidFill>
                <a:schemeClr val="tx1"/>
              </a:solidFill>
            </a:rPr>
            <a:t>)</a:t>
          </a:r>
          <a:endParaRPr lang="ar-OM" sz="1800" kern="1200" dirty="0">
            <a:solidFill>
              <a:schemeClr val="tx1"/>
            </a:solidFill>
          </a:endParaRP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ts val="1800"/>
            </a:lnSpc>
            <a:spcBef>
              <a:spcPct val="0"/>
            </a:spcBef>
            <a:spcAft>
              <a:spcPct val="35000"/>
            </a:spcAft>
            <a:buNone/>
          </a:pPr>
          <a:r>
            <a:rPr lang="ar-OM" sz="1800" b="1" kern="1200" dirty="0">
              <a:solidFill>
                <a:prstClr val="black"/>
              </a:solidFill>
              <a:latin typeface="Tahoma"/>
              <a:ea typeface="+mn-ea"/>
              <a:cs typeface="+mn-cs"/>
            </a:rPr>
            <a:t> أنظمة المراقبة القطرية/الإقليمية</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1"/>
              </a:solidFill>
            </a:rPr>
            <a:t> </a:t>
          </a:r>
          <a:r>
            <a:rPr lang="ar-OM" sz="1800" kern="1200" dirty="0">
              <a:solidFill>
                <a:schemeClr val="tx1"/>
              </a:solidFill>
            </a:rPr>
            <a:t>المراقبة بناءً على الأحداث </a:t>
          </a:r>
          <a:r>
            <a:rPr lang="en-US" sz="1800" kern="1200" dirty="0">
              <a:solidFill>
                <a:schemeClr val="tx1"/>
              </a:solidFill>
            </a:rPr>
            <a:t>(</a:t>
          </a:r>
          <a:r>
            <a:rPr lang="en-GB" sz="1800" kern="1200" dirty="0">
              <a:solidFill>
                <a:schemeClr val="tx1"/>
              </a:solidFill>
            </a:rPr>
            <a:t>EBS</a:t>
          </a:r>
          <a:r>
            <a:rPr lang="en-US" sz="1800" kern="1200" dirty="0">
              <a:solidFill>
                <a:schemeClr val="tx1"/>
              </a:solidFill>
            </a:rPr>
            <a:t>)</a:t>
          </a:r>
          <a:endParaRPr lang="ar-OM" sz="1800" kern="1200" dirty="0">
            <a:solidFill>
              <a:schemeClr val="tx1"/>
            </a:solidFill>
          </a:endParaRP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a:solidFill>
                <a:schemeClr val="tx1"/>
              </a:solidFill>
            </a:rPr>
            <a:t>المصادر العامة الرسمية</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a:solidFill>
                <a:schemeClr val="tx1"/>
              </a:solidFill>
            </a:rPr>
            <a:t> المصادر غير الرسمية</a:t>
          </a: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a:solidFill>
                <a:schemeClr val="tx1"/>
              </a:solidFill>
            </a:rPr>
            <a:t>تطبيقات تجميع المعلومات عبر الويب</a:t>
          </a: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تخضع للإشراف</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تلقائية</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a:solidFill>
                <a:schemeClr val="tx1"/>
              </a:solidFill>
            </a:rPr>
            <a:t>وسائل التواصل الاجتماعي</a:t>
          </a: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المراقبة اليدوية</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المراقبة الآلية</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a:solidFill>
                <a:schemeClr val="tx1"/>
              </a:solidFill>
            </a:rPr>
            <a:t>المنصات المقيدة</a:t>
          </a:r>
        </a:p>
      </dsp:txBody>
      <dsp:txXfrm>
        <a:off x="2355412" y="1892541"/>
        <a:ext cx="1847101" cy="844319"/>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12700" cap="flat" cmpd="sng" algn="ctr">
          <a:solidFill>
            <a:schemeClr val="accent1">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ar-OM" sz="2000" b="1" kern="1200">
              <a:solidFill>
                <a:schemeClr val="tx1"/>
              </a:solidFill>
            </a:rPr>
            <a:t>مصادر الاستخبارات الوبائية</a:t>
          </a: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dirty="0">
              <a:solidFill>
                <a:schemeClr val="tx1"/>
              </a:solidFill>
            </a:rPr>
            <a:t>المراقبة بناءً على المؤشرات </a:t>
          </a:r>
          <a:r>
            <a:rPr lang="en-US" sz="1800" kern="1200" dirty="0">
              <a:solidFill>
                <a:schemeClr val="tx1"/>
              </a:solidFill>
            </a:rPr>
            <a:t> (</a:t>
          </a:r>
          <a:r>
            <a:rPr lang="en-GB" sz="1800" kern="1200" dirty="0">
              <a:solidFill>
                <a:schemeClr val="tx1"/>
              </a:solidFill>
            </a:rPr>
            <a:t>IBS</a:t>
          </a:r>
          <a:r>
            <a:rPr lang="en-US" sz="1800" kern="1200" dirty="0">
              <a:solidFill>
                <a:schemeClr val="tx1"/>
              </a:solidFill>
            </a:rPr>
            <a:t>)</a:t>
          </a:r>
          <a:endParaRPr lang="ar-OM" sz="1800" kern="1200" dirty="0">
            <a:solidFill>
              <a:schemeClr val="tx1"/>
            </a:solidFill>
          </a:endParaRP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ts val="1800"/>
            </a:lnSpc>
            <a:spcBef>
              <a:spcPct val="0"/>
            </a:spcBef>
            <a:spcAft>
              <a:spcPct val="35000"/>
            </a:spcAft>
            <a:buNone/>
          </a:pPr>
          <a:r>
            <a:rPr lang="ar-OM" sz="1800" b="1" kern="1200">
              <a:solidFill>
                <a:prstClr val="black"/>
              </a:solidFill>
              <a:latin typeface="Tahoma"/>
              <a:ea typeface="+mn-ea"/>
              <a:cs typeface="+mn-cs"/>
            </a:rPr>
            <a:t> أنظمة المراقبة القطرية/الإقليمية</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dirty="0">
              <a:solidFill>
                <a:schemeClr val="tx1"/>
              </a:solidFill>
            </a:rPr>
            <a:t>المراقبة بناءً على الأحداث </a:t>
          </a:r>
          <a:r>
            <a:rPr lang="en-US" sz="1800" kern="1200" dirty="0">
              <a:solidFill>
                <a:schemeClr val="tx1"/>
              </a:solidFill>
            </a:rPr>
            <a:t> (</a:t>
          </a:r>
          <a:r>
            <a:rPr lang="en-GB" sz="1800" kern="1200" dirty="0">
              <a:solidFill>
                <a:schemeClr val="tx1"/>
              </a:solidFill>
            </a:rPr>
            <a:t>EBS</a:t>
          </a:r>
          <a:r>
            <a:rPr lang="en-US" sz="1800" kern="1200" dirty="0">
              <a:solidFill>
                <a:schemeClr val="tx1"/>
              </a:solidFill>
            </a:rPr>
            <a:t>)</a:t>
          </a:r>
          <a:endParaRPr lang="ar-OM" sz="1800" kern="1200" dirty="0">
            <a:solidFill>
              <a:schemeClr val="tx1"/>
            </a:solidFill>
          </a:endParaRP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a:solidFill>
                <a:schemeClr val="tx1"/>
              </a:solidFill>
            </a:rPr>
            <a:t>المصادر العامة الرسمية</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a:solidFill>
                <a:schemeClr val="tx1"/>
              </a:solidFill>
            </a:rPr>
            <a:t> المصادر غير الرسمية</a:t>
          </a: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a:solidFill>
                <a:schemeClr val="tx1"/>
              </a:solidFill>
            </a:rPr>
            <a:t>تطبيقات تجميع المعلومات عبر الويب</a:t>
          </a: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تخضع للإشراف</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تلقائية</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a:solidFill>
                <a:schemeClr val="tx1"/>
              </a:solidFill>
            </a:rPr>
            <a:t>وسائل التواصل الاجتماعي</a:t>
          </a: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المراقبة اليدوية</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المراقبة الآلية</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a:solidFill>
                <a:schemeClr val="tx1"/>
              </a:solidFill>
            </a:rPr>
            <a:t>المنصات المقيدة</a:t>
          </a:r>
        </a:p>
      </dsp:txBody>
      <dsp:txXfrm>
        <a:off x="2355412" y="1892541"/>
        <a:ext cx="1847101" cy="84431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25400" cap="flat" cmpd="sng" algn="ctr">
          <a:solidFill>
            <a:schemeClr val="tx2"/>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ar-OM" sz="2000" b="1" kern="1200">
              <a:solidFill>
                <a:schemeClr val="tx1"/>
              </a:solidFill>
            </a:rPr>
            <a:t>مصادر الاستخبارات الوبائية</a:t>
          </a: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dirty="0">
              <a:solidFill>
                <a:schemeClr val="tx1"/>
              </a:solidFill>
            </a:rPr>
            <a:t>المراقبة بناءً على المؤشرات </a:t>
          </a:r>
          <a:r>
            <a:rPr lang="en-US" sz="1800" kern="1200" dirty="0">
              <a:solidFill>
                <a:schemeClr val="tx1"/>
              </a:solidFill>
            </a:rPr>
            <a:t>(</a:t>
          </a:r>
          <a:r>
            <a:rPr lang="en-GB" sz="1800" kern="1200" dirty="0">
              <a:solidFill>
                <a:schemeClr val="tx1"/>
              </a:solidFill>
            </a:rPr>
            <a:t>IBS</a:t>
          </a:r>
          <a:r>
            <a:rPr lang="en-US" sz="1800" kern="1200" dirty="0">
              <a:solidFill>
                <a:schemeClr val="tx1"/>
              </a:solidFill>
            </a:rPr>
            <a:t>)</a:t>
          </a:r>
          <a:endParaRPr lang="ar-OM" sz="1800" kern="1200" dirty="0">
            <a:solidFill>
              <a:schemeClr val="tx1"/>
            </a:solidFill>
          </a:endParaRP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ts val="1800"/>
            </a:lnSpc>
            <a:spcBef>
              <a:spcPct val="0"/>
            </a:spcBef>
            <a:spcAft>
              <a:spcPct val="35000"/>
            </a:spcAft>
            <a:buNone/>
          </a:pPr>
          <a:r>
            <a:rPr lang="ar-OM" sz="1800" b="1" kern="1200" dirty="0">
              <a:solidFill>
                <a:prstClr val="black"/>
              </a:solidFill>
              <a:latin typeface="Tahoma"/>
              <a:ea typeface="+mn-ea"/>
              <a:cs typeface="+mn-cs"/>
            </a:rPr>
            <a:t> أنظمة المراقبة القطرية/الإقليمية</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dirty="0">
              <a:solidFill>
                <a:schemeClr val="tx1"/>
              </a:solidFill>
            </a:rPr>
            <a:t>المراقبة بناءً على الأحداث </a:t>
          </a:r>
          <a:r>
            <a:rPr lang="en-US" sz="1800" kern="1200" dirty="0">
              <a:solidFill>
                <a:schemeClr val="tx1"/>
              </a:solidFill>
            </a:rPr>
            <a:t>(</a:t>
          </a:r>
          <a:r>
            <a:rPr lang="en-GB" sz="1800" kern="1200" dirty="0">
              <a:solidFill>
                <a:schemeClr val="tx1"/>
              </a:solidFill>
            </a:rPr>
            <a:t>EBS</a:t>
          </a:r>
          <a:r>
            <a:rPr lang="en-US" sz="1800" kern="1200" dirty="0">
              <a:solidFill>
                <a:schemeClr val="tx1"/>
              </a:solidFill>
            </a:rPr>
            <a:t>)</a:t>
          </a:r>
          <a:endParaRPr lang="ar-OM" sz="1800" kern="1200" dirty="0">
            <a:solidFill>
              <a:schemeClr val="tx1"/>
            </a:solidFill>
          </a:endParaRP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dirty="0">
              <a:solidFill>
                <a:schemeClr val="tx1"/>
              </a:solidFill>
            </a:rPr>
            <a:t>المصادر العامة الرسمية</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a:solidFill>
                <a:schemeClr val="tx1"/>
              </a:solidFill>
            </a:rPr>
            <a:t> المصادر غير الرسمية</a:t>
          </a: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a:solidFill>
                <a:schemeClr val="tx1"/>
              </a:solidFill>
            </a:rPr>
            <a:t>تطبيقات تجميع المعلومات عبر الويب</a:t>
          </a: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تخضع للإشراف</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تلقائية</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a:solidFill>
                <a:schemeClr val="tx1"/>
              </a:solidFill>
            </a:rPr>
            <a:t>وسائل التواصل الاجتماعي</a:t>
          </a: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المراقبة اليدوية</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المراقبة التلقائية</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a:solidFill>
                <a:schemeClr val="tx1"/>
              </a:solidFill>
            </a:rPr>
            <a:t>المنصات المقيدة</a:t>
          </a:r>
        </a:p>
      </dsp:txBody>
      <dsp:txXfrm>
        <a:off x="2355412" y="1892541"/>
        <a:ext cx="1847101" cy="84431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6439176" y="1507403"/>
          <a:ext cx="2571367" cy="257005"/>
        </a:xfrm>
        <a:custGeom>
          <a:avLst/>
          <a:gdLst/>
          <a:ahLst/>
          <a:cxnLst/>
          <a:rect l="0" t="0" r="0" b="0"/>
          <a:pathLst>
            <a:path>
              <a:moveTo>
                <a:pt x="0" y="0"/>
              </a:moveTo>
              <a:lnTo>
                <a:pt x="0" y="126485"/>
              </a:lnTo>
              <a:lnTo>
                <a:pt x="2571367" y="126485"/>
              </a:lnTo>
              <a:lnTo>
                <a:pt x="2571367" y="257005"/>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290804"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314086"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7" y="2426099"/>
          <a:ext cx="1601053" cy="447502"/>
        </a:xfrm>
        <a:custGeom>
          <a:avLst/>
          <a:gdLst/>
          <a:ahLst/>
          <a:cxnLst/>
          <a:rect l="0" t="0" r="0" b="0"/>
          <a:pathLst>
            <a:path>
              <a:moveTo>
                <a:pt x="0" y="0"/>
              </a:moveTo>
              <a:lnTo>
                <a:pt x="0" y="316982"/>
              </a:lnTo>
              <a:lnTo>
                <a:pt x="1601053" y="316982"/>
              </a:lnTo>
              <a:lnTo>
                <a:pt x="1601053" y="44750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967294"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967294"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329572" y="2426099"/>
          <a:ext cx="1187604" cy="443717"/>
        </a:xfrm>
        <a:custGeom>
          <a:avLst/>
          <a:gdLst/>
          <a:ahLst/>
          <a:cxnLst/>
          <a:rect l="0" t="0" r="0" b="0"/>
          <a:pathLst>
            <a:path>
              <a:moveTo>
                <a:pt x="1187604" y="0"/>
              </a:moveTo>
              <a:lnTo>
                <a:pt x="1187604" y="313197"/>
              </a:lnTo>
              <a:lnTo>
                <a:pt x="0" y="313197"/>
              </a:lnTo>
              <a:lnTo>
                <a:pt x="0" y="443717"/>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393456" y="1507403"/>
          <a:ext cx="91440" cy="297174"/>
        </a:xfrm>
        <a:custGeom>
          <a:avLst/>
          <a:gdLst/>
          <a:ahLst/>
          <a:cxnLst/>
          <a:rect l="0" t="0" r="0" b="0"/>
          <a:pathLst>
            <a:path>
              <a:moveTo>
                <a:pt x="45720" y="0"/>
              </a:moveTo>
              <a:lnTo>
                <a:pt x="45720" y="166654"/>
              </a:lnTo>
              <a:lnTo>
                <a:pt x="123721" y="166654"/>
              </a:lnTo>
              <a:lnTo>
                <a:pt x="123721" y="297174"/>
              </a:lnTo>
            </a:path>
          </a:pathLst>
        </a:custGeom>
        <a:noFill/>
        <a:ln w="12700" cap="flat" cmpd="sng" algn="ctr">
          <a:solidFill>
            <a:schemeClr val="accent1">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3469574" y="1507403"/>
          <a:ext cx="2969601" cy="292799"/>
        </a:xfrm>
        <a:custGeom>
          <a:avLst/>
          <a:gdLst/>
          <a:ahLst/>
          <a:cxnLst/>
          <a:rect l="0" t="0" r="0" b="0"/>
          <a:pathLst>
            <a:path>
              <a:moveTo>
                <a:pt x="2969601" y="0"/>
              </a:moveTo>
              <a:lnTo>
                <a:pt x="2969601" y="162279"/>
              </a:lnTo>
              <a:lnTo>
                <a:pt x="0" y="162279"/>
              </a:lnTo>
              <a:lnTo>
                <a:pt x="0" y="29279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4850460" y="624841"/>
          <a:ext cx="1588716" cy="261039"/>
        </a:xfrm>
        <a:custGeom>
          <a:avLst/>
          <a:gdLst/>
          <a:ahLst/>
          <a:cxnLst/>
          <a:rect l="0" t="0" r="0" b="0"/>
          <a:pathLst>
            <a:path>
              <a:moveTo>
                <a:pt x="0" y="0"/>
              </a:moveTo>
              <a:lnTo>
                <a:pt x="0" y="130519"/>
              </a:lnTo>
              <a:lnTo>
                <a:pt x="1588716" y="130519"/>
              </a:lnTo>
              <a:lnTo>
                <a:pt x="1588716"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3776451" cy="261039"/>
        </a:xfrm>
        <a:custGeom>
          <a:avLst/>
          <a:gdLst/>
          <a:ahLst/>
          <a:cxnLst/>
          <a:rect l="0" t="0" r="0" b="0"/>
          <a:pathLst>
            <a:path>
              <a:moveTo>
                <a:pt x="3776451" y="0"/>
              </a:moveTo>
              <a:lnTo>
                <a:pt x="3776451"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230091"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ar-OM" sz="2000" b="1" kern="1200">
              <a:solidFill>
                <a:schemeClr val="tx1"/>
              </a:solidFill>
            </a:rPr>
            <a:t>مصادر الاستخبارات الوبائية</a:t>
          </a:r>
        </a:p>
      </dsp:txBody>
      <dsp:txXfrm>
        <a:off x="2230091"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dirty="0">
              <a:solidFill>
                <a:schemeClr val="tx1"/>
              </a:solidFill>
            </a:rPr>
            <a:t>المراقبة بناءً على المؤشرات </a:t>
          </a:r>
          <a:r>
            <a:rPr lang="en-US" sz="1800" kern="1200" dirty="0">
              <a:solidFill>
                <a:schemeClr val="tx1"/>
              </a:solidFill>
            </a:rPr>
            <a:t>(</a:t>
          </a:r>
          <a:r>
            <a:rPr lang="en-GB" sz="1800" kern="1200" dirty="0">
              <a:solidFill>
                <a:schemeClr val="tx1"/>
              </a:solidFill>
            </a:rPr>
            <a:t>IBS</a:t>
          </a:r>
          <a:r>
            <a:rPr lang="en-US" sz="1800" kern="1200" dirty="0">
              <a:solidFill>
                <a:schemeClr val="tx1"/>
              </a:solidFill>
            </a:rPr>
            <a:t>)</a:t>
          </a:r>
          <a:endParaRPr lang="ar-OM" sz="1800" kern="1200" dirty="0">
            <a:solidFill>
              <a:schemeClr val="tx1"/>
            </a:solidFill>
          </a:endParaRP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ts val="1800"/>
            </a:lnSpc>
            <a:spcBef>
              <a:spcPct val="0"/>
            </a:spcBef>
            <a:spcAft>
              <a:spcPct val="35000"/>
            </a:spcAft>
            <a:buNone/>
          </a:pPr>
          <a:r>
            <a:rPr lang="ar-OM" sz="1800" b="1" kern="1200" dirty="0">
              <a:solidFill>
                <a:prstClr val="black"/>
              </a:solidFill>
              <a:latin typeface="Tahoma"/>
              <a:ea typeface="+mn-ea"/>
              <a:cs typeface="+mn-cs"/>
            </a:rPr>
            <a:t> أنظمة المراقبة القطرية/الإقليمية</a:t>
          </a:r>
        </a:p>
      </dsp:txBody>
      <dsp:txXfrm>
        <a:off x="0" y="1782861"/>
        <a:ext cx="2156445" cy="2009436"/>
      </dsp:txXfrm>
    </dsp:sp>
    <dsp:sp modelId="{4EEACEDB-4FDE-4620-9D82-683F265FC5CD}">
      <dsp:nvSpPr>
        <dsp:cNvPr id="0" name=""/>
        <dsp:cNvSpPr/>
      </dsp:nvSpPr>
      <dsp:spPr>
        <a:xfrm>
          <a:off x="4740133"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dirty="0">
              <a:solidFill>
                <a:schemeClr val="tx1"/>
              </a:solidFill>
            </a:rPr>
            <a:t>المراقبة بناءً على الأحداث </a:t>
          </a:r>
          <a:r>
            <a:rPr lang="en-US" sz="1800" kern="1200" dirty="0">
              <a:solidFill>
                <a:schemeClr val="tx1"/>
              </a:solidFill>
            </a:rPr>
            <a:t> (</a:t>
          </a:r>
          <a:r>
            <a:rPr lang="en-GB" sz="1800" kern="1200" dirty="0">
              <a:solidFill>
                <a:schemeClr val="tx1"/>
              </a:solidFill>
            </a:rPr>
            <a:t>EBS</a:t>
          </a:r>
          <a:r>
            <a:rPr lang="en-US" sz="1800" kern="1200" dirty="0">
              <a:solidFill>
                <a:schemeClr val="tx1"/>
              </a:solidFill>
            </a:rPr>
            <a:t>)</a:t>
          </a:r>
          <a:endParaRPr lang="ar-OM" sz="1800" kern="1200" dirty="0">
            <a:solidFill>
              <a:schemeClr val="tx1"/>
            </a:solidFill>
          </a:endParaRPr>
        </a:p>
      </dsp:txBody>
      <dsp:txXfrm>
        <a:off x="4740133" y="885881"/>
        <a:ext cx="3398084" cy="621522"/>
      </dsp:txXfrm>
    </dsp:sp>
    <dsp:sp modelId="{9FF3A39D-0905-4C97-9D51-3FC2F3A87DBE}">
      <dsp:nvSpPr>
        <dsp:cNvPr id="0" name=""/>
        <dsp:cNvSpPr/>
      </dsp:nvSpPr>
      <dsp:spPr>
        <a:xfrm>
          <a:off x="2533382" y="1800202"/>
          <a:ext cx="1872384" cy="141621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dirty="0">
              <a:solidFill>
                <a:schemeClr val="tx1"/>
              </a:solidFill>
            </a:rPr>
            <a:t>المصادر العامة الرسمية</a:t>
          </a:r>
        </a:p>
      </dsp:txBody>
      <dsp:txXfrm>
        <a:off x="2533382" y="1800202"/>
        <a:ext cx="1872384" cy="1416218"/>
      </dsp:txXfrm>
    </dsp:sp>
    <dsp:sp modelId="{2CA59586-9F06-4B39-8838-CA47892FF3C1}">
      <dsp:nvSpPr>
        <dsp:cNvPr id="0" name=""/>
        <dsp:cNvSpPr/>
      </dsp:nvSpPr>
      <dsp:spPr>
        <a:xfrm>
          <a:off x="5895655" y="1804577"/>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a:solidFill>
                <a:schemeClr val="tx1"/>
              </a:solidFill>
            </a:rPr>
            <a:t> المصادر غير الرسمية</a:t>
          </a:r>
        </a:p>
      </dsp:txBody>
      <dsp:txXfrm>
        <a:off x="5895655" y="1804577"/>
        <a:ext cx="1243044" cy="621522"/>
      </dsp:txXfrm>
    </dsp:sp>
    <dsp:sp modelId="{2A57D823-3AA5-4A4B-AAD3-D613E6546A7C}">
      <dsp:nvSpPr>
        <dsp:cNvPr id="0" name=""/>
        <dsp:cNvSpPr/>
      </dsp:nvSpPr>
      <dsp:spPr>
        <a:xfrm>
          <a:off x="4532421"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a:solidFill>
                <a:schemeClr val="tx1"/>
              </a:solidFill>
            </a:rPr>
            <a:t>تطبيقات تجميع المعلومات عبر الويب</a:t>
          </a:r>
        </a:p>
      </dsp:txBody>
      <dsp:txXfrm>
        <a:off x="4532421" y="2869816"/>
        <a:ext cx="1594303" cy="621522"/>
      </dsp:txXfrm>
    </dsp:sp>
    <dsp:sp modelId="{8D0C13AB-C462-43E3-A3AF-A564B358527F}">
      <dsp:nvSpPr>
        <dsp:cNvPr id="0" name=""/>
        <dsp:cNvSpPr/>
      </dsp:nvSpPr>
      <dsp:spPr>
        <a:xfrm>
          <a:off x="3915429"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تخضع للإشراف</a:t>
          </a:r>
        </a:p>
      </dsp:txBody>
      <dsp:txXfrm>
        <a:off x="3915429" y="3706217"/>
        <a:ext cx="2909394" cy="799252"/>
      </dsp:txXfrm>
    </dsp:sp>
    <dsp:sp modelId="{CE8A23E9-2B39-44A2-9480-E3D4A161EC0C}">
      <dsp:nvSpPr>
        <dsp:cNvPr id="0" name=""/>
        <dsp:cNvSpPr/>
      </dsp:nvSpPr>
      <dsp:spPr>
        <a:xfrm>
          <a:off x="3930769"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تلقائية</a:t>
          </a:r>
        </a:p>
      </dsp:txBody>
      <dsp:txXfrm>
        <a:off x="3930769" y="4597176"/>
        <a:ext cx="2909394" cy="789625"/>
      </dsp:txXfrm>
    </dsp:sp>
    <dsp:sp modelId="{FAC8978D-8A9E-41DD-91FC-B3447CB1444B}">
      <dsp:nvSpPr>
        <dsp:cNvPr id="0" name=""/>
        <dsp:cNvSpPr/>
      </dsp:nvSpPr>
      <dsp:spPr>
        <a:xfrm>
          <a:off x="7342409"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a:solidFill>
                <a:schemeClr val="tx1"/>
              </a:solidFill>
            </a:rPr>
            <a:t>وسائل التواصل الاجتماعي</a:t>
          </a:r>
        </a:p>
      </dsp:txBody>
      <dsp:txXfrm>
        <a:off x="7342409" y="2873602"/>
        <a:ext cx="1551642" cy="621522"/>
      </dsp:txXfrm>
    </dsp:sp>
    <dsp:sp modelId="{3B102C13-2265-449E-9664-BE03570BD9D1}">
      <dsp:nvSpPr>
        <dsp:cNvPr id="0" name=""/>
        <dsp:cNvSpPr/>
      </dsp:nvSpPr>
      <dsp:spPr>
        <a:xfrm>
          <a:off x="7314086"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المراقبة اليدوية</a:t>
          </a:r>
        </a:p>
      </dsp:txBody>
      <dsp:txXfrm>
        <a:off x="7314086" y="3728835"/>
        <a:ext cx="2862345" cy="805921"/>
      </dsp:txXfrm>
    </dsp:sp>
    <dsp:sp modelId="{6053D35F-DC01-4439-B53C-3B0A4A855C70}">
      <dsp:nvSpPr>
        <dsp:cNvPr id="0" name=""/>
        <dsp:cNvSpPr/>
      </dsp:nvSpPr>
      <dsp:spPr>
        <a:xfrm>
          <a:off x="7290804"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المراقبة التلقائية</a:t>
          </a:r>
        </a:p>
      </dsp:txBody>
      <dsp:txXfrm>
        <a:off x="7290804" y="4608002"/>
        <a:ext cx="2885627" cy="778798"/>
      </dsp:txXfrm>
    </dsp:sp>
    <dsp:sp modelId="{685535E9-4E5B-4929-8F71-A33966682D16}">
      <dsp:nvSpPr>
        <dsp:cNvPr id="0" name=""/>
        <dsp:cNvSpPr/>
      </dsp:nvSpPr>
      <dsp:spPr>
        <a:xfrm>
          <a:off x="8086992" y="1764408"/>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a:solidFill>
                <a:schemeClr val="tx1"/>
              </a:solidFill>
            </a:rPr>
            <a:t>المنصات المقيدة</a:t>
          </a:r>
        </a:p>
      </dsp:txBody>
      <dsp:txXfrm>
        <a:off x="8086992" y="1764408"/>
        <a:ext cx="1847101" cy="84431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25400" cap="flat" cmpd="sng" algn="ctr">
          <a:solidFill>
            <a:schemeClr val="tx2"/>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ar-OM" sz="2000" b="1" kern="1200">
              <a:solidFill>
                <a:schemeClr val="tx1"/>
              </a:solidFill>
            </a:rPr>
            <a:t>مصادر الاستخبارات الوبائية</a:t>
          </a: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dirty="0">
              <a:solidFill>
                <a:schemeClr val="tx1"/>
              </a:solidFill>
            </a:rPr>
            <a:t>المراقبة بناءً على المؤشرات </a:t>
          </a:r>
          <a:r>
            <a:rPr lang="en-US" sz="1800" kern="1200" dirty="0">
              <a:solidFill>
                <a:schemeClr val="tx1"/>
              </a:solidFill>
            </a:rPr>
            <a:t>(</a:t>
          </a:r>
          <a:r>
            <a:rPr lang="en-GB" sz="1800" kern="1200" dirty="0">
              <a:solidFill>
                <a:schemeClr val="tx1"/>
              </a:solidFill>
            </a:rPr>
            <a:t>IBS</a:t>
          </a:r>
          <a:r>
            <a:rPr lang="en-US" sz="1800" kern="1200" dirty="0">
              <a:solidFill>
                <a:schemeClr val="tx1"/>
              </a:solidFill>
            </a:rPr>
            <a:t>)</a:t>
          </a:r>
          <a:endParaRPr lang="ar-OM" sz="1800" kern="1200" dirty="0">
            <a:solidFill>
              <a:schemeClr val="tx1"/>
            </a:solidFill>
          </a:endParaRP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ts val="1800"/>
            </a:lnSpc>
            <a:spcBef>
              <a:spcPct val="0"/>
            </a:spcBef>
            <a:spcAft>
              <a:spcPct val="35000"/>
            </a:spcAft>
            <a:buNone/>
          </a:pPr>
          <a:r>
            <a:rPr lang="ar-OM" sz="1800" b="1" kern="1200" dirty="0">
              <a:solidFill>
                <a:prstClr val="black"/>
              </a:solidFill>
              <a:latin typeface="Tahoma"/>
              <a:ea typeface="+mn-ea"/>
              <a:cs typeface="+mn-cs"/>
            </a:rPr>
            <a:t> أنظمة المراقبة القطرية/الإقليمية</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dirty="0">
              <a:solidFill>
                <a:schemeClr val="tx1"/>
              </a:solidFill>
            </a:rPr>
            <a:t>المراقبة بناءً على الأحداث</a:t>
          </a:r>
          <a:r>
            <a:rPr lang="en-US" sz="1800" kern="1200" dirty="0">
              <a:solidFill>
                <a:schemeClr val="tx1"/>
              </a:solidFill>
            </a:rPr>
            <a:t> (</a:t>
          </a:r>
          <a:r>
            <a:rPr lang="en-GB" sz="1800" kern="1200" dirty="0">
              <a:solidFill>
                <a:schemeClr val="tx1"/>
              </a:solidFill>
            </a:rPr>
            <a:t>EBS</a:t>
          </a:r>
          <a:r>
            <a:rPr lang="en-US" sz="1800" kern="1200" dirty="0">
              <a:solidFill>
                <a:schemeClr val="tx1"/>
              </a:solidFill>
            </a:rPr>
            <a:t>)</a:t>
          </a:r>
          <a:endParaRPr lang="ar-OM" sz="1800" kern="1200" dirty="0">
            <a:solidFill>
              <a:schemeClr val="tx1"/>
            </a:solidFill>
          </a:endParaRP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a:solidFill>
                <a:schemeClr val="tx1"/>
              </a:solidFill>
            </a:rPr>
            <a:t>المصادر العامة الرسمية</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a:solidFill>
                <a:schemeClr val="tx1"/>
              </a:solidFill>
            </a:rPr>
            <a:t> المصادر غير الرسمية</a:t>
          </a: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a:solidFill>
                <a:schemeClr val="tx1"/>
              </a:solidFill>
            </a:rPr>
            <a:t>تطبيقات تجميع المعلومات عبر الويب</a:t>
          </a: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تخضع للإشراف</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تلقائية</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a:solidFill>
                <a:schemeClr val="tx1"/>
              </a:solidFill>
            </a:rPr>
            <a:t>وسائل التواصل الاجتماعي</a:t>
          </a: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المراقبة اليدوية</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المراقبة التلقائية</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a:solidFill>
                <a:schemeClr val="tx1"/>
              </a:solidFill>
            </a:rPr>
            <a:t>المنصات المقيدة</a:t>
          </a:r>
        </a:p>
      </dsp:txBody>
      <dsp:txXfrm>
        <a:off x="2355412" y="1892541"/>
        <a:ext cx="1847101" cy="84431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12700" cap="flat" cmpd="sng" algn="ctr">
          <a:solidFill>
            <a:schemeClr val="accent1">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ar-OM" sz="2000" b="1" kern="1200">
              <a:solidFill>
                <a:schemeClr val="tx1"/>
              </a:solidFill>
            </a:rPr>
            <a:t>مصادر الاستخبارات الوبائية</a:t>
          </a: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dirty="0">
              <a:solidFill>
                <a:schemeClr val="tx1"/>
              </a:solidFill>
            </a:rPr>
            <a:t>المراقبة بناءً على المؤشرات </a:t>
          </a:r>
          <a:r>
            <a:rPr lang="en-US" sz="1800" kern="1200" dirty="0">
              <a:solidFill>
                <a:schemeClr val="tx1"/>
              </a:solidFill>
            </a:rPr>
            <a:t>(</a:t>
          </a:r>
          <a:r>
            <a:rPr lang="en-GB" sz="1800" kern="1200" dirty="0">
              <a:solidFill>
                <a:schemeClr val="tx1"/>
              </a:solidFill>
            </a:rPr>
            <a:t>IBS</a:t>
          </a:r>
          <a:r>
            <a:rPr lang="en-US" sz="1800" kern="1200" dirty="0">
              <a:solidFill>
                <a:schemeClr val="tx1"/>
              </a:solidFill>
            </a:rPr>
            <a:t>)</a:t>
          </a:r>
          <a:endParaRPr lang="ar-OM" sz="1800" kern="1200" dirty="0">
            <a:solidFill>
              <a:schemeClr val="tx1"/>
            </a:solidFill>
          </a:endParaRP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ts val="1800"/>
            </a:lnSpc>
            <a:spcBef>
              <a:spcPct val="0"/>
            </a:spcBef>
            <a:spcAft>
              <a:spcPct val="35000"/>
            </a:spcAft>
            <a:buNone/>
          </a:pPr>
          <a:r>
            <a:rPr lang="ar-OM" sz="1800" b="1" kern="1200" dirty="0">
              <a:solidFill>
                <a:prstClr val="black"/>
              </a:solidFill>
              <a:latin typeface="Tahoma"/>
              <a:ea typeface="+mn-ea"/>
              <a:cs typeface="+mn-cs"/>
            </a:rPr>
            <a:t> أنظمة المراقبة القطرية/الإقليمية</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dirty="0">
              <a:solidFill>
                <a:schemeClr val="tx1"/>
              </a:solidFill>
            </a:rPr>
            <a:t>المراقبة بناءً على الأحداث </a:t>
          </a:r>
          <a:r>
            <a:rPr lang="en-US" sz="1800" kern="1200" dirty="0">
              <a:solidFill>
                <a:schemeClr val="tx1"/>
              </a:solidFill>
            </a:rPr>
            <a:t> (</a:t>
          </a:r>
          <a:r>
            <a:rPr lang="en-GB" sz="1800" kern="1200" dirty="0">
              <a:solidFill>
                <a:schemeClr val="tx1"/>
              </a:solidFill>
            </a:rPr>
            <a:t>EBS</a:t>
          </a:r>
          <a:r>
            <a:rPr lang="en-US" sz="1800" kern="1200" dirty="0">
              <a:solidFill>
                <a:schemeClr val="tx1"/>
              </a:solidFill>
            </a:rPr>
            <a:t>)</a:t>
          </a:r>
          <a:endParaRPr lang="ar-OM" sz="1800" kern="1200" dirty="0">
            <a:solidFill>
              <a:schemeClr val="tx1"/>
            </a:solidFill>
          </a:endParaRP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dirty="0">
              <a:solidFill>
                <a:schemeClr val="tx1"/>
              </a:solidFill>
            </a:rPr>
            <a:t>المصادر العامة الرسمية</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a:solidFill>
                <a:schemeClr val="tx1"/>
              </a:solidFill>
            </a:rPr>
            <a:t> المصادر غير الرسمية</a:t>
          </a: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a:solidFill>
                <a:schemeClr val="tx1"/>
              </a:solidFill>
            </a:rPr>
            <a:t>تطبيقات تجميع المعلومات عبر الويب</a:t>
          </a: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تخضع للإشراف</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تلقائية</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a:solidFill>
                <a:schemeClr val="tx1"/>
              </a:solidFill>
            </a:rPr>
            <a:t>وسائل التواصل الاجتماعي</a:t>
          </a: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المراقبة اليدوية</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المراقبة التلقائية</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a:solidFill>
                <a:schemeClr val="tx1"/>
              </a:solidFill>
            </a:rPr>
            <a:t>المنصات المقيدة</a:t>
          </a:r>
        </a:p>
      </dsp:txBody>
      <dsp:txXfrm>
        <a:off x="2355412" y="1892541"/>
        <a:ext cx="1847101" cy="84431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12700" cap="flat" cmpd="sng" algn="ctr">
          <a:solidFill>
            <a:schemeClr val="accent1">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ar-OM" sz="2000" b="1" kern="1200">
              <a:solidFill>
                <a:schemeClr val="tx1"/>
              </a:solidFill>
            </a:rPr>
            <a:t>مصادر الاستخبارات الوبائية</a:t>
          </a: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a:solidFill>
                <a:schemeClr val="tx1"/>
              </a:solidFill>
            </a:rPr>
            <a:t>المراقبة بناءً على المؤشرات (</a:t>
          </a:r>
          <a:r>
            <a:rPr lang="en-GB" sz="1800" kern="1200">
              <a:solidFill>
                <a:schemeClr val="tx1"/>
              </a:solidFill>
            </a:rPr>
            <a:t>IBS</a:t>
          </a:r>
          <a:r>
            <a:rPr lang="ar-OM" sz="1800" kern="1200">
              <a:solidFill>
                <a:schemeClr val="tx1"/>
              </a:solidFill>
            </a:rPr>
            <a:t>)</a:t>
          </a: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ts val="1800"/>
            </a:lnSpc>
            <a:spcBef>
              <a:spcPct val="0"/>
            </a:spcBef>
            <a:spcAft>
              <a:spcPct val="35000"/>
            </a:spcAft>
            <a:buNone/>
          </a:pPr>
          <a:r>
            <a:rPr lang="ar-OM" sz="1800" b="1" kern="1200">
              <a:solidFill>
                <a:prstClr val="black"/>
              </a:solidFill>
              <a:latin typeface="Tahoma"/>
              <a:ea typeface="+mn-ea"/>
              <a:cs typeface="+mn-cs"/>
            </a:rPr>
            <a:t> أنظمة المراقبة القطرية/الإقليمية</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a:solidFill>
                <a:schemeClr val="tx1"/>
              </a:solidFill>
            </a:rPr>
            <a:t>المراقبة بناءً على الأحداث (</a:t>
          </a:r>
          <a:r>
            <a:rPr lang="en-GB" sz="1800" kern="1200">
              <a:solidFill>
                <a:schemeClr val="tx1"/>
              </a:solidFill>
            </a:rPr>
            <a:t>EBS</a:t>
          </a:r>
          <a:r>
            <a:rPr lang="ar-OM" sz="1800" kern="1200">
              <a:solidFill>
                <a:schemeClr val="tx1"/>
              </a:solidFill>
            </a:rPr>
            <a:t>)</a:t>
          </a: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a:solidFill>
                <a:schemeClr val="tx1"/>
              </a:solidFill>
            </a:rPr>
            <a:t>المصادر العامة الرسمية</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a:solidFill>
                <a:schemeClr val="tx1"/>
              </a:solidFill>
            </a:rPr>
            <a:t> المصادر غير الرسمية</a:t>
          </a: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a:solidFill>
                <a:schemeClr val="tx1"/>
              </a:solidFill>
            </a:rPr>
            <a:t>تطبيقات تجميع المعلومات عبر الويب</a:t>
          </a: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تخضع للإشراف</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تلقائية</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a:solidFill>
                <a:schemeClr val="tx1"/>
              </a:solidFill>
            </a:rPr>
            <a:t>وسائل التواصل الاجتماعي</a:t>
          </a: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المراقبة اليدوية</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المراقبة التلقائية</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dirty="0">
              <a:solidFill>
                <a:schemeClr val="tx1"/>
              </a:solidFill>
            </a:rPr>
            <a:t>المنصات المقيدة</a:t>
          </a:r>
        </a:p>
      </dsp:txBody>
      <dsp:txXfrm>
        <a:off x="2355412" y="1892541"/>
        <a:ext cx="1847101" cy="84431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0D4822-82DC-463C-AA66-FAF41C135A0A}">
      <dsp:nvSpPr>
        <dsp:cNvPr id="0" name=""/>
        <dsp:cNvSpPr/>
      </dsp:nvSpPr>
      <dsp:spPr>
        <a:xfrm>
          <a:off x="2068067" y="1687292"/>
          <a:ext cx="934495" cy="934495"/>
        </a:xfrm>
        <a:prstGeom prst="ellipse">
          <a:avLst/>
        </a:prstGeom>
        <a:solidFill>
          <a:srgbClr val="000066"/>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ar-OM" sz="1300" b="1" kern="1200">
              <a:solidFill>
                <a:schemeClr val="bg1"/>
              </a:solidFill>
            </a:rPr>
            <a:t>نظام الإنذار المبكر والاستجابة</a:t>
          </a:r>
        </a:p>
      </dsp:txBody>
      <dsp:txXfrm>
        <a:off x="2204921" y="1824146"/>
        <a:ext cx="660787" cy="660787"/>
      </dsp:txXfrm>
    </dsp:sp>
    <dsp:sp modelId="{D79FD197-5886-469B-BDF5-24ADF13F755F}">
      <dsp:nvSpPr>
        <dsp:cNvPr id="0" name=""/>
        <dsp:cNvSpPr/>
      </dsp:nvSpPr>
      <dsp:spPr>
        <a:xfrm rot="16200000">
          <a:off x="2412563" y="1270071"/>
          <a:ext cx="245503" cy="385125"/>
        </a:xfrm>
        <a:prstGeom prst="rightArrow">
          <a:avLst>
            <a:gd name="adj1" fmla="val 60000"/>
            <a:gd name="adj2" fmla="val 50000"/>
          </a:avLst>
        </a:prstGeom>
        <a:solidFill>
          <a:srgbClr val="000066"/>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GB" sz="1600" kern="1200"/>
        </a:p>
      </dsp:txBody>
      <dsp:txXfrm>
        <a:off x="2449389" y="1383922"/>
        <a:ext cx="171852" cy="231075"/>
      </dsp:txXfrm>
    </dsp:sp>
    <dsp:sp modelId="{A42BC0E4-2BFE-4BDC-8B88-887CF2CE0ED5}">
      <dsp:nvSpPr>
        <dsp:cNvPr id="0" name=""/>
        <dsp:cNvSpPr/>
      </dsp:nvSpPr>
      <dsp:spPr>
        <a:xfrm>
          <a:off x="1881304" y="-84542"/>
          <a:ext cx="1308021" cy="1308621"/>
        </a:xfrm>
        <a:prstGeom prst="ellipse">
          <a:avLst/>
        </a:prstGeom>
        <a:solidFill>
          <a:schemeClr val="accent1">
            <a:lumMod val="60000"/>
            <a:lumOff val="40000"/>
          </a:schemeClr>
        </a:solidFill>
        <a:ln w="9525" cap="flat" cmpd="sng" algn="ctr">
          <a:solidFill>
            <a:srgbClr val="00006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ar-OM" sz="1300" b="1" kern="1200" dirty="0">
              <a:solidFill>
                <a:srgbClr val="000066"/>
              </a:solidFill>
            </a:rPr>
            <a:t>الدول الأعضاء في الاتحاد الأوروبي</a:t>
          </a:r>
        </a:p>
      </dsp:txBody>
      <dsp:txXfrm>
        <a:off x="2072859" y="107101"/>
        <a:ext cx="924911" cy="925335"/>
      </dsp:txXfrm>
    </dsp:sp>
    <dsp:sp modelId="{9B16A647-421A-4510-946F-F3BE50B5CA53}">
      <dsp:nvSpPr>
        <dsp:cNvPr id="0" name=""/>
        <dsp:cNvSpPr/>
      </dsp:nvSpPr>
      <dsp:spPr>
        <a:xfrm rot="20520000">
          <a:off x="3070604" y="1748167"/>
          <a:ext cx="245500" cy="385125"/>
        </a:xfrm>
        <a:prstGeom prst="rightArrow">
          <a:avLst>
            <a:gd name="adj1" fmla="val 60000"/>
            <a:gd name="adj2" fmla="val 50000"/>
          </a:avLst>
        </a:prstGeom>
        <a:solidFill>
          <a:srgbClr val="000066"/>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GB" sz="1600" kern="1200"/>
        </a:p>
      </dsp:txBody>
      <dsp:txXfrm>
        <a:off x="3072406" y="1836572"/>
        <a:ext cx="171850" cy="231075"/>
      </dsp:txXfrm>
    </dsp:sp>
    <dsp:sp modelId="{086D9456-31C0-4A80-9C64-518FF925E83E}">
      <dsp:nvSpPr>
        <dsp:cNvPr id="0" name=""/>
        <dsp:cNvSpPr/>
      </dsp:nvSpPr>
      <dsp:spPr>
        <a:xfrm>
          <a:off x="3388206" y="1010502"/>
          <a:ext cx="1308632" cy="1308632"/>
        </a:xfrm>
        <a:prstGeom prst="ellipse">
          <a:avLst/>
        </a:prstGeom>
        <a:solidFill>
          <a:schemeClr val="accent1">
            <a:lumMod val="60000"/>
            <a:lumOff val="40000"/>
          </a:schemeClr>
        </a:solidFill>
        <a:ln w="12700" cap="flat" cmpd="sng" algn="ctr">
          <a:solidFill>
            <a:srgbClr val="00006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ar-OM" sz="1300" b="1" kern="1200" dirty="0">
              <a:solidFill>
                <a:srgbClr val="000066"/>
              </a:solidFill>
            </a:rPr>
            <a:t>منظمة الصحة العالمية</a:t>
          </a:r>
        </a:p>
      </dsp:txBody>
      <dsp:txXfrm>
        <a:off x="3579851" y="1202147"/>
        <a:ext cx="925342" cy="925342"/>
      </dsp:txXfrm>
    </dsp:sp>
    <dsp:sp modelId="{5AC6C125-5E07-4EC7-986B-B6FE87F5A08B}">
      <dsp:nvSpPr>
        <dsp:cNvPr id="0" name=""/>
        <dsp:cNvSpPr/>
      </dsp:nvSpPr>
      <dsp:spPr>
        <a:xfrm rot="3240000">
          <a:off x="2819561" y="2527728"/>
          <a:ext cx="253590" cy="385125"/>
        </a:xfrm>
        <a:prstGeom prst="rightArrow">
          <a:avLst>
            <a:gd name="adj1" fmla="val 60000"/>
            <a:gd name="adj2" fmla="val 50000"/>
          </a:avLst>
        </a:prstGeom>
        <a:solidFill>
          <a:srgbClr val="000066"/>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US" sz="1600" kern="1200"/>
        </a:p>
      </dsp:txBody>
      <dsp:txXfrm>
        <a:off x="2835241" y="2573979"/>
        <a:ext cx="177513" cy="231075"/>
      </dsp:txXfrm>
    </dsp:sp>
    <dsp:sp modelId="{B2DA910C-C486-4F95-BC0D-91C430485EC0}">
      <dsp:nvSpPr>
        <dsp:cNvPr id="0" name=""/>
        <dsp:cNvSpPr/>
      </dsp:nvSpPr>
      <dsp:spPr>
        <a:xfrm>
          <a:off x="2791610" y="2814483"/>
          <a:ext cx="1350419" cy="1244328"/>
        </a:xfrm>
        <a:prstGeom prst="ellipse">
          <a:avLst/>
        </a:prstGeom>
        <a:solidFill>
          <a:schemeClr val="accent1">
            <a:lumMod val="60000"/>
            <a:lumOff val="40000"/>
          </a:schemeClr>
        </a:solidFill>
        <a:ln w="12700" cap="flat" cmpd="sng" algn="ctr">
          <a:solidFill>
            <a:srgbClr val="00006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ar-OM" sz="1300" b="1" kern="1200">
              <a:solidFill>
                <a:srgbClr val="000066"/>
              </a:solidFill>
            </a:rPr>
            <a:t>وكالات الاتحاد الأوروبي الأخرى</a:t>
          </a:r>
        </a:p>
      </dsp:txBody>
      <dsp:txXfrm>
        <a:off x="2989374" y="2996711"/>
        <a:ext cx="954891" cy="879872"/>
      </dsp:txXfrm>
    </dsp:sp>
    <dsp:sp modelId="{BDD418B5-CCEA-4AF6-8AFC-88A96F51BEF3}">
      <dsp:nvSpPr>
        <dsp:cNvPr id="0" name=""/>
        <dsp:cNvSpPr/>
      </dsp:nvSpPr>
      <dsp:spPr>
        <a:xfrm rot="7560000">
          <a:off x="2005874" y="2521739"/>
          <a:ext cx="245500" cy="385125"/>
        </a:xfrm>
        <a:prstGeom prst="rightArrow">
          <a:avLst>
            <a:gd name="adj1" fmla="val 60000"/>
            <a:gd name="adj2" fmla="val 50000"/>
          </a:avLst>
        </a:prstGeom>
        <a:solidFill>
          <a:srgbClr val="000066"/>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GB" sz="1600" kern="1200"/>
        </a:p>
      </dsp:txBody>
      <dsp:txXfrm rot="10800000">
        <a:off x="2064344" y="2568972"/>
        <a:ext cx="171850" cy="231075"/>
      </dsp:txXfrm>
    </dsp:sp>
    <dsp:sp modelId="{CC55CCED-4F09-474F-A3F0-074ACC8D1878}">
      <dsp:nvSpPr>
        <dsp:cNvPr id="0" name=""/>
        <dsp:cNvSpPr/>
      </dsp:nvSpPr>
      <dsp:spPr>
        <a:xfrm>
          <a:off x="949493" y="2782331"/>
          <a:ext cx="1308632" cy="1308632"/>
        </a:xfrm>
        <a:prstGeom prst="ellipse">
          <a:avLst/>
        </a:prstGeom>
        <a:solidFill>
          <a:schemeClr val="accent1">
            <a:lumMod val="60000"/>
            <a:lumOff val="40000"/>
          </a:schemeClr>
        </a:solidFill>
        <a:ln w="12700" cap="flat" cmpd="sng" algn="ctr">
          <a:solidFill>
            <a:srgbClr val="00006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ar-OM" sz="1300" b="1" kern="1200" dirty="0">
              <a:solidFill>
                <a:srgbClr val="000066"/>
              </a:solidFill>
            </a:rPr>
            <a:t>المركز الأوروبي للوقاية من الأمراض ومكافحتها</a:t>
          </a:r>
        </a:p>
      </dsp:txBody>
      <dsp:txXfrm>
        <a:off x="1141138" y="2973976"/>
        <a:ext cx="925342" cy="925342"/>
      </dsp:txXfrm>
    </dsp:sp>
    <dsp:sp modelId="{6F43FF8E-801D-414B-9579-D32E5CF3520C}">
      <dsp:nvSpPr>
        <dsp:cNvPr id="0" name=""/>
        <dsp:cNvSpPr/>
      </dsp:nvSpPr>
      <dsp:spPr>
        <a:xfrm rot="11880000">
          <a:off x="1754525" y="1748167"/>
          <a:ext cx="245500" cy="385125"/>
        </a:xfrm>
        <a:prstGeom prst="rightArrow">
          <a:avLst>
            <a:gd name="adj1" fmla="val 60000"/>
            <a:gd name="adj2" fmla="val 50000"/>
          </a:avLst>
        </a:prstGeom>
        <a:solidFill>
          <a:srgbClr val="000066"/>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lang="en-GB" sz="1600" kern="1200"/>
        </a:p>
      </dsp:txBody>
      <dsp:txXfrm rot="10800000">
        <a:off x="1826373" y="1836572"/>
        <a:ext cx="171850" cy="231075"/>
      </dsp:txXfrm>
    </dsp:sp>
    <dsp:sp modelId="{3F90B87B-81A0-475B-AB2B-8FFC920B4181}">
      <dsp:nvSpPr>
        <dsp:cNvPr id="0" name=""/>
        <dsp:cNvSpPr/>
      </dsp:nvSpPr>
      <dsp:spPr>
        <a:xfrm>
          <a:off x="373791" y="1010502"/>
          <a:ext cx="1308632" cy="1308632"/>
        </a:xfrm>
        <a:prstGeom prst="ellipse">
          <a:avLst/>
        </a:prstGeom>
        <a:solidFill>
          <a:schemeClr val="accent1">
            <a:lumMod val="60000"/>
            <a:lumOff val="40000"/>
          </a:schemeClr>
        </a:solidFill>
        <a:ln w="12700" cap="flat" cmpd="sng" algn="ctr">
          <a:solidFill>
            <a:srgbClr val="00006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ar-OM" sz="1300" b="1" kern="1200" dirty="0">
              <a:solidFill>
                <a:srgbClr val="000066"/>
              </a:solidFill>
            </a:rPr>
            <a:t>المفوضية</a:t>
          </a:r>
        </a:p>
        <a:p>
          <a:pPr marL="0" lvl="0" indent="0" algn="ctr" defTabSz="577850">
            <a:lnSpc>
              <a:spcPct val="90000"/>
            </a:lnSpc>
            <a:spcBef>
              <a:spcPct val="0"/>
            </a:spcBef>
            <a:spcAft>
              <a:spcPct val="35000"/>
            </a:spcAft>
            <a:buNone/>
          </a:pPr>
          <a:r>
            <a:rPr lang="ar-OM" sz="1300" b="1" kern="1200" dirty="0">
              <a:solidFill>
                <a:srgbClr val="000066"/>
              </a:solidFill>
            </a:rPr>
            <a:t> الأوروبية</a:t>
          </a:r>
        </a:p>
      </dsp:txBody>
      <dsp:txXfrm>
        <a:off x="565436" y="1202147"/>
        <a:ext cx="925342" cy="92534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0D4822-82DC-463C-AA66-FAF41C135A0A}">
      <dsp:nvSpPr>
        <dsp:cNvPr id="0" name=""/>
        <dsp:cNvSpPr/>
      </dsp:nvSpPr>
      <dsp:spPr>
        <a:xfrm>
          <a:off x="2304788" y="1683768"/>
          <a:ext cx="1199908" cy="1199908"/>
        </a:xfrm>
        <a:prstGeom prst="ellipse">
          <a:avLst/>
        </a:prstGeom>
        <a:solidFill>
          <a:srgbClr val="69AE2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GB" sz="1200" b="1" kern="1200" dirty="0" err="1">
              <a:solidFill>
                <a:schemeClr val="bg1"/>
              </a:solidFill>
            </a:rPr>
            <a:t>EpiPulse</a:t>
          </a:r>
          <a:endParaRPr lang="en-GB" sz="1200" b="1" kern="1200" dirty="0">
            <a:solidFill>
              <a:schemeClr val="bg1"/>
            </a:solidFill>
          </a:endParaRPr>
        </a:p>
      </dsp:txBody>
      <dsp:txXfrm>
        <a:off x="2480510" y="1859490"/>
        <a:ext cx="848464" cy="848464"/>
      </dsp:txXfrm>
    </dsp:sp>
    <dsp:sp modelId="{D79FD197-5886-469B-BDF5-24ADF13F755F}">
      <dsp:nvSpPr>
        <dsp:cNvPr id="0" name=""/>
        <dsp:cNvSpPr/>
      </dsp:nvSpPr>
      <dsp:spPr>
        <a:xfrm rot="16200000">
          <a:off x="2777271" y="1246488"/>
          <a:ext cx="254941" cy="407968"/>
        </a:xfrm>
        <a:prstGeom prst="rightArrow">
          <a:avLst>
            <a:gd name="adj1" fmla="val 60000"/>
            <a:gd name="adj2" fmla="val 50000"/>
          </a:avLst>
        </a:prstGeom>
        <a:solidFill>
          <a:schemeClr val="accent1">
            <a:lumMod val="2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2815512" y="1366323"/>
        <a:ext cx="178459" cy="244780"/>
      </dsp:txXfrm>
    </dsp:sp>
    <dsp:sp modelId="{A42BC0E4-2BFE-4BDC-8B88-887CF2CE0ED5}">
      <dsp:nvSpPr>
        <dsp:cNvPr id="0" name=""/>
        <dsp:cNvSpPr/>
      </dsp:nvSpPr>
      <dsp:spPr>
        <a:xfrm>
          <a:off x="2304788" y="2838"/>
          <a:ext cx="1199908" cy="1199908"/>
        </a:xfrm>
        <a:prstGeom prst="ellipse">
          <a:avLst/>
        </a:prstGeom>
        <a:solidFill>
          <a:srgbClr val="F0FAE6"/>
        </a:solidFill>
        <a:ln w="12700" cap="flat" cmpd="sng" algn="ctr">
          <a:solidFill>
            <a:srgbClr val="004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ar-OM" sz="1200" b="1" kern="1200">
              <a:solidFill>
                <a:srgbClr val="004000"/>
              </a:solidFill>
              <a:latin typeface="Calibri" panose="020F0502020204030204" pitchFamily="34" charset="0"/>
            </a:rPr>
            <a:t>دولة عضو</a:t>
          </a:r>
        </a:p>
      </dsp:txBody>
      <dsp:txXfrm>
        <a:off x="2480510" y="178560"/>
        <a:ext cx="848464" cy="848464"/>
      </dsp:txXfrm>
    </dsp:sp>
    <dsp:sp modelId="{9B16A647-421A-4510-946F-F3BE50B5CA53}">
      <dsp:nvSpPr>
        <dsp:cNvPr id="0" name=""/>
        <dsp:cNvSpPr/>
      </dsp:nvSpPr>
      <dsp:spPr>
        <a:xfrm rot="19800000">
          <a:off x="3498887" y="1663113"/>
          <a:ext cx="254941" cy="407968"/>
        </a:xfrm>
        <a:prstGeom prst="rightArrow">
          <a:avLst>
            <a:gd name="adj1" fmla="val 60000"/>
            <a:gd name="adj2" fmla="val 50000"/>
          </a:avLst>
        </a:prstGeom>
        <a:solidFill>
          <a:schemeClr val="accent1">
            <a:lumMod val="2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3504010" y="1763828"/>
        <a:ext cx="178459" cy="244780"/>
      </dsp:txXfrm>
    </dsp:sp>
    <dsp:sp modelId="{086D9456-31C0-4A80-9C64-518FF925E83E}">
      <dsp:nvSpPr>
        <dsp:cNvPr id="0" name=""/>
        <dsp:cNvSpPr/>
      </dsp:nvSpPr>
      <dsp:spPr>
        <a:xfrm>
          <a:off x="3760516" y="843303"/>
          <a:ext cx="1199908" cy="1199908"/>
        </a:xfrm>
        <a:prstGeom prst="ellipse">
          <a:avLst/>
        </a:prstGeom>
        <a:solidFill>
          <a:srgbClr val="F0FAE6"/>
        </a:solidFill>
        <a:ln w="12700" cap="flat" cmpd="sng" algn="ctr">
          <a:solidFill>
            <a:srgbClr val="004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ar-OM" sz="1200" b="1" kern="1200">
              <a:solidFill>
                <a:srgbClr val="004000"/>
              </a:solidFill>
              <a:latin typeface="Calibri" panose="020F0502020204030204" pitchFamily="34" charset="0"/>
            </a:rPr>
            <a:t>منظمة الصحة العالمية</a:t>
          </a:r>
        </a:p>
      </dsp:txBody>
      <dsp:txXfrm>
        <a:off x="3936238" y="1019025"/>
        <a:ext cx="848464" cy="848464"/>
      </dsp:txXfrm>
    </dsp:sp>
    <dsp:sp modelId="{BDD418B5-CCEA-4AF6-8AFC-88A96F51BEF3}">
      <dsp:nvSpPr>
        <dsp:cNvPr id="0" name=""/>
        <dsp:cNvSpPr/>
      </dsp:nvSpPr>
      <dsp:spPr>
        <a:xfrm rot="1800000">
          <a:off x="3498887" y="2496362"/>
          <a:ext cx="254941" cy="407968"/>
        </a:xfrm>
        <a:prstGeom prst="rightArrow">
          <a:avLst>
            <a:gd name="adj1" fmla="val 60000"/>
            <a:gd name="adj2" fmla="val 50000"/>
          </a:avLst>
        </a:prstGeom>
        <a:solidFill>
          <a:schemeClr val="accent1">
            <a:lumMod val="2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3504010" y="2558836"/>
        <a:ext cx="178459" cy="244780"/>
      </dsp:txXfrm>
    </dsp:sp>
    <dsp:sp modelId="{CC55CCED-4F09-474F-A3F0-074ACC8D1878}">
      <dsp:nvSpPr>
        <dsp:cNvPr id="0" name=""/>
        <dsp:cNvSpPr/>
      </dsp:nvSpPr>
      <dsp:spPr>
        <a:xfrm>
          <a:off x="3760516" y="2524233"/>
          <a:ext cx="1199908" cy="1199908"/>
        </a:xfrm>
        <a:prstGeom prst="ellipse">
          <a:avLst/>
        </a:prstGeom>
        <a:solidFill>
          <a:srgbClr val="F0FAE6"/>
        </a:solidFill>
        <a:ln w="12700" cap="flat" cmpd="sng" algn="ctr">
          <a:solidFill>
            <a:srgbClr val="004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ar-OM" sz="1200" b="1" kern="1200">
              <a:solidFill>
                <a:srgbClr val="004000"/>
              </a:solidFill>
              <a:latin typeface="Calibri" panose="020F0502020204030204" pitchFamily="34" charset="0"/>
            </a:rPr>
            <a:t>المركز الأوروبي للوقاية من الأمراض ومكافحتها</a:t>
          </a:r>
        </a:p>
      </dsp:txBody>
      <dsp:txXfrm>
        <a:off x="3936238" y="2699955"/>
        <a:ext cx="848464" cy="848464"/>
      </dsp:txXfrm>
    </dsp:sp>
    <dsp:sp modelId="{6F43FF8E-801D-414B-9579-D32E5CF3520C}">
      <dsp:nvSpPr>
        <dsp:cNvPr id="0" name=""/>
        <dsp:cNvSpPr/>
      </dsp:nvSpPr>
      <dsp:spPr>
        <a:xfrm rot="5400000">
          <a:off x="2777271" y="2912987"/>
          <a:ext cx="254941" cy="407968"/>
        </a:xfrm>
        <a:prstGeom prst="rightArrow">
          <a:avLst>
            <a:gd name="adj1" fmla="val 60000"/>
            <a:gd name="adj2" fmla="val 50000"/>
          </a:avLst>
        </a:prstGeom>
        <a:solidFill>
          <a:schemeClr val="accent1">
            <a:lumMod val="2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a:off x="2815512" y="2956340"/>
        <a:ext cx="178459" cy="244780"/>
      </dsp:txXfrm>
    </dsp:sp>
    <dsp:sp modelId="{3F90B87B-81A0-475B-AB2B-8FFC920B4181}">
      <dsp:nvSpPr>
        <dsp:cNvPr id="0" name=""/>
        <dsp:cNvSpPr/>
      </dsp:nvSpPr>
      <dsp:spPr>
        <a:xfrm>
          <a:off x="2304788" y="3364698"/>
          <a:ext cx="1199908" cy="1199908"/>
        </a:xfrm>
        <a:prstGeom prst="ellipse">
          <a:avLst/>
        </a:prstGeom>
        <a:solidFill>
          <a:srgbClr val="F0FAE6"/>
        </a:solidFill>
        <a:ln w="12700" cap="flat" cmpd="sng" algn="ctr">
          <a:solidFill>
            <a:srgbClr val="004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ar-OM" sz="1200" b="1" kern="1200">
              <a:solidFill>
                <a:srgbClr val="004000"/>
              </a:solidFill>
              <a:latin typeface="Calibri" panose="020F0502020204030204" pitchFamily="34" charset="0"/>
            </a:rPr>
            <a:t>المجموعة الأوروبية</a:t>
          </a:r>
        </a:p>
      </dsp:txBody>
      <dsp:txXfrm>
        <a:off x="2480510" y="3540420"/>
        <a:ext cx="848464" cy="848464"/>
      </dsp:txXfrm>
    </dsp:sp>
    <dsp:sp modelId="{50FCDD8F-D46C-440A-A893-FCF57283F5BA}">
      <dsp:nvSpPr>
        <dsp:cNvPr id="0" name=""/>
        <dsp:cNvSpPr/>
      </dsp:nvSpPr>
      <dsp:spPr>
        <a:xfrm rot="9000000">
          <a:off x="2055656" y="2496362"/>
          <a:ext cx="254941" cy="407968"/>
        </a:xfrm>
        <a:prstGeom prst="rightArrow">
          <a:avLst>
            <a:gd name="adj1" fmla="val 60000"/>
            <a:gd name="adj2" fmla="val 50000"/>
          </a:avLst>
        </a:prstGeom>
        <a:solidFill>
          <a:schemeClr val="accent5">
            <a:lumMod val="2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2127015" y="2558836"/>
        <a:ext cx="178459" cy="244780"/>
      </dsp:txXfrm>
    </dsp:sp>
    <dsp:sp modelId="{90DA8C95-D1D4-4A09-8EC7-A270A7406FFF}">
      <dsp:nvSpPr>
        <dsp:cNvPr id="0" name=""/>
        <dsp:cNvSpPr/>
      </dsp:nvSpPr>
      <dsp:spPr>
        <a:xfrm>
          <a:off x="849060" y="2524233"/>
          <a:ext cx="1199908" cy="1199908"/>
        </a:xfrm>
        <a:prstGeom prst="ellipse">
          <a:avLst/>
        </a:prstGeom>
        <a:solidFill>
          <a:srgbClr val="F0FAE6"/>
        </a:solidFill>
        <a:ln w="12700" cap="flat" cmpd="sng" algn="ctr">
          <a:solidFill>
            <a:srgbClr val="004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150000"/>
            </a:lnSpc>
            <a:spcBef>
              <a:spcPct val="0"/>
            </a:spcBef>
            <a:spcAft>
              <a:spcPct val="35000"/>
            </a:spcAft>
            <a:buNone/>
          </a:pPr>
          <a:r>
            <a:rPr lang="ar-OM" sz="1200" b="1" kern="1200">
              <a:solidFill>
                <a:srgbClr val="004000"/>
              </a:solidFill>
              <a:latin typeface="Calibri" panose="020F0502020204030204" pitchFamily="34" charset="0"/>
              <a:ea typeface="+mn-ea"/>
              <a:cs typeface="+mn-cs"/>
            </a:rPr>
            <a:t>بلدان أخرى</a:t>
          </a:r>
        </a:p>
      </dsp:txBody>
      <dsp:txXfrm>
        <a:off x="1024782" y="2699955"/>
        <a:ext cx="848464" cy="848464"/>
      </dsp:txXfrm>
    </dsp:sp>
    <dsp:sp modelId="{080E7D8C-9F57-48A7-B747-172616ED3069}">
      <dsp:nvSpPr>
        <dsp:cNvPr id="0" name=""/>
        <dsp:cNvSpPr/>
      </dsp:nvSpPr>
      <dsp:spPr>
        <a:xfrm rot="12600000">
          <a:off x="2055656" y="1663113"/>
          <a:ext cx="254941" cy="407968"/>
        </a:xfrm>
        <a:prstGeom prst="rightArrow">
          <a:avLst>
            <a:gd name="adj1" fmla="val 60000"/>
            <a:gd name="adj2" fmla="val 50000"/>
          </a:avLst>
        </a:prstGeom>
        <a:solidFill>
          <a:schemeClr val="accent5">
            <a:lumMod val="2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GB" sz="1700" kern="1200"/>
        </a:p>
      </dsp:txBody>
      <dsp:txXfrm rot="10800000">
        <a:off x="2127015" y="1763828"/>
        <a:ext cx="178459" cy="244780"/>
      </dsp:txXfrm>
    </dsp:sp>
    <dsp:sp modelId="{753977C5-3813-4A59-BC42-E8E7DBF6A2BA}">
      <dsp:nvSpPr>
        <dsp:cNvPr id="0" name=""/>
        <dsp:cNvSpPr/>
      </dsp:nvSpPr>
      <dsp:spPr>
        <a:xfrm>
          <a:off x="849060" y="843303"/>
          <a:ext cx="1199908" cy="1199908"/>
        </a:xfrm>
        <a:prstGeom prst="ellipse">
          <a:avLst/>
        </a:prstGeom>
        <a:solidFill>
          <a:srgbClr val="F0FAE6"/>
        </a:solidFill>
        <a:ln w="12700" cap="flat" cmpd="sng" algn="ctr">
          <a:solidFill>
            <a:srgbClr val="00400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ar-OM" sz="1200" b="1" u="none" kern="1200" dirty="0">
              <a:solidFill>
                <a:srgbClr val="004000"/>
              </a:solidFill>
              <a:latin typeface="Calibri" panose="020F0502020204030204" pitchFamily="34" charset="0"/>
            </a:rPr>
            <a:t>منظمات أخرى</a:t>
          </a:r>
        </a:p>
      </dsp:txBody>
      <dsp:txXfrm>
        <a:off x="1024782" y="1019025"/>
        <a:ext cx="848464" cy="84846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9916B9-567A-4142-B7E1-5A687F72ADD4}">
      <dsp:nvSpPr>
        <dsp:cNvPr id="0" name=""/>
        <dsp:cNvSpPr/>
      </dsp:nvSpPr>
      <dsp:spPr>
        <a:xfrm>
          <a:off x="3278963" y="1507403"/>
          <a:ext cx="3491319" cy="385138"/>
        </a:xfrm>
        <a:custGeom>
          <a:avLst/>
          <a:gdLst/>
          <a:ahLst/>
          <a:cxnLst/>
          <a:rect l="0" t="0" r="0" b="0"/>
          <a:pathLst>
            <a:path>
              <a:moveTo>
                <a:pt x="3491319" y="0"/>
              </a:moveTo>
              <a:lnTo>
                <a:pt x="3491319" y="254618"/>
              </a:lnTo>
              <a:lnTo>
                <a:pt x="0" y="254618"/>
              </a:lnTo>
              <a:lnTo>
                <a:pt x="0" y="38513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605F29CE-2EE9-4150-BA60-A08F76DAA3D2}">
      <dsp:nvSpPr>
        <dsp:cNvPr id="0" name=""/>
        <dsp:cNvSpPr/>
      </dsp:nvSpPr>
      <dsp:spPr>
        <a:xfrm>
          <a:off x="7080925" y="3495124"/>
          <a:ext cx="206769" cy="1502277"/>
        </a:xfrm>
        <a:custGeom>
          <a:avLst/>
          <a:gdLst/>
          <a:ahLst/>
          <a:cxnLst/>
          <a:rect l="0" t="0" r="0" b="0"/>
          <a:pathLst>
            <a:path>
              <a:moveTo>
                <a:pt x="206769" y="0"/>
              </a:moveTo>
              <a:lnTo>
                <a:pt x="0" y="1502277"/>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63F8297-5324-483C-BFBB-B210757B198C}">
      <dsp:nvSpPr>
        <dsp:cNvPr id="0" name=""/>
        <dsp:cNvSpPr/>
      </dsp:nvSpPr>
      <dsp:spPr>
        <a:xfrm>
          <a:off x="7104207" y="3495124"/>
          <a:ext cx="183486" cy="636671"/>
        </a:xfrm>
        <a:custGeom>
          <a:avLst/>
          <a:gdLst/>
          <a:ahLst/>
          <a:cxnLst/>
          <a:rect l="0" t="0" r="0" b="0"/>
          <a:pathLst>
            <a:path>
              <a:moveTo>
                <a:pt x="183486" y="0"/>
              </a:moveTo>
              <a:lnTo>
                <a:pt x="0" y="636671"/>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3646372-E536-4097-9361-0F46A780312B}">
      <dsp:nvSpPr>
        <dsp:cNvPr id="0" name=""/>
        <dsp:cNvSpPr/>
      </dsp:nvSpPr>
      <dsp:spPr>
        <a:xfrm>
          <a:off x="6517174" y="2511733"/>
          <a:ext cx="1391177" cy="361868"/>
        </a:xfrm>
        <a:custGeom>
          <a:avLst/>
          <a:gdLst/>
          <a:ahLst/>
          <a:cxnLst/>
          <a:rect l="0" t="0" r="0" b="0"/>
          <a:pathLst>
            <a:path>
              <a:moveTo>
                <a:pt x="0" y="0"/>
              </a:moveTo>
              <a:lnTo>
                <a:pt x="0" y="231349"/>
              </a:lnTo>
              <a:lnTo>
                <a:pt x="1391177" y="231349"/>
              </a:lnTo>
              <a:lnTo>
                <a:pt x="1391177" y="361868"/>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EB2829D-2A54-492A-9403-530798BCE525}">
      <dsp:nvSpPr>
        <dsp:cNvPr id="0" name=""/>
        <dsp:cNvSpPr/>
      </dsp:nvSpPr>
      <dsp:spPr>
        <a:xfrm>
          <a:off x="5757415" y="3491339"/>
          <a:ext cx="872869" cy="1500650"/>
        </a:xfrm>
        <a:custGeom>
          <a:avLst/>
          <a:gdLst/>
          <a:ahLst/>
          <a:cxnLst/>
          <a:rect l="0" t="0" r="0" b="0"/>
          <a:pathLst>
            <a:path>
              <a:moveTo>
                <a:pt x="0" y="0"/>
              </a:moveTo>
              <a:lnTo>
                <a:pt x="872869" y="1500650"/>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5B3D504-35D5-4046-8412-31D600356292}">
      <dsp:nvSpPr>
        <dsp:cNvPr id="0" name=""/>
        <dsp:cNvSpPr/>
      </dsp:nvSpPr>
      <dsp:spPr>
        <a:xfrm>
          <a:off x="5757415" y="3491339"/>
          <a:ext cx="857530" cy="614505"/>
        </a:xfrm>
        <a:custGeom>
          <a:avLst/>
          <a:gdLst/>
          <a:ahLst/>
          <a:cxnLst/>
          <a:rect l="0" t="0" r="0" b="0"/>
          <a:pathLst>
            <a:path>
              <a:moveTo>
                <a:pt x="0" y="0"/>
              </a:moveTo>
              <a:lnTo>
                <a:pt x="857530" y="614505"/>
              </a:lnTo>
            </a:path>
          </a:pathLst>
        </a:custGeom>
        <a:no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4DDEF46-FE07-4E57-AF4C-C117019FD2CB}">
      <dsp:nvSpPr>
        <dsp:cNvPr id="0" name=""/>
        <dsp:cNvSpPr/>
      </dsp:nvSpPr>
      <dsp:spPr>
        <a:xfrm>
          <a:off x="5119694" y="2511733"/>
          <a:ext cx="1397479" cy="358083"/>
        </a:xfrm>
        <a:custGeom>
          <a:avLst/>
          <a:gdLst/>
          <a:ahLst/>
          <a:cxnLst/>
          <a:rect l="0" t="0" r="0" b="0"/>
          <a:pathLst>
            <a:path>
              <a:moveTo>
                <a:pt x="1397479" y="0"/>
              </a:moveTo>
              <a:lnTo>
                <a:pt x="1397479" y="227564"/>
              </a:lnTo>
              <a:lnTo>
                <a:pt x="0" y="227564"/>
              </a:lnTo>
              <a:lnTo>
                <a:pt x="0" y="358083"/>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9F87F3D8-CDB0-49AB-8758-85D486D76ED3}">
      <dsp:nvSpPr>
        <dsp:cNvPr id="0" name=""/>
        <dsp:cNvSpPr/>
      </dsp:nvSpPr>
      <dsp:spPr>
        <a:xfrm>
          <a:off x="6517174" y="1507403"/>
          <a:ext cx="253108" cy="382807"/>
        </a:xfrm>
        <a:custGeom>
          <a:avLst/>
          <a:gdLst/>
          <a:ahLst/>
          <a:cxnLst/>
          <a:rect l="0" t="0" r="0" b="0"/>
          <a:pathLst>
            <a:path>
              <a:moveTo>
                <a:pt x="253108" y="0"/>
              </a:moveTo>
              <a:lnTo>
                <a:pt x="253108" y="252288"/>
              </a:lnTo>
              <a:lnTo>
                <a:pt x="0" y="252288"/>
              </a:lnTo>
              <a:lnTo>
                <a:pt x="0" y="382807"/>
              </a:lnTo>
            </a:path>
          </a:pathLst>
        </a:custGeom>
        <a:noFill/>
        <a:ln w="12700" cap="flat" cmpd="sng" algn="ctr">
          <a:solidFill>
            <a:schemeClr val="accent1">
              <a:tint val="7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9A2ECE2-1C57-4656-8AEE-0AE8E66D0C4A}">
      <dsp:nvSpPr>
        <dsp:cNvPr id="0" name=""/>
        <dsp:cNvSpPr/>
      </dsp:nvSpPr>
      <dsp:spPr>
        <a:xfrm>
          <a:off x="6770282" y="1507403"/>
          <a:ext cx="2495902" cy="383522"/>
        </a:xfrm>
        <a:custGeom>
          <a:avLst/>
          <a:gdLst/>
          <a:ahLst/>
          <a:cxnLst/>
          <a:rect l="0" t="0" r="0" b="0"/>
          <a:pathLst>
            <a:path>
              <a:moveTo>
                <a:pt x="0" y="0"/>
              </a:moveTo>
              <a:lnTo>
                <a:pt x="0" y="253002"/>
              </a:lnTo>
              <a:lnTo>
                <a:pt x="2495902" y="253002"/>
              </a:lnTo>
              <a:lnTo>
                <a:pt x="2495902" y="383522"/>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1C81A377-F54B-4A65-8CEE-5F696FC24AB3}">
      <dsp:nvSpPr>
        <dsp:cNvPr id="0" name=""/>
        <dsp:cNvSpPr/>
      </dsp:nvSpPr>
      <dsp:spPr>
        <a:xfrm>
          <a:off x="5120952" y="624841"/>
          <a:ext cx="1649330" cy="261039"/>
        </a:xfrm>
        <a:custGeom>
          <a:avLst/>
          <a:gdLst/>
          <a:ahLst/>
          <a:cxnLst/>
          <a:rect l="0" t="0" r="0" b="0"/>
          <a:pathLst>
            <a:path>
              <a:moveTo>
                <a:pt x="0" y="0"/>
              </a:moveTo>
              <a:lnTo>
                <a:pt x="0" y="130519"/>
              </a:lnTo>
              <a:lnTo>
                <a:pt x="1649330" y="130519"/>
              </a:lnTo>
              <a:lnTo>
                <a:pt x="1649330" y="261039"/>
              </a:lnTo>
            </a:path>
          </a:pathLst>
        </a:custGeom>
        <a:noFill/>
        <a:ln w="44450" cap="flat" cmpd="sng" algn="ctr">
          <a:solidFill>
            <a:srgbClr val="69AE27"/>
          </a:solidFill>
          <a:prstDash val="solid"/>
          <a:miter lim="800000"/>
        </a:ln>
        <a:effectLst/>
      </dsp:spPr>
      <dsp:style>
        <a:lnRef idx="2">
          <a:scrgbClr r="0" g="0" b="0"/>
        </a:lnRef>
        <a:fillRef idx="0">
          <a:scrgbClr r="0" g="0" b="0"/>
        </a:fillRef>
        <a:effectRef idx="0">
          <a:scrgbClr r="0" g="0" b="0"/>
        </a:effectRef>
        <a:fontRef idx="minor"/>
      </dsp:style>
    </dsp:sp>
    <dsp:sp modelId="{DC80C75E-C69C-4F07-9CD2-489B5FABCB6D}">
      <dsp:nvSpPr>
        <dsp:cNvPr id="0" name=""/>
        <dsp:cNvSpPr/>
      </dsp:nvSpPr>
      <dsp:spPr>
        <a:xfrm>
          <a:off x="1028288" y="1507403"/>
          <a:ext cx="91440" cy="275458"/>
        </a:xfrm>
        <a:custGeom>
          <a:avLst/>
          <a:gdLst/>
          <a:ahLst/>
          <a:cxnLst/>
          <a:rect l="0" t="0" r="0" b="0"/>
          <a:pathLst>
            <a:path>
              <a:moveTo>
                <a:pt x="45720" y="0"/>
              </a:moveTo>
              <a:lnTo>
                <a:pt x="45720" y="144938"/>
              </a:lnTo>
              <a:lnTo>
                <a:pt x="49933" y="144938"/>
              </a:lnTo>
              <a:lnTo>
                <a:pt x="49933" y="275458"/>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27FCCD8B-CCFE-4FCD-AAF2-835EAA45CC31}">
      <dsp:nvSpPr>
        <dsp:cNvPr id="0" name=""/>
        <dsp:cNvSpPr/>
      </dsp:nvSpPr>
      <dsp:spPr>
        <a:xfrm>
          <a:off x="1074008" y="624841"/>
          <a:ext cx="4046943" cy="261039"/>
        </a:xfrm>
        <a:custGeom>
          <a:avLst/>
          <a:gdLst/>
          <a:ahLst/>
          <a:cxnLst/>
          <a:rect l="0" t="0" r="0" b="0"/>
          <a:pathLst>
            <a:path>
              <a:moveTo>
                <a:pt x="4046943" y="0"/>
              </a:moveTo>
              <a:lnTo>
                <a:pt x="4046943" y="130519"/>
              </a:lnTo>
              <a:lnTo>
                <a:pt x="0" y="130519"/>
              </a:lnTo>
              <a:lnTo>
                <a:pt x="0" y="261039"/>
              </a:lnTo>
            </a:path>
          </a:pathLst>
        </a:custGeom>
        <a:noFill/>
        <a:ln w="44450" cap="flat" cmpd="sng" algn="ctr">
          <a:solidFill>
            <a:schemeClr val="accent2">
              <a:lumMod val="75000"/>
            </a:schemeClr>
          </a:solidFill>
          <a:prstDash val="solid"/>
          <a:miter lim="800000"/>
        </a:ln>
        <a:effectLst/>
      </dsp:spPr>
      <dsp:style>
        <a:lnRef idx="2">
          <a:scrgbClr r="0" g="0" b="0"/>
        </a:lnRef>
        <a:fillRef idx="0">
          <a:scrgbClr r="0" g="0" b="0"/>
        </a:fillRef>
        <a:effectRef idx="0">
          <a:scrgbClr r="0" g="0" b="0"/>
        </a:effectRef>
        <a:fontRef idx="minor"/>
      </dsp:style>
    </dsp:sp>
    <dsp:sp modelId="{C1F0DADE-DA22-4CBB-AA05-4F3FCB308B2C}">
      <dsp:nvSpPr>
        <dsp:cNvPr id="0" name=""/>
        <dsp:cNvSpPr/>
      </dsp:nvSpPr>
      <dsp:spPr>
        <a:xfrm>
          <a:off x="2500584" y="3319"/>
          <a:ext cx="5240736" cy="621522"/>
        </a:xfrm>
        <a:prstGeom prst="rect">
          <a:avLst/>
        </a:prstGeom>
        <a:gradFill rotWithShape="0">
          <a:gsLst>
            <a:gs pos="100000">
              <a:schemeClr val="accent3"/>
            </a:gs>
            <a:gs pos="100000">
              <a:schemeClr val="accent1">
                <a:shade val="6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ar-OM" sz="2000" b="1" kern="1200">
              <a:solidFill>
                <a:schemeClr val="tx1"/>
              </a:solidFill>
            </a:rPr>
            <a:t>مصادر الاستخبارات الوبائية</a:t>
          </a:r>
        </a:p>
      </dsp:txBody>
      <dsp:txXfrm>
        <a:off x="2500584" y="3319"/>
        <a:ext cx="5240736" cy="621522"/>
      </dsp:txXfrm>
    </dsp:sp>
    <dsp:sp modelId="{DCFC9C9D-318B-4B42-8455-B74FA1139AF9}">
      <dsp:nvSpPr>
        <dsp:cNvPr id="0" name=""/>
        <dsp:cNvSpPr/>
      </dsp:nvSpPr>
      <dsp:spPr>
        <a:xfrm>
          <a:off x="0" y="885881"/>
          <a:ext cx="2148017" cy="621522"/>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dirty="0">
              <a:solidFill>
                <a:schemeClr val="tx1"/>
              </a:solidFill>
            </a:rPr>
            <a:t>المراقبة بناءً على المؤشرات </a:t>
          </a:r>
          <a:r>
            <a:rPr lang="en-US" sz="1800" kern="1200" dirty="0">
              <a:solidFill>
                <a:schemeClr val="tx1"/>
              </a:solidFill>
            </a:rPr>
            <a:t>(</a:t>
          </a:r>
          <a:r>
            <a:rPr lang="en-GB" sz="1800" kern="1200" dirty="0">
              <a:solidFill>
                <a:schemeClr val="tx1"/>
              </a:solidFill>
            </a:rPr>
            <a:t>IBS</a:t>
          </a:r>
          <a:r>
            <a:rPr lang="en-US" sz="1800" kern="1200" dirty="0">
              <a:solidFill>
                <a:schemeClr val="tx1"/>
              </a:solidFill>
            </a:rPr>
            <a:t>)</a:t>
          </a:r>
          <a:endParaRPr lang="ar-OM" sz="1800" kern="1200" dirty="0">
            <a:solidFill>
              <a:schemeClr val="tx1"/>
            </a:solidFill>
          </a:endParaRPr>
        </a:p>
      </dsp:txBody>
      <dsp:txXfrm>
        <a:off x="0" y="885881"/>
        <a:ext cx="2148017" cy="621522"/>
      </dsp:txXfrm>
    </dsp:sp>
    <dsp:sp modelId="{186F031B-D164-45C6-AEEF-88478D96D870}">
      <dsp:nvSpPr>
        <dsp:cNvPr id="0" name=""/>
        <dsp:cNvSpPr/>
      </dsp:nvSpPr>
      <dsp:spPr>
        <a:xfrm>
          <a:off x="0" y="1782861"/>
          <a:ext cx="2156445" cy="2009436"/>
        </a:xfrm>
        <a:prstGeom prst="rect">
          <a:avLst/>
        </a:prstGeom>
        <a:solidFill>
          <a:schemeClr val="accent2">
            <a:lumMod val="75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ts val="1800"/>
            </a:lnSpc>
            <a:spcBef>
              <a:spcPct val="0"/>
            </a:spcBef>
            <a:spcAft>
              <a:spcPct val="35000"/>
            </a:spcAft>
            <a:buNone/>
          </a:pPr>
          <a:r>
            <a:rPr lang="ar-OM" sz="1800" b="1" kern="1200" dirty="0">
              <a:solidFill>
                <a:prstClr val="black"/>
              </a:solidFill>
              <a:latin typeface="Tahoma"/>
              <a:ea typeface="+mn-ea"/>
              <a:cs typeface="+mn-cs"/>
            </a:rPr>
            <a:t> أنظمة المراقبة القطرية/الإقليمية</a:t>
          </a:r>
        </a:p>
      </dsp:txBody>
      <dsp:txXfrm>
        <a:off x="0" y="1782861"/>
        <a:ext cx="2156445" cy="2009436"/>
      </dsp:txXfrm>
    </dsp:sp>
    <dsp:sp modelId="{4EEACEDB-4FDE-4620-9D82-683F265FC5CD}">
      <dsp:nvSpPr>
        <dsp:cNvPr id="0" name=""/>
        <dsp:cNvSpPr/>
      </dsp:nvSpPr>
      <dsp:spPr>
        <a:xfrm>
          <a:off x="5071240" y="885881"/>
          <a:ext cx="3398084" cy="621522"/>
        </a:xfrm>
        <a:prstGeom prst="rect">
          <a:avLst/>
        </a:prstGeom>
        <a:solidFill>
          <a:srgbClr val="69AE27"/>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dirty="0">
              <a:solidFill>
                <a:schemeClr val="tx1"/>
              </a:solidFill>
            </a:rPr>
            <a:t>المراقبة بناءً على الأحداث </a:t>
          </a:r>
          <a:r>
            <a:rPr lang="en-US" sz="1800" kern="1200" dirty="0">
              <a:solidFill>
                <a:schemeClr val="tx1"/>
              </a:solidFill>
            </a:rPr>
            <a:t> (</a:t>
          </a:r>
          <a:r>
            <a:rPr lang="en-GB" sz="1800" kern="1200" dirty="0">
              <a:solidFill>
                <a:schemeClr val="tx1"/>
              </a:solidFill>
            </a:rPr>
            <a:t>EBS</a:t>
          </a:r>
          <a:r>
            <a:rPr lang="en-US" sz="1800" kern="1200" dirty="0">
              <a:solidFill>
                <a:schemeClr val="tx1"/>
              </a:solidFill>
            </a:rPr>
            <a:t>)</a:t>
          </a:r>
          <a:endParaRPr lang="ar-OM" sz="1800" kern="1200" dirty="0">
            <a:solidFill>
              <a:schemeClr val="tx1"/>
            </a:solidFill>
          </a:endParaRPr>
        </a:p>
      </dsp:txBody>
      <dsp:txXfrm>
        <a:off x="5071240" y="885881"/>
        <a:ext cx="3398084" cy="621522"/>
      </dsp:txXfrm>
    </dsp:sp>
    <dsp:sp modelId="{9FF3A39D-0905-4C97-9D51-3FC2F3A87DBE}">
      <dsp:nvSpPr>
        <dsp:cNvPr id="0" name=""/>
        <dsp:cNvSpPr/>
      </dsp:nvSpPr>
      <dsp:spPr>
        <a:xfrm>
          <a:off x="8329992" y="1890925"/>
          <a:ext cx="1872384" cy="713028"/>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dirty="0">
              <a:solidFill>
                <a:schemeClr val="tx1"/>
              </a:solidFill>
            </a:rPr>
            <a:t>المصادر العامة الرسمية</a:t>
          </a:r>
        </a:p>
      </dsp:txBody>
      <dsp:txXfrm>
        <a:off x="8329992" y="1890925"/>
        <a:ext cx="1872384" cy="713028"/>
      </dsp:txXfrm>
    </dsp:sp>
    <dsp:sp modelId="{2CA59586-9F06-4B39-8838-CA47892FF3C1}">
      <dsp:nvSpPr>
        <dsp:cNvPr id="0" name=""/>
        <dsp:cNvSpPr/>
      </dsp:nvSpPr>
      <dsp:spPr>
        <a:xfrm>
          <a:off x="5895652" y="1890211"/>
          <a:ext cx="1243044" cy="621522"/>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dirty="0">
              <a:solidFill>
                <a:schemeClr val="tx1"/>
              </a:solidFill>
            </a:rPr>
            <a:t> المصادر غير الرسمية</a:t>
          </a:r>
        </a:p>
      </dsp:txBody>
      <dsp:txXfrm>
        <a:off x="5895652" y="1890211"/>
        <a:ext cx="1243044" cy="621522"/>
      </dsp:txXfrm>
    </dsp:sp>
    <dsp:sp modelId="{2A57D823-3AA5-4A4B-AAD3-D613E6546A7C}">
      <dsp:nvSpPr>
        <dsp:cNvPr id="0" name=""/>
        <dsp:cNvSpPr/>
      </dsp:nvSpPr>
      <dsp:spPr>
        <a:xfrm>
          <a:off x="4322542" y="2869816"/>
          <a:ext cx="1594303"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dirty="0">
              <a:solidFill>
                <a:schemeClr val="tx1"/>
              </a:solidFill>
            </a:rPr>
            <a:t>تطبيقات تجميع المعلومات عبر الويب</a:t>
          </a:r>
        </a:p>
      </dsp:txBody>
      <dsp:txXfrm>
        <a:off x="4322542" y="2869816"/>
        <a:ext cx="1594303" cy="621522"/>
      </dsp:txXfrm>
    </dsp:sp>
    <dsp:sp modelId="{8D0C13AB-C462-43E3-A3AF-A564B358527F}">
      <dsp:nvSpPr>
        <dsp:cNvPr id="0" name=""/>
        <dsp:cNvSpPr/>
      </dsp:nvSpPr>
      <dsp:spPr>
        <a:xfrm>
          <a:off x="3705551" y="3706217"/>
          <a:ext cx="2909394" cy="79925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تخضع للإشراف</a:t>
          </a:r>
        </a:p>
      </dsp:txBody>
      <dsp:txXfrm>
        <a:off x="3705551" y="3706217"/>
        <a:ext cx="2909394" cy="799252"/>
      </dsp:txXfrm>
    </dsp:sp>
    <dsp:sp modelId="{CE8A23E9-2B39-44A2-9480-E3D4A161EC0C}">
      <dsp:nvSpPr>
        <dsp:cNvPr id="0" name=""/>
        <dsp:cNvSpPr/>
      </dsp:nvSpPr>
      <dsp:spPr>
        <a:xfrm>
          <a:off x="3720890" y="4597176"/>
          <a:ext cx="2909394" cy="789625"/>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تلقائية</a:t>
          </a:r>
        </a:p>
      </dsp:txBody>
      <dsp:txXfrm>
        <a:off x="3720890" y="4597176"/>
        <a:ext cx="2909394" cy="789625"/>
      </dsp:txXfrm>
    </dsp:sp>
    <dsp:sp modelId="{FAC8978D-8A9E-41DD-91FC-B3447CB1444B}">
      <dsp:nvSpPr>
        <dsp:cNvPr id="0" name=""/>
        <dsp:cNvSpPr/>
      </dsp:nvSpPr>
      <dsp:spPr>
        <a:xfrm>
          <a:off x="7132530" y="2873602"/>
          <a:ext cx="1551642" cy="621522"/>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kern="1200">
              <a:solidFill>
                <a:schemeClr val="tx1"/>
              </a:solidFill>
            </a:rPr>
            <a:t>وسائل التواصل الاجتماعي</a:t>
          </a:r>
        </a:p>
      </dsp:txBody>
      <dsp:txXfrm>
        <a:off x="7132530" y="2873602"/>
        <a:ext cx="1551642" cy="621522"/>
      </dsp:txXfrm>
    </dsp:sp>
    <dsp:sp modelId="{3B102C13-2265-449E-9664-BE03570BD9D1}">
      <dsp:nvSpPr>
        <dsp:cNvPr id="0" name=""/>
        <dsp:cNvSpPr/>
      </dsp:nvSpPr>
      <dsp:spPr>
        <a:xfrm>
          <a:off x="7104207" y="3728835"/>
          <a:ext cx="2862345" cy="805921"/>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المراقبة اليدوية</a:t>
          </a:r>
        </a:p>
      </dsp:txBody>
      <dsp:txXfrm>
        <a:off x="7104207" y="3728835"/>
        <a:ext cx="2862345" cy="805921"/>
      </dsp:txXfrm>
    </dsp:sp>
    <dsp:sp modelId="{6053D35F-DC01-4439-B53C-3B0A4A855C70}">
      <dsp:nvSpPr>
        <dsp:cNvPr id="0" name=""/>
        <dsp:cNvSpPr/>
      </dsp:nvSpPr>
      <dsp:spPr>
        <a:xfrm>
          <a:off x="7080925" y="4608002"/>
          <a:ext cx="2885627" cy="778798"/>
        </a:xfrm>
        <a:prstGeom prst="rect">
          <a:avLst/>
        </a:prstGeom>
        <a:gradFill rotWithShape="0">
          <a:gsLst>
            <a:gs pos="0">
              <a:schemeClr val="accent1">
                <a:tint val="70000"/>
                <a:hueOff val="0"/>
                <a:satOff val="0"/>
                <a:lumOff val="0"/>
                <a:alphaOff val="0"/>
                <a:satMod val="103000"/>
                <a:lumMod val="102000"/>
                <a:tint val="94000"/>
              </a:schemeClr>
            </a:gs>
            <a:gs pos="50000">
              <a:schemeClr val="accent1">
                <a:tint val="70000"/>
                <a:hueOff val="0"/>
                <a:satOff val="0"/>
                <a:lumOff val="0"/>
                <a:alphaOff val="0"/>
                <a:satMod val="110000"/>
                <a:lumMod val="100000"/>
                <a:shade val="100000"/>
              </a:schemeClr>
            </a:gs>
            <a:gs pos="100000">
              <a:schemeClr val="accent1">
                <a:tint val="7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100000"/>
            </a:lnSpc>
            <a:spcBef>
              <a:spcPct val="0"/>
            </a:spcBef>
            <a:spcAft>
              <a:spcPts val="0"/>
            </a:spcAft>
            <a:buNone/>
          </a:pPr>
          <a:r>
            <a:rPr lang="ar-OM" sz="1800" kern="1200">
              <a:solidFill>
                <a:schemeClr val="tx1"/>
              </a:solidFill>
            </a:rPr>
            <a:t> المراقبة التلقائية</a:t>
          </a:r>
        </a:p>
      </dsp:txBody>
      <dsp:txXfrm>
        <a:off x="7080925" y="4608002"/>
        <a:ext cx="2885627" cy="778798"/>
      </dsp:txXfrm>
    </dsp:sp>
    <dsp:sp modelId="{685535E9-4E5B-4929-8F71-A33966682D16}">
      <dsp:nvSpPr>
        <dsp:cNvPr id="0" name=""/>
        <dsp:cNvSpPr/>
      </dsp:nvSpPr>
      <dsp:spPr>
        <a:xfrm>
          <a:off x="2355412" y="1892541"/>
          <a:ext cx="1847101" cy="844319"/>
        </a:xfrm>
        <a:prstGeom prst="rect">
          <a:avLst/>
        </a:prstGeom>
        <a:gradFill rotWithShape="0">
          <a:gsLst>
            <a:gs pos="0">
              <a:schemeClr val="accent1">
                <a:tint val="99000"/>
                <a:hueOff val="0"/>
                <a:satOff val="0"/>
                <a:lumOff val="0"/>
                <a:alphaOff val="0"/>
                <a:satMod val="103000"/>
                <a:lumMod val="102000"/>
                <a:tint val="94000"/>
              </a:schemeClr>
            </a:gs>
            <a:gs pos="50000">
              <a:schemeClr val="accent1">
                <a:tint val="99000"/>
                <a:hueOff val="0"/>
                <a:satOff val="0"/>
                <a:lumOff val="0"/>
                <a:alphaOff val="0"/>
                <a:satMod val="110000"/>
                <a:lumMod val="100000"/>
                <a:shade val="100000"/>
              </a:schemeClr>
            </a:gs>
            <a:gs pos="100000">
              <a:schemeClr val="accent1">
                <a:tint val="99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ar-OM" sz="1800" b="1" kern="1200">
              <a:solidFill>
                <a:schemeClr val="tx1"/>
              </a:solidFill>
            </a:rPr>
            <a:t>المنصات المقيدة</a:t>
          </a:r>
        </a:p>
      </dsp:txBody>
      <dsp:txXfrm>
        <a:off x="2355412" y="1892541"/>
        <a:ext cx="1847101" cy="844319"/>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082" name="Rectangle 2"/>
          <p:cNvSpPr>
            <a:spLocks noGrp="1" noChangeArrowheads="1"/>
          </p:cNvSpPr>
          <p:nvPr>
            <p:ph type="hdr" sz="quarter"/>
          </p:nvPr>
        </p:nvSpPr>
        <p:spPr bwMode="auto">
          <a:xfrm>
            <a:off x="0" y="0"/>
            <a:ext cx="2945184" cy="496650"/>
          </a:xfrm>
          <a:prstGeom prst="rect">
            <a:avLst/>
          </a:prstGeom>
          <a:noFill/>
          <a:ln w="9525">
            <a:noFill/>
            <a:miter lim="800000"/>
            <a:headEnd/>
            <a:tailEnd/>
          </a:ln>
          <a:effectLst/>
        </p:spPr>
        <p:txBody>
          <a:bodyPr vert="horz" wrap="square" lIns="91312" tIns="45656" rIns="91312" bIns="45656" numCol="1" anchor="t" anchorCtr="0" compatLnSpc="1">
            <a:prstTxWarp prst="textNoShape">
              <a:avLst/>
            </a:prstTxWarp>
          </a:bodyPr>
          <a:lstStyle>
            <a:lvl1pPr algn="r">
              <a:lnSpc>
                <a:spcPct val="100000"/>
              </a:lnSpc>
              <a:spcBef>
                <a:spcPct val="0"/>
              </a:spcBef>
              <a:defRPr u="none">
                <a:latin typeface="Arial" charset="0"/>
              </a:defRPr>
            </a:lvl1pPr>
          </a:lstStyle>
          <a:p>
            <a:pPr>
              <a:defRPr/>
            </a:pPr>
            <a:endParaRPr lang="it-IT"/>
          </a:p>
        </p:txBody>
      </p:sp>
      <p:sp>
        <p:nvSpPr>
          <p:cNvPr id="174083" name="Rectangle 3"/>
          <p:cNvSpPr>
            <a:spLocks noGrp="1" noChangeArrowheads="1"/>
          </p:cNvSpPr>
          <p:nvPr>
            <p:ph type="dt" sz="quarter" idx="1"/>
          </p:nvPr>
        </p:nvSpPr>
        <p:spPr bwMode="auto">
          <a:xfrm>
            <a:off x="3850907" y="0"/>
            <a:ext cx="2945184" cy="496650"/>
          </a:xfrm>
          <a:prstGeom prst="rect">
            <a:avLst/>
          </a:prstGeom>
          <a:noFill/>
          <a:ln w="9525">
            <a:noFill/>
            <a:miter lim="800000"/>
            <a:headEnd/>
            <a:tailEnd/>
          </a:ln>
          <a:effectLst/>
        </p:spPr>
        <p:txBody>
          <a:bodyPr vert="horz" wrap="square" lIns="91312" tIns="45656" rIns="91312" bIns="45656" numCol="1" anchor="t" anchorCtr="0" compatLnSpc="1">
            <a:prstTxWarp prst="textNoShape">
              <a:avLst/>
            </a:prstTxWarp>
          </a:bodyPr>
          <a:lstStyle>
            <a:lvl1pPr algn="r">
              <a:lnSpc>
                <a:spcPct val="100000"/>
              </a:lnSpc>
              <a:spcBef>
                <a:spcPct val="0"/>
              </a:spcBef>
              <a:defRPr u="none">
                <a:latin typeface="Arial" charset="0"/>
              </a:defRPr>
            </a:lvl1pPr>
          </a:lstStyle>
          <a:p>
            <a:pPr>
              <a:defRPr/>
            </a:pPr>
            <a:endParaRPr lang="it-IT"/>
          </a:p>
        </p:txBody>
      </p:sp>
      <p:sp>
        <p:nvSpPr>
          <p:cNvPr id="174084" name="Rectangle 4"/>
          <p:cNvSpPr>
            <a:spLocks noGrp="1" noChangeArrowheads="1"/>
          </p:cNvSpPr>
          <p:nvPr>
            <p:ph type="ftr" sz="quarter" idx="2"/>
          </p:nvPr>
        </p:nvSpPr>
        <p:spPr bwMode="auto">
          <a:xfrm>
            <a:off x="0" y="9428402"/>
            <a:ext cx="2945184" cy="496650"/>
          </a:xfrm>
          <a:prstGeom prst="rect">
            <a:avLst/>
          </a:prstGeom>
          <a:noFill/>
          <a:ln w="9525">
            <a:noFill/>
            <a:miter lim="800000"/>
            <a:headEnd/>
            <a:tailEnd/>
          </a:ln>
          <a:effectLst/>
        </p:spPr>
        <p:txBody>
          <a:bodyPr vert="horz" wrap="square" lIns="91312" tIns="45656" rIns="91312" bIns="45656" numCol="1" anchor="b" anchorCtr="0" compatLnSpc="1">
            <a:prstTxWarp prst="textNoShape">
              <a:avLst/>
            </a:prstTxWarp>
          </a:bodyPr>
          <a:lstStyle>
            <a:lvl1pPr algn="r">
              <a:lnSpc>
                <a:spcPct val="100000"/>
              </a:lnSpc>
              <a:spcBef>
                <a:spcPct val="0"/>
              </a:spcBef>
              <a:defRPr u="none">
                <a:latin typeface="Arial" charset="0"/>
              </a:defRPr>
            </a:lvl1pPr>
          </a:lstStyle>
          <a:p>
            <a:pPr>
              <a:defRPr/>
            </a:pPr>
            <a:endParaRPr lang="it-IT"/>
          </a:p>
        </p:txBody>
      </p:sp>
      <p:sp>
        <p:nvSpPr>
          <p:cNvPr id="174085" name="Rectangle 5"/>
          <p:cNvSpPr>
            <a:spLocks noGrp="1" noChangeArrowheads="1"/>
          </p:cNvSpPr>
          <p:nvPr>
            <p:ph type="sldNum" sz="quarter" idx="3"/>
          </p:nvPr>
        </p:nvSpPr>
        <p:spPr bwMode="auto">
          <a:xfrm>
            <a:off x="3850907" y="9428402"/>
            <a:ext cx="2945184" cy="496650"/>
          </a:xfrm>
          <a:prstGeom prst="rect">
            <a:avLst/>
          </a:prstGeom>
          <a:noFill/>
          <a:ln w="9525">
            <a:noFill/>
            <a:miter lim="800000"/>
            <a:headEnd/>
            <a:tailEnd/>
          </a:ln>
          <a:effectLst/>
        </p:spPr>
        <p:txBody>
          <a:bodyPr vert="horz" wrap="square" lIns="91312" tIns="45656" rIns="91312" bIns="45656" numCol="1" anchor="b" anchorCtr="0" compatLnSpc="1">
            <a:prstTxWarp prst="textNoShape">
              <a:avLst/>
            </a:prstTxWarp>
          </a:bodyPr>
          <a:lstStyle>
            <a:lvl1pPr algn="r">
              <a:lnSpc>
                <a:spcPct val="100000"/>
              </a:lnSpc>
              <a:spcBef>
                <a:spcPct val="0"/>
              </a:spcBef>
              <a:defRPr u="none">
                <a:latin typeface="Arial" charset="0"/>
              </a:defRPr>
            </a:lvl1pPr>
          </a:lstStyle>
          <a:p>
            <a:pPr>
              <a:defRPr/>
            </a:pPr>
            <a:fld id="{E5F18FF9-29BD-4535-B5C9-375A218A0C70}" type="slidenum">
              <a:rPr lang="it-IT"/>
              <a:pPr>
                <a:defRPr/>
              </a:pPr>
              <a:t>‹#›</a:t>
            </a:fld>
            <a:endParaRPr lang="it-IT"/>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42" name="Rectangle 2"/>
          <p:cNvSpPr>
            <a:spLocks noGrp="1" noChangeArrowheads="1"/>
          </p:cNvSpPr>
          <p:nvPr>
            <p:ph type="hdr" sz="quarter"/>
          </p:nvPr>
        </p:nvSpPr>
        <p:spPr bwMode="auto">
          <a:xfrm>
            <a:off x="0" y="0"/>
            <a:ext cx="2945184" cy="496650"/>
          </a:xfrm>
          <a:prstGeom prst="rect">
            <a:avLst/>
          </a:prstGeom>
          <a:noFill/>
          <a:ln w="9525">
            <a:noFill/>
            <a:miter lim="800000"/>
            <a:headEnd/>
            <a:tailEnd/>
          </a:ln>
          <a:effectLst/>
        </p:spPr>
        <p:txBody>
          <a:bodyPr vert="horz" wrap="square" lIns="91312" tIns="45656" rIns="91312" bIns="45656" numCol="1" anchor="t" anchorCtr="0" compatLnSpc="1">
            <a:prstTxWarp prst="textNoShape">
              <a:avLst/>
            </a:prstTxWarp>
          </a:bodyPr>
          <a:lstStyle>
            <a:lvl1pPr algn="r">
              <a:lnSpc>
                <a:spcPct val="100000"/>
              </a:lnSpc>
              <a:spcBef>
                <a:spcPct val="0"/>
              </a:spcBef>
              <a:defRPr u="none">
                <a:latin typeface="Arial" charset="0"/>
              </a:defRPr>
            </a:lvl1pPr>
          </a:lstStyle>
          <a:p>
            <a:pPr>
              <a:defRPr/>
            </a:pPr>
            <a:endParaRPr lang="it-IT"/>
          </a:p>
        </p:txBody>
      </p:sp>
      <p:sp>
        <p:nvSpPr>
          <p:cNvPr id="61443" name="Rectangle 3"/>
          <p:cNvSpPr>
            <a:spLocks noGrp="1" noChangeArrowheads="1"/>
          </p:cNvSpPr>
          <p:nvPr>
            <p:ph type="dt" idx="1"/>
          </p:nvPr>
        </p:nvSpPr>
        <p:spPr bwMode="auto">
          <a:xfrm>
            <a:off x="3850907" y="0"/>
            <a:ext cx="2945184" cy="496650"/>
          </a:xfrm>
          <a:prstGeom prst="rect">
            <a:avLst/>
          </a:prstGeom>
          <a:noFill/>
          <a:ln w="9525">
            <a:noFill/>
            <a:miter lim="800000"/>
            <a:headEnd/>
            <a:tailEnd/>
          </a:ln>
          <a:effectLst/>
        </p:spPr>
        <p:txBody>
          <a:bodyPr vert="horz" wrap="square" lIns="91312" tIns="45656" rIns="91312" bIns="45656" numCol="1" anchor="t" anchorCtr="0" compatLnSpc="1">
            <a:prstTxWarp prst="textNoShape">
              <a:avLst/>
            </a:prstTxWarp>
          </a:bodyPr>
          <a:lstStyle>
            <a:lvl1pPr algn="r">
              <a:lnSpc>
                <a:spcPct val="100000"/>
              </a:lnSpc>
              <a:spcBef>
                <a:spcPct val="0"/>
              </a:spcBef>
              <a:defRPr u="none">
                <a:latin typeface="Arial" charset="0"/>
              </a:defRPr>
            </a:lvl1pPr>
          </a:lstStyle>
          <a:p>
            <a:pPr>
              <a:defRPr/>
            </a:pPr>
            <a:endParaRPr lang="it-IT"/>
          </a:p>
        </p:txBody>
      </p:sp>
      <p:sp>
        <p:nvSpPr>
          <p:cNvPr id="25604" name="Rectangle 4"/>
          <p:cNvSpPr>
            <a:spLocks noGrp="1" noRot="1" noChangeAspect="1" noChangeArrowheads="1" noTextEdit="1"/>
          </p:cNvSpPr>
          <p:nvPr>
            <p:ph type="sldImg" idx="2"/>
          </p:nvPr>
        </p:nvSpPr>
        <p:spPr bwMode="auto">
          <a:xfrm>
            <a:off x="468313" y="744538"/>
            <a:ext cx="5862637" cy="3722687"/>
          </a:xfrm>
          <a:prstGeom prst="rect">
            <a:avLst/>
          </a:prstGeom>
          <a:noFill/>
          <a:ln w="9525">
            <a:solidFill>
              <a:srgbClr val="000000"/>
            </a:solidFill>
            <a:miter lim="800000"/>
            <a:headEnd/>
            <a:tailEnd/>
          </a:ln>
        </p:spPr>
      </p:sp>
      <p:sp>
        <p:nvSpPr>
          <p:cNvPr id="61445" name="Rectangle 5"/>
          <p:cNvSpPr>
            <a:spLocks noGrp="1" noChangeArrowheads="1"/>
          </p:cNvSpPr>
          <p:nvPr>
            <p:ph type="body" sz="quarter" idx="3"/>
          </p:nvPr>
        </p:nvSpPr>
        <p:spPr bwMode="auto">
          <a:xfrm>
            <a:off x="679293" y="4715788"/>
            <a:ext cx="5439089" cy="4466670"/>
          </a:xfrm>
          <a:prstGeom prst="rect">
            <a:avLst/>
          </a:prstGeom>
          <a:noFill/>
          <a:ln w="9525">
            <a:noFill/>
            <a:miter lim="800000"/>
            <a:headEnd/>
            <a:tailEnd/>
          </a:ln>
          <a:effectLst/>
        </p:spPr>
        <p:txBody>
          <a:bodyPr vert="horz" wrap="square" lIns="91312" tIns="45656" rIns="91312" bIns="45656" numCol="1" anchor="t" anchorCtr="0" compatLnSpc="1">
            <a:prstTxWarp prst="textNoShape">
              <a:avLst/>
            </a:prstTxWarp>
          </a:bodyPr>
          <a:lstStyle/>
          <a:p>
            <a:pPr lvl="0"/>
            <a:r>
              <a:rPr lang="it-IT" noProof="0"/>
              <a:t>Fare clic per modificare gli stili del testo dello schema</a:t>
            </a:r>
          </a:p>
          <a:p>
            <a:pPr lvl="1"/>
            <a:r>
              <a:rPr lang="it-IT" noProof="0"/>
              <a:t>Secondo livello</a:t>
            </a:r>
          </a:p>
          <a:p>
            <a:pPr lvl="2"/>
            <a:r>
              <a:rPr lang="it-IT" noProof="0"/>
              <a:t>Terzo livello</a:t>
            </a:r>
          </a:p>
          <a:p>
            <a:pPr lvl="3"/>
            <a:r>
              <a:rPr lang="it-IT" noProof="0"/>
              <a:t>Quarto livello</a:t>
            </a:r>
          </a:p>
          <a:p>
            <a:pPr lvl="4"/>
            <a:r>
              <a:rPr lang="it-IT" noProof="0"/>
              <a:t>Quinto livello</a:t>
            </a:r>
          </a:p>
        </p:txBody>
      </p:sp>
      <p:sp>
        <p:nvSpPr>
          <p:cNvPr id="61446" name="Rectangle 6"/>
          <p:cNvSpPr>
            <a:spLocks noGrp="1" noChangeArrowheads="1"/>
          </p:cNvSpPr>
          <p:nvPr>
            <p:ph type="ftr" sz="quarter" idx="4"/>
          </p:nvPr>
        </p:nvSpPr>
        <p:spPr bwMode="auto">
          <a:xfrm>
            <a:off x="0" y="9428402"/>
            <a:ext cx="2945184" cy="496650"/>
          </a:xfrm>
          <a:prstGeom prst="rect">
            <a:avLst/>
          </a:prstGeom>
          <a:noFill/>
          <a:ln w="9525">
            <a:noFill/>
            <a:miter lim="800000"/>
            <a:headEnd/>
            <a:tailEnd/>
          </a:ln>
          <a:effectLst/>
        </p:spPr>
        <p:txBody>
          <a:bodyPr vert="horz" wrap="square" lIns="91312" tIns="45656" rIns="91312" bIns="45656" numCol="1" anchor="b" anchorCtr="0" compatLnSpc="1">
            <a:prstTxWarp prst="textNoShape">
              <a:avLst/>
            </a:prstTxWarp>
          </a:bodyPr>
          <a:lstStyle>
            <a:lvl1pPr algn="r">
              <a:lnSpc>
                <a:spcPct val="100000"/>
              </a:lnSpc>
              <a:spcBef>
                <a:spcPct val="0"/>
              </a:spcBef>
              <a:defRPr u="none">
                <a:latin typeface="Arial" charset="0"/>
              </a:defRPr>
            </a:lvl1pPr>
          </a:lstStyle>
          <a:p>
            <a:pPr>
              <a:defRPr/>
            </a:pPr>
            <a:endParaRPr lang="it-IT"/>
          </a:p>
        </p:txBody>
      </p:sp>
      <p:sp>
        <p:nvSpPr>
          <p:cNvPr id="61447" name="Rectangle 7"/>
          <p:cNvSpPr>
            <a:spLocks noGrp="1" noChangeArrowheads="1"/>
          </p:cNvSpPr>
          <p:nvPr>
            <p:ph type="sldNum" sz="quarter" idx="5"/>
          </p:nvPr>
        </p:nvSpPr>
        <p:spPr bwMode="auto">
          <a:xfrm>
            <a:off x="3850907" y="9428402"/>
            <a:ext cx="2945184" cy="496650"/>
          </a:xfrm>
          <a:prstGeom prst="rect">
            <a:avLst/>
          </a:prstGeom>
          <a:noFill/>
          <a:ln w="9525">
            <a:noFill/>
            <a:miter lim="800000"/>
            <a:headEnd/>
            <a:tailEnd/>
          </a:ln>
          <a:effectLst/>
        </p:spPr>
        <p:txBody>
          <a:bodyPr vert="horz" wrap="square" lIns="91312" tIns="45656" rIns="91312" bIns="45656" numCol="1" anchor="b" anchorCtr="0" compatLnSpc="1">
            <a:prstTxWarp prst="textNoShape">
              <a:avLst/>
            </a:prstTxWarp>
          </a:bodyPr>
          <a:lstStyle>
            <a:lvl1pPr algn="r">
              <a:lnSpc>
                <a:spcPct val="100000"/>
              </a:lnSpc>
              <a:spcBef>
                <a:spcPct val="0"/>
              </a:spcBef>
              <a:defRPr u="none">
                <a:latin typeface="Arial" charset="0"/>
              </a:defRPr>
            </a:lvl1pPr>
          </a:lstStyle>
          <a:p>
            <a:pPr>
              <a:defRPr/>
            </a:pPr>
            <a:fld id="{0FC31188-EB0F-41C4-A4E2-ADE25AA12F0C}" type="slidenum">
              <a:rPr lang="it-IT"/>
              <a:pPr>
                <a:defRPr/>
              </a:pPr>
              <a:t>‹#›</a:t>
            </a:fld>
            <a:endParaRPr lang="it-IT"/>
          </a:p>
        </p:txBody>
      </p:sp>
    </p:spTree>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Arial" charset="0"/>
        <a:ea typeface="+mn-ea"/>
        <a:cs typeface="+mn-cs"/>
      </a:defRPr>
    </a:lvl1pPr>
    <a:lvl2pPr marL="457200" algn="r" rtl="1" eaLnBrk="0" fontAlgn="base" hangingPunct="0">
      <a:spcBef>
        <a:spcPct val="30000"/>
      </a:spcBef>
      <a:spcAft>
        <a:spcPct val="0"/>
      </a:spcAft>
      <a:defRPr sz="1200" kern="1200">
        <a:solidFill>
          <a:schemeClr val="tx1"/>
        </a:solidFill>
        <a:latin typeface="Arial" charset="0"/>
        <a:ea typeface="+mn-ea"/>
        <a:cs typeface="+mn-cs"/>
      </a:defRPr>
    </a:lvl2pPr>
    <a:lvl3pPr marL="914400" algn="r" rtl="1" eaLnBrk="0" fontAlgn="base" hangingPunct="0">
      <a:spcBef>
        <a:spcPct val="30000"/>
      </a:spcBef>
      <a:spcAft>
        <a:spcPct val="0"/>
      </a:spcAft>
      <a:defRPr sz="1200" kern="1200">
        <a:solidFill>
          <a:schemeClr val="tx1"/>
        </a:solidFill>
        <a:latin typeface="Arial" charset="0"/>
        <a:ea typeface="+mn-ea"/>
        <a:cs typeface="+mn-cs"/>
      </a:defRPr>
    </a:lvl3pPr>
    <a:lvl4pPr marL="1371600" algn="r" rtl="1" eaLnBrk="0" fontAlgn="base" hangingPunct="0">
      <a:spcBef>
        <a:spcPct val="30000"/>
      </a:spcBef>
      <a:spcAft>
        <a:spcPct val="0"/>
      </a:spcAft>
      <a:defRPr sz="1200" kern="1200">
        <a:solidFill>
          <a:schemeClr val="tx1"/>
        </a:solidFill>
        <a:latin typeface="Arial" charset="0"/>
        <a:ea typeface="+mn-ea"/>
        <a:cs typeface="+mn-cs"/>
      </a:defRPr>
    </a:lvl4pPr>
    <a:lvl5pPr marL="1828800" algn="r" rtl="1" eaLnBrk="0" fontAlgn="base" hangingPunct="0">
      <a:spcBef>
        <a:spcPct val="30000"/>
      </a:spcBef>
      <a:spcAft>
        <a:spcPct val="0"/>
      </a:spcAft>
      <a:defRPr sz="1200" kern="1200">
        <a:solidFill>
          <a:schemeClr val="tx1"/>
        </a:solidFill>
        <a:latin typeface="Arial" charset="0"/>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ecdc.europa.eu/en/infectious-diseases-public-health/surveillance-and-disease-data/diseases-and-special-health-issues"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promedmail.org/" TargetMode="External"/><Relationship Id="rId2" Type="http://schemas.openxmlformats.org/officeDocument/2006/relationships/slide" Target="../slides/slide39.xml"/><Relationship Id="rId1" Type="http://schemas.openxmlformats.org/officeDocument/2006/relationships/notesMaster" Target="../notesMasters/notesMaster1.xml"/><Relationship Id="rId5" Type="http://schemas.openxmlformats.org/officeDocument/2006/relationships/hyperlink" Target="http://gphin.canada.ca/" TargetMode="External"/><Relationship Id="rId4" Type="http://schemas.openxmlformats.org/officeDocument/2006/relationships/hyperlink" Target="https://www.healthmap.org/en/"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egnaposto immagine diapositiva 1"/>
          <p:cNvSpPr>
            <a:spLocks noGrp="1" noRot="1" noChangeAspect="1" noTextEdit="1"/>
          </p:cNvSpPr>
          <p:nvPr>
            <p:ph type="sldImg"/>
          </p:nvPr>
        </p:nvSpPr>
        <p:spPr>
          <a:ln/>
        </p:spPr>
      </p:sp>
      <p:sp>
        <p:nvSpPr>
          <p:cNvPr id="26627" name="Segnaposto note 2"/>
          <p:cNvSpPr>
            <a:spLocks noGrp="1"/>
          </p:cNvSpPr>
          <p:nvPr>
            <p:ph type="body" idx="1"/>
          </p:nvPr>
        </p:nvSpPr>
        <p:spPr>
          <a:noFill/>
          <a:ln/>
        </p:spPr>
        <p:txBody>
          <a:bodyPr/>
          <a:lstStyle/>
          <a:p>
            <a:endParaRPr lang="it-IT" b="1" dirty="0"/>
          </a:p>
        </p:txBody>
      </p:sp>
      <p:sp>
        <p:nvSpPr>
          <p:cNvPr id="26628" name="Segnaposto numero diapositiva 3"/>
          <p:cNvSpPr>
            <a:spLocks noGrp="1"/>
          </p:cNvSpPr>
          <p:nvPr>
            <p:ph type="sldNum" sz="quarter" idx="5"/>
          </p:nvPr>
        </p:nvSpPr>
        <p:spPr>
          <a:noFill/>
        </p:spPr>
        <p:txBody>
          <a:bodyPr/>
          <a:lstStyle/>
          <a:p>
            <a:fld id="{54D69AFB-8D47-4EB5-B652-9EE217EAE72C}" type="slidenum">
              <a:rPr lang="it-IT" smtClean="0"/>
              <a:pPr/>
              <a:t>1</a:t>
            </a:fld>
            <a:endParaRPr lang="it-IT"/>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0" fontAlgn="base" latinLnBrk="0" hangingPunct="0">
              <a:lnSpc>
                <a:spcPct val="100000"/>
              </a:lnSpc>
              <a:spcBef>
                <a:spcPct val="30000"/>
              </a:spcBef>
              <a:spcAft>
                <a:spcPct val="0"/>
              </a:spcAft>
              <a:buClrTx/>
              <a:buSzTx/>
              <a:buFontTx/>
              <a:buNone/>
              <a:tabLst/>
              <a:defRPr/>
            </a:pPr>
            <a:r>
              <a:rPr lang="ar-OM" dirty="0"/>
              <a:t>وعلى المستوى الأوروبي، المراقبة بناءً على المؤشرات هي نظام المراقبة الأوروبي ويدعى "</a:t>
            </a:r>
            <a:r>
              <a:rPr lang="en-GB" dirty="0" err="1"/>
              <a:t>TESSy</a:t>
            </a:r>
            <a:r>
              <a:rPr lang="ar-OM" dirty="0"/>
              <a:t>".</a:t>
            </a:r>
          </a:p>
          <a:p>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10</a:t>
            </a:fld>
            <a:endParaRPr lang="it-IT"/>
          </a:p>
        </p:txBody>
      </p:sp>
    </p:spTree>
    <p:extLst>
      <p:ext uri="{BB962C8B-B14F-4D97-AF65-F5344CB8AC3E}">
        <p14:creationId xmlns:p14="http://schemas.microsoft.com/office/powerpoint/2010/main" val="26464852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r>
              <a:rPr lang="ar-OM" sz="1200">
                <a:solidFill>
                  <a:schemeClr val="tx1"/>
                </a:solidFill>
                <a:latin typeface="Arial" charset="0"/>
                <a:ea typeface="+mn-ea"/>
                <a:cs typeface="+mn-cs"/>
              </a:rPr>
              <a:t>نظام المراقبة الأوروبي (</a:t>
            </a:r>
            <a:r>
              <a:rPr lang="en-GB" sz="1200">
                <a:solidFill>
                  <a:schemeClr val="tx1"/>
                </a:solidFill>
                <a:latin typeface="Arial" charset="0"/>
                <a:ea typeface="+mn-ea"/>
                <a:cs typeface="+mn-cs"/>
              </a:rPr>
              <a:t>TESSy</a:t>
            </a:r>
            <a:r>
              <a:rPr lang="ar-OM" sz="1200">
                <a:solidFill>
                  <a:schemeClr val="tx1"/>
                </a:solidFill>
                <a:latin typeface="Arial" charset="0"/>
                <a:ea typeface="+mn-ea"/>
                <a:cs typeface="+mn-cs"/>
              </a:rPr>
              <a:t>) يجمع ويحلل ويوزع بيانات المراقبة عن </a:t>
            </a:r>
            <a:r>
              <a:rPr lang="ar-OM" sz="1200">
                <a:solidFill>
                  <a:schemeClr val="tx1"/>
                </a:solidFill>
                <a:latin typeface="Arial" charset="0"/>
                <a:ea typeface="+mn-ea"/>
                <a:cs typeface="+mn-cs"/>
                <a:hlinkClick r:id="rId3">
                  <a:extLst>
                    <a:ext uri="{A12FA001-AC4F-418D-AE19-62706E023703}">
                      <ahyp:hlinkClr xmlns:ahyp="http://schemas.microsoft.com/office/drawing/2018/hyperlinkcolor" val="tx"/>
                    </a:ext>
                  </a:extLst>
                </a:hlinkClick>
              </a:rPr>
              <a:t>56 مرضًا معديًا ومشكلة صحية خاصة ذات أهمية</a:t>
            </a:r>
          </a:p>
          <a:p>
            <a:r>
              <a:rPr lang="ar-OM" sz="1200">
                <a:solidFill>
                  <a:schemeClr val="tx1"/>
                </a:solidFill>
                <a:latin typeface="Arial" charset="0"/>
                <a:ea typeface="+mn-ea"/>
                <a:cs typeface="+mn-cs"/>
              </a:rPr>
              <a:t>تأتي البيانات من جميع الدول الأعضاء في الاتحاد الأوروبي، بالإضافة إلى أيسلندا والنرويج. ثم تصبح البيانات متوفرة للدول الأعضاء ومنظمة الصحة العالمية والوكالات الأوروبية الأخرى.</a:t>
            </a:r>
          </a:p>
          <a:p>
            <a:endParaRPr lang="en-GB" sz="1200" kern="1200" dirty="0">
              <a:solidFill>
                <a:schemeClr val="tx1"/>
              </a:solidFill>
              <a:latin typeface="Arial" charset="0"/>
              <a:ea typeface="+mn-ea"/>
              <a:cs typeface="+mn-cs"/>
            </a:endParaRPr>
          </a:p>
          <a:p>
            <a:r>
              <a:rPr lang="ar-OM" sz="1200">
                <a:solidFill>
                  <a:schemeClr val="tx1"/>
                </a:solidFill>
                <a:latin typeface="Arial" charset="0"/>
                <a:ea typeface="+mn-ea"/>
                <a:cs typeface="+mn-cs"/>
              </a:rPr>
              <a:t> كيف نستخدم بيانات </a:t>
            </a:r>
            <a:r>
              <a:rPr lang="en-GB" sz="1200">
                <a:solidFill>
                  <a:schemeClr val="tx1"/>
                </a:solidFill>
                <a:latin typeface="Arial" charset="0"/>
                <a:ea typeface="+mn-ea"/>
                <a:cs typeface="+mn-cs"/>
              </a:rPr>
              <a:t>TESSy</a:t>
            </a:r>
            <a:r>
              <a:rPr lang="ar-OM" sz="1200">
                <a:solidFill>
                  <a:schemeClr val="tx1"/>
                </a:solidFill>
                <a:latin typeface="Arial" charset="0"/>
                <a:ea typeface="+mn-ea"/>
                <a:cs typeface="+mn-cs"/>
              </a:rPr>
              <a:t> في أنشطة الاستخبارات الوبائية؟</a:t>
            </a:r>
          </a:p>
        </p:txBody>
      </p:sp>
      <p:sp>
        <p:nvSpPr>
          <p:cNvPr id="4" name="Slide Number Placeholder 3"/>
          <p:cNvSpPr>
            <a:spLocks noGrp="1"/>
          </p:cNvSpPr>
          <p:nvPr>
            <p:ph type="sldNum" sz="quarter"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18338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r>
              <a:rPr lang="ar-OM"/>
              <a:t>يعد رصد حالات حمى غرب النيل مثالًا نموذجيًا على كيفية سحب المعلومات من </a:t>
            </a:r>
            <a:r>
              <a:rPr lang="en-GB"/>
              <a:t>TESSy</a:t>
            </a:r>
            <a:r>
              <a:rPr lang="ar-OM"/>
              <a:t> وإدراجها في مراقبة الاستخبارات الوبائية في أثناء موسم انتقال العدوى.</a:t>
            </a:r>
          </a:p>
          <a:p>
            <a:r>
              <a:rPr lang="ar-OM"/>
              <a:t>وإذا نظرنا إلى الرسم التوضيحي في هذه الشريحة، أسفل اليسار، سنرى أنه يجرى رصد حالات حمى غرب النيل على المستوى الإقليمي أو القطري. ثم يجرى تحميل هذه الحالات من قبل الدول الأعضاء إلى نظام </a:t>
            </a:r>
            <a:r>
              <a:rPr lang="en-GB"/>
              <a:t>TESSy</a:t>
            </a:r>
            <a:r>
              <a:rPr lang="ar-OM"/>
              <a:t> الذي يتيح بعد ذلك إنتاج الخرائط التي تُدرج في مراقبة الاستخبارات الوبائية. وتُنتَج هذه الخرائط كل أسبوع خلال موسم انتقال العدوى بين حزيران/يونيو وتشرين الثاني/نوفمبر. وهذا التقرير مهم لدعم السلطات المختصة المسؤولة عن مأمونية الدم في سياق توجيهات مأمونية الدم في الاتحاد الأوروبي.</a:t>
            </a:r>
          </a:p>
        </p:txBody>
      </p:sp>
      <p:sp>
        <p:nvSpPr>
          <p:cNvPr id="4" name="Slide Number Placeholder 3"/>
          <p:cNvSpPr>
            <a:spLocks noGrp="1"/>
          </p:cNvSpPr>
          <p:nvPr>
            <p:ph type="sldNum" sz="quarter"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91052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OM" dirty="0"/>
              <a:t>إذن، من أين نجمع المعلومات لأجل الفرز؟</a:t>
            </a:r>
          </a:p>
          <a:p>
            <a:endParaRPr lang="en-GB" dirty="0"/>
          </a:p>
          <a:p>
            <a:r>
              <a:rPr lang="ar-OM" dirty="0"/>
              <a:t> لدينا أربعة أنواع رئيسية للمصادر</a:t>
            </a:r>
          </a:p>
          <a:p>
            <a:endParaRPr lang="en-GB" dirty="0"/>
          </a:p>
          <a:p>
            <a:pPr marL="171450" indent="-171450">
              <a:buFont typeface="Arial" panose="020B0604020202020204" pitchFamily="34" charset="0"/>
              <a:buChar char="‒"/>
            </a:pPr>
            <a:r>
              <a:rPr lang="ar-OM" dirty="0"/>
              <a:t> المنصات المقيدة</a:t>
            </a:r>
          </a:p>
          <a:p>
            <a:pPr marL="171450" indent="-171450">
              <a:buFont typeface="Arial" panose="020B0604020202020204" pitchFamily="34" charset="0"/>
              <a:buChar char="‒"/>
            </a:pPr>
            <a:r>
              <a:rPr lang="ar-OM" dirty="0"/>
              <a:t>المصادر العامة الرسمية</a:t>
            </a:r>
          </a:p>
          <a:p>
            <a:pPr marL="171450" indent="-171450">
              <a:buFont typeface="Arial" panose="020B0604020202020204" pitchFamily="34" charset="0"/>
              <a:buChar char="‒"/>
            </a:pPr>
            <a:r>
              <a:rPr lang="ar-OM" dirty="0"/>
              <a:t>المصادر غير الرسمية</a:t>
            </a:r>
          </a:p>
          <a:p>
            <a:pPr marL="171450" indent="-171450">
              <a:buFont typeface="Arial" panose="020B0604020202020204" pitchFamily="34" charset="0"/>
              <a:buChar char="‒"/>
            </a:pPr>
            <a:r>
              <a:rPr lang="ar-OM" dirty="0"/>
              <a:t>أنظمة المراقبة القطرية أو الإقليمية</a:t>
            </a:r>
          </a:p>
          <a:p>
            <a:endParaRPr lang="en-GB" dirty="0"/>
          </a:p>
          <a:p>
            <a:r>
              <a:rPr lang="ar-OM" dirty="0"/>
              <a:t>سنصف الآن كل نوع من المصادر.</a:t>
            </a:r>
          </a:p>
          <a:p>
            <a:endParaRPr lang="en-GB" dirty="0"/>
          </a:p>
          <a:p>
            <a:endParaRPr lang="en-GB" dirty="0"/>
          </a:p>
        </p:txBody>
      </p:sp>
      <p:sp>
        <p:nvSpPr>
          <p:cNvPr id="4" name="Slide Number Placeholder 3"/>
          <p:cNvSpPr>
            <a:spLocks noGrp="1"/>
          </p:cNvSpPr>
          <p:nvPr>
            <p:ph type="sldNum" sz="quarter" idx="10"/>
          </p:nvPr>
        </p:nvSpPr>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8186724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OM" dirty="0"/>
              <a:t>سنصف الآن المنصات المقيدة التي تعد جزءًا من مصادر المراقبة بناءً على الأحداث.</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14</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6553742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0" fontAlgn="base" latinLnBrk="0" hangingPunct="0">
              <a:lnSpc>
                <a:spcPct val="100000"/>
              </a:lnSpc>
              <a:spcBef>
                <a:spcPct val="30000"/>
              </a:spcBef>
              <a:spcAft>
                <a:spcPct val="0"/>
              </a:spcAft>
              <a:buClrTx/>
              <a:buSzTx/>
              <a:buFontTx/>
              <a:buNone/>
              <a:tabLst/>
              <a:defRPr/>
            </a:pPr>
            <a:r>
              <a:rPr lang="ar-OM" b="0" dirty="0"/>
              <a:t>على الصعيد الأوروبي، توجد أربع منصات مقيدة يجرى استخدامها:</a:t>
            </a:r>
          </a:p>
          <a:p>
            <a:pPr marL="171450" marR="0" lvl="0" indent="-171450" algn="r"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OM" b="0" dirty="0"/>
              <a:t> نظام الإنذار المبكر والاستجابة (</a:t>
            </a:r>
            <a:r>
              <a:rPr lang="en-GB" b="0" dirty="0"/>
              <a:t>EWRS</a:t>
            </a:r>
            <a:r>
              <a:rPr lang="ar-OM" b="0" dirty="0"/>
              <a:t>)</a:t>
            </a:r>
          </a:p>
          <a:p>
            <a:pPr marL="171450" marR="0" lvl="0" indent="-171450" algn="r"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OM" b="0" dirty="0"/>
              <a:t>موقع معلومات الأحداث التابع لمنظمة الصحة العالمية (</a:t>
            </a:r>
            <a:r>
              <a:rPr lang="en-GB" b="0" dirty="0"/>
              <a:t>EIS</a:t>
            </a:r>
            <a:r>
              <a:rPr lang="ar-OM" b="0" dirty="0"/>
              <a:t>)</a:t>
            </a:r>
          </a:p>
          <a:p>
            <a:pPr marL="171450" marR="0" lvl="0" indent="-171450" algn="r"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GB" b="0" dirty="0" err="1"/>
              <a:t>EpiPulse</a:t>
            </a:r>
            <a:endParaRPr lang="en-GB" b="0" dirty="0"/>
          </a:p>
          <a:p>
            <a:pPr marL="171450" marR="0" lvl="0" indent="-171450" algn="r"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OM" b="0" dirty="0"/>
              <a:t>ونظام الإنذار السريع للأغذية والأعلاف (</a:t>
            </a:r>
            <a:r>
              <a:rPr lang="en-GB" b="0" dirty="0"/>
              <a:t>RASFF</a:t>
            </a:r>
            <a:r>
              <a:rPr lang="ar-OM" b="0" dirty="0"/>
              <a:t>)</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b="0" dirty="0"/>
          </a:p>
          <a:p>
            <a:pPr marL="0" marR="0" lvl="0" indent="0" algn="r" defTabSz="914400" rtl="1" eaLnBrk="0" fontAlgn="base" latinLnBrk="0" hangingPunct="0">
              <a:lnSpc>
                <a:spcPct val="100000"/>
              </a:lnSpc>
              <a:spcBef>
                <a:spcPct val="30000"/>
              </a:spcBef>
              <a:spcAft>
                <a:spcPct val="0"/>
              </a:spcAft>
              <a:buClrTx/>
              <a:buSzTx/>
              <a:buFontTx/>
              <a:buNone/>
              <a:tabLst/>
              <a:defRPr/>
            </a:pPr>
            <a:r>
              <a:rPr lang="ar-OM" b="0" dirty="0"/>
              <a:t>سنصف الآن كل منصة من هذه المنصات.</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b="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b="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b="0" dirty="0"/>
          </a:p>
          <a:p>
            <a:endParaRPr lang="en-GB" dirty="0"/>
          </a:p>
        </p:txBody>
      </p:sp>
      <p:sp>
        <p:nvSpPr>
          <p:cNvPr id="4" name="Slide Number Placeholder 3"/>
          <p:cNvSpPr>
            <a:spLocks noGrp="1"/>
          </p:cNvSpPr>
          <p:nvPr>
            <p:ph type="sldNum" sz="quarter" idx="10"/>
          </p:nvPr>
        </p:nvSpPr>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4792695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OM"/>
              <a:t>نظام الإنذار المبكر والاستجابة هو منصة مقيدة يمكن الوصول إليها من قبل المفوضية الأوروبية والدول الأعضاء في الاتحاد الأوروبي ومنظمة الصحة العالمية والمركز الأوروبي لمكافحة الأمراض والوقاية منها والوكالات الأوروبية الأخرى.</a:t>
            </a:r>
          </a:p>
          <a:p>
            <a:endParaRPr lang="en-GB" dirty="0"/>
          </a:p>
          <a:p>
            <a:r>
              <a:rPr lang="ar-OM"/>
              <a:t> يتيح هذا النظام المؤمّن للمفوضية الأوروبية والسلطات الوطنية المختصة أن تكون على اتصال دائم للتحذير من مخاطر الصحة العامة وتقييمها وتحديد التدابير التي قد تكون مطلوبة لحماية الصحة العامة.</a:t>
            </a:r>
          </a:p>
          <a:p>
            <a:endParaRPr lang="en-GB" dirty="0"/>
          </a:p>
          <a:p>
            <a:r>
              <a:rPr lang="ar-OM"/>
              <a:t> تم إنشاء النظام في عام 1998 وهو ملك للإدارة العامة للصحة والسلامة الغذائية التابعة للمفوضية الأوروبية. ومع ذلك، يجرى تشغيل المنصة من قبل المركز الأوروبي للوقاية من الأمراض ومكافحتها منذ عام 2005.</a:t>
            </a:r>
          </a:p>
          <a:p>
            <a:endParaRPr lang="en-GB" dirty="0"/>
          </a:p>
          <a:p>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16</a:t>
            </a:fld>
            <a:endParaRPr lang="it-IT"/>
          </a:p>
        </p:txBody>
      </p:sp>
    </p:spTree>
    <p:extLst>
      <p:ext uri="{BB962C8B-B14F-4D97-AF65-F5344CB8AC3E}">
        <p14:creationId xmlns:p14="http://schemas.microsoft.com/office/powerpoint/2010/main" val="41290282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OM"/>
              <a:t>يشمل نطاق تهديدات نظام الإنذار المبكر والاستجابة التهديدات البيولوجية ولكن يشمل أيضًا التهديدات الكيميائية والبيئية.</a:t>
            </a:r>
          </a:p>
          <a:p>
            <a:r>
              <a:rPr lang="ar-OM"/>
              <a:t> ويشير مصطلح التهديدات البيولوجية إلى الأمراض المعدية، ولكنه يشير أيضًا إلى العوامل البيولوجية الضارة غير المرتبطة بالأمراض المعدية.</a:t>
            </a:r>
          </a:p>
          <a:p>
            <a:r>
              <a:rPr lang="ar-OM"/>
              <a:t> يمكن أن تشمل التهديدات الكيميائية والبيئية على سبيل المثال موجات الحرارة أو الانفجارات البركانية.</a:t>
            </a:r>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17</a:t>
            </a:fld>
            <a:endParaRPr lang="it-IT"/>
          </a:p>
        </p:txBody>
      </p:sp>
    </p:spTree>
    <p:extLst>
      <p:ext uri="{BB962C8B-B14F-4D97-AF65-F5344CB8AC3E}">
        <p14:creationId xmlns:p14="http://schemas.microsoft.com/office/powerpoint/2010/main" val="11138369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OM" sz="1200" b="0" i="0">
                <a:solidFill>
                  <a:schemeClr val="tx1"/>
                </a:solidFill>
                <a:latin typeface="Arial" charset="0"/>
                <a:ea typeface="+mn-ea"/>
                <a:cs typeface="+mn-cs"/>
              </a:rPr>
              <a:t>موقع معلومات الأحداث لجهات التنسيق المحلية المشرفة على تنفيذ اللوائح الصحية الدولية (</a:t>
            </a:r>
            <a:r>
              <a:rPr lang="en-GB" sz="1200" b="0" i="0">
                <a:solidFill>
                  <a:schemeClr val="tx1"/>
                </a:solidFill>
                <a:latin typeface="Arial" charset="0"/>
                <a:ea typeface="+mn-ea"/>
                <a:cs typeface="+mn-cs"/>
              </a:rPr>
              <a:t>EIS</a:t>
            </a:r>
            <a:r>
              <a:rPr lang="ar-OM" sz="1200" b="0" i="0">
                <a:solidFill>
                  <a:schemeClr val="tx1"/>
                </a:solidFill>
                <a:latin typeface="Arial" charset="0"/>
                <a:ea typeface="+mn-ea"/>
                <a:cs typeface="+mn-cs"/>
              </a:rPr>
              <a:t>) هو موقع مؤمّن ومقيّد يجرى تطويره وصيانته بواسطة منظمة الصحة العالمية، ويهدف لتبادل المعلومات سريعًا بشأن أحداث الصحة العامة الدولية. ويحتوي على تقارير رسمية وموثوقة ومؤكدة عن أحداث الصحة العامة الدولية، وهي متاحة لجهات التنسيق الوطنية والأطراف المعنية الأخرى. لمعرفة المزيد من المعلومات عن منصة موقع معلومات الأحداث (</a:t>
            </a:r>
            <a:r>
              <a:rPr lang="en-GB" sz="1200" b="0" i="0">
                <a:solidFill>
                  <a:schemeClr val="tx1"/>
                </a:solidFill>
                <a:latin typeface="Arial" charset="0"/>
                <a:ea typeface="+mn-ea"/>
                <a:cs typeface="+mn-cs"/>
              </a:rPr>
              <a:t>EIS)</a:t>
            </a:r>
            <a:r>
              <a:rPr lang="ar-OM" sz="1200" b="0" i="0">
                <a:solidFill>
                  <a:schemeClr val="tx1"/>
                </a:solidFill>
                <a:latin typeface="Arial" charset="0"/>
                <a:ea typeface="+mn-ea"/>
                <a:cs typeface="+mn-cs"/>
              </a:rPr>
              <a:t>، انقر على الرابط [...]</a:t>
            </a:r>
          </a:p>
          <a:p>
            <a:endParaRPr lang="en-GB" sz="1200" b="0" i="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18</a:t>
            </a:fld>
            <a:endParaRPr lang="it-IT"/>
          </a:p>
        </p:txBody>
      </p:sp>
    </p:spTree>
    <p:extLst>
      <p:ext uri="{BB962C8B-B14F-4D97-AF65-F5344CB8AC3E}">
        <p14:creationId xmlns:p14="http://schemas.microsoft.com/office/powerpoint/2010/main" val="23956298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pPr marL="0" marR="0" lvl="0" indent="0" algn="r" defTabSz="914400" rtl="1" eaLnBrk="0" fontAlgn="base" latinLnBrk="0" hangingPunct="0">
              <a:lnSpc>
                <a:spcPct val="100000"/>
              </a:lnSpc>
              <a:spcBef>
                <a:spcPct val="30000"/>
              </a:spcBef>
              <a:spcAft>
                <a:spcPct val="0"/>
              </a:spcAft>
              <a:buClrTx/>
              <a:buSzTx/>
              <a:buFontTx/>
              <a:buNone/>
              <a:tabLst/>
              <a:defRPr/>
            </a:pPr>
            <a:r>
              <a:rPr lang="ar-OM" b="0" baseline="0"/>
              <a:t>طور المركز الأوروبي لمكافحة الأمراض والوقاية منها حلًا جديدًا لتكنولوجيا المعلومات لدعم أنشطة الرصد المبكر في المركز الأوروبي وعلى مستوى الاتحاد الأوروبي، وذلك لتعزيز تنسيق الاستجابات بين جميع الأطراف المعنية. هذه الأداة الجديدة تدعى </a:t>
            </a:r>
            <a:r>
              <a:rPr lang="en-GB" b="0" baseline="0"/>
              <a:t>EpiPulse</a:t>
            </a:r>
            <a:r>
              <a:rPr lang="ar-OM" b="0" baseline="0"/>
              <a:t>. وتقدم وظائف جديدة، مما يسمح بتكامل أفضل والتوافقية التشغيلية بين جميع الأنظمة المستخدمة على مستوى الاتحاد الأوروبي عند إجراء أنشطة الاستخبارات الوبائية. وهي بمثابة بديل لنظام معلومات الاستخبارات الوبائية (</a:t>
            </a:r>
            <a:r>
              <a:rPr lang="en-GB" b="0" baseline="0"/>
              <a:t>EPIS</a:t>
            </a:r>
            <a:r>
              <a:rPr lang="ar-OM" b="0" baseline="0"/>
              <a:t>) وأداة تتبع التهديدات (</a:t>
            </a:r>
            <a:r>
              <a:rPr lang="en-GB" b="0" baseline="0"/>
              <a:t>TTT</a:t>
            </a:r>
            <a:r>
              <a:rPr lang="ar-OM" b="0" baseline="0"/>
              <a:t>) وأدوات المركز الأوروبي الأخرى.</a:t>
            </a:r>
          </a:p>
          <a:p>
            <a:pPr marL="171450" marR="0" lvl="0" indent="-171450" algn="r"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OM" b="0" baseline="0"/>
              <a:t>وتتيح رصد المخاطر ومراقبتها من خلال لوحات المعلومات الديناميكية.</a:t>
            </a:r>
          </a:p>
          <a:p>
            <a:pPr marL="171450" marR="0" lvl="0" indent="-171450" algn="r"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OM" b="0" baseline="0"/>
              <a:t>تسهل تبادل المعلومات وجمع البيانات.</a:t>
            </a:r>
          </a:p>
          <a:p>
            <a:pPr marL="171450" marR="0" lvl="0" indent="-171450" algn="r" defTabSz="914400" rtl="1" eaLnBrk="0" fontAlgn="base" latinLnBrk="0" hangingPunct="0">
              <a:lnSpc>
                <a:spcPct val="100000"/>
              </a:lnSpc>
              <a:spcBef>
                <a:spcPct val="30000"/>
              </a:spcBef>
              <a:spcAft>
                <a:spcPct val="0"/>
              </a:spcAft>
              <a:buClrTx/>
              <a:buSzTx/>
              <a:buFont typeface="Arial" panose="020B0604020202020204" pitchFamily="34" charset="0"/>
              <a:buChar char="‒"/>
              <a:tabLst/>
              <a:defRPr/>
            </a:pPr>
            <a:r>
              <a:rPr lang="ar-OM" b="0" baseline="0"/>
              <a:t>وتحسن التعاون بين الدول الأعضاء والمركز الأوروبي.</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b="0" baseline="0" dirty="0"/>
          </a:p>
          <a:p>
            <a:pPr marL="0" marR="0" lvl="0" indent="0" algn="r" defTabSz="914400" rtl="1" eaLnBrk="0" fontAlgn="base" latinLnBrk="0" hangingPunct="0">
              <a:lnSpc>
                <a:spcPct val="100000"/>
              </a:lnSpc>
              <a:spcBef>
                <a:spcPct val="30000"/>
              </a:spcBef>
              <a:spcAft>
                <a:spcPct val="0"/>
              </a:spcAft>
              <a:buClrTx/>
              <a:buSzTx/>
              <a:buFontTx/>
              <a:buNone/>
              <a:tabLst/>
              <a:defRPr/>
            </a:pPr>
            <a:r>
              <a:rPr lang="ar-OM" b="0" baseline="0"/>
              <a:t> وستصدر الأداة في أثناء عام 2021.</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b="0" baseline="0" dirty="0"/>
          </a:p>
          <a:p>
            <a:endParaRPr lang="en-GB" dirty="0"/>
          </a:p>
        </p:txBody>
      </p:sp>
      <p:sp>
        <p:nvSpPr>
          <p:cNvPr id="4" name="Slide Number Placeholder 3"/>
          <p:cNvSpPr>
            <a:spLocks noGrp="1"/>
          </p:cNvSpPr>
          <p:nvPr>
            <p:ph type="sldNum" sz="quarter"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154720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811AA12E-B2E4-49BB-B911-F9334AD83618}" type="slidenum">
              <a:rPr lang="it-IT" smtClean="0"/>
              <a:pPr/>
              <a:t>2</a:t>
            </a:fld>
            <a:endParaRPr lang="it-IT"/>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algn="r">
              <a:lnSpc>
                <a:spcPct val="100000"/>
              </a:lnSpc>
              <a:spcBef>
                <a:spcPct val="0"/>
              </a:spcBef>
              <a:buFontTx/>
              <a:buNone/>
            </a:pPr>
            <a:r>
              <a:rPr lang="ar-OM" sz="1000">
                <a:solidFill>
                  <a:schemeClr val="tx1"/>
                </a:solidFill>
                <a:latin typeface="Arial" charset="0"/>
                <a:ea typeface="+mn-ea"/>
                <a:cs typeface="+mn-cs"/>
              </a:rPr>
              <a:t>في هذه الوحدة سنستكشف الموضوعات التالية: تعريف الفرز؛ المراقبة بناءً على المؤشرات (</a:t>
            </a:r>
            <a:r>
              <a:rPr lang="en-GB" sz="1000">
                <a:solidFill>
                  <a:schemeClr val="tx1"/>
                </a:solidFill>
                <a:latin typeface="Arial" charset="0"/>
                <a:ea typeface="+mn-ea"/>
                <a:cs typeface="+mn-cs"/>
              </a:rPr>
              <a:t>IBS)</a:t>
            </a:r>
            <a:r>
              <a:rPr lang="ar-OM" sz="1000">
                <a:solidFill>
                  <a:schemeClr val="tx1"/>
                </a:solidFill>
                <a:latin typeface="Arial" charset="0"/>
                <a:ea typeface="+mn-ea"/>
                <a:cs typeface="+mn-cs"/>
              </a:rPr>
              <a:t>، المراقبة بناءً على الأحداث (</a:t>
            </a:r>
            <a:r>
              <a:rPr lang="en-GB" sz="1000">
                <a:solidFill>
                  <a:schemeClr val="tx1"/>
                </a:solidFill>
                <a:latin typeface="Arial" charset="0"/>
                <a:ea typeface="+mn-ea"/>
                <a:cs typeface="+mn-cs"/>
              </a:rPr>
              <a:t>EBS)</a:t>
            </a:r>
            <a:r>
              <a:rPr lang="ar-OM" sz="1000">
                <a:solidFill>
                  <a:schemeClr val="tx1"/>
                </a:solidFill>
                <a:latin typeface="Arial" charset="0"/>
                <a:ea typeface="+mn-ea"/>
                <a:cs typeface="+mn-cs"/>
              </a:rPr>
              <a:t>، مصادر الاستخبارات الوبائية</a:t>
            </a:r>
          </a:p>
          <a:p>
            <a:pPr marL="0" marR="0" indent="0" algn="l" defTabSz="914400" rtl="0" eaLnBrk="0" fontAlgn="base" latinLnBrk="0" hangingPunct="0">
              <a:lnSpc>
                <a:spcPct val="100000"/>
              </a:lnSpc>
              <a:spcBef>
                <a:spcPct val="0"/>
              </a:spcBef>
              <a:spcAft>
                <a:spcPct val="0"/>
              </a:spcAft>
              <a:buClrTx/>
              <a:buSzTx/>
              <a:buFontTx/>
              <a:buNone/>
              <a:tabLst/>
              <a:defRPr/>
            </a:pPr>
            <a:endParaRPr lang="it-IT" sz="1000" kern="1200" dirty="0">
              <a:solidFill>
                <a:schemeClr val="tx1"/>
              </a:solidFill>
              <a:latin typeface="Arial" charset="0"/>
              <a:ea typeface="+mn-ea"/>
              <a:cs typeface="+mn-cs"/>
            </a:endParaRPr>
          </a:p>
          <a:p>
            <a:pPr marL="0" marR="0" indent="0" algn="r" defTabSz="914400" rtl="1" eaLnBrk="0" fontAlgn="base" latinLnBrk="0" hangingPunct="0">
              <a:lnSpc>
                <a:spcPct val="100000"/>
              </a:lnSpc>
              <a:spcBef>
                <a:spcPct val="0"/>
              </a:spcBef>
              <a:spcAft>
                <a:spcPct val="0"/>
              </a:spcAft>
              <a:buClrTx/>
              <a:buSzTx/>
              <a:buFontTx/>
              <a:buNone/>
              <a:tabLst/>
              <a:defRPr/>
            </a:pPr>
            <a:r>
              <a:rPr lang="ar-OM" sz="1000">
                <a:solidFill>
                  <a:schemeClr val="tx1"/>
                </a:solidFill>
                <a:latin typeface="Arial" charset="0"/>
                <a:ea typeface="+mn-ea"/>
                <a:cs typeface="+mn-cs"/>
              </a:rPr>
              <a:t>عند الانتهاء من هذه الوحدة ستفهم تعريف الفرز والمصادر الرئيسية المستخدمة في هذه العملية.</a:t>
            </a:r>
          </a:p>
          <a:p>
            <a:pPr marL="0" marR="0" indent="0" algn="r" defTabSz="914400" rtl="1" eaLnBrk="0" fontAlgn="base" latinLnBrk="0" hangingPunct="0">
              <a:lnSpc>
                <a:spcPct val="100000"/>
              </a:lnSpc>
              <a:spcBef>
                <a:spcPct val="0"/>
              </a:spcBef>
              <a:spcAft>
                <a:spcPct val="0"/>
              </a:spcAft>
              <a:buClrTx/>
              <a:buSzTx/>
              <a:buFontTx/>
              <a:buNone/>
              <a:tabLst/>
              <a:defRPr/>
            </a:pPr>
            <a:r>
              <a:rPr lang="ar-OM" sz="1000">
                <a:solidFill>
                  <a:schemeClr val="tx1"/>
                </a:solidFill>
                <a:latin typeface="Arial" charset="0"/>
                <a:ea typeface="+mn-ea"/>
                <a:cs typeface="+mn-cs"/>
              </a:rPr>
              <a:t> وستفهم الفرق بين المراقبة بناءً على المؤشرات والمراقبة بناءً على الأحداث، ومميزاتهما وعيوبهما.</a:t>
            </a:r>
          </a:p>
          <a:p>
            <a:pPr eaLnBrk="1" hangingPunct="1"/>
            <a:endParaRPr lang="it-IT" sz="1000" kern="1200" noProof="1">
              <a:solidFill>
                <a:schemeClr val="tx1"/>
              </a:solidFill>
              <a:latin typeface="Arial" charset="0"/>
              <a:ea typeface="+mn-ea"/>
              <a:cs typeface="+mn-cs"/>
            </a:endParaRPr>
          </a:p>
          <a:p>
            <a:pPr eaLnBrk="1" hangingPunct="1"/>
            <a:endParaRPr lang="it-IT" noProof="1">
              <a:solidFill>
                <a:srgbClr val="FF0000"/>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OM"/>
              <a:t>هذا ما ستبدو عليه المنصة.</a:t>
            </a:r>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20</a:t>
            </a:fld>
            <a:endParaRPr lang="it-IT"/>
          </a:p>
        </p:txBody>
      </p:sp>
    </p:spTree>
    <p:extLst>
      <p:ext uri="{BB962C8B-B14F-4D97-AF65-F5344CB8AC3E}">
        <p14:creationId xmlns:p14="http://schemas.microsoft.com/office/powerpoint/2010/main" val="13500404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fontAlgn="auto">
              <a:lnSpc>
                <a:spcPct val="100000"/>
              </a:lnSpc>
              <a:spcBef>
                <a:spcPts val="0"/>
              </a:spcBef>
              <a:spcAft>
                <a:spcPts val="0"/>
              </a:spcAft>
            </a:pPr>
            <a:r>
              <a:rPr lang="ar-OM" sz="1200" u="none">
                <a:solidFill>
                  <a:srgbClr val="000000"/>
                </a:solidFill>
                <a:latin typeface="Tahoma"/>
              </a:rPr>
              <a:t>ستتمكن أي دولة عضو لديها صلاحية الوصول إلى نطاق الاستخبارات الوبائية </a:t>
            </a:r>
            <a:r>
              <a:rPr lang="en-GB" sz="1200" u="none">
                <a:solidFill>
                  <a:srgbClr val="000000"/>
                </a:solidFill>
                <a:latin typeface="Tahoma"/>
              </a:rPr>
              <a:t>EPIPULSE</a:t>
            </a:r>
            <a:r>
              <a:rPr lang="ar-OM" sz="1200" u="none">
                <a:solidFill>
                  <a:srgbClr val="000000"/>
                </a:solidFill>
                <a:latin typeface="Tahoma"/>
              </a:rPr>
              <a:t> من نشر الأخبار والمنتديات والأحداث.</a:t>
            </a:r>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21</a:t>
            </a:fld>
            <a:endParaRPr lang="it-IT"/>
          </a:p>
        </p:txBody>
      </p:sp>
    </p:spTree>
    <p:extLst>
      <p:ext uri="{BB962C8B-B14F-4D97-AF65-F5344CB8AC3E}">
        <p14:creationId xmlns:p14="http://schemas.microsoft.com/office/powerpoint/2010/main" val="22142344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0" fontAlgn="base" latinLnBrk="0" hangingPunct="0">
              <a:lnSpc>
                <a:spcPct val="100000"/>
              </a:lnSpc>
              <a:spcBef>
                <a:spcPct val="30000"/>
              </a:spcBef>
              <a:spcAft>
                <a:spcPct val="0"/>
              </a:spcAft>
              <a:buClrTx/>
              <a:buSzTx/>
              <a:buFontTx/>
              <a:buNone/>
              <a:tabLst/>
              <a:defRPr/>
            </a:pPr>
            <a:r>
              <a:rPr lang="ar-OM" sz="1200" b="0" i="0">
                <a:solidFill>
                  <a:schemeClr val="tx1"/>
                </a:solidFill>
                <a:latin typeface="Arial" charset="0"/>
                <a:ea typeface="+mn-ea"/>
                <a:cs typeface="+mn-cs"/>
              </a:rPr>
              <a:t>ونظام الإنذار السريع للأغذية والأعلاف، الذي تم إنشاؤه في عام 1979، هو أداة رئيسية لـ:</a:t>
            </a:r>
          </a:p>
          <a:p>
            <a:pPr marL="228600" marR="0" lvl="0" indent="-228600" algn="r" defTabSz="914400" rtl="1" eaLnBrk="0" fontAlgn="base" latinLnBrk="0" hangingPunct="0">
              <a:lnSpc>
                <a:spcPct val="100000"/>
              </a:lnSpc>
              <a:spcBef>
                <a:spcPct val="30000"/>
              </a:spcBef>
              <a:spcAft>
                <a:spcPct val="0"/>
              </a:spcAft>
              <a:buClrTx/>
              <a:buSzTx/>
              <a:buFont typeface="+mj-lt"/>
              <a:buAutoNum type="arabicPeriod"/>
              <a:tabLst/>
              <a:defRPr/>
            </a:pPr>
            <a:r>
              <a:rPr lang="ar-OM" sz="1200" b="0" i="0">
                <a:solidFill>
                  <a:schemeClr val="tx1"/>
                </a:solidFill>
                <a:latin typeface="Arial" charset="0"/>
                <a:ea typeface="+mn-ea"/>
                <a:cs typeface="+mn-cs"/>
              </a:rPr>
              <a:t> إتاحة تبادل المعلومات بكفاءة عند اكتشاف مخاطر صحية في السلسلة الغذائية. يمكن أن يؤدي هذا إلى سحب المنتجات من السوق على سبيل المثال.</a:t>
            </a:r>
          </a:p>
          <a:p>
            <a:pPr marL="228600" marR="0" lvl="0" indent="-228600" algn="r" defTabSz="914400" rtl="1" eaLnBrk="0" fontAlgn="base" latinLnBrk="0" hangingPunct="0">
              <a:lnSpc>
                <a:spcPct val="100000"/>
              </a:lnSpc>
              <a:spcBef>
                <a:spcPct val="30000"/>
              </a:spcBef>
              <a:spcAft>
                <a:spcPct val="0"/>
              </a:spcAft>
              <a:buClrTx/>
              <a:buSzTx/>
              <a:buFont typeface="+mj-lt"/>
              <a:buAutoNum type="arabicPeriod"/>
              <a:tabLst/>
              <a:defRPr/>
            </a:pPr>
            <a:r>
              <a:rPr lang="ar-OM" sz="1200" b="0" i="0">
                <a:solidFill>
                  <a:schemeClr val="tx1"/>
                </a:solidFill>
                <a:latin typeface="Arial" charset="0"/>
                <a:ea typeface="+mn-ea"/>
                <a:cs typeface="+mn-cs"/>
              </a:rPr>
              <a:t> توفير خدمة على مدار الساعة لضمان إرسال الإشعارات العاجلة واستقبالها والرد عليها من قبل جميع الأطراف المعنية.</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0" kern="1200" dirty="0">
              <a:solidFill>
                <a:schemeClr val="tx1"/>
              </a:solidFill>
              <a:effectLst/>
              <a:latin typeface="Arial"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b="0" i="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22</a:t>
            </a:fld>
            <a:endParaRPr lang="it-IT"/>
          </a:p>
        </p:txBody>
      </p:sp>
    </p:spTree>
    <p:extLst>
      <p:ext uri="{BB962C8B-B14F-4D97-AF65-F5344CB8AC3E}">
        <p14:creationId xmlns:p14="http://schemas.microsoft.com/office/powerpoint/2010/main" val="1528971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OM"/>
              <a:t>هذا ما تبدو عليه المنصة.تشمل الإنذارات والمعلومات وتقدير المخاطر.</a:t>
            </a:r>
          </a:p>
          <a:p>
            <a:r>
              <a:rPr lang="ar-OM"/>
              <a:t> هناك مستويان من صلاحية الوصول: جزء من المنصة متاح للجمهور والآخر مقيد.</a:t>
            </a:r>
          </a:p>
          <a:p>
            <a:r>
              <a:rPr lang="ar-OM"/>
              <a:t> المنصة المقيدة متاحة للدول الأعضاء في الاتحاد الأوروبي والنرويج وليختنشتاين وأيسلندا وسويسرا ومفوضية الاتحاد الأوروبي والهيئة الأوروبية لسلامة الأغذية.</a:t>
            </a:r>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23</a:t>
            </a:fld>
            <a:endParaRPr lang="it-IT"/>
          </a:p>
        </p:txBody>
      </p:sp>
    </p:spTree>
    <p:extLst>
      <p:ext uri="{BB962C8B-B14F-4D97-AF65-F5344CB8AC3E}">
        <p14:creationId xmlns:p14="http://schemas.microsoft.com/office/powerpoint/2010/main" val="30965855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4038045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OM" b="0"/>
              <a:t>لنركز على النوع الثالث من المصادر: المصادر العامة الرسمية.</a:t>
            </a:r>
          </a:p>
        </p:txBody>
      </p:sp>
      <p:sp>
        <p:nvSpPr>
          <p:cNvPr id="4" name="Slide Number Placeholder 3"/>
          <p:cNvSpPr>
            <a:spLocks noGrp="1"/>
          </p:cNvSpPr>
          <p:nvPr>
            <p:ph type="sldNum" sz="quarter" idx="10"/>
          </p:nvPr>
        </p:nvSpPr>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25</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8613387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lgn="r">
              <a:lnSpc>
                <a:spcPct val="150000"/>
              </a:lnSpc>
            </a:pPr>
            <a:r>
              <a:rPr lang="ar-OM" b="0" dirty="0"/>
              <a:t>المصادر العامة الرسمية هي مصادر مفتوحة تقدم معلومات تم التحقق من صحتها. يمكن أن تكون على، سبيل المثال، المواقع الإلكترونية لوكالات الصحة العامة الوطنية أو مواقع وزارات الصحة أو مواقع منظمة الصحة العالمية أو مراكز مكافحة الأمراض والوقاية منها.</a:t>
            </a:r>
          </a:p>
          <a:p>
            <a:pPr lvl="0" algn="l">
              <a:lnSpc>
                <a:spcPct val="150000"/>
              </a:lnSpc>
            </a:pPr>
            <a:endParaRPr lang="en-GB" b="0" dirty="0"/>
          </a:p>
        </p:txBody>
      </p:sp>
      <p:sp>
        <p:nvSpPr>
          <p:cNvPr id="4" name="Slide Number Placeholder 3"/>
          <p:cNvSpPr>
            <a:spLocks noGrp="1"/>
          </p:cNvSpPr>
          <p:nvPr>
            <p:ph type="sldNum" sz="quarter" idx="10"/>
          </p:nvPr>
        </p:nvSpPr>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26</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36805359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pPr marL="0" marR="0" lvl="0" indent="0" algn="r" defTabSz="914400" rtl="1" eaLnBrk="0" fontAlgn="base" latinLnBrk="0" hangingPunct="0">
              <a:lnSpc>
                <a:spcPct val="100000"/>
              </a:lnSpc>
              <a:spcBef>
                <a:spcPct val="30000"/>
              </a:spcBef>
              <a:spcAft>
                <a:spcPct val="0"/>
              </a:spcAft>
              <a:buClrTx/>
              <a:buSzTx/>
              <a:buFontTx/>
              <a:buNone/>
              <a:tabLst/>
              <a:defRPr/>
            </a:pPr>
            <a:r>
              <a:rPr lang="ar-OM"/>
              <a:t>تعد المواقع الإلكترونية الرسمية من منظمة الصحة العالمية ومراكز مكافحة الأمراض والوقاية منها أو مؤسسات الصحة العامة الوطنية مصادر جيدة للغاية للعثور على معلومات مؤكدة بشأن الحالات المرضية أو الفاشيات في بلد معين. فيما يلي أمثلة لصفحة الويب الخاصة بمنظمة الصحة العالمية عن أخبار فاشيات الأمراض، والمركز الأمريكي لمكافحة الأمراض والوقاية منها، ووزارة الصحة في المملكة العربية السعودية، ومؤسسة روبرت كوخ.</a:t>
            </a:r>
          </a:p>
        </p:txBody>
      </p:sp>
      <p:sp>
        <p:nvSpPr>
          <p:cNvPr id="4" name="Slide Number Placeholder 3"/>
          <p:cNvSpPr>
            <a:spLocks noGrp="1"/>
          </p:cNvSpPr>
          <p:nvPr>
            <p:ph type="sldNum" sz="quarter"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68268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OM"/>
              <a:t>حسابات </a:t>
            </a:r>
            <a:r>
              <a:rPr lang="en-GB"/>
              <a:t>twitter</a:t>
            </a:r>
            <a:r>
              <a:rPr lang="ar-OM"/>
              <a:t> الرسمية من منظمة الصحة العالمية ومراكز مكافحة الأمراض والوقاية منها والمؤسسات الوطنية أو وزارات الصحة هي أيضًا مصدر للمعلومات موثوق به ويقدم المعلومات سريعًا. تُنشَر أحيانًا المعلومات عن الفاشيات أولاً على حسابات </a:t>
            </a:r>
            <a:r>
              <a:rPr lang="en-GB"/>
              <a:t>twitter</a:t>
            </a:r>
            <a:r>
              <a:rPr lang="ar-OM"/>
              <a:t> قبل البيانات على المواقع الرسمية.</a:t>
            </a:r>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28</a:t>
            </a:fld>
            <a:endParaRPr lang="it-IT"/>
          </a:p>
        </p:txBody>
      </p:sp>
    </p:spTree>
    <p:extLst>
      <p:ext uri="{BB962C8B-B14F-4D97-AF65-F5344CB8AC3E}">
        <p14:creationId xmlns:p14="http://schemas.microsoft.com/office/powerpoint/2010/main" val="41492664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29</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1304370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OM" b="1"/>
              <a:t>التسجيل الصوتي:</a:t>
            </a:r>
          </a:p>
          <a:p>
            <a:r>
              <a:rPr lang="ar-OM"/>
              <a:t> في عملية الاستخبارات الوبائية، الفرز هو مرحلة جمع وفحص كمية هائلة من المعلومات عن الحالات والفاشيات والشائعات من مصادر متعددة.</a:t>
            </a:r>
          </a:p>
          <a:p>
            <a:r>
              <a:rPr lang="ar-OM"/>
              <a:t>هذه المرحلة هي نشاط روتيني يجمع بين المراقبة بناءً على المؤشرات والمراقبة بناءً على الأحداث.</a:t>
            </a:r>
          </a:p>
          <a:p>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3</a:t>
            </a:fld>
            <a:endParaRPr lang="it-IT"/>
          </a:p>
        </p:txBody>
      </p:sp>
    </p:spTree>
    <p:extLst>
      <p:ext uri="{BB962C8B-B14F-4D97-AF65-F5344CB8AC3E}">
        <p14:creationId xmlns:p14="http://schemas.microsoft.com/office/powerpoint/2010/main" val="143146513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OM" dirty="0"/>
              <a:t>ستستعرض الآن المصادر غير الرسمية، وخاصة تطبيقات تجميع المعلومات عبر الويب.</a:t>
            </a:r>
          </a:p>
        </p:txBody>
      </p:sp>
      <p:sp>
        <p:nvSpPr>
          <p:cNvPr id="4" name="Slide Number Placeholder 3"/>
          <p:cNvSpPr>
            <a:spLocks noGrp="1"/>
          </p:cNvSpPr>
          <p:nvPr>
            <p:ph type="sldNum" sz="quarter" idx="10"/>
          </p:nvPr>
        </p:nvSpPr>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4357507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xfrm>
            <a:off x="546100" y="525463"/>
            <a:ext cx="3675063" cy="2333625"/>
          </a:xfrm>
          <a:ln/>
        </p:spPr>
      </p:sp>
      <p:sp>
        <p:nvSpPr>
          <p:cNvPr id="40963" name="Notes Placeholder 2"/>
          <p:cNvSpPr>
            <a:spLocks noGrp="1"/>
          </p:cNvSpPr>
          <p:nvPr>
            <p:ph type="body" idx="1"/>
          </p:nvPr>
        </p:nvSpPr>
        <p:spPr>
          <a:xfrm>
            <a:off x="529261" y="3073109"/>
            <a:ext cx="5439089" cy="4466670"/>
          </a:xfrm>
          <a:noFill/>
          <a:ln/>
        </p:spPr>
        <p:txBody>
          <a:bodyPr/>
          <a:lstStyle/>
          <a:p>
            <a:pPr marL="0" marR="0" lvl="0" indent="0" algn="r" defTabSz="914400" rtl="1" eaLnBrk="0" fontAlgn="base" latinLnBrk="0" hangingPunct="0">
              <a:lnSpc>
                <a:spcPct val="100000"/>
              </a:lnSpc>
              <a:spcBef>
                <a:spcPct val="30000"/>
              </a:spcBef>
              <a:spcAft>
                <a:spcPct val="0"/>
              </a:spcAft>
              <a:buClrTx/>
              <a:buSzTx/>
              <a:buFontTx/>
              <a:buNone/>
              <a:tabLst/>
              <a:defRPr/>
            </a:pPr>
            <a:r>
              <a:rPr lang="ar-OM" dirty="0"/>
              <a:t>ما هي تطبيقات تجميع المعلومات عبر الويب؟</a:t>
            </a:r>
          </a:p>
          <a:p>
            <a:endParaRPr lang="en-GB" dirty="0"/>
          </a:p>
          <a:p>
            <a:pPr marL="0" marR="0" lvl="0" indent="0" algn="r" defTabSz="914400" rtl="1" eaLnBrk="0" fontAlgn="base" latinLnBrk="0" hangingPunct="0">
              <a:lnSpc>
                <a:spcPct val="100000"/>
              </a:lnSpc>
              <a:spcBef>
                <a:spcPct val="30000"/>
              </a:spcBef>
              <a:spcAft>
                <a:spcPct val="0"/>
              </a:spcAft>
              <a:buClrTx/>
              <a:buSzTx/>
              <a:buFontTx/>
              <a:buNone/>
              <a:tabLst/>
              <a:defRPr/>
            </a:pPr>
            <a:r>
              <a:rPr lang="ar-OM" dirty="0"/>
              <a:t> تطبيقات تجميع المعلومات عبر الويب هي أدوات يمكنها جمع كميات هائلة من محتوى الإنترنت. وهي تطبيقات معقدة قادرة على جمع معلومات الويب واختيارها وتصنيفها لأغراض الصحة العامة. يمكن أيضًا تسمية هذه الأدوات باسم "تطبيقات تجميع المعلومات من وسائل الإعلام أو الأخبار".</a:t>
            </a:r>
          </a:p>
          <a:p>
            <a:endParaRPr lang="en-GB" dirty="0"/>
          </a:p>
          <a:p>
            <a:r>
              <a:rPr lang="ar-OM" dirty="0"/>
              <a:t>ويوجد نوعان من تطبيقات تجميع المعلومات عبر الويب: الأنظمة التي تخضع للإشراف والأنظمة التلقائية.</a:t>
            </a:r>
          </a:p>
          <a:p>
            <a:r>
              <a:rPr lang="ar-OM" dirty="0"/>
              <a:t> تعتمد الأنظمة التي تخضع للإشراف على وجود إشراف بشري لترشيح المعلومات الواردة وتصنيفها. توفر هذه الأنظمة المزيد من النتائج النوعية، وتقلل من المعلومات الهامشية والتكرارات. ومن عيوب هذه الأنظمة هي أنها أبطأ قليلاً من الأنظمة الآلية ومعرضة للتحيز البشري.</a:t>
            </a:r>
          </a:p>
          <a:p>
            <a:endParaRPr lang="en-GB" dirty="0"/>
          </a:p>
          <a:p>
            <a:r>
              <a:rPr lang="ar-OM" dirty="0"/>
              <a:t> وترصد الأنظمة الآلية المحتوى وتصنف المعلومات اعتمادًا فقط على الرصد الآلي. والنتائج آنية تقريبًا ولكن يمكن أن تحتوي على الكثير من المعلومات الهامشية والتكرارات والأخبار غير ذات الصلة.</a:t>
            </a:r>
          </a:p>
          <a:p>
            <a:endParaRPr lang="en-GB" dirty="0"/>
          </a:p>
          <a:p>
            <a:r>
              <a:rPr lang="ar-OM" dirty="0"/>
              <a:t> يكمن الفرز في إيجاد التوازن الصحيح بين كلا النظامين واختيار المعلومات ذات الصلة.</a:t>
            </a:r>
          </a:p>
          <a:p>
            <a:endParaRPr lang="en-GB" sz="1200" u="none" baseline="0" dirty="0">
              <a:latin typeface="Times" pitchFamily="18" charset="0"/>
            </a:endParaRPr>
          </a:p>
          <a:p>
            <a:endParaRPr lang="en-GB" sz="1200" u="none" baseline="0" dirty="0">
              <a:latin typeface="Times" pitchFamily="18" charset="0"/>
            </a:endParaRPr>
          </a:p>
        </p:txBody>
      </p:sp>
    </p:spTree>
    <p:extLst>
      <p:ext uri="{BB962C8B-B14F-4D97-AF65-F5344CB8AC3E}">
        <p14:creationId xmlns:p14="http://schemas.microsoft.com/office/powerpoint/2010/main" val="33977751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normAutofit/>
          </a:bodyPr>
          <a:lstStyle/>
          <a:p>
            <a:r>
              <a:rPr lang="ar-OM"/>
              <a:t>فيما يلي المعلومات الرئيسية التي تخضع للفحص والتصنيف باستخدام تطبيقات التجميع لأغراض الصحة العامة. سنصف الآن كلًا منها.</a:t>
            </a:r>
          </a:p>
          <a:p>
            <a:endParaRPr lang="en-GB" dirty="0"/>
          </a:p>
        </p:txBody>
      </p:sp>
      <p:sp>
        <p:nvSpPr>
          <p:cNvPr id="4" name="Slide Number Placeholder 3"/>
          <p:cNvSpPr>
            <a:spLocks noGrp="1"/>
          </p:cNvSpPr>
          <p:nvPr>
            <p:ph type="sldNum" sz="quarter" idx="10"/>
          </p:nvPr>
        </p:nvSpPr>
        <p:spPr>
          <a:xfrm>
            <a:off x="4059181" y="8977133"/>
            <a:ext cx="3105348" cy="472567"/>
          </a:xfrm>
          <a:prstGeom prst="rect">
            <a:avLst/>
          </a:prstGeom>
        </p:spPr>
        <p:txBody>
          <a:bodyPr lIns="94947" tIns="47474" rIns="94947" bIns="47474"/>
          <a:lstStyle/>
          <a:p>
            <a:pPr marL="0" marR="0" lvl="0" indent="0" algn="r" defTabSz="914400" rtl="1" eaLnBrk="1" fontAlgn="auto" latinLnBrk="0" hangingPunct="1">
              <a:lnSpc>
                <a:spcPct val="100000"/>
              </a:lnSpc>
              <a:spcBef>
                <a:spcPts val="0"/>
              </a:spcBef>
              <a:spcAft>
                <a:spcPts val="0"/>
              </a:spcAft>
              <a:buClrTx/>
              <a:buSzTx/>
              <a:buFontTx/>
              <a:buNone/>
              <a:tabLst/>
              <a:defRPr/>
            </a:pPr>
            <a:fld id="{436D8B0E-3EEE-4880-B001-DE49BCF3601A}"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23475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pPr marL="0" marR="0" lvl="0" indent="0" algn="r" defTabSz="914400" rtl="1" eaLnBrk="0" fontAlgn="base" latinLnBrk="0" hangingPunct="0">
              <a:lnSpc>
                <a:spcPct val="100000"/>
              </a:lnSpc>
              <a:spcBef>
                <a:spcPct val="30000"/>
              </a:spcBef>
              <a:spcAft>
                <a:spcPct val="0"/>
              </a:spcAft>
              <a:buClrTx/>
              <a:buSzTx/>
              <a:buFontTx/>
              <a:buNone/>
              <a:tabLst/>
              <a:defRPr/>
            </a:pPr>
            <a:r>
              <a:rPr lang="ar-OM"/>
              <a:t>تم إنشاء </a:t>
            </a:r>
            <a:r>
              <a:rPr lang="en-GB"/>
              <a:t>Promed</a:t>
            </a:r>
            <a:r>
              <a:rPr lang="ar-OM"/>
              <a:t> في عام 1994، وهو برنامج لمراقبة الأمراض الناشئة. وهو تطبيق مفتوح لتجميع المعلومات يخضع للإشراف. لديه عدد كبير جدًا من المشتركين في جميع أنحاء العالم.</a:t>
            </a:r>
          </a:p>
          <a:p>
            <a:pPr marL="0" marR="0" lvl="0" indent="0" algn="r" defTabSz="914400" rtl="1" eaLnBrk="0" fontAlgn="base" latinLnBrk="0" hangingPunct="0">
              <a:lnSpc>
                <a:spcPct val="100000"/>
              </a:lnSpc>
              <a:spcBef>
                <a:spcPct val="30000"/>
              </a:spcBef>
              <a:spcAft>
                <a:spcPct val="0"/>
              </a:spcAft>
              <a:buClrTx/>
              <a:buSzTx/>
              <a:buFontTx/>
              <a:buNone/>
              <a:tabLst/>
              <a:defRPr/>
            </a:pPr>
            <a:r>
              <a:rPr lang="ar-OM"/>
              <a:t>ويعمل فريق من الخبراء على مراجعة المنشورات والتعليق عليها قبل نشرها، مما يضيف مصداقية إلى التقارير. يحتوي موقع </a:t>
            </a:r>
            <a:r>
              <a:rPr lang="en-GB"/>
              <a:t>Promed</a:t>
            </a:r>
            <a:r>
              <a:rPr lang="ar-OM"/>
              <a:t> على أقسام بلغات مختلفة تحتوي على أخبار مختلفة وتسمح بالاطلاع على الأخبار بلغتها الأصلية.</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89252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r>
              <a:rPr lang="ar-OM"/>
              <a:t>شبكة </a:t>
            </a:r>
            <a:r>
              <a:rPr lang="en-GB"/>
              <a:t>GPHIN</a:t>
            </a:r>
            <a:r>
              <a:rPr lang="ar-OM"/>
              <a:t> هي الشبكة العالمية لاستخبارات الصحة العامة. تم إنشاؤها في عام 1997 من قبل </a:t>
            </a:r>
            <a:r>
              <a:rPr lang="en-GB"/>
              <a:t>PH Canada</a:t>
            </a:r>
            <a:r>
              <a:rPr lang="ar-OM"/>
              <a:t>، بالتعاون مع منظمة الصحة العالمية. النظام خاضع للإشراف والوصول إليه مقيد.</a:t>
            </a:r>
          </a:p>
          <a:p>
            <a:r>
              <a:rPr lang="ar-OM"/>
              <a:t> وتغطي الأداة التهديدات الكيميائية والبيولوجية والإشعاعية والنووية (</a:t>
            </a:r>
            <a:r>
              <a:rPr lang="en-GB"/>
              <a:t>CBRN</a:t>
            </a:r>
            <a:r>
              <a:rPr lang="ar-OM"/>
              <a:t>) المحتملة على الصحة العامة على المستوى العالمي. يدير النظام 10 محللين يعملون بـ 8 لغات: العربية والفارسية والصينية والإنجليزية والفرنسية والروسية والإسبانية والبرتغالية. تستخدم الأداة التعلم الآلي ومعالجة اللغات الطبيعية لترشيح المعلومات. تنشر ما يقرب من 1500 مقال في اليوم.</a:t>
            </a:r>
          </a:p>
        </p:txBody>
      </p:sp>
      <p:sp>
        <p:nvSpPr>
          <p:cNvPr id="4" name="Slide Number Placeholder 3"/>
          <p:cNvSpPr>
            <a:spLocks noGrp="1"/>
          </p:cNvSpPr>
          <p:nvPr>
            <p:ph type="sldNum" sz="quarter"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22022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r>
              <a:rPr lang="en-GB"/>
              <a:t>Medisys</a:t>
            </a:r>
            <a:r>
              <a:rPr lang="ar-OM"/>
              <a:t> هو "تطبيق لتجميع المعلومات من وسائل الإعلام"، تم إنشاؤه في عام 2004 من قبل مركز الأبحاث المشترك التابع للمفوضية الأوروبية.</a:t>
            </a:r>
          </a:p>
          <a:p>
            <a:r>
              <a:rPr lang="ar-OM"/>
              <a:t> هذا النظام هو أداة آلية، ويجرى تحديثه آنيًا كلما توفر محتوى جديد. ويرصد ويحلل الأخبار المتعلقة بالأمراض المعدية، وكذلك الإرهاب البيولوجي والتهديدات الكيميائية.</a:t>
            </a:r>
          </a:p>
          <a:p>
            <a:r>
              <a:rPr lang="ar-OM"/>
              <a:t> ويغطي أكثر من 80 لغة ويوفر لوحات المعلومات والخرائط. وتصدر معظم الأخبار بالإنجليزية والإسبانية والفرنسية.</a:t>
            </a:r>
          </a:p>
        </p:txBody>
      </p:sp>
      <p:sp>
        <p:nvSpPr>
          <p:cNvPr id="4" name="Slide Number Placeholder 3"/>
          <p:cNvSpPr>
            <a:spLocks noGrp="1"/>
          </p:cNvSpPr>
          <p:nvPr>
            <p:ph type="sldNum" sz="quarter"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06237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pPr marL="0" marR="0" lvl="0" indent="0" algn="r" defTabSz="914400" rtl="1" eaLnBrk="1" fontAlgn="base" latinLnBrk="0" hangingPunct="1">
              <a:lnSpc>
                <a:spcPct val="100000"/>
              </a:lnSpc>
              <a:spcBef>
                <a:spcPct val="30000"/>
              </a:spcBef>
              <a:spcAft>
                <a:spcPct val="0"/>
              </a:spcAft>
              <a:buClrTx/>
              <a:buSzTx/>
              <a:buFontTx/>
              <a:buNone/>
              <a:tabLst/>
              <a:defRPr/>
            </a:pPr>
            <a:r>
              <a:rPr lang="en-GB" baseline="0"/>
              <a:t>Health Map</a:t>
            </a:r>
            <a:r>
              <a:rPr lang="ar-OM" baseline="0"/>
              <a:t> هو نظام آلي آني تم إنشاؤه في عام 2006 بواسطة فريق من مستشفى بوسطن للأطفال. ويعمل على مدار الساعة طوال أيام الأسبوع وينشر المعلومات عن الفاشيات وفقًا للموقع الجغرافي والوقت والأنواع والعامل المعدي. يجمع </a:t>
            </a:r>
            <a:r>
              <a:rPr lang="en-GB" baseline="0"/>
              <a:t>HealthMap</a:t>
            </a:r>
            <a:r>
              <a:rPr lang="ar-OM" baseline="0"/>
              <a:t> بين مصادر البيانات المتفرقة، بما في ذلك تطبيقات تجميع المعلومات من الأخبار عبر الإنترنت وموجزات </a:t>
            </a:r>
            <a:r>
              <a:rPr lang="en-GB" baseline="0"/>
              <a:t>RSS</a:t>
            </a:r>
            <a:r>
              <a:rPr lang="ar-OM" baseline="0"/>
              <a:t> والمناقشات التي يجريها الخبراء والتقارير الرسمية التي تم التحقق من صحتها. وتغطي هذه الأداة تسع لغات وتعرض الإنذارات على الخرائط.</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GB" baseline="0" dirty="0"/>
          </a:p>
        </p:txBody>
      </p:sp>
      <p:sp>
        <p:nvSpPr>
          <p:cNvPr id="4" name="Slide Number Placeholder 3"/>
          <p:cNvSpPr>
            <a:spLocks noGrp="1"/>
          </p:cNvSpPr>
          <p:nvPr>
            <p:ph type="sldNum" sz="quarter"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90866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98030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r>
              <a:rPr lang="en-GB" baseline="0"/>
              <a:t>Flu trackers</a:t>
            </a:r>
            <a:r>
              <a:rPr lang="ar-OM" baseline="0"/>
              <a:t> هو في الأصل مدونة قائمة على المشاركة تم إنشاؤها في عام 2006. يوجد فيه الآن أكثر من 1000 مساهم ينشرون أخبارًا ومقالات ويراقبون الفاشيات.</a:t>
            </a:r>
          </a:p>
          <a:p>
            <a:r>
              <a:rPr lang="ar-OM" baseline="0"/>
              <a:t> ويركز فقط على الأمراض المعدية.</a:t>
            </a:r>
          </a:p>
          <a:p>
            <a:endParaRPr lang="en-GB" baseline="0" dirty="0"/>
          </a:p>
        </p:txBody>
      </p:sp>
      <p:sp>
        <p:nvSpPr>
          <p:cNvPr id="4" name="Slide Number Placeholder 3"/>
          <p:cNvSpPr>
            <a:spLocks noGrp="1"/>
          </p:cNvSpPr>
          <p:nvPr>
            <p:ph type="sldNum" sz="quarter"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968206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0" fontAlgn="base" latinLnBrk="0" hangingPunct="0">
              <a:lnSpc>
                <a:spcPct val="100000"/>
              </a:lnSpc>
              <a:spcBef>
                <a:spcPct val="30000"/>
              </a:spcBef>
              <a:spcAft>
                <a:spcPct val="0"/>
              </a:spcAft>
              <a:buClrTx/>
              <a:buSzTx/>
              <a:buFontTx/>
              <a:buNone/>
              <a:tabLst/>
              <a:defRPr/>
            </a:pPr>
            <a:r>
              <a:rPr lang="ar-OM"/>
              <a:t>الاستخبارات الوبائية من المصادر المفتوحة (</a:t>
            </a:r>
            <a:r>
              <a:rPr lang="en-GB"/>
              <a:t>EIOS</a:t>
            </a:r>
            <a:r>
              <a:rPr lang="ar-OM"/>
              <a:t>) تم تطويره من قبل منظمة الصحة العالمية بالتعاون مع مركز البحوث المشتركة التابع للمفوضية الأوروبية. وصلاحية الوصول لهذه المنصة مقيدة. ويستمد المعلومات من الأنظمة والجهات الفاعلة الأخرى، بما في ذلك </a:t>
            </a:r>
            <a:r>
              <a:rPr lang="en-GB">
                <a:hlinkClick r:id="rId3"/>
              </a:rPr>
              <a:t>ProMED</a:t>
            </a:r>
            <a:r>
              <a:rPr lang="ar-OM"/>
              <a:t> و</a:t>
            </a:r>
            <a:r>
              <a:rPr lang="en-GB">
                <a:hlinkClick r:id="rId4"/>
              </a:rPr>
              <a:t>HealthMap</a:t>
            </a:r>
            <a:r>
              <a:rPr lang="ar-OM"/>
              <a:t> و </a:t>
            </a:r>
            <a:r>
              <a:rPr lang="ar-OM">
                <a:hlinkClick r:id="rId5"/>
              </a:rPr>
              <a:t>الشبكة العالمية لاستخبارات الصحة العامة (</a:t>
            </a:r>
            <a:r>
              <a:rPr lang="en-GB">
                <a:hlinkClick r:id="rId5"/>
              </a:rPr>
              <a:t>GPHIN</a:t>
            </a:r>
            <a:r>
              <a:rPr lang="ar-OM">
                <a:hlinkClick r:id="rId5"/>
              </a:rPr>
              <a:t>)</a:t>
            </a:r>
            <a:r>
              <a:rPr lang="ar-OM"/>
              <a:t>.</a:t>
            </a:r>
          </a:p>
          <a:p>
            <a:pPr marL="0" marR="0" lvl="0" indent="0" algn="r" defTabSz="914400" rtl="1" eaLnBrk="0" fontAlgn="base" latinLnBrk="0" hangingPunct="0">
              <a:lnSpc>
                <a:spcPct val="100000"/>
              </a:lnSpc>
              <a:spcBef>
                <a:spcPct val="30000"/>
              </a:spcBef>
              <a:spcAft>
                <a:spcPct val="0"/>
              </a:spcAft>
              <a:buClrTx/>
              <a:buSzTx/>
              <a:buFontTx/>
              <a:buNone/>
              <a:tabLst/>
              <a:defRPr/>
            </a:pPr>
            <a:r>
              <a:rPr lang="ar-OM" sz="1200" b="0" i="0" u="none" strike="noStrike">
                <a:solidFill>
                  <a:schemeClr val="tx1"/>
                </a:solidFill>
                <a:latin typeface="Arial" charset="0"/>
                <a:ea typeface="+mn-ea"/>
                <a:cs typeface="+mn-cs"/>
              </a:rPr>
              <a:t> الهدف الرئيسي من الاستخبارات الوبائية من المصادر المفتوحة (</a:t>
            </a:r>
            <a:r>
              <a:rPr lang="en-GB" sz="1200" b="0" i="0" u="none" strike="noStrike">
                <a:solidFill>
                  <a:schemeClr val="tx1"/>
                </a:solidFill>
                <a:latin typeface="Arial" charset="0"/>
                <a:ea typeface="+mn-ea"/>
                <a:cs typeface="+mn-cs"/>
              </a:rPr>
              <a:t>EIOS</a:t>
            </a:r>
            <a:r>
              <a:rPr lang="ar-OM" sz="1200" b="0" i="0" u="none" strike="noStrike">
                <a:solidFill>
                  <a:schemeClr val="tx1"/>
                </a:solidFill>
                <a:latin typeface="Arial" charset="0"/>
                <a:ea typeface="+mn-ea"/>
                <a:cs typeface="+mn-cs"/>
              </a:rPr>
              <a:t>) هو الجمع بين مجموعة واسعة من الأنظمة القائمة بالفعل وبناء أداة واحدة توافقية يمكن الوصول إليها من قبل العديد من المنظمات.</a:t>
            </a:r>
          </a:p>
          <a:p>
            <a:pPr marL="0" marR="0" lvl="0" indent="0" algn="r" defTabSz="914400" rtl="1" eaLnBrk="0" fontAlgn="base" latinLnBrk="0" hangingPunct="0">
              <a:lnSpc>
                <a:spcPct val="100000"/>
              </a:lnSpc>
              <a:spcBef>
                <a:spcPct val="30000"/>
              </a:spcBef>
              <a:spcAft>
                <a:spcPct val="0"/>
              </a:spcAft>
              <a:buClrTx/>
              <a:buSzTx/>
              <a:buFontTx/>
              <a:buNone/>
              <a:tabLst/>
              <a:defRPr/>
            </a:pPr>
            <a:r>
              <a:rPr lang="ar-OM" sz="1200" b="0" i="0" u="none" strike="noStrike">
                <a:solidFill>
                  <a:schemeClr val="tx1"/>
                </a:solidFill>
                <a:latin typeface="Arial" charset="0"/>
                <a:ea typeface="+mn-ea"/>
                <a:cs typeface="+mn-cs"/>
              </a:rPr>
              <a:t> وتتيح الأداة للأطراف المعنية استخدام المنصة على نحو تعاوني وتصنيف جميع العناصر الواردة.</a:t>
            </a:r>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39</a:t>
            </a:fld>
            <a:endParaRPr lang="it-IT"/>
          </a:p>
        </p:txBody>
      </p:sp>
    </p:spTree>
    <p:extLst>
      <p:ext uri="{BB962C8B-B14F-4D97-AF65-F5344CB8AC3E}">
        <p14:creationId xmlns:p14="http://schemas.microsoft.com/office/powerpoint/2010/main" val="24214664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r>
              <a:rPr lang="ar-OM" noProof="0"/>
              <a:t>ما هي المراقبة بناءً على المؤشرات والأحداث؟</a:t>
            </a:r>
          </a:p>
          <a:p>
            <a:endParaRPr lang="en-GB" noProof="0" dirty="0"/>
          </a:p>
          <a:p>
            <a:r>
              <a:rPr lang="ar-OM" noProof="0"/>
              <a:t> المراقبة بناءً على المؤشرات والمراقبة بناءً على الأحداث مكونان مختلفان في الاستخبارات الوبائية ولكن يكمل أحدهما الآخر. وتعتمد الاختلافات الرئيسية على العمليات ونوع المعلومات والمصادر.</a:t>
            </a:r>
          </a:p>
          <a:p>
            <a:endParaRPr lang="en-GB" noProof="0" dirty="0"/>
          </a:p>
          <a:p>
            <a:r>
              <a:rPr lang="ar-OM" noProof="0"/>
              <a:t>المراقبة بناءً على المؤشرات (</a:t>
            </a:r>
            <a:r>
              <a:rPr lang="en-GB" noProof="0"/>
              <a:t>IBS</a:t>
            </a:r>
            <a:r>
              <a:rPr lang="ar-OM" noProof="0"/>
              <a:t>) هي طريقة كلاسيكية تعتمد على الجمع الروتيني للبيانات وتفسيرها. وتعتمد على مصادر مثل البيانات الإنذارية أو بيانات المستشفيات أو المختبرات التي يجرى الإبلاغ عنها في نظام مركزي، سواء على الصعيد المحلي أو القطري أو الدولي. وعلى المستوى الأوروبي، تعتمد المراقبة بناءً على المؤشرات بشكل أساسي على بيانات نظام المراقبة الأوروبي (</a:t>
            </a:r>
            <a:r>
              <a:rPr lang="en-GB" noProof="0"/>
              <a:t>TESSy</a:t>
            </a:r>
            <a:r>
              <a:rPr lang="ar-OM" noProof="0"/>
              <a:t>). والمراقبة بناءً على المؤشرات هي عملية منهجية ورسمية توفر معلومات رسمية مؤكدة وموثوقة.</a:t>
            </a:r>
          </a:p>
          <a:p>
            <a:endParaRPr lang="en-GB" noProof="0" dirty="0"/>
          </a:p>
          <a:p>
            <a:r>
              <a:rPr lang="ar-OM" noProof="0"/>
              <a:t> يمكن تعريف المراقبة بناءً على الأحداث (</a:t>
            </a:r>
            <a:r>
              <a:rPr lang="en-GB" noProof="0"/>
              <a:t>EBS</a:t>
            </a:r>
            <a:r>
              <a:rPr lang="ar-OM" noProof="0"/>
              <a:t>) على أنها رصد "مخصص" للمعلومات غير المنظمة والتي تأتي من مصادر متعددة. وتمتاز هذه العملية بالسرعة وتعتمد على الرصد الآني. المصادر هي تطبيقات تجميع المعلومات عبر الويب أو وسائل الإعلام أو وسائل التواصل الاجتماعي. وتسمح هذه المراقبة برصد الأمراض النادرة أو غير المعتادة أو غير المعروفة. وتعد المراقبة بناءً على الأحداث مكونًا أساسيًا من مكونات الاستخبارات الوبائية لأنها تختصر آليات المراقبة التقليدية وتتيح اكتشاف فاشيات الأمراض المعدية على نحو أسرع.</a:t>
            </a:r>
          </a:p>
          <a:p>
            <a:endParaRPr lang="fr-BE" noProof="0" dirty="0"/>
          </a:p>
        </p:txBody>
      </p:sp>
      <p:sp>
        <p:nvSpPr>
          <p:cNvPr id="4" name="Slide Number Placeholder 3"/>
          <p:cNvSpPr>
            <a:spLocks noGrp="1"/>
          </p:cNvSpPr>
          <p:nvPr>
            <p:ph type="sldNum" sz="quarter"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816395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0" fontAlgn="base" latinLnBrk="0" hangingPunct="0">
              <a:lnSpc>
                <a:spcPct val="100000"/>
              </a:lnSpc>
              <a:spcBef>
                <a:spcPct val="30000"/>
              </a:spcBef>
              <a:spcAft>
                <a:spcPct val="0"/>
              </a:spcAft>
              <a:buClrTx/>
              <a:buSzTx/>
              <a:buFontTx/>
              <a:buNone/>
              <a:tabLst/>
              <a:defRPr/>
            </a:pPr>
            <a:r>
              <a:rPr lang="ar-OM" dirty="0"/>
              <a:t>لنركز الآن على وسائل التواصل الاجتماعي وكيفية إدماجها في الفرز اليومي. لقد تبين أن استخدام وسائل التواصل الاجتماعي يعطي قيمة مضافة كبيرة في الاستخبارات الوبائية، لا سيما بسبب سرعتها وطبيعتها الاستخباراتية الجماعية.</a:t>
            </a:r>
          </a:p>
        </p:txBody>
      </p:sp>
      <p:sp>
        <p:nvSpPr>
          <p:cNvPr id="4" name="Slide Number Placeholder 3"/>
          <p:cNvSpPr>
            <a:spLocks noGrp="1"/>
          </p:cNvSpPr>
          <p:nvPr>
            <p:ph type="sldNum" sz="quarter" idx="10"/>
          </p:nvPr>
        </p:nvSpPr>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40</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848709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0" fontAlgn="base" latinLnBrk="0" hangingPunct="0">
              <a:lnSpc>
                <a:spcPct val="100000"/>
              </a:lnSpc>
              <a:spcBef>
                <a:spcPct val="30000"/>
              </a:spcBef>
              <a:spcAft>
                <a:spcPct val="0"/>
              </a:spcAft>
              <a:buClrTx/>
              <a:buSzTx/>
              <a:buFontTx/>
              <a:buNone/>
              <a:tabLst/>
              <a:defRPr/>
            </a:pPr>
            <a:r>
              <a:rPr lang="ar-OM" baseline="0"/>
              <a:t>لقد ثبت أن استخدام </a:t>
            </a:r>
            <a:r>
              <a:rPr lang="en-GB" baseline="0"/>
              <a:t>Twitter</a:t>
            </a:r>
            <a:r>
              <a:rPr lang="ar-OM" baseline="0"/>
              <a:t> أو </a:t>
            </a:r>
            <a:r>
              <a:rPr lang="en-GB" baseline="0"/>
              <a:t>Facebook</a:t>
            </a:r>
            <a:r>
              <a:rPr lang="ar-OM" baseline="0"/>
              <a:t> يحقق أداءً جيدًا للغاية في الرصد المبكر آنيًا.</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baseline="0" dirty="0"/>
          </a:p>
          <a:p>
            <a:pPr marL="0" marR="0" lvl="0" indent="0" algn="r" defTabSz="914400" rtl="1" eaLnBrk="0" fontAlgn="base" latinLnBrk="0" hangingPunct="0">
              <a:lnSpc>
                <a:spcPct val="100000"/>
              </a:lnSpc>
              <a:spcBef>
                <a:spcPct val="30000"/>
              </a:spcBef>
              <a:spcAft>
                <a:spcPct val="0"/>
              </a:spcAft>
              <a:buClrTx/>
              <a:buSzTx/>
              <a:buFontTx/>
              <a:buNone/>
              <a:tabLst/>
              <a:defRPr/>
            </a:pPr>
            <a:r>
              <a:rPr lang="ar-OM"/>
              <a:t> كيف نراقب وسائل التواصل الاجتماعي يدويًا؟</a:t>
            </a:r>
          </a:p>
          <a:p>
            <a:r>
              <a:rPr lang="ar-OM"/>
              <a:t>يتابع المركز الأوروبي نحو 100 حساب </a:t>
            </a:r>
            <a:r>
              <a:rPr lang="en-GB"/>
              <a:t>Twitter</a:t>
            </a:r>
            <a:r>
              <a:rPr lang="ar-OM"/>
              <a:t> و40 حساب </a:t>
            </a:r>
            <a:r>
              <a:rPr lang="en-GB"/>
              <a:t>Facebook</a:t>
            </a:r>
            <a:r>
              <a:rPr lang="ar-OM"/>
              <a:t>. وبالإضافة إلى ذلك، قام المركز الأوروبي للوقاية من الأمراض ومكافحتها بتحديد حسابات </a:t>
            </a:r>
            <a:r>
              <a:rPr lang="en-GB"/>
              <a:t>Twitter</a:t>
            </a:r>
            <a:r>
              <a:rPr lang="ar-OM"/>
              <a:t> و</a:t>
            </a:r>
            <a:r>
              <a:rPr lang="en-GB"/>
              <a:t>Facebook</a:t>
            </a:r>
            <a:r>
              <a:rPr lang="ar-OM"/>
              <a:t> الرئيسية ذات الأهمية.</a:t>
            </a:r>
          </a:p>
          <a:p>
            <a:r>
              <a:rPr lang="ar-OM"/>
              <a:t> وبالنسبة للبلدان الصغيرة والأقاليم التي ليس لديها مواقع رسمية عبر الإنترنت، يعد التحقق من حسابات </a:t>
            </a:r>
            <a:r>
              <a:rPr lang="en-GB"/>
              <a:t>Twitter</a:t>
            </a:r>
            <a:r>
              <a:rPr lang="ar-OM"/>
              <a:t> أو </a:t>
            </a:r>
            <a:r>
              <a:rPr lang="en-GB"/>
              <a:t>Facebook</a:t>
            </a:r>
            <a:r>
              <a:rPr lang="ar-OM"/>
              <a:t> من هذه البلدان والأقاليم طريقة عملية للحصول على المعلومات المحدثة. وما بين 30 إلى 50% من إشاراتنا المرصودة تأتي من وسائل التواصل الاجتماعي، ولا سيما </a:t>
            </a:r>
            <a:r>
              <a:rPr lang="en-GB"/>
              <a:t>Twitter</a:t>
            </a:r>
            <a:r>
              <a:rPr lang="ar-OM"/>
              <a:t>.</a:t>
            </a:r>
          </a:p>
          <a:p>
            <a:r>
              <a:rPr lang="ar-OM"/>
              <a:t> يمكن أيضًا استخدام </a:t>
            </a:r>
            <a:r>
              <a:rPr lang="en-GB"/>
              <a:t>Twitter</a:t>
            </a:r>
            <a:r>
              <a:rPr lang="ar-OM"/>
              <a:t> ليكون أداة للتحقق من صحة حدث تم رصده من خلال وسائل الإعلام التقليدية.</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41</a:t>
            </a:fld>
            <a:endParaRPr lang="it-IT"/>
          </a:p>
        </p:txBody>
      </p:sp>
    </p:spTree>
    <p:extLst>
      <p:ext uri="{BB962C8B-B14F-4D97-AF65-F5344CB8AC3E}">
        <p14:creationId xmlns:p14="http://schemas.microsoft.com/office/powerpoint/2010/main" val="7312360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r>
              <a:rPr lang="ar-OM"/>
              <a:t>وبالطبع، فإن التحدي الرئيسي عند استخدام وسائل التواصل الاجتماعي هو إدارة الترشيح والتحليل والتحقق من صحة هذا الكم الكبير من البيانات غير المنظمة.</a:t>
            </a:r>
          </a:p>
          <a:p>
            <a:r>
              <a:rPr lang="ar-OM"/>
              <a:t> ومن طرق مراقبة هذا الكم الكبير من البيانات هو استخدام التحليل الآلي للبيانات الوصفية.</a:t>
            </a:r>
          </a:p>
        </p:txBody>
      </p:sp>
      <p:sp>
        <p:nvSpPr>
          <p:cNvPr id="4" name="Slide Number Placeholder 3"/>
          <p:cNvSpPr>
            <a:spLocks noGrp="1"/>
          </p:cNvSpPr>
          <p:nvPr>
            <p:ph type="sldNum" sz="quarter"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16571ED2-4B5D-4287-9D41-E7746ED3F02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0652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OM" dirty="0"/>
              <a:t>تدمج الاستخبارات الوبائية في المركز الأوروبي استخدام المراقبة الآلية لرصد التوجهات بشأن موضوعات أو فاشيات معينة. ويجرى ذلك باستخدام وسائل التواصل الاجتماعي أو تحليلات الاستعلام، إذ تجرى مراقبة توجهات استخدام الكلمات الرئيسية وعلامات التصنيف (</a:t>
            </a:r>
            <a:r>
              <a:rPr lang="ar-OM" dirty="0" err="1"/>
              <a:t>هاشتاغ</a:t>
            </a:r>
            <a:r>
              <a:rPr lang="ar-OM" dirty="0"/>
              <a:t>) والمواقع عن كثب. وتعد الزيادة غير المتوقعة في عدد المنشورات بشأن موضوع أو مرض معين بمثابة تنبيه "في حد ذاته" في إطار عملية الاستخبارات الوبائية. يمكن تطبيق نفس المبدأ على عدد عمليات البحث في الموسوعات عبر الإنترنت أو محركات البحث.</a:t>
            </a:r>
          </a:p>
        </p:txBody>
      </p:sp>
      <p:sp>
        <p:nvSpPr>
          <p:cNvPr id="4" name="Slide Number Placeholder 3"/>
          <p:cNvSpPr>
            <a:spLocks noGrp="1"/>
          </p:cNvSpPr>
          <p:nvPr>
            <p:ph type="sldNum" sz="quarter" idx="10"/>
          </p:nvPr>
        </p:nvSpPr>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43</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1285396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OM"/>
              <a:t>طور المركز الأوروبي للوقاية من الأمراض ومكافحتها أداة </a:t>
            </a:r>
            <a:r>
              <a:rPr lang="en-GB"/>
              <a:t>epitweetr</a:t>
            </a:r>
            <a:r>
              <a:rPr lang="ar-OM"/>
              <a:t>، وهي أداة مفتوحة المصدر قائمة في عملها على لغة </a:t>
            </a:r>
            <a:r>
              <a:rPr lang="en-GB"/>
              <a:t>R</a:t>
            </a:r>
            <a:r>
              <a:rPr lang="ar-OM"/>
              <a:t>، لتحقيق هدفين رئيسيين:</a:t>
            </a:r>
          </a:p>
          <a:p>
            <a:endParaRPr lang="en-GB" dirty="0"/>
          </a:p>
          <a:p>
            <a:pPr marL="228600" indent="-228600">
              <a:buFont typeface="+mj-lt"/>
              <a:buAutoNum type="arabicParenR"/>
            </a:pPr>
            <a:r>
              <a:rPr lang="ar-OM"/>
              <a:t> المراقبة الآلية لبيانات </a:t>
            </a:r>
            <a:r>
              <a:rPr lang="en-GB"/>
              <a:t>Twitter</a:t>
            </a:r>
            <a:r>
              <a:rPr lang="ar-OM"/>
              <a:t> للرصد المبكر للتهديدات/الأحداث المحتملة وفقًا للموضوع والوحدة الجغرافية.</a:t>
            </a:r>
          </a:p>
          <a:p>
            <a:pPr marL="228600" indent="-228600">
              <a:buFont typeface="+mj-lt"/>
              <a:buAutoNum type="arabicParenR"/>
            </a:pPr>
            <a:r>
              <a:rPr lang="ar-OM"/>
              <a:t>استكشاف بيانات </a:t>
            </a:r>
            <a:r>
              <a:rPr lang="en-GB"/>
              <a:t>Twitter</a:t>
            </a:r>
            <a:r>
              <a:rPr lang="ar-OM"/>
              <a:t> المجمعة وفقًا للوقت والموقع الجغرافي والموضوع من خلال واجهة تفاعلية.</a:t>
            </a:r>
          </a:p>
          <a:p>
            <a:endParaRPr lang="en-GB" dirty="0"/>
          </a:p>
          <a:p>
            <a:r>
              <a:rPr lang="ar-OM"/>
              <a:t>وينبغي النظر إلى المراقبة اليدوية والآلية لوسائل التواصل الاجتماعي على أنها مكمل للمصادر التقليدية للاستخبارات الوبائية.</a:t>
            </a:r>
          </a:p>
          <a:p>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44</a:t>
            </a:fld>
            <a:endParaRPr lang="it-IT"/>
          </a:p>
        </p:txBody>
      </p:sp>
    </p:spTree>
    <p:extLst>
      <p:ext uri="{BB962C8B-B14F-4D97-AF65-F5344CB8AC3E}">
        <p14:creationId xmlns:p14="http://schemas.microsoft.com/office/powerpoint/2010/main" val="174983960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r">
              <a:buFont typeface="Wingdings" panose="05000000000000000000" pitchFamily="2" charset="2"/>
              <a:buNone/>
            </a:pPr>
            <a:r>
              <a:rPr lang="ar-OM"/>
              <a:t>حقق التوازن بين:</a:t>
            </a:r>
          </a:p>
          <a:p>
            <a:pPr marL="800100" indent="-171450" algn="r">
              <a:buFont typeface="Arial" panose="020B0604020202020204" pitchFamily="34" charset="0"/>
              <a:buChar char="•"/>
            </a:pPr>
            <a:r>
              <a:rPr lang="ar-OM"/>
              <a:t>التفاعلية: قلل الوقت المنقضي بين رصد المعلومات ونشرها</a:t>
            </a:r>
          </a:p>
          <a:p>
            <a:pPr marL="800100" indent="-171450" algn="r">
              <a:buFont typeface="Arial" panose="020B0604020202020204" pitchFamily="34" charset="0"/>
              <a:buChar char="•"/>
            </a:pPr>
            <a:r>
              <a:rPr lang="ar-OM"/>
              <a:t>الحساسية: لا تفوتك إنذارات</a:t>
            </a:r>
          </a:p>
          <a:p>
            <a:pPr marL="800100" indent="-171450" algn="r">
              <a:buFont typeface="Arial" panose="020B0604020202020204" pitchFamily="34" charset="0"/>
              <a:buChar char="•"/>
            </a:pPr>
            <a:r>
              <a:rPr lang="ar-OM"/>
              <a:t>الدقة: عدم إنشاء إنذارات «كاذبة»</a:t>
            </a:r>
          </a:p>
          <a:p>
            <a:pPr marL="628650" indent="0" algn="l">
              <a:buFont typeface="Wingdings" panose="05000000000000000000" pitchFamily="2" charset="2"/>
              <a:buNone/>
            </a:pPr>
            <a:endParaRPr lang="fr-FR" dirty="0"/>
          </a:p>
          <a:p>
            <a:r>
              <a:rPr lang="ar-OM"/>
              <a:t>والآن، باستخدام كل الأدوات الموجودة تحت تصرفك، لا يمكن أن يفوتك حدث كبير. فإذا فاتك في أحد تطبيقات تجميع المعلومات، فستجده في تطبيق آخر.</a:t>
            </a:r>
          </a:p>
          <a:p>
            <a:endParaRPr lang="en-GB" dirty="0"/>
          </a:p>
          <a:p>
            <a:pPr marL="0" marR="0" lvl="0" indent="0" algn="r" defTabSz="914400" rtl="1" eaLnBrk="0" fontAlgn="base" latinLnBrk="0" hangingPunct="0">
              <a:lnSpc>
                <a:spcPct val="100000"/>
              </a:lnSpc>
              <a:spcBef>
                <a:spcPct val="30000"/>
              </a:spcBef>
              <a:spcAft>
                <a:spcPct val="0"/>
              </a:spcAft>
              <a:buClrTx/>
              <a:buSzTx/>
              <a:buFont typeface="Wingdings" panose="05000000000000000000" pitchFamily="2" charset="2"/>
              <a:buNone/>
              <a:tabLst/>
              <a:defRPr/>
            </a:pPr>
            <a:r>
              <a:rPr lang="ar-OM"/>
              <a:t> انتبه جيدًا للإنذارات المكررة: لاحظ أن وجود تقريرين عن إشارة ما من وسيلتين من وسائل الإعلام لا يعني بالضرورة صحة هذه الإشارة.</a:t>
            </a:r>
          </a:p>
          <a:p>
            <a:pPr marL="285750" indent="-285750" algn="l">
              <a:buFont typeface="Wingdings" panose="05000000000000000000" pitchFamily="2" charset="2"/>
              <a:buChar char="q"/>
            </a:pPr>
            <a:endParaRPr lang="fr-FR" dirty="0"/>
          </a:p>
          <a:p>
            <a:pPr marL="0" indent="0" algn="r">
              <a:buFont typeface="Wingdings" panose="05000000000000000000" pitchFamily="2" charset="2"/>
              <a:buNone/>
            </a:pPr>
            <a:r>
              <a:rPr lang="ar-OM"/>
              <a:t>بقدر الإمكان، قم بإجراء الفرز بلغة البلد التي يقع فيها الحدث. استخدم أدوات الترجمة الآلية للاطلاع على المعلومات من مصادرها الأصلية.</a:t>
            </a:r>
          </a:p>
          <a:p>
            <a:pPr marL="0" indent="0" algn="l">
              <a:buFont typeface="Wingdings" panose="05000000000000000000" pitchFamily="2" charset="2"/>
              <a:buNone/>
            </a:pPr>
            <a:endParaRPr lang="en-GB" dirty="0"/>
          </a:p>
          <a:p>
            <a:pPr marL="0" indent="0" algn="r">
              <a:buFont typeface="Wingdings" panose="05000000000000000000" pitchFamily="2" charset="2"/>
              <a:buNone/>
            </a:pPr>
            <a:r>
              <a:rPr lang="ar-OM"/>
              <a:t>تأكد دائمًا من تاريخ التقرير: ففي بعض الأحيان تتسبب الأخطاء في تطبيقات تجميع المعلومات في الإبلاغ عن أخبار قديمة.</a:t>
            </a:r>
          </a:p>
          <a:p>
            <a:pPr marL="0" indent="0" algn="l">
              <a:buFont typeface="Wingdings" panose="05000000000000000000" pitchFamily="2" charset="2"/>
              <a:buNone/>
            </a:pPr>
            <a:endParaRPr lang="en-GB" dirty="0"/>
          </a:p>
          <a:p>
            <a:pPr marL="0" indent="0" algn="r">
              <a:buFont typeface="Wingdings" panose="05000000000000000000" pitchFamily="2" charset="2"/>
              <a:buNone/>
            </a:pPr>
            <a:r>
              <a:rPr lang="ar-OM"/>
              <a:t> ثق بخبرتك. فكلما تدربت على الفرز، زادت كفاءتك.</a:t>
            </a:r>
          </a:p>
          <a:p>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45</a:t>
            </a:fld>
            <a:endParaRPr lang="it-IT"/>
          </a:p>
        </p:txBody>
      </p:sp>
    </p:spTree>
    <p:extLst>
      <p:ext uri="{BB962C8B-B14F-4D97-AF65-F5344CB8AC3E}">
        <p14:creationId xmlns:p14="http://schemas.microsoft.com/office/powerpoint/2010/main" val="370289973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46</a:t>
            </a:fld>
            <a:endParaRPr lang="it-IT"/>
          </a:p>
        </p:txBody>
      </p:sp>
    </p:spTree>
    <p:extLst>
      <p:ext uri="{BB962C8B-B14F-4D97-AF65-F5344CB8AC3E}">
        <p14:creationId xmlns:p14="http://schemas.microsoft.com/office/powerpoint/2010/main" val="92612109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47</a:t>
            </a:fld>
            <a:endParaRPr lang="it-IT"/>
          </a:p>
        </p:txBody>
      </p:sp>
    </p:spTree>
    <p:extLst>
      <p:ext uri="{BB962C8B-B14F-4D97-AF65-F5344CB8AC3E}">
        <p14:creationId xmlns:p14="http://schemas.microsoft.com/office/powerpoint/2010/main" val="23873776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lnSpc>
                <a:spcPct val="100000"/>
              </a:lnSpc>
              <a:spcBef>
                <a:spcPct val="0"/>
              </a:spcBef>
            </a:pPr>
            <a:r>
              <a:rPr lang="ar-OM" sz="1200" u="none">
                <a:latin typeface="Arial" charset="0"/>
                <a:cs typeface="Times New Roman" pitchFamily="18" charset="0"/>
              </a:rPr>
              <a:t>في هذه الوحدة استعرضنا الموضوعات التالية:</a:t>
            </a:r>
          </a:p>
          <a:p>
            <a:pPr algn="l">
              <a:lnSpc>
                <a:spcPct val="100000"/>
              </a:lnSpc>
              <a:spcBef>
                <a:spcPct val="0"/>
              </a:spcBef>
            </a:pPr>
            <a:endParaRPr lang="it-IT" sz="1200" u="none" dirty="0">
              <a:latin typeface="Arial" charset="0"/>
              <a:cs typeface="Times New Roman" pitchFamily="18" charset="0"/>
            </a:endParaRPr>
          </a:p>
          <a:p>
            <a:pPr algn="r">
              <a:lnSpc>
                <a:spcPct val="100000"/>
              </a:lnSpc>
              <a:spcBef>
                <a:spcPct val="0"/>
              </a:spcBef>
              <a:buFontTx/>
              <a:buChar char="•"/>
            </a:pPr>
            <a:r>
              <a:rPr lang="ar-OM" sz="1200" u="none">
                <a:latin typeface="Arial" charset="0"/>
                <a:cs typeface="Times New Roman" pitchFamily="18" charset="0"/>
              </a:rPr>
              <a:t> تعريف الفرز</a:t>
            </a:r>
          </a:p>
          <a:p>
            <a:pPr algn="r">
              <a:lnSpc>
                <a:spcPct val="100000"/>
              </a:lnSpc>
              <a:spcBef>
                <a:spcPct val="0"/>
              </a:spcBef>
              <a:buFontTx/>
              <a:buChar char="•"/>
            </a:pPr>
            <a:r>
              <a:rPr lang="ar-OM" sz="1200" u="none">
                <a:latin typeface="Arial" charset="0"/>
                <a:cs typeface="Times New Roman" pitchFamily="18" charset="0"/>
              </a:rPr>
              <a:t> المراقبة بناءً على المؤشرات (</a:t>
            </a:r>
            <a:r>
              <a:rPr lang="en-GB" sz="1200" u="none">
                <a:latin typeface="Arial" charset="0"/>
                <a:cs typeface="Times New Roman" pitchFamily="18" charset="0"/>
              </a:rPr>
              <a:t>IBS</a:t>
            </a:r>
            <a:r>
              <a:rPr lang="ar-OM" sz="1200" u="none">
                <a:latin typeface="Arial" charset="0"/>
                <a:cs typeface="Times New Roman" pitchFamily="18" charset="0"/>
              </a:rPr>
              <a:t>)</a:t>
            </a:r>
          </a:p>
          <a:p>
            <a:pPr algn="r">
              <a:lnSpc>
                <a:spcPct val="100000"/>
              </a:lnSpc>
              <a:spcBef>
                <a:spcPct val="0"/>
              </a:spcBef>
              <a:buFontTx/>
              <a:buChar char="•"/>
            </a:pPr>
            <a:r>
              <a:rPr lang="ar-OM" sz="1200" u="none">
                <a:latin typeface="Arial" charset="0"/>
                <a:cs typeface="Times New Roman" pitchFamily="18" charset="0"/>
              </a:rPr>
              <a:t> المراقبة بناءً على الأحداث (</a:t>
            </a:r>
            <a:r>
              <a:rPr lang="en-GB" sz="1200" u="none">
                <a:latin typeface="Arial" charset="0"/>
                <a:cs typeface="Times New Roman" pitchFamily="18" charset="0"/>
              </a:rPr>
              <a:t>EBS</a:t>
            </a:r>
            <a:r>
              <a:rPr lang="ar-OM" sz="1200" u="none">
                <a:latin typeface="Arial" charset="0"/>
                <a:cs typeface="Times New Roman" pitchFamily="18" charset="0"/>
              </a:rPr>
              <a:t>)</a:t>
            </a:r>
          </a:p>
          <a:p>
            <a:pPr algn="r">
              <a:lnSpc>
                <a:spcPct val="100000"/>
              </a:lnSpc>
              <a:spcBef>
                <a:spcPct val="0"/>
              </a:spcBef>
              <a:buFontTx/>
              <a:buChar char="•"/>
            </a:pPr>
            <a:r>
              <a:rPr lang="ar-OM" sz="1200" u="none">
                <a:latin typeface="Arial" charset="0"/>
                <a:cs typeface="Times New Roman" pitchFamily="18" charset="0"/>
              </a:rPr>
              <a:t> مصادر الاستخبارات الوبائية</a:t>
            </a:r>
          </a:p>
          <a:p>
            <a:endParaRPr lang="en-GB" dirty="0"/>
          </a:p>
          <a:p>
            <a:endParaRPr lang="en-GB" dirty="0"/>
          </a:p>
          <a:p>
            <a:pPr marL="190500" indent="-187325" algn="r">
              <a:lnSpc>
                <a:spcPct val="100000"/>
              </a:lnSpc>
              <a:spcBef>
                <a:spcPct val="0"/>
              </a:spcBef>
            </a:pPr>
            <a:r>
              <a:rPr lang="ar-OM" sz="1200" b="1" u="none" noProof="1">
                <a:solidFill>
                  <a:schemeClr val="bg1"/>
                </a:solidFill>
                <a:latin typeface="Arial" charset="0"/>
              </a:rPr>
              <a:t>لقد فهمت...</a:t>
            </a:r>
          </a:p>
          <a:p>
            <a:pPr marL="190500" indent="-187325" algn="r">
              <a:lnSpc>
                <a:spcPct val="100000"/>
              </a:lnSpc>
              <a:spcBef>
                <a:spcPct val="0"/>
              </a:spcBef>
            </a:pPr>
            <a:r>
              <a:rPr lang="ar-OM" sz="1200" u="none" noProof="1">
                <a:latin typeface="Arial" charset="0"/>
                <a:cs typeface="Times New Roman" pitchFamily="18" charset="0"/>
              </a:rPr>
              <a:t> لماذا نستخدم كلا من المراقبة بناءً على المؤشرات والمراقبة بناءً على الأحداث</a:t>
            </a:r>
          </a:p>
          <a:p>
            <a:pPr marL="190500" indent="-187325" algn="r">
              <a:lnSpc>
                <a:spcPct val="100000"/>
              </a:lnSpc>
              <a:spcBef>
                <a:spcPct val="0"/>
              </a:spcBef>
            </a:pPr>
            <a:r>
              <a:rPr lang="ar-OM" sz="1200" u="none" noProof="1">
                <a:latin typeface="Arial" charset="0"/>
                <a:cs typeface="Times New Roman" pitchFamily="18" charset="0"/>
              </a:rPr>
              <a:t>ما مميزات وعيوب هذه الأنظمة</a:t>
            </a:r>
          </a:p>
          <a:p>
            <a:pPr marL="190500" indent="-187325" algn="l">
              <a:lnSpc>
                <a:spcPct val="100000"/>
              </a:lnSpc>
              <a:spcBef>
                <a:spcPct val="0"/>
              </a:spcBef>
            </a:pPr>
            <a:endParaRPr lang="it-IT" sz="1200" u="none" noProof="1">
              <a:latin typeface="Arial" charset="0"/>
              <a:cs typeface="Times New Roman" pitchFamily="18" charset="0"/>
            </a:endParaRPr>
          </a:p>
          <a:p>
            <a:pPr marL="190500" indent="-187325" algn="r">
              <a:lnSpc>
                <a:spcPct val="100000"/>
              </a:lnSpc>
              <a:spcBef>
                <a:spcPct val="0"/>
              </a:spcBef>
            </a:pPr>
            <a:r>
              <a:rPr lang="ar-OM" sz="1200" u="none" noProof="1">
                <a:latin typeface="Arial" charset="0"/>
                <a:cs typeface="Times New Roman" pitchFamily="18" charset="0"/>
              </a:rPr>
              <a:t>مصادر إجراء الفرز</a:t>
            </a:r>
          </a:p>
          <a:p>
            <a:pPr marL="190500" indent="-187325" algn="r">
              <a:lnSpc>
                <a:spcPct val="100000"/>
              </a:lnSpc>
              <a:spcBef>
                <a:spcPct val="0"/>
              </a:spcBef>
            </a:pPr>
            <a:r>
              <a:rPr lang="ar-OM" sz="1200" u="none" noProof="1">
                <a:latin typeface="Arial" charset="0"/>
                <a:cs typeface="Times New Roman" pitchFamily="18" charset="0"/>
              </a:rPr>
              <a:t>ما هي تطبيقات تجميع المعلومات عبر الويب</a:t>
            </a:r>
          </a:p>
          <a:p>
            <a:pPr marL="190500" indent="-187325" algn="r">
              <a:lnSpc>
                <a:spcPct val="100000"/>
              </a:lnSpc>
              <a:spcBef>
                <a:spcPct val="0"/>
              </a:spcBef>
            </a:pPr>
            <a:r>
              <a:rPr lang="ar-OM" sz="1200" u="none" noProof="1">
                <a:latin typeface="Arial" charset="0"/>
              </a:rPr>
              <a:t>كيفية استخدام وسائل التواصل الاجتماعي لإجراء عملية الفرز</a:t>
            </a:r>
          </a:p>
          <a:p>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48</a:t>
            </a:fld>
            <a:endParaRPr lang="it-IT"/>
          </a:p>
        </p:txBody>
      </p:sp>
    </p:spTree>
    <p:extLst>
      <p:ext uri="{BB962C8B-B14F-4D97-AF65-F5344CB8AC3E}">
        <p14:creationId xmlns:p14="http://schemas.microsoft.com/office/powerpoint/2010/main" val="61016754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egnaposto immagine diapositiva 1"/>
          <p:cNvSpPr>
            <a:spLocks noGrp="1" noRot="1" noChangeAspect="1" noTextEdit="1"/>
          </p:cNvSpPr>
          <p:nvPr>
            <p:ph type="sldImg"/>
          </p:nvPr>
        </p:nvSpPr>
        <p:spPr>
          <a:ln/>
        </p:spPr>
      </p:sp>
      <p:sp>
        <p:nvSpPr>
          <p:cNvPr id="35843" name="Segnaposto note 2"/>
          <p:cNvSpPr>
            <a:spLocks noGrp="1"/>
          </p:cNvSpPr>
          <p:nvPr>
            <p:ph type="body" idx="1"/>
          </p:nvPr>
        </p:nvSpPr>
        <p:spPr>
          <a:noFill/>
          <a:ln/>
        </p:spPr>
        <p:txBody>
          <a:bodyPr/>
          <a:lstStyle/>
          <a:p>
            <a:endParaRPr lang="it-IT" dirty="0"/>
          </a:p>
        </p:txBody>
      </p:sp>
      <p:sp>
        <p:nvSpPr>
          <p:cNvPr id="35844" name="Segnaposto numero diapositiva 3"/>
          <p:cNvSpPr>
            <a:spLocks noGrp="1"/>
          </p:cNvSpPr>
          <p:nvPr>
            <p:ph type="sldNum" sz="quarter" idx="5"/>
          </p:nvPr>
        </p:nvSpPr>
        <p:spPr>
          <a:noFill/>
        </p:spPr>
        <p:txBody>
          <a:bodyPr/>
          <a:lstStyle/>
          <a:p>
            <a:fld id="{5108154E-F4DD-4512-9594-CDA9054993DD}" type="slidenum">
              <a:rPr lang="it-IT" smtClean="0"/>
              <a:pPr/>
              <a:t>49</a:t>
            </a:fld>
            <a:endParaRPr lang="it-IT"/>
          </a:p>
        </p:txBody>
      </p:sp>
    </p:spTree>
    <p:extLst>
      <p:ext uri="{BB962C8B-B14F-4D97-AF65-F5344CB8AC3E}">
        <p14:creationId xmlns:p14="http://schemas.microsoft.com/office/powerpoint/2010/main" val="31121250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0125" y="1143000"/>
            <a:ext cx="4857750" cy="3086100"/>
          </a:xfrm>
        </p:spPr>
      </p:sp>
      <p:sp>
        <p:nvSpPr>
          <p:cNvPr id="3" name="Notes Placeholder 2"/>
          <p:cNvSpPr>
            <a:spLocks noGrp="1"/>
          </p:cNvSpPr>
          <p:nvPr>
            <p:ph type="body" idx="1"/>
          </p:nvPr>
        </p:nvSpPr>
        <p:spPr/>
        <p:txBody>
          <a:bodyPr/>
          <a:lstStyle/>
          <a:p>
            <a:pPr eaLnBrk="1" hangingPunct="1"/>
            <a:endParaRPr lang="en-GB" dirty="0"/>
          </a:p>
          <a:p>
            <a:pPr eaLnBrk="1" hangingPunct="1"/>
            <a:r>
              <a:rPr lang="ar-OM"/>
              <a:t>كما ذكرنا سابقًا، المراقبة بناءً على المؤشرات هي عملية منهجية ورسمية توفر معلومات رسمية مؤكدة وموثوقة. وتسمح برصد </a:t>
            </a:r>
            <a:r>
              <a:rPr lang="ar-OM" b="1"/>
              <a:t>أنماط</a:t>
            </a:r>
            <a:r>
              <a:rPr lang="ar-OM"/>
              <a:t> المرض غير العادية من خلال تحليل المؤشرات المشتركة. ومع ذلك، لا يمكنها رصد أحداث نادرة أو جديدة. قيود المراقبة بناءً على المؤشرات هي أنها عادة ما تكون بطيئة ولا تتيح اكتشاف الأمراض غير المعروفة.</a:t>
            </a:r>
          </a:p>
          <a:p>
            <a:pPr eaLnBrk="1" hangingPunct="1"/>
            <a:endParaRPr lang="en-GB" dirty="0"/>
          </a:p>
          <a:p>
            <a:pPr eaLnBrk="1" hangingPunct="1"/>
            <a:r>
              <a:rPr lang="ar-OM"/>
              <a:t> والمراقبة بناءً على الأحداث (</a:t>
            </a:r>
            <a:r>
              <a:rPr lang="en-GB"/>
              <a:t>EBS</a:t>
            </a:r>
            <a:r>
              <a:rPr lang="ar-OM"/>
              <a:t>) أكثر سرعة من المراقبة بناءً على المؤشرات. إذ تسمح باكتشاف الأحداث الصحية غير العادية بوتيرة أسرع. ومن خلال استخدام وسائل الإعلام عبر الإنترنت أو المدونات العلمية أو وسائل التواصل الاجتماعي، يمكننا الوصول إلى كمية غير محدودة من المعلومات آنيًا. ومن المعروف أن وسائل الإعلام غالبًا ما تكون أول من يسمع عن الأحداث أو الفاشيات غير المتوقعة، ويمكن استخدام هذه المعلومات للإنذار المبكر لمؤسسات الصحة العامة. يعد استخدام المراقبة بناءً على الأحداث أيضًا وسيلة لتلبية متطلبات اللوائح الصحية الدولية، وذلك من خلال تعزيز القدرة على الرصد والإبلاغ عن الأحداث التي قد تعد بمثابة حالة طوارئ في الصحة العامة تثير مخاوف دولية. ويجب النظر إلى المراقبة بناءً على الأحداث باعتبارها مكملة للمراقبة بناءً على المؤشرات. كلتاهما تستخدمان في الاستخبارات الوبائية.</a:t>
            </a:r>
          </a:p>
          <a:p>
            <a:pPr eaLnBrk="1" hangingPunct="1"/>
            <a:endParaRPr lang="en-GB" dirty="0"/>
          </a:p>
          <a:p>
            <a:pPr eaLnBrk="1" hangingPunct="1"/>
            <a:r>
              <a:rPr lang="ar-OM"/>
              <a:t> ومن قيود المراقبة بناءً على الأحداث هو أن المعلومات ليست دائمًا رسمية وتتطلب تحققًا إضافيًا.</a:t>
            </a:r>
          </a:p>
          <a:p>
            <a:pPr eaLnBrk="1" hangingPunct="1"/>
            <a:endParaRPr lang="en-GB" dirty="0"/>
          </a:p>
        </p:txBody>
      </p:sp>
    </p:spTree>
    <p:extLst>
      <p:ext uri="{BB962C8B-B14F-4D97-AF65-F5344CB8AC3E}">
        <p14:creationId xmlns:p14="http://schemas.microsoft.com/office/powerpoint/2010/main" val="16972855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6</a:t>
            </a:fld>
            <a:endParaRPr lang="it-IT"/>
          </a:p>
        </p:txBody>
      </p:sp>
    </p:spTree>
    <p:extLst>
      <p:ext uri="{BB962C8B-B14F-4D97-AF65-F5344CB8AC3E}">
        <p14:creationId xmlns:p14="http://schemas.microsoft.com/office/powerpoint/2010/main" val="17987801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FC31188-EB0F-41C4-A4E2-ADE25AA12F0C}" type="slidenum">
              <a:rPr lang="it-IT" smtClean="0"/>
              <a:pPr>
                <a:defRPr/>
              </a:pPr>
              <a:t>7</a:t>
            </a:fld>
            <a:endParaRPr lang="it-IT"/>
          </a:p>
        </p:txBody>
      </p:sp>
    </p:spTree>
    <p:extLst>
      <p:ext uri="{BB962C8B-B14F-4D97-AF65-F5344CB8AC3E}">
        <p14:creationId xmlns:p14="http://schemas.microsoft.com/office/powerpoint/2010/main" val="42730787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OM" dirty="0"/>
              <a:t>إذن، من أين نجمع المعلومات لأجل الفرز؟</a:t>
            </a:r>
          </a:p>
          <a:p>
            <a:endParaRPr lang="en-GB" dirty="0"/>
          </a:p>
          <a:p>
            <a:r>
              <a:rPr lang="ar-OM" dirty="0"/>
              <a:t> لدينا أربعة أنواع رئيسية للمصادر</a:t>
            </a:r>
          </a:p>
          <a:p>
            <a:endParaRPr lang="en-GB" dirty="0"/>
          </a:p>
          <a:p>
            <a:pPr marL="171450" indent="-171450">
              <a:buFont typeface="Arial" panose="020B0604020202020204" pitchFamily="34" charset="0"/>
              <a:buChar char="‒"/>
            </a:pPr>
            <a:r>
              <a:rPr lang="ar-OM" dirty="0"/>
              <a:t> أنظمة المراقبة القطرية أو الإقليمية</a:t>
            </a:r>
          </a:p>
          <a:p>
            <a:pPr marL="171450" indent="-171450">
              <a:buFont typeface="Arial" panose="020B0604020202020204" pitchFamily="34" charset="0"/>
              <a:buChar char="‒"/>
            </a:pPr>
            <a:r>
              <a:rPr lang="ar-OM" dirty="0"/>
              <a:t>المنصات المقيدة</a:t>
            </a:r>
          </a:p>
          <a:p>
            <a:pPr marL="171450" indent="-171450">
              <a:buFont typeface="Arial" panose="020B0604020202020204" pitchFamily="34" charset="0"/>
              <a:buChar char="‒"/>
            </a:pPr>
            <a:r>
              <a:rPr lang="ar-OM" dirty="0"/>
              <a:t>المصادر العامة الرسمية</a:t>
            </a:r>
          </a:p>
          <a:p>
            <a:pPr marL="171450" indent="-171450">
              <a:buFont typeface="Arial" panose="020B0604020202020204" pitchFamily="34" charset="0"/>
              <a:buChar char="‒"/>
            </a:pPr>
            <a:r>
              <a:rPr lang="ar-OM" dirty="0"/>
              <a:t>المصادر غير الرسمية</a:t>
            </a:r>
          </a:p>
          <a:p>
            <a:endParaRPr lang="en-GB" dirty="0"/>
          </a:p>
          <a:p>
            <a:r>
              <a:rPr lang="ar-OM" dirty="0"/>
              <a:t>سنصف الآن كل نوع من المصادر.</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42879633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OM" dirty="0"/>
              <a:t>لنركز على النوع الأول من المصادر:</a:t>
            </a:r>
          </a:p>
          <a:p>
            <a:pPr marL="171450" indent="-171450">
              <a:buFont typeface="Arial" panose="020B0604020202020204" pitchFamily="34" charset="0"/>
              <a:buChar char="‒"/>
            </a:pPr>
            <a:r>
              <a:rPr lang="ar-OM" dirty="0"/>
              <a:t> أنظمة المراقبة القطرية أو الإقليمية</a:t>
            </a:r>
          </a:p>
          <a:p>
            <a:endParaRPr lang="en-GB" dirty="0"/>
          </a:p>
          <a:p>
            <a:endParaRPr lang="en-GB" dirty="0"/>
          </a:p>
        </p:txBody>
      </p:sp>
      <p:sp>
        <p:nvSpPr>
          <p:cNvPr id="4" name="Slide Number Placeholder 3"/>
          <p:cNvSpPr>
            <a:spLocks noGrp="1"/>
          </p:cNvSpPr>
          <p:nvPr>
            <p:ph type="sldNum" sz="quarter" idx="10"/>
          </p:nvPr>
        </p:nvSpPr>
        <p:spPr/>
        <p:txBody>
          <a:bodyPr/>
          <a:lstStyle/>
          <a:p>
            <a:pPr marL="0" marR="0" lvl="0" indent="0" algn="r" defTabSz="914400" rtl="1" eaLnBrk="1" fontAlgn="base" latinLnBrk="0" hangingPunct="1">
              <a:lnSpc>
                <a:spcPct val="100000"/>
              </a:lnSpc>
              <a:spcBef>
                <a:spcPct val="0"/>
              </a:spcBef>
              <a:spcAft>
                <a:spcPct val="0"/>
              </a:spcAft>
              <a:buClrTx/>
              <a:buSzTx/>
              <a:buFontTx/>
              <a:buNone/>
              <a:tabLst/>
              <a:defRPr/>
            </a:pPr>
            <a:fld id="{0FC31188-EB0F-41C4-A4E2-ADE25AA12F0C}" type="slidenum">
              <a:rPr kumimoji="0" lang="it-IT"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it-IT"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3996953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11"/>
          <p:cNvSpPr>
            <a:spLocks noChangeArrowheads="1"/>
          </p:cNvSpPr>
          <p:nvPr userDrawn="1"/>
        </p:nvSpPr>
        <p:spPr bwMode="auto">
          <a:xfrm>
            <a:off x="0" y="0"/>
            <a:ext cx="7868483" cy="6673850"/>
          </a:xfrm>
          <a:prstGeom prst="rect">
            <a:avLst/>
          </a:prstGeom>
          <a:gradFill flip="none" rotWithShape="1">
            <a:gsLst>
              <a:gs pos="0">
                <a:schemeClr val="bg1"/>
              </a:gs>
              <a:gs pos="100000">
                <a:srgbClr val="DDDDDD"/>
              </a:gs>
            </a:gsLst>
            <a:path path="circle">
              <a:fillToRect l="100000" b="100000"/>
            </a:path>
            <a:tileRect t="-100000" r="-100000"/>
          </a:gradFill>
          <a:ln w="9525" algn="ctr">
            <a:noFill/>
            <a:miter lim="800000"/>
            <a:headEnd/>
            <a:tailEnd/>
          </a:ln>
          <a:effectLst/>
        </p:spPr>
        <p:txBody>
          <a:bodyPr wrap="none" lIns="82058" tIns="41029" rIns="82058" bIns="41029" anchor="ctr"/>
          <a:lstStyle/>
          <a:p>
            <a:pPr>
              <a:defRPr/>
            </a:pPr>
            <a:endParaRPr lang="it-IT"/>
          </a:p>
        </p:txBody>
      </p:sp>
      <p:sp>
        <p:nvSpPr>
          <p:cNvPr id="5" name="Rettangolo 4"/>
          <p:cNvSpPr/>
          <p:nvPr userDrawn="1"/>
        </p:nvSpPr>
        <p:spPr bwMode="auto">
          <a:xfrm>
            <a:off x="7868483" y="895350"/>
            <a:ext cx="2932867" cy="5962650"/>
          </a:xfrm>
          <a:prstGeom prst="rect">
            <a:avLst/>
          </a:prstGeom>
          <a:gradFill flip="none" rotWithShape="1">
            <a:gsLst>
              <a:gs pos="0">
                <a:srgbClr val="69AE23">
                  <a:alpha val="50000"/>
                </a:srgbClr>
              </a:gs>
              <a:gs pos="39999">
                <a:srgbClr val="69AE23"/>
              </a:gs>
            </a:gsLst>
            <a:lin ang="16200000" scaled="1"/>
            <a:tileRect/>
          </a:gradFill>
          <a:ln w="28575" cap="flat" cmpd="sng" algn="ctr">
            <a:noFill/>
            <a:prstDash val="solid"/>
            <a:round/>
            <a:headEnd type="none" w="med" len="med"/>
            <a:tailEnd type="none" w="med" len="med"/>
          </a:ln>
          <a:effectLst/>
        </p:spPr>
        <p:txBody>
          <a:bodyPr wrap="none" anchor="ctr"/>
          <a:lstStyle/>
          <a:p>
            <a:pPr>
              <a:defRPr/>
            </a:pPr>
            <a:endParaRPr lang="it-IT"/>
          </a:p>
        </p:txBody>
      </p:sp>
      <p:sp>
        <p:nvSpPr>
          <p:cNvPr id="5125" name="Rectangle 5"/>
          <p:cNvSpPr>
            <a:spLocks noGrp="1" noChangeArrowheads="1"/>
          </p:cNvSpPr>
          <p:nvPr>
            <p:ph type="ctrTitle" sz="quarter"/>
          </p:nvPr>
        </p:nvSpPr>
        <p:spPr bwMode="auto">
          <a:xfrm>
            <a:off x="255032" y="641351"/>
            <a:ext cx="7379048" cy="2157413"/>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r">
              <a:lnSpc>
                <a:spcPct val="100000"/>
              </a:lnSpc>
              <a:defRPr sz="3800" b="1">
                <a:solidFill>
                  <a:srgbClr val="69AE23"/>
                </a:solidFill>
              </a:defRPr>
            </a:lvl1pPr>
          </a:lstStyle>
          <a:p>
            <a:r>
              <a:rPr lang="en-US" dirty="0"/>
              <a:t>Click to edit Master title style</a:t>
            </a:r>
          </a:p>
        </p:txBody>
      </p:sp>
      <p:sp>
        <p:nvSpPr>
          <p:cNvPr id="5126" name="Rectangle 6"/>
          <p:cNvSpPr>
            <a:spLocks noGrp="1" noChangeArrowheads="1"/>
          </p:cNvSpPr>
          <p:nvPr>
            <p:ph type="subTitle" sz="quarter" idx="1"/>
          </p:nvPr>
        </p:nvSpPr>
        <p:spPr>
          <a:xfrm>
            <a:off x="271910" y="2890838"/>
            <a:ext cx="7362170" cy="1752600"/>
          </a:xfrm>
          <a:prstGeom prst="rect">
            <a:avLst/>
          </a:prstGeom>
          <a:ln/>
        </p:spPr>
        <p:txBody>
          <a:bodyPr lIns="91440" tIns="45720" rIns="91440" bIns="45720"/>
          <a:lstStyle>
            <a:lvl1pPr marL="0" indent="0" algn="r">
              <a:buFont typeface="Wingdings" pitchFamily="2" charset="2"/>
              <a:buNone/>
              <a:tabLst/>
              <a:defRPr sz="2400" b="0"/>
            </a:lvl1pPr>
          </a:lstStyle>
          <a:p>
            <a:r>
              <a:rPr lang="en-US" dirty="0"/>
              <a:t>Click to edit Master subtitle style</a:t>
            </a:r>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and Vertical Text">
    <p:spTree>
      <p:nvGrpSpPr>
        <p:cNvPr id="1" name=""/>
        <p:cNvGrpSpPr/>
        <p:nvPr/>
      </p:nvGrpSpPr>
      <p:grpSpPr>
        <a:xfrm>
          <a:off x="0" y="0"/>
          <a:ext cx="0" cy="0"/>
          <a:chOff x="0" y="0"/>
          <a:chExt cx="0" cy="0"/>
        </a:xfrm>
      </p:grpSpPr>
      <p:sp>
        <p:nvSpPr>
          <p:cNvPr id="5" name="Rectangle 4"/>
          <p:cNvSpPr/>
          <p:nvPr userDrawn="1"/>
        </p:nvSpPr>
        <p:spPr bwMode="auto">
          <a:xfrm>
            <a:off x="-270034" y="228600"/>
            <a:ext cx="9721215" cy="11430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377"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a:ln>
                <a:noFill/>
              </a:ln>
              <a:solidFill>
                <a:schemeClr val="tx1"/>
              </a:solidFill>
              <a:effectLst/>
              <a:latin typeface="Arial" charset="0"/>
            </a:endParaRPr>
          </a:p>
        </p:txBody>
      </p:sp>
      <p:sp>
        <p:nvSpPr>
          <p:cNvPr id="6" name="Rectangle 5"/>
          <p:cNvSpPr/>
          <p:nvPr userDrawn="1"/>
        </p:nvSpPr>
        <p:spPr bwMode="auto">
          <a:xfrm>
            <a:off x="5760720" y="2804652"/>
            <a:ext cx="5040630" cy="35052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377"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39008003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53232" y="4406905"/>
            <a:ext cx="9181148" cy="1362075"/>
          </a:xfrm>
        </p:spPr>
        <p:txBody>
          <a:bodyPr anchor="t"/>
          <a:lstStyle>
            <a:lvl1pPr algn="r">
              <a:defRPr sz="4000" b="1" cap="all"/>
            </a:lvl1pPr>
          </a:lstStyle>
          <a:p>
            <a:endParaRPr lang="en-GB" dirty="0"/>
          </a:p>
        </p:txBody>
      </p:sp>
      <p:sp>
        <p:nvSpPr>
          <p:cNvPr id="3" name="Text Placeholder 2"/>
          <p:cNvSpPr>
            <a:spLocks noGrp="1"/>
          </p:cNvSpPr>
          <p:nvPr>
            <p:ph type="body" idx="1"/>
          </p:nvPr>
        </p:nvSpPr>
        <p:spPr>
          <a:xfrm>
            <a:off x="853232" y="2906713"/>
            <a:ext cx="9181148" cy="1500187"/>
          </a:xfrm>
        </p:spPr>
        <p:txBody>
          <a:bodyPr anchor="b"/>
          <a:lstStyle>
            <a:lvl1pPr marL="0" indent="0">
              <a:buNone/>
              <a:defRPr sz="2000"/>
            </a:lvl1pPr>
            <a:lvl2pPr marL="457189" indent="0">
              <a:buNone/>
              <a:defRPr sz="1800"/>
            </a:lvl2pPr>
            <a:lvl3pPr marL="914377" indent="0">
              <a:buNone/>
              <a:defRPr sz="1600"/>
            </a:lvl3pPr>
            <a:lvl4pPr marL="1371566" indent="0">
              <a:buNone/>
              <a:defRPr sz="1400"/>
            </a:lvl4pPr>
            <a:lvl5pPr marL="1828754" indent="0">
              <a:buNone/>
              <a:defRPr sz="1400"/>
            </a:lvl5pPr>
            <a:lvl6pPr marL="2285943" indent="0">
              <a:buNone/>
              <a:defRPr sz="1400"/>
            </a:lvl6pPr>
            <a:lvl7pPr marL="2743131" indent="0">
              <a:buNone/>
              <a:defRPr sz="1400"/>
            </a:lvl7pPr>
            <a:lvl8pPr marL="3200320" indent="0">
              <a:buNone/>
              <a:defRPr sz="1400"/>
            </a:lvl8pPr>
            <a:lvl9pPr marL="3657509" indent="0">
              <a:buNone/>
              <a:defRPr sz="1400"/>
            </a:lvl9pPr>
          </a:lstStyle>
          <a:p>
            <a:pPr lvl="0"/>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1E7B390-8B16-4CE1-83AC-BA9057657E00}" type="slidenum">
              <a:rPr lang="en-US"/>
              <a:pPr>
                <a:defRPr/>
              </a:pPr>
              <a:t>‹#›</a:t>
            </a:fld>
            <a:endParaRPr lang="en-US"/>
          </a:p>
        </p:txBody>
      </p:sp>
    </p:spTree>
    <p:extLst>
      <p:ext uri="{BB962C8B-B14F-4D97-AF65-F5344CB8AC3E}">
        <p14:creationId xmlns:p14="http://schemas.microsoft.com/office/powerpoint/2010/main" val="19489432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Vertical Title and Text">
    <p:spTree>
      <p:nvGrpSpPr>
        <p:cNvPr id="1" name=""/>
        <p:cNvGrpSpPr/>
        <p:nvPr/>
      </p:nvGrpSpPr>
      <p:grpSpPr>
        <a:xfrm>
          <a:off x="0" y="0"/>
          <a:ext cx="0" cy="0"/>
          <a:chOff x="0" y="0"/>
          <a:chExt cx="0" cy="0"/>
        </a:xfrm>
      </p:grpSpPr>
      <p:sp>
        <p:nvSpPr>
          <p:cNvPr id="5" name="Rectangle 4"/>
          <p:cNvSpPr/>
          <p:nvPr userDrawn="1"/>
        </p:nvSpPr>
        <p:spPr bwMode="auto">
          <a:xfrm>
            <a:off x="-270034" y="228600"/>
            <a:ext cx="9721215" cy="11430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377"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28544621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Tree>
    <p:extLst>
      <p:ext uri="{BB962C8B-B14F-4D97-AF65-F5344CB8AC3E}">
        <p14:creationId xmlns:p14="http://schemas.microsoft.com/office/powerpoint/2010/main" val="4229790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Content and Text">
    <p:spTree>
      <p:nvGrpSpPr>
        <p:cNvPr id="1" name=""/>
        <p:cNvGrpSpPr/>
        <p:nvPr/>
      </p:nvGrpSpPr>
      <p:grpSpPr>
        <a:xfrm>
          <a:off x="0" y="0"/>
          <a:ext cx="0" cy="0"/>
          <a:chOff x="0" y="0"/>
          <a:chExt cx="0" cy="0"/>
        </a:xfrm>
      </p:grpSpPr>
      <p:cxnSp>
        <p:nvCxnSpPr>
          <p:cNvPr id="2" name="Connettore 1 10"/>
          <p:cNvCxnSpPr>
            <a:cxnSpLocks noChangeShapeType="1"/>
          </p:cNvCxnSpPr>
          <p:nvPr userDrawn="1"/>
        </p:nvCxnSpPr>
        <p:spPr bwMode="auto">
          <a:xfrm>
            <a:off x="0" y="1162050"/>
            <a:ext cx="10801350" cy="0"/>
          </a:xfrm>
          <a:prstGeom prst="line">
            <a:avLst/>
          </a:prstGeom>
          <a:noFill/>
          <a:ln w="12700" algn="ctr">
            <a:solidFill>
              <a:srgbClr val="69AE23"/>
            </a:solidFill>
            <a:round/>
            <a:headEnd/>
            <a:tailEnd/>
          </a:ln>
        </p:spPr>
      </p:cxnSp>
    </p:spTree>
    <p:extLst>
      <p:ext uri="{BB962C8B-B14F-4D97-AF65-F5344CB8AC3E}">
        <p14:creationId xmlns:p14="http://schemas.microsoft.com/office/powerpoint/2010/main" val="2407959002"/>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74088" y="4012163"/>
            <a:ext cx="9568125" cy="1794912"/>
          </a:xfrm>
        </p:spPr>
        <p:txBody>
          <a:bodyPr anchor="ctr">
            <a:normAutofit/>
          </a:bodyPr>
          <a:lstStyle>
            <a:lvl1pPr algn="r">
              <a:defRPr sz="3544"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endParaRPr lang="en-GB" dirty="0"/>
          </a:p>
        </p:txBody>
      </p:sp>
      <p:sp>
        <p:nvSpPr>
          <p:cNvPr id="3" name="Subtitle 2"/>
          <p:cNvSpPr>
            <a:spLocks noGrp="1"/>
          </p:cNvSpPr>
          <p:nvPr>
            <p:ph type="subTitle" idx="1" hasCustomPrompt="1"/>
          </p:nvPr>
        </p:nvSpPr>
        <p:spPr>
          <a:xfrm>
            <a:off x="574088" y="3312000"/>
            <a:ext cx="9568125" cy="504000"/>
          </a:xfrm>
        </p:spPr>
        <p:txBody>
          <a:bodyPr>
            <a:normAutofit/>
          </a:bodyPr>
          <a:lstStyle>
            <a:lvl1pPr marL="0" indent="0" algn="r">
              <a:buNone/>
              <a:defRPr sz="2126" baseline="0">
                <a:solidFill>
                  <a:schemeClr val="bg1"/>
                </a:solidFill>
                <a:latin typeface="Tahoma" panose="020B0604030504040204" pitchFamily="34" charset="0"/>
                <a:ea typeface="Tahoma" panose="020B0604030504040204" pitchFamily="34" charset="0"/>
                <a:cs typeface="Tahoma" panose="020B0604030504040204" pitchFamily="34" charset="0"/>
              </a:defRPr>
            </a:lvl1pPr>
            <a:lvl2pPr marL="405033" indent="0" algn="ctr">
              <a:buNone/>
              <a:defRPr sz="1772"/>
            </a:lvl2pPr>
            <a:lvl3pPr marL="810067" indent="0" algn="ctr">
              <a:buNone/>
              <a:defRPr sz="1595"/>
            </a:lvl3pPr>
            <a:lvl4pPr marL="1215100" indent="0" algn="ctr">
              <a:buNone/>
              <a:defRPr sz="1417"/>
            </a:lvl4pPr>
            <a:lvl5pPr marL="1620134" indent="0" algn="ctr">
              <a:buNone/>
              <a:defRPr sz="1417"/>
            </a:lvl5pPr>
            <a:lvl6pPr marL="2025167" indent="0" algn="ctr">
              <a:buNone/>
              <a:defRPr sz="1417"/>
            </a:lvl6pPr>
            <a:lvl7pPr marL="2430201" indent="0" algn="ctr">
              <a:buNone/>
              <a:defRPr sz="1417"/>
            </a:lvl7pPr>
            <a:lvl8pPr marL="2835234" indent="0" algn="ctr">
              <a:buNone/>
              <a:defRPr sz="1417"/>
            </a:lvl8pPr>
            <a:lvl9pPr marL="3240268" indent="0" algn="ctr">
              <a:buNone/>
              <a:defRPr sz="1417"/>
            </a:lvl9pPr>
          </a:lstStyle>
          <a:p>
            <a:r>
              <a:rPr lang="ar-OM"/>
              <a:t>المركز الأوروبي للوقاية من الأمراض ومكافحتها</a:t>
            </a:r>
          </a:p>
        </p:txBody>
      </p:sp>
    </p:spTree>
    <p:extLst>
      <p:ext uri="{BB962C8B-B14F-4D97-AF65-F5344CB8AC3E}">
        <p14:creationId xmlns:p14="http://schemas.microsoft.com/office/powerpoint/2010/main" val="21560644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2725" y="223936"/>
            <a:ext cx="9173163" cy="951722"/>
          </a:xfrm>
        </p:spPr>
        <p:txBody>
          <a:bodyPr>
            <a:normAutofit/>
          </a:bodyPr>
          <a:lstStyle>
            <a:lvl1pPr>
              <a:defRPr sz="2835" b="1">
                <a:latin typeface="Tahoma" panose="020B0604030504040204" pitchFamily="34" charset="0"/>
                <a:ea typeface="Tahoma" panose="020B0604030504040204" pitchFamily="34" charset="0"/>
                <a:cs typeface="Tahoma" panose="020B0604030504040204" pitchFamily="34" charset="0"/>
              </a:defRPr>
            </a:lvl1pPr>
          </a:lstStyle>
          <a:p>
            <a:endParaRPr lang="en-GB" dirty="0"/>
          </a:p>
        </p:txBody>
      </p:sp>
      <p:sp>
        <p:nvSpPr>
          <p:cNvPr id="3" name="Content Placeholder 2"/>
          <p:cNvSpPr>
            <a:spLocks noGrp="1"/>
          </p:cNvSpPr>
          <p:nvPr>
            <p:ph idx="1"/>
          </p:nvPr>
        </p:nvSpPr>
        <p:spPr>
          <a:xfrm>
            <a:off x="382725" y="1474237"/>
            <a:ext cx="10057661" cy="4702726"/>
          </a:xfrm>
        </p:spPr>
        <p:txBody>
          <a:bodyPr/>
          <a:lstStyle>
            <a:lvl1pPr marL="0" indent="0">
              <a:buNone/>
              <a:defRPr>
                <a:latin typeface="Tahoma" panose="020B0604030504040204" pitchFamily="34" charset="0"/>
                <a:ea typeface="Tahoma" panose="020B0604030504040204" pitchFamily="34" charset="0"/>
                <a:cs typeface="Tahoma" panose="020B0604030504040204" pitchFamily="34" charset="0"/>
              </a:defRPr>
            </a:lvl1pPr>
            <a:lvl2pPr>
              <a:defRPr>
                <a:latin typeface="Tahoma" panose="020B0604030504040204" pitchFamily="34" charset="0"/>
                <a:ea typeface="Tahoma" panose="020B0604030504040204" pitchFamily="34" charset="0"/>
                <a:cs typeface="Tahoma" panose="020B0604030504040204" pitchFamily="34" charset="0"/>
              </a:defRPr>
            </a:lvl2pPr>
            <a:lvl3pPr>
              <a:defRPr>
                <a:latin typeface="Tahoma" panose="020B0604030504040204" pitchFamily="34" charset="0"/>
                <a:ea typeface="Tahoma" panose="020B0604030504040204" pitchFamily="34" charset="0"/>
                <a:cs typeface="Tahoma" panose="020B0604030504040204" pitchFamily="34" charset="0"/>
              </a:defRPr>
            </a:lvl3pPr>
            <a:lvl4pPr>
              <a:defRPr>
                <a:latin typeface="Tahoma" panose="020B0604030504040204" pitchFamily="34" charset="0"/>
                <a:ea typeface="Tahoma" panose="020B0604030504040204" pitchFamily="34" charset="0"/>
                <a:cs typeface="Tahoma" panose="020B0604030504040204" pitchFamily="34" charset="0"/>
              </a:defRPr>
            </a:lvl4pPr>
            <a:lvl5pPr>
              <a:defRPr>
                <a:latin typeface="Tahoma" panose="020B0604030504040204" pitchFamily="34" charset="0"/>
                <a:ea typeface="Tahoma" panose="020B0604030504040204" pitchFamily="34" charset="0"/>
                <a:cs typeface="Tahoma" panose="020B0604030504040204" pitchFamily="34" charset="0"/>
              </a:defRPr>
            </a:lvl5pPr>
          </a:lstStyle>
          <a:p>
            <a:pPr lvl="0"/>
            <a:endParaRPr lang="en-GB" dirty="0"/>
          </a:p>
        </p:txBody>
      </p:sp>
      <p:sp>
        <p:nvSpPr>
          <p:cNvPr id="5" name="Footer Placeholder 4"/>
          <p:cNvSpPr>
            <a:spLocks noGrp="1"/>
          </p:cNvSpPr>
          <p:nvPr>
            <p:ph type="ftr" sz="quarter" idx="11"/>
          </p:nvPr>
        </p:nvSpPr>
        <p:spPr>
          <a:xfrm>
            <a:off x="382725" y="6475542"/>
            <a:ext cx="6851558" cy="365125"/>
          </a:xfrm>
        </p:spPr>
        <p:txBody>
          <a:bodyPr/>
          <a:lstStyle>
            <a:lvl1pPr algn="r">
              <a:defRPr sz="886">
                <a:latin typeface="Tahoma" panose="020B0604030504040204" pitchFamily="34" charset="0"/>
                <a:ea typeface="Tahoma" panose="020B0604030504040204" pitchFamily="34" charset="0"/>
                <a:cs typeface="Tahoma" panose="020B0604030504040204" pitchFamily="34" charset="0"/>
              </a:defRPr>
            </a:lvl1pPr>
          </a:lstStyle>
          <a:p>
            <a:endParaRPr lang="en-GB" dirty="0"/>
          </a:p>
        </p:txBody>
      </p:sp>
      <p:sp>
        <p:nvSpPr>
          <p:cNvPr id="6" name="Slide Number Placeholder 5"/>
          <p:cNvSpPr>
            <a:spLocks noGrp="1"/>
          </p:cNvSpPr>
          <p:nvPr>
            <p:ph type="sldNum" sz="quarter" idx="12"/>
          </p:nvPr>
        </p:nvSpPr>
        <p:spPr>
          <a:xfrm>
            <a:off x="8010082" y="6475543"/>
            <a:ext cx="2430304" cy="365125"/>
          </a:xfrm>
        </p:spPr>
        <p:txBody>
          <a:bodyPr/>
          <a:lstStyle>
            <a:lvl1pPr>
              <a:defRPr>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fld id="{F9E29A8E-A0F1-419A-8E8B-A78BF9C70DE8}" type="slidenum">
              <a:rPr lang="en-GB" smtClean="0"/>
              <a:pPr/>
              <a:t>‹#›</a:t>
            </a:fld>
            <a:endParaRPr lang="en-GB" dirty="0"/>
          </a:p>
        </p:txBody>
      </p:sp>
    </p:spTree>
    <p:extLst>
      <p:ext uri="{BB962C8B-B14F-4D97-AF65-F5344CB8AC3E}">
        <p14:creationId xmlns:p14="http://schemas.microsoft.com/office/powerpoint/2010/main" val="11516524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ctrTitle"/>
          </p:nvPr>
        </p:nvSpPr>
        <p:spPr>
          <a:xfrm>
            <a:off x="574088" y="4012163"/>
            <a:ext cx="9568125" cy="1794912"/>
          </a:xfrm>
        </p:spPr>
        <p:txBody>
          <a:bodyPr anchor="ctr">
            <a:normAutofit/>
          </a:bodyPr>
          <a:lstStyle>
            <a:lvl1pPr algn="r">
              <a:defRPr sz="3544"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endParaRPr lang="en-GB" dirty="0"/>
          </a:p>
        </p:txBody>
      </p:sp>
      <p:sp>
        <p:nvSpPr>
          <p:cNvPr id="7" name="Slide Number Placeholder 5"/>
          <p:cNvSpPr>
            <a:spLocks noGrp="1"/>
          </p:cNvSpPr>
          <p:nvPr>
            <p:ph type="sldNum" sz="quarter" idx="12"/>
          </p:nvPr>
        </p:nvSpPr>
        <p:spPr>
          <a:xfrm>
            <a:off x="8010082" y="6475543"/>
            <a:ext cx="2430304" cy="365125"/>
          </a:xfrm>
        </p:spPr>
        <p:txBody>
          <a:bodyPr/>
          <a:lstStyle>
            <a:lvl1pPr>
              <a:defRPr>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fld id="{F9E29A8E-A0F1-419A-8E8B-A78BF9C70DE8}" type="slidenum">
              <a:rPr lang="en-GB" smtClean="0"/>
              <a:pPr/>
              <a:t>‹#›</a:t>
            </a:fld>
            <a:endParaRPr lang="en-GB" dirty="0"/>
          </a:p>
        </p:txBody>
      </p:sp>
    </p:spTree>
    <p:extLst>
      <p:ext uri="{BB962C8B-B14F-4D97-AF65-F5344CB8AC3E}">
        <p14:creationId xmlns:p14="http://schemas.microsoft.com/office/powerpoint/2010/main" val="33622989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E8339A-AD4C-4299-B676-C4ADA05616EE}" type="datetime1">
              <a:rPr lang="en-GB" smtClean="0"/>
              <a:t>23/03/2021</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9E29A8E-A0F1-419A-8E8B-A78BF9C70DE8}" type="slidenum">
              <a:rPr lang="en-GB" smtClean="0"/>
              <a:t>‹#›</a:t>
            </a:fld>
            <a:endParaRPr lang="en-GB"/>
          </a:p>
        </p:txBody>
      </p:sp>
    </p:spTree>
    <p:extLst>
      <p:ext uri="{BB962C8B-B14F-4D97-AF65-F5344CB8AC3E}">
        <p14:creationId xmlns:p14="http://schemas.microsoft.com/office/powerpoint/2010/main" val="29433631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71907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cxnSp>
        <p:nvCxnSpPr>
          <p:cNvPr id="4" name="Connettore 1 10"/>
          <p:cNvCxnSpPr>
            <a:cxnSpLocks noChangeShapeType="1"/>
          </p:cNvCxnSpPr>
          <p:nvPr userDrawn="1"/>
        </p:nvCxnSpPr>
        <p:spPr bwMode="auto">
          <a:xfrm>
            <a:off x="0" y="1162050"/>
            <a:ext cx="10801350" cy="0"/>
          </a:xfrm>
          <a:prstGeom prst="line">
            <a:avLst/>
          </a:prstGeom>
          <a:noFill/>
          <a:ln w="12700" algn="ctr">
            <a:solidFill>
              <a:srgbClr val="69AE23"/>
            </a:solidFill>
            <a:round/>
            <a:headEnd/>
            <a:tailEnd/>
          </a:ln>
        </p:spPr>
      </p:cxnSp>
      <p:sp>
        <p:nvSpPr>
          <p:cNvPr id="3" name="Content Placeholder 2"/>
          <p:cNvSpPr>
            <a:spLocks noGrp="1"/>
          </p:cNvSpPr>
          <p:nvPr>
            <p:ph idx="1"/>
          </p:nvPr>
        </p:nvSpPr>
        <p:spPr>
          <a:xfrm>
            <a:off x="330041" y="1295400"/>
            <a:ext cx="10113140" cy="4630738"/>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it-IT" dirty="0"/>
          </a:p>
        </p:txBody>
      </p:sp>
    </p:spTree>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8344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53232" y="4406901"/>
            <a:ext cx="9181148" cy="1362075"/>
          </a:xfrm>
          <a:prstGeom prst="rect">
            <a:avLst/>
          </a:prstGeom>
        </p:spPr>
        <p:txBody>
          <a:bodyPr/>
          <a:lstStyle>
            <a:lvl1pPr algn="r">
              <a:defRPr sz="4000" b="1" cap="all"/>
            </a:lvl1pPr>
          </a:lstStyle>
          <a:p>
            <a:endParaRPr lang="en-GB" dirty="0"/>
          </a:p>
        </p:txBody>
      </p:sp>
      <p:sp>
        <p:nvSpPr>
          <p:cNvPr id="3" name="Text Placeholder 2"/>
          <p:cNvSpPr>
            <a:spLocks noGrp="1"/>
          </p:cNvSpPr>
          <p:nvPr>
            <p:ph type="body" idx="1"/>
          </p:nvPr>
        </p:nvSpPr>
        <p:spPr>
          <a:xfrm>
            <a:off x="853232" y="2906713"/>
            <a:ext cx="9181148"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en-US" dirty="0"/>
          </a:p>
        </p:txBody>
      </p:sp>
      <p:sp>
        <p:nvSpPr>
          <p:cNvPr id="4" name="Slide Number Placeholder 3"/>
          <p:cNvSpPr>
            <a:spLocks noGrp="1"/>
          </p:cNvSpPr>
          <p:nvPr>
            <p:ph type="sldNum" sz="quarter" idx="10"/>
          </p:nvPr>
        </p:nvSpPr>
        <p:spPr>
          <a:xfrm>
            <a:off x="8365421" y="6507164"/>
            <a:ext cx="2053381" cy="268287"/>
          </a:xfrm>
          <a:prstGeom prst="rect">
            <a:avLst/>
          </a:prstGeom>
          <a:ln/>
        </p:spPr>
        <p:txBody>
          <a:bodyPr/>
          <a:lstStyle>
            <a:lvl1pPr>
              <a:defRPr/>
            </a:lvl1pPr>
          </a:lstStyle>
          <a:p>
            <a:pPr>
              <a:defRPr/>
            </a:pPr>
            <a:fld id="{0CAF9117-0C3D-4C9E-973F-E5A155CD1B34}" type="slidenum">
              <a:rPr lang="en-GB"/>
              <a:pPr>
                <a:defRPr/>
              </a:pPr>
              <a:t>‹#›</a:t>
            </a:fld>
            <a:endParaRPr lang="en-GB"/>
          </a:p>
        </p:txBody>
      </p:sp>
    </p:spTree>
    <p:extLst>
      <p:ext uri="{BB962C8B-B14F-4D97-AF65-F5344CB8AC3E}">
        <p14:creationId xmlns:p14="http://schemas.microsoft.com/office/powerpoint/2010/main" val="27704918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82548" y="142875"/>
            <a:ext cx="9526191" cy="719138"/>
          </a:xfrm>
          <a:prstGeom prst="rect">
            <a:avLst/>
          </a:prstGeom>
        </p:spPr>
        <p:txBody>
          <a:bodyPr/>
          <a:lstStyle/>
          <a:p>
            <a:endParaRPr lang="en-GB" dirty="0"/>
          </a:p>
        </p:txBody>
      </p:sp>
      <p:sp>
        <p:nvSpPr>
          <p:cNvPr id="3" name="Content Placeholder 2"/>
          <p:cNvSpPr>
            <a:spLocks noGrp="1"/>
          </p:cNvSpPr>
          <p:nvPr>
            <p:ph sz="half" idx="1"/>
          </p:nvPr>
        </p:nvSpPr>
        <p:spPr>
          <a:xfrm>
            <a:off x="382548" y="1079501"/>
            <a:ext cx="4928116" cy="50133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en-GB" dirty="0"/>
          </a:p>
        </p:txBody>
      </p:sp>
      <p:sp>
        <p:nvSpPr>
          <p:cNvPr id="4" name="Content Placeholder 3"/>
          <p:cNvSpPr>
            <a:spLocks noGrp="1"/>
          </p:cNvSpPr>
          <p:nvPr>
            <p:ph sz="half" idx="2"/>
          </p:nvPr>
        </p:nvSpPr>
        <p:spPr>
          <a:xfrm>
            <a:off x="5490686" y="1079501"/>
            <a:ext cx="4928116" cy="501332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en-GB" dirty="0"/>
          </a:p>
        </p:txBody>
      </p:sp>
      <p:sp>
        <p:nvSpPr>
          <p:cNvPr id="5" name="Slide Number Placeholder 3"/>
          <p:cNvSpPr>
            <a:spLocks noGrp="1"/>
          </p:cNvSpPr>
          <p:nvPr>
            <p:ph type="sldNum" sz="quarter" idx="10"/>
          </p:nvPr>
        </p:nvSpPr>
        <p:spPr>
          <a:xfrm>
            <a:off x="8365421" y="6507164"/>
            <a:ext cx="2053381" cy="268287"/>
          </a:xfrm>
          <a:prstGeom prst="rect">
            <a:avLst/>
          </a:prstGeom>
          <a:ln/>
        </p:spPr>
        <p:txBody>
          <a:bodyPr/>
          <a:lstStyle>
            <a:lvl1pPr>
              <a:defRPr/>
            </a:lvl1pPr>
          </a:lstStyle>
          <a:p>
            <a:pPr>
              <a:defRPr/>
            </a:pPr>
            <a:fld id="{F2F11976-F7D4-405D-A01F-78D826E44D86}" type="slidenum">
              <a:rPr lang="en-GB"/>
              <a:pPr>
                <a:defRPr/>
              </a:pPr>
              <a:t>‹#›</a:t>
            </a:fld>
            <a:endParaRPr lang="en-GB"/>
          </a:p>
        </p:txBody>
      </p:sp>
    </p:spTree>
    <p:extLst>
      <p:ext uri="{BB962C8B-B14F-4D97-AF65-F5344CB8AC3E}">
        <p14:creationId xmlns:p14="http://schemas.microsoft.com/office/powerpoint/2010/main" val="41599218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40068" y="274638"/>
            <a:ext cx="9721215" cy="1143000"/>
          </a:xfrm>
          <a:prstGeom prst="rect">
            <a:avLst/>
          </a:prstGeom>
        </p:spPr>
        <p:txBody>
          <a:bodyPr/>
          <a:lstStyle>
            <a:lvl1pPr>
              <a:defRPr/>
            </a:lvl1pPr>
          </a:lstStyle>
          <a:p>
            <a:endParaRPr lang="en-GB" dirty="0"/>
          </a:p>
        </p:txBody>
      </p:sp>
      <p:sp>
        <p:nvSpPr>
          <p:cNvPr id="3" name="Text Placeholder 2"/>
          <p:cNvSpPr>
            <a:spLocks noGrp="1"/>
          </p:cNvSpPr>
          <p:nvPr>
            <p:ph type="body" idx="1"/>
          </p:nvPr>
        </p:nvSpPr>
        <p:spPr>
          <a:xfrm>
            <a:off x="540068" y="1535113"/>
            <a:ext cx="477247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4" name="Content Placeholder 3"/>
          <p:cNvSpPr>
            <a:spLocks noGrp="1"/>
          </p:cNvSpPr>
          <p:nvPr>
            <p:ph sz="half" idx="2"/>
          </p:nvPr>
        </p:nvSpPr>
        <p:spPr>
          <a:xfrm>
            <a:off x="540068" y="2174875"/>
            <a:ext cx="477247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en-GB" dirty="0"/>
          </a:p>
        </p:txBody>
      </p:sp>
      <p:sp>
        <p:nvSpPr>
          <p:cNvPr id="5" name="Text Placeholder 4"/>
          <p:cNvSpPr>
            <a:spLocks noGrp="1"/>
          </p:cNvSpPr>
          <p:nvPr>
            <p:ph type="body" sz="quarter" idx="3"/>
          </p:nvPr>
        </p:nvSpPr>
        <p:spPr>
          <a:xfrm>
            <a:off x="5486936" y="1535113"/>
            <a:ext cx="477434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6" name="Content Placeholder 5"/>
          <p:cNvSpPr>
            <a:spLocks noGrp="1"/>
          </p:cNvSpPr>
          <p:nvPr>
            <p:ph sz="quarter" idx="4"/>
          </p:nvPr>
        </p:nvSpPr>
        <p:spPr>
          <a:xfrm>
            <a:off x="5486936" y="2174875"/>
            <a:ext cx="477434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en-GB" dirty="0"/>
          </a:p>
        </p:txBody>
      </p:sp>
      <p:sp>
        <p:nvSpPr>
          <p:cNvPr id="7" name="Slide Number Placeholder 3"/>
          <p:cNvSpPr>
            <a:spLocks noGrp="1"/>
          </p:cNvSpPr>
          <p:nvPr>
            <p:ph type="sldNum" sz="quarter" idx="10"/>
          </p:nvPr>
        </p:nvSpPr>
        <p:spPr>
          <a:xfrm>
            <a:off x="8365421" y="6507164"/>
            <a:ext cx="2053381" cy="268287"/>
          </a:xfrm>
          <a:prstGeom prst="rect">
            <a:avLst/>
          </a:prstGeom>
          <a:ln/>
        </p:spPr>
        <p:txBody>
          <a:bodyPr/>
          <a:lstStyle>
            <a:lvl1pPr>
              <a:defRPr/>
            </a:lvl1pPr>
          </a:lstStyle>
          <a:p>
            <a:pPr>
              <a:defRPr/>
            </a:pPr>
            <a:fld id="{A4B5BB4F-15D7-4E7A-AEAB-1BA312011D52}" type="slidenum">
              <a:rPr lang="en-GB"/>
              <a:pPr>
                <a:defRPr/>
              </a:pPr>
              <a:t>‹#›</a:t>
            </a:fld>
            <a:endParaRPr lang="en-GB"/>
          </a:p>
        </p:txBody>
      </p:sp>
    </p:spTree>
    <p:extLst>
      <p:ext uri="{BB962C8B-B14F-4D97-AF65-F5344CB8AC3E}">
        <p14:creationId xmlns:p14="http://schemas.microsoft.com/office/powerpoint/2010/main" val="16177492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82548" y="142875"/>
            <a:ext cx="9526191" cy="719138"/>
          </a:xfrm>
          <a:prstGeom prst="rect">
            <a:avLst/>
          </a:prstGeom>
        </p:spPr>
        <p:txBody>
          <a:bodyPr/>
          <a:lstStyle/>
          <a:p>
            <a:endParaRPr lang="en-GB" dirty="0"/>
          </a:p>
        </p:txBody>
      </p:sp>
      <p:sp>
        <p:nvSpPr>
          <p:cNvPr id="3" name="Slide Number Placeholder 3"/>
          <p:cNvSpPr>
            <a:spLocks noGrp="1"/>
          </p:cNvSpPr>
          <p:nvPr>
            <p:ph type="sldNum" sz="quarter" idx="10"/>
          </p:nvPr>
        </p:nvSpPr>
        <p:spPr>
          <a:xfrm>
            <a:off x="8365421" y="6507164"/>
            <a:ext cx="2053381" cy="268287"/>
          </a:xfrm>
          <a:prstGeom prst="rect">
            <a:avLst/>
          </a:prstGeom>
          <a:ln/>
        </p:spPr>
        <p:txBody>
          <a:bodyPr/>
          <a:lstStyle>
            <a:lvl1pPr>
              <a:defRPr/>
            </a:lvl1pPr>
          </a:lstStyle>
          <a:p>
            <a:pPr>
              <a:defRPr/>
            </a:pPr>
            <a:fld id="{9A6434D8-5FDF-4A7F-8F6E-0A16C6083F77}" type="slidenum">
              <a:rPr lang="en-GB"/>
              <a:pPr>
                <a:defRPr/>
              </a:pPr>
              <a:t>‹#›</a:t>
            </a:fld>
            <a:endParaRPr lang="en-GB"/>
          </a:p>
        </p:txBody>
      </p:sp>
    </p:spTree>
    <p:extLst>
      <p:ext uri="{BB962C8B-B14F-4D97-AF65-F5344CB8AC3E}">
        <p14:creationId xmlns:p14="http://schemas.microsoft.com/office/powerpoint/2010/main" val="27865560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3"/>
          <p:cNvSpPr>
            <a:spLocks noGrp="1"/>
          </p:cNvSpPr>
          <p:nvPr>
            <p:ph type="sldNum" sz="quarter" idx="10"/>
          </p:nvPr>
        </p:nvSpPr>
        <p:spPr>
          <a:xfrm>
            <a:off x="8365421" y="6507164"/>
            <a:ext cx="2053381" cy="268287"/>
          </a:xfrm>
          <a:prstGeom prst="rect">
            <a:avLst/>
          </a:prstGeom>
          <a:ln/>
        </p:spPr>
        <p:txBody>
          <a:bodyPr/>
          <a:lstStyle>
            <a:lvl1pPr>
              <a:defRPr/>
            </a:lvl1pPr>
          </a:lstStyle>
          <a:p>
            <a:pPr>
              <a:defRPr/>
            </a:pPr>
            <a:fld id="{FCF3CAEC-E93D-4ABA-9F25-E9D8444478FE}" type="slidenum">
              <a:rPr lang="en-GB"/>
              <a:pPr>
                <a:defRPr/>
              </a:pPr>
              <a:t>‹#›</a:t>
            </a:fld>
            <a:endParaRPr lang="en-GB"/>
          </a:p>
        </p:txBody>
      </p:sp>
    </p:spTree>
    <p:extLst>
      <p:ext uri="{BB962C8B-B14F-4D97-AF65-F5344CB8AC3E}">
        <p14:creationId xmlns:p14="http://schemas.microsoft.com/office/powerpoint/2010/main" val="37187354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0068" y="273050"/>
            <a:ext cx="3553570" cy="1162050"/>
          </a:xfrm>
          <a:prstGeom prst="rect">
            <a:avLst/>
          </a:prstGeom>
        </p:spPr>
        <p:txBody>
          <a:bodyPr anchor="b"/>
          <a:lstStyle>
            <a:lvl1pPr algn="r">
              <a:defRPr sz="2000" b="1"/>
            </a:lvl1pPr>
          </a:lstStyle>
          <a:p>
            <a:endParaRPr lang="en-GB" dirty="0"/>
          </a:p>
        </p:txBody>
      </p:sp>
      <p:sp>
        <p:nvSpPr>
          <p:cNvPr id="3" name="Content Placeholder 2"/>
          <p:cNvSpPr>
            <a:spLocks noGrp="1"/>
          </p:cNvSpPr>
          <p:nvPr>
            <p:ph idx="1"/>
          </p:nvPr>
        </p:nvSpPr>
        <p:spPr>
          <a:xfrm>
            <a:off x="4223028" y="273051"/>
            <a:ext cx="6038255"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en-GB" dirty="0"/>
          </a:p>
        </p:txBody>
      </p:sp>
      <p:sp>
        <p:nvSpPr>
          <p:cNvPr id="4" name="Text Placeholder 3"/>
          <p:cNvSpPr>
            <a:spLocks noGrp="1"/>
          </p:cNvSpPr>
          <p:nvPr>
            <p:ph type="body" sz="half" idx="2"/>
          </p:nvPr>
        </p:nvSpPr>
        <p:spPr>
          <a:xfrm>
            <a:off x="540068" y="1435101"/>
            <a:ext cx="3553570"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5" name="Slide Number Placeholder 3"/>
          <p:cNvSpPr>
            <a:spLocks noGrp="1"/>
          </p:cNvSpPr>
          <p:nvPr>
            <p:ph type="sldNum" sz="quarter" idx="10"/>
          </p:nvPr>
        </p:nvSpPr>
        <p:spPr>
          <a:xfrm>
            <a:off x="8365421" y="6507164"/>
            <a:ext cx="2053381" cy="268287"/>
          </a:xfrm>
          <a:prstGeom prst="rect">
            <a:avLst/>
          </a:prstGeom>
          <a:ln/>
        </p:spPr>
        <p:txBody>
          <a:bodyPr/>
          <a:lstStyle>
            <a:lvl1pPr>
              <a:defRPr/>
            </a:lvl1pPr>
          </a:lstStyle>
          <a:p>
            <a:pPr>
              <a:defRPr/>
            </a:pPr>
            <a:fld id="{EF3267E1-1C2B-49D5-8DAF-254668939733}" type="slidenum">
              <a:rPr lang="en-GB"/>
              <a:pPr>
                <a:defRPr/>
              </a:pPr>
              <a:t>‹#›</a:t>
            </a:fld>
            <a:endParaRPr lang="en-GB"/>
          </a:p>
        </p:txBody>
      </p:sp>
    </p:spTree>
    <p:extLst>
      <p:ext uri="{BB962C8B-B14F-4D97-AF65-F5344CB8AC3E}">
        <p14:creationId xmlns:p14="http://schemas.microsoft.com/office/powerpoint/2010/main" val="37040057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17140" y="4800600"/>
            <a:ext cx="6480810" cy="566738"/>
          </a:xfrm>
          <a:prstGeom prst="rect">
            <a:avLst/>
          </a:prstGeom>
        </p:spPr>
        <p:txBody>
          <a:bodyPr anchor="b"/>
          <a:lstStyle>
            <a:lvl1pPr algn="r">
              <a:defRPr sz="2000" b="1"/>
            </a:lvl1pPr>
          </a:lstStyle>
          <a:p>
            <a:endParaRPr lang="en-GB" dirty="0"/>
          </a:p>
        </p:txBody>
      </p:sp>
      <p:sp>
        <p:nvSpPr>
          <p:cNvPr id="3" name="Picture Placeholder 2"/>
          <p:cNvSpPr>
            <a:spLocks noGrp="1"/>
          </p:cNvSpPr>
          <p:nvPr>
            <p:ph type="pic" idx="1"/>
          </p:nvPr>
        </p:nvSpPr>
        <p:spPr>
          <a:xfrm>
            <a:off x="2117140" y="612775"/>
            <a:ext cx="648081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2117140" y="5367338"/>
            <a:ext cx="648081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en-US" dirty="0"/>
          </a:p>
        </p:txBody>
      </p:sp>
      <p:sp>
        <p:nvSpPr>
          <p:cNvPr id="5" name="Slide Number Placeholder 3"/>
          <p:cNvSpPr>
            <a:spLocks noGrp="1"/>
          </p:cNvSpPr>
          <p:nvPr>
            <p:ph type="sldNum" sz="quarter" idx="10"/>
          </p:nvPr>
        </p:nvSpPr>
        <p:spPr>
          <a:xfrm>
            <a:off x="8365421" y="6507164"/>
            <a:ext cx="2053381" cy="268287"/>
          </a:xfrm>
          <a:prstGeom prst="rect">
            <a:avLst/>
          </a:prstGeom>
          <a:ln/>
        </p:spPr>
        <p:txBody>
          <a:bodyPr/>
          <a:lstStyle>
            <a:lvl1pPr>
              <a:defRPr/>
            </a:lvl1pPr>
          </a:lstStyle>
          <a:p>
            <a:pPr>
              <a:defRPr/>
            </a:pPr>
            <a:fld id="{1B29F69E-3E05-4127-AE77-C62DDD51015F}" type="slidenum">
              <a:rPr lang="en-GB"/>
              <a:pPr>
                <a:defRPr/>
              </a:pPr>
              <a:t>‹#›</a:t>
            </a:fld>
            <a:endParaRPr lang="en-GB"/>
          </a:p>
        </p:txBody>
      </p:sp>
    </p:spTree>
    <p:extLst>
      <p:ext uri="{BB962C8B-B14F-4D97-AF65-F5344CB8AC3E}">
        <p14:creationId xmlns:p14="http://schemas.microsoft.com/office/powerpoint/2010/main" val="400601950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5" name="Rectangle 4"/>
          <p:cNvSpPr/>
          <p:nvPr userDrawn="1"/>
        </p:nvSpPr>
        <p:spPr bwMode="auto">
          <a:xfrm>
            <a:off x="-270034" y="228600"/>
            <a:ext cx="9721215" cy="11430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35974590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5" name="Rectangle 4"/>
          <p:cNvSpPr/>
          <p:nvPr userDrawn="1"/>
        </p:nvSpPr>
        <p:spPr bwMode="auto">
          <a:xfrm>
            <a:off x="-270034" y="228600"/>
            <a:ext cx="9721215" cy="11430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a:ln>
                <a:noFill/>
              </a:ln>
              <a:solidFill>
                <a:schemeClr val="tx1"/>
              </a:solidFill>
              <a:effectLst/>
              <a:latin typeface="Arial" charset="0"/>
            </a:endParaRPr>
          </a:p>
        </p:txBody>
      </p:sp>
      <p:sp>
        <p:nvSpPr>
          <p:cNvPr id="6" name="Rectangle 5"/>
          <p:cNvSpPr/>
          <p:nvPr userDrawn="1"/>
        </p:nvSpPr>
        <p:spPr bwMode="auto">
          <a:xfrm>
            <a:off x="5760720" y="2804652"/>
            <a:ext cx="5040630" cy="35052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8850318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Content and Text">
    <p:spTree>
      <p:nvGrpSpPr>
        <p:cNvPr id="1" name=""/>
        <p:cNvGrpSpPr/>
        <p:nvPr/>
      </p:nvGrpSpPr>
      <p:grpSpPr>
        <a:xfrm>
          <a:off x="0" y="0"/>
          <a:ext cx="0" cy="0"/>
          <a:chOff x="0" y="0"/>
          <a:chExt cx="0" cy="0"/>
        </a:xfrm>
      </p:grpSpPr>
      <p:cxnSp>
        <p:nvCxnSpPr>
          <p:cNvPr id="2" name="Connettore 1 10"/>
          <p:cNvCxnSpPr>
            <a:cxnSpLocks noChangeShapeType="1"/>
          </p:cNvCxnSpPr>
          <p:nvPr userDrawn="1"/>
        </p:nvCxnSpPr>
        <p:spPr bwMode="auto">
          <a:xfrm>
            <a:off x="0" y="1162050"/>
            <a:ext cx="10801350" cy="0"/>
          </a:xfrm>
          <a:prstGeom prst="line">
            <a:avLst/>
          </a:prstGeom>
          <a:noFill/>
          <a:ln w="12700" algn="ctr">
            <a:solidFill>
              <a:srgbClr val="69AE23"/>
            </a:solidFill>
            <a:round/>
            <a:headEnd/>
            <a:tailEnd/>
          </a:ln>
        </p:spPr>
      </p:cxnSp>
    </p:spTree>
  </p:cSld>
  <p:clrMapOvr>
    <a:masterClrMapping/>
  </p:clrMapOvr>
  <p:transition>
    <p:wipe dir="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2726" y="223936"/>
            <a:ext cx="9173163" cy="951722"/>
          </a:xfrm>
        </p:spPr>
        <p:txBody>
          <a:bodyPr>
            <a:normAutofit/>
          </a:bodyPr>
          <a:lstStyle>
            <a:lvl1pPr>
              <a:defRPr sz="2400" b="1">
                <a:latin typeface="Tahoma" panose="020B0604030504040204" pitchFamily="34" charset="0"/>
                <a:ea typeface="Tahoma" panose="020B0604030504040204" pitchFamily="34" charset="0"/>
                <a:cs typeface="Tahoma" panose="020B0604030504040204" pitchFamily="34" charset="0"/>
              </a:defRPr>
            </a:lvl1pPr>
          </a:lstStyle>
          <a:p>
            <a:endParaRPr lang="en-GB" dirty="0"/>
          </a:p>
        </p:txBody>
      </p:sp>
      <p:sp>
        <p:nvSpPr>
          <p:cNvPr id="3" name="Content Placeholder 2"/>
          <p:cNvSpPr>
            <a:spLocks noGrp="1"/>
          </p:cNvSpPr>
          <p:nvPr>
            <p:ph idx="1"/>
          </p:nvPr>
        </p:nvSpPr>
        <p:spPr>
          <a:xfrm>
            <a:off x="382725" y="1474237"/>
            <a:ext cx="10057661" cy="4702726"/>
          </a:xfrm>
        </p:spPr>
        <p:txBody>
          <a:bodyPr/>
          <a:lstStyle>
            <a:lvl1pPr marL="0" indent="0">
              <a:buNone/>
              <a:defRPr>
                <a:latin typeface="Tahoma" panose="020B0604030504040204" pitchFamily="34" charset="0"/>
                <a:ea typeface="Tahoma" panose="020B0604030504040204" pitchFamily="34" charset="0"/>
                <a:cs typeface="Tahoma" panose="020B0604030504040204" pitchFamily="34" charset="0"/>
              </a:defRPr>
            </a:lvl1pPr>
            <a:lvl2pPr>
              <a:defRPr>
                <a:latin typeface="Tahoma" panose="020B0604030504040204" pitchFamily="34" charset="0"/>
                <a:ea typeface="Tahoma" panose="020B0604030504040204" pitchFamily="34" charset="0"/>
                <a:cs typeface="Tahoma" panose="020B0604030504040204" pitchFamily="34" charset="0"/>
              </a:defRPr>
            </a:lvl2pPr>
            <a:lvl3pPr>
              <a:defRPr>
                <a:latin typeface="Tahoma" panose="020B0604030504040204" pitchFamily="34" charset="0"/>
                <a:ea typeface="Tahoma" panose="020B0604030504040204" pitchFamily="34" charset="0"/>
                <a:cs typeface="Tahoma" panose="020B0604030504040204" pitchFamily="34" charset="0"/>
              </a:defRPr>
            </a:lvl3pPr>
            <a:lvl4pPr>
              <a:defRPr>
                <a:latin typeface="Tahoma" panose="020B0604030504040204" pitchFamily="34" charset="0"/>
                <a:ea typeface="Tahoma" panose="020B0604030504040204" pitchFamily="34" charset="0"/>
                <a:cs typeface="Tahoma" panose="020B0604030504040204" pitchFamily="34" charset="0"/>
              </a:defRPr>
            </a:lvl4pPr>
            <a:lvl5pPr>
              <a:defRPr>
                <a:latin typeface="Tahoma" panose="020B0604030504040204" pitchFamily="34" charset="0"/>
                <a:ea typeface="Tahoma" panose="020B0604030504040204" pitchFamily="34" charset="0"/>
                <a:cs typeface="Tahoma" panose="020B0604030504040204" pitchFamily="34" charset="0"/>
              </a:defRPr>
            </a:lvl5pPr>
          </a:lstStyle>
          <a:p>
            <a:pPr lvl="0"/>
            <a:endParaRPr lang="en-GB" dirty="0"/>
          </a:p>
        </p:txBody>
      </p:sp>
      <p:sp>
        <p:nvSpPr>
          <p:cNvPr id="5" name="Footer Placeholder 4"/>
          <p:cNvSpPr>
            <a:spLocks noGrp="1"/>
          </p:cNvSpPr>
          <p:nvPr>
            <p:ph type="ftr" sz="quarter" idx="11"/>
          </p:nvPr>
        </p:nvSpPr>
        <p:spPr>
          <a:xfrm>
            <a:off x="382726" y="6475543"/>
            <a:ext cx="6851558" cy="365125"/>
          </a:xfrm>
        </p:spPr>
        <p:txBody>
          <a:bodyPr/>
          <a:lstStyle>
            <a:lvl1pPr algn="r">
              <a:defRPr sz="750">
                <a:latin typeface="Tahoma" panose="020B0604030504040204" pitchFamily="34" charset="0"/>
                <a:ea typeface="Tahoma" panose="020B0604030504040204" pitchFamily="34" charset="0"/>
                <a:cs typeface="Tahoma" panose="020B0604030504040204" pitchFamily="34" charset="0"/>
              </a:defRPr>
            </a:lvl1pPr>
          </a:lstStyle>
          <a:p>
            <a:endParaRPr lang="en-GB" dirty="0"/>
          </a:p>
        </p:txBody>
      </p:sp>
      <p:sp>
        <p:nvSpPr>
          <p:cNvPr id="6" name="Slide Number Placeholder 5"/>
          <p:cNvSpPr>
            <a:spLocks noGrp="1"/>
          </p:cNvSpPr>
          <p:nvPr>
            <p:ph type="sldNum" sz="quarter" idx="12"/>
          </p:nvPr>
        </p:nvSpPr>
        <p:spPr>
          <a:xfrm>
            <a:off x="8010082" y="6475544"/>
            <a:ext cx="2430304" cy="365125"/>
          </a:xfrm>
        </p:spPr>
        <p:txBody>
          <a:bodyPr/>
          <a:lstStyle>
            <a:lvl1pPr>
              <a:defRPr>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fld id="{F9E29A8E-A0F1-419A-8E8B-A78BF9C70DE8}" type="slidenum">
              <a:rPr lang="en-GB" smtClean="0"/>
              <a:pPr/>
              <a:t>‹#›</a:t>
            </a:fld>
            <a:endParaRPr lang="en-GB" dirty="0"/>
          </a:p>
        </p:txBody>
      </p:sp>
      <p:sp>
        <p:nvSpPr>
          <p:cNvPr id="7" name="Title 1"/>
          <p:cNvSpPr txBox="1">
            <a:spLocks/>
          </p:cNvSpPr>
          <p:nvPr userDrawn="1"/>
        </p:nvSpPr>
        <p:spPr bwMode="auto">
          <a:xfrm>
            <a:off x="290663" y="6564316"/>
            <a:ext cx="9989373" cy="293687"/>
          </a:xfrm>
          <a:prstGeom prst="rect">
            <a:avLst/>
          </a:prstGeom>
          <a:noFill/>
          <a:ln w="9525">
            <a:noFill/>
            <a:miter lim="800000"/>
            <a:headEnd/>
            <a:tailEnd/>
          </a:ln>
        </p:spPr>
        <p:txBody>
          <a:bodyPr lIns="0" tIns="0" rIns="0" bIns="0"/>
          <a:lstStyle/>
          <a:p>
            <a:pPr algn="ctr" eaLnBrk="0" hangingPunct="0">
              <a:lnSpc>
                <a:spcPct val="90000"/>
              </a:lnSpc>
              <a:defRPr/>
            </a:pPr>
            <a:endParaRPr lang="en-GB" sz="1050" b="1" kern="0" dirty="0">
              <a:solidFill>
                <a:schemeClr val="bg1"/>
              </a:solidFill>
              <a:latin typeface="+mj-lt"/>
              <a:ea typeface="+mj-ea"/>
              <a:cs typeface="+mj-cs"/>
            </a:endParaRPr>
          </a:p>
        </p:txBody>
      </p:sp>
    </p:spTree>
    <p:extLst>
      <p:ext uri="{BB962C8B-B14F-4D97-AF65-F5344CB8AC3E}">
        <p14:creationId xmlns:p14="http://schemas.microsoft.com/office/powerpoint/2010/main" val="312863358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1_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ctrTitle"/>
          </p:nvPr>
        </p:nvSpPr>
        <p:spPr>
          <a:xfrm>
            <a:off x="574088" y="4012163"/>
            <a:ext cx="9568125" cy="1794912"/>
          </a:xfrm>
        </p:spPr>
        <p:txBody>
          <a:bodyPr anchor="ctr">
            <a:normAutofit/>
          </a:bodyPr>
          <a:lstStyle>
            <a:lvl1pPr algn="r">
              <a:defRPr sz="3000"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r>
              <a:rPr lang="en-US"/>
              <a:t>Click to edit Master title style</a:t>
            </a:r>
            <a:endParaRPr lang="en-GB" dirty="0"/>
          </a:p>
        </p:txBody>
      </p:sp>
      <p:sp>
        <p:nvSpPr>
          <p:cNvPr id="7" name="Slide Number Placeholder 5"/>
          <p:cNvSpPr>
            <a:spLocks noGrp="1"/>
          </p:cNvSpPr>
          <p:nvPr>
            <p:ph type="sldNum" sz="quarter" idx="12"/>
          </p:nvPr>
        </p:nvSpPr>
        <p:spPr>
          <a:xfrm>
            <a:off x="8010082" y="6475544"/>
            <a:ext cx="2430304" cy="365125"/>
          </a:xfrm>
        </p:spPr>
        <p:txBody>
          <a:bodyPr/>
          <a:lstStyle>
            <a:lvl1pPr>
              <a:defRPr>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fld id="{F9E29A8E-A0F1-419A-8E8B-A78BF9C70DE8}" type="slidenum">
              <a:rPr lang="en-GB" smtClean="0"/>
              <a:pPr/>
              <a:t>‹#›</a:t>
            </a:fld>
            <a:endParaRPr lang="en-GB" dirty="0"/>
          </a:p>
        </p:txBody>
      </p:sp>
    </p:spTree>
    <p:extLst>
      <p:ext uri="{BB962C8B-B14F-4D97-AF65-F5344CB8AC3E}">
        <p14:creationId xmlns:p14="http://schemas.microsoft.com/office/powerpoint/2010/main" val="203544965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2725" y="4320016"/>
            <a:ext cx="9721215" cy="1941811"/>
          </a:xfrm>
          <a:prstGeom prst="rect">
            <a:avLst/>
          </a:prstGeom>
        </p:spPr>
        <p:txBody>
          <a:bodyPr/>
          <a:lstStyle/>
          <a:p>
            <a:endParaRPr lang="en-GB" dirty="0"/>
          </a:p>
        </p:txBody>
      </p:sp>
      <p:sp>
        <p:nvSpPr>
          <p:cNvPr id="3" name="Slide Number Placeholder 1"/>
          <p:cNvSpPr>
            <a:spLocks noGrp="1"/>
          </p:cNvSpPr>
          <p:nvPr>
            <p:ph type="sldNum" sz="quarter" idx="4"/>
          </p:nvPr>
        </p:nvSpPr>
        <p:spPr>
          <a:xfrm>
            <a:off x="8351759" y="6492877"/>
            <a:ext cx="2430304" cy="365125"/>
          </a:xfrm>
          <a:prstGeom prst="rect">
            <a:avLst/>
          </a:prstGeom>
        </p:spPr>
        <p:txBody>
          <a:bodyPr vert="horz" lIns="91440" tIns="45720" rIns="91440" bIns="45720" rtlCol="0" anchor="ctr"/>
          <a:lstStyle>
            <a:lvl1pPr algn="r">
              <a:defRPr sz="1350">
                <a:solidFill>
                  <a:schemeClr val="bg1"/>
                </a:solidFill>
                <a:latin typeface="Calibri" panose="020F0502020204030204" pitchFamily="34" charset="0"/>
                <a:cs typeface="Calibri" panose="020F0502020204030204" pitchFamily="34" charset="0"/>
              </a:defRPr>
            </a:lvl1pPr>
          </a:lstStyle>
          <a:p>
            <a:fld id="{1BADC369-0B83-4D7D-B9EE-83CF3E00D2B6}" type="slidenum">
              <a:rPr lang="en-GB" smtClean="0"/>
              <a:pPr/>
              <a:t>‹#›</a:t>
            </a:fld>
            <a:endParaRPr lang="en-GB" dirty="0"/>
          </a:p>
        </p:txBody>
      </p:sp>
    </p:spTree>
    <p:extLst>
      <p:ext uri="{BB962C8B-B14F-4D97-AF65-F5344CB8AC3E}">
        <p14:creationId xmlns:p14="http://schemas.microsoft.com/office/powerpoint/2010/main" val="382567458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2727" y="223936"/>
            <a:ext cx="8708410" cy="951722"/>
          </a:xfrm>
        </p:spPr>
        <p:txBody>
          <a:bodyPr>
            <a:normAutofit/>
          </a:bodyPr>
          <a:lstStyle>
            <a:lvl1pPr>
              <a:defRPr sz="3200" b="1">
                <a:latin typeface="Tahoma" panose="020B0604030504040204" pitchFamily="34" charset="0"/>
                <a:ea typeface="Tahoma" panose="020B0604030504040204" pitchFamily="34" charset="0"/>
                <a:cs typeface="Tahoma" panose="020B0604030504040204" pitchFamily="34" charset="0"/>
              </a:defRPr>
            </a:lvl1pPr>
          </a:lstStyle>
          <a:p>
            <a:endParaRPr lang="en-GB" dirty="0"/>
          </a:p>
        </p:txBody>
      </p:sp>
      <p:sp>
        <p:nvSpPr>
          <p:cNvPr id="3" name="Content Placeholder 2"/>
          <p:cNvSpPr>
            <a:spLocks noGrp="1"/>
          </p:cNvSpPr>
          <p:nvPr>
            <p:ph idx="1"/>
          </p:nvPr>
        </p:nvSpPr>
        <p:spPr>
          <a:xfrm>
            <a:off x="382726" y="1474237"/>
            <a:ext cx="10057661" cy="4702726"/>
          </a:xfrm>
        </p:spPr>
        <p:txBody>
          <a:bodyPr/>
          <a:lstStyle>
            <a:lvl1pPr marL="0" indent="0">
              <a:buNone/>
              <a:defRPr>
                <a:latin typeface="Tahoma" panose="020B0604030504040204" pitchFamily="34" charset="0"/>
                <a:ea typeface="Tahoma" panose="020B0604030504040204" pitchFamily="34" charset="0"/>
                <a:cs typeface="Tahoma" panose="020B0604030504040204" pitchFamily="34" charset="0"/>
              </a:defRPr>
            </a:lvl1pPr>
            <a:lvl2pPr>
              <a:defRPr>
                <a:latin typeface="Tahoma" panose="020B0604030504040204" pitchFamily="34" charset="0"/>
                <a:ea typeface="Tahoma" panose="020B0604030504040204" pitchFamily="34" charset="0"/>
                <a:cs typeface="Tahoma" panose="020B0604030504040204" pitchFamily="34" charset="0"/>
              </a:defRPr>
            </a:lvl2pPr>
            <a:lvl3pPr>
              <a:defRPr>
                <a:latin typeface="Tahoma" panose="020B0604030504040204" pitchFamily="34" charset="0"/>
                <a:ea typeface="Tahoma" panose="020B0604030504040204" pitchFamily="34" charset="0"/>
                <a:cs typeface="Tahoma" panose="020B0604030504040204" pitchFamily="34" charset="0"/>
              </a:defRPr>
            </a:lvl3pPr>
            <a:lvl4pPr>
              <a:defRPr>
                <a:latin typeface="Tahoma" panose="020B0604030504040204" pitchFamily="34" charset="0"/>
                <a:ea typeface="Tahoma" panose="020B0604030504040204" pitchFamily="34" charset="0"/>
                <a:cs typeface="Tahoma" panose="020B0604030504040204" pitchFamily="34" charset="0"/>
              </a:defRPr>
            </a:lvl4pPr>
            <a:lvl5pPr>
              <a:defRPr>
                <a:latin typeface="Tahoma" panose="020B0604030504040204" pitchFamily="34" charset="0"/>
                <a:ea typeface="Tahoma" panose="020B0604030504040204" pitchFamily="34" charset="0"/>
                <a:cs typeface="Tahoma" panose="020B0604030504040204" pitchFamily="34" charset="0"/>
              </a:defRPr>
            </a:lvl5pPr>
          </a:lstStyle>
          <a:p>
            <a:pPr lvl="0"/>
            <a:endParaRPr lang="en-GB" dirty="0"/>
          </a:p>
        </p:txBody>
      </p:sp>
      <p:sp>
        <p:nvSpPr>
          <p:cNvPr id="5" name="Footer Placeholder 4"/>
          <p:cNvSpPr>
            <a:spLocks noGrp="1"/>
          </p:cNvSpPr>
          <p:nvPr>
            <p:ph type="ftr" sz="quarter" idx="11"/>
          </p:nvPr>
        </p:nvSpPr>
        <p:spPr>
          <a:xfrm>
            <a:off x="382727" y="6475545"/>
            <a:ext cx="6851558" cy="365125"/>
          </a:xfrm>
        </p:spPr>
        <p:txBody>
          <a:bodyPr/>
          <a:lstStyle>
            <a:lvl1pPr algn="r">
              <a:defRPr sz="1000">
                <a:latin typeface="Tahoma" panose="020B0604030504040204" pitchFamily="34" charset="0"/>
                <a:ea typeface="Tahoma" panose="020B0604030504040204" pitchFamily="34" charset="0"/>
                <a:cs typeface="Tahoma" panose="020B0604030504040204" pitchFamily="34" charset="0"/>
              </a:defRPr>
            </a:lvl1pPr>
          </a:lstStyle>
          <a:p>
            <a:endParaRPr lang="en-GB" dirty="0"/>
          </a:p>
        </p:txBody>
      </p:sp>
      <p:sp>
        <p:nvSpPr>
          <p:cNvPr id="6" name="Slide Number Placeholder 5"/>
          <p:cNvSpPr>
            <a:spLocks noGrp="1"/>
          </p:cNvSpPr>
          <p:nvPr>
            <p:ph type="sldNum" sz="quarter" idx="12"/>
          </p:nvPr>
        </p:nvSpPr>
        <p:spPr>
          <a:xfrm>
            <a:off x="8010082" y="6475546"/>
            <a:ext cx="2430304" cy="365125"/>
          </a:xfrm>
        </p:spPr>
        <p:txBody>
          <a:bodyPr/>
          <a:lstStyle>
            <a:lvl1pPr>
              <a:defRPr>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fld id="{F9E29A8E-A0F1-419A-8E8B-A78BF9C70DE8}" type="slidenum">
              <a:rPr lang="en-GB" smtClean="0"/>
              <a:pPr/>
              <a:t>‹#›</a:t>
            </a:fld>
            <a:endParaRPr lang="en-GB" dirty="0"/>
          </a:p>
        </p:txBody>
      </p:sp>
    </p:spTree>
    <p:extLst>
      <p:ext uri="{BB962C8B-B14F-4D97-AF65-F5344CB8AC3E}">
        <p14:creationId xmlns:p14="http://schemas.microsoft.com/office/powerpoint/2010/main" val="39603301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3"/>
          <p:cNvSpPr>
            <a:spLocks noGrp="1"/>
          </p:cNvSpPr>
          <p:nvPr>
            <p:ph type="sldNum" sz="quarter" idx="10"/>
          </p:nvPr>
        </p:nvSpPr>
        <p:spPr>
          <a:xfrm>
            <a:off x="8365421" y="6507164"/>
            <a:ext cx="2053381" cy="268287"/>
          </a:xfrm>
          <a:prstGeom prst="rect">
            <a:avLst/>
          </a:prstGeom>
          <a:ln/>
        </p:spPr>
        <p:txBody>
          <a:bodyPr/>
          <a:lstStyle>
            <a:lvl1pPr>
              <a:defRPr/>
            </a:lvl1pPr>
          </a:lstStyle>
          <a:p>
            <a:pPr>
              <a:defRPr/>
            </a:pPr>
            <a:fld id="{FCF3CAEC-E93D-4ABA-9F25-E9D8444478FE}" type="slidenum">
              <a:rPr lang="en-GB"/>
              <a:pPr>
                <a:defRPr/>
              </a:pPr>
              <a:t>‹#›</a:t>
            </a:fld>
            <a:endParaRPr lang="en-GB"/>
          </a:p>
        </p:txBody>
      </p:sp>
    </p:spTree>
    <p:extLst>
      <p:ext uri="{BB962C8B-B14F-4D97-AF65-F5344CB8AC3E}">
        <p14:creationId xmlns:p14="http://schemas.microsoft.com/office/powerpoint/2010/main" val="34245151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1" descr="Presentation_Template_Title_new"/>
          <p:cNvPicPr>
            <a:picLocks noChangeAspect="1" noChangeArrowheads="1"/>
          </p:cNvPicPr>
          <p:nvPr/>
        </p:nvPicPr>
        <p:blipFill>
          <a:blip r:embed="rId2" cstate="print"/>
          <a:srcRect/>
          <a:stretch>
            <a:fillRect/>
          </a:stretch>
        </p:blipFill>
        <p:spPr bwMode="auto">
          <a:xfrm>
            <a:off x="0" y="14288"/>
            <a:ext cx="10801350" cy="6858000"/>
          </a:xfrm>
          <a:prstGeom prst="rect">
            <a:avLst/>
          </a:prstGeom>
          <a:noFill/>
          <a:ln w="9525">
            <a:noFill/>
            <a:miter lim="800000"/>
            <a:headEnd/>
            <a:tailEnd/>
          </a:ln>
        </p:spPr>
      </p:pic>
      <p:pic>
        <p:nvPicPr>
          <p:cNvPr id="5" name="Picture 12"/>
          <p:cNvPicPr>
            <a:picLocks noChangeArrowheads="1"/>
          </p:cNvPicPr>
          <p:nvPr/>
        </p:nvPicPr>
        <p:blipFill>
          <a:blip r:embed="rId3" cstate="print">
            <a:clrChange>
              <a:clrFrom>
                <a:srgbClr val="FFFFFF"/>
              </a:clrFrom>
              <a:clrTo>
                <a:srgbClr val="FFFFFF">
                  <a:alpha val="0"/>
                </a:srgbClr>
              </a:clrTo>
            </a:clrChange>
            <a:lum bright="-6000"/>
          </a:blip>
          <a:srcRect/>
          <a:stretch>
            <a:fillRect/>
          </a:stretch>
        </p:blipFill>
        <p:spPr bwMode="auto">
          <a:xfrm>
            <a:off x="8768599" y="504825"/>
            <a:ext cx="1492687" cy="1136650"/>
          </a:xfrm>
          <a:prstGeom prst="rect">
            <a:avLst/>
          </a:prstGeom>
          <a:noFill/>
          <a:ln w="9525">
            <a:noFill/>
            <a:miter lim="800000"/>
            <a:headEnd/>
            <a:tailEnd/>
          </a:ln>
        </p:spPr>
      </p:pic>
      <p:sp>
        <p:nvSpPr>
          <p:cNvPr id="181250" name="Rectangle 2"/>
          <p:cNvSpPr>
            <a:spLocks noGrp="1" noChangeArrowheads="1"/>
          </p:cNvSpPr>
          <p:nvPr>
            <p:ph type="ctrTitle"/>
          </p:nvPr>
        </p:nvSpPr>
        <p:spPr>
          <a:xfrm>
            <a:off x="382549" y="3598863"/>
            <a:ext cx="9989374" cy="514350"/>
          </a:xfrm>
        </p:spPr>
        <p:txBody>
          <a:bodyPr/>
          <a:lstStyle>
            <a:lvl1pPr>
              <a:defRPr sz="4500" b="0">
                <a:solidFill>
                  <a:schemeClr val="bg1"/>
                </a:solidFill>
              </a:defRPr>
            </a:lvl1pPr>
          </a:lstStyle>
          <a:p>
            <a:r>
              <a:rPr lang="en-US"/>
              <a:t>Click to edit Master title style</a:t>
            </a:r>
            <a:endParaRPr lang="en-GB"/>
          </a:p>
        </p:txBody>
      </p:sp>
      <p:sp>
        <p:nvSpPr>
          <p:cNvPr id="181251" name="Rectangle 3"/>
          <p:cNvSpPr>
            <a:spLocks noGrp="1" noChangeArrowheads="1"/>
          </p:cNvSpPr>
          <p:nvPr>
            <p:ph type="subTitle" idx="1"/>
          </p:nvPr>
        </p:nvSpPr>
        <p:spPr>
          <a:xfrm>
            <a:off x="382549" y="4318004"/>
            <a:ext cx="9989374" cy="1006475"/>
          </a:xfrm>
        </p:spPr>
        <p:txBody>
          <a:bodyPr/>
          <a:lstStyle>
            <a:lvl1pPr marL="0" indent="0">
              <a:defRPr sz="5600" b="1">
                <a:solidFill>
                  <a:schemeClr val="bg1"/>
                </a:solidFill>
              </a:defRPr>
            </a:lvl1pPr>
          </a:lstStyle>
          <a:p>
            <a:r>
              <a:rPr lang="en-US"/>
              <a:t>Click to edit Master subtitle style</a:t>
            </a:r>
            <a:endParaRPr lang="en-GB"/>
          </a:p>
        </p:txBody>
      </p:sp>
    </p:spTree>
    <p:extLst>
      <p:ext uri="{BB962C8B-B14F-4D97-AF65-F5344CB8AC3E}">
        <p14:creationId xmlns:p14="http://schemas.microsoft.com/office/powerpoint/2010/main" val="154770300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endParaRPr lang="en-GB" dirty="0"/>
          </a:p>
        </p:txBody>
      </p:sp>
      <p:sp>
        <p:nvSpPr>
          <p:cNvPr id="4" name="Rectangle 14"/>
          <p:cNvSpPr>
            <a:spLocks noGrp="1" noChangeArrowheads="1"/>
          </p:cNvSpPr>
          <p:nvPr>
            <p:ph type="sldNum" sz="quarter" idx="10"/>
          </p:nvPr>
        </p:nvSpPr>
        <p:spPr>
          <a:ln/>
        </p:spPr>
        <p:txBody>
          <a:bodyPr/>
          <a:lstStyle>
            <a:lvl1pPr>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392213573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D5685D6E-437C-41ED-8F33-19D8F180FF25}" type="slidenum">
              <a:rPr lang="en-GB" smtClean="0"/>
              <a:t>‹#›</a:t>
            </a:fld>
            <a:endParaRPr lang="en-GB"/>
          </a:p>
        </p:txBody>
      </p:sp>
    </p:spTree>
    <p:extLst>
      <p:ext uri="{BB962C8B-B14F-4D97-AF65-F5344CB8AC3E}">
        <p14:creationId xmlns:p14="http://schemas.microsoft.com/office/powerpoint/2010/main" val="416267759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53232" y="4406902"/>
            <a:ext cx="9181148" cy="1362075"/>
          </a:xfrm>
        </p:spPr>
        <p:txBody>
          <a:bodyPr/>
          <a:lstStyle>
            <a:lvl1pPr algn="r">
              <a:defRPr sz="5600" b="1" cap="all"/>
            </a:lvl1pPr>
          </a:lstStyle>
          <a:p>
            <a:r>
              <a:rPr lang="en-US"/>
              <a:t>Click to edit Master title style</a:t>
            </a:r>
            <a:endParaRPr lang="en-GB"/>
          </a:p>
        </p:txBody>
      </p:sp>
      <p:sp>
        <p:nvSpPr>
          <p:cNvPr id="3" name="Text Placeholder 2"/>
          <p:cNvSpPr>
            <a:spLocks noGrp="1"/>
          </p:cNvSpPr>
          <p:nvPr>
            <p:ph type="body" idx="1"/>
          </p:nvPr>
        </p:nvSpPr>
        <p:spPr>
          <a:xfrm>
            <a:off x="853232" y="2906717"/>
            <a:ext cx="9181148" cy="1500187"/>
          </a:xfrm>
        </p:spPr>
        <p:txBody>
          <a:bodyPr anchor="b"/>
          <a:lstStyle>
            <a:lvl1pPr marL="0" indent="0">
              <a:buNone/>
              <a:defRPr sz="2800"/>
            </a:lvl1pPr>
            <a:lvl2pPr marL="640080" indent="0">
              <a:buNone/>
              <a:defRPr sz="2500"/>
            </a:lvl2pPr>
            <a:lvl3pPr marL="1280160" indent="0">
              <a:buNone/>
              <a:defRPr sz="2200"/>
            </a:lvl3pPr>
            <a:lvl4pPr marL="1920240" indent="0">
              <a:buNone/>
              <a:defRPr sz="2000"/>
            </a:lvl4pPr>
            <a:lvl5pPr marL="2560320" indent="0">
              <a:buNone/>
              <a:defRPr sz="2000"/>
            </a:lvl5pPr>
            <a:lvl6pPr marL="3200400" indent="0">
              <a:buNone/>
              <a:defRPr sz="2000"/>
            </a:lvl6pPr>
            <a:lvl7pPr marL="3840480" indent="0">
              <a:buNone/>
              <a:defRPr sz="2000"/>
            </a:lvl7pPr>
            <a:lvl8pPr marL="4480560" indent="0">
              <a:buNone/>
              <a:defRPr sz="2000"/>
            </a:lvl8pPr>
            <a:lvl9pPr marL="5120640" indent="0">
              <a:buNone/>
              <a:defRPr sz="2000"/>
            </a:lvl9pPr>
          </a:lstStyle>
          <a:p>
            <a:pPr lvl="0"/>
            <a:r>
              <a:rPr lang="en-US"/>
              <a:t>Click to edit Master text styles</a:t>
            </a:r>
          </a:p>
        </p:txBody>
      </p:sp>
      <p:sp>
        <p:nvSpPr>
          <p:cNvPr id="4" name="Rectangle 14"/>
          <p:cNvSpPr>
            <a:spLocks noGrp="1" noChangeArrowheads="1"/>
          </p:cNvSpPr>
          <p:nvPr>
            <p:ph type="sldNum" sz="quarter" idx="10"/>
          </p:nvPr>
        </p:nvSpPr>
        <p:spPr>
          <a:ln/>
        </p:spPr>
        <p:txBody>
          <a:bodyPr/>
          <a:lstStyle>
            <a:lvl1pPr>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380355928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382550" y="1079501"/>
            <a:ext cx="4944995" cy="5162550"/>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endParaRPr lang="en-GB" dirty="0"/>
          </a:p>
        </p:txBody>
      </p:sp>
      <p:sp>
        <p:nvSpPr>
          <p:cNvPr id="4" name="Content Placeholder 3"/>
          <p:cNvSpPr>
            <a:spLocks noGrp="1"/>
          </p:cNvSpPr>
          <p:nvPr>
            <p:ph sz="half" idx="2"/>
          </p:nvPr>
        </p:nvSpPr>
        <p:spPr>
          <a:xfrm>
            <a:off x="5507568" y="1079501"/>
            <a:ext cx="4946869" cy="5162550"/>
          </a:xfrm>
        </p:spPr>
        <p:txBody>
          <a:bodyPr/>
          <a:lstStyle>
            <a:lvl1pPr>
              <a:defRPr sz="3900"/>
            </a:lvl1pPr>
            <a:lvl2pPr>
              <a:defRPr sz="3400"/>
            </a:lvl2pPr>
            <a:lvl3pPr>
              <a:defRPr sz="2800"/>
            </a:lvl3pPr>
            <a:lvl4pPr>
              <a:defRPr sz="2500"/>
            </a:lvl4pPr>
            <a:lvl5pPr>
              <a:defRPr sz="2500"/>
            </a:lvl5pPr>
            <a:lvl6pPr>
              <a:defRPr sz="2500"/>
            </a:lvl6pPr>
            <a:lvl7pPr>
              <a:defRPr sz="2500"/>
            </a:lvl7pPr>
            <a:lvl8pPr>
              <a:defRPr sz="2500"/>
            </a:lvl8pPr>
            <a:lvl9pPr>
              <a:defRPr sz="2500"/>
            </a:lvl9pPr>
          </a:lstStyle>
          <a:p>
            <a:pPr lvl="0"/>
            <a:endParaRPr lang="en-GB" dirty="0"/>
          </a:p>
        </p:txBody>
      </p:sp>
      <p:sp>
        <p:nvSpPr>
          <p:cNvPr id="5" name="Rectangle 14"/>
          <p:cNvSpPr>
            <a:spLocks noGrp="1" noChangeArrowheads="1"/>
          </p:cNvSpPr>
          <p:nvPr>
            <p:ph type="sldNum" sz="quarter" idx="10"/>
          </p:nvPr>
        </p:nvSpPr>
        <p:spPr>
          <a:ln/>
        </p:spPr>
        <p:txBody>
          <a:bodyPr/>
          <a:lstStyle>
            <a:lvl1pPr>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22124156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cxnSp>
        <p:nvCxnSpPr>
          <p:cNvPr id="2" name="Connettore 1 10"/>
          <p:cNvCxnSpPr>
            <a:cxnSpLocks noChangeShapeType="1"/>
          </p:cNvCxnSpPr>
          <p:nvPr userDrawn="1"/>
        </p:nvCxnSpPr>
        <p:spPr bwMode="auto">
          <a:xfrm>
            <a:off x="0" y="1162050"/>
            <a:ext cx="10801350" cy="0"/>
          </a:xfrm>
          <a:prstGeom prst="line">
            <a:avLst/>
          </a:prstGeom>
          <a:noFill/>
          <a:ln w="12700" algn="ctr">
            <a:solidFill>
              <a:srgbClr val="69AE23"/>
            </a:solidFill>
            <a:round/>
            <a:headEnd/>
            <a:tailEnd/>
          </a:ln>
        </p:spPr>
      </p:cxnSp>
      <p:sp>
        <p:nvSpPr>
          <p:cNvPr id="3" name="Segnaposto data 2"/>
          <p:cNvSpPr>
            <a:spLocks noGrp="1"/>
          </p:cNvSpPr>
          <p:nvPr>
            <p:ph type="dt" sz="half" idx="10"/>
          </p:nvPr>
        </p:nvSpPr>
        <p:spPr>
          <a:xfrm>
            <a:off x="539750" y="6356350"/>
            <a:ext cx="2520950" cy="365125"/>
          </a:xfrm>
          <a:prstGeom prst="rect">
            <a:avLst/>
          </a:prstGeom>
        </p:spPr>
        <p:txBody>
          <a:bodyPr/>
          <a:lstStyle>
            <a:lvl1pPr>
              <a:defRPr/>
            </a:lvl1pPr>
          </a:lstStyle>
          <a:p>
            <a:pPr>
              <a:defRPr/>
            </a:pPr>
            <a:endParaRPr lang="it-IT"/>
          </a:p>
        </p:txBody>
      </p:sp>
      <p:sp>
        <p:nvSpPr>
          <p:cNvPr id="4" name="Segnaposto piè di pagina 3"/>
          <p:cNvSpPr>
            <a:spLocks noGrp="1"/>
          </p:cNvSpPr>
          <p:nvPr>
            <p:ph type="ftr" sz="quarter" idx="11"/>
          </p:nvPr>
        </p:nvSpPr>
        <p:spPr>
          <a:xfrm>
            <a:off x="3690938" y="6356350"/>
            <a:ext cx="3419475" cy="365125"/>
          </a:xfrm>
          <a:prstGeom prst="rect">
            <a:avLst/>
          </a:prstGeom>
        </p:spPr>
        <p:txBody>
          <a:bodyPr/>
          <a:lstStyle>
            <a:lvl1pPr>
              <a:defRPr/>
            </a:lvl1pPr>
          </a:lstStyle>
          <a:p>
            <a:pPr>
              <a:defRPr/>
            </a:pPr>
            <a:endParaRPr lang="it-IT"/>
          </a:p>
        </p:txBody>
      </p:sp>
      <p:sp>
        <p:nvSpPr>
          <p:cNvPr id="5" name="Segnaposto numero diapositiva 4"/>
          <p:cNvSpPr>
            <a:spLocks noGrp="1"/>
          </p:cNvSpPr>
          <p:nvPr>
            <p:ph type="sldNum" sz="quarter" idx="12"/>
          </p:nvPr>
        </p:nvSpPr>
        <p:spPr>
          <a:xfrm>
            <a:off x="7740650" y="6356350"/>
            <a:ext cx="2520950" cy="365125"/>
          </a:xfrm>
          <a:prstGeom prst="rect">
            <a:avLst/>
          </a:prstGeom>
        </p:spPr>
        <p:txBody>
          <a:bodyPr/>
          <a:lstStyle>
            <a:lvl1pPr>
              <a:defRPr/>
            </a:lvl1pPr>
          </a:lstStyle>
          <a:p>
            <a:pPr>
              <a:defRPr/>
            </a:pPr>
            <a:fld id="{91C0B14F-DCF9-47AF-A7C1-9E6814DB6D6F}" type="slidenum">
              <a:rPr lang="it-IT"/>
              <a:pPr>
                <a:defRPr/>
              </a:pPr>
              <a:t>‹#›</a:t>
            </a:fld>
            <a:endParaRPr lang="it-IT"/>
          </a:p>
        </p:txBody>
      </p:sp>
    </p:spTree>
  </p:cSld>
  <p:clrMapOvr>
    <a:masterClrMapping/>
  </p:clrMapOvr>
  <p:transition>
    <p:wipe dir="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40068" y="274638"/>
            <a:ext cx="9721215" cy="1143000"/>
          </a:xfrm>
        </p:spPr>
        <p:txBody>
          <a:bodyPr/>
          <a:lstStyle>
            <a:lvl1pPr>
              <a:defRPr/>
            </a:lvl1pPr>
          </a:lstStyle>
          <a:p>
            <a:endParaRPr lang="en-GB" dirty="0"/>
          </a:p>
        </p:txBody>
      </p:sp>
      <p:sp>
        <p:nvSpPr>
          <p:cNvPr id="3" name="Text Placeholder 2"/>
          <p:cNvSpPr>
            <a:spLocks noGrp="1"/>
          </p:cNvSpPr>
          <p:nvPr>
            <p:ph type="body" idx="1"/>
          </p:nvPr>
        </p:nvSpPr>
        <p:spPr>
          <a:xfrm>
            <a:off x="540070" y="1535115"/>
            <a:ext cx="4772472" cy="639762"/>
          </a:xfrm>
        </p:spPr>
        <p:txBody>
          <a:bodyPr anchor="b"/>
          <a:lstStyle>
            <a:lvl1pPr marL="0" indent="0">
              <a:buNone/>
              <a:defRPr sz="3400" b="1"/>
            </a:lvl1pPr>
            <a:lvl2pPr marL="640080" indent="0">
              <a:buNone/>
              <a:defRPr sz="2800" b="1"/>
            </a:lvl2pPr>
            <a:lvl3pPr marL="1280160" indent="0">
              <a:buNone/>
              <a:defRPr sz="2500" b="1"/>
            </a:lvl3pPr>
            <a:lvl4pPr marL="1920240" indent="0">
              <a:buNone/>
              <a:defRPr sz="2200" b="1"/>
            </a:lvl4pPr>
            <a:lvl5pPr marL="2560320" indent="0">
              <a:buNone/>
              <a:defRPr sz="2200" b="1"/>
            </a:lvl5pPr>
            <a:lvl6pPr marL="3200400" indent="0">
              <a:buNone/>
              <a:defRPr sz="2200" b="1"/>
            </a:lvl6pPr>
            <a:lvl7pPr marL="3840480" indent="0">
              <a:buNone/>
              <a:defRPr sz="2200" b="1"/>
            </a:lvl7pPr>
            <a:lvl8pPr marL="4480560" indent="0">
              <a:buNone/>
              <a:defRPr sz="2200" b="1"/>
            </a:lvl8pPr>
            <a:lvl9pPr marL="5120640" indent="0">
              <a:buNone/>
              <a:defRPr sz="2200" b="1"/>
            </a:lvl9pPr>
          </a:lstStyle>
          <a:p>
            <a:pPr lvl="0"/>
            <a:endParaRPr lang="en-US" dirty="0"/>
          </a:p>
        </p:txBody>
      </p:sp>
      <p:sp>
        <p:nvSpPr>
          <p:cNvPr id="4" name="Content Placeholder 3"/>
          <p:cNvSpPr>
            <a:spLocks noGrp="1"/>
          </p:cNvSpPr>
          <p:nvPr>
            <p:ph sz="half" idx="2"/>
          </p:nvPr>
        </p:nvSpPr>
        <p:spPr>
          <a:xfrm>
            <a:off x="540070" y="2174876"/>
            <a:ext cx="4772472" cy="3951288"/>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endParaRPr lang="en-GB" dirty="0"/>
          </a:p>
        </p:txBody>
      </p:sp>
      <p:sp>
        <p:nvSpPr>
          <p:cNvPr id="5" name="Text Placeholder 4"/>
          <p:cNvSpPr>
            <a:spLocks noGrp="1"/>
          </p:cNvSpPr>
          <p:nvPr>
            <p:ph type="body" sz="quarter" idx="3"/>
          </p:nvPr>
        </p:nvSpPr>
        <p:spPr>
          <a:xfrm>
            <a:off x="5486941" y="1535115"/>
            <a:ext cx="4774346" cy="639762"/>
          </a:xfrm>
        </p:spPr>
        <p:txBody>
          <a:bodyPr anchor="b"/>
          <a:lstStyle>
            <a:lvl1pPr marL="0" indent="0">
              <a:buNone/>
              <a:defRPr sz="3400" b="1"/>
            </a:lvl1pPr>
            <a:lvl2pPr marL="640080" indent="0">
              <a:buNone/>
              <a:defRPr sz="2800" b="1"/>
            </a:lvl2pPr>
            <a:lvl3pPr marL="1280160" indent="0">
              <a:buNone/>
              <a:defRPr sz="2500" b="1"/>
            </a:lvl3pPr>
            <a:lvl4pPr marL="1920240" indent="0">
              <a:buNone/>
              <a:defRPr sz="2200" b="1"/>
            </a:lvl4pPr>
            <a:lvl5pPr marL="2560320" indent="0">
              <a:buNone/>
              <a:defRPr sz="2200" b="1"/>
            </a:lvl5pPr>
            <a:lvl6pPr marL="3200400" indent="0">
              <a:buNone/>
              <a:defRPr sz="2200" b="1"/>
            </a:lvl6pPr>
            <a:lvl7pPr marL="3840480" indent="0">
              <a:buNone/>
              <a:defRPr sz="2200" b="1"/>
            </a:lvl7pPr>
            <a:lvl8pPr marL="4480560" indent="0">
              <a:buNone/>
              <a:defRPr sz="2200" b="1"/>
            </a:lvl8pPr>
            <a:lvl9pPr marL="5120640" indent="0">
              <a:buNone/>
              <a:defRPr sz="2200" b="1"/>
            </a:lvl9pPr>
          </a:lstStyle>
          <a:p>
            <a:pPr lvl="0"/>
            <a:endParaRPr lang="en-US" dirty="0"/>
          </a:p>
        </p:txBody>
      </p:sp>
      <p:sp>
        <p:nvSpPr>
          <p:cNvPr id="6" name="Content Placeholder 5"/>
          <p:cNvSpPr>
            <a:spLocks noGrp="1"/>
          </p:cNvSpPr>
          <p:nvPr>
            <p:ph sz="quarter" idx="4"/>
          </p:nvPr>
        </p:nvSpPr>
        <p:spPr>
          <a:xfrm>
            <a:off x="5486941" y="2174876"/>
            <a:ext cx="4774346" cy="3951288"/>
          </a:xfrm>
        </p:spPr>
        <p:txBody>
          <a:bodyPr/>
          <a:lstStyle>
            <a:lvl1pPr>
              <a:defRPr sz="3400"/>
            </a:lvl1pPr>
            <a:lvl2pPr>
              <a:defRPr sz="2800"/>
            </a:lvl2pPr>
            <a:lvl3pPr>
              <a:defRPr sz="2500"/>
            </a:lvl3pPr>
            <a:lvl4pPr>
              <a:defRPr sz="2200"/>
            </a:lvl4pPr>
            <a:lvl5pPr>
              <a:defRPr sz="2200"/>
            </a:lvl5pPr>
            <a:lvl6pPr>
              <a:defRPr sz="2200"/>
            </a:lvl6pPr>
            <a:lvl7pPr>
              <a:defRPr sz="2200"/>
            </a:lvl7pPr>
            <a:lvl8pPr>
              <a:defRPr sz="2200"/>
            </a:lvl8pPr>
            <a:lvl9pPr>
              <a:defRPr sz="2200"/>
            </a:lvl9pPr>
          </a:lstStyle>
          <a:p>
            <a:pPr lvl="0"/>
            <a:endParaRPr lang="en-GB" dirty="0"/>
          </a:p>
        </p:txBody>
      </p:sp>
      <p:sp>
        <p:nvSpPr>
          <p:cNvPr id="7" name="Rectangle 14"/>
          <p:cNvSpPr>
            <a:spLocks noGrp="1" noChangeArrowheads="1"/>
          </p:cNvSpPr>
          <p:nvPr>
            <p:ph type="sldNum" sz="quarter" idx="10"/>
          </p:nvPr>
        </p:nvSpPr>
        <p:spPr>
          <a:ln/>
        </p:spPr>
        <p:txBody>
          <a:bodyPr/>
          <a:lstStyle>
            <a:lvl1pPr>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78137464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14"/>
          <p:cNvSpPr>
            <a:spLocks noGrp="1" noChangeArrowheads="1"/>
          </p:cNvSpPr>
          <p:nvPr>
            <p:ph type="sldNum" sz="quarter" idx="10"/>
          </p:nvPr>
        </p:nvSpPr>
        <p:spPr>
          <a:ln/>
        </p:spPr>
        <p:txBody>
          <a:bodyPr/>
          <a:lstStyle>
            <a:lvl1pPr>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376240460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4"/>
          <p:cNvSpPr>
            <a:spLocks noGrp="1" noChangeArrowheads="1"/>
          </p:cNvSpPr>
          <p:nvPr>
            <p:ph type="sldNum" sz="quarter" idx="10"/>
          </p:nvPr>
        </p:nvSpPr>
        <p:spPr>
          <a:ln/>
        </p:spPr>
        <p:txBody>
          <a:bodyPr/>
          <a:lstStyle>
            <a:lvl1pPr>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298709854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40070" y="273050"/>
            <a:ext cx="3553570" cy="1162050"/>
          </a:xfrm>
        </p:spPr>
        <p:txBody>
          <a:bodyPr anchor="b"/>
          <a:lstStyle>
            <a:lvl1pPr algn="r">
              <a:defRPr sz="2800" b="1"/>
            </a:lvl1pPr>
          </a:lstStyle>
          <a:p>
            <a:endParaRPr lang="en-GB" dirty="0"/>
          </a:p>
        </p:txBody>
      </p:sp>
      <p:sp>
        <p:nvSpPr>
          <p:cNvPr id="3" name="Content Placeholder 2"/>
          <p:cNvSpPr>
            <a:spLocks noGrp="1"/>
          </p:cNvSpPr>
          <p:nvPr>
            <p:ph idx="1"/>
          </p:nvPr>
        </p:nvSpPr>
        <p:spPr>
          <a:xfrm>
            <a:off x="4223029" y="273054"/>
            <a:ext cx="6038256" cy="5853113"/>
          </a:xfrm>
        </p:spPr>
        <p:txBody>
          <a:bodyPr/>
          <a:lstStyle>
            <a:lvl1pPr>
              <a:defRPr sz="4500"/>
            </a:lvl1pPr>
            <a:lvl2pPr>
              <a:defRPr sz="3900"/>
            </a:lvl2pPr>
            <a:lvl3pPr>
              <a:defRPr sz="3400"/>
            </a:lvl3pPr>
            <a:lvl4pPr>
              <a:defRPr sz="2800"/>
            </a:lvl4pPr>
            <a:lvl5pPr>
              <a:defRPr sz="2800"/>
            </a:lvl5pPr>
            <a:lvl6pPr>
              <a:defRPr sz="2800"/>
            </a:lvl6pPr>
            <a:lvl7pPr>
              <a:defRPr sz="2800"/>
            </a:lvl7pPr>
            <a:lvl8pPr>
              <a:defRPr sz="2800"/>
            </a:lvl8pPr>
            <a:lvl9pPr>
              <a:defRPr sz="2800"/>
            </a:lvl9pPr>
          </a:lstStyle>
          <a:p>
            <a:pPr lvl="0"/>
            <a:endParaRPr lang="en-GB" dirty="0"/>
          </a:p>
        </p:txBody>
      </p:sp>
      <p:sp>
        <p:nvSpPr>
          <p:cNvPr id="4" name="Text Placeholder 3"/>
          <p:cNvSpPr>
            <a:spLocks noGrp="1"/>
          </p:cNvSpPr>
          <p:nvPr>
            <p:ph type="body" sz="half" idx="2"/>
          </p:nvPr>
        </p:nvSpPr>
        <p:spPr>
          <a:xfrm>
            <a:off x="540070" y="1435102"/>
            <a:ext cx="3553570" cy="4691063"/>
          </a:xfrm>
        </p:spPr>
        <p:txBody>
          <a:bodyPr/>
          <a:lstStyle>
            <a:lvl1pPr marL="0" indent="0">
              <a:buNone/>
              <a:defRPr sz="2000"/>
            </a:lvl1pPr>
            <a:lvl2pPr marL="640080" indent="0">
              <a:buNone/>
              <a:defRPr sz="1700"/>
            </a:lvl2pPr>
            <a:lvl3pPr marL="1280160" indent="0">
              <a:buNone/>
              <a:defRPr sz="1400"/>
            </a:lvl3pPr>
            <a:lvl4pPr marL="1920240" indent="0">
              <a:buNone/>
              <a:defRPr sz="1300"/>
            </a:lvl4pPr>
            <a:lvl5pPr marL="2560320" indent="0">
              <a:buNone/>
              <a:defRPr sz="1300"/>
            </a:lvl5pPr>
            <a:lvl6pPr marL="3200400" indent="0">
              <a:buNone/>
              <a:defRPr sz="1300"/>
            </a:lvl6pPr>
            <a:lvl7pPr marL="3840480" indent="0">
              <a:buNone/>
              <a:defRPr sz="1300"/>
            </a:lvl7pPr>
            <a:lvl8pPr marL="4480560" indent="0">
              <a:buNone/>
              <a:defRPr sz="1300"/>
            </a:lvl8pPr>
            <a:lvl9pPr marL="5120640" indent="0">
              <a:buNone/>
              <a:defRPr sz="1300"/>
            </a:lvl9pPr>
          </a:lstStyle>
          <a:p>
            <a:pPr lvl="0"/>
            <a:endParaRPr lang="en-US" dirty="0"/>
          </a:p>
        </p:txBody>
      </p:sp>
      <p:sp>
        <p:nvSpPr>
          <p:cNvPr id="5" name="Rectangle 14"/>
          <p:cNvSpPr>
            <a:spLocks noGrp="1" noChangeArrowheads="1"/>
          </p:cNvSpPr>
          <p:nvPr>
            <p:ph type="sldNum" sz="quarter" idx="10"/>
          </p:nvPr>
        </p:nvSpPr>
        <p:spPr>
          <a:ln/>
        </p:spPr>
        <p:txBody>
          <a:bodyPr/>
          <a:lstStyle>
            <a:lvl1pPr>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32532187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117140" y="4800602"/>
            <a:ext cx="6480810" cy="566738"/>
          </a:xfrm>
        </p:spPr>
        <p:txBody>
          <a:bodyPr anchor="b"/>
          <a:lstStyle>
            <a:lvl1pPr algn="r">
              <a:defRPr sz="2800" b="1"/>
            </a:lvl1pPr>
          </a:lstStyle>
          <a:p>
            <a:endParaRPr lang="en-GB" dirty="0"/>
          </a:p>
        </p:txBody>
      </p:sp>
      <p:sp>
        <p:nvSpPr>
          <p:cNvPr id="3" name="Picture Placeholder 2"/>
          <p:cNvSpPr>
            <a:spLocks noGrp="1"/>
          </p:cNvSpPr>
          <p:nvPr>
            <p:ph type="pic" idx="1"/>
          </p:nvPr>
        </p:nvSpPr>
        <p:spPr>
          <a:xfrm>
            <a:off x="2117140" y="612775"/>
            <a:ext cx="6480810" cy="4114800"/>
          </a:xfrm>
        </p:spPr>
        <p:txBody>
          <a:bodyPr/>
          <a:lstStyle>
            <a:lvl1pPr marL="0" indent="0">
              <a:buNone/>
              <a:defRPr sz="4500"/>
            </a:lvl1pPr>
            <a:lvl2pPr marL="640080" indent="0">
              <a:buNone/>
              <a:defRPr sz="3900"/>
            </a:lvl2pPr>
            <a:lvl3pPr marL="1280160" indent="0">
              <a:buNone/>
              <a:defRPr sz="3400"/>
            </a:lvl3pPr>
            <a:lvl4pPr marL="1920240" indent="0">
              <a:buNone/>
              <a:defRPr sz="2800"/>
            </a:lvl4pPr>
            <a:lvl5pPr marL="2560320" indent="0">
              <a:buNone/>
              <a:defRPr sz="2800"/>
            </a:lvl5pPr>
            <a:lvl6pPr marL="3200400" indent="0">
              <a:buNone/>
              <a:defRPr sz="2800"/>
            </a:lvl6pPr>
            <a:lvl7pPr marL="3840480" indent="0">
              <a:buNone/>
              <a:defRPr sz="2800"/>
            </a:lvl7pPr>
            <a:lvl8pPr marL="4480560" indent="0">
              <a:buNone/>
              <a:defRPr sz="2800"/>
            </a:lvl8pPr>
            <a:lvl9pPr marL="5120640" indent="0">
              <a:buNone/>
              <a:defRPr sz="2800"/>
            </a:lvl9pPr>
          </a:lstStyle>
          <a:p>
            <a:pPr lvl="0"/>
            <a:endParaRPr lang="en-GB" noProof="0" dirty="0"/>
          </a:p>
        </p:txBody>
      </p:sp>
      <p:sp>
        <p:nvSpPr>
          <p:cNvPr id="4" name="Text Placeholder 3"/>
          <p:cNvSpPr>
            <a:spLocks noGrp="1"/>
          </p:cNvSpPr>
          <p:nvPr>
            <p:ph type="body" sz="half" idx="2"/>
          </p:nvPr>
        </p:nvSpPr>
        <p:spPr>
          <a:xfrm>
            <a:off x="2117140" y="5367340"/>
            <a:ext cx="6480810" cy="804862"/>
          </a:xfrm>
        </p:spPr>
        <p:txBody>
          <a:bodyPr/>
          <a:lstStyle>
            <a:lvl1pPr marL="0" indent="0">
              <a:buNone/>
              <a:defRPr sz="2000"/>
            </a:lvl1pPr>
            <a:lvl2pPr marL="640080" indent="0">
              <a:buNone/>
              <a:defRPr sz="1700"/>
            </a:lvl2pPr>
            <a:lvl3pPr marL="1280160" indent="0">
              <a:buNone/>
              <a:defRPr sz="1400"/>
            </a:lvl3pPr>
            <a:lvl4pPr marL="1920240" indent="0">
              <a:buNone/>
              <a:defRPr sz="1300"/>
            </a:lvl4pPr>
            <a:lvl5pPr marL="2560320" indent="0">
              <a:buNone/>
              <a:defRPr sz="1300"/>
            </a:lvl5pPr>
            <a:lvl6pPr marL="3200400" indent="0">
              <a:buNone/>
              <a:defRPr sz="1300"/>
            </a:lvl6pPr>
            <a:lvl7pPr marL="3840480" indent="0">
              <a:buNone/>
              <a:defRPr sz="1300"/>
            </a:lvl7pPr>
            <a:lvl8pPr marL="4480560" indent="0">
              <a:buNone/>
              <a:defRPr sz="1300"/>
            </a:lvl8pPr>
            <a:lvl9pPr marL="5120640" indent="0">
              <a:buNone/>
              <a:defRPr sz="1300"/>
            </a:lvl9pPr>
          </a:lstStyle>
          <a:p>
            <a:pPr lvl="0"/>
            <a:endParaRPr lang="en-US" dirty="0"/>
          </a:p>
        </p:txBody>
      </p:sp>
      <p:sp>
        <p:nvSpPr>
          <p:cNvPr id="5" name="Rectangle 14"/>
          <p:cNvSpPr>
            <a:spLocks noGrp="1" noChangeArrowheads="1"/>
          </p:cNvSpPr>
          <p:nvPr>
            <p:ph type="sldNum" sz="quarter" idx="10"/>
          </p:nvPr>
        </p:nvSpPr>
        <p:spPr>
          <a:ln/>
        </p:spPr>
        <p:txBody>
          <a:bodyPr/>
          <a:lstStyle>
            <a:lvl1pPr>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150795443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dirty="0"/>
          </a:p>
        </p:txBody>
      </p:sp>
      <p:sp>
        <p:nvSpPr>
          <p:cNvPr id="3" name="Vertical Text Placeholder 2"/>
          <p:cNvSpPr>
            <a:spLocks noGrp="1"/>
          </p:cNvSpPr>
          <p:nvPr>
            <p:ph type="body" orient="vert" idx="1"/>
          </p:nvPr>
        </p:nvSpPr>
        <p:spPr/>
        <p:txBody>
          <a:bodyPr vert="eaVert"/>
          <a:lstStyle/>
          <a:p>
            <a:pPr lvl="0"/>
            <a:endParaRPr lang="en-GB" dirty="0"/>
          </a:p>
        </p:txBody>
      </p:sp>
      <p:sp>
        <p:nvSpPr>
          <p:cNvPr id="4" name="Rectangle 14"/>
          <p:cNvSpPr>
            <a:spLocks noGrp="1" noChangeArrowheads="1"/>
          </p:cNvSpPr>
          <p:nvPr>
            <p:ph type="sldNum" sz="quarter" idx="10"/>
          </p:nvPr>
        </p:nvSpPr>
        <p:spPr>
          <a:ln/>
        </p:spPr>
        <p:txBody>
          <a:bodyPr/>
          <a:lstStyle>
            <a:lvl1pPr>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27326623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37872" y="142879"/>
            <a:ext cx="2516565" cy="6099175"/>
          </a:xfrm>
        </p:spPr>
        <p:txBody>
          <a:bodyPr vert="eaVert"/>
          <a:lstStyle/>
          <a:p>
            <a:endParaRPr lang="en-GB" dirty="0"/>
          </a:p>
        </p:txBody>
      </p:sp>
      <p:sp>
        <p:nvSpPr>
          <p:cNvPr id="3" name="Vertical Text Placeholder 2"/>
          <p:cNvSpPr>
            <a:spLocks noGrp="1"/>
          </p:cNvSpPr>
          <p:nvPr>
            <p:ph type="body" orient="vert" idx="1"/>
          </p:nvPr>
        </p:nvSpPr>
        <p:spPr>
          <a:xfrm>
            <a:off x="382551" y="142879"/>
            <a:ext cx="7375298" cy="6099175"/>
          </a:xfrm>
        </p:spPr>
        <p:txBody>
          <a:bodyPr vert="eaVert"/>
          <a:lstStyle/>
          <a:p>
            <a:pPr lvl="0"/>
            <a:endParaRPr lang="en-GB" dirty="0"/>
          </a:p>
        </p:txBody>
      </p:sp>
      <p:sp>
        <p:nvSpPr>
          <p:cNvPr id="4" name="Rectangle 14"/>
          <p:cNvSpPr>
            <a:spLocks noGrp="1" noChangeArrowheads="1"/>
          </p:cNvSpPr>
          <p:nvPr>
            <p:ph type="sldNum" sz="quarter" idx="10"/>
          </p:nvPr>
        </p:nvSpPr>
        <p:spPr>
          <a:ln/>
        </p:spPr>
        <p:txBody>
          <a:bodyPr/>
          <a:lstStyle>
            <a:lvl1pPr>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405067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74088" y="4012163"/>
            <a:ext cx="9568125" cy="1794912"/>
          </a:xfrm>
        </p:spPr>
        <p:txBody>
          <a:bodyPr anchor="ctr">
            <a:normAutofit/>
          </a:bodyPr>
          <a:lstStyle>
            <a:lvl1pPr algn="r">
              <a:defRPr sz="4000"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r>
              <a:rPr lang="en-US"/>
              <a:t>Click to edit Master title style</a:t>
            </a:r>
            <a:endParaRPr lang="en-GB" dirty="0"/>
          </a:p>
        </p:txBody>
      </p:sp>
      <p:sp>
        <p:nvSpPr>
          <p:cNvPr id="3" name="Subtitle 2"/>
          <p:cNvSpPr>
            <a:spLocks noGrp="1"/>
          </p:cNvSpPr>
          <p:nvPr>
            <p:ph type="subTitle" idx="1" hasCustomPrompt="1"/>
          </p:nvPr>
        </p:nvSpPr>
        <p:spPr>
          <a:xfrm>
            <a:off x="574088" y="3312000"/>
            <a:ext cx="9568125" cy="504000"/>
          </a:xfrm>
        </p:spPr>
        <p:txBody>
          <a:bodyPr>
            <a:normAutofit/>
          </a:bodyPr>
          <a:lstStyle>
            <a:lvl1pPr marL="0" indent="0" algn="r">
              <a:buNone/>
              <a:defRPr sz="2400" baseline="0">
                <a:solidFill>
                  <a:schemeClr val="bg1"/>
                </a:solidFill>
                <a:latin typeface="Tahoma" panose="020B0604030504040204" pitchFamily="34" charset="0"/>
                <a:ea typeface="Tahoma" panose="020B0604030504040204" pitchFamily="34" charset="0"/>
                <a:cs typeface="Tahoma" panose="020B0604030504040204" pitchFamily="34" charset="0"/>
              </a:defRPr>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ar-OM"/>
              <a:t>المركز الأوروبي للوقاية من الأمراض ومكافحتها</a:t>
            </a:r>
          </a:p>
        </p:txBody>
      </p:sp>
    </p:spTree>
    <p:extLst>
      <p:ext uri="{BB962C8B-B14F-4D97-AF65-F5344CB8AC3E}">
        <p14:creationId xmlns:p14="http://schemas.microsoft.com/office/powerpoint/2010/main" val="27354902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2729" y="223936"/>
            <a:ext cx="8708410" cy="951722"/>
          </a:xfrm>
        </p:spPr>
        <p:txBody>
          <a:bodyPr>
            <a:normAutofit/>
          </a:bodyPr>
          <a:lstStyle>
            <a:lvl1pPr>
              <a:defRPr sz="2800" b="1">
                <a:latin typeface="Tahoma" panose="020B0604030504040204" pitchFamily="34" charset="0"/>
                <a:ea typeface="Tahoma" panose="020B0604030504040204" pitchFamily="34" charset="0"/>
                <a:cs typeface="Tahoma" panose="020B0604030504040204" pitchFamily="34" charset="0"/>
              </a:defRPr>
            </a:lvl1pPr>
          </a:lstStyle>
          <a:p>
            <a:endParaRPr lang="en-GB" dirty="0"/>
          </a:p>
        </p:txBody>
      </p:sp>
      <p:sp>
        <p:nvSpPr>
          <p:cNvPr id="3" name="Content Placeholder 2"/>
          <p:cNvSpPr>
            <a:spLocks noGrp="1"/>
          </p:cNvSpPr>
          <p:nvPr>
            <p:ph idx="1"/>
          </p:nvPr>
        </p:nvSpPr>
        <p:spPr>
          <a:xfrm>
            <a:off x="382726" y="1474237"/>
            <a:ext cx="10057661" cy="4702726"/>
          </a:xfrm>
        </p:spPr>
        <p:txBody>
          <a:bodyPr/>
          <a:lstStyle>
            <a:lvl1pPr marL="0" indent="0">
              <a:buNone/>
              <a:defRPr>
                <a:latin typeface="Tahoma" panose="020B0604030504040204" pitchFamily="34" charset="0"/>
                <a:ea typeface="Tahoma" panose="020B0604030504040204" pitchFamily="34" charset="0"/>
                <a:cs typeface="Tahoma" panose="020B0604030504040204" pitchFamily="34" charset="0"/>
              </a:defRPr>
            </a:lvl1pPr>
            <a:lvl2pPr>
              <a:defRPr>
                <a:latin typeface="Tahoma" panose="020B0604030504040204" pitchFamily="34" charset="0"/>
                <a:ea typeface="Tahoma" panose="020B0604030504040204" pitchFamily="34" charset="0"/>
                <a:cs typeface="Tahoma" panose="020B0604030504040204" pitchFamily="34" charset="0"/>
              </a:defRPr>
            </a:lvl2pPr>
            <a:lvl3pPr>
              <a:defRPr>
                <a:latin typeface="Tahoma" panose="020B0604030504040204" pitchFamily="34" charset="0"/>
                <a:ea typeface="Tahoma" panose="020B0604030504040204" pitchFamily="34" charset="0"/>
                <a:cs typeface="Tahoma" panose="020B0604030504040204" pitchFamily="34" charset="0"/>
              </a:defRPr>
            </a:lvl3pPr>
            <a:lvl4pPr>
              <a:defRPr>
                <a:latin typeface="Tahoma" panose="020B0604030504040204" pitchFamily="34" charset="0"/>
                <a:ea typeface="Tahoma" panose="020B0604030504040204" pitchFamily="34" charset="0"/>
                <a:cs typeface="Tahoma" panose="020B0604030504040204" pitchFamily="34" charset="0"/>
              </a:defRPr>
            </a:lvl4pPr>
            <a:lvl5pPr>
              <a:defRPr>
                <a:latin typeface="Tahoma" panose="020B0604030504040204" pitchFamily="34" charset="0"/>
                <a:ea typeface="Tahoma" panose="020B0604030504040204" pitchFamily="34" charset="0"/>
                <a:cs typeface="Tahoma" panose="020B0604030504040204" pitchFamily="34" charset="0"/>
              </a:defRPr>
            </a:lvl5pPr>
          </a:lstStyle>
          <a:p>
            <a:pPr lvl="0"/>
            <a:endParaRPr lang="en-GB" dirty="0"/>
          </a:p>
        </p:txBody>
      </p:sp>
      <p:sp>
        <p:nvSpPr>
          <p:cNvPr id="5" name="Footer Placeholder 4"/>
          <p:cNvSpPr>
            <a:spLocks noGrp="1"/>
          </p:cNvSpPr>
          <p:nvPr>
            <p:ph type="ftr" sz="quarter" idx="11"/>
          </p:nvPr>
        </p:nvSpPr>
        <p:spPr>
          <a:xfrm>
            <a:off x="382729" y="6475549"/>
            <a:ext cx="6851558" cy="365125"/>
          </a:xfrm>
        </p:spPr>
        <p:txBody>
          <a:bodyPr/>
          <a:lstStyle>
            <a:lvl1pPr algn="r">
              <a:defRPr sz="1000">
                <a:latin typeface="Tahoma" panose="020B0604030504040204" pitchFamily="34" charset="0"/>
                <a:ea typeface="Tahoma" panose="020B0604030504040204" pitchFamily="34" charset="0"/>
                <a:cs typeface="Tahoma" panose="020B0604030504040204" pitchFamily="34" charset="0"/>
              </a:defRPr>
            </a:lvl1pPr>
          </a:lstStyle>
          <a:p>
            <a:endParaRPr lang="en-GB" dirty="0"/>
          </a:p>
        </p:txBody>
      </p:sp>
      <p:sp>
        <p:nvSpPr>
          <p:cNvPr id="6" name="Slide Number Placeholder 5"/>
          <p:cNvSpPr>
            <a:spLocks noGrp="1"/>
          </p:cNvSpPr>
          <p:nvPr>
            <p:ph type="sldNum" sz="quarter" idx="12"/>
          </p:nvPr>
        </p:nvSpPr>
        <p:spPr>
          <a:xfrm>
            <a:off x="8010082" y="6475550"/>
            <a:ext cx="2430304" cy="365125"/>
          </a:xfrm>
        </p:spPr>
        <p:txBody>
          <a:bodyPr/>
          <a:lstStyle>
            <a:lvl1pPr>
              <a:defRPr>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fld id="{F9E29A8E-A0F1-419A-8E8B-A78BF9C70DE8}" type="slidenum">
              <a:rPr lang="en-GB" smtClean="0"/>
              <a:pPr/>
              <a:t>‹#›</a:t>
            </a:fld>
            <a:endParaRPr lang="en-GB" dirty="0"/>
          </a:p>
        </p:txBody>
      </p:sp>
    </p:spTree>
    <p:extLst>
      <p:ext uri="{BB962C8B-B14F-4D97-AF65-F5344CB8AC3E}">
        <p14:creationId xmlns:p14="http://schemas.microsoft.com/office/powerpoint/2010/main" val="37351381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25530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a:spLocks noGrp="1"/>
          </p:cNvSpPr>
          <p:nvPr>
            <p:ph type="ctrTitle"/>
          </p:nvPr>
        </p:nvSpPr>
        <p:spPr>
          <a:xfrm>
            <a:off x="574088" y="4012163"/>
            <a:ext cx="9568125" cy="1794912"/>
          </a:xfrm>
        </p:spPr>
        <p:txBody>
          <a:bodyPr anchor="ctr">
            <a:normAutofit/>
          </a:bodyPr>
          <a:lstStyle>
            <a:lvl1pPr algn="r">
              <a:defRPr sz="4000" b="1">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endParaRPr lang="en-GB" dirty="0"/>
          </a:p>
        </p:txBody>
      </p:sp>
      <p:sp>
        <p:nvSpPr>
          <p:cNvPr id="7" name="Slide Number Placeholder 5"/>
          <p:cNvSpPr>
            <a:spLocks noGrp="1"/>
          </p:cNvSpPr>
          <p:nvPr>
            <p:ph type="sldNum" sz="quarter" idx="12"/>
          </p:nvPr>
        </p:nvSpPr>
        <p:spPr>
          <a:xfrm>
            <a:off x="8010082" y="6475550"/>
            <a:ext cx="2430304" cy="365125"/>
          </a:xfrm>
        </p:spPr>
        <p:txBody>
          <a:bodyPr/>
          <a:lstStyle>
            <a:lvl1pPr>
              <a:defRPr>
                <a:solidFill>
                  <a:schemeClr val="bg1"/>
                </a:solidFill>
                <a:latin typeface="Tahoma" panose="020B0604030504040204" pitchFamily="34" charset="0"/>
                <a:ea typeface="Tahoma" panose="020B0604030504040204" pitchFamily="34" charset="0"/>
                <a:cs typeface="Tahoma" panose="020B0604030504040204" pitchFamily="34" charset="0"/>
              </a:defRPr>
            </a:lvl1pPr>
          </a:lstStyle>
          <a:p>
            <a:fld id="{F9E29A8E-A0F1-419A-8E8B-A78BF9C70DE8}" type="slidenum">
              <a:rPr lang="en-GB" smtClean="0"/>
              <a:pPr/>
              <a:t>‹#›</a:t>
            </a:fld>
            <a:endParaRPr lang="en-GB" dirty="0"/>
          </a:p>
        </p:txBody>
      </p:sp>
    </p:spTree>
    <p:extLst>
      <p:ext uri="{BB962C8B-B14F-4D97-AF65-F5344CB8AC3E}">
        <p14:creationId xmlns:p14="http://schemas.microsoft.com/office/powerpoint/2010/main" val="28095612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Slide Number Placeholder 3"/>
          <p:cNvSpPr>
            <a:spLocks noGrp="1"/>
          </p:cNvSpPr>
          <p:nvPr>
            <p:ph type="sldNum" sz="quarter" idx="10"/>
          </p:nvPr>
        </p:nvSpPr>
        <p:spPr>
          <a:xfrm>
            <a:off x="8365422" y="6507168"/>
            <a:ext cx="2053381" cy="268287"/>
          </a:xfrm>
          <a:prstGeom prst="rect">
            <a:avLst/>
          </a:prstGeom>
          <a:ln/>
        </p:spPr>
        <p:txBody>
          <a:bodyPr/>
          <a:lstStyle>
            <a:lvl1pPr>
              <a:defRPr/>
            </a:lvl1pPr>
          </a:lstStyle>
          <a:p>
            <a:pPr>
              <a:defRPr/>
            </a:pPr>
            <a:fld id="{FCF3CAEC-E93D-4ABA-9F25-E9D8444478FE}" type="slidenum">
              <a:rPr lang="en-GB"/>
              <a:pPr>
                <a:defRPr/>
              </a:pPr>
              <a:t>‹#›</a:t>
            </a:fld>
            <a:endParaRPr lang="en-GB"/>
          </a:p>
        </p:txBody>
      </p:sp>
    </p:spTree>
    <p:extLst>
      <p:ext uri="{BB962C8B-B14F-4D97-AF65-F5344CB8AC3E}">
        <p14:creationId xmlns:p14="http://schemas.microsoft.com/office/powerpoint/2010/main" val="22345623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theme" Target="../theme/theme2.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theme" Target="../theme/theme3.xml"/><Relationship Id="rId4"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6" Type="http://schemas.openxmlformats.org/officeDocument/2006/relationships/image" Target="../media/image8.jpe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image" Target="../media/image7.jpeg"/><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6.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image" Target="../media/image8.jpeg"/><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image" Target="../media/image7.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103" name="Rectangle 7">
            <a:hlinkClick r:id="" action="ppaction://hlinkshowjump?jump=endshow"/>
          </p:cNvPr>
          <p:cNvSpPr>
            <a:spLocks noChangeArrowheads="1"/>
          </p:cNvSpPr>
          <p:nvPr/>
        </p:nvSpPr>
        <p:spPr bwMode="auto">
          <a:xfrm>
            <a:off x="10391775" y="53975"/>
            <a:ext cx="377825" cy="323850"/>
          </a:xfrm>
          <a:prstGeom prst="rect">
            <a:avLst/>
          </a:prstGeom>
          <a:noFill/>
          <a:ln w="9525">
            <a:noFill/>
            <a:miter lim="800000"/>
            <a:headEnd/>
            <a:tailEnd/>
          </a:ln>
          <a:effectLst/>
        </p:spPr>
        <p:txBody>
          <a:bodyPr wrap="none" anchor="ctr"/>
          <a:lstStyle/>
          <a:p>
            <a:pPr>
              <a:defRPr/>
            </a:pPr>
            <a:endParaRPr lang="it-IT"/>
          </a:p>
        </p:txBody>
      </p:sp>
    </p:spTree>
  </p:cSld>
  <p:clrMap bg1="lt1" tx1="dk1" bg2="lt2" tx2="dk2" accent1="accent1" accent2="accent2" accent3="accent3" accent4="accent4" accent5="accent5" accent6="accent6" hlink="hlink" folHlink="folHlink"/>
  <p:sldLayoutIdLst>
    <p:sldLayoutId id="2147484196" r:id="rId1"/>
    <p:sldLayoutId id="2147484197" r:id="rId2"/>
    <p:sldLayoutId id="2147484207" r:id="rId3"/>
    <p:sldLayoutId id="2147484208" r:id="rId4"/>
  </p:sldLayoutIdLst>
  <p:transition>
    <p:wipe dir="r"/>
  </p:transition>
  <p:hf hdr="0" ftr="0" dt="0"/>
  <p:txStyles>
    <p:titleStyle>
      <a:lvl1pPr algn="r" rtl="1" eaLnBrk="0" fontAlgn="base" hangingPunct="0">
        <a:lnSpc>
          <a:spcPct val="85000"/>
        </a:lnSpc>
        <a:spcBef>
          <a:spcPct val="20000"/>
        </a:spcBef>
        <a:spcAft>
          <a:spcPct val="0"/>
        </a:spcAft>
        <a:buClr>
          <a:schemeClr val="tx2"/>
        </a:buClr>
        <a:buSzPct val="90000"/>
        <a:buFont typeface="Wingdings" pitchFamily="2" charset="2"/>
        <a:defRPr sz="2600">
          <a:solidFill>
            <a:schemeClr val="bg1"/>
          </a:solidFill>
          <a:latin typeface="+mj-lt"/>
          <a:ea typeface="+mj-ea"/>
          <a:cs typeface="+mj-cs"/>
        </a:defRPr>
      </a:lvl1pPr>
      <a:lvl2pPr algn="r" rtl="1" eaLnBrk="0" fontAlgn="base" hangingPunct="0">
        <a:lnSpc>
          <a:spcPct val="85000"/>
        </a:lnSpc>
        <a:spcBef>
          <a:spcPct val="20000"/>
        </a:spcBef>
        <a:spcAft>
          <a:spcPct val="0"/>
        </a:spcAft>
        <a:buClr>
          <a:schemeClr val="tx2"/>
        </a:buClr>
        <a:buSzPct val="90000"/>
        <a:buFont typeface="Wingdings" pitchFamily="2" charset="2"/>
        <a:defRPr sz="2600">
          <a:solidFill>
            <a:schemeClr val="bg1"/>
          </a:solidFill>
          <a:latin typeface="MetaPro-Black" pitchFamily="50" charset="0"/>
        </a:defRPr>
      </a:lvl2pPr>
      <a:lvl3pPr algn="r" rtl="1" eaLnBrk="0" fontAlgn="base" hangingPunct="0">
        <a:lnSpc>
          <a:spcPct val="85000"/>
        </a:lnSpc>
        <a:spcBef>
          <a:spcPct val="20000"/>
        </a:spcBef>
        <a:spcAft>
          <a:spcPct val="0"/>
        </a:spcAft>
        <a:buClr>
          <a:schemeClr val="tx2"/>
        </a:buClr>
        <a:buSzPct val="90000"/>
        <a:buFont typeface="Wingdings" pitchFamily="2" charset="2"/>
        <a:defRPr sz="2600">
          <a:solidFill>
            <a:schemeClr val="bg1"/>
          </a:solidFill>
          <a:latin typeface="MetaPro-Black" pitchFamily="50" charset="0"/>
        </a:defRPr>
      </a:lvl3pPr>
      <a:lvl4pPr algn="r" rtl="1" eaLnBrk="0" fontAlgn="base" hangingPunct="0">
        <a:lnSpc>
          <a:spcPct val="85000"/>
        </a:lnSpc>
        <a:spcBef>
          <a:spcPct val="20000"/>
        </a:spcBef>
        <a:spcAft>
          <a:spcPct val="0"/>
        </a:spcAft>
        <a:buClr>
          <a:schemeClr val="tx2"/>
        </a:buClr>
        <a:buSzPct val="90000"/>
        <a:buFont typeface="Wingdings" pitchFamily="2" charset="2"/>
        <a:defRPr sz="2600">
          <a:solidFill>
            <a:schemeClr val="bg1"/>
          </a:solidFill>
          <a:latin typeface="MetaPro-Black" pitchFamily="50" charset="0"/>
        </a:defRPr>
      </a:lvl4pPr>
      <a:lvl5pPr algn="r" rtl="1" eaLnBrk="0" fontAlgn="base" hangingPunct="0">
        <a:lnSpc>
          <a:spcPct val="85000"/>
        </a:lnSpc>
        <a:spcBef>
          <a:spcPct val="20000"/>
        </a:spcBef>
        <a:spcAft>
          <a:spcPct val="0"/>
        </a:spcAft>
        <a:buClr>
          <a:schemeClr val="tx2"/>
        </a:buClr>
        <a:buSzPct val="90000"/>
        <a:buFont typeface="Wingdings" pitchFamily="2" charset="2"/>
        <a:defRPr sz="2600">
          <a:solidFill>
            <a:schemeClr val="bg1"/>
          </a:solidFill>
          <a:latin typeface="MetaPro-Black" pitchFamily="50" charset="0"/>
        </a:defRPr>
      </a:lvl5pPr>
      <a:lvl6pPr marL="457200" algn="r" rtl="1" fontAlgn="base">
        <a:lnSpc>
          <a:spcPct val="85000"/>
        </a:lnSpc>
        <a:spcBef>
          <a:spcPct val="20000"/>
        </a:spcBef>
        <a:spcAft>
          <a:spcPct val="0"/>
        </a:spcAft>
        <a:buClr>
          <a:schemeClr val="tx2"/>
        </a:buClr>
        <a:buSzPct val="90000"/>
        <a:buFont typeface="Wingdings" pitchFamily="2" charset="2"/>
        <a:defRPr sz="2600">
          <a:solidFill>
            <a:schemeClr val="bg1"/>
          </a:solidFill>
          <a:latin typeface="Arial" charset="0"/>
        </a:defRPr>
      </a:lvl6pPr>
      <a:lvl7pPr marL="914400" algn="r" rtl="1" fontAlgn="base">
        <a:lnSpc>
          <a:spcPct val="85000"/>
        </a:lnSpc>
        <a:spcBef>
          <a:spcPct val="20000"/>
        </a:spcBef>
        <a:spcAft>
          <a:spcPct val="0"/>
        </a:spcAft>
        <a:buClr>
          <a:schemeClr val="tx2"/>
        </a:buClr>
        <a:buSzPct val="90000"/>
        <a:buFont typeface="Wingdings" pitchFamily="2" charset="2"/>
        <a:defRPr sz="2600">
          <a:solidFill>
            <a:schemeClr val="bg1"/>
          </a:solidFill>
          <a:latin typeface="Arial" charset="0"/>
        </a:defRPr>
      </a:lvl7pPr>
      <a:lvl8pPr marL="1371600" algn="r" rtl="1" fontAlgn="base">
        <a:lnSpc>
          <a:spcPct val="85000"/>
        </a:lnSpc>
        <a:spcBef>
          <a:spcPct val="20000"/>
        </a:spcBef>
        <a:spcAft>
          <a:spcPct val="0"/>
        </a:spcAft>
        <a:buClr>
          <a:schemeClr val="tx2"/>
        </a:buClr>
        <a:buSzPct val="90000"/>
        <a:buFont typeface="Wingdings" pitchFamily="2" charset="2"/>
        <a:defRPr sz="2600">
          <a:solidFill>
            <a:schemeClr val="bg1"/>
          </a:solidFill>
          <a:latin typeface="Arial" charset="0"/>
        </a:defRPr>
      </a:lvl8pPr>
      <a:lvl9pPr marL="1828800" algn="r" rtl="1" fontAlgn="base">
        <a:lnSpc>
          <a:spcPct val="85000"/>
        </a:lnSpc>
        <a:spcBef>
          <a:spcPct val="20000"/>
        </a:spcBef>
        <a:spcAft>
          <a:spcPct val="0"/>
        </a:spcAft>
        <a:buClr>
          <a:schemeClr val="tx2"/>
        </a:buClr>
        <a:buSzPct val="90000"/>
        <a:buFont typeface="Wingdings" pitchFamily="2" charset="2"/>
        <a:defRPr sz="2600">
          <a:solidFill>
            <a:schemeClr val="bg1"/>
          </a:solidFill>
          <a:latin typeface="Arial" charset="0"/>
        </a:defRPr>
      </a:lvl9pPr>
    </p:titleStyle>
    <p:bodyStyle>
      <a:lvl1pPr marL="287338" indent="-287338" algn="r" defTabSz="820738" rtl="1" eaLnBrk="0" fontAlgn="base" hangingPunct="0">
        <a:spcBef>
          <a:spcPct val="50000"/>
        </a:spcBef>
        <a:spcAft>
          <a:spcPct val="0"/>
        </a:spcAft>
        <a:buClr>
          <a:srgbClr val="B22C1B"/>
        </a:buClr>
        <a:buSzPct val="80000"/>
        <a:buFont typeface="Wingdings" pitchFamily="2" charset="2"/>
        <a:buChar char="§"/>
        <a:tabLst>
          <a:tab pos="341313" algn="l"/>
          <a:tab pos="1150938" algn="l"/>
        </a:tabLst>
        <a:defRPr sz="2000">
          <a:solidFill>
            <a:srgbClr val="000000"/>
          </a:solidFill>
          <a:latin typeface="+mn-lt"/>
          <a:ea typeface="+mn-ea"/>
          <a:cs typeface="+mn-cs"/>
        </a:defRPr>
      </a:lvl1pPr>
      <a:lvl2pPr marL="639763" indent="-225425" algn="r" defTabSz="820738" rtl="1" eaLnBrk="0" fontAlgn="base" hangingPunct="0">
        <a:spcBef>
          <a:spcPct val="50000"/>
        </a:spcBef>
        <a:spcAft>
          <a:spcPct val="0"/>
        </a:spcAft>
        <a:buClr>
          <a:srgbClr val="B22C1B"/>
        </a:buClr>
        <a:buSzPct val="80000"/>
        <a:buFont typeface="Wingdings" pitchFamily="2" charset="2"/>
        <a:buChar char="§"/>
        <a:tabLst>
          <a:tab pos="341313" algn="l"/>
          <a:tab pos="1150938" algn="l"/>
        </a:tabLst>
        <a:defRPr sz="1600">
          <a:solidFill>
            <a:schemeClr val="tx1"/>
          </a:solidFill>
          <a:latin typeface="+mn-lt"/>
        </a:defRPr>
      </a:lvl2pPr>
      <a:lvl3pPr marL="968375" indent="-214313" algn="r" defTabSz="820738" rtl="1" eaLnBrk="0" fontAlgn="base" hangingPunct="0">
        <a:spcBef>
          <a:spcPct val="50000"/>
        </a:spcBef>
        <a:spcAft>
          <a:spcPct val="0"/>
        </a:spcAft>
        <a:buClr>
          <a:srgbClr val="B22C1B"/>
        </a:buClr>
        <a:buSzPct val="80000"/>
        <a:buFont typeface="Wingdings" pitchFamily="2" charset="2"/>
        <a:buChar char="§"/>
        <a:tabLst>
          <a:tab pos="341313" algn="l"/>
          <a:tab pos="1150938" algn="l"/>
        </a:tabLst>
        <a:defRPr sz="1600">
          <a:solidFill>
            <a:schemeClr val="tx1"/>
          </a:solidFill>
          <a:latin typeface="+mn-lt"/>
        </a:defRPr>
      </a:lvl3pPr>
      <a:lvl4pPr marL="1193800" indent="-111125" algn="r" defTabSz="820738" rtl="1" eaLnBrk="0" fontAlgn="base" hangingPunct="0">
        <a:spcBef>
          <a:spcPct val="50000"/>
        </a:spcBef>
        <a:spcAft>
          <a:spcPct val="0"/>
        </a:spcAft>
        <a:buClr>
          <a:srgbClr val="B22C1B"/>
        </a:buClr>
        <a:buSzPct val="80000"/>
        <a:buFont typeface="Wingdings" pitchFamily="2" charset="2"/>
        <a:buChar char="§"/>
        <a:tabLst>
          <a:tab pos="341313" algn="l"/>
          <a:tab pos="1150938" algn="l"/>
        </a:tabLst>
        <a:defRPr sz="1600">
          <a:solidFill>
            <a:schemeClr val="tx1"/>
          </a:solidFill>
          <a:latin typeface="+mn-lt"/>
        </a:defRPr>
      </a:lvl4pPr>
      <a:lvl5pPr marL="1374775" indent="166688" algn="r" defTabSz="820738" rtl="1" eaLnBrk="0" fontAlgn="base" hangingPunct="0">
        <a:spcBef>
          <a:spcPct val="20000"/>
        </a:spcBef>
        <a:spcAft>
          <a:spcPct val="0"/>
        </a:spcAft>
        <a:buClr>
          <a:schemeClr val="tx1"/>
        </a:buClr>
        <a:buChar char="&gt;"/>
        <a:defRPr sz="1700">
          <a:solidFill>
            <a:schemeClr val="tx1"/>
          </a:solidFill>
          <a:latin typeface="AdobeCorpID MyriadRg" pitchFamily="34" charset="0"/>
        </a:defRPr>
      </a:lvl5pPr>
      <a:lvl6pPr marL="1831975" indent="166688" algn="r" defTabSz="820738" rtl="1" fontAlgn="base">
        <a:spcBef>
          <a:spcPct val="20000"/>
        </a:spcBef>
        <a:spcAft>
          <a:spcPct val="0"/>
        </a:spcAft>
        <a:buClr>
          <a:schemeClr val="tx1"/>
        </a:buClr>
        <a:buChar char="&gt;"/>
        <a:defRPr sz="1700">
          <a:solidFill>
            <a:schemeClr val="tx1"/>
          </a:solidFill>
          <a:latin typeface="AdobeCorpID MyriadRg" pitchFamily="34" charset="0"/>
        </a:defRPr>
      </a:lvl6pPr>
      <a:lvl7pPr marL="2289175" indent="166688" algn="r" defTabSz="820738" rtl="1" fontAlgn="base">
        <a:spcBef>
          <a:spcPct val="20000"/>
        </a:spcBef>
        <a:spcAft>
          <a:spcPct val="0"/>
        </a:spcAft>
        <a:buClr>
          <a:schemeClr val="tx1"/>
        </a:buClr>
        <a:buChar char="&gt;"/>
        <a:defRPr sz="1700">
          <a:solidFill>
            <a:schemeClr val="tx1"/>
          </a:solidFill>
          <a:latin typeface="AdobeCorpID MyriadRg" pitchFamily="34" charset="0"/>
        </a:defRPr>
      </a:lvl7pPr>
      <a:lvl8pPr marL="2746375" indent="166688" algn="r" defTabSz="820738" rtl="1" fontAlgn="base">
        <a:spcBef>
          <a:spcPct val="20000"/>
        </a:spcBef>
        <a:spcAft>
          <a:spcPct val="0"/>
        </a:spcAft>
        <a:buClr>
          <a:schemeClr val="tx1"/>
        </a:buClr>
        <a:buChar char="&gt;"/>
        <a:defRPr sz="1700">
          <a:solidFill>
            <a:schemeClr val="tx1"/>
          </a:solidFill>
          <a:latin typeface="AdobeCorpID MyriadRg" pitchFamily="34" charset="0"/>
        </a:defRPr>
      </a:lvl8pPr>
      <a:lvl9pPr marL="3203575" indent="166688" algn="r" defTabSz="820738" rtl="1" fontAlgn="base">
        <a:spcBef>
          <a:spcPct val="20000"/>
        </a:spcBef>
        <a:spcAft>
          <a:spcPct val="0"/>
        </a:spcAft>
        <a:buClr>
          <a:schemeClr val="tx1"/>
        </a:buClr>
        <a:buChar char="&gt;"/>
        <a:defRPr sz="1700">
          <a:solidFill>
            <a:schemeClr val="tx1"/>
          </a:solidFill>
          <a:latin typeface="AdobeCorpID MyriadRg" pitchFamily="34" charset="0"/>
        </a:defRPr>
      </a:lvl9pPr>
    </p:bodyStyle>
    <p:otherStyle>
      <a:defPPr>
        <a:defRPr lang="it-IT"/>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42593" y="365129"/>
            <a:ext cx="9316164" cy="1325563"/>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3" name="Text Placeholder 2"/>
          <p:cNvSpPr>
            <a:spLocks noGrp="1"/>
          </p:cNvSpPr>
          <p:nvPr>
            <p:ph type="body" idx="1"/>
          </p:nvPr>
        </p:nvSpPr>
        <p:spPr>
          <a:xfrm>
            <a:off x="742593" y="1825625"/>
            <a:ext cx="9316164"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742593" y="6356358"/>
            <a:ext cx="2430304"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E8339A-AD4C-4299-B676-C4ADA05616EE}" type="datetime1">
              <a:rPr lang="en-GB" smtClean="0"/>
              <a:t>23/03/2021</a:t>
            </a:fld>
            <a:endParaRPr lang="en-GB"/>
          </a:p>
        </p:txBody>
      </p:sp>
      <p:sp>
        <p:nvSpPr>
          <p:cNvPr id="5" name="Footer Placeholder 4"/>
          <p:cNvSpPr>
            <a:spLocks noGrp="1"/>
          </p:cNvSpPr>
          <p:nvPr>
            <p:ph type="ftr" sz="quarter" idx="3"/>
          </p:nvPr>
        </p:nvSpPr>
        <p:spPr>
          <a:xfrm>
            <a:off x="3577947" y="6356358"/>
            <a:ext cx="3645456"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7628453" y="6356358"/>
            <a:ext cx="2430304"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E29A8E-A0F1-419A-8E8B-A78BF9C70DE8}" type="slidenum">
              <a:rPr lang="en-GB" smtClean="0"/>
              <a:t>‹#›</a:t>
            </a:fld>
            <a:endParaRPr lang="en-GB"/>
          </a:p>
        </p:txBody>
      </p:sp>
    </p:spTree>
    <p:extLst>
      <p:ext uri="{BB962C8B-B14F-4D97-AF65-F5344CB8AC3E}">
        <p14:creationId xmlns:p14="http://schemas.microsoft.com/office/powerpoint/2010/main" val="251359893"/>
      </p:ext>
    </p:extLst>
  </p:cSld>
  <p:clrMap bg1="lt1" tx1="dk1" bg2="lt2" tx2="dk2" accent1="accent1" accent2="accent2" accent3="accent3" accent4="accent4" accent5="accent5" accent6="accent6" hlink="hlink" folHlink="folHlink"/>
  <p:sldLayoutIdLst>
    <p:sldLayoutId id="2147484214" r:id="rId1"/>
    <p:sldLayoutId id="2147484215" r:id="rId2"/>
    <p:sldLayoutId id="2147484216" r:id="rId3"/>
    <p:sldLayoutId id="2147484217" r:id="rId4"/>
    <p:sldLayoutId id="2147484218" r:id="rId5"/>
    <p:sldLayoutId id="2147484219" r:id="rId6"/>
    <p:sldLayoutId id="2147484220" r:id="rId7"/>
    <p:sldLayoutId id="2147484221" r:id="rId8"/>
    <p:sldLayoutId id="2147484222" r:id="rId9"/>
    <p:sldLayoutId id="2147484223" r:id="rId10"/>
  </p:sldLayoutIdLst>
  <p:hf hdr="0" dt="0"/>
  <p:txStyles>
    <p:titleStyle>
      <a:lvl1pPr algn="r" defTabSz="914354"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589" indent="-228589" algn="r" defTabSz="914354"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66" indent="-228589" algn="r" defTabSz="914354"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42" indent="-228589" algn="r" defTabSz="914354"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20" indent="-228589" algn="r" defTabSz="914354"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98" indent="-228589" algn="r" defTabSz="914354"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74" indent="-228589" algn="r" defTabSz="914354"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r" defTabSz="914354"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r" defTabSz="914354"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r" defTabSz="914354"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r" defTabSz="914354" rtl="1" eaLnBrk="1" latinLnBrk="0" hangingPunct="1">
        <a:defRPr sz="1800" kern="1200">
          <a:solidFill>
            <a:schemeClr val="tx1"/>
          </a:solidFill>
          <a:latin typeface="+mn-lt"/>
          <a:ea typeface="+mn-ea"/>
          <a:cs typeface="+mn-cs"/>
        </a:defRPr>
      </a:lvl1pPr>
      <a:lvl2pPr marL="457178" algn="r" defTabSz="914354" rtl="1" eaLnBrk="1" latinLnBrk="0" hangingPunct="1">
        <a:defRPr sz="1800" kern="1200">
          <a:solidFill>
            <a:schemeClr val="tx1"/>
          </a:solidFill>
          <a:latin typeface="+mn-lt"/>
          <a:ea typeface="+mn-ea"/>
          <a:cs typeface="+mn-cs"/>
        </a:defRPr>
      </a:lvl2pPr>
      <a:lvl3pPr marL="914354" algn="r" defTabSz="914354" rtl="1" eaLnBrk="1" latinLnBrk="0" hangingPunct="1">
        <a:defRPr sz="1800" kern="1200">
          <a:solidFill>
            <a:schemeClr val="tx1"/>
          </a:solidFill>
          <a:latin typeface="+mn-lt"/>
          <a:ea typeface="+mn-ea"/>
          <a:cs typeface="+mn-cs"/>
        </a:defRPr>
      </a:lvl3pPr>
      <a:lvl4pPr marL="1371532" algn="r" defTabSz="914354" rtl="1" eaLnBrk="1" latinLnBrk="0" hangingPunct="1">
        <a:defRPr sz="1800" kern="1200">
          <a:solidFill>
            <a:schemeClr val="tx1"/>
          </a:solidFill>
          <a:latin typeface="+mn-lt"/>
          <a:ea typeface="+mn-ea"/>
          <a:cs typeface="+mn-cs"/>
        </a:defRPr>
      </a:lvl4pPr>
      <a:lvl5pPr marL="1828709" algn="r" defTabSz="914354" rtl="1" eaLnBrk="1" latinLnBrk="0" hangingPunct="1">
        <a:defRPr sz="1800" kern="1200">
          <a:solidFill>
            <a:schemeClr val="tx1"/>
          </a:solidFill>
          <a:latin typeface="+mn-lt"/>
          <a:ea typeface="+mn-ea"/>
          <a:cs typeface="+mn-cs"/>
        </a:defRPr>
      </a:lvl5pPr>
      <a:lvl6pPr marL="2285886" algn="r" defTabSz="914354" rtl="1" eaLnBrk="1" latinLnBrk="0" hangingPunct="1">
        <a:defRPr sz="1800" kern="1200">
          <a:solidFill>
            <a:schemeClr val="tx1"/>
          </a:solidFill>
          <a:latin typeface="+mn-lt"/>
          <a:ea typeface="+mn-ea"/>
          <a:cs typeface="+mn-cs"/>
        </a:defRPr>
      </a:lvl6pPr>
      <a:lvl7pPr marL="2743062" algn="r" defTabSz="914354" rtl="1" eaLnBrk="1" latinLnBrk="0" hangingPunct="1">
        <a:defRPr sz="1800" kern="1200">
          <a:solidFill>
            <a:schemeClr val="tx1"/>
          </a:solidFill>
          <a:latin typeface="+mn-lt"/>
          <a:ea typeface="+mn-ea"/>
          <a:cs typeface="+mn-cs"/>
        </a:defRPr>
      </a:lvl7pPr>
      <a:lvl8pPr marL="3200240" algn="r" defTabSz="914354" rtl="1" eaLnBrk="1" latinLnBrk="0" hangingPunct="1">
        <a:defRPr sz="1800" kern="1200">
          <a:solidFill>
            <a:schemeClr val="tx1"/>
          </a:solidFill>
          <a:latin typeface="+mn-lt"/>
          <a:ea typeface="+mn-ea"/>
          <a:cs typeface="+mn-cs"/>
        </a:defRPr>
      </a:lvl8pPr>
      <a:lvl9pPr marL="3657418" algn="r" defTabSz="914354"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42593" y="365126"/>
            <a:ext cx="9316164" cy="1325563"/>
          </a:xfrm>
          <a:prstGeom prst="rect">
            <a:avLst/>
          </a:prstGeom>
        </p:spPr>
        <p:txBody>
          <a:bodyPr vert="horz" lIns="91440" tIns="45720" rIns="91440" bIns="45720" rtlCol="0" anchor="ctr">
            <a:normAutofit/>
          </a:bodyPr>
          <a:lstStyle/>
          <a:p>
            <a:endParaRPr lang="en-GB" dirty="0"/>
          </a:p>
        </p:txBody>
      </p:sp>
      <p:sp>
        <p:nvSpPr>
          <p:cNvPr id="3" name="Text Placeholder 2"/>
          <p:cNvSpPr>
            <a:spLocks noGrp="1"/>
          </p:cNvSpPr>
          <p:nvPr>
            <p:ph type="body" idx="1"/>
          </p:nvPr>
        </p:nvSpPr>
        <p:spPr>
          <a:xfrm>
            <a:off x="742593" y="1825625"/>
            <a:ext cx="9316164" cy="4351338"/>
          </a:xfrm>
          <a:prstGeom prst="rect">
            <a:avLst/>
          </a:prstGeom>
        </p:spPr>
        <p:txBody>
          <a:bodyPr vert="horz" lIns="91440" tIns="45720" rIns="91440" bIns="45720" rtlCol="0">
            <a:normAutofit/>
          </a:bodyPr>
          <a:lstStyle/>
          <a:p>
            <a:pPr lvl="0"/>
            <a:endParaRPr lang="en-GB" dirty="0"/>
          </a:p>
        </p:txBody>
      </p:sp>
      <p:sp>
        <p:nvSpPr>
          <p:cNvPr id="4" name="Date Placeholder 3"/>
          <p:cNvSpPr>
            <a:spLocks noGrp="1"/>
          </p:cNvSpPr>
          <p:nvPr>
            <p:ph type="dt" sz="half" idx="2"/>
          </p:nvPr>
        </p:nvSpPr>
        <p:spPr>
          <a:xfrm>
            <a:off x="742593" y="6356351"/>
            <a:ext cx="2430304" cy="365125"/>
          </a:xfrm>
          <a:prstGeom prst="rect">
            <a:avLst/>
          </a:prstGeom>
        </p:spPr>
        <p:txBody>
          <a:bodyPr vert="horz" lIns="91440" tIns="45720" rIns="91440" bIns="45720" rtlCol="0" anchor="ctr"/>
          <a:lstStyle>
            <a:lvl1pPr algn="r">
              <a:defRPr sz="1063">
                <a:solidFill>
                  <a:schemeClr val="tx1">
                    <a:tint val="75000"/>
                  </a:schemeClr>
                </a:solidFill>
              </a:defRPr>
            </a:lvl1pPr>
          </a:lstStyle>
          <a:p>
            <a:fld id="{6CE8339A-AD4C-4299-B676-C4ADA05616EE}" type="datetime1">
              <a:rPr lang="en-GB" smtClean="0"/>
              <a:t>23/03/2021</a:t>
            </a:fld>
            <a:endParaRPr lang="en-GB"/>
          </a:p>
        </p:txBody>
      </p:sp>
      <p:sp>
        <p:nvSpPr>
          <p:cNvPr id="5" name="Footer Placeholder 4"/>
          <p:cNvSpPr>
            <a:spLocks noGrp="1"/>
          </p:cNvSpPr>
          <p:nvPr>
            <p:ph type="ftr" sz="quarter" idx="3"/>
          </p:nvPr>
        </p:nvSpPr>
        <p:spPr>
          <a:xfrm>
            <a:off x="3577947" y="6356351"/>
            <a:ext cx="3645456" cy="365125"/>
          </a:xfrm>
          <a:prstGeom prst="rect">
            <a:avLst/>
          </a:prstGeom>
        </p:spPr>
        <p:txBody>
          <a:bodyPr vert="horz" lIns="91440" tIns="45720" rIns="91440" bIns="45720" rtlCol="0" anchor="ctr"/>
          <a:lstStyle>
            <a:lvl1pPr algn="ctr">
              <a:defRPr sz="1063">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7628453" y="6356351"/>
            <a:ext cx="2430304" cy="365125"/>
          </a:xfrm>
          <a:prstGeom prst="rect">
            <a:avLst/>
          </a:prstGeom>
        </p:spPr>
        <p:txBody>
          <a:bodyPr vert="horz" lIns="91440" tIns="45720" rIns="91440" bIns="45720" rtlCol="0" anchor="ctr"/>
          <a:lstStyle>
            <a:lvl1pPr algn="r">
              <a:defRPr sz="1063">
                <a:solidFill>
                  <a:schemeClr val="tx1">
                    <a:tint val="75000"/>
                  </a:schemeClr>
                </a:solidFill>
              </a:defRPr>
            </a:lvl1pPr>
          </a:lstStyle>
          <a:p>
            <a:fld id="{F9E29A8E-A0F1-419A-8E8B-A78BF9C70DE8}" type="slidenum">
              <a:rPr lang="en-GB" smtClean="0"/>
              <a:t>‹#›</a:t>
            </a:fld>
            <a:endParaRPr lang="en-GB"/>
          </a:p>
        </p:txBody>
      </p:sp>
    </p:spTree>
    <p:extLst>
      <p:ext uri="{BB962C8B-B14F-4D97-AF65-F5344CB8AC3E}">
        <p14:creationId xmlns:p14="http://schemas.microsoft.com/office/powerpoint/2010/main" val="3310615688"/>
      </p:ext>
    </p:extLst>
  </p:cSld>
  <p:clrMap bg1="lt1" tx1="dk1" bg2="lt2" tx2="dk2" accent1="accent1" accent2="accent2" accent3="accent3" accent4="accent4" accent5="accent5" accent6="accent6" hlink="hlink" folHlink="folHlink"/>
  <p:sldLayoutIdLst>
    <p:sldLayoutId id="2147484225" r:id="rId1"/>
    <p:sldLayoutId id="2147484226" r:id="rId2"/>
    <p:sldLayoutId id="2147484227" r:id="rId3"/>
    <p:sldLayoutId id="2147484228" r:id="rId4"/>
  </p:sldLayoutIdLst>
  <p:hf hdr="0" dt="0"/>
  <p:txStyles>
    <p:titleStyle>
      <a:lvl1pPr algn="r" defTabSz="810067" rtl="1" eaLnBrk="1" latinLnBrk="0" hangingPunct="1">
        <a:lnSpc>
          <a:spcPct val="90000"/>
        </a:lnSpc>
        <a:spcBef>
          <a:spcPct val="0"/>
        </a:spcBef>
        <a:buNone/>
        <a:defRPr sz="3898" kern="1200">
          <a:solidFill>
            <a:schemeClr val="tx1"/>
          </a:solidFill>
          <a:latin typeface="+mj-lt"/>
          <a:ea typeface="+mj-ea"/>
          <a:cs typeface="+mj-cs"/>
        </a:defRPr>
      </a:lvl1pPr>
    </p:titleStyle>
    <p:bodyStyle>
      <a:lvl1pPr marL="202517" indent="-202517" algn="r" defTabSz="810067" rtl="1" eaLnBrk="1" latinLnBrk="0" hangingPunct="1">
        <a:lnSpc>
          <a:spcPct val="90000"/>
        </a:lnSpc>
        <a:spcBef>
          <a:spcPts val="886"/>
        </a:spcBef>
        <a:buFont typeface="Arial" panose="020B0604020202020204" pitchFamily="34" charset="0"/>
        <a:buChar char="•"/>
        <a:defRPr sz="2481" kern="1200">
          <a:solidFill>
            <a:schemeClr val="tx1"/>
          </a:solidFill>
          <a:latin typeface="+mn-lt"/>
          <a:ea typeface="+mn-ea"/>
          <a:cs typeface="+mn-cs"/>
        </a:defRPr>
      </a:lvl1pPr>
      <a:lvl2pPr marL="607550" indent="-202517" algn="r" defTabSz="810067" rtl="1" eaLnBrk="1" latinLnBrk="0" hangingPunct="1">
        <a:lnSpc>
          <a:spcPct val="90000"/>
        </a:lnSpc>
        <a:spcBef>
          <a:spcPts val="443"/>
        </a:spcBef>
        <a:buFont typeface="Arial" panose="020B0604020202020204" pitchFamily="34" charset="0"/>
        <a:buChar char="•"/>
        <a:defRPr sz="2126" kern="1200">
          <a:solidFill>
            <a:schemeClr val="tx1"/>
          </a:solidFill>
          <a:latin typeface="+mn-lt"/>
          <a:ea typeface="+mn-ea"/>
          <a:cs typeface="+mn-cs"/>
        </a:defRPr>
      </a:lvl2pPr>
      <a:lvl3pPr marL="1012584" indent="-202517" algn="r" defTabSz="810067" rtl="1" eaLnBrk="1" latinLnBrk="0" hangingPunct="1">
        <a:lnSpc>
          <a:spcPct val="90000"/>
        </a:lnSpc>
        <a:spcBef>
          <a:spcPts val="443"/>
        </a:spcBef>
        <a:buFont typeface="Arial" panose="020B0604020202020204" pitchFamily="34" charset="0"/>
        <a:buChar char="•"/>
        <a:defRPr sz="1772" kern="1200">
          <a:solidFill>
            <a:schemeClr val="tx1"/>
          </a:solidFill>
          <a:latin typeface="+mn-lt"/>
          <a:ea typeface="+mn-ea"/>
          <a:cs typeface="+mn-cs"/>
        </a:defRPr>
      </a:lvl3pPr>
      <a:lvl4pPr marL="1417617" indent="-202517" algn="r" defTabSz="810067" rtl="1" eaLnBrk="1" latinLnBrk="0" hangingPunct="1">
        <a:lnSpc>
          <a:spcPct val="90000"/>
        </a:lnSpc>
        <a:spcBef>
          <a:spcPts val="443"/>
        </a:spcBef>
        <a:buFont typeface="Arial" panose="020B0604020202020204" pitchFamily="34" charset="0"/>
        <a:buChar char="•"/>
        <a:defRPr sz="1595" kern="1200">
          <a:solidFill>
            <a:schemeClr val="tx1"/>
          </a:solidFill>
          <a:latin typeface="+mn-lt"/>
          <a:ea typeface="+mn-ea"/>
          <a:cs typeface="+mn-cs"/>
        </a:defRPr>
      </a:lvl4pPr>
      <a:lvl5pPr marL="1822651" indent="-202517" algn="r" defTabSz="810067" rtl="1" eaLnBrk="1" latinLnBrk="0" hangingPunct="1">
        <a:lnSpc>
          <a:spcPct val="90000"/>
        </a:lnSpc>
        <a:spcBef>
          <a:spcPts val="443"/>
        </a:spcBef>
        <a:buFont typeface="Arial" panose="020B0604020202020204" pitchFamily="34" charset="0"/>
        <a:buChar char="•"/>
        <a:defRPr sz="1595" kern="1200">
          <a:solidFill>
            <a:schemeClr val="tx1"/>
          </a:solidFill>
          <a:latin typeface="+mn-lt"/>
          <a:ea typeface="+mn-ea"/>
          <a:cs typeface="+mn-cs"/>
        </a:defRPr>
      </a:lvl5pPr>
      <a:lvl6pPr marL="2227684" indent="-202517" algn="r" defTabSz="810067" rtl="1" eaLnBrk="1" latinLnBrk="0" hangingPunct="1">
        <a:lnSpc>
          <a:spcPct val="90000"/>
        </a:lnSpc>
        <a:spcBef>
          <a:spcPts val="443"/>
        </a:spcBef>
        <a:buFont typeface="Arial" panose="020B0604020202020204" pitchFamily="34" charset="0"/>
        <a:buChar char="•"/>
        <a:defRPr sz="1595" kern="1200">
          <a:solidFill>
            <a:schemeClr val="tx1"/>
          </a:solidFill>
          <a:latin typeface="+mn-lt"/>
          <a:ea typeface="+mn-ea"/>
          <a:cs typeface="+mn-cs"/>
        </a:defRPr>
      </a:lvl6pPr>
      <a:lvl7pPr marL="2632718" indent="-202517" algn="r" defTabSz="810067" rtl="1" eaLnBrk="1" latinLnBrk="0" hangingPunct="1">
        <a:lnSpc>
          <a:spcPct val="90000"/>
        </a:lnSpc>
        <a:spcBef>
          <a:spcPts val="443"/>
        </a:spcBef>
        <a:buFont typeface="Arial" panose="020B0604020202020204" pitchFamily="34" charset="0"/>
        <a:buChar char="•"/>
        <a:defRPr sz="1595" kern="1200">
          <a:solidFill>
            <a:schemeClr val="tx1"/>
          </a:solidFill>
          <a:latin typeface="+mn-lt"/>
          <a:ea typeface="+mn-ea"/>
          <a:cs typeface="+mn-cs"/>
        </a:defRPr>
      </a:lvl7pPr>
      <a:lvl8pPr marL="3037751" indent="-202517" algn="r" defTabSz="810067" rtl="1" eaLnBrk="1" latinLnBrk="0" hangingPunct="1">
        <a:lnSpc>
          <a:spcPct val="90000"/>
        </a:lnSpc>
        <a:spcBef>
          <a:spcPts val="443"/>
        </a:spcBef>
        <a:buFont typeface="Arial" panose="020B0604020202020204" pitchFamily="34" charset="0"/>
        <a:buChar char="•"/>
        <a:defRPr sz="1595" kern="1200">
          <a:solidFill>
            <a:schemeClr val="tx1"/>
          </a:solidFill>
          <a:latin typeface="+mn-lt"/>
          <a:ea typeface="+mn-ea"/>
          <a:cs typeface="+mn-cs"/>
        </a:defRPr>
      </a:lvl8pPr>
      <a:lvl9pPr marL="3442785" indent="-202517" algn="r" defTabSz="810067" rtl="1" eaLnBrk="1" latinLnBrk="0" hangingPunct="1">
        <a:lnSpc>
          <a:spcPct val="90000"/>
        </a:lnSpc>
        <a:spcBef>
          <a:spcPts val="443"/>
        </a:spcBef>
        <a:buFont typeface="Arial" panose="020B0604020202020204" pitchFamily="34" charset="0"/>
        <a:buChar char="•"/>
        <a:defRPr sz="1595" kern="1200">
          <a:solidFill>
            <a:schemeClr val="tx1"/>
          </a:solidFill>
          <a:latin typeface="+mn-lt"/>
          <a:ea typeface="+mn-ea"/>
          <a:cs typeface="+mn-cs"/>
        </a:defRPr>
      </a:lvl9pPr>
    </p:bodyStyle>
    <p:otherStyle>
      <a:defPPr>
        <a:defRPr lang="en-US"/>
      </a:defPPr>
      <a:lvl1pPr marL="0" algn="r" defTabSz="810067" rtl="1" eaLnBrk="1" latinLnBrk="0" hangingPunct="1">
        <a:defRPr sz="1595" kern="1200">
          <a:solidFill>
            <a:schemeClr val="tx1"/>
          </a:solidFill>
          <a:latin typeface="+mn-lt"/>
          <a:ea typeface="+mn-ea"/>
          <a:cs typeface="+mn-cs"/>
        </a:defRPr>
      </a:lvl1pPr>
      <a:lvl2pPr marL="405033" algn="r" defTabSz="810067" rtl="1" eaLnBrk="1" latinLnBrk="0" hangingPunct="1">
        <a:defRPr sz="1595" kern="1200">
          <a:solidFill>
            <a:schemeClr val="tx1"/>
          </a:solidFill>
          <a:latin typeface="+mn-lt"/>
          <a:ea typeface="+mn-ea"/>
          <a:cs typeface="+mn-cs"/>
        </a:defRPr>
      </a:lvl2pPr>
      <a:lvl3pPr marL="810067" algn="r" defTabSz="810067" rtl="1" eaLnBrk="1" latinLnBrk="0" hangingPunct="1">
        <a:defRPr sz="1595" kern="1200">
          <a:solidFill>
            <a:schemeClr val="tx1"/>
          </a:solidFill>
          <a:latin typeface="+mn-lt"/>
          <a:ea typeface="+mn-ea"/>
          <a:cs typeface="+mn-cs"/>
        </a:defRPr>
      </a:lvl3pPr>
      <a:lvl4pPr marL="1215100" algn="r" defTabSz="810067" rtl="1" eaLnBrk="1" latinLnBrk="0" hangingPunct="1">
        <a:defRPr sz="1595" kern="1200">
          <a:solidFill>
            <a:schemeClr val="tx1"/>
          </a:solidFill>
          <a:latin typeface="+mn-lt"/>
          <a:ea typeface="+mn-ea"/>
          <a:cs typeface="+mn-cs"/>
        </a:defRPr>
      </a:lvl4pPr>
      <a:lvl5pPr marL="1620134" algn="r" defTabSz="810067" rtl="1" eaLnBrk="1" latinLnBrk="0" hangingPunct="1">
        <a:defRPr sz="1595" kern="1200">
          <a:solidFill>
            <a:schemeClr val="tx1"/>
          </a:solidFill>
          <a:latin typeface="+mn-lt"/>
          <a:ea typeface="+mn-ea"/>
          <a:cs typeface="+mn-cs"/>
        </a:defRPr>
      </a:lvl5pPr>
      <a:lvl6pPr marL="2025167" algn="r" defTabSz="810067" rtl="1" eaLnBrk="1" latinLnBrk="0" hangingPunct="1">
        <a:defRPr sz="1595" kern="1200">
          <a:solidFill>
            <a:schemeClr val="tx1"/>
          </a:solidFill>
          <a:latin typeface="+mn-lt"/>
          <a:ea typeface="+mn-ea"/>
          <a:cs typeface="+mn-cs"/>
        </a:defRPr>
      </a:lvl6pPr>
      <a:lvl7pPr marL="2430201" algn="r" defTabSz="810067" rtl="1" eaLnBrk="1" latinLnBrk="0" hangingPunct="1">
        <a:defRPr sz="1595" kern="1200">
          <a:solidFill>
            <a:schemeClr val="tx1"/>
          </a:solidFill>
          <a:latin typeface="+mn-lt"/>
          <a:ea typeface="+mn-ea"/>
          <a:cs typeface="+mn-cs"/>
        </a:defRPr>
      </a:lvl7pPr>
      <a:lvl8pPr marL="2835234" algn="r" defTabSz="810067" rtl="1" eaLnBrk="1" latinLnBrk="0" hangingPunct="1">
        <a:defRPr sz="1595" kern="1200">
          <a:solidFill>
            <a:schemeClr val="tx1"/>
          </a:solidFill>
          <a:latin typeface="+mn-lt"/>
          <a:ea typeface="+mn-ea"/>
          <a:cs typeface="+mn-cs"/>
        </a:defRPr>
      </a:lvl8pPr>
      <a:lvl9pPr marL="3240268" algn="r" defTabSz="810067" rtl="1" eaLnBrk="1" latinLnBrk="0" hangingPunct="1">
        <a:defRPr sz="1595"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77250" name="Text Box 2"/>
          <p:cNvSpPr txBox="1">
            <a:spLocks noChangeArrowheads="1"/>
          </p:cNvSpPr>
          <p:nvPr userDrawn="1"/>
        </p:nvSpPr>
        <p:spPr bwMode="auto">
          <a:xfrm>
            <a:off x="5348169" y="1763714"/>
            <a:ext cx="1593949" cy="274637"/>
          </a:xfrm>
          <a:prstGeom prst="rect">
            <a:avLst/>
          </a:prstGeom>
          <a:noFill/>
          <a:ln w="9525" algn="ctr">
            <a:noFill/>
            <a:miter lim="800000"/>
            <a:headEnd/>
            <a:tailEnd/>
          </a:ln>
          <a:effectLst/>
        </p:spPr>
        <p:txBody>
          <a:bodyPr lIns="0" tIns="0" rIns="0" bIns="0"/>
          <a:lstStyle/>
          <a:p>
            <a:pPr marL="342900" indent="-342900">
              <a:lnSpc>
                <a:spcPct val="90000"/>
              </a:lnSpc>
              <a:spcAft>
                <a:spcPct val="20000"/>
              </a:spcAft>
              <a:defRPr/>
            </a:pPr>
            <a:endParaRPr lang="en-GB" sz="2400">
              <a:latin typeface="Tahoma" pitchFamily="34" charset="0"/>
            </a:endParaRPr>
          </a:p>
        </p:txBody>
      </p:sp>
      <p:pic>
        <p:nvPicPr>
          <p:cNvPr id="1027" name="Picture 3" descr="Presentation_Template_Innerpage_new"/>
          <p:cNvPicPr>
            <a:picLocks noChangeAspect="1" noChangeArrowheads="1"/>
          </p:cNvPicPr>
          <p:nvPr userDrawn="1"/>
        </p:nvPicPr>
        <p:blipFill>
          <a:blip r:embed="rId15" cstate="print"/>
          <a:srcRect t="45416"/>
          <a:stretch>
            <a:fillRect/>
          </a:stretch>
        </p:blipFill>
        <p:spPr bwMode="auto">
          <a:xfrm>
            <a:off x="0" y="3114676"/>
            <a:ext cx="10801350" cy="3743325"/>
          </a:xfrm>
          <a:prstGeom prst="rect">
            <a:avLst/>
          </a:prstGeom>
          <a:noFill/>
          <a:ln w="9525" algn="ctr">
            <a:noFill/>
            <a:miter lim="800000"/>
            <a:headEnd/>
            <a:tailEnd/>
          </a:ln>
        </p:spPr>
      </p:pic>
      <p:pic>
        <p:nvPicPr>
          <p:cNvPr id="1028" name="Picture 4"/>
          <p:cNvPicPr>
            <a:picLocks noChangeArrowheads="1"/>
          </p:cNvPicPr>
          <p:nvPr userDrawn="1"/>
        </p:nvPicPr>
        <p:blipFill>
          <a:blip r:embed="rId16" cstate="print">
            <a:clrChange>
              <a:clrFrom>
                <a:srgbClr val="FFFFFF"/>
              </a:clrFrom>
              <a:clrTo>
                <a:srgbClr val="FFFFFF">
                  <a:alpha val="0"/>
                </a:srgbClr>
              </a:clrTo>
            </a:clrChange>
          </a:blip>
          <a:srcRect/>
          <a:stretch>
            <a:fillRect/>
          </a:stretch>
        </p:blipFill>
        <p:spPr bwMode="auto">
          <a:xfrm>
            <a:off x="9563695" y="107950"/>
            <a:ext cx="1042630" cy="793750"/>
          </a:xfrm>
          <a:prstGeom prst="rect">
            <a:avLst/>
          </a:prstGeom>
          <a:noFill/>
          <a:ln w="9525" algn="ctr">
            <a:noFill/>
            <a:miter lim="800000"/>
            <a:headEnd/>
            <a:tailEnd/>
          </a:ln>
        </p:spPr>
      </p:pic>
      <p:sp>
        <p:nvSpPr>
          <p:cNvPr id="7" name="Rectangle 6"/>
          <p:cNvSpPr/>
          <p:nvPr userDrawn="1"/>
        </p:nvSpPr>
        <p:spPr bwMode="auto">
          <a:xfrm flipV="1">
            <a:off x="-90011" y="683959"/>
            <a:ext cx="9653175" cy="28800"/>
          </a:xfrm>
          <a:prstGeom prst="rect">
            <a:avLst/>
          </a:prstGeom>
          <a:gradFill flip="none" rotWithShape="1">
            <a:gsLst>
              <a:gs pos="0">
                <a:srgbClr val="69AE23"/>
              </a:gs>
              <a:gs pos="40000">
                <a:schemeClr val="accent1">
                  <a:shade val="67500"/>
                  <a:satMod val="115000"/>
                </a:schemeClr>
              </a:gs>
              <a:gs pos="57000">
                <a:srgbClr val="A9D1D4"/>
              </a:gs>
              <a:gs pos="100000">
                <a:schemeClr val="bg1"/>
              </a:gs>
            </a:gsLst>
            <a:lin ang="0" scaled="1"/>
            <a:tileRect/>
          </a:gradFill>
          <a:ln w="38100"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30000"/>
              </a:spcAft>
              <a:buClrTx/>
              <a:buSzTx/>
              <a:buFontTx/>
              <a:buNone/>
              <a:tabLst/>
            </a:pPr>
            <a:endParaRPr kumimoji="0" lang="en-GB" sz="2000" b="0" i="0" u="none" strike="noStrike" cap="none" normalizeH="0" baseline="0">
              <a:ln>
                <a:noFill/>
              </a:ln>
              <a:solidFill>
                <a:schemeClr val="tx1"/>
              </a:solidFill>
              <a:effectLst/>
              <a:latin typeface="Tahoma" pitchFamily="34" charset="0"/>
            </a:endParaRPr>
          </a:p>
        </p:txBody>
      </p:sp>
    </p:spTree>
    <p:extLst>
      <p:ext uri="{BB962C8B-B14F-4D97-AF65-F5344CB8AC3E}">
        <p14:creationId xmlns:p14="http://schemas.microsoft.com/office/powerpoint/2010/main" val="3408489359"/>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 id="2147484240" r:id="rId11"/>
    <p:sldLayoutId id="2147484241" r:id="rId12"/>
    <p:sldLayoutId id="2147484242" r:id="rId13"/>
  </p:sldLayoutIdLst>
  <p:txStyles>
    <p:titleStyle>
      <a:lvl1pPr algn="r" rtl="1" eaLnBrk="0" fontAlgn="base" hangingPunct="0">
        <a:lnSpc>
          <a:spcPct val="90000"/>
        </a:lnSpc>
        <a:spcBef>
          <a:spcPct val="0"/>
        </a:spcBef>
        <a:spcAft>
          <a:spcPct val="0"/>
        </a:spcAft>
        <a:defRPr sz="2800" b="1">
          <a:solidFill>
            <a:srgbClr val="4D4D4D"/>
          </a:solidFill>
          <a:latin typeface="+mj-lt"/>
          <a:ea typeface="+mj-ea"/>
          <a:cs typeface="+mj-cs"/>
        </a:defRPr>
      </a:lvl1pPr>
      <a:lvl2pPr algn="r" rtl="1" eaLnBrk="0" fontAlgn="base" hangingPunct="0">
        <a:lnSpc>
          <a:spcPct val="90000"/>
        </a:lnSpc>
        <a:spcBef>
          <a:spcPct val="0"/>
        </a:spcBef>
        <a:spcAft>
          <a:spcPct val="0"/>
        </a:spcAft>
        <a:defRPr sz="2800" b="1">
          <a:solidFill>
            <a:srgbClr val="4D4D4D"/>
          </a:solidFill>
          <a:latin typeface="Tahoma" pitchFamily="34" charset="0"/>
        </a:defRPr>
      </a:lvl2pPr>
      <a:lvl3pPr algn="r" rtl="1" eaLnBrk="0" fontAlgn="base" hangingPunct="0">
        <a:lnSpc>
          <a:spcPct val="90000"/>
        </a:lnSpc>
        <a:spcBef>
          <a:spcPct val="0"/>
        </a:spcBef>
        <a:spcAft>
          <a:spcPct val="0"/>
        </a:spcAft>
        <a:defRPr sz="2800" b="1">
          <a:solidFill>
            <a:srgbClr val="4D4D4D"/>
          </a:solidFill>
          <a:latin typeface="Tahoma" pitchFamily="34" charset="0"/>
        </a:defRPr>
      </a:lvl3pPr>
      <a:lvl4pPr algn="r" rtl="1" eaLnBrk="0" fontAlgn="base" hangingPunct="0">
        <a:lnSpc>
          <a:spcPct val="90000"/>
        </a:lnSpc>
        <a:spcBef>
          <a:spcPct val="0"/>
        </a:spcBef>
        <a:spcAft>
          <a:spcPct val="0"/>
        </a:spcAft>
        <a:defRPr sz="2800" b="1">
          <a:solidFill>
            <a:srgbClr val="4D4D4D"/>
          </a:solidFill>
          <a:latin typeface="Tahoma" pitchFamily="34" charset="0"/>
        </a:defRPr>
      </a:lvl4pPr>
      <a:lvl5pPr algn="r" rtl="1" eaLnBrk="0" fontAlgn="base" hangingPunct="0">
        <a:lnSpc>
          <a:spcPct val="90000"/>
        </a:lnSpc>
        <a:spcBef>
          <a:spcPct val="0"/>
        </a:spcBef>
        <a:spcAft>
          <a:spcPct val="0"/>
        </a:spcAft>
        <a:defRPr sz="2800" b="1">
          <a:solidFill>
            <a:srgbClr val="4D4D4D"/>
          </a:solidFill>
          <a:latin typeface="Tahoma" pitchFamily="34" charset="0"/>
        </a:defRPr>
      </a:lvl5pPr>
      <a:lvl6pPr marL="457200" algn="r" rtl="1" eaLnBrk="0" fontAlgn="base" hangingPunct="0">
        <a:lnSpc>
          <a:spcPct val="90000"/>
        </a:lnSpc>
        <a:spcBef>
          <a:spcPct val="0"/>
        </a:spcBef>
        <a:spcAft>
          <a:spcPct val="0"/>
        </a:spcAft>
        <a:defRPr sz="2800" b="1">
          <a:solidFill>
            <a:srgbClr val="4D4D4D"/>
          </a:solidFill>
          <a:latin typeface="Tahoma" pitchFamily="34" charset="0"/>
        </a:defRPr>
      </a:lvl6pPr>
      <a:lvl7pPr marL="914400" algn="r" rtl="1" eaLnBrk="0" fontAlgn="base" hangingPunct="0">
        <a:lnSpc>
          <a:spcPct val="90000"/>
        </a:lnSpc>
        <a:spcBef>
          <a:spcPct val="0"/>
        </a:spcBef>
        <a:spcAft>
          <a:spcPct val="0"/>
        </a:spcAft>
        <a:defRPr sz="2800" b="1">
          <a:solidFill>
            <a:srgbClr val="4D4D4D"/>
          </a:solidFill>
          <a:latin typeface="Tahoma" pitchFamily="34" charset="0"/>
        </a:defRPr>
      </a:lvl7pPr>
      <a:lvl8pPr marL="1371600" algn="r" rtl="1" eaLnBrk="0" fontAlgn="base" hangingPunct="0">
        <a:lnSpc>
          <a:spcPct val="90000"/>
        </a:lnSpc>
        <a:spcBef>
          <a:spcPct val="0"/>
        </a:spcBef>
        <a:spcAft>
          <a:spcPct val="0"/>
        </a:spcAft>
        <a:defRPr sz="2800" b="1">
          <a:solidFill>
            <a:srgbClr val="4D4D4D"/>
          </a:solidFill>
          <a:latin typeface="Tahoma" pitchFamily="34" charset="0"/>
        </a:defRPr>
      </a:lvl8pPr>
      <a:lvl9pPr marL="1828800" algn="r" rtl="1" eaLnBrk="0" fontAlgn="base" hangingPunct="0">
        <a:lnSpc>
          <a:spcPct val="90000"/>
        </a:lnSpc>
        <a:spcBef>
          <a:spcPct val="0"/>
        </a:spcBef>
        <a:spcAft>
          <a:spcPct val="0"/>
        </a:spcAft>
        <a:defRPr sz="2800" b="1">
          <a:solidFill>
            <a:srgbClr val="4D4D4D"/>
          </a:solidFill>
          <a:latin typeface="Tahoma" pitchFamily="34" charset="0"/>
        </a:defRPr>
      </a:lvl9pPr>
    </p:titleStyle>
    <p:bodyStyle>
      <a:lvl1pPr marL="342900" indent="-342900" algn="r" rtl="1" eaLnBrk="0" fontAlgn="base" hangingPunct="0">
        <a:lnSpc>
          <a:spcPct val="90000"/>
        </a:lnSpc>
        <a:spcBef>
          <a:spcPct val="0"/>
        </a:spcBef>
        <a:spcAft>
          <a:spcPct val="20000"/>
        </a:spcAft>
        <a:defRPr sz="2400">
          <a:solidFill>
            <a:schemeClr val="tx1"/>
          </a:solidFill>
          <a:latin typeface="+mn-lt"/>
          <a:ea typeface="+mn-ea"/>
          <a:cs typeface="+mn-cs"/>
        </a:defRPr>
      </a:lvl1pPr>
      <a:lvl2pPr marL="742950" indent="-285750" algn="r" rtl="1" eaLnBrk="0" fontAlgn="base" hangingPunct="0">
        <a:lnSpc>
          <a:spcPct val="90000"/>
        </a:lnSpc>
        <a:spcBef>
          <a:spcPct val="0"/>
        </a:spcBef>
        <a:spcAft>
          <a:spcPct val="20000"/>
        </a:spcAft>
        <a:buFont typeface="Wingdings" pitchFamily="2" charset="2"/>
        <a:buChar char="§"/>
        <a:defRPr sz="2000">
          <a:solidFill>
            <a:schemeClr val="tx1"/>
          </a:solidFill>
          <a:latin typeface="+mn-lt"/>
        </a:defRPr>
      </a:lvl2pPr>
      <a:lvl3pPr marL="1143000" indent="-228600" algn="r" rtl="1" eaLnBrk="0" fontAlgn="base" hangingPunct="0">
        <a:lnSpc>
          <a:spcPct val="90000"/>
        </a:lnSpc>
        <a:spcBef>
          <a:spcPct val="0"/>
        </a:spcBef>
        <a:spcAft>
          <a:spcPct val="20000"/>
        </a:spcAft>
        <a:buChar char="•"/>
        <a:defRPr>
          <a:solidFill>
            <a:schemeClr val="tx1"/>
          </a:solidFill>
          <a:latin typeface="+mn-lt"/>
        </a:defRPr>
      </a:lvl3pPr>
      <a:lvl4pPr marL="1600200" indent="-228600" algn="r" rtl="1" eaLnBrk="0" fontAlgn="base" hangingPunct="0">
        <a:spcBef>
          <a:spcPct val="20000"/>
        </a:spcBef>
        <a:spcAft>
          <a:spcPct val="0"/>
        </a:spcAft>
        <a:buChar char="–"/>
        <a:defRPr sz="2000">
          <a:solidFill>
            <a:schemeClr val="tx1"/>
          </a:solidFill>
          <a:latin typeface="Arial" charset="0"/>
        </a:defRPr>
      </a:lvl4pPr>
      <a:lvl5pPr marL="1885950" indent="-57150" algn="r" rtl="1" eaLnBrk="0" fontAlgn="base" hangingPunct="0">
        <a:spcBef>
          <a:spcPct val="20000"/>
        </a:spcBef>
        <a:spcAft>
          <a:spcPct val="0"/>
        </a:spcAft>
        <a:buChar char="»"/>
        <a:defRPr sz="2000">
          <a:solidFill>
            <a:schemeClr val="tx1"/>
          </a:solidFill>
          <a:latin typeface="Arial" charset="0"/>
        </a:defRPr>
      </a:lvl5pPr>
      <a:lvl6pPr marL="2343150" indent="-57150" algn="r" rtl="1" fontAlgn="base">
        <a:spcBef>
          <a:spcPct val="20000"/>
        </a:spcBef>
        <a:spcAft>
          <a:spcPct val="0"/>
        </a:spcAft>
        <a:buChar char="»"/>
        <a:defRPr sz="2000">
          <a:solidFill>
            <a:schemeClr val="tx1"/>
          </a:solidFill>
          <a:latin typeface="Arial" charset="0"/>
        </a:defRPr>
      </a:lvl6pPr>
      <a:lvl7pPr marL="2800350" indent="-57150" algn="r" rtl="1" fontAlgn="base">
        <a:spcBef>
          <a:spcPct val="20000"/>
        </a:spcBef>
        <a:spcAft>
          <a:spcPct val="0"/>
        </a:spcAft>
        <a:buChar char="»"/>
        <a:defRPr sz="2000">
          <a:solidFill>
            <a:schemeClr val="tx1"/>
          </a:solidFill>
          <a:latin typeface="Arial" charset="0"/>
        </a:defRPr>
      </a:lvl7pPr>
      <a:lvl8pPr marL="3257550" indent="-57150" algn="r" rtl="1" fontAlgn="base">
        <a:spcBef>
          <a:spcPct val="20000"/>
        </a:spcBef>
        <a:spcAft>
          <a:spcPct val="0"/>
        </a:spcAft>
        <a:buChar char="»"/>
        <a:defRPr sz="2000">
          <a:solidFill>
            <a:schemeClr val="tx1"/>
          </a:solidFill>
          <a:latin typeface="Arial" charset="0"/>
        </a:defRPr>
      </a:lvl8pPr>
      <a:lvl9pPr marL="3714750" indent="-57150" algn="r" rtl="1" fontAlgn="base">
        <a:spcBef>
          <a:spcPct val="20000"/>
        </a:spcBef>
        <a:spcAft>
          <a:spcPct val="0"/>
        </a:spcAft>
        <a:buChar char="»"/>
        <a:defRPr sz="2000">
          <a:solidFill>
            <a:schemeClr val="tx1"/>
          </a:solidFill>
          <a:latin typeface="Arial" charset="0"/>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77250" name="Text Box 2"/>
          <p:cNvSpPr txBox="1">
            <a:spLocks noChangeArrowheads="1"/>
          </p:cNvSpPr>
          <p:nvPr/>
        </p:nvSpPr>
        <p:spPr bwMode="auto">
          <a:xfrm>
            <a:off x="5348170" y="1763714"/>
            <a:ext cx="1593949" cy="274637"/>
          </a:xfrm>
          <a:prstGeom prst="rect">
            <a:avLst/>
          </a:prstGeom>
          <a:noFill/>
          <a:ln w="9525" algn="ctr">
            <a:noFill/>
            <a:miter lim="800000"/>
            <a:headEnd/>
            <a:tailEnd/>
          </a:ln>
          <a:effectLst/>
        </p:spPr>
        <p:txBody>
          <a:bodyPr lIns="0" tIns="0" rIns="0" bIns="0"/>
          <a:lstStyle/>
          <a:p>
            <a:pPr marL="257175" indent="-257175">
              <a:lnSpc>
                <a:spcPct val="90000"/>
              </a:lnSpc>
              <a:spcAft>
                <a:spcPct val="20000"/>
              </a:spcAft>
              <a:defRPr/>
            </a:pPr>
            <a:endParaRPr lang="en-GB" sz="1800">
              <a:latin typeface="Tahoma" pitchFamily="34" charset="0"/>
            </a:endParaRPr>
          </a:p>
        </p:txBody>
      </p:sp>
      <p:pic>
        <p:nvPicPr>
          <p:cNvPr id="1027" name="Picture 3" descr="Presentation_Template_Innerpage_new"/>
          <p:cNvPicPr>
            <a:picLocks noChangeAspect="1" noChangeArrowheads="1"/>
          </p:cNvPicPr>
          <p:nvPr/>
        </p:nvPicPr>
        <p:blipFill>
          <a:blip r:embed="rId5" cstate="print"/>
          <a:srcRect t="45416"/>
          <a:stretch>
            <a:fillRect/>
          </a:stretch>
        </p:blipFill>
        <p:spPr bwMode="auto">
          <a:xfrm>
            <a:off x="0" y="3114678"/>
            <a:ext cx="10801350" cy="3743325"/>
          </a:xfrm>
          <a:prstGeom prst="rect">
            <a:avLst/>
          </a:prstGeom>
          <a:noFill/>
          <a:ln w="9525" algn="ctr">
            <a:noFill/>
            <a:miter lim="800000"/>
            <a:headEnd/>
            <a:tailEnd/>
          </a:ln>
        </p:spPr>
      </p:pic>
      <p:pic>
        <p:nvPicPr>
          <p:cNvPr id="1028" name="Picture 4"/>
          <p:cNvPicPr>
            <a:picLocks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9721216" y="107950"/>
            <a:ext cx="885111" cy="793750"/>
          </a:xfrm>
          <a:prstGeom prst="rect">
            <a:avLst/>
          </a:prstGeom>
          <a:noFill/>
          <a:ln w="9525" algn="ctr">
            <a:noFill/>
            <a:miter lim="800000"/>
            <a:headEnd/>
            <a:tailEnd/>
          </a:ln>
        </p:spPr>
      </p:pic>
      <p:sp>
        <p:nvSpPr>
          <p:cNvPr id="7" name="Rectangle 6"/>
          <p:cNvSpPr/>
          <p:nvPr/>
        </p:nvSpPr>
        <p:spPr bwMode="auto">
          <a:xfrm flipV="1">
            <a:off x="-90011" y="683959"/>
            <a:ext cx="9653175" cy="28800"/>
          </a:xfrm>
          <a:prstGeom prst="rect">
            <a:avLst/>
          </a:prstGeom>
          <a:gradFill flip="none" rotWithShape="1">
            <a:gsLst>
              <a:gs pos="0">
                <a:srgbClr val="69AE23"/>
              </a:gs>
              <a:gs pos="40000">
                <a:schemeClr val="accent1">
                  <a:shade val="67500"/>
                  <a:satMod val="115000"/>
                </a:schemeClr>
              </a:gs>
              <a:gs pos="57000">
                <a:srgbClr val="A9D1D4"/>
              </a:gs>
              <a:gs pos="100000">
                <a:schemeClr val="bg1"/>
              </a:gs>
            </a:gsLst>
            <a:lin ang="0" scaled="1"/>
            <a:tileRect/>
          </a:gradFill>
          <a:ln w="38100"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685800" rtl="0" eaLnBrk="0" fontAlgn="base" latinLnBrk="0" hangingPunct="0">
              <a:lnSpc>
                <a:spcPct val="90000"/>
              </a:lnSpc>
              <a:spcBef>
                <a:spcPct val="0"/>
              </a:spcBef>
              <a:spcAft>
                <a:spcPct val="30000"/>
              </a:spcAft>
              <a:buClrTx/>
              <a:buSzTx/>
              <a:buFontTx/>
              <a:buNone/>
              <a:tabLst/>
            </a:pPr>
            <a:endParaRPr kumimoji="0" lang="en-GB" sz="1500" b="0" i="0" u="none" strike="noStrike" cap="none" normalizeH="0" baseline="0">
              <a:ln>
                <a:noFill/>
              </a:ln>
              <a:solidFill>
                <a:schemeClr val="tx1"/>
              </a:solidFill>
              <a:effectLst/>
              <a:latin typeface="Tahoma" pitchFamily="34" charset="0"/>
            </a:endParaRPr>
          </a:p>
        </p:txBody>
      </p:sp>
    </p:spTree>
    <p:extLst>
      <p:ext uri="{BB962C8B-B14F-4D97-AF65-F5344CB8AC3E}">
        <p14:creationId xmlns:p14="http://schemas.microsoft.com/office/powerpoint/2010/main" val="2876408566"/>
      </p:ext>
    </p:extLst>
  </p:cSld>
  <p:clrMap bg1="lt1" tx1="dk1" bg2="lt2" tx2="dk2" accent1="accent1" accent2="accent2" accent3="accent3" accent4="accent4" accent5="accent5" accent6="accent6" hlink="hlink" folHlink="folHlink"/>
  <p:sldLayoutIdLst>
    <p:sldLayoutId id="2147484244" r:id="rId1"/>
    <p:sldLayoutId id="2147484245" r:id="rId2"/>
    <p:sldLayoutId id="2147484246" r:id="rId3"/>
  </p:sldLayoutIdLst>
  <p:hf hdr="0" dt="0"/>
  <p:txStyles>
    <p:titleStyle>
      <a:lvl1pPr algn="r" rtl="1" eaLnBrk="1" fontAlgn="base" hangingPunct="1">
        <a:lnSpc>
          <a:spcPct val="90000"/>
        </a:lnSpc>
        <a:spcBef>
          <a:spcPct val="0"/>
        </a:spcBef>
        <a:spcAft>
          <a:spcPct val="0"/>
        </a:spcAft>
        <a:defRPr sz="2100" b="1">
          <a:solidFill>
            <a:srgbClr val="4D4D4D"/>
          </a:solidFill>
          <a:latin typeface="+mj-lt"/>
          <a:ea typeface="+mj-ea"/>
          <a:cs typeface="+mj-cs"/>
        </a:defRPr>
      </a:lvl1pPr>
      <a:lvl2pPr algn="r" rtl="1" eaLnBrk="1" fontAlgn="base" hangingPunct="1">
        <a:lnSpc>
          <a:spcPct val="90000"/>
        </a:lnSpc>
        <a:spcBef>
          <a:spcPct val="0"/>
        </a:spcBef>
        <a:spcAft>
          <a:spcPct val="0"/>
        </a:spcAft>
        <a:defRPr sz="2100" b="1">
          <a:solidFill>
            <a:srgbClr val="4D4D4D"/>
          </a:solidFill>
          <a:latin typeface="Tahoma" pitchFamily="34" charset="0"/>
        </a:defRPr>
      </a:lvl2pPr>
      <a:lvl3pPr algn="r" rtl="1" eaLnBrk="1" fontAlgn="base" hangingPunct="1">
        <a:lnSpc>
          <a:spcPct val="90000"/>
        </a:lnSpc>
        <a:spcBef>
          <a:spcPct val="0"/>
        </a:spcBef>
        <a:spcAft>
          <a:spcPct val="0"/>
        </a:spcAft>
        <a:defRPr sz="2100" b="1">
          <a:solidFill>
            <a:srgbClr val="4D4D4D"/>
          </a:solidFill>
          <a:latin typeface="Tahoma" pitchFamily="34" charset="0"/>
        </a:defRPr>
      </a:lvl3pPr>
      <a:lvl4pPr algn="r" rtl="1" eaLnBrk="1" fontAlgn="base" hangingPunct="1">
        <a:lnSpc>
          <a:spcPct val="90000"/>
        </a:lnSpc>
        <a:spcBef>
          <a:spcPct val="0"/>
        </a:spcBef>
        <a:spcAft>
          <a:spcPct val="0"/>
        </a:spcAft>
        <a:defRPr sz="2100" b="1">
          <a:solidFill>
            <a:srgbClr val="4D4D4D"/>
          </a:solidFill>
          <a:latin typeface="Tahoma" pitchFamily="34" charset="0"/>
        </a:defRPr>
      </a:lvl4pPr>
      <a:lvl5pPr algn="r" rtl="1" eaLnBrk="1" fontAlgn="base" hangingPunct="1">
        <a:lnSpc>
          <a:spcPct val="90000"/>
        </a:lnSpc>
        <a:spcBef>
          <a:spcPct val="0"/>
        </a:spcBef>
        <a:spcAft>
          <a:spcPct val="0"/>
        </a:spcAft>
        <a:defRPr sz="2100" b="1">
          <a:solidFill>
            <a:srgbClr val="4D4D4D"/>
          </a:solidFill>
          <a:latin typeface="Tahoma" pitchFamily="34" charset="0"/>
        </a:defRPr>
      </a:lvl5pPr>
      <a:lvl6pPr marL="342900" algn="r" rtl="1" eaLnBrk="1" fontAlgn="base" hangingPunct="1">
        <a:lnSpc>
          <a:spcPct val="90000"/>
        </a:lnSpc>
        <a:spcBef>
          <a:spcPct val="0"/>
        </a:spcBef>
        <a:spcAft>
          <a:spcPct val="0"/>
        </a:spcAft>
        <a:defRPr sz="2100" b="1">
          <a:solidFill>
            <a:srgbClr val="4D4D4D"/>
          </a:solidFill>
          <a:latin typeface="Tahoma" pitchFamily="34" charset="0"/>
        </a:defRPr>
      </a:lvl6pPr>
      <a:lvl7pPr marL="685800" algn="r" rtl="1" eaLnBrk="1" fontAlgn="base" hangingPunct="1">
        <a:lnSpc>
          <a:spcPct val="90000"/>
        </a:lnSpc>
        <a:spcBef>
          <a:spcPct val="0"/>
        </a:spcBef>
        <a:spcAft>
          <a:spcPct val="0"/>
        </a:spcAft>
        <a:defRPr sz="2100" b="1">
          <a:solidFill>
            <a:srgbClr val="4D4D4D"/>
          </a:solidFill>
          <a:latin typeface="Tahoma" pitchFamily="34" charset="0"/>
        </a:defRPr>
      </a:lvl7pPr>
      <a:lvl8pPr marL="1028700" algn="r" rtl="1" eaLnBrk="1" fontAlgn="base" hangingPunct="1">
        <a:lnSpc>
          <a:spcPct val="90000"/>
        </a:lnSpc>
        <a:spcBef>
          <a:spcPct val="0"/>
        </a:spcBef>
        <a:spcAft>
          <a:spcPct val="0"/>
        </a:spcAft>
        <a:defRPr sz="2100" b="1">
          <a:solidFill>
            <a:srgbClr val="4D4D4D"/>
          </a:solidFill>
          <a:latin typeface="Tahoma" pitchFamily="34" charset="0"/>
        </a:defRPr>
      </a:lvl8pPr>
      <a:lvl9pPr marL="1371600" algn="r" rtl="1" eaLnBrk="1" fontAlgn="base" hangingPunct="1">
        <a:lnSpc>
          <a:spcPct val="90000"/>
        </a:lnSpc>
        <a:spcBef>
          <a:spcPct val="0"/>
        </a:spcBef>
        <a:spcAft>
          <a:spcPct val="0"/>
        </a:spcAft>
        <a:defRPr sz="2100" b="1">
          <a:solidFill>
            <a:srgbClr val="4D4D4D"/>
          </a:solidFill>
          <a:latin typeface="Tahoma" pitchFamily="34" charset="0"/>
        </a:defRPr>
      </a:lvl9pPr>
    </p:titleStyle>
    <p:bodyStyle>
      <a:lvl1pPr marL="257175" indent="-257175" algn="r" rtl="1" eaLnBrk="1" fontAlgn="base" hangingPunct="1">
        <a:lnSpc>
          <a:spcPct val="90000"/>
        </a:lnSpc>
        <a:spcBef>
          <a:spcPct val="0"/>
        </a:spcBef>
        <a:spcAft>
          <a:spcPct val="20000"/>
        </a:spcAft>
        <a:defRPr sz="1800">
          <a:solidFill>
            <a:schemeClr val="tx1"/>
          </a:solidFill>
          <a:latin typeface="+mn-lt"/>
          <a:ea typeface="+mn-ea"/>
          <a:cs typeface="+mn-cs"/>
        </a:defRPr>
      </a:lvl1pPr>
      <a:lvl2pPr marL="557213" indent="-214313" algn="r" rtl="1" eaLnBrk="1" fontAlgn="base" hangingPunct="1">
        <a:lnSpc>
          <a:spcPct val="90000"/>
        </a:lnSpc>
        <a:spcBef>
          <a:spcPct val="0"/>
        </a:spcBef>
        <a:spcAft>
          <a:spcPct val="20000"/>
        </a:spcAft>
        <a:buFont typeface="Wingdings" pitchFamily="2" charset="2"/>
        <a:buChar char="§"/>
        <a:defRPr sz="1500">
          <a:solidFill>
            <a:schemeClr val="tx1"/>
          </a:solidFill>
          <a:latin typeface="+mn-lt"/>
        </a:defRPr>
      </a:lvl2pPr>
      <a:lvl3pPr marL="857250" indent="-171450" algn="r" rtl="1" eaLnBrk="1" fontAlgn="base" hangingPunct="1">
        <a:lnSpc>
          <a:spcPct val="90000"/>
        </a:lnSpc>
        <a:spcBef>
          <a:spcPct val="0"/>
        </a:spcBef>
        <a:spcAft>
          <a:spcPct val="20000"/>
        </a:spcAft>
        <a:buChar char="•"/>
        <a:defRPr>
          <a:solidFill>
            <a:schemeClr val="tx1"/>
          </a:solidFill>
          <a:latin typeface="+mn-lt"/>
        </a:defRPr>
      </a:lvl3pPr>
      <a:lvl4pPr marL="1200150" indent="-171450" algn="r" rtl="1" eaLnBrk="1" fontAlgn="base" hangingPunct="1">
        <a:spcBef>
          <a:spcPct val="20000"/>
        </a:spcBef>
        <a:spcAft>
          <a:spcPct val="0"/>
        </a:spcAft>
        <a:buChar char="–"/>
        <a:defRPr sz="1500">
          <a:solidFill>
            <a:schemeClr val="tx1"/>
          </a:solidFill>
          <a:latin typeface="Arial" charset="0"/>
        </a:defRPr>
      </a:lvl4pPr>
      <a:lvl5pPr marL="1414463" indent="-42863" algn="r" rtl="1" eaLnBrk="1" fontAlgn="base" hangingPunct="1">
        <a:spcBef>
          <a:spcPct val="20000"/>
        </a:spcBef>
        <a:spcAft>
          <a:spcPct val="0"/>
        </a:spcAft>
        <a:buChar char="»"/>
        <a:defRPr sz="1500">
          <a:solidFill>
            <a:schemeClr val="tx1"/>
          </a:solidFill>
          <a:latin typeface="Arial" charset="0"/>
        </a:defRPr>
      </a:lvl5pPr>
      <a:lvl6pPr marL="1757363" indent="-42863" algn="r" rtl="1" eaLnBrk="1" fontAlgn="base" hangingPunct="1">
        <a:spcBef>
          <a:spcPct val="20000"/>
        </a:spcBef>
        <a:spcAft>
          <a:spcPct val="0"/>
        </a:spcAft>
        <a:buChar char="»"/>
        <a:defRPr sz="1500">
          <a:solidFill>
            <a:schemeClr val="tx1"/>
          </a:solidFill>
          <a:latin typeface="Arial" charset="0"/>
        </a:defRPr>
      </a:lvl6pPr>
      <a:lvl7pPr marL="2100263" indent="-42863" algn="r" rtl="1" eaLnBrk="1" fontAlgn="base" hangingPunct="1">
        <a:spcBef>
          <a:spcPct val="20000"/>
        </a:spcBef>
        <a:spcAft>
          <a:spcPct val="0"/>
        </a:spcAft>
        <a:buChar char="»"/>
        <a:defRPr sz="1500">
          <a:solidFill>
            <a:schemeClr val="tx1"/>
          </a:solidFill>
          <a:latin typeface="Arial" charset="0"/>
        </a:defRPr>
      </a:lvl7pPr>
      <a:lvl8pPr marL="2443163" indent="-42863" algn="r" rtl="1" eaLnBrk="1" fontAlgn="base" hangingPunct="1">
        <a:spcBef>
          <a:spcPct val="20000"/>
        </a:spcBef>
        <a:spcAft>
          <a:spcPct val="0"/>
        </a:spcAft>
        <a:buChar char="»"/>
        <a:defRPr sz="1500">
          <a:solidFill>
            <a:schemeClr val="tx1"/>
          </a:solidFill>
          <a:latin typeface="Arial" charset="0"/>
        </a:defRPr>
      </a:lvl8pPr>
      <a:lvl9pPr marL="2786063" indent="-42863" algn="r" rtl="1" eaLnBrk="1" fontAlgn="base" hangingPunct="1">
        <a:spcBef>
          <a:spcPct val="20000"/>
        </a:spcBef>
        <a:spcAft>
          <a:spcPct val="0"/>
        </a:spcAft>
        <a:buChar char="»"/>
        <a:defRPr sz="1500">
          <a:solidFill>
            <a:schemeClr val="tx1"/>
          </a:solidFill>
          <a:latin typeface="Arial" charset="0"/>
        </a:defRPr>
      </a:lvl9pPr>
    </p:bodyStyle>
    <p:otherStyle>
      <a:defPPr>
        <a:defRPr lang="en-US"/>
      </a:defPPr>
      <a:lvl1pPr marL="0" algn="r" defTabSz="685800" rtl="1" eaLnBrk="1" latinLnBrk="0" hangingPunct="1">
        <a:defRPr sz="1350" kern="1200">
          <a:solidFill>
            <a:schemeClr val="tx1"/>
          </a:solidFill>
          <a:latin typeface="+mn-lt"/>
          <a:ea typeface="+mn-ea"/>
          <a:cs typeface="+mn-cs"/>
        </a:defRPr>
      </a:lvl1pPr>
      <a:lvl2pPr marL="342900" algn="r" defTabSz="685800" rtl="1" eaLnBrk="1" latinLnBrk="0" hangingPunct="1">
        <a:defRPr sz="1350" kern="1200">
          <a:solidFill>
            <a:schemeClr val="tx1"/>
          </a:solidFill>
          <a:latin typeface="+mn-lt"/>
          <a:ea typeface="+mn-ea"/>
          <a:cs typeface="+mn-cs"/>
        </a:defRPr>
      </a:lvl2pPr>
      <a:lvl3pPr marL="685800" algn="r" defTabSz="685800" rtl="1" eaLnBrk="1" latinLnBrk="0" hangingPunct="1">
        <a:defRPr sz="1350" kern="1200">
          <a:solidFill>
            <a:schemeClr val="tx1"/>
          </a:solidFill>
          <a:latin typeface="+mn-lt"/>
          <a:ea typeface="+mn-ea"/>
          <a:cs typeface="+mn-cs"/>
        </a:defRPr>
      </a:lvl3pPr>
      <a:lvl4pPr marL="1028700" algn="r" defTabSz="685800" rtl="1" eaLnBrk="1" latinLnBrk="0" hangingPunct="1">
        <a:defRPr sz="1350" kern="1200">
          <a:solidFill>
            <a:schemeClr val="tx1"/>
          </a:solidFill>
          <a:latin typeface="+mn-lt"/>
          <a:ea typeface="+mn-ea"/>
          <a:cs typeface="+mn-cs"/>
        </a:defRPr>
      </a:lvl4pPr>
      <a:lvl5pPr marL="1371600" algn="r" defTabSz="685800" rtl="1" eaLnBrk="1" latinLnBrk="0" hangingPunct="1">
        <a:defRPr sz="1350" kern="1200">
          <a:solidFill>
            <a:schemeClr val="tx1"/>
          </a:solidFill>
          <a:latin typeface="+mn-lt"/>
          <a:ea typeface="+mn-ea"/>
          <a:cs typeface="+mn-cs"/>
        </a:defRPr>
      </a:lvl5pPr>
      <a:lvl6pPr marL="1714500" algn="r" defTabSz="685800" rtl="1" eaLnBrk="1" latinLnBrk="0" hangingPunct="1">
        <a:defRPr sz="1350" kern="1200">
          <a:solidFill>
            <a:schemeClr val="tx1"/>
          </a:solidFill>
          <a:latin typeface="+mn-lt"/>
          <a:ea typeface="+mn-ea"/>
          <a:cs typeface="+mn-cs"/>
        </a:defRPr>
      </a:lvl6pPr>
      <a:lvl7pPr marL="2057400" algn="r" defTabSz="685800" rtl="1" eaLnBrk="1" latinLnBrk="0" hangingPunct="1">
        <a:defRPr sz="1350" kern="1200">
          <a:solidFill>
            <a:schemeClr val="tx1"/>
          </a:solidFill>
          <a:latin typeface="+mn-lt"/>
          <a:ea typeface="+mn-ea"/>
          <a:cs typeface="+mn-cs"/>
        </a:defRPr>
      </a:lvl7pPr>
      <a:lvl8pPr marL="2400300" algn="r" defTabSz="685800" rtl="1" eaLnBrk="1" latinLnBrk="0" hangingPunct="1">
        <a:defRPr sz="1350" kern="1200">
          <a:solidFill>
            <a:schemeClr val="tx1"/>
          </a:solidFill>
          <a:latin typeface="+mn-lt"/>
          <a:ea typeface="+mn-ea"/>
          <a:cs typeface="+mn-cs"/>
        </a:defRPr>
      </a:lvl8pPr>
      <a:lvl9pPr marL="2743200" algn="r" defTabSz="685800" rtl="1"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9" descr="Presentation_Template_Innerpage_new"/>
          <p:cNvPicPr>
            <a:picLocks noChangeAspect="1" noChangeArrowheads="1"/>
          </p:cNvPicPr>
          <p:nvPr/>
        </p:nvPicPr>
        <p:blipFill>
          <a:blip r:embed="rId14" cstate="print"/>
          <a:srcRect t="45416"/>
          <a:stretch>
            <a:fillRect/>
          </a:stretch>
        </p:blipFill>
        <p:spPr bwMode="auto">
          <a:xfrm>
            <a:off x="0" y="3114679"/>
            <a:ext cx="10801350" cy="3743325"/>
          </a:xfrm>
          <a:prstGeom prst="rect">
            <a:avLst/>
          </a:prstGeom>
          <a:noFill/>
          <a:ln w="9525">
            <a:noFill/>
            <a:miter lim="800000"/>
            <a:headEnd/>
            <a:tailEnd/>
          </a:ln>
        </p:spPr>
      </p:pic>
      <p:pic>
        <p:nvPicPr>
          <p:cNvPr id="1027" name="Picture 10"/>
          <p:cNvPicPr>
            <a:picLocks noChangeArrowheads="1"/>
          </p:cNvPicPr>
          <p:nvPr/>
        </p:nvPicPr>
        <p:blipFill>
          <a:blip r:embed="rId15" cstate="print">
            <a:clrChange>
              <a:clrFrom>
                <a:srgbClr val="FFFFFF"/>
              </a:clrFrom>
              <a:clrTo>
                <a:srgbClr val="FFFFFF">
                  <a:alpha val="0"/>
                </a:srgbClr>
              </a:clrTo>
            </a:clrChange>
            <a:lum bright="-6000"/>
          </a:blip>
          <a:srcRect/>
          <a:stretch>
            <a:fillRect/>
          </a:stretch>
        </p:blipFill>
        <p:spPr bwMode="auto">
          <a:xfrm>
            <a:off x="9563697" y="107951"/>
            <a:ext cx="1042631" cy="793750"/>
          </a:xfrm>
          <a:prstGeom prst="rect">
            <a:avLst/>
          </a:prstGeom>
          <a:noFill/>
          <a:ln w="9525">
            <a:noFill/>
            <a:miter lim="800000"/>
            <a:headEnd/>
            <a:tailEnd/>
          </a:ln>
        </p:spPr>
      </p:pic>
      <p:sp>
        <p:nvSpPr>
          <p:cNvPr id="1028" name="Rectangle 2"/>
          <p:cNvSpPr>
            <a:spLocks noGrp="1" noChangeArrowheads="1"/>
          </p:cNvSpPr>
          <p:nvPr>
            <p:ph type="title"/>
          </p:nvPr>
        </p:nvSpPr>
        <p:spPr bwMode="auto">
          <a:xfrm>
            <a:off x="382548" y="142878"/>
            <a:ext cx="9721215" cy="8223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endParaRPr lang="en-GB"/>
          </a:p>
        </p:txBody>
      </p:sp>
      <p:sp>
        <p:nvSpPr>
          <p:cNvPr id="1029" name="Rectangle 3"/>
          <p:cNvSpPr>
            <a:spLocks noGrp="1" noChangeArrowheads="1"/>
          </p:cNvSpPr>
          <p:nvPr>
            <p:ph type="body" idx="1"/>
          </p:nvPr>
        </p:nvSpPr>
        <p:spPr bwMode="auto">
          <a:xfrm>
            <a:off x="382553" y="1079501"/>
            <a:ext cx="10071884" cy="516255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p:txBody>
      </p:sp>
      <p:sp>
        <p:nvSpPr>
          <p:cNvPr id="180238" name="Rectangle 14"/>
          <p:cNvSpPr>
            <a:spLocks noGrp="1" noChangeArrowheads="1"/>
          </p:cNvSpPr>
          <p:nvPr>
            <p:ph type="sldNum" sz="quarter" idx="4"/>
          </p:nvPr>
        </p:nvSpPr>
        <p:spPr bwMode="auto">
          <a:xfrm>
            <a:off x="10137517" y="6564313"/>
            <a:ext cx="545694" cy="284162"/>
          </a:xfrm>
          <a:prstGeom prst="rect">
            <a:avLst/>
          </a:prstGeom>
          <a:noFill/>
          <a:ln w="9525">
            <a:noFill/>
            <a:miter lim="800000"/>
            <a:headEnd/>
            <a:tailEnd/>
          </a:ln>
          <a:effectLst/>
        </p:spPr>
        <p:txBody>
          <a:bodyPr vert="horz" wrap="none" lIns="0" tIns="0" rIns="0" bIns="0" numCol="1" anchor="t" anchorCtr="0" compatLnSpc="1">
            <a:prstTxWarp prst="textNoShape">
              <a:avLst/>
            </a:prstTxWarp>
          </a:bodyPr>
          <a:lstStyle>
            <a:lvl1pPr algn="r" eaLnBrk="0" hangingPunct="0">
              <a:lnSpc>
                <a:spcPct val="100000"/>
              </a:lnSpc>
              <a:defRPr sz="1700">
                <a:solidFill>
                  <a:schemeClr val="bg1"/>
                </a:solidFill>
              </a:defRPr>
            </a:lvl1pPr>
          </a:lstStyle>
          <a:p>
            <a:fld id="{D5685D6E-437C-41ED-8F33-19D8F180FF25}" type="slidenum">
              <a:rPr lang="en-GB" smtClean="0"/>
              <a:t>‹#›</a:t>
            </a:fld>
            <a:endParaRPr lang="en-GB"/>
          </a:p>
        </p:txBody>
      </p:sp>
    </p:spTree>
    <p:extLst>
      <p:ext uri="{BB962C8B-B14F-4D97-AF65-F5344CB8AC3E}">
        <p14:creationId xmlns:p14="http://schemas.microsoft.com/office/powerpoint/2010/main" val="2777361682"/>
      </p:ext>
    </p:extLst>
  </p:cSld>
  <p:clrMap bg1="lt1" tx1="dk1" bg2="lt2" tx2="dk2" accent1="accent1" accent2="accent2" accent3="accent3" accent4="accent4" accent5="accent5" accent6="accent6" hlink="hlink" folHlink="folHlink"/>
  <p:sldLayoutIdLst>
    <p:sldLayoutId id="2147484248" r:id="rId1"/>
    <p:sldLayoutId id="2147484249" r:id="rId2"/>
    <p:sldLayoutId id="2147484250" r:id="rId3"/>
    <p:sldLayoutId id="2147484251" r:id="rId4"/>
    <p:sldLayoutId id="2147484252" r:id="rId5"/>
    <p:sldLayoutId id="2147484253" r:id="rId6"/>
    <p:sldLayoutId id="2147484254" r:id="rId7"/>
    <p:sldLayoutId id="2147484255" r:id="rId8"/>
    <p:sldLayoutId id="2147484256" r:id="rId9"/>
    <p:sldLayoutId id="2147484257" r:id="rId10"/>
    <p:sldLayoutId id="2147484258" r:id="rId11"/>
    <p:sldLayoutId id="2147484259" r:id="rId12"/>
  </p:sldLayoutIdLst>
  <p:hf hdr="0" ftr="0" dt="0"/>
  <p:txStyles>
    <p:titleStyle>
      <a:lvl1pPr algn="r" rtl="1" eaLnBrk="1" fontAlgn="base" hangingPunct="1">
        <a:lnSpc>
          <a:spcPct val="90000"/>
        </a:lnSpc>
        <a:spcBef>
          <a:spcPct val="0"/>
        </a:spcBef>
        <a:spcAft>
          <a:spcPct val="0"/>
        </a:spcAft>
        <a:defRPr sz="3900" b="1">
          <a:solidFill>
            <a:srgbClr val="333333"/>
          </a:solidFill>
          <a:latin typeface="+mj-lt"/>
          <a:ea typeface="+mj-ea"/>
          <a:cs typeface="+mj-cs"/>
        </a:defRPr>
      </a:lvl1pPr>
      <a:lvl2pPr algn="r" rtl="1" eaLnBrk="1" fontAlgn="base" hangingPunct="1">
        <a:lnSpc>
          <a:spcPct val="90000"/>
        </a:lnSpc>
        <a:spcBef>
          <a:spcPct val="0"/>
        </a:spcBef>
        <a:spcAft>
          <a:spcPct val="0"/>
        </a:spcAft>
        <a:defRPr sz="3900" b="1">
          <a:solidFill>
            <a:srgbClr val="333333"/>
          </a:solidFill>
          <a:latin typeface="Tahoma" pitchFamily="34" charset="0"/>
        </a:defRPr>
      </a:lvl2pPr>
      <a:lvl3pPr algn="r" rtl="1" eaLnBrk="1" fontAlgn="base" hangingPunct="1">
        <a:lnSpc>
          <a:spcPct val="90000"/>
        </a:lnSpc>
        <a:spcBef>
          <a:spcPct val="0"/>
        </a:spcBef>
        <a:spcAft>
          <a:spcPct val="0"/>
        </a:spcAft>
        <a:defRPr sz="3900" b="1">
          <a:solidFill>
            <a:srgbClr val="333333"/>
          </a:solidFill>
          <a:latin typeface="Tahoma" pitchFamily="34" charset="0"/>
        </a:defRPr>
      </a:lvl3pPr>
      <a:lvl4pPr algn="r" rtl="1" eaLnBrk="1" fontAlgn="base" hangingPunct="1">
        <a:lnSpc>
          <a:spcPct val="90000"/>
        </a:lnSpc>
        <a:spcBef>
          <a:spcPct val="0"/>
        </a:spcBef>
        <a:spcAft>
          <a:spcPct val="0"/>
        </a:spcAft>
        <a:defRPr sz="3900" b="1">
          <a:solidFill>
            <a:srgbClr val="333333"/>
          </a:solidFill>
          <a:latin typeface="Tahoma" pitchFamily="34" charset="0"/>
        </a:defRPr>
      </a:lvl4pPr>
      <a:lvl5pPr algn="r" rtl="1" eaLnBrk="1" fontAlgn="base" hangingPunct="1">
        <a:lnSpc>
          <a:spcPct val="90000"/>
        </a:lnSpc>
        <a:spcBef>
          <a:spcPct val="0"/>
        </a:spcBef>
        <a:spcAft>
          <a:spcPct val="0"/>
        </a:spcAft>
        <a:defRPr sz="3900" b="1">
          <a:solidFill>
            <a:srgbClr val="333333"/>
          </a:solidFill>
          <a:latin typeface="Tahoma" pitchFamily="34" charset="0"/>
        </a:defRPr>
      </a:lvl5pPr>
      <a:lvl6pPr marL="640080" algn="r" rtl="1" eaLnBrk="1" fontAlgn="base" hangingPunct="1">
        <a:lnSpc>
          <a:spcPct val="90000"/>
        </a:lnSpc>
        <a:spcBef>
          <a:spcPct val="0"/>
        </a:spcBef>
        <a:spcAft>
          <a:spcPct val="0"/>
        </a:spcAft>
        <a:defRPr sz="3900" b="1">
          <a:solidFill>
            <a:srgbClr val="333333"/>
          </a:solidFill>
          <a:latin typeface="Tahoma" pitchFamily="34" charset="0"/>
        </a:defRPr>
      </a:lvl6pPr>
      <a:lvl7pPr marL="1280160" algn="r" rtl="1" eaLnBrk="1" fontAlgn="base" hangingPunct="1">
        <a:lnSpc>
          <a:spcPct val="90000"/>
        </a:lnSpc>
        <a:spcBef>
          <a:spcPct val="0"/>
        </a:spcBef>
        <a:spcAft>
          <a:spcPct val="0"/>
        </a:spcAft>
        <a:defRPr sz="3900" b="1">
          <a:solidFill>
            <a:srgbClr val="333333"/>
          </a:solidFill>
          <a:latin typeface="Tahoma" pitchFamily="34" charset="0"/>
        </a:defRPr>
      </a:lvl7pPr>
      <a:lvl8pPr marL="1920240" algn="r" rtl="1" eaLnBrk="1" fontAlgn="base" hangingPunct="1">
        <a:lnSpc>
          <a:spcPct val="90000"/>
        </a:lnSpc>
        <a:spcBef>
          <a:spcPct val="0"/>
        </a:spcBef>
        <a:spcAft>
          <a:spcPct val="0"/>
        </a:spcAft>
        <a:defRPr sz="3900" b="1">
          <a:solidFill>
            <a:srgbClr val="333333"/>
          </a:solidFill>
          <a:latin typeface="Tahoma" pitchFamily="34" charset="0"/>
        </a:defRPr>
      </a:lvl8pPr>
      <a:lvl9pPr marL="2560320" algn="r" rtl="1" eaLnBrk="1" fontAlgn="base" hangingPunct="1">
        <a:lnSpc>
          <a:spcPct val="90000"/>
        </a:lnSpc>
        <a:spcBef>
          <a:spcPct val="0"/>
        </a:spcBef>
        <a:spcAft>
          <a:spcPct val="0"/>
        </a:spcAft>
        <a:defRPr sz="3900" b="1">
          <a:solidFill>
            <a:srgbClr val="333333"/>
          </a:solidFill>
          <a:latin typeface="Tahoma" pitchFamily="34" charset="0"/>
        </a:defRPr>
      </a:lvl9pPr>
    </p:titleStyle>
    <p:bodyStyle>
      <a:lvl1pPr marL="377825" indent="-377825" algn="r" rtl="1" eaLnBrk="1" fontAlgn="base" hangingPunct="1">
        <a:lnSpc>
          <a:spcPct val="90000"/>
        </a:lnSpc>
        <a:spcBef>
          <a:spcPct val="0"/>
        </a:spcBef>
        <a:spcAft>
          <a:spcPct val="25000"/>
        </a:spcAft>
        <a:buFont typeface="Wingdings" pitchFamily="2" charset="2"/>
        <a:defRPr sz="3400">
          <a:solidFill>
            <a:schemeClr val="tx1"/>
          </a:solidFill>
          <a:latin typeface="+mn-lt"/>
          <a:ea typeface="+mn-ea"/>
          <a:cs typeface="+mn-cs"/>
        </a:defRPr>
      </a:lvl1pPr>
      <a:lvl2pPr marL="1000125" indent="-371158" algn="r" rtl="1" eaLnBrk="1" fontAlgn="base" hangingPunct="1">
        <a:lnSpc>
          <a:spcPct val="90000"/>
        </a:lnSpc>
        <a:spcBef>
          <a:spcPct val="0"/>
        </a:spcBef>
        <a:spcAft>
          <a:spcPct val="25000"/>
        </a:spcAft>
        <a:buChar char="–"/>
        <a:defRPr sz="3400">
          <a:solidFill>
            <a:schemeClr val="tx1"/>
          </a:solidFill>
          <a:latin typeface="+mn-lt"/>
        </a:defRPr>
      </a:lvl2pPr>
      <a:lvl3pPr marL="1611313" indent="-320040" algn="r" rtl="1" eaLnBrk="1" fontAlgn="base" hangingPunct="1">
        <a:spcBef>
          <a:spcPct val="20000"/>
        </a:spcBef>
        <a:spcAft>
          <a:spcPct val="0"/>
        </a:spcAft>
        <a:defRPr>
          <a:solidFill>
            <a:schemeClr val="tx1"/>
          </a:solidFill>
          <a:latin typeface="+mn-lt"/>
        </a:defRPr>
      </a:lvl3pPr>
      <a:lvl4pPr marL="2240280" indent="-320040" algn="r" rtl="1" eaLnBrk="1" fontAlgn="base" hangingPunct="1">
        <a:spcBef>
          <a:spcPct val="20000"/>
        </a:spcBef>
        <a:spcAft>
          <a:spcPct val="0"/>
        </a:spcAft>
        <a:defRPr sz="2200">
          <a:solidFill>
            <a:schemeClr val="tx1"/>
          </a:solidFill>
          <a:latin typeface="+mn-lt"/>
        </a:defRPr>
      </a:lvl4pPr>
      <a:lvl5pPr marL="2880360" indent="-320040" algn="r" rtl="1" eaLnBrk="1" fontAlgn="base" hangingPunct="1">
        <a:spcBef>
          <a:spcPct val="20000"/>
        </a:spcBef>
        <a:spcAft>
          <a:spcPct val="0"/>
        </a:spcAft>
        <a:buChar char="»"/>
        <a:defRPr sz="2200">
          <a:solidFill>
            <a:schemeClr val="tx1"/>
          </a:solidFill>
          <a:latin typeface="+mn-lt"/>
        </a:defRPr>
      </a:lvl5pPr>
      <a:lvl6pPr marL="3520440" indent="-320040" algn="r" rtl="1" eaLnBrk="1" fontAlgn="base" hangingPunct="1">
        <a:spcBef>
          <a:spcPct val="20000"/>
        </a:spcBef>
        <a:spcAft>
          <a:spcPct val="0"/>
        </a:spcAft>
        <a:buChar char="»"/>
        <a:defRPr sz="2200">
          <a:solidFill>
            <a:schemeClr val="tx1"/>
          </a:solidFill>
          <a:latin typeface="+mn-lt"/>
        </a:defRPr>
      </a:lvl6pPr>
      <a:lvl7pPr marL="4160520" indent="-320040" algn="r" rtl="1" eaLnBrk="1" fontAlgn="base" hangingPunct="1">
        <a:spcBef>
          <a:spcPct val="20000"/>
        </a:spcBef>
        <a:spcAft>
          <a:spcPct val="0"/>
        </a:spcAft>
        <a:buChar char="»"/>
        <a:defRPr sz="2200">
          <a:solidFill>
            <a:schemeClr val="tx1"/>
          </a:solidFill>
          <a:latin typeface="+mn-lt"/>
        </a:defRPr>
      </a:lvl7pPr>
      <a:lvl8pPr marL="4800600" indent="-320040" algn="r" rtl="1" eaLnBrk="1" fontAlgn="base" hangingPunct="1">
        <a:spcBef>
          <a:spcPct val="20000"/>
        </a:spcBef>
        <a:spcAft>
          <a:spcPct val="0"/>
        </a:spcAft>
        <a:buChar char="»"/>
        <a:defRPr sz="2200">
          <a:solidFill>
            <a:schemeClr val="tx1"/>
          </a:solidFill>
          <a:latin typeface="+mn-lt"/>
        </a:defRPr>
      </a:lvl8pPr>
      <a:lvl9pPr marL="5440680" indent="-320040" algn="r" rtl="1" eaLnBrk="1" fontAlgn="base" hangingPunct="1">
        <a:spcBef>
          <a:spcPct val="20000"/>
        </a:spcBef>
        <a:spcAft>
          <a:spcPct val="0"/>
        </a:spcAft>
        <a:buChar char="»"/>
        <a:defRPr sz="2200">
          <a:solidFill>
            <a:schemeClr val="tx1"/>
          </a:solidFill>
          <a:latin typeface="+mn-lt"/>
        </a:defRPr>
      </a:lvl9pPr>
    </p:bodyStyle>
    <p:otherStyle>
      <a:defPPr>
        <a:defRPr lang="en-US"/>
      </a:defPPr>
      <a:lvl1pPr marL="0" algn="r" defTabSz="1280160" rtl="1" eaLnBrk="1" latinLnBrk="0" hangingPunct="1">
        <a:defRPr sz="2500" kern="1200">
          <a:solidFill>
            <a:schemeClr val="tx1"/>
          </a:solidFill>
          <a:latin typeface="+mn-lt"/>
          <a:ea typeface="+mn-ea"/>
          <a:cs typeface="+mn-cs"/>
        </a:defRPr>
      </a:lvl1pPr>
      <a:lvl2pPr marL="640080" algn="r" defTabSz="1280160" rtl="1" eaLnBrk="1" latinLnBrk="0" hangingPunct="1">
        <a:defRPr sz="2500" kern="1200">
          <a:solidFill>
            <a:schemeClr val="tx1"/>
          </a:solidFill>
          <a:latin typeface="+mn-lt"/>
          <a:ea typeface="+mn-ea"/>
          <a:cs typeface="+mn-cs"/>
        </a:defRPr>
      </a:lvl2pPr>
      <a:lvl3pPr marL="1280160" algn="r" defTabSz="1280160" rtl="1" eaLnBrk="1" latinLnBrk="0" hangingPunct="1">
        <a:defRPr sz="2500" kern="1200">
          <a:solidFill>
            <a:schemeClr val="tx1"/>
          </a:solidFill>
          <a:latin typeface="+mn-lt"/>
          <a:ea typeface="+mn-ea"/>
          <a:cs typeface="+mn-cs"/>
        </a:defRPr>
      </a:lvl3pPr>
      <a:lvl4pPr marL="1920240" algn="r" defTabSz="1280160" rtl="1" eaLnBrk="1" latinLnBrk="0" hangingPunct="1">
        <a:defRPr sz="2500" kern="1200">
          <a:solidFill>
            <a:schemeClr val="tx1"/>
          </a:solidFill>
          <a:latin typeface="+mn-lt"/>
          <a:ea typeface="+mn-ea"/>
          <a:cs typeface="+mn-cs"/>
        </a:defRPr>
      </a:lvl4pPr>
      <a:lvl5pPr marL="2560320" algn="r" defTabSz="1280160" rtl="1" eaLnBrk="1" latinLnBrk="0" hangingPunct="1">
        <a:defRPr sz="2500" kern="1200">
          <a:solidFill>
            <a:schemeClr val="tx1"/>
          </a:solidFill>
          <a:latin typeface="+mn-lt"/>
          <a:ea typeface="+mn-ea"/>
          <a:cs typeface="+mn-cs"/>
        </a:defRPr>
      </a:lvl5pPr>
      <a:lvl6pPr marL="3200400" algn="r" defTabSz="1280160" rtl="1" eaLnBrk="1" latinLnBrk="0" hangingPunct="1">
        <a:defRPr sz="2500" kern="1200">
          <a:solidFill>
            <a:schemeClr val="tx1"/>
          </a:solidFill>
          <a:latin typeface="+mn-lt"/>
          <a:ea typeface="+mn-ea"/>
          <a:cs typeface="+mn-cs"/>
        </a:defRPr>
      </a:lvl6pPr>
      <a:lvl7pPr marL="3840480" algn="r" defTabSz="1280160" rtl="1" eaLnBrk="1" latinLnBrk="0" hangingPunct="1">
        <a:defRPr sz="2500" kern="1200">
          <a:solidFill>
            <a:schemeClr val="tx1"/>
          </a:solidFill>
          <a:latin typeface="+mn-lt"/>
          <a:ea typeface="+mn-ea"/>
          <a:cs typeface="+mn-cs"/>
        </a:defRPr>
      </a:lvl7pPr>
      <a:lvl8pPr marL="4480560" algn="r" defTabSz="1280160" rtl="1" eaLnBrk="1" latinLnBrk="0" hangingPunct="1">
        <a:defRPr sz="2500" kern="1200">
          <a:solidFill>
            <a:schemeClr val="tx1"/>
          </a:solidFill>
          <a:latin typeface="+mn-lt"/>
          <a:ea typeface="+mn-ea"/>
          <a:cs typeface="+mn-cs"/>
        </a:defRPr>
      </a:lvl8pPr>
      <a:lvl9pPr marL="5120640" algn="r" defTabSz="1280160" rtl="1" eaLnBrk="1" latinLnBrk="0" hangingPunct="1">
        <a:defRPr sz="2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comments" Target="../comments/commen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0.xml"/><Relationship Id="rId1" Type="http://schemas.openxmlformats.org/officeDocument/2006/relationships/slideLayout" Target="../slideLayouts/slideLayout1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1.xml.rels><?xml version="1.0" encoding="UTF-8" standalone="yes"?>
<Relationships xmlns="http://schemas.openxmlformats.org/package/2006/relationships"><Relationship Id="rId3" Type="http://schemas.openxmlformats.org/officeDocument/2006/relationships/hyperlink" Target="https://tessy.ecdc.europa.eu/TessyHelp/index.aspx?navigation=ManualsAndTraining" TargetMode="Externa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jpeg"/><Relationship Id="rId7"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jpg"/><Relationship Id="rId4" Type="http://schemas.openxmlformats.org/officeDocument/2006/relationships/image" Target="../media/image17.jpeg"/><Relationship Id="rId9"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3.xml"/><Relationship Id="rId1" Type="http://schemas.openxmlformats.org/officeDocument/2006/relationships/slideLayout" Target="../slideLayouts/slideLayout16.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4.xml"/><Relationship Id="rId1" Type="http://schemas.openxmlformats.org/officeDocument/2006/relationships/slideLayout" Target="../slideLayouts/slideLayout1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5.xml"/><Relationship Id="rId1" Type="http://schemas.openxmlformats.org/officeDocument/2006/relationships/slideLayout" Target="../slideLayouts/slideLayout16.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6.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image" Target="../media/image25.png"/><Relationship Id="rId7" Type="http://schemas.openxmlformats.org/officeDocument/2006/relationships/diagramQuickStyle" Target="../diagrams/quickStyle7.xml"/><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diagramLayout" Target="../diagrams/layout7.xml"/><Relationship Id="rId5" Type="http://schemas.openxmlformats.org/officeDocument/2006/relationships/diagramData" Target="../diagrams/data7.xml"/><Relationship Id="rId4" Type="http://schemas.openxmlformats.org/officeDocument/2006/relationships/image" Target="../media/image26.png"/><Relationship Id="rId9" Type="http://schemas.microsoft.com/office/2007/relationships/diagramDrawing" Target="../diagrams/drawing7.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24.xml"/><Relationship Id="rId1" Type="http://schemas.openxmlformats.org/officeDocument/2006/relationships/slideLayout" Target="../slideLayouts/slideLayout16.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25.xml"/><Relationship Id="rId1" Type="http://schemas.openxmlformats.org/officeDocument/2006/relationships/slideLayout" Target="../slideLayouts/slideLayout16.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26.xml"/><Relationship Id="rId1" Type="http://schemas.openxmlformats.org/officeDocument/2006/relationships/slideLayout" Target="../slideLayouts/slideLayout16.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comments" Target="../comments/comment2.xml"/><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43.png"/><Relationship Id="rId4" Type="http://schemas.openxmlformats.org/officeDocument/2006/relationships/image" Target="../media/image42.png"/></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29.xml"/><Relationship Id="rId1" Type="http://schemas.openxmlformats.org/officeDocument/2006/relationships/slideLayout" Target="../slideLayouts/slideLayout16.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30.xml"/><Relationship Id="rId1" Type="http://schemas.openxmlformats.org/officeDocument/2006/relationships/slideLayout" Target="../slideLayouts/slideLayout16.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32.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9.png"/><Relationship Id="rId7" Type="http://schemas.openxmlformats.org/officeDocument/2006/relationships/image" Target="../media/image52.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51.jpg"/><Relationship Id="rId4" Type="http://schemas.openxmlformats.org/officeDocument/2006/relationships/image" Target="../media/image50.png"/></Relationships>
</file>

<file path=ppt/slides/_rels/slide3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3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5.xml"/><Relationship Id="rId1" Type="http://schemas.openxmlformats.org/officeDocument/2006/relationships/slideLayout" Target="../slideLayouts/slideLayout9.xml"/><Relationship Id="rId5" Type="http://schemas.openxmlformats.org/officeDocument/2006/relationships/image" Target="../media/image57.png"/><Relationship Id="rId4" Type="http://schemas.openxmlformats.org/officeDocument/2006/relationships/image" Target="../media/image56.png"/></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6.xml"/><Relationship Id="rId1" Type="http://schemas.openxmlformats.org/officeDocument/2006/relationships/slideLayout" Target="../slideLayouts/slideLayout9.xml"/><Relationship Id="rId4" Type="http://schemas.openxmlformats.org/officeDocument/2006/relationships/image" Target="../media/image58.png"/></Relationships>
</file>

<file path=ppt/slides/_rels/slide3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7.xml"/><Relationship Id="rId1" Type="http://schemas.openxmlformats.org/officeDocument/2006/relationships/slideLayout" Target="../slideLayouts/slideLayout9.xml"/><Relationship Id="rId4" Type="http://schemas.openxmlformats.org/officeDocument/2006/relationships/image" Target="../media/image59.png"/></Relationships>
</file>

<file path=ppt/slides/_rels/slide3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8.xml"/><Relationship Id="rId1" Type="http://schemas.openxmlformats.org/officeDocument/2006/relationships/slideLayout" Target="../slideLayouts/slideLayout9.xml"/><Relationship Id="rId4" Type="http://schemas.openxmlformats.org/officeDocument/2006/relationships/image" Target="../media/image61.png"/></Relationships>
</file>

<file path=ppt/slides/_rels/slide3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40.xml"/><Relationship Id="rId1" Type="http://schemas.openxmlformats.org/officeDocument/2006/relationships/slideLayout" Target="../slideLayouts/slideLayout16.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41.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notesSlide" Target="../notesSlides/notesSlide41.xml"/><Relationship Id="rId1" Type="http://schemas.openxmlformats.org/officeDocument/2006/relationships/slideLayout" Target="../slideLayouts/slideLayout6.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 Id="rId9" Type="http://schemas.openxmlformats.org/officeDocument/2006/relationships/image" Target="../media/image68.png"/></Relationships>
</file>

<file path=ppt/slides/_rels/slide4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2.xml"/><Relationship Id="rId1" Type="http://schemas.openxmlformats.org/officeDocument/2006/relationships/slideLayout" Target="../slideLayouts/slideLayout10.xml"/><Relationship Id="rId6" Type="http://schemas.openxmlformats.org/officeDocument/2006/relationships/image" Target="../media/image62.png"/><Relationship Id="rId5" Type="http://schemas.openxmlformats.org/officeDocument/2006/relationships/image" Target="../media/image70.png"/><Relationship Id="rId4" Type="http://schemas.openxmlformats.org/officeDocument/2006/relationships/image" Target="../media/image69.png"/></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43.xml"/><Relationship Id="rId1" Type="http://schemas.openxmlformats.org/officeDocument/2006/relationships/slideLayout" Target="../slideLayouts/slideLayout16.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4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5.xml"/><Relationship Id="rId1" Type="http://schemas.openxmlformats.org/officeDocument/2006/relationships/slideLayout" Target="../slideLayouts/slideLayout6.xml"/><Relationship Id="rId4" Type="http://schemas.openxmlformats.org/officeDocument/2006/relationships/image" Target="../media/image73.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1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1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ext Box 4"/>
          <p:cNvSpPr txBox="1">
            <a:spLocks noChangeArrowheads="1"/>
          </p:cNvSpPr>
          <p:nvPr/>
        </p:nvSpPr>
        <p:spPr bwMode="auto">
          <a:xfrm>
            <a:off x="7470905" y="580416"/>
            <a:ext cx="1350150" cy="341632"/>
          </a:xfrm>
          <a:prstGeom prst="rect">
            <a:avLst/>
          </a:prstGeom>
          <a:noFill/>
          <a:ln w="9525" algn="ctr">
            <a:noFill/>
            <a:miter lim="800000"/>
            <a:headEnd/>
            <a:tailEnd/>
          </a:ln>
        </p:spPr>
        <p:txBody>
          <a:bodyPr wrap="square">
            <a:spAutoFit/>
          </a:bodyPr>
          <a:lstStyle/>
          <a:p>
            <a:pPr algn="r">
              <a:spcBef>
                <a:spcPct val="50000"/>
              </a:spcBef>
            </a:pPr>
            <a:r>
              <a:rPr lang="ar-OM" sz="1800" b="1" u="none">
                <a:solidFill>
                  <a:srgbClr val="69AE23"/>
                </a:solidFill>
                <a:latin typeface="Arial" charset="0"/>
              </a:rPr>
              <a:t>مرحبًا</a:t>
            </a:r>
          </a:p>
        </p:txBody>
      </p:sp>
      <p:pic>
        <p:nvPicPr>
          <p:cNvPr id="2" name="Picture 1"/>
          <p:cNvPicPr>
            <a:picLocks noChangeAspect="1"/>
          </p:cNvPicPr>
          <p:nvPr/>
        </p:nvPicPr>
        <p:blipFill rotWithShape="1">
          <a:blip r:embed="rId3"/>
          <a:srcRect l="2460" t="21588" r="21251" b="6315"/>
          <a:stretch/>
        </p:blipFill>
        <p:spPr>
          <a:xfrm>
            <a:off x="765160" y="998730"/>
            <a:ext cx="9406045" cy="5370549"/>
          </a:xfrm>
          <a:prstGeom prst="rect">
            <a:avLst/>
          </a:prstGeom>
        </p:spPr>
      </p:pic>
      <p:sp>
        <p:nvSpPr>
          <p:cNvPr id="3" name="TextBox 2"/>
          <p:cNvSpPr txBox="1"/>
          <p:nvPr/>
        </p:nvSpPr>
        <p:spPr>
          <a:xfrm>
            <a:off x="2295330" y="143635"/>
            <a:ext cx="6075675" cy="701731"/>
          </a:xfrm>
          <a:prstGeom prst="rect">
            <a:avLst/>
          </a:prstGeom>
          <a:noFill/>
        </p:spPr>
        <p:txBody>
          <a:bodyPr wrap="square" rtlCol="0">
            <a:spAutoFit/>
          </a:bodyPr>
          <a:lstStyle/>
          <a:p>
            <a:r>
              <a:rPr lang="ar-OM" sz="4400" u="none" dirty="0">
                <a:solidFill>
                  <a:srgbClr val="69AE23"/>
                </a:solidFill>
                <a:latin typeface="+mn-lt"/>
              </a:rPr>
              <a:t>الفرز</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defTabSz="810067" fontAlgn="auto">
              <a:lnSpc>
                <a:spcPct val="100000"/>
              </a:lnSpc>
              <a:spcBef>
                <a:spcPts val="0"/>
              </a:spcBef>
              <a:spcAft>
                <a:spcPts val="0"/>
              </a:spcAft>
            </a:pPr>
            <a:endParaRPr lang="en-GB" u="none" dirty="0">
              <a:solidFill>
                <a:prstClr val="black">
                  <a:tint val="75000"/>
                </a:prstClr>
              </a:solidFill>
            </a:endParaRPr>
          </a:p>
        </p:txBody>
      </p:sp>
      <p:sp>
        <p:nvSpPr>
          <p:cNvPr id="5" name="Slide Number Placeholder 4"/>
          <p:cNvSpPr>
            <a:spLocks noGrp="1"/>
          </p:cNvSpPr>
          <p:nvPr>
            <p:ph type="sldNum" sz="quarter" idx="12"/>
          </p:nvPr>
        </p:nvSpPr>
        <p:spPr/>
        <p:txBody>
          <a:bodyPr/>
          <a:lstStyle/>
          <a:p>
            <a:pPr defTabSz="810067" fontAlgn="auto">
              <a:lnSpc>
                <a:spcPct val="100000"/>
              </a:lnSpc>
              <a:spcBef>
                <a:spcPts val="0"/>
              </a:spcBef>
              <a:spcAft>
                <a:spcPts val="0"/>
              </a:spcAft>
            </a:pPr>
            <a:fld id="{F9E29A8E-A0F1-419A-8E8B-A78BF9C70DE8}" type="slidenum">
              <a:rPr lang="en-GB" u="none">
                <a:solidFill>
                  <a:prstClr val="white"/>
                </a:solidFill>
              </a:rPr>
              <a:pPr defTabSz="810067" fontAlgn="auto">
                <a:lnSpc>
                  <a:spcPct val="100000"/>
                </a:lnSpc>
                <a:spcBef>
                  <a:spcPts val="0"/>
                </a:spcBef>
                <a:spcAft>
                  <a:spcPts val="0"/>
                </a:spcAft>
              </a:pPr>
              <a:t>10</a:t>
            </a:fld>
            <a:endParaRPr lang="en-GB" u="none">
              <a:solidFill>
                <a:prstClr val="white"/>
              </a:solidFill>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770584851"/>
              </p:ext>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45005" y="1718810"/>
            <a:ext cx="2655370" cy="3465385"/>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p:cNvSpPr/>
          <p:nvPr/>
        </p:nvSpPr>
        <p:spPr>
          <a:xfrm>
            <a:off x="2745380" y="1718810"/>
            <a:ext cx="7876025" cy="4950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dirty="0"/>
          </a:p>
        </p:txBody>
      </p:sp>
      <p:sp>
        <p:nvSpPr>
          <p:cNvPr id="7" name="TextBox 6"/>
          <p:cNvSpPr txBox="1"/>
          <p:nvPr/>
        </p:nvSpPr>
        <p:spPr>
          <a:xfrm>
            <a:off x="1125200" y="3082682"/>
            <a:ext cx="6660740" cy="1631216"/>
          </a:xfrm>
          <a:prstGeom prst="rect">
            <a:avLst/>
          </a:prstGeom>
          <a:noFill/>
        </p:spPr>
        <p:txBody>
          <a:bodyPr wrap="square" rtlCol="0">
            <a:spAutoFit/>
          </a:bodyPr>
          <a:lstStyle/>
          <a:p>
            <a:pPr lvl="0" algn="r"/>
            <a:r>
              <a:rPr lang="ar-OM" sz="2800" u="none" dirty="0">
                <a:solidFill>
                  <a:srgbClr val="002060"/>
                </a:solidFill>
                <a:latin typeface="Calibri" pitchFamily="34" charset="0"/>
                <a:cs typeface="Calibri" pitchFamily="34" charset="0"/>
              </a:rPr>
              <a:t>على الصعيد الأوروبي:</a:t>
            </a:r>
          </a:p>
          <a:p>
            <a:pPr lvl="0" algn="l"/>
            <a:endParaRPr lang="en-GB" sz="2800" u="none" dirty="0">
              <a:solidFill>
                <a:srgbClr val="002060"/>
              </a:solidFill>
              <a:latin typeface="Calibri" pitchFamily="34" charset="0"/>
              <a:cs typeface="Calibri" pitchFamily="34" charset="0"/>
            </a:endParaRPr>
          </a:p>
          <a:p>
            <a:pPr lvl="0" algn="r"/>
            <a:r>
              <a:rPr lang="ar-OM" sz="2800" u="none" dirty="0">
                <a:solidFill>
                  <a:srgbClr val="002060"/>
                </a:solidFill>
                <a:latin typeface="Calibri" pitchFamily="34" charset="0"/>
                <a:cs typeface="Calibri" pitchFamily="34" charset="0"/>
              </a:rPr>
              <a:t> نظام المراقبة الأوروبي (</a:t>
            </a:r>
            <a:r>
              <a:rPr lang="en-GB" sz="2800" u="none" dirty="0" err="1">
                <a:solidFill>
                  <a:srgbClr val="002060"/>
                </a:solidFill>
                <a:latin typeface="Calibri" pitchFamily="34" charset="0"/>
                <a:cs typeface="Calibri" pitchFamily="34" charset="0"/>
              </a:rPr>
              <a:t>TESSy</a:t>
            </a:r>
            <a:r>
              <a:rPr lang="ar-OM" sz="2800" u="none" dirty="0">
                <a:solidFill>
                  <a:srgbClr val="002060"/>
                </a:solidFill>
                <a:latin typeface="Calibri" pitchFamily="34" charset="0"/>
                <a:cs typeface="Calibri" pitchFamily="34" charset="0"/>
              </a:rPr>
              <a:t>).</a:t>
            </a:r>
          </a:p>
          <a:p>
            <a:endParaRPr lang="en-GB" dirty="0"/>
          </a:p>
        </p:txBody>
      </p:sp>
      <p:sp>
        <p:nvSpPr>
          <p:cNvPr id="8" name="Right Arrow 7"/>
          <p:cNvSpPr/>
          <p:nvPr/>
        </p:nvSpPr>
        <p:spPr>
          <a:xfrm>
            <a:off x="2700300" y="3082758"/>
            <a:ext cx="855170" cy="526262"/>
          </a:xfrm>
          <a:prstGeom prst="rightArrow">
            <a:avLst>
              <a:gd name="adj1" fmla="val 4131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ight Arrow 11"/>
          <p:cNvSpPr/>
          <p:nvPr/>
        </p:nvSpPr>
        <p:spPr>
          <a:xfrm>
            <a:off x="2700300" y="4059070"/>
            <a:ext cx="855170" cy="526262"/>
          </a:xfrm>
          <a:prstGeom prst="rightArrow">
            <a:avLst>
              <a:gd name="adj1" fmla="val 4131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3572479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idx="4294967295"/>
          </p:nvPr>
        </p:nvSpPr>
        <p:spPr>
          <a:xfrm>
            <a:off x="983409" y="175474"/>
            <a:ext cx="7751778" cy="719139"/>
          </a:xfrm>
        </p:spPr>
        <p:txBody>
          <a:bodyPr>
            <a:normAutofit/>
          </a:bodyPr>
          <a:lstStyle/>
          <a:p>
            <a:pPr>
              <a:defRPr/>
            </a:pPr>
            <a:r>
              <a:rPr lang="ar-OM" sz="2800" dirty="0">
                <a:solidFill>
                  <a:srgbClr val="002060"/>
                </a:solidFill>
                <a:latin typeface="Calibri" pitchFamily="34" charset="0"/>
                <a:cs typeface="Calibri" pitchFamily="34" charset="0"/>
              </a:rPr>
              <a:t>نظام المراقبة الأوروبي (</a:t>
            </a:r>
            <a:r>
              <a:rPr lang="en-GB" sz="2800" dirty="0" err="1">
                <a:solidFill>
                  <a:srgbClr val="002060"/>
                </a:solidFill>
                <a:latin typeface="Calibri" pitchFamily="34" charset="0"/>
                <a:cs typeface="Calibri" pitchFamily="34" charset="0"/>
              </a:rPr>
              <a:t>TESSy</a:t>
            </a:r>
            <a:r>
              <a:rPr lang="ar-OM" sz="2800" dirty="0">
                <a:solidFill>
                  <a:srgbClr val="002060"/>
                </a:solidFill>
                <a:latin typeface="Calibri" pitchFamily="34" charset="0"/>
                <a:cs typeface="Calibri" pitchFamily="34" charset="0"/>
              </a:rPr>
              <a:t>).</a:t>
            </a:r>
          </a:p>
        </p:txBody>
      </p:sp>
      <p:sp>
        <p:nvSpPr>
          <p:cNvPr id="11" name="TextBox 10"/>
          <p:cNvSpPr txBox="1"/>
          <p:nvPr/>
        </p:nvSpPr>
        <p:spPr>
          <a:xfrm>
            <a:off x="1481070" y="1001818"/>
            <a:ext cx="6979946" cy="923330"/>
          </a:xfrm>
          <a:prstGeom prst="rect">
            <a:avLst/>
          </a:prstGeom>
          <a:noFill/>
        </p:spPr>
        <p:txBody>
          <a:bodyPr wrap="square" rtlCol="0">
            <a:spAutoFit/>
          </a:bodyPr>
          <a:lstStyle/>
          <a:p>
            <a:pPr algn="r" fontAlgn="auto">
              <a:lnSpc>
                <a:spcPct val="100000"/>
              </a:lnSpc>
              <a:spcBef>
                <a:spcPts val="0"/>
              </a:spcBef>
              <a:spcAft>
                <a:spcPts val="0"/>
              </a:spcAft>
            </a:pPr>
            <a:r>
              <a:rPr lang="ar-OM" sz="1800" u="none" dirty="0">
                <a:solidFill>
                  <a:srgbClr val="82428D">
                    <a:lumMod val="50000"/>
                  </a:srgbClr>
                </a:solidFill>
                <a:latin typeface="Calibri" pitchFamily="34" charset="0"/>
                <a:cs typeface="Calibri" pitchFamily="34" charset="0"/>
              </a:rPr>
              <a:t>نظام مراقبة البيانات الوصفية</a:t>
            </a:r>
          </a:p>
          <a:p>
            <a:pPr algn="r" fontAlgn="auto">
              <a:lnSpc>
                <a:spcPct val="100000"/>
              </a:lnSpc>
              <a:spcBef>
                <a:spcPts val="0"/>
              </a:spcBef>
              <a:spcAft>
                <a:spcPts val="0"/>
              </a:spcAft>
            </a:pPr>
            <a:r>
              <a:rPr lang="ar-OM" sz="1800" u="none" dirty="0">
                <a:solidFill>
                  <a:srgbClr val="82428D">
                    <a:lumMod val="50000"/>
                  </a:srgbClr>
                </a:solidFill>
                <a:latin typeface="Calibri" pitchFamily="34" charset="0"/>
                <a:cs typeface="Calibri" pitchFamily="34" charset="0"/>
              </a:rPr>
              <a:t>جمع البيانات من جميع الدول الأعضاء في الاتحاد الأوروبي بشأن 56 مرضًا معديًا</a:t>
            </a:r>
          </a:p>
          <a:p>
            <a:pPr algn="l" fontAlgn="auto">
              <a:lnSpc>
                <a:spcPct val="100000"/>
              </a:lnSpc>
              <a:spcBef>
                <a:spcPts val="0"/>
              </a:spcBef>
              <a:spcAft>
                <a:spcPts val="0"/>
              </a:spcAft>
            </a:pPr>
            <a:endParaRPr lang="en-GB" sz="1800" u="none" dirty="0">
              <a:solidFill>
                <a:srgbClr val="82428D">
                  <a:lumMod val="50000"/>
                </a:srgbClr>
              </a:solidFill>
              <a:latin typeface="Tahoma"/>
            </a:endParaRPr>
          </a:p>
        </p:txBody>
      </p:sp>
      <p:grpSp>
        <p:nvGrpSpPr>
          <p:cNvPr id="12" name="Group 11"/>
          <p:cNvGrpSpPr/>
          <p:nvPr/>
        </p:nvGrpSpPr>
        <p:grpSpPr>
          <a:xfrm>
            <a:off x="584021" y="1463483"/>
            <a:ext cx="8147733" cy="4898876"/>
            <a:chOff x="1042984" y="1127225"/>
            <a:chExt cx="7530987" cy="4898876"/>
          </a:xfrm>
        </p:grpSpPr>
        <p:sp>
          <p:nvSpPr>
            <p:cNvPr id="13" name="Rectangle 3"/>
            <p:cNvSpPr>
              <a:spLocks noChangeArrowheads="1"/>
            </p:cNvSpPr>
            <p:nvPr/>
          </p:nvSpPr>
          <p:spPr bwMode="auto">
            <a:xfrm>
              <a:off x="1042984" y="1127225"/>
              <a:ext cx="765324" cy="307777"/>
            </a:xfrm>
            <a:prstGeom prst="rect">
              <a:avLst/>
            </a:prstGeom>
            <a:solidFill>
              <a:srgbClr val="69AE23"/>
            </a:solidFill>
            <a:ln w="9525" algn="ctr">
              <a:noFill/>
              <a:miter lim="800000"/>
              <a:headEnd/>
              <a:tailEnd/>
            </a:ln>
          </p:spPr>
          <p:txBody>
            <a:bodyPr wrap="none" anchor="ctr">
              <a:spAutoFit/>
            </a:bodyPr>
            <a:lstStyle/>
            <a:p>
              <a:pPr algn="r" fontAlgn="auto">
                <a:lnSpc>
                  <a:spcPct val="100000"/>
                </a:lnSpc>
                <a:spcBef>
                  <a:spcPts val="0"/>
                </a:spcBef>
                <a:spcAft>
                  <a:spcPts val="0"/>
                </a:spcAft>
              </a:pPr>
              <a:r>
                <a:rPr lang="ar-OM" sz="1400" u="none" dirty="0">
                  <a:solidFill>
                    <a:prstClr val="black"/>
                  </a:solidFill>
                  <a:latin typeface="Tahoma"/>
                </a:rPr>
                <a:t>دولة عضو</a:t>
              </a:r>
            </a:p>
          </p:txBody>
        </p:sp>
        <p:sp>
          <p:nvSpPr>
            <p:cNvPr id="14" name="Rectangle 4"/>
            <p:cNvSpPr>
              <a:spLocks noChangeArrowheads="1"/>
            </p:cNvSpPr>
            <p:nvPr/>
          </p:nvSpPr>
          <p:spPr bwMode="auto">
            <a:xfrm>
              <a:off x="5981697" y="1889225"/>
              <a:ext cx="2592273" cy="312739"/>
            </a:xfrm>
            <a:prstGeom prst="rect">
              <a:avLst/>
            </a:prstGeom>
            <a:solidFill>
              <a:srgbClr val="69AE23"/>
            </a:solidFill>
            <a:ln w="9525" algn="ctr">
              <a:noFill/>
              <a:miter lim="800000"/>
              <a:headEnd/>
              <a:tailEnd/>
            </a:ln>
          </p:spPr>
          <p:txBody>
            <a:bodyPr wrap="square" anchor="ctr">
              <a:spAutoFit/>
            </a:bodyPr>
            <a:lstStyle/>
            <a:p>
              <a:pPr algn="r" fontAlgn="auto">
                <a:lnSpc>
                  <a:spcPct val="100000"/>
                </a:lnSpc>
                <a:spcBef>
                  <a:spcPts val="0"/>
                </a:spcBef>
                <a:spcAft>
                  <a:spcPts val="0"/>
                </a:spcAft>
              </a:pPr>
              <a:r>
                <a:rPr lang="ar-OM" sz="1400" u="none" dirty="0">
                  <a:solidFill>
                    <a:prstClr val="black"/>
                  </a:solidFill>
                  <a:latin typeface="Tahoma"/>
                </a:rPr>
                <a:t>المؤسسات الوطنية</a:t>
              </a:r>
            </a:p>
          </p:txBody>
        </p:sp>
        <p:sp>
          <p:nvSpPr>
            <p:cNvPr id="15" name="Rectangle 5"/>
            <p:cNvSpPr>
              <a:spLocks noChangeArrowheads="1"/>
            </p:cNvSpPr>
            <p:nvPr/>
          </p:nvSpPr>
          <p:spPr bwMode="auto">
            <a:xfrm>
              <a:off x="5978523" y="2260701"/>
              <a:ext cx="2595447" cy="307777"/>
            </a:xfrm>
            <a:prstGeom prst="rect">
              <a:avLst/>
            </a:prstGeom>
            <a:solidFill>
              <a:srgbClr val="69AE23"/>
            </a:solidFill>
            <a:ln w="9525" algn="ctr">
              <a:noFill/>
              <a:miter lim="800000"/>
              <a:headEnd/>
              <a:tailEnd/>
            </a:ln>
          </p:spPr>
          <p:txBody>
            <a:bodyPr anchor="ctr">
              <a:spAutoFit/>
            </a:bodyPr>
            <a:lstStyle/>
            <a:p>
              <a:pPr algn="r" fontAlgn="auto">
                <a:lnSpc>
                  <a:spcPct val="100000"/>
                </a:lnSpc>
                <a:spcBef>
                  <a:spcPts val="0"/>
                </a:spcBef>
                <a:spcAft>
                  <a:spcPts val="0"/>
                </a:spcAft>
              </a:pPr>
              <a:r>
                <a:rPr lang="ar-OM" sz="1400" u="none">
                  <a:solidFill>
                    <a:prstClr val="black"/>
                  </a:solidFill>
                  <a:latin typeface="Tahoma"/>
                </a:rPr>
                <a:t>خبراء الأمراض</a:t>
              </a:r>
            </a:p>
          </p:txBody>
        </p:sp>
        <p:sp>
          <p:nvSpPr>
            <p:cNvPr id="16" name="Rectangle 6"/>
            <p:cNvSpPr>
              <a:spLocks noChangeArrowheads="1"/>
            </p:cNvSpPr>
            <p:nvPr/>
          </p:nvSpPr>
          <p:spPr bwMode="auto">
            <a:xfrm>
              <a:off x="5978523" y="2651225"/>
              <a:ext cx="2595447" cy="307777"/>
            </a:xfrm>
            <a:prstGeom prst="rect">
              <a:avLst/>
            </a:prstGeom>
            <a:solidFill>
              <a:srgbClr val="69AE23"/>
            </a:solidFill>
            <a:ln w="9525" algn="ctr">
              <a:noFill/>
              <a:miter lim="800000"/>
              <a:headEnd/>
              <a:tailEnd/>
            </a:ln>
          </p:spPr>
          <p:txBody>
            <a:bodyPr anchor="ctr">
              <a:spAutoFit/>
            </a:bodyPr>
            <a:lstStyle/>
            <a:p>
              <a:pPr algn="r" fontAlgn="auto">
                <a:lnSpc>
                  <a:spcPct val="100000"/>
                </a:lnSpc>
                <a:spcBef>
                  <a:spcPts val="0"/>
                </a:spcBef>
                <a:spcAft>
                  <a:spcPts val="0"/>
                </a:spcAft>
              </a:pPr>
              <a:r>
                <a:rPr lang="ar-OM" sz="1400" u="none">
                  <a:solidFill>
                    <a:prstClr val="black"/>
                  </a:solidFill>
                  <a:latin typeface="Tahoma"/>
                </a:rPr>
                <a:t>عامة الناس</a:t>
              </a:r>
            </a:p>
          </p:txBody>
        </p:sp>
        <p:sp>
          <p:nvSpPr>
            <p:cNvPr id="17" name="Rectangle 7"/>
            <p:cNvSpPr>
              <a:spLocks noChangeArrowheads="1"/>
            </p:cNvSpPr>
            <p:nvPr/>
          </p:nvSpPr>
          <p:spPr bwMode="auto">
            <a:xfrm>
              <a:off x="5978523" y="3032225"/>
              <a:ext cx="2595447" cy="307777"/>
            </a:xfrm>
            <a:prstGeom prst="rect">
              <a:avLst/>
            </a:prstGeom>
            <a:solidFill>
              <a:srgbClr val="69AE23"/>
            </a:solidFill>
            <a:ln w="9525" algn="ctr">
              <a:noFill/>
              <a:miter lim="800000"/>
              <a:headEnd/>
              <a:tailEnd/>
            </a:ln>
          </p:spPr>
          <p:txBody>
            <a:bodyPr anchor="ctr">
              <a:spAutoFit/>
            </a:bodyPr>
            <a:lstStyle/>
            <a:p>
              <a:pPr algn="r" fontAlgn="auto">
                <a:lnSpc>
                  <a:spcPct val="100000"/>
                </a:lnSpc>
                <a:spcBef>
                  <a:spcPts val="0"/>
                </a:spcBef>
                <a:spcAft>
                  <a:spcPts val="0"/>
                </a:spcAft>
              </a:pPr>
              <a:r>
                <a:rPr lang="ar-OM" sz="1400" u="none">
                  <a:solidFill>
                    <a:prstClr val="black"/>
                  </a:solidFill>
                  <a:latin typeface="Tahoma"/>
                </a:rPr>
                <a:t>أعضاء المحفل الاستشاري</a:t>
              </a:r>
            </a:p>
          </p:txBody>
        </p:sp>
        <p:sp>
          <p:nvSpPr>
            <p:cNvPr id="18" name="Rectangle 8"/>
            <p:cNvSpPr>
              <a:spLocks noChangeArrowheads="1"/>
            </p:cNvSpPr>
            <p:nvPr/>
          </p:nvSpPr>
          <p:spPr bwMode="auto">
            <a:xfrm>
              <a:off x="5978523" y="3403701"/>
              <a:ext cx="2595447" cy="307777"/>
            </a:xfrm>
            <a:prstGeom prst="rect">
              <a:avLst/>
            </a:prstGeom>
            <a:solidFill>
              <a:srgbClr val="69AE23"/>
            </a:solidFill>
            <a:ln w="9525" algn="ctr">
              <a:noFill/>
              <a:miter lim="800000"/>
              <a:headEnd/>
              <a:tailEnd/>
            </a:ln>
          </p:spPr>
          <p:txBody>
            <a:bodyPr anchor="ctr">
              <a:spAutoFit/>
            </a:bodyPr>
            <a:lstStyle/>
            <a:p>
              <a:pPr algn="r" fontAlgn="auto">
                <a:lnSpc>
                  <a:spcPct val="100000"/>
                </a:lnSpc>
                <a:spcBef>
                  <a:spcPts val="0"/>
                </a:spcBef>
                <a:spcAft>
                  <a:spcPts val="0"/>
                </a:spcAft>
              </a:pPr>
              <a:r>
                <a:rPr lang="ar-OM" sz="1400" u="none">
                  <a:solidFill>
                    <a:prstClr val="black"/>
                  </a:solidFill>
                  <a:latin typeface="Tahoma"/>
                </a:rPr>
                <a:t>أعضاء مجلس الإدارة</a:t>
              </a:r>
            </a:p>
          </p:txBody>
        </p:sp>
        <p:sp>
          <p:nvSpPr>
            <p:cNvPr id="19" name="Rectangle 9"/>
            <p:cNvSpPr>
              <a:spLocks noChangeArrowheads="1"/>
            </p:cNvSpPr>
            <p:nvPr/>
          </p:nvSpPr>
          <p:spPr bwMode="auto">
            <a:xfrm>
              <a:off x="5978523" y="3723866"/>
              <a:ext cx="2595447" cy="307777"/>
            </a:xfrm>
            <a:prstGeom prst="rect">
              <a:avLst/>
            </a:prstGeom>
            <a:solidFill>
              <a:srgbClr val="69AE23"/>
            </a:solidFill>
            <a:ln w="9525" algn="ctr">
              <a:noFill/>
              <a:miter lim="800000"/>
              <a:headEnd/>
              <a:tailEnd/>
            </a:ln>
          </p:spPr>
          <p:txBody>
            <a:bodyPr anchor="ctr">
              <a:spAutoFit/>
            </a:bodyPr>
            <a:lstStyle/>
            <a:p>
              <a:pPr algn="r" fontAlgn="auto">
                <a:lnSpc>
                  <a:spcPct val="100000"/>
                </a:lnSpc>
                <a:spcBef>
                  <a:spcPts val="0"/>
                </a:spcBef>
                <a:spcAft>
                  <a:spcPts val="0"/>
                </a:spcAft>
              </a:pPr>
              <a:r>
                <a:rPr lang="ar-OM" sz="1400" u="none">
                  <a:solidFill>
                    <a:prstClr val="black"/>
                  </a:solidFill>
                  <a:latin typeface="Tahoma"/>
                </a:rPr>
                <a:t>منظمة الصحة العالمية</a:t>
              </a:r>
            </a:p>
          </p:txBody>
        </p:sp>
        <p:sp>
          <p:nvSpPr>
            <p:cNvPr id="20" name="Rectangle 10"/>
            <p:cNvSpPr>
              <a:spLocks noChangeArrowheads="1"/>
            </p:cNvSpPr>
            <p:nvPr/>
          </p:nvSpPr>
          <p:spPr bwMode="auto">
            <a:xfrm>
              <a:off x="5978523" y="4104866"/>
              <a:ext cx="2595447" cy="307777"/>
            </a:xfrm>
            <a:prstGeom prst="rect">
              <a:avLst/>
            </a:prstGeom>
            <a:solidFill>
              <a:srgbClr val="69AE23"/>
            </a:solidFill>
            <a:ln w="9525" algn="ctr">
              <a:noFill/>
              <a:miter lim="800000"/>
              <a:headEnd/>
              <a:tailEnd/>
            </a:ln>
          </p:spPr>
          <p:txBody>
            <a:bodyPr anchor="ctr">
              <a:spAutoFit/>
            </a:bodyPr>
            <a:lstStyle/>
            <a:p>
              <a:pPr algn="r" fontAlgn="auto">
                <a:lnSpc>
                  <a:spcPct val="100000"/>
                </a:lnSpc>
                <a:spcBef>
                  <a:spcPts val="0"/>
                </a:spcBef>
                <a:spcAft>
                  <a:spcPts val="0"/>
                </a:spcAft>
              </a:pPr>
              <a:r>
                <a:rPr lang="ar-OM" sz="1400" u="none">
                  <a:solidFill>
                    <a:prstClr val="black"/>
                  </a:solidFill>
                  <a:latin typeface="Tahoma"/>
                </a:rPr>
                <a:t> المركز الأوروبي لمراقبة المخدرات والإدمان</a:t>
              </a:r>
            </a:p>
          </p:txBody>
        </p:sp>
        <p:sp>
          <p:nvSpPr>
            <p:cNvPr id="21" name="Rectangle 11"/>
            <p:cNvSpPr>
              <a:spLocks noChangeArrowheads="1"/>
            </p:cNvSpPr>
            <p:nvPr/>
          </p:nvSpPr>
          <p:spPr bwMode="auto">
            <a:xfrm>
              <a:off x="5978523" y="4485866"/>
              <a:ext cx="2595447" cy="307777"/>
            </a:xfrm>
            <a:prstGeom prst="rect">
              <a:avLst/>
            </a:prstGeom>
            <a:solidFill>
              <a:srgbClr val="69AE23"/>
            </a:solidFill>
            <a:ln w="9525" algn="ctr">
              <a:noFill/>
              <a:miter lim="800000"/>
              <a:headEnd/>
              <a:tailEnd/>
            </a:ln>
          </p:spPr>
          <p:txBody>
            <a:bodyPr anchor="ctr">
              <a:spAutoFit/>
            </a:bodyPr>
            <a:lstStyle/>
            <a:p>
              <a:pPr algn="r" fontAlgn="auto">
                <a:lnSpc>
                  <a:spcPct val="100000"/>
                </a:lnSpc>
                <a:spcBef>
                  <a:spcPts val="0"/>
                </a:spcBef>
                <a:spcAft>
                  <a:spcPts val="0"/>
                </a:spcAft>
              </a:pPr>
              <a:r>
                <a:rPr lang="ar-OM" sz="1400" u="none">
                  <a:solidFill>
                    <a:prstClr val="black"/>
                  </a:solidFill>
                  <a:latin typeface="Tahoma"/>
                </a:rPr>
                <a:t>الهيئة الأوروبية لسلامة الأغذية </a:t>
              </a:r>
            </a:p>
          </p:txBody>
        </p:sp>
        <p:sp>
          <p:nvSpPr>
            <p:cNvPr id="22" name="Rectangle 12"/>
            <p:cNvSpPr>
              <a:spLocks noChangeArrowheads="1"/>
            </p:cNvSpPr>
            <p:nvPr/>
          </p:nvSpPr>
          <p:spPr bwMode="auto">
            <a:xfrm>
              <a:off x="5978523" y="4866866"/>
              <a:ext cx="2595447" cy="307777"/>
            </a:xfrm>
            <a:prstGeom prst="rect">
              <a:avLst/>
            </a:prstGeom>
            <a:solidFill>
              <a:srgbClr val="69AE23"/>
            </a:solidFill>
            <a:ln w="9525" algn="ctr">
              <a:noFill/>
              <a:miter lim="800000"/>
              <a:headEnd/>
              <a:tailEnd/>
            </a:ln>
          </p:spPr>
          <p:txBody>
            <a:bodyPr anchor="ctr">
              <a:spAutoFit/>
            </a:bodyPr>
            <a:lstStyle/>
            <a:p>
              <a:pPr algn="r" fontAlgn="auto">
                <a:lnSpc>
                  <a:spcPct val="100000"/>
                </a:lnSpc>
                <a:spcBef>
                  <a:spcPts val="0"/>
                </a:spcBef>
                <a:spcAft>
                  <a:spcPts val="0"/>
                </a:spcAft>
              </a:pPr>
              <a:r>
                <a:rPr lang="ar-OM" sz="1400" u="none">
                  <a:solidFill>
                    <a:prstClr val="black"/>
                  </a:solidFill>
                  <a:latin typeface="Tahoma"/>
                </a:rPr>
                <a:t>أخرى</a:t>
              </a:r>
            </a:p>
          </p:txBody>
        </p:sp>
        <p:sp>
          <p:nvSpPr>
            <p:cNvPr id="23" name="Rectangle 13"/>
            <p:cNvSpPr>
              <a:spLocks noChangeArrowheads="1"/>
            </p:cNvSpPr>
            <p:nvPr/>
          </p:nvSpPr>
          <p:spPr bwMode="auto">
            <a:xfrm>
              <a:off x="5978523" y="5257392"/>
              <a:ext cx="2595447" cy="307777"/>
            </a:xfrm>
            <a:prstGeom prst="rect">
              <a:avLst/>
            </a:prstGeom>
            <a:solidFill>
              <a:srgbClr val="69AE23"/>
            </a:solidFill>
            <a:ln w="9525" algn="ctr">
              <a:noFill/>
              <a:miter lim="800000"/>
              <a:headEnd/>
              <a:tailEnd/>
            </a:ln>
          </p:spPr>
          <p:txBody>
            <a:bodyPr anchor="ctr">
              <a:spAutoFit/>
            </a:bodyPr>
            <a:lstStyle/>
            <a:p>
              <a:pPr algn="r" fontAlgn="auto">
                <a:lnSpc>
                  <a:spcPct val="100000"/>
                </a:lnSpc>
                <a:spcBef>
                  <a:spcPts val="0"/>
                </a:spcBef>
                <a:spcAft>
                  <a:spcPts val="0"/>
                </a:spcAft>
              </a:pPr>
              <a:r>
                <a:rPr lang="ar-OM" sz="1400" u="none">
                  <a:solidFill>
                    <a:prstClr val="black"/>
                  </a:solidFill>
                  <a:latin typeface="Tahoma"/>
                </a:rPr>
                <a:t>…</a:t>
              </a:r>
            </a:p>
          </p:txBody>
        </p:sp>
        <p:sp>
          <p:nvSpPr>
            <p:cNvPr id="24" name="AutoShape 14"/>
            <p:cNvSpPr>
              <a:spLocks noChangeArrowheads="1"/>
            </p:cNvSpPr>
            <p:nvPr/>
          </p:nvSpPr>
          <p:spPr bwMode="auto">
            <a:xfrm>
              <a:off x="2968625" y="3051771"/>
              <a:ext cx="1543051" cy="489347"/>
            </a:xfrm>
            <a:prstGeom prst="can">
              <a:avLst>
                <a:gd name="adj" fmla="val 25000"/>
              </a:avLst>
            </a:prstGeom>
            <a:solidFill>
              <a:srgbClr val="003A80"/>
            </a:solidFill>
            <a:ln w="9525" algn="ctr">
              <a:solidFill>
                <a:schemeClr val="tx1"/>
              </a:solidFill>
              <a:round/>
              <a:headEnd/>
              <a:tailEnd/>
            </a:ln>
          </p:spPr>
          <p:txBody>
            <a:bodyPr anchor="ctr">
              <a:spAutoFit/>
            </a:bodyPr>
            <a:lstStyle/>
            <a:p>
              <a:pPr algn="r" fontAlgn="auto">
                <a:lnSpc>
                  <a:spcPct val="100000"/>
                </a:lnSpc>
                <a:spcBef>
                  <a:spcPts val="0"/>
                </a:spcBef>
                <a:spcAft>
                  <a:spcPts val="0"/>
                </a:spcAft>
              </a:pPr>
              <a:r>
                <a:rPr lang="en-GB" sz="1400" u="none">
                  <a:solidFill>
                    <a:prstClr val="white"/>
                  </a:solidFill>
                  <a:latin typeface="Tahoma"/>
                </a:rPr>
                <a:t>TESSy</a:t>
              </a:r>
            </a:p>
          </p:txBody>
        </p:sp>
        <p:sp>
          <p:nvSpPr>
            <p:cNvPr id="25" name="Line 15"/>
            <p:cNvSpPr>
              <a:spLocks noChangeShapeType="1"/>
            </p:cNvSpPr>
            <p:nvPr/>
          </p:nvSpPr>
          <p:spPr bwMode="auto">
            <a:xfrm flipV="1">
              <a:off x="1431922" y="3267075"/>
              <a:ext cx="765324" cy="2684463"/>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26" name="Line 16"/>
            <p:cNvSpPr>
              <a:spLocks noChangeShapeType="1"/>
            </p:cNvSpPr>
            <p:nvPr/>
          </p:nvSpPr>
          <p:spPr bwMode="auto">
            <a:xfrm>
              <a:off x="1462088" y="1260475"/>
              <a:ext cx="1401762" cy="2006600"/>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27" name="Line 17"/>
            <p:cNvSpPr>
              <a:spLocks noChangeShapeType="1"/>
            </p:cNvSpPr>
            <p:nvPr/>
          </p:nvSpPr>
          <p:spPr bwMode="auto">
            <a:xfrm>
              <a:off x="1460500" y="1649413"/>
              <a:ext cx="1403350" cy="1617662"/>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28" name="Line 18"/>
            <p:cNvSpPr>
              <a:spLocks noChangeShapeType="1"/>
            </p:cNvSpPr>
            <p:nvPr/>
          </p:nvSpPr>
          <p:spPr bwMode="auto">
            <a:xfrm>
              <a:off x="1454150" y="2025650"/>
              <a:ext cx="1409700" cy="1241425"/>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29" name="Line 19"/>
            <p:cNvSpPr>
              <a:spLocks noChangeShapeType="1"/>
            </p:cNvSpPr>
            <p:nvPr/>
          </p:nvSpPr>
          <p:spPr bwMode="auto">
            <a:xfrm>
              <a:off x="1462088" y="2408238"/>
              <a:ext cx="1401762" cy="858837"/>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30" name="Line 20"/>
            <p:cNvSpPr>
              <a:spLocks noChangeShapeType="1"/>
            </p:cNvSpPr>
            <p:nvPr/>
          </p:nvSpPr>
          <p:spPr bwMode="auto">
            <a:xfrm>
              <a:off x="1449388" y="2797175"/>
              <a:ext cx="1414462" cy="469900"/>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31" name="Line 21"/>
            <p:cNvSpPr>
              <a:spLocks noChangeShapeType="1"/>
            </p:cNvSpPr>
            <p:nvPr/>
          </p:nvSpPr>
          <p:spPr bwMode="auto">
            <a:xfrm>
              <a:off x="1449388" y="3182938"/>
              <a:ext cx="1414462" cy="84137"/>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32" name="Line 22"/>
            <p:cNvSpPr>
              <a:spLocks noChangeShapeType="1"/>
            </p:cNvSpPr>
            <p:nvPr/>
          </p:nvSpPr>
          <p:spPr bwMode="auto">
            <a:xfrm flipV="1">
              <a:off x="1435100" y="3267075"/>
              <a:ext cx="1428750" cy="309563"/>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33" name="Line 23"/>
            <p:cNvSpPr>
              <a:spLocks noChangeShapeType="1"/>
            </p:cNvSpPr>
            <p:nvPr/>
          </p:nvSpPr>
          <p:spPr bwMode="auto">
            <a:xfrm flipV="1">
              <a:off x="1439863" y="3267075"/>
              <a:ext cx="1423987" cy="698500"/>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34" name="Line 24"/>
            <p:cNvSpPr>
              <a:spLocks noChangeShapeType="1"/>
            </p:cNvSpPr>
            <p:nvPr/>
          </p:nvSpPr>
          <p:spPr bwMode="auto">
            <a:xfrm flipV="1">
              <a:off x="1435100" y="3267075"/>
              <a:ext cx="1428750" cy="1096963"/>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35" name="Line 25"/>
            <p:cNvSpPr>
              <a:spLocks noChangeShapeType="1"/>
            </p:cNvSpPr>
            <p:nvPr/>
          </p:nvSpPr>
          <p:spPr bwMode="auto">
            <a:xfrm flipV="1">
              <a:off x="1414463" y="3267075"/>
              <a:ext cx="1449387" cy="1516063"/>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36" name="Line 26"/>
            <p:cNvSpPr>
              <a:spLocks noChangeShapeType="1"/>
            </p:cNvSpPr>
            <p:nvPr/>
          </p:nvSpPr>
          <p:spPr bwMode="auto">
            <a:xfrm flipV="1">
              <a:off x="1431925" y="3267075"/>
              <a:ext cx="1431925" cy="1887538"/>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37" name="Line 27"/>
            <p:cNvSpPr>
              <a:spLocks noChangeShapeType="1"/>
            </p:cNvSpPr>
            <p:nvPr/>
          </p:nvSpPr>
          <p:spPr bwMode="auto">
            <a:xfrm flipV="1">
              <a:off x="1436688" y="3267075"/>
              <a:ext cx="1427162" cy="2276475"/>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38" name="Line 28"/>
            <p:cNvSpPr>
              <a:spLocks noChangeShapeType="1"/>
            </p:cNvSpPr>
            <p:nvPr/>
          </p:nvSpPr>
          <p:spPr bwMode="auto">
            <a:xfrm rot="10800000">
              <a:off x="4592638" y="3270250"/>
              <a:ext cx="1385887" cy="2206625"/>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39" name="Line 29"/>
            <p:cNvSpPr>
              <a:spLocks noChangeShapeType="1"/>
            </p:cNvSpPr>
            <p:nvPr/>
          </p:nvSpPr>
          <p:spPr bwMode="auto">
            <a:xfrm rot="10800000">
              <a:off x="4592638" y="3268663"/>
              <a:ext cx="1385887" cy="1827212"/>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40" name="Line 30"/>
            <p:cNvSpPr>
              <a:spLocks noChangeShapeType="1"/>
            </p:cNvSpPr>
            <p:nvPr/>
          </p:nvSpPr>
          <p:spPr bwMode="auto">
            <a:xfrm rot="10800000">
              <a:off x="4592638" y="3268663"/>
              <a:ext cx="1385887" cy="1446212"/>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41" name="Line 31"/>
            <p:cNvSpPr>
              <a:spLocks noChangeShapeType="1"/>
            </p:cNvSpPr>
            <p:nvPr/>
          </p:nvSpPr>
          <p:spPr bwMode="auto">
            <a:xfrm rot="10800000">
              <a:off x="4592638" y="3270250"/>
              <a:ext cx="1385887" cy="1063625"/>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42" name="Line 32"/>
            <p:cNvSpPr>
              <a:spLocks noChangeShapeType="1"/>
            </p:cNvSpPr>
            <p:nvPr/>
          </p:nvSpPr>
          <p:spPr bwMode="auto">
            <a:xfrm rot="10800000">
              <a:off x="4591050" y="3268663"/>
              <a:ext cx="1387475" cy="684212"/>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43" name="Line 33"/>
            <p:cNvSpPr>
              <a:spLocks noChangeShapeType="1"/>
            </p:cNvSpPr>
            <p:nvPr/>
          </p:nvSpPr>
          <p:spPr bwMode="auto">
            <a:xfrm rot="10800000">
              <a:off x="4591050" y="3270250"/>
              <a:ext cx="1387475" cy="301625"/>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44" name="Line 34"/>
            <p:cNvSpPr>
              <a:spLocks noChangeShapeType="1"/>
            </p:cNvSpPr>
            <p:nvPr/>
          </p:nvSpPr>
          <p:spPr bwMode="auto">
            <a:xfrm rot="10800000" flipV="1">
              <a:off x="4591050" y="3190875"/>
              <a:ext cx="1387475" cy="77788"/>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45" name="Line 35"/>
            <p:cNvSpPr>
              <a:spLocks noChangeShapeType="1"/>
            </p:cNvSpPr>
            <p:nvPr/>
          </p:nvSpPr>
          <p:spPr bwMode="auto">
            <a:xfrm rot="10800000" flipV="1">
              <a:off x="4591050" y="2809875"/>
              <a:ext cx="1387475" cy="458788"/>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46" name="Line 36"/>
            <p:cNvSpPr>
              <a:spLocks noChangeShapeType="1"/>
            </p:cNvSpPr>
            <p:nvPr/>
          </p:nvSpPr>
          <p:spPr bwMode="auto">
            <a:xfrm rot="10800000" flipV="1">
              <a:off x="4591050" y="2428875"/>
              <a:ext cx="1387475" cy="841375"/>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47" name="Line 37"/>
            <p:cNvSpPr>
              <a:spLocks noChangeShapeType="1"/>
            </p:cNvSpPr>
            <p:nvPr/>
          </p:nvSpPr>
          <p:spPr bwMode="auto">
            <a:xfrm rot="10800000" flipV="1">
              <a:off x="4591050" y="2047875"/>
              <a:ext cx="1387475" cy="1222375"/>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48" name="Line 38"/>
            <p:cNvSpPr>
              <a:spLocks noChangeShapeType="1"/>
            </p:cNvSpPr>
            <p:nvPr/>
          </p:nvSpPr>
          <p:spPr bwMode="auto">
            <a:xfrm rot="10800000" flipV="1">
              <a:off x="4606925" y="1666875"/>
              <a:ext cx="1371600" cy="1600200"/>
            </a:xfrm>
            <a:prstGeom prst="line">
              <a:avLst/>
            </a:prstGeom>
            <a:noFill/>
            <a:ln w="9525">
              <a:solidFill>
                <a:srgbClr val="69AE23"/>
              </a:solidFill>
              <a:round/>
              <a:headEnd/>
              <a:tailEnd type="triangle" w="med" len="med"/>
            </a:ln>
          </p:spPr>
          <p:txBody>
            <a:bodyPr/>
            <a:lstStyle/>
            <a:p>
              <a:pPr algn="l" fontAlgn="auto">
                <a:lnSpc>
                  <a:spcPct val="100000"/>
                </a:lnSpc>
                <a:spcBef>
                  <a:spcPts val="0"/>
                </a:spcBef>
                <a:spcAft>
                  <a:spcPts val="0"/>
                </a:spcAft>
              </a:pPr>
              <a:endParaRPr lang="en-GB" sz="1800" u="none">
                <a:solidFill>
                  <a:prstClr val="black"/>
                </a:solidFill>
                <a:latin typeface="Tahoma"/>
              </a:endParaRPr>
            </a:p>
          </p:txBody>
        </p:sp>
        <p:sp>
          <p:nvSpPr>
            <p:cNvPr id="49" name="Text Box 39"/>
            <p:cNvSpPr txBox="1">
              <a:spLocks noChangeArrowheads="1"/>
            </p:cNvSpPr>
            <p:nvPr/>
          </p:nvSpPr>
          <p:spPr bwMode="auto">
            <a:xfrm rot="16200000">
              <a:off x="911225" y="3213379"/>
              <a:ext cx="2700338" cy="369332"/>
            </a:xfrm>
            <a:prstGeom prst="rect">
              <a:avLst/>
            </a:prstGeom>
            <a:solidFill>
              <a:srgbClr val="69AE23">
                <a:alpha val="69019"/>
              </a:srgbClr>
            </a:solidFill>
            <a:ln w="9525" algn="ctr">
              <a:noFill/>
              <a:miter lim="800000"/>
              <a:headEnd/>
              <a:tailEnd/>
            </a:ln>
          </p:spPr>
          <p:txBody>
            <a:bodyPr wrap="square">
              <a:spAutoFit/>
            </a:bodyPr>
            <a:lstStyle/>
            <a:p>
              <a:pPr fontAlgn="auto">
                <a:lnSpc>
                  <a:spcPct val="100000"/>
                </a:lnSpc>
                <a:spcBef>
                  <a:spcPts val="0"/>
                </a:spcBef>
                <a:spcAft>
                  <a:spcPts val="0"/>
                </a:spcAft>
              </a:pPr>
              <a:r>
                <a:rPr lang="ar-OM" sz="1800" u="none" dirty="0">
                  <a:solidFill>
                    <a:prstClr val="black"/>
                  </a:solidFill>
                  <a:latin typeface="Tahoma"/>
                </a:rPr>
                <a:t>تحميل البيانات والوصول إليها</a:t>
              </a:r>
            </a:p>
          </p:txBody>
        </p:sp>
        <p:sp>
          <p:nvSpPr>
            <p:cNvPr id="50" name="Text Box 40"/>
            <p:cNvSpPr txBox="1">
              <a:spLocks noChangeArrowheads="1"/>
            </p:cNvSpPr>
            <p:nvPr/>
          </p:nvSpPr>
          <p:spPr bwMode="auto">
            <a:xfrm rot="5400000">
              <a:off x="4462856" y="3298709"/>
              <a:ext cx="1728000" cy="369332"/>
            </a:xfrm>
            <a:prstGeom prst="rect">
              <a:avLst/>
            </a:prstGeom>
            <a:solidFill>
              <a:srgbClr val="69AE23">
                <a:alpha val="69019"/>
              </a:srgbClr>
            </a:solidFill>
            <a:ln w="9525" algn="ctr">
              <a:noFill/>
              <a:miter lim="800000"/>
              <a:headEnd/>
              <a:tailEnd/>
            </a:ln>
          </p:spPr>
          <p:txBody>
            <a:bodyPr>
              <a:spAutoFit/>
            </a:bodyPr>
            <a:lstStyle/>
            <a:p>
              <a:pPr algn="r" fontAlgn="auto">
                <a:lnSpc>
                  <a:spcPct val="100000"/>
                </a:lnSpc>
                <a:spcBef>
                  <a:spcPts val="0"/>
                </a:spcBef>
                <a:spcAft>
                  <a:spcPts val="0"/>
                </a:spcAft>
              </a:pPr>
              <a:r>
                <a:rPr lang="ar-OM" sz="1800" u="none">
                  <a:solidFill>
                    <a:prstClr val="black"/>
                  </a:solidFill>
                  <a:latin typeface="Tahoma"/>
                </a:rPr>
                <a:t>الوصول إلى البيانات</a:t>
              </a:r>
            </a:p>
          </p:txBody>
        </p:sp>
        <p:sp>
          <p:nvSpPr>
            <p:cNvPr id="51" name="Text Box 41"/>
            <p:cNvSpPr txBox="1">
              <a:spLocks noChangeArrowheads="1"/>
            </p:cNvSpPr>
            <p:nvPr/>
          </p:nvSpPr>
          <p:spPr bwMode="auto">
            <a:xfrm>
              <a:off x="5978524" y="1504950"/>
              <a:ext cx="2595447" cy="307777"/>
            </a:xfrm>
            <a:prstGeom prst="rect">
              <a:avLst/>
            </a:prstGeom>
            <a:solidFill>
              <a:srgbClr val="69AE23"/>
            </a:solidFill>
            <a:ln w="9525" algn="ctr">
              <a:noFill/>
              <a:miter lim="800000"/>
              <a:headEnd/>
              <a:tailEnd/>
            </a:ln>
          </p:spPr>
          <p:txBody>
            <a:bodyPr>
              <a:spAutoFit/>
            </a:bodyPr>
            <a:lstStyle/>
            <a:p>
              <a:pPr algn="r" fontAlgn="auto">
                <a:lnSpc>
                  <a:spcPct val="100000"/>
                </a:lnSpc>
                <a:spcBef>
                  <a:spcPts val="0"/>
                </a:spcBef>
                <a:spcAft>
                  <a:spcPts val="0"/>
                </a:spcAft>
              </a:pPr>
              <a:r>
                <a:rPr lang="ar-OM" sz="1400" u="none" dirty="0">
                  <a:solidFill>
                    <a:prstClr val="black"/>
                  </a:solidFill>
                  <a:latin typeface="Tahoma"/>
                </a:rPr>
                <a:t>مستخدمو بيانات الدول الأعضاء</a:t>
              </a:r>
            </a:p>
          </p:txBody>
        </p:sp>
        <p:sp>
          <p:nvSpPr>
            <p:cNvPr id="52" name="Text Box 42"/>
            <p:cNvSpPr txBox="1">
              <a:spLocks noChangeArrowheads="1"/>
            </p:cNvSpPr>
            <p:nvPr/>
          </p:nvSpPr>
          <p:spPr bwMode="auto">
            <a:xfrm>
              <a:off x="2390775" y="3630613"/>
              <a:ext cx="2764367" cy="646331"/>
            </a:xfrm>
            <a:prstGeom prst="rect">
              <a:avLst/>
            </a:prstGeom>
            <a:noFill/>
            <a:ln w="9525" algn="ctr">
              <a:noFill/>
              <a:miter lim="800000"/>
              <a:headEnd/>
              <a:tailEnd/>
            </a:ln>
          </p:spPr>
          <p:txBody>
            <a:bodyPr wrap="square">
              <a:spAutoFit/>
            </a:bodyPr>
            <a:lstStyle/>
            <a:p>
              <a:pPr fontAlgn="auto">
                <a:lnSpc>
                  <a:spcPct val="100000"/>
                </a:lnSpc>
                <a:spcBef>
                  <a:spcPts val="0"/>
                </a:spcBef>
                <a:spcAft>
                  <a:spcPts val="0"/>
                </a:spcAft>
              </a:pPr>
              <a:r>
                <a:rPr lang="ar-OM" sz="1800" u="none" dirty="0">
                  <a:solidFill>
                    <a:srgbClr val="003A80"/>
                  </a:solidFill>
                  <a:latin typeface="Tahoma"/>
                </a:rPr>
                <a:t>نظام</a:t>
              </a:r>
            </a:p>
            <a:p>
              <a:pPr fontAlgn="auto">
                <a:lnSpc>
                  <a:spcPct val="100000"/>
                </a:lnSpc>
                <a:spcBef>
                  <a:spcPts val="0"/>
                </a:spcBef>
                <a:spcAft>
                  <a:spcPts val="0"/>
                </a:spcAft>
              </a:pPr>
              <a:r>
                <a:rPr lang="ar-OM" sz="1800" u="none" dirty="0">
                  <a:solidFill>
                    <a:srgbClr val="003A80"/>
                  </a:solidFill>
                  <a:latin typeface="Tahoma"/>
                </a:rPr>
                <a:t> المراقبة الأوروبي</a:t>
              </a:r>
            </a:p>
          </p:txBody>
        </p:sp>
        <p:sp>
          <p:nvSpPr>
            <p:cNvPr id="53" name="Rectangle 43"/>
            <p:cNvSpPr>
              <a:spLocks noChangeArrowheads="1"/>
            </p:cNvSpPr>
            <p:nvPr/>
          </p:nvSpPr>
          <p:spPr bwMode="auto">
            <a:xfrm>
              <a:off x="1046162" y="1535211"/>
              <a:ext cx="762146" cy="307777"/>
            </a:xfrm>
            <a:prstGeom prst="rect">
              <a:avLst/>
            </a:prstGeom>
            <a:solidFill>
              <a:srgbClr val="69AE23"/>
            </a:solidFill>
            <a:ln w="9525" algn="ctr">
              <a:noFill/>
              <a:miter lim="800000"/>
              <a:headEnd/>
              <a:tailEnd/>
            </a:ln>
          </p:spPr>
          <p:txBody>
            <a:bodyPr wrap="square" anchor="ctr">
              <a:spAutoFit/>
            </a:bodyPr>
            <a:lstStyle/>
            <a:p>
              <a:pPr algn="r" fontAlgn="auto">
                <a:lnSpc>
                  <a:spcPct val="100000"/>
                </a:lnSpc>
                <a:spcBef>
                  <a:spcPts val="0"/>
                </a:spcBef>
                <a:spcAft>
                  <a:spcPts val="0"/>
                </a:spcAft>
              </a:pPr>
              <a:r>
                <a:rPr lang="ar-OM" sz="1400" u="none" dirty="0">
                  <a:solidFill>
                    <a:prstClr val="black"/>
                  </a:solidFill>
                  <a:latin typeface="Tahoma"/>
                </a:rPr>
                <a:t>دولة عضو</a:t>
              </a:r>
            </a:p>
          </p:txBody>
        </p:sp>
        <p:sp>
          <p:nvSpPr>
            <p:cNvPr id="54" name="Rectangle 44"/>
            <p:cNvSpPr>
              <a:spLocks noChangeArrowheads="1"/>
            </p:cNvSpPr>
            <p:nvPr/>
          </p:nvSpPr>
          <p:spPr bwMode="auto">
            <a:xfrm>
              <a:off x="1046160" y="1898750"/>
              <a:ext cx="765324" cy="307777"/>
            </a:xfrm>
            <a:prstGeom prst="rect">
              <a:avLst/>
            </a:prstGeom>
            <a:solidFill>
              <a:srgbClr val="69AE23"/>
            </a:solidFill>
            <a:ln w="9525" algn="ctr">
              <a:noFill/>
              <a:miter lim="800000"/>
              <a:headEnd/>
              <a:tailEnd/>
            </a:ln>
          </p:spPr>
          <p:txBody>
            <a:bodyPr wrap="none" anchor="ctr">
              <a:spAutoFit/>
            </a:bodyPr>
            <a:lstStyle/>
            <a:p>
              <a:pPr algn="r" fontAlgn="auto">
                <a:lnSpc>
                  <a:spcPct val="100000"/>
                </a:lnSpc>
                <a:spcBef>
                  <a:spcPts val="0"/>
                </a:spcBef>
                <a:spcAft>
                  <a:spcPts val="0"/>
                </a:spcAft>
              </a:pPr>
              <a:r>
                <a:rPr lang="ar-OM" sz="1400" u="none">
                  <a:solidFill>
                    <a:prstClr val="black"/>
                  </a:solidFill>
                  <a:latin typeface="Tahoma"/>
                </a:rPr>
                <a:t>دولة عضو</a:t>
              </a:r>
            </a:p>
          </p:txBody>
        </p:sp>
        <p:sp>
          <p:nvSpPr>
            <p:cNvPr id="55" name="Rectangle 45"/>
            <p:cNvSpPr>
              <a:spLocks noChangeArrowheads="1"/>
            </p:cNvSpPr>
            <p:nvPr/>
          </p:nvSpPr>
          <p:spPr bwMode="auto">
            <a:xfrm>
              <a:off x="1046160" y="2279750"/>
              <a:ext cx="765324" cy="307777"/>
            </a:xfrm>
            <a:prstGeom prst="rect">
              <a:avLst/>
            </a:prstGeom>
            <a:solidFill>
              <a:srgbClr val="69AE23"/>
            </a:solidFill>
            <a:ln w="9525" algn="ctr">
              <a:noFill/>
              <a:miter lim="800000"/>
              <a:headEnd/>
              <a:tailEnd/>
            </a:ln>
          </p:spPr>
          <p:txBody>
            <a:bodyPr wrap="none" anchor="ctr">
              <a:spAutoFit/>
            </a:bodyPr>
            <a:lstStyle/>
            <a:p>
              <a:pPr algn="r" fontAlgn="auto">
                <a:lnSpc>
                  <a:spcPct val="100000"/>
                </a:lnSpc>
                <a:spcBef>
                  <a:spcPts val="0"/>
                </a:spcBef>
                <a:spcAft>
                  <a:spcPts val="0"/>
                </a:spcAft>
              </a:pPr>
              <a:r>
                <a:rPr lang="ar-OM" sz="1400" u="none">
                  <a:solidFill>
                    <a:prstClr val="black"/>
                  </a:solidFill>
                  <a:latin typeface="Tahoma"/>
                </a:rPr>
                <a:t>دولة عضو</a:t>
              </a:r>
            </a:p>
          </p:txBody>
        </p:sp>
        <p:sp>
          <p:nvSpPr>
            <p:cNvPr id="56" name="Rectangle 46"/>
            <p:cNvSpPr>
              <a:spLocks noChangeArrowheads="1"/>
            </p:cNvSpPr>
            <p:nvPr/>
          </p:nvSpPr>
          <p:spPr bwMode="auto">
            <a:xfrm>
              <a:off x="1046160" y="2660750"/>
              <a:ext cx="765324" cy="307777"/>
            </a:xfrm>
            <a:prstGeom prst="rect">
              <a:avLst/>
            </a:prstGeom>
            <a:solidFill>
              <a:srgbClr val="69AE23"/>
            </a:solidFill>
            <a:ln w="9525" algn="ctr">
              <a:noFill/>
              <a:miter lim="800000"/>
              <a:headEnd/>
              <a:tailEnd/>
            </a:ln>
          </p:spPr>
          <p:txBody>
            <a:bodyPr wrap="none" anchor="ctr">
              <a:spAutoFit/>
            </a:bodyPr>
            <a:lstStyle/>
            <a:p>
              <a:pPr algn="r" fontAlgn="auto">
                <a:lnSpc>
                  <a:spcPct val="100000"/>
                </a:lnSpc>
                <a:spcBef>
                  <a:spcPts val="0"/>
                </a:spcBef>
                <a:spcAft>
                  <a:spcPts val="0"/>
                </a:spcAft>
              </a:pPr>
              <a:r>
                <a:rPr lang="ar-OM" sz="1400" u="none">
                  <a:solidFill>
                    <a:prstClr val="black"/>
                  </a:solidFill>
                  <a:latin typeface="Tahoma"/>
                </a:rPr>
                <a:t>دولة عضو</a:t>
              </a:r>
            </a:p>
          </p:txBody>
        </p:sp>
        <p:sp>
          <p:nvSpPr>
            <p:cNvPr id="57" name="Rectangle 47"/>
            <p:cNvSpPr>
              <a:spLocks noChangeArrowheads="1"/>
            </p:cNvSpPr>
            <p:nvPr/>
          </p:nvSpPr>
          <p:spPr bwMode="auto">
            <a:xfrm>
              <a:off x="1046160" y="3041750"/>
              <a:ext cx="765324" cy="307777"/>
            </a:xfrm>
            <a:prstGeom prst="rect">
              <a:avLst/>
            </a:prstGeom>
            <a:solidFill>
              <a:srgbClr val="69AE23"/>
            </a:solidFill>
            <a:ln w="9525" algn="ctr">
              <a:noFill/>
              <a:miter lim="800000"/>
              <a:headEnd/>
              <a:tailEnd/>
            </a:ln>
          </p:spPr>
          <p:txBody>
            <a:bodyPr wrap="none" anchor="ctr">
              <a:spAutoFit/>
            </a:bodyPr>
            <a:lstStyle/>
            <a:p>
              <a:pPr algn="r" fontAlgn="auto">
                <a:lnSpc>
                  <a:spcPct val="100000"/>
                </a:lnSpc>
                <a:spcBef>
                  <a:spcPts val="0"/>
                </a:spcBef>
                <a:spcAft>
                  <a:spcPts val="0"/>
                </a:spcAft>
              </a:pPr>
              <a:r>
                <a:rPr lang="ar-OM" sz="1400" u="none">
                  <a:solidFill>
                    <a:prstClr val="black"/>
                  </a:solidFill>
                  <a:latin typeface="Tahoma"/>
                </a:rPr>
                <a:t>دولة عضو</a:t>
              </a:r>
            </a:p>
          </p:txBody>
        </p:sp>
        <p:sp>
          <p:nvSpPr>
            <p:cNvPr id="58" name="Rectangle 48"/>
            <p:cNvSpPr>
              <a:spLocks noChangeArrowheads="1"/>
            </p:cNvSpPr>
            <p:nvPr/>
          </p:nvSpPr>
          <p:spPr bwMode="auto">
            <a:xfrm>
              <a:off x="1046160" y="3422750"/>
              <a:ext cx="765324" cy="307777"/>
            </a:xfrm>
            <a:prstGeom prst="rect">
              <a:avLst/>
            </a:prstGeom>
            <a:solidFill>
              <a:srgbClr val="69AE23"/>
            </a:solidFill>
            <a:ln w="9525" algn="ctr">
              <a:noFill/>
              <a:miter lim="800000"/>
              <a:headEnd/>
              <a:tailEnd/>
            </a:ln>
          </p:spPr>
          <p:txBody>
            <a:bodyPr wrap="none" anchor="ctr">
              <a:spAutoFit/>
            </a:bodyPr>
            <a:lstStyle/>
            <a:p>
              <a:pPr algn="r" fontAlgn="auto">
                <a:lnSpc>
                  <a:spcPct val="100000"/>
                </a:lnSpc>
                <a:spcBef>
                  <a:spcPts val="0"/>
                </a:spcBef>
                <a:spcAft>
                  <a:spcPts val="0"/>
                </a:spcAft>
              </a:pPr>
              <a:r>
                <a:rPr lang="ar-OM" sz="1400" u="none">
                  <a:solidFill>
                    <a:prstClr val="black"/>
                  </a:solidFill>
                  <a:latin typeface="Tahoma"/>
                </a:rPr>
                <a:t>دولة عضو</a:t>
              </a:r>
            </a:p>
          </p:txBody>
        </p:sp>
        <p:sp>
          <p:nvSpPr>
            <p:cNvPr id="59" name="Rectangle 49"/>
            <p:cNvSpPr>
              <a:spLocks noChangeArrowheads="1"/>
            </p:cNvSpPr>
            <p:nvPr/>
          </p:nvSpPr>
          <p:spPr bwMode="auto">
            <a:xfrm>
              <a:off x="1046160" y="3803751"/>
              <a:ext cx="765324" cy="307777"/>
            </a:xfrm>
            <a:prstGeom prst="rect">
              <a:avLst/>
            </a:prstGeom>
            <a:solidFill>
              <a:srgbClr val="69AE23"/>
            </a:solidFill>
            <a:ln w="9525" algn="ctr">
              <a:noFill/>
              <a:miter lim="800000"/>
              <a:headEnd/>
              <a:tailEnd/>
            </a:ln>
          </p:spPr>
          <p:txBody>
            <a:bodyPr wrap="none" anchor="ctr">
              <a:spAutoFit/>
            </a:bodyPr>
            <a:lstStyle/>
            <a:p>
              <a:pPr algn="r" fontAlgn="auto">
                <a:lnSpc>
                  <a:spcPct val="100000"/>
                </a:lnSpc>
                <a:spcBef>
                  <a:spcPts val="0"/>
                </a:spcBef>
                <a:spcAft>
                  <a:spcPts val="0"/>
                </a:spcAft>
              </a:pPr>
              <a:r>
                <a:rPr lang="ar-OM" sz="1400" u="none">
                  <a:solidFill>
                    <a:prstClr val="black"/>
                  </a:solidFill>
                  <a:latin typeface="Tahoma"/>
                </a:rPr>
                <a:t>دولة عضو</a:t>
              </a:r>
            </a:p>
          </p:txBody>
        </p:sp>
        <p:sp>
          <p:nvSpPr>
            <p:cNvPr id="60" name="Rectangle 50"/>
            <p:cNvSpPr>
              <a:spLocks noChangeArrowheads="1"/>
            </p:cNvSpPr>
            <p:nvPr/>
          </p:nvSpPr>
          <p:spPr bwMode="auto">
            <a:xfrm>
              <a:off x="1046160" y="4184751"/>
              <a:ext cx="765324" cy="307777"/>
            </a:xfrm>
            <a:prstGeom prst="rect">
              <a:avLst/>
            </a:prstGeom>
            <a:solidFill>
              <a:srgbClr val="69AE23"/>
            </a:solidFill>
            <a:ln w="9525" algn="ctr">
              <a:noFill/>
              <a:miter lim="800000"/>
              <a:headEnd/>
              <a:tailEnd/>
            </a:ln>
          </p:spPr>
          <p:txBody>
            <a:bodyPr wrap="none" anchor="ctr">
              <a:spAutoFit/>
            </a:bodyPr>
            <a:lstStyle/>
            <a:p>
              <a:pPr algn="r" fontAlgn="auto">
                <a:lnSpc>
                  <a:spcPct val="100000"/>
                </a:lnSpc>
                <a:spcBef>
                  <a:spcPts val="0"/>
                </a:spcBef>
                <a:spcAft>
                  <a:spcPts val="0"/>
                </a:spcAft>
              </a:pPr>
              <a:r>
                <a:rPr lang="ar-OM" sz="1400" u="none">
                  <a:solidFill>
                    <a:prstClr val="black"/>
                  </a:solidFill>
                  <a:latin typeface="Tahoma"/>
                </a:rPr>
                <a:t>دولة عضو</a:t>
              </a:r>
            </a:p>
          </p:txBody>
        </p:sp>
        <p:sp>
          <p:nvSpPr>
            <p:cNvPr id="61" name="Rectangle 51"/>
            <p:cNvSpPr>
              <a:spLocks noChangeArrowheads="1"/>
            </p:cNvSpPr>
            <p:nvPr/>
          </p:nvSpPr>
          <p:spPr bwMode="auto">
            <a:xfrm>
              <a:off x="1046160" y="4565751"/>
              <a:ext cx="765324" cy="307777"/>
            </a:xfrm>
            <a:prstGeom prst="rect">
              <a:avLst/>
            </a:prstGeom>
            <a:solidFill>
              <a:srgbClr val="69AE23"/>
            </a:solidFill>
            <a:ln w="9525" algn="ctr">
              <a:noFill/>
              <a:miter lim="800000"/>
              <a:headEnd/>
              <a:tailEnd/>
            </a:ln>
          </p:spPr>
          <p:txBody>
            <a:bodyPr wrap="none" anchor="ctr">
              <a:spAutoFit/>
            </a:bodyPr>
            <a:lstStyle/>
            <a:p>
              <a:pPr algn="r" fontAlgn="auto">
                <a:lnSpc>
                  <a:spcPct val="100000"/>
                </a:lnSpc>
                <a:spcBef>
                  <a:spcPts val="0"/>
                </a:spcBef>
                <a:spcAft>
                  <a:spcPts val="0"/>
                </a:spcAft>
              </a:pPr>
              <a:r>
                <a:rPr lang="ar-OM" sz="1400" u="none">
                  <a:solidFill>
                    <a:prstClr val="black"/>
                  </a:solidFill>
                  <a:latin typeface="Tahoma"/>
                </a:rPr>
                <a:t>دولة عضو</a:t>
              </a:r>
            </a:p>
          </p:txBody>
        </p:sp>
        <p:sp>
          <p:nvSpPr>
            <p:cNvPr id="62" name="Rectangle 52"/>
            <p:cNvSpPr>
              <a:spLocks noChangeArrowheads="1"/>
            </p:cNvSpPr>
            <p:nvPr/>
          </p:nvSpPr>
          <p:spPr bwMode="auto">
            <a:xfrm>
              <a:off x="1046160" y="4946751"/>
              <a:ext cx="765324" cy="307777"/>
            </a:xfrm>
            <a:prstGeom prst="rect">
              <a:avLst/>
            </a:prstGeom>
            <a:solidFill>
              <a:srgbClr val="69AE23"/>
            </a:solidFill>
            <a:ln w="9525" algn="ctr">
              <a:noFill/>
              <a:miter lim="800000"/>
              <a:headEnd/>
              <a:tailEnd/>
            </a:ln>
          </p:spPr>
          <p:txBody>
            <a:bodyPr wrap="none" anchor="ctr">
              <a:spAutoFit/>
            </a:bodyPr>
            <a:lstStyle/>
            <a:p>
              <a:pPr algn="r" fontAlgn="auto">
                <a:lnSpc>
                  <a:spcPct val="100000"/>
                </a:lnSpc>
                <a:spcBef>
                  <a:spcPts val="0"/>
                </a:spcBef>
                <a:spcAft>
                  <a:spcPts val="0"/>
                </a:spcAft>
              </a:pPr>
              <a:r>
                <a:rPr lang="ar-OM" sz="1400" u="none">
                  <a:solidFill>
                    <a:prstClr val="black"/>
                  </a:solidFill>
                  <a:latin typeface="Tahoma"/>
                </a:rPr>
                <a:t>دولة عضو</a:t>
              </a:r>
            </a:p>
          </p:txBody>
        </p:sp>
        <p:sp>
          <p:nvSpPr>
            <p:cNvPr id="63" name="Rectangle 53"/>
            <p:cNvSpPr>
              <a:spLocks noChangeArrowheads="1"/>
            </p:cNvSpPr>
            <p:nvPr/>
          </p:nvSpPr>
          <p:spPr bwMode="auto">
            <a:xfrm>
              <a:off x="1046160" y="5327751"/>
              <a:ext cx="765324" cy="307777"/>
            </a:xfrm>
            <a:prstGeom prst="rect">
              <a:avLst/>
            </a:prstGeom>
            <a:solidFill>
              <a:srgbClr val="69AE23"/>
            </a:solidFill>
            <a:ln w="9525" algn="ctr">
              <a:noFill/>
              <a:miter lim="800000"/>
              <a:headEnd/>
              <a:tailEnd/>
            </a:ln>
          </p:spPr>
          <p:txBody>
            <a:bodyPr wrap="none" anchor="ctr">
              <a:spAutoFit/>
            </a:bodyPr>
            <a:lstStyle/>
            <a:p>
              <a:pPr algn="r" fontAlgn="auto">
                <a:lnSpc>
                  <a:spcPct val="100000"/>
                </a:lnSpc>
                <a:spcBef>
                  <a:spcPts val="0"/>
                </a:spcBef>
                <a:spcAft>
                  <a:spcPts val="0"/>
                </a:spcAft>
              </a:pPr>
              <a:r>
                <a:rPr lang="ar-OM" sz="1400" u="none">
                  <a:solidFill>
                    <a:prstClr val="black"/>
                  </a:solidFill>
                  <a:latin typeface="Tahoma"/>
                </a:rPr>
                <a:t>دولة عضو</a:t>
              </a:r>
            </a:p>
          </p:txBody>
        </p:sp>
        <p:sp>
          <p:nvSpPr>
            <p:cNvPr id="64" name="Rectangle 54"/>
            <p:cNvSpPr>
              <a:spLocks noChangeArrowheads="1"/>
            </p:cNvSpPr>
            <p:nvPr/>
          </p:nvSpPr>
          <p:spPr bwMode="auto">
            <a:xfrm>
              <a:off x="1046162" y="5718324"/>
              <a:ext cx="762146" cy="307777"/>
            </a:xfrm>
            <a:prstGeom prst="rect">
              <a:avLst/>
            </a:prstGeom>
            <a:solidFill>
              <a:srgbClr val="69AE23"/>
            </a:solidFill>
            <a:ln w="9525" algn="ctr">
              <a:noFill/>
              <a:miter lim="800000"/>
              <a:headEnd/>
              <a:tailEnd/>
            </a:ln>
          </p:spPr>
          <p:txBody>
            <a:bodyPr wrap="square" anchor="ctr">
              <a:spAutoFit/>
            </a:bodyPr>
            <a:lstStyle/>
            <a:p>
              <a:pPr algn="r" fontAlgn="auto">
                <a:lnSpc>
                  <a:spcPct val="100000"/>
                </a:lnSpc>
                <a:spcBef>
                  <a:spcPts val="0"/>
                </a:spcBef>
                <a:spcAft>
                  <a:spcPts val="0"/>
                </a:spcAft>
              </a:pPr>
              <a:r>
                <a:rPr lang="ar-OM" sz="1400" u="none">
                  <a:solidFill>
                    <a:prstClr val="black"/>
                  </a:solidFill>
                  <a:latin typeface="Tahoma"/>
                </a:rPr>
                <a:t>دولة عضو</a:t>
              </a:r>
            </a:p>
          </p:txBody>
        </p:sp>
      </p:grpSp>
      <p:sp>
        <p:nvSpPr>
          <p:cNvPr id="2" name="TextBox 1"/>
          <p:cNvSpPr txBox="1"/>
          <p:nvPr/>
        </p:nvSpPr>
        <p:spPr>
          <a:xfrm>
            <a:off x="8800802" y="1352946"/>
            <a:ext cx="1800200" cy="2936188"/>
          </a:xfrm>
          <a:prstGeom prst="rect">
            <a:avLst/>
          </a:prstGeom>
          <a:noFill/>
        </p:spPr>
        <p:txBody>
          <a:bodyPr wrap="square" rtlCol="0">
            <a:spAutoFit/>
          </a:bodyPr>
          <a:lstStyle/>
          <a:p>
            <a:pPr algn="r"/>
            <a:r>
              <a:rPr lang="ar-OM" u="none" dirty="0">
                <a:latin typeface="+mj-lt"/>
              </a:rPr>
              <a:t>لمعرفة المزيد عن نظام </a:t>
            </a:r>
            <a:r>
              <a:rPr lang="en-GB" u="none" dirty="0">
                <a:latin typeface="+mj-lt"/>
              </a:rPr>
              <a:t>TESSY</a:t>
            </a:r>
            <a:r>
              <a:rPr lang="ar-OM" u="none" dirty="0">
                <a:latin typeface="+mj-lt"/>
              </a:rPr>
              <a:t>:</a:t>
            </a:r>
          </a:p>
          <a:p>
            <a:pPr algn="l"/>
            <a:endParaRPr lang="en-GB" u="none" dirty="0">
              <a:latin typeface="+mj-lt"/>
            </a:endParaRPr>
          </a:p>
          <a:p>
            <a:pPr algn="r"/>
            <a:r>
              <a:rPr lang="ar-OM" u="none" dirty="0">
                <a:latin typeface="+mj-lt"/>
              </a:rPr>
              <a:t> رابط لكتيبات وتدريب </a:t>
            </a:r>
            <a:r>
              <a:rPr lang="en-GB" u="none" dirty="0">
                <a:latin typeface="+mj-lt"/>
              </a:rPr>
              <a:t>TESSY</a:t>
            </a:r>
            <a:r>
              <a:rPr lang="ar-OM" u="none" dirty="0">
                <a:latin typeface="+mj-lt"/>
              </a:rPr>
              <a:t>: </a:t>
            </a:r>
            <a:r>
              <a:rPr lang="en-GB" u="none" dirty="0">
                <a:latin typeface="+mj-lt"/>
                <a:hlinkClick r:id="rId3"/>
              </a:rPr>
              <a:t>https://tessy.ecdc.europa.eu/TessyHelp/index.aspx?navigation=ManualsAndTraining</a:t>
            </a:r>
          </a:p>
          <a:p>
            <a:endParaRPr lang="en-GB" u="none" dirty="0">
              <a:latin typeface="+mj-lt"/>
            </a:endParaRPr>
          </a:p>
          <a:p>
            <a:endParaRPr lang="en-GB" u="none" dirty="0">
              <a:latin typeface="+mj-lt"/>
            </a:endParaRPr>
          </a:p>
          <a:p>
            <a:pPr algn="r"/>
            <a:r>
              <a:rPr lang="ar-OM" u="none" dirty="0">
                <a:latin typeface="+mj-lt"/>
              </a:rPr>
              <a:t>التدريب عبر الإنترنت: </a:t>
            </a:r>
            <a:r>
              <a:rPr lang="en-GB" u="none" dirty="0">
                <a:latin typeface="+mj-lt"/>
              </a:rPr>
              <a:t>https://tessy.ecdc.europa.eu/TessyHelp/TrainingMaterials/NUStutorial/NUS_tutorial.htm</a:t>
            </a:r>
          </a:p>
        </p:txBody>
      </p:sp>
    </p:spTree>
    <p:extLst>
      <p:ext uri="{BB962C8B-B14F-4D97-AF65-F5344CB8AC3E}">
        <p14:creationId xmlns:p14="http://schemas.microsoft.com/office/powerpoint/2010/main" val="30210188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828675" y="1006784"/>
            <a:ext cx="9144000" cy="530134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prstClr val="black"/>
              </a:solidFill>
              <a:latin typeface="Arial" charset="0"/>
            </a:endParaRPr>
          </a:p>
        </p:txBody>
      </p:sp>
      <p:sp>
        <p:nvSpPr>
          <p:cNvPr id="3" name="TextBox 2"/>
          <p:cNvSpPr txBox="1"/>
          <p:nvPr/>
        </p:nvSpPr>
        <p:spPr>
          <a:xfrm>
            <a:off x="460021" y="1143527"/>
            <a:ext cx="4580642" cy="707886"/>
          </a:xfrm>
          <a:prstGeom prst="rect">
            <a:avLst/>
          </a:prstGeom>
          <a:noFill/>
        </p:spPr>
        <p:txBody>
          <a:bodyPr wrap="square" rtlCol="0">
            <a:spAutoFit/>
          </a:bodyPr>
          <a:lstStyle/>
          <a:p>
            <a:pPr algn="l" fontAlgn="auto">
              <a:lnSpc>
                <a:spcPct val="100000"/>
              </a:lnSpc>
              <a:spcBef>
                <a:spcPts val="0"/>
              </a:spcBef>
              <a:spcAft>
                <a:spcPts val="0"/>
              </a:spcAft>
            </a:pPr>
            <a:endParaRPr lang="en-GB" sz="2000" u="none" dirty="0">
              <a:solidFill>
                <a:srgbClr val="002060"/>
              </a:solidFill>
              <a:latin typeface="Calibri" panose="020F0502020204030204" pitchFamily="34" charset="0"/>
            </a:endParaRPr>
          </a:p>
          <a:p>
            <a:pPr marL="342891" indent="-342891" algn="r" fontAlgn="auto">
              <a:lnSpc>
                <a:spcPct val="100000"/>
              </a:lnSpc>
              <a:spcBef>
                <a:spcPts val="0"/>
              </a:spcBef>
              <a:spcAft>
                <a:spcPts val="0"/>
              </a:spcAft>
              <a:buFont typeface="Wingdings" panose="05000000000000000000" pitchFamily="2" charset="2"/>
              <a:buChar char="ü"/>
            </a:pPr>
            <a:r>
              <a:rPr lang="ar-OM" sz="2000" u="none" dirty="0">
                <a:solidFill>
                  <a:srgbClr val="002060"/>
                </a:solidFill>
                <a:latin typeface="Calibri" panose="020F0502020204030204" pitchFamily="34" charset="0"/>
              </a:rPr>
              <a:t>مثال حمى غرب النيل</a:t>
            </a:r>
          </a:p>
        </p:txBody>
      </p:sp>
      <p:sp>
        <p:nvSpPr>
          <p:cNvPr id="4" name="Rectangle 3"/>
          <p:cNvSpPr/>
          <p:nvPr/>
        </p:nvSpPr>
        <p:spPr>
          <a:xfrm>
            <a:off x="460021" y="358984"/>
            <a:ext cx="8496049" cy="461665"/>
          </a:xfrm>
          <a:prstGeom prst="rect">
            <a:avLst/>
          </a:prstGeom>
        </p:spPr>
        <p:txBody>
          <a:bodyPr wrap="square">
            <a:spAutoFit/>
          </a:bodyPr>
          <a:lstStyle/>
          <a:p>
            <a:pPr algn="r" fontAlgn="auto">
              <a:lnSpc>
                <a:spcPct val="100000"/>
              </a:lnSpc>
              <a:spcBef>
                <a:spcPts val="0"/>
              </a:spcBef>
              <a:spcAft>
                <a:spcPts val="0"/>
              </a:spcAft>
            </a:pPr>
            <a:r>
              <a:rPr lang="ar-OM" sz="2400" u="none" dirty="0">
                <a:solidFill>
                  <a:srgbClr val="002060"/>
                </a:solidFill>
                <a:latin typeface="Calibri" panose="020F0502020204030204" pitchFamily="34" charset="0"/>
              </a:rPr>
              <a:t>استخدام المراقبة بناءً على المؤشرات في أنشطة الاستخبارات الوبائية اليومية</a:t>
            </a:r>
          </a:p>
        </p:txBody>
      </p:sp>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l="12650"/>
          <a:stretch/>
        </p:blipFill>
        <p:spPr>
          <a:xfrm>
            <a:off x="1548406" y="5283867"/>
            <a:ext cx="577327" cy="824753"/>
          </a:xfrm>
          <a:prstGeom prst="rect">
            <a:avLst/>
          </a:prstGeom>
        </p:spPr>
      </p:pic>
      <p:pic>
        <p:nvPicPr>
          <p:cNvPr id="14" name="Picture 13"/>
          <p:cNvPicPr>
            <a:picLocks noChangeAspect="1"/>
          </p:cNvPicPr>
          <p:nvPr/>
        </p:nvPicPr>
        <p:blipFill rotWithShape="1">
          <a:blip r:embed="rId4" cstate="print">
            <a:extLst>
              <a:ext uri="{28A0092B-C50C-407E-A947-70E740481C1C}">
                <a14:useLocalDpi xmlns:a14="http://schemas.microsoft.com/office/drawing/2010/main" val="0"/>
              </a:ext>
            </a:extLst>
          </a:blip>
          <a:srcRect l="4372" t="4416" r="8207"/>
          <a:stretch/>
        </p:blipFill>
        <p:spPr>
          <a:xfrm>
            <a:off x="1015002" y="5170459"/>
            <a:ext cx="533400" cy="525780"/>
          </a:xfrm>
          <a:prstGeom prst="rect">
            <a:avLst/>
          </a:prstGeom>
        </p:spPr>
      </p:pic>
      <p:pic>
        <p:nvPicPr>
          <p:cNvPr id="19" name="Picture 18"/>
          <p:cNvPicPr>
            <a:picLocks noChangeAspect="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841884" y="5746491"/>
            <a:ext cx="587831" cy="587831"/>
          </a:xfrm>
          <a:prstGeom prst="rect">
            <a:avLst/>
          </a:prstGeom>
        </p:spPr>
      </p:pic>
      <p:grpSp>
        <p:nvGrpSpPr>
          <p:cNvPr id="32" name="Group 31"/>
          <p:cNvGrpSpPr/>
          <p:nvPr/>
        </p:nvGrpSpPr>
        <p:grpSpPr>
          <a:xfrm>
            <a:off x="2275712" y="3331243"/>
            <a:ext cx="1964107" cy="1828800"/>
            <a:chOff x="3017269" y="2559406"/>
            <a:chExt cx="2398723" cy="2150895"/>
          </a:xfrm>
        </p:grpSpPr>
        <p:pic>
          <p:nvPicPr>
            <p:cNvPr id="30" name="Picture 29"/>
            <p:cNvPicPr>
              <a:picLocks noChangeAspect="1"/>
            </p:cNvPicPr>
            <p:nvPr/>
          </p:nvPicPr>
          <p:blipFill rotWithShape="1">
            <a:blip r:embed="rId6"/>
            <a:srcRect l="19673" t="35166" r="62295" b="37406"/>
            <a:stretch/>
          </p:blipFill>
          <p:spPr>
            <a:xfrm>
              <a:off x="4443084" y="2559406"/>
              <a:ext cx="447878" cy="488594"/>
            </a:xfrm>
            <a:prstGeom prst="rect">
              <a:avLst/>
            </a:prstGeom>
          </p:spPr>
        </p:pic>
        <p:pic>
          <p:nvPicPr>
            <p:cNvPr id="16" name="Picture 15"/>
            <p:cNvPicPr>
              <a:picLocks noChangeAspect="1"/>
            </p:cNvPicPr>
            <p:nvPr/>
          </p:nvPicPr>
          <p:blipFill rotWithShape="1">
            <a:blip r:embed="rId7"/>
            <a:srcRect l="12242" t="9469" r="16759" b="5313"/>
            <a:stretch/>
          </p:blipFill>
          <p:spPr>
            <a:xfrm>
              <a:off x="3360259" y="3115678"/>
              <a:ext cx="1712743" cy="1594623"/>
            </a:xfrm>
            <a:prstGeom prst="rect">
              <a:avLst/>
            </a:prstGeom>
          </p:spPr>
        </p:pic>
        <p:pic>
          <p:nvPicPr>
            <p:cNvPr id="31" name="Picture 30"/>
            <p:cNvPicPr>
              <a:picLocks noChangeAspect="1"/>
            </p:cNvPicPr>
            <p:nvPr/>
          </p:nvPicPr>
          <p:blipFill rotWithShape="1">
            <a:blip r:embed="rId6"/>
            <a:srcRect l="40984" r="40983" b="73024"/>
            <a:stretch/>
          </p:blipFill>
          <p:spPr>
            <a:xfrm>
              <a:off x="5009817" y="3676104"/>
              <a:ext cx="406175" cy="435793"/>
            </a:xfrm>
            <a:prstGeom prst="rect">
              <a:avLst/>
            </a:prstGeom>
          </p:spPr>
        </p:pic>
        <p:pic>
          <p:nvPicPr>
            <p:cNvPr id="27" name="Picture 26"/>
            <p:cNvPicPr>
              <a:picLocks noChangeAspect="1"/>
            </p:cNvPicPr>
            <p:nvPr/>
          </p:nvPicPr>
          <p:blipFill rotWithShape="1">
            <a:blip r:embed="rId6"/>
            <a:srcRect l="19672" r="62295" b="72286"/>
            <a:stretch/>
          </p:blipFill>
          <p:spPr>
            <a:xfrm>
              <a:off x="3384523" y="2773959"/>
              <a:ext cx="424802" cy="468237"/>
            </a:xfrm>
            <a:prstGeom prst="rect">
              <a:avLst/>
            </a:prstGeom>
          </p:spPr>
        </p:pic>
        <p:pic>
          <p:nvPicPr>
            <p:cNvPr id="28" name="Picture 27"/>
            <p:cNvPicPr>
              <a:picLocks noChangeAspect="1"/>
            </p:cNvPicPr>
            <p:nvPr/>
          </p:nvPicPr>
          <p:blipFill rotWithShape="1">
            <a:blip r:embed="rId6"/>
            <a:srcRect l="62295" t="74506" r="19672"/>
            <a:stretch/>
          </p:blipFill>
          <p:spPr>
            <a:xfrm>
              <a:off x="3017269" y="3804619"/>
              <a:ext cx="430744" cy="436761"/>
            </a:xfrm>
            <a:prstGeom prst="rect">
              <a:avLst/>
            </a:prstGeom>
          </p:spPr>
        </p:pic>
      </p:grpSp>
      <p:pic>
        <p:nvPicPr>
          <p:cNvPr id="34" name="Picture 33"/>
          <p:cNvPicPr>
            <a:picLocks noChangeAspect="1"/>
          </p:cNvPicPr>
          <p:nvPr/>
        </p:nvPicPr>
        <p:blipFill>
          <a:blip r:embed="rId8"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500669" y="2311483"/>
            <a:ext cx="1769588" cy="1747176"/>
          </a:xfrm>
          <a:prstGeom prst="rect">
            <a:avLst/>
          </a:prstGeom>
        </p:spPr>
      </p:pic>
      <p:pic>
        <p:nvPicPr>
          <p:cNvPr id="18" name="Picture 1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85159" y="2594586"/>
            <a:ext cx="495263" cy="439803"/>
          </a:xfrm>
          <a:prstGeom prst="rect">
            <a:avLst/>
          </a:prstGeom>
        </p:spPr>
      </p:pic>
      <p:pic>
        <p:nvPicPr>
          <p:cNvPr id="33" name="Picture 32"/>
          <p:cNvPicPr>
            <a:picLocks noChangeAspect="1"/>
          </p:cNvPicPr>
          <p:nvPr/>
        </p:nvPicPr>
        <p:blipFill rotWithShape="1">
          <a:blip r:embed="rId10">
            <a:extLst>
              <a:ext uri="{28A0092B-C50C-407E-A947-70E740481C1C}">
                <a14:useLocalDpi xmlns:a14="http://schemas.microsoft.com/office/drawing/2010/main" val="0"/>
              </a:ext>
            </a:extLst>
          </a:blip>
          <a:srcRect b="5229"/>
          <a:stretch/>
        </p:blipFill>
        <p:spPr>
          <a:xfrm>
            <a:off x="6036083" y="2158513"/>
            <a:ext cx="533400" cy="597285"/>
          </a:xfrm>
          <a:prstGeom prst="rect">
            <a:avLst/>
          </a:prstGeom>
        </p:spPr>
      </p:pic>
      <p:pic>
        <p:nvPicPr>
          <p:cNvPr id="5" name="Picture 4"/>
          <p:cNvPicPr>
            <a:picLocks noChangeAspect="1"/>
          </p:cNvPicPr>
          <p:nvPr/>
        </p:nvPicPr>
        <p:blipFill rotWithShape="1">
          <a:blip r:embed="rId11"/>
          <a:srcRect l="1448" t="19491" r="1879" b="10585"/>
          <a:stretch/>
        </p:blipFill>
        <p:spPr>
          <a:xfrm>
            <a:off x="6927350" y="1413811"/>
            <a:ext cx="2958260" cy="1511055"/>
          </a:xfrm>
          <a:prstGeom prst="rect">
            <a:avLst/>
          </a:prstGeom>
          <a:ln>
            <a:solidFill>
              <a:schemeClr val="accent5">
                <a:lumMod val="50000"/>
              </a:schemeClr>
            </a:solidFill>
          </a:ln>
        </p:spPr>
      </p:pic>
      <p:sp>
        <p:nvSpPr>
          <p:cNvPr id="9" name="TextBox 8"/>
          <p:cNvSpPr txBox="1"/>
          <p:nvPr/>
        </p:nvSpPr>
        <p:spPr>
          <a:xfrm>
            <a:off x="6839179" y="1157233"/>
            <a:ext cx="3174592" cy="246221"/>
          </a:xfrm>
          <a:prstGeom prst="rect">
            <a:avLst/>
          </a:prstGeom>
          <a:noFill/>
        </p:spPr>
        <p:txBody>
          <a:bodyPr wrap="square" rtlCol="0">
            <a:spAutoFit/>
          </a:bodyPr>
          <a:lstStyle/>
          <a:p>
            <a:pPr algn="r" fontAlgn="auto">
              <a:lnSpc>
                <a:spcPct val="100000"/>
              </a:lnSpc>
              <a:spcBef>
                <a:spcPts val="0"/>
              </a:spcBef>
              <a:spcAft>
                <a:spcPts val="0"/>
              </a:spcAft>
            </a:pPr>
            <a:r>
              <a:rPr lang="ar-OM" sz="1000" i="1" u="none">
                <a:solidFill>
                  <a:prstClr val="black">
                    <a:lumMod val="50000"/>
                    <a:lumOff val="50000"/>
                  </a:prstClr>
                </a:solidFill>
                <a:latin typeface="Calibri" panose="020F0502020204030204" pitchFamily="34" charset="0"/>
              </a:rPr>
              <a:t> موسم انتقال عدوى حمى غرب النيل والمواسم السابقة</a:t>
            </a:r>
          </a:p>
        </p:txBody>
      </p:sp>
      <p:sp>
        <p:nvSpPr>
          <p:cNvPr id="6" name="Right Arrow 5"/>
          <p:cNvSpPr/>
          <p:nvPr/>
        </p:nvSpPr>
        <p:spPr bwMode="auto">
          <a:xfrm rot="19394767">
            <a:off x="2085466" y="4932344"/>
            <a:ext cx="313363" cy="295360"/>
          </a:xfrm>
          <a:prstGeom prst="rightArrow">
            <a:avLst/>
          </a:prstGeom>
          <a:solidFill>
            <a:schemeClr val="accent5">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prstClr val="black"/>
              </a:solidFill>
              <a:latin typeface="Arial" charset="0"/>
            </a:endParaRPr>
          </a:p>
        </p:txBody>
      </p:sp>
      <p:sp>
        <p:nvSpPr>
          <p:cNvPr id="22" name="Right Arrow 21"/>
          <p:cNvSpPr/>
          <p:nvPr/>
        </p:nvSpPr>
        <p:spPr bwMode="auto">
          <a:xfrm rot="19394767">
            <a:off x="4088990" y="3547863"/>
            <a:ext cx="313363" cy="295360"/>
          </a:xfrm>
          <a:prstGeom prst="rightArrow">
            <a:avLst/>
          </a:prstGeom>
          <a:solidFill>
            <a:schemeClr val="accent5">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prstClr val="black"/>
              </a:solidFill>
              <a:latin typeface="Arial" charset="0"/>
            </a:endParaRPr>
          </a:p>
        </p:txBody>
      </p:sp>
      <p:sp>
        <p:nvSpPr>
          <p:cNvPr id="25" name="Right Arrow 24"/>
          <p:cNvSpPr/>
          <p:nvPr/>
        </p:nvSpPr>
        <p:spPr bwMode="auto">
          <a:xfrm rot="19394767">
            <a:off x="6609854" y="1807639"/>
            <a:ext cx="313363" cy="295360"/>
          </a:xfrm>
          <a:prstGeom prst="rightArrow">
            <a:avLst/>
          </a:prstGeom>
          <a:solidFill>
            <a:schemeClr val="accent5">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prstClr val="black"/>
              </a:solidFill>
              <a:latin typeface="Arial" charset="0"/>
            </a:endParaRPr>
          </a:p>
        </p:txBody>
      </p:sp>
    </p:spTree>
    <p:extLst>
      <p:ext uri="{BB962C8B-B14F-4D97-AF65-F5344CB8AC3E}">
        <p14:creationId xmlns:p14="http://schemas.microsoft.com/office/powerpoint/2010/main" val="15594429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1"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13</a:t>
            </a:fld>
            <a:endPar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385520441"/>
              </p:ext>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827413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1"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14</a:t>
            </a:fld>
            <a:endPar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288497368"/>
              </p:ext>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p:cNvSpPr/>
          <p:nvPr/>
        </p:nvSpPr>
        <p:spPr>
          <a:xfrm>
            <a:off x="2430345" y="2843935"/>
            <a:ext cx="2115235" cy="1125126"/>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680595" y="1808820"/>
            <a:ext cx="5895730" cy="495055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68389" y="1808820"/>
            <a:ext cx="2340260" cy="369041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Rectangle 11"/>
          <p:cNvSpPr/>
          <p:nvPr/>
        </p:nvSpPr>
        <p:spPr>
          <a:xfrm>
            <a:off x="3178479" y="4059069"/>
            <a:ext cx="1520766" cy="270030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p:nvSpPr>
        <p:spPr>
          <a:xfrm>
            <a:off x="2430345" y="1789379"/>
            <a:ext cx="2268900" cy="59274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968596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1"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15</a:t>
            </a:fld>
            <a:endPar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351981931"/>
              </p:ext>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p:cNvSpPr/>
          <p:nvPr/>
        </p:nvSpPr>
        <p:spPr>
          <a:xfrm>
            <a:off x="2430345" y="2843935"/>
            <a:ext cx="2115235" cy="1125126"/>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680595" y="1808820"/>
            <a:ext cx="5895730" cy="4950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81343" y="1378404"/>
            <a:ext cx="2340260" cy="36904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a:off x="3178479" y="4059069"/>
            <a:ext cx="1520766" cy="27003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ight Arrow 12"/>
          <p:cNvSpPr/>
          <p:nvPr/>
        </p:nvSpPr>
        <p:spPr>
          <a:xfrm>
            <a:off x="4855010" y="2194231"/>
            <a:ext cx="365645" cy="289664"/>
          </a:xfrm>
          <a:prstGeom prst="rightArrow">
            <a:avLst>
              <a:gd name="adj1" fmla="val 4131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Oval 4"/>
          <p:cNvSpPr txBox="1"/>
          <p:nvPr/>
        </p:nvSpPr>
        <p:spPr>
          <a:xfrm>
            <a:off x="5518208" y="2246442"/>
            <a:ext cx="5058042" cy="3503772"/>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25400" tIns="25400" rIns="25400" bIns="25400" numCol="1" spcCol="1270" anchor="ctr" anchorCtr="0">
            <a:noAutofit/>
          </a:bodyPr>
          <a:lstStyle/>
          <a:p>
            <a:pPr lvl="0" algn="r" defTabSz="889000">
              <a:lnSpc>
                <a:spcPct val="90000"/>
              </a:lnSpc>
              <a:spcBef>
                <a:spcPct val="0"/>
              </a:spcBef>
              <a:spcAft>
                <a:spcPct val="35000"/>
              </a:spcAft>
            </a:pPr>
            <a:r>
              <a:rPr lang="ar-OM" sz="2000" u="none" dirty="0">
                <a:solidFill>
                  <a:srgbClr val="002060"/>
                </a:solidFill>
                <a:latin typeface="Calibri" panose="020F0502020204030204" pitchFamily="34" charset="0"/>
              </a:rPr>
              <a:t>نظام الإنذار المبكر والاستجابة (</a:t>
            </a:r>
            <a:r>
              <a:rPr lang="en-GB" sz="2000" u="none" dirty="0">
                <a:solidFill>
                  <a:srgbClr val="002060"/>
                </a:solidFill>
                <a:latin typeface="Calibri" panose="020F0502020204030204" pitchFamily="34" charset="0"/>
              </a:rPr>
              <a:t>EWRS</a:t>
            </a:r>
            <a:r>
              <a:rPr lang="ar-OM" sz="2000" u="none" dirty="0">
                <a:solidFill>
                  <a:srgbClr val="002060"/>
                </a:solidFill>
                <a:latin typeface="Calibri" panose="020F0502020204030204" pitchFamily="34" charset="0"/>
              </a:rPr>
              <a:t>)</a:t>
            </a:r>
          </a:p>
          <a:p>
            <a:pPr lvl="0" algn="l" defTabSz="889000">
              <a:spcBef>
                <a:spcPct val="0"/>
              </a:spcBef>
              <a:spcAft>
                <a:spcPct val="35000"/>
              </a:spcAft>
            </a:pPr>
            <a:endParaRPr lang="en-GB" sz="2000" u="none" dirty="0">
              <a:solidFill>
                <a:srgbClr val="002060"/>
              </a:solidFill>
              <a:latin typeface="Calibri" panose="020F0502020204030204" pitchFamily="34" charset="0"/>
            </a:endParaRPr>
          </a:p>
          <a:p>
            <a:pPr lvl="0" algn="r" defTabSz="889000">
              <a:spcBef>
                <a:spcPct val="0"/>
              </a:spcBef>
              <a:spcAft>
                <a:spcPct val="35000"/>
              </a:spcAft>
            </a:pPr>
            <a:r>
              <a:rPr lang="ar-OM" sz="2000" u="none" dirty="0">
                <a:solidFill>
                  <a:srgbClr val="002060"/>
                </a:solidFill>
                <a:latin typeface="Calibri" panose="020F0502020204030204" pitchFamily="34" charset="0"/>
              </a:rPr>
              <a:t>موقع معلومات الأحداث التابع لمنظمة الصحة العالمية (</a:t>
            </a:r>
            <a:r>
              <a:rPr lang="en-GB" sz="2000" u="none" dirty="0">
                <a:solidFill>
                  <a:srgbClr val="002060"/>
                </a:solidFill>
                <a:latin typeface="Calibri" panose="020F0502020204030204" pitchFamily="34" charset="0"/>
              </a:rPr>
              <a:t>EIS</a:t>
            </a:r>
            <a:r>
              <a:rPr lang="ar-OM" sz="2000" u="none" dirty="0">
                <a:solidFill>
                  <a:srgbClr val="002060"/>
                </a:solidFill>
                <a:latin typeface="Calibri" panose="020F0502020204030204" pitchFamily="34" charset="0"/>
              </a:rPr>
              <a:t>)</a:t>
            </a:r>
          </a:p>
          <a:p>
            <a:pPr algn="l" defTabSz="889000">
              <a:spcBef>
                <a:spcPct val="0"/>
              </a:spcBef>
              <a:spcAft>
                <a:spcPct val="35000"/>
              </a:spcAft>
            </a:pPr>
            <a:endParaRPr lang="en-GB" sz="2000" dirty="0">
              <a:solidFill>
                <a:srgbClr val="002060"/>
              </a:solidFill>
              <a:latin typeface="Calibri" panose="020F0502020204030204" pitchFamily="34" charset="0"/>
            </a:endParaRPr>
          </a:p>
          <a:p>
            <a:pPr algn="r" defTabSz="889000">
              <a:spcBef>
                <a:spcPct val="0"/>
              </a:spcBef>
              <a:spcAft>
                <a:spcPct val="35000"/>
              </a:spcAft>
            </a:pPr>
            <a:r>
              <a:rPr lang="en-GB" sz="2000" u="none" dirty="0" err="1">
                <a:solidFill>
                  <a:srgbClr val="002060"/>
                </a:solidFill>
                <a:latin typeface="Calibri" panose="020F0502020204030204" pitchFamily="34" charset="0"/>
              </a:rPr>
              <a:t>EpiPulse</a:t>
            </a:r>
            <a:endParaRPr lang="en-GB" sz="2000" u="none" dirty="0">
              <a:solidFill>
                <a:srgbClr val="002060"/>
              </a:solidFill>
              <a:latin typeface="Calibri" panose="020F0502020204030204" pitchFamily="34" charset="0"/>
            </a:endParaRPr>
          </a:p>
          <a:p>
            <a:pPr algn="l" defTabSz="889000">
              <a:spcBef>
                <a:spcPct val="0"/>
              </a:spcBef>
              <a:spcAft>
                <a:spcPct val="35000"/>
              </a:spcAft>
            </a:pPr>
            <a:endParaRPr lang="en-GB" sz="2000" u="none" dirty="0">
              <a:solidFill>
                <a:srgbClr val="002060"/>
              </a:solidFill>
              <a:latin typeface="Calibri" panose="020F0502020204030204" pitchFamily="34" charset="0"/>
            </a:endParaRPr>
          </a:p>
          <a:p>
            <a:pPr algn="r"/>
            <a:r>
              <a:rPr lang="ar-OM" sz="2000" u="none" dirty="0">
                <a:solidFill>
                  <a:srgbClr val="002060"/>
                </a:solidFill>
                <a:latin typeface="Calibri" pitchFamily="34" charset="0"/>
                <a:cs typeface="Calibri" pitchFamily="34" charset="0"/>
              </a:rPr>
              <a:t>نظام الإنذار السريع للأغذية والأعلاف (</a:t>
            </a:r>
            <a:r>
              <a:rPr lang="en-GB" sz="2000" u="none" dirty="0">
                <a:solidFill>
                  <a:srgbClr val="002060"/>
                </a:solidFill>
                <a:latin typeface="Calibri" pitchFamily="34" charset="0"/>
                <a:cs typeface="Calibri" pitchFamily="34" charset="0"/>
              </a:rPr>
              <a:t>RASFF</a:t>
            </a:r>
            <a:r>
              <a:rPr lang="ar-OM" sz="2000" u="none" dirty="0">
                <a:solidFill>
                  <a:srgbClr val="002060"/>
                </a:solidFill>
                <a:latin typeface="Calibri" pitchFamily="34" charset="0"/>
                <a:cs typeface="Calibri" pitchFamily="34" charset="0"/>
              </a:rPr>
              <a:t>)</a:t>
            </a:r>
          </a:p>
          <a:p>
            <a:pPr algn="l" defTabSz="889000">
              <a:spcBef>
                <a:spcPct val="0"/>
              </a:spcBef>
              <a:spcAft>
                <a:spcPct val="35000"/>
              </a:spcAft>
            </a:pPr>
            <a:endParaRPr lang="en-GB" sz="1400" dirty="0">
              <a:solidFill>
                <a:srgbClr val="002060"/>
              </a:solidFill>
              <a:latin typeface="Calibri" panose="020F0502020204030204" pitchFamily="34" charset="0"/>
            </a:endParaRPr>
          </a:p>
          <a:p>
            <a:pPr lvl="0" algn="l" defTabSz="889000">
              <a:spcBef>
                <a:spcPct val="0"/>
              </a:spcBef>
              <a:spcAft>
                <a:spcPct val="35000"/>
              </a:spcAft>
            </a:pPr>
            <a:endParaRPr lang="en-GB" sz="1400" u="none" kern="1200" dirty="0">
              <a:solidFill>
                <a:srgbClr val="002060"/>
              </a:solidFill>
              <a:latin typeface="Calibri" panose="020F0502020204030204" pitchFamily="34" charset="0"/>
            </a:endParaRPr>
          </a:p>
          <a:p>
            <a:pPr lvl="0" algn="l" defTabSz="889000">
              <a:spcBef>
                <a:spcPct val="0"/>
              </a:spcBef>
              <a:spcAft>
                <a:spcPct val="35000"/>
              </a:spcAft>
            </a:pPr>
            <a:endParaRPr lang="en-GB" sz="1400" u="none" dirty="0">
              <a:solidFill>
                <a:srgbClr val="002060"/>
              </a:solidFill>
              <a:latin typeface="Calibri" panose="020F0502020204030204" pitchFamily="34" charset="0"/>
            </a:endParaRPr>
          </a:p>
          <a:p>
            <a:pPr lvl="0" algn="l" defTabSz="889000">
              <a:spcBef>
                <a:spcPct val="0"/>
              </a:spcBef>
              <a:spcAft>
                <a:spcPct val="35000"/>
              </a:spcAft>
            </a:pPr>
            <a:endParaRPr lang="en-GB" sz="1400" u="none" kern="1200" dirty="0">
              <a:solidFill>
                <a:srgbClr val="002060"/>
              </a:solidFill>
              <a:latin typeface="Calibri" panose="020F0502020204030204" pitchFamily="34" charset="0"/>
            </a:endParaRPr>
          </a:p>
        </p:txBody>
      </p:sp>
      <p:sp>
        <p:nvSpPr>
          <p:cNvPr id="25" name="Oval 10"/>
          <p:cNvSpPr txBox="1"/>
          <p:nvPr/>
        </p:nvSpPr>
        <p:spPr>
          <a:xfrm>
            <a:off x="5922790" y="4173498"/>
            <a:ext cx="1009190" cy="537837"/>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endParaRPr lang="fr-FR" sz="1700" kern="1200" noProof="0" dirty="0">
              <a:solidFill>
                <a:srgbClr val="002060"/>
              </a:solidFill>
              <a:latin typeface="Calibri" panose="020F0502020204030204" pitchFamily="34" charset="0"/>
            </a:endParaRPr>
          </a:p>
        </p:txBody>
      </p:sp>
      <p:sp>
        <p:nvSpPr>
          <p:cNvPr id="18" name="Rectangle 17"/>
          <p:cNvSpPr/>
          <p:nvPr/>
        </p:nvSpPr>
        <p:spPr>
          <a:xfrm>
            <a:off x="2430344" y="1741670"/>
            <a:ext cx="3375375" cy="2510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ight Arrow 18"/>
          <p:cNvSpPr/>
          <p:nvPr/>
        </p:nvSpPr>
        <p:spPr>
          <a:xfrm>
            <a:off x="4865730" y="2933945"/>
            <a:ext cx="365645" cy="289664"/>
          </a:xfrm>
          <a:prstGeom prst="rightArrow">
            <a:avLst>
              <a:gd name="adj1" fmla="val 4131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ight Arrow 19"/>
          <p:cNvSpPr/>
          <p:nvPr/>
        </p:nvSpPr>
        <p:spPr>
          <a:xfrm>
            <a:off x="4870493" y="3699030"/>
            <a:ext cx="365645" cy="289664"/>
          </a:xfrm>
          <a:prstGeom prst="rightArrow">
            <a:avLst>
              <a:gd name="adj1" fmla="val 4131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ight Arrow 20"/>
          <p:cNvSpPr/>
          <p:nvPr/>
        </p:nvSpPr>
        <p:spPr>
          <a:xfrm>
            <a:off x="4878790" y="4534491"/>
            <a:ext cx="365645" cy="289664"/>
          </a:xfrm>
          <a:prstGeom prst="rightArrow">
            <a:avLst>
              <a:gd name="adj1" fmla="val 4131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683225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6219" y="143635"/>
            <a:ext cx="7389821" cy="936625"/>
          </a:xfrm>
        </p:spPr>
        <p:txBody>
          <a:bodyPr/>
          <a:lstStyle/>
          <a:p>
            <a:r>
              <a:rPr lang="ar-OM" sz="2400" dirty="0"/>
              <a:t>نظام الإنذار المبكر والاستجابة (</a:t>
            </a:r>
            <a:r>
              <a:rPr lang="en-GB" sz="2400" dirty="0"/>
              <a:t>EWRS</a:t>
            </a:r>
            <a:r>
              <a:rPr lang="ar-OM" sz="2400" dirty="0"/>
              <a:t>)</a:t>
            </a:r>
          </a:p>
        </p:txBody>
      </p:sp>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50925" y="1441402"/>
            <a:ext cx="2649346" cy="18651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4755670" y="3728384"/>
            <a:ext cx="5400675" cy="2382191"/>
          </a:xfrm>
          <a:prstGeom prst="rect">
            <a:avLst/>
          </a:prstGeom>
        </p:spPr>
        <p:txBody>
          <a:bodyPr>
            <a:spAutoFit/>
          </a:bodyPr>
          <a:lstStyle/>
          <a:p>
            <a:pPr algn="r"/>
            <a:r>
              <a:rPr lang="ar-OM" sz="2400" u="none" dirty="0">
                <a:latin typeface="+mj-lt"/>
              </a:rPr>
              <a:t>نظام مؤمن يتيح:</a:t>
            </a:r>
          </a:p>
          <a:p>
            <a:pPr algn="l"/>
            <a:endParaRPr lang="en-GB" sz="2400" u="none" dirty="0">
              <a:latin typeface="+mj-lt"/>
            </a:endParaRPr>
          </a:p>
          <a:p>
            <a:pPr marL="457200" indent="-457200" algn="r">
              <a:buFont typeface="Wingdings" panose="05000000000000000000" pitchFamily="2" charset="2"/>
              <a:buChar char="q"/>
            </a:pPr>
            <a:r>
              <a:rPr lang="ar-OM" sz="2400" u="none" dirty="0">
                <a:latin typeface="+mj-lt"/>
              </a:rPr>
              <a:t>الإنذار</a:t>
            </a:r>
          </a:p>
          <a:p>
            <a:pPr marL="457200" indent="-457200" algn="r">
              <a:buFont typeface="Wingdings" panose="05000000000000000000" pitchFamily="2" charset="2"/>
              <a:buChar char="q"/>
            </a:pPr>
            <a:r>
              <a:rPr lang="ar-OM" sz="2400" u="none" dirty="0">
                <a:latin typeface="+mj-lt"/>
              </a:rPr>
              <a:t>تقييم مخاطر الصحة العامة</a:t>
            </a:r>
          </a:p>
          <a:p>
            <a:pPr marL="457200" indent="-457200" algn="r">
              <a:buFont typeface="Wingdings" panose="05000000000000000000" pitchFamily="2" charset="2"/>
              <a:buChar char="q"/>
            </a:pPr>
            <a:r>
              <a:rPr lang="ar-OM" sz="2400" u="none" dirty="0">
                <a:latin typeface="+mj-lt"/>
              </a:rPr>
              <a:t> تحديد تدابير حماية الصحة العامة</a:t>
            </a:r>
          </a:p>
        </p:txBody>
      </p:sp>
      <p:pic>
        <p:nvPicPr>
          <p:cNvPr id="9" name="Picture 8"/>
          <p:cNvPicPr>
            <a:picLocks noChangeAspect="1"/>
          </p:cNvPicPr>
          <p:nvPr/>
        </p:nvPicPr>
        <p:blipFill>
          <a:blip r:embed="rId4"/>
          <a:stretch>
            <a:fillRect/>
          </a:stretch>
        </p:blipFill>
        <p:spPr>
          <a:xfrm>
            <a:off x="3960515" y="1397585"/>
            <a:ext cx="3356865" cy="196965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aphicFrame>
        <p:nvGraphicFramePr>
          <p:cNvPr id="8" name="Diagram 7"/>
          <p:cNvGraphicFramePr/>
          <p:nvPr>
            <p:extLst>
              <p:ext uri="{D42A27DB-BD31-4B8C-83A1-F6EECF244321}">
                <p14:modId xmlns:p14="http://schemas.microsoft.com/office/powerpoint/2010/main" val="222323989"/>
              </p:ext>
            </p:extLst>
          </p:nvPr>
        </p:nvGraphicFramePr>
        <p:xfrm>
          <a:off x="-314960" y="1644604"/>
          <a:ext cx="5070630" cy="400642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0351865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a:spLocks noGrp="1"/>
          </p:cNvSpPr>
          <p:nvPr>
            <p:ph type="title"/>
          </p:nvPr>
        </p:nvSpPr>
        <p:spPr>
          <a:xfrm>
            <a:off x="569141" y="399753"/>
            <a:ext cx="9396413" cy="343189"/>
          </a:xfrm>
        </p:spPr>
        <p:txBody>
          <a:bodyPr>
            <a:normAutofit fontScale="90000"/>
          </a:bodyPr>
          <a:lstStyle/>
          <a:p>
            <a:pPr algn="ctr"/>
            <a:r>
              <a:rPr lang="ar-OM"/>
              <a:t> </a:t>
            </a:r>
            <a:br>
              <a:rPr lang="ar-OM"/>
            </a:br>
            <a:r>
              <a:rPr lang="ar-OM">
                <a:latin typeface="Arial" charset="0"/>
                <a:cs typeface="Arial" charset="0"/>
              </a:rPr>
              <a:t>أمثلة على التهديدات العابرة للحدود على نظام الإنذار المبكر والاستجابة</a:t>
            </a:r>
          </a:p>
        </p:txBody>
      </p:sp>
      <p:grpSp>
        <p:nvGrpSpPr>
          <p:cNvPr id="8" name="Group 7">
            <a:extLst>
              <a:ext uri="{FF2B5EF4-FFF2-40B4-BE49-F238E27FC236}">
                <a16:creationId xmlns:a16="http://schemas.microsoft.com/office/drawing/2014/main" id="{767B21A6-5BFF-46B7-BB46-1904B260813B}"/>
              </a:ext>
            </a:extLst>
          </p:cNvPr>
          <p:cNvGrpSpPr/>
          <p:nvPr/>
        </p:nvGrpSpPr>
        <p:grpSpPr>
          <a:xfrm>
            <a:off x="270105" y="1583795"/>
            <a:ext cx="4952968" cy="4559294"/>
            <a:chOff x="497603" y="1343117"/>
            <a:chExt cx="4952968" cy="4559294"/>
          </a:xfrm>
        </p:grpSpPr>
        <p:pic>
          <p:nvPicPr>
            <p:cNvPr id="1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0314" y="4502039"/>
              <a:ext cx="2276241" cy="1400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1"/>
            <p:cNvPicPr>
              <a:picLocks noChangeAspect="1"/>
            </p:cNvPicPr>
            <p:nvPr/>
          </p:nvPicPr>
          <p:blipFill>
            <a:blip r:embed="rId4"/>
            <a:stretch>
              <a:fillRect/>
            </a:stretch>
          </p:blipFill>
          <p:spPr>
            <a:xfrm>
              <a:off x="3198613" y="4502039"/>
              <a:ext cx="2184580" cy="1400372"/>
            </a:xfrm>
            <a:prstGeom prst="rect">
              <a:avLst/>
            </a:prstGeom>
          </p:spPr>
        </p:pic>
        <p:grpSp>
          <p:nvGrpSpPr>
            <p:cNvPr id="7" name="Group 6">
              <a:extLst>
                <a:ext uri="{FF2B5EF4-FFF2-40B4-BE49-F238E27FC236}">
                  <a16:creationId xmlns:a16="http://schemas.microsoft.com/office/drawing/2014/main" id="{E15E19B6-09DF-4D4F-893A-475039EBDF4F}"/>
                </a:ext>
              </a:extLst>
            </p:cNvPr>
            <p:cNvGrpSpPr/>
            <p:nvPr/>
          </p:nvGrpSpPr>
          <p:grpSpPr>
            <a:xfrm>
              <a:off x="497603" y="1343117"/>
              <a:ext cx="4952968" cy="3111621"/>
              <a:chOff x="1170205" y="1223755"/>
              <a:chExt cx="4952968" cy="3111621"/>
            </a:xfrm>
          </p:grpSpPr>
          <p:sp>
            <p:nvSpPr>
              <p:cNvPr id="17" name="Rectangle 16"/>
              <p:cNvSpPr/>
              <p:nvPr/>
            </p:nvSpPr>
            <p:spPr>
              <a:xfrm>
                <a:off x="1170205" y="1223755"/>
                <a:ext cx="3874305" cy="3111621"/>
              </a:xfrm>
              <a:prstGeom prst="rect">
                <a:avLst/>
              </a:prstGeom>
            </p:spPr>
            <p:txBody>
              <a:bodyPr wrap="square">
                <a:spAutoFit/>
              </a:bodyPr>
              <a:lstStyle/>
              <a:p>
                <a:pPr marL="285750" indent="-285750" algn="r">
                  <a:buFont typeface="Arial" panose="020B0604020202020204" pitchFamily="34" charset="0"/>
                  <a:buChar char="•"/>
                  <a:defRPr/>
                </a:pPr>
                <a:r>
                  <a:rPr lang="ar-OM" sz="1800" u="none" dirty="0">
                    <a:solidFill>
                      <a:srgbClr val="0F5494"/>
                    </a:solidFill>
                  </a:rPr>
                  <a:t>الامراض المعدية:</a:t>
                </a:r>
              </a:p>
              <a:p>
                <a:pPr algn="r">
                  <a:defRPr/>
                </a:pPr>
                <a:r>
                  <a:rPr lang="ar-OM" sz="1800" u="none" dirty="0">
                    <a:solidFill>
                      <a:srgbClr val="0F5494"/>
                    </a:solidFill>
                  </a:rPr>
                  <a:t>مثل كوفيد-19، حمى الضنك، الملاريا، فيروس كورونا المرتبط بمتلازمة الشرق الأوسط التنفسية، الالتهاب الكبدي أ، السل المقاوم للأدوية...</a:t>
                </a:r>
              </a:p>
              <a:p>
                <a:pPr algn="l">
                  <a:defRPr/>
                </a:pPr>
                <a:endParaRPr lang="en-GB" sz="1800" u="none" dirty="0">
                  <a:solidFill>
                    <a:srgbClr val="0F5494"/>
                  </a:solidFill>
                </a:endParaRPr>
              </a:p>
              <a:p>
                <a:pPr marL="285750" indent="-285750" algn="r">
                  <a:buFont typeface="Wingdings" panose="05000000000000000000" pitchFamily="2" charset="2"/>
                  <a:buChar char="§"/>
                  <a:defRPr/>
                </a:pPr>
                <a:r>
                  <a:rPr lang="ar-OM" sz="1800" u="none" dirty="0">
                    <a:solidFill>
                      <a:srgbClr val="0F5494"/>
                    </a:solidFill>
                  </a:rPr>
                  <a:t>العدوى المقاومة للمضادات الميكروبية والمرتبطة بالرعاية الصحية</a:t>
                </a:r>
              </a:p>
              <a:p>
                <a:pPr marL="342900" indent="-342900" algn="l">
                  <a:buFont typeface="Arial" panose="020B0604020202020204" pitchFamily="34" charset="0"/>
                  <a:buChar char="•"/>
                  <a:defRPr/>
                </a:pPr>
                <a:endParaRPr lang="en-GB" sz="1800" u="none" dirty="0">
                  <a:solidFill>
                    <a:srgbClr val="0F5494"/>
                  </a:solidFill>
                </a:endParaRPr>
              </a:p>
              <a:p>
                <a:pPr marL="285750" indent="-285750" algn="r">
                  <a:buFont typeface="Wingdings" panose="05000000000000000000" pitchFamily="2" charset="2"/>
                  <a:buChar char="§"/>
                  <a:defRPr/>
                </a:pPr>
                <a:r>
                  <a:rPr lang="ar-OM" sz="1800" u="none" dirty="0" err="1">
                    <a:solidFill>
                      <a:srgbClr val="0F5494"/>
                    </a:solidFill>
                  </a:rPr>
                  <a:t>الذيفان</a:t>
                </a:r>
                <a:r>
                  <a:rPr lang="ar-OM" sz="1800" u="none" dirty="0">
                    <a:solidFill>
                      <a:srgbClr val="0F5494"/>
                    </a:solidFill>
                  </a:rPr>
                  <a:t> الحيوي والعوامل البيولوجية الضارة الأخرى غير المتعلقة بالأمراض المعدية</a:t>
                </a:r>
              </a:p>
            </p:txBody>
          </p:sp>
          <p:grpSp>
            <p:nvGrpSpPr>
              <p:cNvPr id="6" name="Group 5">
                <a:extLst>
                  <a:ext uri="{FF2B5EF4-FFF2-40B4-BE49-F238E27FC236}">
                    <a16:creationId xmlns:a16="http://schemas.microsoft.com/office/drawing/2014/main" id="{435828C6-DA28-4905-BE92-6D6DF0D75DA0}"/>
                  </a:ext>
                </a:extLst>
              </p:cNvPr>
              <p:cNvGrpSpPr/>
              <p:nvPr/>
            </p:nvGrpSpPr>
            <p:grpSpPr>
              <a:xfrm>
                <a:off x="5084334" y="1316630"/>
                <a:ext cx="1038839" cy="808552"/>
                <a:chOff x="117575" y="1231100"/>
                <a:chExt cx="1038839" cy="808552"/>
              </a:xfrm>
            </p:grpSpPr>
            <p:pic>
              <p:nvPicPr>
                <p:cNvPr id="22" name="Picture 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t="21736" r="78968" b="17095"/>
                <a:stretch/>
              </p:blipFill>
              <p:spPr bwMode="auto">
                <a:xfrm>
                  <a:off x="117575" y="1231100"/>
                  <a:ext cx="1038839" cy="577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sp>
              <p:nvSpPr>
                <p:cNvPr id="3" name="TextBox 2">
                  <a:extLst>
                    <a:ext uri="{FF2B5EF4-FFF2-40B4-BE49-F238E27FC236}">
                      <a16:creationId xmlns:a16="http://schemas.microsoft.com/office/drawing/2014/main" id="{DC2B0336-D03B-4DDE-BFF0-4757F6D54E0D}"/>
                    </a:ext>
                  </a:extLst>
                </p:cNvPr>
                <p:cNvSpPr txBox="1"/>
                <p:nvPr/>
              </p:nvSpPr>
              <p:spPr>
                <a:xfrm>
                  <a:off x="271349" y="1808820"/>
                  <a:ext cx="731289" cy="230832"/>
                </a:xfrm>
                <a:prstGeom prst="rect">
                  <a:avLst/>
                </a:prstGeom>
                <a:noFill/>
              </p:spPr>
              <p:txBody>
                <a:bodyPr wrap="none" rtlCol="0">
                  <a:spAutoFit/>
                </a:bodyPr>
                <a:lstStyle/>
                <a:p>
                  <a:r>
                    <a:rPr lang="ar-OM" sz="1000" u="none" dirty="0">
                      <a:solidFill>
                        <a:srgbClr val="FFC000"/>
                      </a:solidFill>
                    </a:rPr>
                    <a:t>البيولوجية</a:t>
                  </a:r>
                </a:p>
              </p:txBody>
            </p:sp>
          </p:grpSp>
        </p:grpSp>
      </p:grpSp>
      <p:grpSp>
        <p:nvGrpSpPr>
          <p:cNvPr id="9" name="Group 8">
            <a:extLst>
              <a:ext uri="{FF2B5EF4-FFF2-40B4-BE49-F238E27FC236}">
                <a16:creationId xmlns:a16="http://schemas.microsoft.com/office/drawing/2014/main" id="{0F58C5A6-F966-410E-A9C1-ED2604366881}"/>
              </a:ext>
            </a:extLst>
          </p:cNvPr>
          <p:cNvGrpSpPr/>
          <p:nvPr/>
        </p:nvGrpSpPr>
        <p:grpSpPr>
          <a:xfrm>
            <a:off x="5330835" y="1583795"/>
            <a:ext cx="5031365" cy="4145761"/>
            <a:chOff x="1396015" y="1391517"/>
            <a:chExt cx="5031365" cy="4145761"/>
          </a:xfrm>
        </p:grpSpPr>
        <p:sp>
          <p:nvSpPr>
            <p:cNvPr id="13" name="Rectangle 12"/>
            <p:cNvSpPr/>
            <p:nvPr/>
          </p:nvSpPr>
          <p:spPr>
            <a:xfrm>
              <a:off x="1396015" y="1663910"/>
              <a:ext cx="3924437" cy="3873368"/>
            </a:xfrm>
            <a:prstGeom prst="rect">
              <a:avLst/>
            </a:prstGeom>
          </p:spPr>
          <p:txBody>
            <a:bodyPr wrap="square">
              <a:spAutoFit/>
            </a:bodyPr>
            <a:lstStyle/>
            <a:p>
              <a:pPr marL="285750" indent="-285750" algn="r">
                <a:buFont typeface="Wingdings" panose="05000000000000000000" pitchFamily="2" charset="2"/>
                <a:buChar char="§"/>
                <a:defRPr/>
              </a:pPr>
              <a:r>
                <a:rPr lang="ar-OM" sz="1600" u="none" dirty="0">
                  <a:solidFill>
                    <a:srgbClr val="0F5494"/>
                  </a:solidFill>
                </a:rPr>
                <a:t>التهديدات الكيميائية والبيئية:</a:t>
              </a:r>
            </a:p>
            <a:p>
              <a:pPr algn="r">
                <a:defRPr/>
              </a:pPr>
              <a:endParaRPr lang="ar-OM" sz="1600" u="none" dirty="0">
                <a:solidFill>
                  <a:srgbClr val="0F5494"/>
                </a:solidFill>
              </a:endParaRPr>
            </a:p>
            <a:p>
              <a:pPr algn="r">
                <a:defRPr/>
              </a:pPr>
              <a:r>
                <a:rPr lang="ar-OM" sz="1600" u="none" dirty="0">
                  <a:solidFill>
                    <a:srgbClr val="0F5494"/>
                  </a:solidFill>
                </a:rPr>
                <a:t> بما في ذلك موجات الحرارة (2019)، سحب الرماد البركاني (2010)، تسرب حمأة الألمنيوم الأحمر في المجر والدانوب (2010)، التسمم الغذائي المرتبط بمبيد </a:t>
              </a:r>
              <a:r>
                <a:rPr lang="ar-OM" sz="1600" u="none" dirty="0" err="1">
                  <a:solidFill>
                    <a:srgbClr val="0F5494"/>
                  </a:solidFill>
                </a:rPr>
                <a:t>الملاثيون</a:t>
              </a:r>
              <a:r>
                <a:rPr lang="ar-OM" sz="1600" u="none" dirty="0">
                  <a:solidFill>
                    <a:srgbClr val="0F5494"/>
                  </a:solidFill>
                </a:rPr>
                <a:t>... إلخ.</a:t>
              </a:r>
            </a:p>
            <a:p>
              <a:pPr>
                <a:defRPr/>
              </a:pPr>
              <a:endParaRPr lang="en-GB" sz="1400" dirty="0">
                <a:solidFill>
                  <a:srgbClr val="0F5494"/>
                </a:solidFill>
              </a:endParaRPr>
            </a:p>
            <a:p>
              <a:pPr>
                <a:defRPr/>
              </a:pPr>
              <a:endParaRPr lang="en-GB" sz="300" dirty="0">
                <a:solidFill>
                  <a:srgbClr val="0F5494"/>
                </a:solidFill>
              </a:endParaRPr>
            </a:p>
            <a:p>
              <a:pPr>
                <a:defRPr/>
              </a:pPr>
              <a:endParaRPr lang="en-GB" sz="200" dirty="0">
                <a:solidFill>
                  <a:srgbClr val="0F5494"/>
                </a:solidFill>
              </a:endParaRPr>
            </a:p>
            <a:p>
              <a:pPr>
                <a:defRPr/>
              </a:pPr>
              <a:endParaRPr lang="fr-BE" sz="1000" dirty="0">
                <a:solidFill>
                  <a:srgbClr val="0F5494"/>
                </a:solidFill>
              </a:endParaRPr>
            </a:p>
            <a:p>
              <a:pPr>
                <a:defRPr/>
              </a:pPr>
              <a:endParaRPr lang="fr-BE" sz="1000" dirty="0">
                <a:solidFill>
                  <a:srgbClr val="0F5494"/>
                </a:solidFill>
              </a:endParaRPr>
            </a:p>
            <a:p>
              <a:pPr>
                <a:defRPr/>
              </a:pPr>
              <a:endParaRPr lang="en-GB" sz="1000" dirty="0">
                <a:solidFill>
                  <a:srgbClr val="0F5494"/>
                </a:solidFill>
              </a:endParaRPr>
            </a:p>
            <a:p>
              <a:pPr>
                <a:defRPr/>
              </a:pPr>
              <a:endParaRPr lang="fr-BE" sz="1000" dirty="0">
                <a:solidFill>
                  <a:srgbClr val="0F5494"/>
                </a:solidFill>
              </a:endParaRPr>
            </a:p>
            <a:p>
              <a:pPr>
                <a:defRPr/>
              </a:pPr>
              <a:endParaRPr lang="fr-BE" sz="1000" dirty="0">
                <a:solidFill>
                  <a:srgbClr val="0F5494"/>
                </a:solidFill>
              </a:endParaRPr>
            </a:p>
            <a:p>
              <a:pPr>
                <a:defRPr/>
              </a:pPr>
              <a:endParaRPr lang="fr-BE" sz="1000" dirty="0">
                <a:solidFill>
                  <a:srgbClr val="0F5494"/>
                </a:solidFill>
              </a:endParaRPr>
            </a:p>
            <a:p>
              <a:pPr>
                <a:defRPr/>
              </a:pPr>
              <a:endParaRPr lang="fr-BE" sz="1000" dirty="0">
                <a:solidFill>
                  <a:srgbClr val="0F5494"/>
                </a:solidFill>
              </a:endParaRPr>
            </a:p>
            <a:p>
              <a:pPr>
                <a:defRPr/>
              </a:pPr>
              <a:endParaRPr lang="fr-BE" sz="1000" dirty="0">
                <a:solidFill>
                  <a:srgbClr val="0F5494"/>
                </a:solidFill>
              </a:endParaRPr>
            </a:p>
            <a:p>
              <a:pPr>
                <a:defRPr/>
              </a:pPr>
              <a:endParaRPr lang="fr-BE" sz="1000" dirty="0">
                <a:solidFill>
                  <a:srgbClr val="0F5494"/>
                </a:solidFill>
              </a:endParaRPr>
            </a:p>
            <a:p>
              <a:pPr>
                <a:defRPr/>
              </a:pPr>
              <a:endParaRPr lang="fr-BE" sz="1000" dirty="0">
                <a:solidFill>
                  <a:srgbClr val="0F5494"/>
                </a:solidFill>
              </a:endParaRPr>
            </a:p>
            <a:p>
              <a:pPr>
                <a:defRPr/>
              </a:pPr>
              <a:endParaRPr lang="en-GB" sz="1000" dirty="0">
                <a:solidFill>
                  <a:srgbClr val="0F5494"/>
                </a:solidFill>
              </a:endParaRPr>
            </a:p>
            <a:p>
              <a:pPr>
                <a:defRPr/>
              </a:pPr>
              <a:endParaRPr lang="en-GB" sz="1000" dirty="0">
                <a:solidFill>
                  <a:srgbClr val="0F5494"/>
                </a:solidFill>
              </a:endParaRPr>
            </a:p>
          </p:txBody>
        </p:sp>
        <p:pic>
          <p:nvPicPr>
            <p:cNvPr id="14" name="Picture 2"/>
            <p:cNvPicPr>
              <a:picLocks noChangeAspect="1" noChangeArrowheads="1"/>
            </p:cNvPicPr>
            <p:nvPr/>
          </p:nvPicPr>
          <p:blipFill rotWithShape="1">
            <a:blip r:embed="rId6">
              <a:extLst>
                <a:ext uri="{28A0092B-C50C-407E-A947-70E740481C1C}">
                  <a14:useLocalDpi xmlns:a14="http://schemas.microsoft.com/office/drawing/2010/main" val="0"/>
                </a:ext>
              </a:extLst>
            </a:blip>
            <a:srcRect b="15798"/>
            <a:stretch/>
          </p:blipFill>
          <p:spPr bwMode="auto">
            <a:xfrm>
              <a:off x="1662777" y="3441706"/>
              <a:ext cx="2170486" cy="13571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12964" y="3494185"/>
              <a:ext cx="2099649" cy="13046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Picture 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9321" t="21736" r="52477" b="16124"/>
            <a:stretch/>
          </p:blipFill>
          <p:spPr bwMode="auto">
            <a:xfrm>
              <a:off x="5528486" y="1391517"/>
              <a:ext cx="890761" cy="5814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pic>
          <p:nvPicPr>
            <p:cNvPr id="23" name="Picture 2"/>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53265" t="25905" r="26627" b="13959"/>
            <a:stretch/>
          </p:blipFill>
          <p:spPr bwMode="auto">
            <a:xfrm>
              <a:off x="5410303" y="2397333"/>
              <a:ext cx="1017077" cy="5816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sp>
          <p:nvSpPr>
            <p:cNvPr id="15" name="TextBox 14">
              <a:extLst>
                <a:ext uri="{FF2B5EF4-FFF2-40B4-BE49-F238E27FC236}">
                  <a16:creationId xmlns:a16="http://schemas.microsoft.com/office/drawing/2014/main" id="{3851FF51-534B-424A-ACC5-4643BB7ADBAF}"/>
                </a:ext>
              </a:extLst>
            </p:cNvPr>
            <p:cNvSpPr txBox="1"/>
            <p:nvPr/>
          </p:nvSpPr>
          <p:spPr>
            <a:xfrm>
              <a:off x="5559608" y="1972984"/>
              <a:ext cx="718466" cy="230832"/>
            </a:xfrm>
            <a:prstGeom prst="rect">
              <a:avLst/>
            </a:prstGeom>
            <a:noFill/>
          </p:spPr>
          <p:txBody>
            <a:bodyPr wrap="none" rtlCol="0">
              <a:spAutoFit/>
            </a:bodyPr>
            <a:lstStyle/>
            <a:p>
              <a:r>
                <a:rPr lang="ar-OM" sz="1000" u="none">
                  <a:solidFill>
                    <a:srgbClr val="00B0F0"/>
                  </a:solidFill>
                </a:rPr>
                <a:t>الكيميائية</a:t>
              </a:r>
            </a:p>
          </p:txBody>
        </p:sp>
        <p:sp>
          <p:nvSpPr>
            <p:cNvPr id="19" name="TextBox 18">
              <a:extLst>
                <a:ext uri="{FF2B5EF4-FFF2-40B4-BE49-F238E27FC236}">
                  <a16:creationId xmlns:a16="http://schemas.microsoft.com/office/drawing/2014/main" id="{EFE02BF8-D478-4D73-8789-8091CAA4A119}"/>
                </a:ext>
              </a:extLst>
            </p:cNvPr>
            <p:cNvSpPr txBox="1"/>
            <p:nvPr/>
          </p:nvSpPr>
          <p:spPr>
            <a:xfrm>
              <a:off x="5418545" y="2941636"/>
              <a:ext cx="1000595" cy="230832"/>
            </a:xfrm>
            <a:prstGeom prst="rect">
              <a:avLst/>
            </a:prstGeom>
            <a:noFill/>
          </p:spPr>
          <p:txBody>
            <a:bodyPr wrap="none" rtlCol="0">
              <a:spAutoFit/>
            </a:bodyPr>
            <a:lstStyle/>
            <a:p>
              <a:r>
                <a:rPr lang="ar-OM" sz="1000" u="none">
                  <a:solidFill>
                    <a:srgbClr val="69AE27"/>
                  </a:solidFill>
                </a:rPr>
                <a:t>البيئية</a:t>
              </a:r>
            </a:p>
          </p:txBody>
        </p:sp>
      </p:grpSp>
    </p:spTree>
    <p:extLst>
      <p:ext uri="{BB962C8B-B14F-4D97-AF65-F5344CB8AC3E}">
        <p14:creationId xmlns:p14="http://schemas.microsoft.com/office/powerpoint/2010/main" val="16289906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99610" y="369601"/>
            <a:ext cx="8611416" cy="719138"/>
          </a:xfrm>
          <a:prstGeom prst="rect">
            <a:avLst/>
          </a:prstGeom>
        </p:spPr>
        <p:txBody>
          <a:bodyPr vert="horz" lIns="91440" tIns="45720" rIns="91440" bIns="45720" rtlCol="0" anchor="ctr">
            <a:normAutofit lnSpcReduction="10000"/>
          </a:bodyPr>
          <a:lstStyle>
            <a:lvl1pPr algn="r" defTabSz="914354" rtl="1"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defRPr/>
            </a:pPr>
            <a:r>
              <a:rPr lang="ar-OM" sz="2400" u="none" dirty="0">
                <a:solidFill>
                  <a:srgbClr val="002060"/>
                </a:solidFill>
                <a:latin typeface="Calibri" pitchFamily="34" charset="0"/>
                <a:cs typeface="Calibri" pitchFamily="34" charset="0"/>
              </a:rPr>
              <a:t>موقع معلومات الأحداث (</a:t>
            </a:r>
            <a:r>
              <a:rPr lang="en-GB" sz="2400" u="none" dirty="0">
                <a:solidFill>
                  <a:srgbClr val="002060"/>
                </a:solidFill>
                <a:latin typeface="Calibri" pitchFamily="34" charset="0"/>
                <a:cs typeface="Calibri" pitchFamily="34" charset="0"/>
              </a:rPr>
              <a:t>EIS</a:t>
            </a:r>
            <a:r>
              <a:rPr lang="ar-OM" sz="2400" u="none" dirty="0">
                <a:solidFill>
                  <a:srgbClr val="002060"/>
                </a:solidFill>
                <a:latin typeface="Calibri" pitchFamily="34" charset="0"/>
                <a:cs typeface="Calibri" pitchFamily="34" charset="0"/>
              </a:rPr>
              <a:t>) التابع لمنظمة الصحة العالمية لجهات التنسيق المحلية المشرفة على تنفيذ اللوائح الصحية الدولية</a:t>
            </a:r>
          </a:p>
        </p:txBody>
      </p:sp>
      <p:pic>
        <p:nvPicPr>
          <p:cNvPr id="3" name="Picture 2"/>
          <p:cNvPicPr>
            <a:picLocks noChangeAspect="1"/>
          </p:cNvPicPr>
          <p:nvPr/>
        </p:nvPicPr>
        <p:blipFill>
          <a:blip r:embed="rId3"/>
          <a:stretch>
            <a:fillRect/>
          </a:stretch>
        </p:blipFill>
        <p:spPr>
          <a:xfrm>
            <a:off x="1995232" y="1088739"/>
            <a:ext cx="5803587" cy="5590051"/>
          </a:xfrm>
          <a:prstGeom prst="rect">
            <a:avLst/>
          </a:prstGeom>
        </p:spPr>
      </p:pic>
      <p:sp>
        <p:nvSpPr>
          <p:cNvPr id="4" name="Rectangle 3"/>
          <p:cNvSpPr/>
          <p:nvPr/>
        </p:nvSpPr>
        <p:spPr>
          <a:xfrm>
            <a:off x="8806118" y="1448780"/>
            <a:ext cx="1522039" cy="1329595"/>
          </a:xfrm>
          <a:prstGeom prst="rect">
            <a:avLst/>
          </a:prstGeom>
        </p:spPr>
        <p:txBody>
          <a:bodyPr wrap="square">
            <a:spAutoFit/>
          </a:bodyPr>
          <a:lstStyle/>
          <a:p>
            <a:pPr algn="r"/>
            <a:r>
              <a:rPr lang="ar-OM" u="none" dirty="0">
                <a:solidFill>
                  <a:srgbClr val="FF0000"/>
                </a:solidFill>
              </a:rPr>
              <a:t> لمعرفة المزيد من المعلومات عن منصة موقع معلومات الأحداث (</a:t>
            </a:r>
            <a:r>
              <a:rPr lang="en-GB" u="none" dirty="0">
                <a:solidFill>
                  <a:srgbClr val="FF0000"/>
                </a:solidFill>
              </a:rPr>
              <a:t>EIS</a:t>
            </a:r>
            <a:r>
              <a:rPr lang="ar-OM" u="none" dirty="0">
                <a:solidFill>
                  <a:srgbClr val="FF0000"/>
                </a:solidFill>
              </a:rPr>
              <a:t>):</a:t>
            </a:r>
          </a:p>
          <a:p>
            <a:pPr algn="l"/>
            <a:endParaRPr lang="en-GB" u="none" dirty="0">
              <a:solidFill>
                <a:srgbClr val="FF0000"/>
              </a:solidFill>
            </a:endParaRPr>
          </a:p>
          <a:p>
            <a:pPr algn="r"/>
            <a:r>
              <a:rPr lang="ar-OM" u="none" dirty="0">
                <a:solidFill>
                  <a:srgbClr val="FF0000"/>
                </a:solidFill>
              </a:rPr>
              <a:t> </a:t>
            </a:r>
            <a:r>
              <a:rPr lang="en-GB" u="none" dirty="0">
                <a:solidFill>
                  <a:srgbClr val="FF0000"/>
                </a:solidFill>
              </a:rPr>
              <a:t>https://extranet.who.int/hslp/training/course/view.php?id=334</a:t>
            </a:r>
          </a:p>
        </p:txBody>
      </p:sp>
    </p:spTree>
    <p:extLst>
      <p:ext uri="{BB962C8B-B14F-4D97-AF65-F5344CB8AC3E}">
        <p14:creationId xmlns:p14="http://schemas.microsoft.com/office/powerpoint/2010/main" val="12468336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3878033200"/>
              </p:ext>
            </p:extLst>
          </p:nvPr>
        </p:nvGraphicFramePr>
        <p:xfrm>
          <a:off x="-498820" y="1410033"/>
          <a:ext cx="5809485" cy="456744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4230545" y="2016372"/>
            <a:ext cx="6120755" cy="3354765"/>
          </a:xfrm>
          <a:prstGeom prst="rect">
            <a:avLst/>
          </a:prstGeom>
        </p:spPr>
        <p:txBody>
          <a:bodyPr wrap="square">
            <a:spAutoFit/>
          </a:bodyPr>
          <a:lstStyle/>
          <a:p>
            <a:pPr algn="r"/>
            <a:r>
              <a:rPr lang="ar-OM" sz="2000" u="none" dirty="0">
                <a:latin typeface="+mj-lt"/>
              </a:rPr>
              <a:t>حل جديد لتكنولوجيا المعلومات لدعم الرصد المبكر وتنسيق الاستجابة.</a:t>
            </a:r>
          </a:p>
          <a:p>
            <a:pPr algn="l"/>
            <a:endParaRPr lang="en-GB" sz="2000" u="none" dirty="0">
              <a:latin typeface="+mj-lt"/>
            </a:endParaRPr>
          </a:p>
          <a:p>
            <a:pPr algn="r"/>
            <a:r>
              <a:rPr lang="ar-OM" sz="2000" u="none" dirty="0">
                <a:latin typeface="+mj-lt"/>
              </a:rPr>
              <a:t>بمثابة بديل لنظام معلومات الاستخبارات الوبائية (</a:t>
            </a:r>
            <a:r>
              <a:rPr lang="en-GB" sz="2000" u="none" dirty="0">
                <a:latin typeface="+mj-lt"/>
              </a:rPr>
              <a:t>EPIS</a:t>
            </a:r>
            <a:r>
              <a:rPr lang="ar-OM" sz="2000" u="none" dirty="0">
                <a:latin typeface="+mj-lt"/>
              </a:rPr>
              <a:t>) وأداة تتبع التهديدات (</a:t>
            </a:r>
            <a:r>
              <a:rPr lang="en-GB" sz="2000" u="none" dirty="0">
                <a:latin typeface="+mj-lt"/>
              </a:rPr>
              <a:t>TTT</a:t>
            </a:r>
            <a:r>
              <a:rPr lang="ar-OM" sz="2000" u="none" dirty="0">
                <a:latin typeface="+mj-lt"/>
              </a:rPr>
              <a:t>) وأدوات المركز الأوروبي الأخرى.</a:t>
            </a:r>
          </a:p>
          <a:p>
            <a:pPr algn="just" fontAlgn="auto">
              <a:spcAft>
                <a:spcPts val="0"/>
              </a:spcAft>
            </a:pPr>
            <a:endParaRPr lang="en-GB" sz="2000" u="none" dirty="0">
              <a:latin typeface="+mj-lt"/>
            </a:endParaRPr>
          </a:p>
          <a:p>
            <a:pPr algn="just" fontAlgn="auto">
              <a:spcAft>
                <a:spcPts val="0"/>
              </a:spcAft>
            </a:pPr>
            <a:r>
              <a:rPr lang="ar-OM" sz="2000" u="none" dirty="0">
                <a:latin typeface="+mj-lt"/>
              </a:rPr>
              <a:t>رصد المخاطر ومراقبتها  من خلال لوحات المعلومات الديناميكية</a:t>
            </a:r>
          </a:p>
          <a:p>
            <a:pPr marL="342900" indent="-342900" algn="just" fontAlgn="auto">
              <a:spcAft>
                <a:spcPts val="0"/>
              </a:spcAft>
            </a:pPr>
            <a:endParaRPr lang="ar-OM" sz="2000" u="none" dirty="0">
              <a:latin typeface="+mj-lt"/>
            </a:endParaRPr>
          </a:p>
          <a:p>
            <a:pPr algn="just" fontAlgn="auto">
              <a:spcAft>
                <a:spcPts val="0"/>
              </a:spcAft>
            </a:pPr>
            <a:r>
              <a:rPr lang="ar-OM" sz="2000" u="none" dirty="0">
                <a:latin typeface="+mj-lt"/>
              </a:rPr>
              <a:t> يسهل تبادل المعلومات وجمع البيانات.</a:t>
            </a:r>
          </a:p>
          <a:p>
            <a:pPr marL="342900" indent="-342900" algn="just" fontAlgn="auto">
              <a:spcAft>
                <a:spcPts val="0"/>
              </a:spcAft>
            </a:pPr>
            <a:endParaRPr lang="en-GB" sz="2000" u="none" dirty="0">
              <a:latin typeface="+mj-lt"/>
            </a:endParaRPr>
          </a:p>
          <a:p>
            <a:pPr algn="just" fontAlgn="auto">
              <a:spcAft>
                <a:spcPts val="0"/>
              </a:spcAft>
            </a:pPr>
            <a:r>
              <a:rPr lang="ar-OM" sz="2000" u="none" dirty="0">
                <a:latin typeface="+mj-lt"/>
              </a:rPr>
              <a:t>يحسن التعاون بين الدول الأعضاء والمركز الأوروبي.</a:t>
            </a:r>
          </a:p>
        </p:txBody>
      </p:sp>
      <p:sp>
        <p:nvSpPr>
          <p:cNvPr id="6" name="Rectangle 5"/>
          <p:cNvSpPr/>
          <p:nvPr/>
        </p:nvSpPr>
        <p:spPr>
          <a:xfrm>
            <a:off x="3375450" y="400391"/>
            <a:ext cx="2506392" cy="480131"/>
          </a:xfrm>
          <a:prstGeom prst="rect">
            <a:avLst/>
          </a:prstGeom>
        </p:spPr>
        <p:txBody>
          <a:bodyPr wrap="none">
            <a:spAutoFit/>
          </a:bodyPr>
          <a:lstStyle/>
          <a:p>
            <a:r>
              <a:rPr lang="ar-OM" sz="2800" u="none" dirty="0">
                <a:solidFill>
                  <a:srgbClr val="002060"/>
                </a:solidFill>
                <a:latin typeface="Calibri" pitchFamily="34" charset="0"/>
                <a:ea typeface="+mj-ea"/>
                <a:cs typeface="Calibri" pitchFamily="34" charset="0"/>
              </a:rPr>
              <a:t> أداة </a:t>
            </a:r>
            <a:r>
              <a:rPr lang="en-GB" sz="2800" u="none" dirty="0" err="1">
                <a:solidFill>
                  <a:srgbClr val="002060"/>
                </a:solidFill>
                <a:latin typeface="Calibri" pitchFamily="34" charset="0"/>
                <a:ea typeface="+mj-ea"/>
                <a:cs typeface="Calibri" pitchFamily="34" charset="0"/>
              </a:rPr>
              <a:t>EpiPulse</a:t>
            </a:r>
            <a:r>
              <a:rPr lang="ar-OM" sz="2800" u="none" dirty="0">
                <a:solidFill>
                  <a:srgbClr val="002060"/>
                </a:solidFill>
                <a:latin typeface="Calibri" pitchFamily="34" charset="0"/>
                <a:ea typeface="+mj-ea"/>
                <a:cs typeface="Calibri" pitchFamily="34" charset="0"/>
              </a:rPr>
              <a:t> التابعة للمركز الأوروبي للوقاية من الأمراض ومكافحتها   </a:t>
            </a:r>
          </a:p>
        </p:txBody>
      </p:sp>
    </p:spTree>
    <p:extLst>
      <p:ext uri="{BB962C8B-B14F-4D97-AF65-F5344CB8AC3E}">
        <p14:creationId xmlns:p14="http://schemas.microsoft.com/office/powerpoint/2010/main" val="38678563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1" name="Rettangolo 6"/>
          <p:cNvSpPr>
            <a:spLocks noChangeArrowheads="1"/>
          </p:cNvSpPr>
          <p:nvPr/>
        </p:nvSpPr>
        <p:spPr bwMode="auto">
          <a:xfrm>
            <a:off x="465138" y="2228850"/>
            <a:ext cx="4621212" cy="400050"/>
          </a:xfrm>
          <a:prstGeom prst="rect">
            <a:avLst/>
          </a:prstGeom>
          <a:solidFill>
            <a:srgbClr val="69AE23"/>
          </a:solidFill>
          <a:ln w="28575" algn="ctr">
            <a:noFill/>
            <a:round/>
            <a:headEnd/>
            <a:tailEnd/>
          </a:ln>
        </p:spPr>
        <p:txBody>
          <a:bodyPr wrap="none" anchor="ctr"/>
          <a:lstStyle/>
          <a:p>
            <a:endParaRPr lang="it-IT"/>
          </a:p>
        </p:txBody>
      </p:sp>
      <p:grpSp>
        <p:nvGrpSpPr>
          <p:cNvPr id="16386" name="Gruppo 8"/>
          <p:cNvGrpSpPr>
            <a:grpSpLocks/>
          </p:cNvGrpSpPr>
          <p:nvPr/>
        </p:nvGrpSpPr>
        <p:grpSpPr bwMode="auto">
          <a:xfrm>
            <a:off x="5557838" y="2228850"/>
            <a:ext cx="4621212" cy="2933700"/>
            <a:chOff x="393700" y="1962150"/>
            <a:chExt cx="3911600" cy="2933700"/>
          </a:xfrm>
        </p:grpSpPr>
        <p:sp>
          <p:nvSpPr>
            <p:cNvPr id="16393" name="Rettangolo 9"/>
            <p:cNvSpPr>
              <a:spLocks noChangeArrowheads="1"/>
            </p:cNvSpPr>
            <p:nvPr/>
          </p:nvSpPr>
          <p:spPr bwMode="auto">
            <a:xfrm>
              <a:off x="393700" y="1962150"/>
              <a:ext cx="3911600" cy="400050"/>
            </a:xfrm>
            <a:prstGeom prst="rect">
              <a:avLst/>
            </a:prstGeom>
            <a:solidFill>
              <a:srgbClr val="69AE23"/>
            </a:solidFill>
            <a:ln w="28575" algn="ctr">
              <a:noFill/>
              <a:round/>
              <a:headEnd/>
              <a:tailEnd/>
            </a:ln>
          </p:spPr>
          <p:txBody>
            <a:bodyPr wrap="none" anchor="ctr"/>
            <a:lstStyle/>
            <a:p>
              <a:endParaRPr lang="it-IT"/>
            </a:p>
          </p:txBody>
        </p:sp>
        <p:sp>
          <p:nvSpPr>
            <p:cNvPr id="11" name="Rettangolo 10"/>
            <p:cNvSpPr/>
            <p:nvPr/>
          </p:nvSpPr>
          <p:spPr bwMode="auto">
            <a:xfrm>
              <a:off x="393700" y="1962150"/>
              <a:ext cx="3911600" cy="2933700"/>
            </a:xfrm>
            <a:prstGeom prst="rect">
              <a:avLst/>
            </a:prstGeom>
            <a:noFill/>
            <a:ln w="12700" cap="flat" cmpd="sng" algn="ctr">
              <a:solidFill>
                <a:schemeClr val="tx1">
                  <a:alpha val="51000"/>
                </a:schemeClr>
              </a:solidFill>
              <a:prstDash val="solid"/>
              <a:round/>
              <a:headEnd type="none" w="med" len="med"/>
              <a:tailEnd type="none" w="med" len="med"/>
            </a:ln>
            <a:effectLst>
              <a:outerShdw blurRad="76200" algn="ctr" rotWithShape="0">
                <a:prstClr val="black"/>
              </a:outerShdw>
            </a:effectLst>
          </p:spPr>
          <p:txBody>
            <a:bodyPr wrap="none" anchor="ctr"/>
            <a:lstStyle/>
            <a:p>
              <a:pPr>
                <a:defRPr/>
              </a:pPr>
              <a:endParaRPr lang="it-IT"/>
            </a:p>
          </p:txBody>
        </p:sp>
      </p:grpSp>
      <p:sp>
        <p:nvSpPr>
          <p:cNvPr id="16387" name="Text Box 22"/>
          <p:cNvSpPr txBox="1">
            <a:spLocks noChangeArrowheads="1"/>
          </p:cNvSpPr>
          <p:nvPr/>
        </p:nvSpPr>
        <p:spPr bwMode="auto">
          <a:xfrm>
            <a:off x="331256" y="2284012"/>
            <a:ext cx="4494213" cy="3539430"/>
          </a:xfrm>
          <a:prstGeom prst="rect">
            <a:avLst/>
          </a:prstGeom>
          <a:noFill/>
          <a:ln w="9525">
            <a:noFill/>
            <a:miter lim="800000"/>
            <a:headEnd/>
            <a:tailEnd/>
          </a:ln>
        </p:spPr>
        <p:txBody>
          <a:bodyPr>
            <a:spAutoFit/>
          </a:bodyPr>
          <a:lstStyle/>
          <a:p>
            <a:pPr marL="190500" indent="-187325" algn="r">
              <a:lnSpc>
                <a:spcPct val="100000"/>
              </a:lnSpc>
              <a:spcBef>
                <a:spcPct val="0"/>
              </a:spcBef>
            </a:pPr>
            <a:r>
              <a:rPr lang="ar-OM" sz="1600" b="1" u="none" noProof="1">
                <a:solidFill>
                  <a:schemeClr val="bg1"/>
                </a:solidFill>
                <a:latin typeface="Arial" charset="0"/>
              </a:rPr>
              <a:t>الهدف</a:t>
            </a:r>
          </a:p>
          <a:p>
            <a:pPr marL="190500" indent="-187325" algn="l">
              <a:lnSpc>
                <a:spcPct val="100000"/>
              </a:lnSpc>
              <a:spcBef>
                <a:spcPct val="0"/>
              </a:spcBef>
            </a:pPr>
            <a:endParaRPr lang="it-IT" sz="1600" b="1" u="none" noProof="1">
              <a:latin typeface="Arial" charset="0"/>
            </a:endParaRPr>
          </a:p>
          <a:p>
            <a:pPr marL="190500" indent="-187325" algn="r">
              <a:lnSpc>
                <a:spcPct val="100000"/>
              </a:lnSpc>
              <a:spcBef>
                <a:spcPct val="0"/>
              </a:spcBef>
            </a:pPr>
            <a:r>
              <a:rPr lang="ar-OM" sz="1600" u="none" noProof="1">
                <a:latin typeface="Arial" charset="0"/>
                <a:cs typeface="Times New Roman" pitchFamily="18" charset="0"/>
              </a:rPr>
              <a:t>عند الانتهاء من هذه الوحدة سنفهم:</a:t>
            </a:r>
          </a:p>
          <a:p>
            <a:pPr marL="190500" indent="-187325" algn="l">
              <a:lnSpc>
                <a:spcPct val="100000"/>
              </a:lnSpc>
              <a:spcBef>
                <a:spcPct val="0"/>
              </a:spcBef>
              <a:buFontTx/>
              <a:buChar char="•"/>
            </a:pPr>
            <a:endParaRPr lang="it-IT" sz="1600" u="none" noProof="1">
              <a:latin typeface="Arial" charset="0"/>
              <a:cs typeface="Times New Roman" pitchFamily="18" charset="0"/>
            </a:endParaRPr>
          </a:p>
          <a:p>
            <a:pPr marL="190500" indent="-187325" algn="r">
              <a:lnSpc>
                <a:spcPct val="100000"/>
              </a:lnSpc>
              <a:spcBef>
                <a:spcPct val="0"/>
              </a:spcBef>
              <a:buFontTx/>
              <a:buChar char="•"/>
            </a:pPr>
            <a:r>
              <a:rPr lang="ar-OM" sz="1600" u="none" dirty="0">
                <a:latin typeface="Arial" charset="0"/>
                <a:cs typeface="Times New Roman" pitchFamily="18" charset="0"/>
              </a:rPr>
              <a:t>ماهية الفرز</a:t>
            </a:r>
          </a:p>
          <a:p>
            <a:pPr marL="190500" indent="-187325" algn="r">
              <a:lnSpc>
                <a:spcPct val="100000"/>
              </a:lnSpc>
              <a:spcBef>
                <a:spcPct val="0"/>
              </a:spcBef>
              <a:buFontTx/>
              <a:buChar char="•"/>
            </a:pPr>
            <a:r>
              <a:rPr lang="ar-OM" sz="1600" u="none" dirty="0">
                <a:latin typeface="Arial" charset="0"/>
                <a:cs typeface="Times New Roman" pitchFamily="18" charset="0"/>
              </a:rPr>
              <a:t>أنواع المصادر الرئيسية</a:t>
            </a:r>
          </a:p>
          <a:p>
            <a:pPr marL="190500" indent="-187325" algn="r">
              <a:lnSpc>
                <a:spcPct val="100000"/>
              </a:lnSpc>
              <a:spcBef>
                <a:spcPct val="0"/>
              </a:spcBef>
              <a:buFontTx/>
              <a:buChar char="•"/>
            </a:pPr>
            <a:r>
              <a:rPr lang="ar-OM" sz="1600" u="none" noProof="1">
                <a:latin typeface="Arial" charset="0"/>
                <a:cs typeface="Times New Roman" pitchFamily="18" charset="0"/>
              </a:rPr>
              <a:t>لماذا نستخدم كلا من المراقبة بناءً على المؤشرات والمراقبة بناءً على الأحداث</a:t>
            </a:r>
          </a:p>
          <a:p>
            <a:pPr marL="190500" indent="-187325" algn="l">
              <a:lnSpc>
                <a:spcPct val="100000"/>
              </a:lnSpc>
              <a:spcBef>
                <a:spcPct val="0"/>
              </a:spcBef>
              <a:buFontTx/>
              <a:buChar char="•"/>
            </a:pPr>
            <a:endParaRPr lang="en-US" sz="1600" u="none" dirty="0">
              <a:latin typeface="Arial" charset="0"/>
              <a:cs typeface="Times New Roman" pitchFamily="18" charset="0"/>
            </a:endParaRPr>
          </a:p>
          <a:p>
            <a:pPr marL="190500" indent="-187325" algn="l">
              <a:lnSpc>
                <a:spcPct val="100000"/>
              </a:lnSpc>
              <a:spcBef>
                <a:spcPct val="0"/>
              </a:spcBef>
              <a:buFontTx/>
              <a:buChar char="•"/>
            </a:pPr>
            <a:endParaRPr lang="en-US" sz="1600" u="none" dirty="0">
              <a:latin typeface="Arial" charset="0"/>
              <a:cs typeface="Times New Roman" pitchFamily="18" charset="0"/>
            </a:endParaRPr>
          </a:p>
          <a:p>
            <a:pPr marL="190500" indent="-187325" algn="l">
              <a:lnSpc>
                <a:spcPct val="100000"/>
              </a:lnSpc>
              <a:spcBef>
                <a:spcPct val="0"/>
              </a:spcBef>
              <a:buFontTx/>
              <a:buChar char="•"/>
            </a:pPr>
            <a:endParaRPr lang="en-US" sz="1600" u="none" dirty="0">
              <a:latin typeface="Arial" charset="0"/>
              <a:cs typeface="Times New Roman" pitchFamily="18" charset="0"/>
            </a:endParaRPr>
          </a:p>
          <a:p>
            <a:pPr marL="190500" indent="-187325" algn="l">
              <a:lnSpc>
                <a:spcPct val="100000"/>
              </a:lnSpc>
              <a:spcBef>
                <a:spcPct val="0"/>
              </a:spcBef>
              <a:buFontTx/>
              <a:buChar char="•"/>
            </a:pPr>
            <a:endParaRPr lang="en-US" sz="1600" u="none" dirty="0">
              <a:latin typeface="Arial" charset="0"/>
              <a:cs typeface="Times New Roman" pitchFamily="18" charset="0"/>
            </a:endParaRPr>
          </a:p>
          <a:p>
            <a:pPr marL="190500" indent="-187325" algn="l">
              <a:lnSpc>
                <a:spcPct val="100000"/>
              </a:lnSpc>
              <a:spcBef>
                <a:spcPct val="0"/>
              </a:spcBef>
              <a:buFontTx/>
              <a:buChar char="•"/>
            </a:pPr>
            <a:endParaRPr lang="en-US" sz="1600" u="none" dirty="0">
              <a:latin typeface="Arial" charset="0"/>
              <a:cs typeface="Times New Roman" pitchFamily="18" charset="0"/>
            </a:endParaRPr>
          </a:p>
          <a:p>
            <a:pPr marL="190500" indent="-187325" algn="l">
              <a:lnSpc>
                <a:spcPct val="100000"/>
              </a:lnSpc>
              <a:spcBef>
                <a:spcPct val="0"/>
              </a:spcBef>
              <a:buFontTx/>
              <a:buChar char="•"/>
            </a:pPr>
            <a:endParaRPr lang="en-US" sz="1600" u="none" dirty="0">
              <a:latin typeface="Arial" charset="0"/>
              <a:cs typeface="Times New Roman" pitchFamily="18" charset="0"/>
            </a:endParaRPr>
          </a:p>
          <a:p>
            <a:pPr marL="190500" indent="-187325" algn="l">
              <a:lnSpc>
                <a:spcPct val="100000"/>
              </a:lnSpc>
              <a:spcBef>
                <a:spcPct val="0"/>
              </a:spcBef>
              <a:buFontTx/>
              <a:buChar char="•"/>
            </a:pPr>
            <a:endParaRPr lang="en-US" sz="1600" u="none" dirty="0">
              <a:latin typeface="Arial" charset="0"/>
              <a:cs typeface="Times New Roman" pitchFamily="18" charset="0"/>
            </a:endParaRPr>
          </a:p>
        </p:txBody>
      </p:sp>
      <p:sp>
        <p:nvSpPr>
          <p:cNvPr id="6" name="Rettangolo 5"/>
          <p:cNvSpPr/>
          <p:nvPr/>
        </p:nvSpPr>
        <p:spPr bwMode="auto">
          <a:xfrm>
            <a:off x="465138" y="2228850"/>
            <a:ext cx="4621212" cy="2933700"/>
          </a:xfrm>
          <a:prstGeom prst="rect">
            <a:avLst/>
          </a:prstGeom>
          <a:noFill/>
          <a:ln w="12700" cap="flat" cmpd="sng" algn="ctr">
            <a:solidFill>
              <a:schemeClr val="tx1">
                <a:alpha val="51000"/>
              </a:schemeClr>
            </a:solidFill>
            <a:prstDash val="solid"/>
            <a:round/>
            <a:headEnd type="none" w="med" len="med"/>
            <a:tailEnd type="none" w="med" len="med"/>
          </a:ln>
          <a:effectLst>
            <a:outerShdw blurRad="76200" algn="ctr" rotWithShape="0">
              <a:prstClr val="black"/>
            </a:outerShdw>
          </a:effectLst>
        </p:spPr>
        <p:txBody>
          <a:bodyPr wrap="none" anchor="ctr"/>
          <a:lstStyle/>
          <a:p>
            <a:pPr>
              <a:defRPr/>
            </a:pPr>
            <a:endParaRPr lang="it-IT"/>
          </a:p>
        </p:txBody>
      </p:sp>
      <p:sp>
        <p:nvSpPr>
          <p:cNvPr id="16389" name="Text Box 4"/>
          <p:cNvSpPr txBox="1">
            <a:spLocks noChangeArrowheads="1"/>
          </p:cNvSpPr>
          <p:nvPr/>
        </p:nvSpPr>
        <p:spPr bwMode="auto">
          <a:xfrm>
            <a:off x="315109" y="503675"/>
            <a:ext cx="8235915" cy="480131"/>
          </a:xfrm>
          <a:prstGeom prst="rect">
            <a:avLst/>
          </a:prstGeom>
          <a:noFill/>
          <a:ln w="9525" algn="ctr">
            <a:noFill/>
            <a:miter lim="800000"/>
            <a:headEnd/>
            <a:tailEnd/>
          </a:ln>
        </p:spPr>
        <p:txBody>
          <a:bodyPr wrap="square">
            <a:spAutoFit/>
          </a:bodyPr>
          <a:lstStyle/>
          <a:p>
            <a:pPr algn="r">
              <a:spcBef>
                <a:spcPct val="50000"/>
              </a:spcBef>
            </a:pPr>
            <a:r>
              <a:rPr lang="ar-OM" sz="2800" u="none" dirty="0">
                <a:solidFill>
                  <a:srgbClr val="69AE23"/>
                </a:solidFill>
                <a:latin typeface="+mn-lt"/>
              </a:rPr>
              <a:t>الفهرس والأهداف</a:t>
            </a:r>
          </a:p>
        </p:txBody>
      </p:sp>
      <p:sp>
        <p:nvSpPr>
          <p:cNvPr id="16390" name="Text Box 23"/>
          <p:cNvSpPr txBox="1">
            <a:spLocks noChangeArrowheads="1"/>
          </p:cNvSpPr>
          <p:nvPr/>
        </p:nvSpPr>
        <p:spPr bwMode="auto">
          <a:xfrm>
            <a:off x="5461251" y="2284012"/>
            <a:ext cx="4500563" cy="2554545"/>
          </a:xfrm>
          <a:prstGeom prst="rect">
            <a:avLst/>
          </a:prstGeom>
          <a:noFill/>
          <a:ln w="9525">
            <a:noFill/>
            <a:miter lim="800000"/>
            <a:headEnd/>
            <a:tailEnd/>
          </a:ln>
        </p:spPr>
        <p:txBody>
          <a:bodyPr>
            <a:spAutoFit/>
          </a:bodyPr>
          <a:lstStyle/>
          <a:p>
            <a:pPr algn="r">
              <a:lnSpc>
                <a:spcPct val="100000"/>
              </a:lnSpc>
              <a:spcBef>
                <a:spcPct val="0"/>
              </a:spcBef>
            </a:pPr>
            <a:r>
              <a:rPr lang="ar-OM" sz="1600" b="1" u="none" dirty="0">
                <a:solidFill>
                  <a:schemeClr val="bg1"/>
                </a:solidFill>
                <a:latin typeface="Arial" charset="0"/>
              </a:rPr>
              <a:t>الفهرس</a:t>
            </a:r>
          </a:p>
          <a:p>
            <a:pPr algn="l">
              <a:lnSpc>
                <a:spcPct val="100000"/>
              </a:lnSpc>
              <a:spcBef>
                <a:spcPct val="0"/>
              </a:spcBef>
            </a:pPr>
            <a:endParaRPr lang="it-IT" sz="1600" b="1" u="none" dirty="0">
              <a:latin typeface="Arial" charset="0"/>
            </a:endParaRPr>
          </a:p>
          <a:p>
            <a:pPr algn="r">
              <a:lnSpc>
                <a:spcPct val="100000"/>
              </a:lnSpc>
              <a:spcBef>
                <a:spcPct val="0"/>
              </a:spcBef>
            </a:pPr>
            <a:r>
              <a:rPr lang="ar-OM" sz="1600" u="none" dirty="0">
                <a:latin typeface="Arial" charset="0"/>
                <a:cs typeface="Times New Roman" pitchFamily="18" charset="0"/>
              </a:rPr>
              <a:t>في هذه الوحدة سنستعرض الموضوعات التالية:</a:t>
            </a:r>
          </a:p>
          <a:p>
            <a:pPr algn="l">
              <a:lnSpc>
                <a:spcPct val="100000"/>
              </a:lnSpc>
              <a:spcBef>
                <a:spcPct val="0"/>
              </a:spcBef>
            </a:pPr>
            <a:endParaRPr lang="it-IT" sz="1600" u="none" dirty="0">
              <a:latin typeface="Arial" charset="0"/>
              <a:cs typeface="Times New Roman" pitchFamily="18" charset="0"/>
            </a:endParaRPr>
          </a:p>
          <a:p>
            <a:pPr algn="r">
              <a:lnSpc>
                <a:spcPct val="100000"/>
              </a:lnSpc>
              <a:spcBef>
                <a:spcPct val="0"/>
              </a:spcBef>
              <a:buFontTx/>
              <a:buChar char="•"/>
            </a:pPr>
            <a:r>
              <a:rPr lang="ar-OM" sz="1600" u="none" dirty="0">
                <a:latin typeface="Arial" charset="0"/>
                <a:cs typeface="Times New Roman" pitchFamily="18" charset="0"/>
              </a:rPr>
              <a:t> تعريف الفرز</a:t>
            </a:r>
          </a:p>
          <a:p>
            <a:pPr algn="r">
              <a:lnSpc>
                <a:spcPct val="100000"/>
              </a:lnSpc>
              <a:spcBef>
                <a:spcPct val="0"/>
              </a:spcBef>
              <a:buFontTx/>
              <a:buChar char="•"/>
            </a:pPr>
            <a:r>
              <a:rPr lang="ar-OM" sz="1600" u="none" dirty="0">
                <a:latin typeface="Arial" charset="0"/>
                <a:cs typeface="Times New Roman" pitchFamily="18" charset="0"/>
              </a:rPr>
              <a:t> المراقبة بناءً على المؤشرات (</a:t>
            </a:r>
            <a:r>
              <a:rPr lang="en-GB" sz="1600" u="none" dirty="0">
                <a:latin typeface="Arial" charset="0"/>
                <a:cs typeface="Times New Roman" pitchFamily="18" charset="0"/>
              </a:rPr>
              <a:t>IBS</a:t>
            </a:r>
            <a:r>
              <a:rPr lang="ar-OM" sz="1600" u="none" dirty="0">
                <a:latin typeface="Arial" charset="0"/>
                <a:cs typeface="Times New Roman" pitchFamily="18" charset="0"/>
              </a:rPr>
              <a:t>)</a:t>
            </a:r>
          </a:p>
          <a:p>
            <a:pPr algn="r">
              <a:lnSpc>
                <a:spcPct val="100000"/>
              </a:lnSpc>
              <a:spcBef>
                <a:spcPct val="0"/>
              </a:spcBef>
              <a:buFontTx/>
              <a:buChar char="•"/>
            </a:pPr>
            <a:r>
              <a:rPr lang="ar-OM" sz="1600" u="none" dirty="0">
                <a:latin typeface="Arial" charset="0"/>
                <a:cs typeface="Times New Roman" pitchFamily="18" charset="0"/>
              </a:rPr>
              <a:t> المراقبة بناءً على الأحداث (</a:t>
            </a:r>
            <a:r>
              <a:rPr lang="en-GB" sz="1600" u="none" dirty="0">
                <a:latin typeface="Arial" charset="0"/>
                <a:cs typeface="Times New Roman" pitchFamily="18" charset="0"/>
              </a:rPr>
              <a:t>EBS</a:t>
            </a:r>
            <a:r>
              <a:rPr lang="ar-OM" sz="1600" u="none" dirty="0">
                <a:latin typeface="Arial" charset="0"/>
                <a:cs typeface="Times New Roman" pitchFamily="18" charset="0"/>
              </a:rPr>
              <a:t>)</a:t>
            </a:r>
          </a:p>
          <a:p>
            <a:pPr algn="r">
              <a:lnSpc>
                <a:spcPct val="100000"/>
              </a:lnSpc>
              <a:spcBef>
                <a:spcPct val="0"/>
              </a:spcBef>
              <a:buFontTx/>
              <a:buChar char="•"/>
            </a:pPr>
            <a:r>
              <a:rPr lang="ar-OM" sz="1600" u="none" dirty="0">
                <a:latin typeface="Arial" charset="0"/>
                <a:cs typeface="Times New Roman" pitchFamily="18" charset="0"/>
              </a:rPr>
              <a:t> مصادر الاستخبارات الوبائية</a:t>
            </a:r>
          </a:p>
          <a:p>
            <a:pPr algn="l">
              <a:lnSpc>
                <a:spcPct val="100000"/>
              </a:lnSpc>
              <a:spcBef>
                <a:spcPct val="0"/>
              </a:spcBef>
              <a:buFontTx/>
              <a:buChar char="•"/>
            </a:pPr>
            <a:endParaRPr lang="it-IT" sz="1600" u="none" dirty="0">
              <a:latin typeface="Arial" charset="0"/>
              <a:cs typeface="Times New Roman" pitchFamily="18" charset="0"/>
            </a:endParaRPr>
          </a:p>
          <a:p>
            <a:pPr algn="l">
              <a:lnSpc>
                <a:spcPct val="100000"/>
              </a:lnSpc>
              <a:spcBef>
                <a:spcPct val="0"/>
              </a:spcBef>
              <a:buFontTx/>
              <a:buChar char="•"/>
            </a:pPr>
            <a:endParaRPr lang="en-GB" sz="1600" u="none" dirty="0">
              <a:latin typeface="Arial" charset="0"/>
              <a:cs typeface="Times New Roman"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875950" y="404973"/>
            <a:ext cx="1519968" cy="415498"/>
          </a:xfrm>
          <a:prstGeom prst="rect">
            <a:avLst/>
          </a:prstGeom>
        </p:spPr>
        <p:txBody>
          <a:bodyPr wrap="none">
            <a:spAutoFit/>
          </a:bodyPr>
          <a:lstStyle/>
          <a:p>
            <a:pPr algn="r" eaLnBrk="0" hangingPunct="0">
              <a:lnSpc>
                <a:spcPct val="100000"/>
              </a:lnSpc>
              <a:spcBef>
                <a:spcPct val="0"/>
              </a:spcBef>
            </a:pPr>
            <a:r>
              <a:rPr lang="en-GB" sz="2100" b="1" u="none">
                <a:solidFill>
                  <a:srgbClr val="4D4D4D"/>
                </a:solidFill>
                <a:latin typeface="Arial" charset="0"/>
              </a:rPr>
              <a:t>EPIPULSE</a:t>
            </a:r>
          </a:p>
        </p:txBody>
      </p:sp>
      <p:pic>
        <p:nvPicPr>
          <p:cNvPr id="4" name="Picture 3"/>
          <p:cNvPicPr>
            <a:picLocks noChangeAspect="1"/>
          </p:cNvPicPr>
          <p:nvPr/>
        </p:nvPicPr>
        <p:blipFill>
          <a:blip r:embed="rId3"/>
          <a:stretch>
            <a:fillRect/>
          </a:stretch>
        </p:blipFill>
        <p:spPr>
          <a:xfrm>
            <a:off x="828675" y="1596398"/>
            <a:ext cx="9072042" cy="4285656"/>
          </a:xfrm>
          <a:prstGeom prst="rect">
            <a:avLst/>
          </a:prstGeom>
        </p:spPr>
      </p:pic>
      <p:sp>
        <p:nvSpPr>
          <p:cNvPr id="6" name="Rectangle 5"/>
          <p:cNvSpPr/>
          <p:nvPr/>
        </p:nvSpPr>
        <p:spPr bwMode="auto">
          <a:xfrm>
            <a:off x="907805" y="1596398"/>
            <a:ext cx="8992912" cy="1190764"/>
          </a:xfrm>
          <a:prstGeom prst="rect">
            <a:avLst/>
          </a:prstGeom>
          <a:noFill/>
          <a:ln w="28575">
            <a:solidFill>
              <a:srgbClr val="FFC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srgbClr val="000000"/>
              </a:solidFill>
              <a:latin typeface="Arial" charset="0"/>
            </a:endParaRPr>
          </a:p>
        </p:txBody>
      </p:sp>
      <p:sp>
        <p:nvSpPr>
          <p:cNvPr id="7" name="Rectangle 6"/>
          <p:cNvSpPr/>
          <p:nvPr/>
        </p:nvSpPr>
        <p:spPr bwMode="auto">
          <a:xfrm>
            <a:off x="888023" y="2787163"/>
            <a:ext cx="9032477" cy="1424353"/>
          </a:xfrm>
          <a:prstGeom prst="rect">
            <a:avLst/>
          </a:prstGeom>
          <a:noFill/>
          <a:ln w="28575" cap="flat" cmpd="sng" algn="ctr">
            <a:solidFill>
              <a:srgbClr val="CC66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srgbClr val="000000"/>
              </a:solidFill>
              <a:latin typeface="Arial" charset="0"/>
            </a:endParaRPr>
          </a:p>
        </p:txBody>
      </p:sp>
      <p:sp>
        <p:nvSpPr>
          <p:cNvPr id="8" name="Rectangle 7"/>
          <p:cNvSpPr/>
          <p:nvPr/>
        </p:nvSpPr>
        <p:spPr bwMode="auto">
          <a:xfrm>
            <a:off x="878132" y="4211515"/>
            <a:ext cx="9032477" cy="1811216"/>
          </a:xfrm>
          <a:prstGeom prst="rect">
            <a:avLst/>
          </a:prstGeom>
          <a:noFill/>
          <a:ln w="28575" cap="flat" cmpd="sng" algn="ctr">
            <a:solidFill>
              <a:srgbClr val="8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srgbClr val="000000"/>
              </a:solidFill>
              <a:latin typeface="Arial" charset="0"/>
            </a:endParaRPr>
          </a:p>
        </p:txBody>
      </p:sp>
    </p:spTree>
    <p:extLst>
      <p:ext uri="{BB962C8B-B14F-4D97-AF65-F5344CB8AC3E}">
        <p14:creationId xmlns:p14="http://schemas.microsoft.com/office/powerpoint/2010/main" val="29998199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560915" y="368660"/>
            <a:ext cx="1519968" cy="415498"/>
          </a:xfrm>
          <a:prstGeom prst="rect">
            <a:avLst/>
          </a:prstGeom>
        </p:spPr>
        <p:txBody>
          <a:bodyPr wrap="none">
            <a:spAutoFit/>
          </a:bodyPr>
          <a:lstStyle/>
          <a:p>
            <a:pPr algn="r" fontAlgn="auto">
              <a:lnSpc>
                <a:spcPct val="100000"/>
              </a:lnSpc>
              <a:spcBef>
                <a:spcPts val="0"/>
              </a:spcBef>
              <a:spcAft>
                <a:spcPts val="0"/>
              </a:spcAft>
            </a:pPr>
            <a:r>
              <a:rPr lang="en-GB" sz="2100" b="1" u="none" dirty="0">
                <a:solidFill>
                  <a:srgbClr val="4D4D4D"/>
                </a:solidFill>
                <a:latin typeface="Tahoma"/>
              </a:rPr>
              <a:t>EPIPULSE</a:t>
            </a:r>
          </a:p>
        </p:txBody>
      </p:sp>
      <p:pic>
        <p:nvPicPr>
          <p:cNvPr id="5" name="Picture 4"/>
          <p:cNvPicPr>
            <a:picLocks noChangeAspect="1"/>
          </p:cNvPicPr>
          <p:nvPr/>
        </p:nvPicPr>
        <p:blipFill>
          <a:blip r:embed="rId3"/>
          <a:stretch>
            <a:fillRect/>
          </a:stretch>
        </p:blipFill>
        <p:spPr>
          <a:xfrm>
            <a:off x="916951" y="1535014"/>
            <a:ext cx="9055725" cy="2616098"/>
          </a:xfrm>
          <a:prstGeom prst="rect">
            <a:avLst/>
          </a:prstGeom>
        </p:spPr>
      </p:pic>
    </p:spTree>
    <p:extLst>
      <p:ext uri="{BB962C8B-B14F-4D97-AF65-F5344CB8AC3E}">
        <p14:creationId xmlns:p14="http://schemas.microsoft.com/office/powerpoint/2010/main" val="23988999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55169" y="323656"/>
            <a:ext cx="8145906" cy="480131"/>
          </a:xfrm>
          <a:prstGeom prst="rect">
            <a:avLst/>
          </a:prstGeom>
          <a:noFill/>
        </p:spPr>
        <p:txBody>
          <a:bodyPr wrap="square" rtlCol="0">
            <a:spAutoFit/>
          </a:bodyPr>
          <a:lstStyle/>
          <a:p>
            <a:pPr algn="r"/>
            <a:r>
              <a:rPr lang="ar-OM" sz="2800" u="none" dirty="0">
                <a:solidFill>
                  <a:srgbClr val="002060"/>
                </a:solidFill>
                <a:latin typeface="Calibri" pitchFamily="34" charset="0"/>
                <a:ea typeface="+mj-ea"/>
                <a:cs typeface="Calibri" pitchFamily="34" charset="0"/>
              </a:rPr>
              <a:t>نظام الإنذار السريع للأغذية والأعلاف (</a:t>
            </a:r>
            <a:r>
              <a:rPr lang="en-GB" sz="2800" u="none" dirty="0">
                <a:solidFill>
                  <a:srgbClr val="002060"/>
                </a:solidFill>
                <a:latin typeface="Calibri" pitchFamily="34" charset="0"/>
                <a:ea typeface="+mj-ea"/>
                <a:cs typeface="Calibri" pitchFamily="34" charset="0"/>
              </a:rPr>
              <a:t>RASFF</a:t>
            </a:r>
            <a:r>
              <a:rPr lang="ar-OM" sz="2800" u="none" dirty="0">
                <a:solidFill>
                  <a:srgbClr val="002060"/>
                </a:solidFill>
                <a:latin typeface="Calibri" pitchFamily="34" charset="0"/>
                <a:ea typeface="+mj-ea"/>
                <a:cs typeface="Calibri" pitchFamily="34" charset="0"/>
              </a:rPr>
              <a:t>)</a:t>
            </a:r>
          </a:p>
        </p:txBody>
      </p:sp>
      <p:grpSp>
        <p:nvGrpSpPr>
          <p:cNvPr id="5" name="Group 4"/>
          <p:cNvGrpSpPr/>
          <p:nvPr/>
        </p:nvGrpSpPr>
        <p:grpSpPr>
          <a:xfrm>
            <a:off x="225100" y="1358770"/>
            <a:ext cx="10297970" cy="4998223"/>
            <a:chOff x="180095" y="1268760"/>
            <a:chExt cx="10297970" cy="4998223"/>
          </a:xfrm>
        </p:grpSpPr>
        <p:pic>
          <p:nvPicPr>
            <p:cNvPr id="3" name="Picture 2"/>
            <p:cNvPicPr>
              <a:picLocks noChangeAspect="1"/>
            </p:cNvPicPr>
            <p:nvPr/>
          </p:nvPicPr>
          <p:blipFill rotWithShape="1">
            <a:blip r:embed="rId3"/>
            <a:srcRect t="3728"/>
            <a:stretch/>
          </p:blipFill>
          <p:spPr>
            <a:xfrm>
              <a:off x="180095" y="1268760"/>
              <a:ext cx="10297970" cy="4998223"/>
            </a:xfrm>
            <a:prstGeom prst="rect">
              <a:avLst/>
            </a:prstGeom>
          </p:spPr>
        </p:pic>
        <p:sp>
          <p:nvSpPr>
            <p:cNvPr id="4" name="Rectangle 3"/>
            <p:cNvSpPr/>
            <p:nvPr/>
          </p:nvSpPr>
          <p:spPr>
            <a:xfrm flipV="1">
              <a:off x="5715709" y="1358769"/>
              <a:ext cx="1035115" cy="1350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 name="TextBox 6"/>
          <p:cNvSpPr txBox="1"/>
          <p:nvPr/>
        </p:nvSpPr>
        <p:spPr>
          <a:xfrm>
            <a:off x="4929094" y="898713"/>
            <a:ext cx="5130572" cy="461665"/>
          </a:xfrm>
          <a:prstGeom prst="rect">
            <a:avLst/>
          </a:prstGeom>
          <a:noFill/>
        </p:spPr>
        <p:txBody>
          <a:bodyPr wrap="square" rtlCol="0">
            <a:spAutoFit/>
          </a:bodyPr>
          <a:lstStyle/>
          <a:p>
            <a:r>
              <a:rPr lang="ar-OM" dirty="0">
                <a:solidFill>
                  <a:srgbClr val="FF0000"/>
                </a:solidFill>
              </a:rPr>
              <a:t>لمعرفة المزيد عن نظام الإنذار السريع للأغذية والأعلاف: رابط:  </a:t>
            </a:r>
          </a:p>
          <a:p>
            <a:r>
              <a:rPr lang="en-GB" dirty="0">
                <a:solidFill>
                  <a:srgbClr val="FF0000"/>
                </a:solidFill>
              </a:rPr>
              <a:t>https://ec.europa.eu/food/safety/rasff_en</a:t>
            </a:r>
          </a:p>
        </p:txBody>
      </p:sp>
    </p:spTree>
    <p:extLst>
      <p:ext uri="{BB962C8B-B14F-4D97-AF65-F5344CB8AC3E}">
        <p14:creationId xmlns:p14="http://schemas.microsoft.com/office/powerpoint/2010/main" val="32423004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1214543"/>
            <a:ext cx="10801350" cy="5049772"/>
            <a:chOff x="0" y="1214543"/>
            <a:chExt cx="10801350" cy="5049772"/>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14543"/>
              <a:ext cx="10801350" cy="5049772"/>
            </a:xfrm>
            <a:prstGeom prst="rect">
              <a:avLst/>
            </a:prstGeom>
          </p:spPr>
        </p:pic>
        <p:sp>
          <p:nvSpPr>
            <p:cNvPr id="3" name="Rectangle 2"/>
            <p:cNvSpPr/>
            <p:nvPr/>
          </p:nvSpPr>
          <p:spPr>
            <a:xfrm>
              <a:off x="8010965" y="1252573"/>
              <a:ext cx="1485165" cy="108359"/>
            </a:xfrm>
            <a:prstGeom prst="rect">
              <a:avLst/>
            </a:prstGeom>
            <a:solidFill>
              <a:srgbClr val="6D78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4656970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1"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24</a:t>
            </a:fld>
            <a:endPar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142673749"/>
              </p:ext>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683607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1"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25</a:t>
            </a:fld>
            <a:endPar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100896571"/>
              </p:ext>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p:cNvSpPr/>
          <p:nvPr/>
        </p:nvSpPr>
        <p:spPr>
          <a:xfrm>
            <a:off x="-96015" y="1744724"/>
            <a:ext cx="5311622" cy="495055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5220654" y="2663915"/>
            <a:ext cx="1732693" cy="4031359"/>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6953347" y="2888941"/>
            <a:ext cx="1575175" cy="369041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a:off x="8528522" y="3804208"/>
            <a:ext cx="1911864" cy="2775143"/>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p:nvSpPr>
        <p:spPr>
          <a:xfrm>
            <a:off x="8426836" y="2766000"/>
            <a:ext cx="2115235" cy="1125126"/>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439443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1"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26</a:t>
            </a:fld>
            <a:endPar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1982456853"/>
              </p:ext>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p:cNvSpPr/>
          <p:nvPr/>
        </p:nvSpPr>
        <p:spPr>
          <a:xfrm>
            <a:off x="-45962" y="1744724"/>
            <a:ext cx="5311622" cy="49505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l">
              <a:lnSpc>
                <a:spcPct val="150000"/>
              </a:lnSpc>
            </a:pPr>
            <a:endParaRPr lang="fr-FR" u="none" dirty="0">
              <a:solidFill>
                <a:srgbClr val="002060"/>
              </a:solidFill>
              <a:latin typeface="Calibri" panose="020F0502020204030204" pitchFamily="34" charset="0"/>
            </a:endParaRPr>
          </a:p>
        </p:txBody>
      </p:sp>
      <p:sp>
        <p:nvSpPr>
          <p:cNvPr id="10" name="Rectangle 9"/>
          <p:cNvSpPr/>
          <p:nvPr/>
        </p:nvSpPr>
        <p:spPr>
          <a:xfrm>
            <a:off x="5220654" y="2663915"/>
            <a:ext cx="1732693" cy="40313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6953347" y="2888941"/>
            <a:ext cx="1575175" cy="36904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a:off x="8528522" y="3804208"/>
            <a:ext cx="1911864" cy="27751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p:nvSpPr>
        <p:spPr>
          <a:xfrm>
            <a:off x="8426836" y="2766000"/>
            <a:ext cx="2115235" cy="1125126"/>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ight Arrow 13"/>
          <p:cNvSpPr/>
          <p:nvPr/>
        </p:nvSpPr>
        <p:spPr>
          <a:xfrm rot="10800000">
            <a:off x="7375290" y="3139336"/>
            <a:ext cx="365645" cy="289664"/>
          </a:xfrm>
          <a:prstGeom prst="rightArrow">
            <a:avLst>
              <a:gd name="adj1" fmla="val 4131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15" name="Right Arrow 14"/>
          <p:cNvSpPr/>
          <p:nvPr/>
        </p:nvSpPr>
        <p:spPr>
          <a:xfrm rot="10800000">
            <a:off x="7369684" y="3814411"/>
            <a:ext cx="365645" cy="289664"/>
          </a:xfrm>
          <a:prstGeom prst="rightArrow">
            <a:avLst>
              <a:gd name="adj1" fmla="val 4131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ight Arrow 17"/>
          <p:cNvSpPr/>
          <p:nvPr/>
        </p:nvSpPr>
        <p:spPr>
          <a:xfrm rot="10800000">
            <a:off x="7375290" y="4534490"/>
            <a:ext cx="365645" cy="289664"/>
          </a:xfrm>
          <a:prstGeom prst="rightArrow">
            <a:avLst>
              <a:gd name="adj1" fmla="val 41312"/>
              <a:gd name="adj2" fmla="val 5000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 y="2785399"/>
            <a:ext cx="7166412" cy="2406813"/>
          </a:xfrm>
          <a:prstGeom prst="rect">
            <a:avLst/>
          </a:prstGeom>
          <a:noFill/>
        </p:spPr>
        <p:txBody>
          <a:bodyPr wrap="square" rtlCol="0">
            <a:spAutoFit/>
          </a:bodyPr>
          <a:lstStyle/>
          <a:p>
            <a:pPr lvl="0" algn="r">
              <a:lnSpc>
                <a:spcPct val="150000"/>
              </a:lnSpc>
            </a:pPr>
            <a:r>
              <a:rPr lang="ar-OM" sz="2800" u="none" dirty="0">
                <a:solidFill>
                  <a:srgbClr val="002060"/>
                </a:solidFill>
                <a:latin typeface="Calibri" panose="020F0502020204030204" pitchFamily="34" charset="0"/>
              </a:rPr>
              <a:t>المواقع الإلكترونية لوكالات الصحة العامة الوطنية</a:t>
            </a:r>
          </a:p>
          <a:p>
            <a:pPr lvl="0" algn="r">
              <a:lnSpc>
                <a:spcPct val="150000"/>
              </a:lnSpc>
            </a:pPr>
            <a:r>
              <a:rPr lang="ar-OM" sz="2800" u="none" dirty="0">
                <a:solidFill>
                  <a:srgbClr val="002060"/>
                </a:solidFill>
                <a:latin typeface="Calibri" panose="020F0502020204030204" pitchFamily="34" charset="0"/>
              </a:rPr>
              <a:t>الموقع الإلكترونية لمنظمة الصحة العالمية</a:t>
            </a:r>
          </a:p>
          <a:p>
            <a:pPr lvl="0" algn="r">
              <a:lnSpc>
                <a:spcPct val="150000"/>
              </a:lnSpc>
            </a:pPr>
            <a:r>
              <a:rPr lang="ar-OM" sz="2800" u="none" dirty="0">
                <a:solidFill>
                  <a:srgbClr val="002060"/>
                </a:solidFill>
                <a:latin typeface="Calibri" panose="020F0502020204030204" pitchFamily="34" charset="0"/>
              </a:rPr>
              <a:t>المواقع الإلكترونية لمراكز مكافحة الأمراض والوقاية منها</a:t>
            </a:r>
          </a:p>
          <a:p>
            <a:endParaRPr lang="en-GB" dirty="0"/>
          </a:p>
        </p:txBody>
      </p:sp>
    </p:spTree>
    <p:extLst>
      <p:ext uri="{BB962C8B-B14F-4D97-AF65-F5344CB8AC3E}">
        <p14:creationId xmlns:p14="http://schemas.microsoft.com/office/powerpoint/2010/main" val="38336076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p:cNvSpPr txBox="1">
            <a:spLocks/>
          </p:cNvSpPr>
          <p:nvPr/>
        </p:nvSpPr>
        <p:spPr>
          <a:xfrm>
            <a:off x="6974653" y="266277"/>
            <a:ext cx="2118724" cy="436563"/>
          </a:xfrm>
          <a:prstGeom prst="rect">
            <a:avLst/>
          </a:prstGeom>
        </p:spPr>
        <p:txBody>
          <a:bodyPr/>
          <a:lstStyle>
            <a:lvl1pPr algn="r" rtl="1" eaLnBrk="0" fontAlgn="base" hangingPunct="0">
              <a:lnSpc>
                <a:spcPct val="90000"/>
              </a:lnSpc>
              <a:spcBef>
                <a:spcPct val="0"/>
              </a:spcBef>
              <a:spcAft>
                <a:spcPct val="0"/>
              </a:spcAft>
              <a:defRPr sz="2800" b="1">
                <a:solidFill>
                  <a:srgbClr val="4D4D4D"/>
                </a:solidFill>
                <a:latin typeface="+mj-lt"/>
                <a:ea typeface="+mj-ea"/>
                <a:cs typeface="+mj-cs"/>
              </a:defRPr>
            </a:lvl1pPr>
            <a:lvl2pPr algn="r" rtl="1" eaLnBrk="0" fontAlgn="base" hangingPunct="0">
              <a:lnSpc>
                <a:spcPct val="90000"/>
              </a:lnSpc>
              <a:spcBef>
                <a:spcPct val="0"/>
              </a:spcBef>
              <a:spcAft>
                <a:spcPct val="0"/>
              </a:spcAft>
              <a:defRPr sz="2800" b="1">
                <a:solidFill>
                  <a:srgbClr val="4D4D4D"/>
                </a:solidFill>
                <a:latin typeface="Tahoma" pitchFamily="34" charset="0"/>
              </a:defRPr>
            </a:lvl2pPr>
            <a:lvl3pPr algn="r" rtl="1" eaLnBrk="0" fontAlgn="base" hangingPunct="0">
              <a:lnSpc>
                <a:spcPct val="90000"/>
              </a:lnSpc>
              <a:spcBef>
                <a:spcPct val="0"/>
              </a:spcBef>
              <a:spcAft>
                <a:spcPct val="0"/>
              </a:spcAft>
              <a:defRPr sz="2800" b="1">
                <a:solidFill>
                  <a:srgbClr val="4D4D4D"/>
                </a:solidFill>
                <a:latin typeface="Tahoma" pitchFamily="34" charset="0"/>
              </a:defRPr>
            </a:lvl3pPr>
            <a:lvl4pPr algn="r" rtl="1" eaLnBrk="0" fontAlgn="base" hangingPunct="0">
              <a:lnSpc>
                <a:spcPct val="90000"/>
              </a:lnSpc>
              <a:spcBef>
                <a:spcPct val="0"/>
              </a:spcBef>
              <a:spcAft>
                <a:spcPct val="0"/>
              </a:spcAft>
              <a:defRPr sz="2800" b="1">
                <a:solidFill>
                  <a:srgbClr val="4D4D4D"/>
                </a:solidFill>
                <a:latin typeface="Tahoma" pitchFamily="34" charset="0"/>
              </a:defRPr>
            </a:lvl4pPr>
            <a:lvl5pPr algn="r" rtl="1" eaLnBrk="0" fontAlgn="base" hangingPunct="0">
              <a:lnSpc>
                <a:spcPct val="90000"/>
              </a:lnSpc>
              <a:spcBef>
                <a:spcPct val="0"/>
              </a:spcBef>
              <a:spcAft>
                <a:spcPct val="0"/>
              </a:spcAft>
              <a:defRPr sz="2800" b="1">
                <a:solidFill>
                  <a:srgbClr val="4D4D4D"/>
                </a:solidFill>
                <a:latin typeface="Tahoma" pitchFamily="34" charset="0"/>
              </a:defRPr>
            </a:lvl5pPr>
            <a:lvl6pPr marL="457200" algn="r" rtl="1" eaLnBrk="0" fontAlgn="base" hangingPunct="0">
              <a:lnSpc>
                <a:spcPct val="90000"/>
              </a:lnSpc>
              <a:spcBef>
                <a:spcPct val="0"/>
              </a:spcBef>
              <a:spcAft>
                <a:spcPct val="0"/>
              </a:spcAft>
              <a:defRPr sz="2800" b="1">
                <a:solidFill>
                  <a:srgbClr val="4D4D4D"/>
                </a:solidFill>
                <a:latin typeface="Tahoma" pitchFamily="34" charset="0"/>
              </a:defRPr>
            </a:lvl6pPr>
            <a:lvl7pPr marL="914400" algn="r" rtl="1" eaLnBrk="0" fontAlgn="base" hangingPunct="0">
              <a:lnSpc>
                <a:spcPct val="90000"/>
              </a:lnSpc>
              <a:spcBef>
                <a:spcPct val="0"/>
              </a:spcBef>
              <a:spcAft>
                <a:spcPct val="0"/>
              </a:spcAft>
              <a:defRPr sz="2800" b="1">
                <a:solidFill>
                  <a:srgbClr val="4D4D4D"/>
                </a:solidFill>
                <a:latin typeface="Tahoma" pitchFamily="34" charset="0"/>
              </a:defRPr>
            </a:lvl7pPr>
            <a:lvl8pPr marL="1371600" algn="r" rtl="1" eaLnBrk="0" fontAlgn="base" hangingPunct="0">
              <a:lnSpc>
                <a:spcPct val="90000"/>
              </a:lnSpc>
              <a:spcBef>
                <a:spcPct val="0"/>
              </a:spcBef>
              <a:spcAft>
                <a:spcPct val="0"/>
              </a:spcAft>
              <a:defRPr sz="2800" b="1">
                <a:solidFill>
                  <a:srgbClr val="4D4D4D"/>
                </a:solidFill>
                <a:latin typeface="Tahoma" pitchFamily="34" charset="0"/>
              </a:defRPr>
            </a:lvl8pPr>
            <a:lvl9pPr marL="1828800" algn="r" rtl="1" eaLnBrk="0" fontAlgn="base" hangingPunct="0">
              <a:lnSpc>
                <a:spcPct val="90000"/>
              </a:lnSpc>
              <a:spcBef>
                <a:spcPct val="0"/>
              </a:spcBef>
              <a:spcAft>
                <a:spcPct val="0"/>
              </a:spcAft>
              <a:defRPr sz="2800" b="1">
                <a:solidFill>
                  <a:srgbClr val="4D4D4D"/>
                </a:solidFill>
                <a:latin typeface="Tahoma" pitchFamily="34" charset="0"/>
              </a:defRPr>
            </a:lvl9pPr>
          </a:lstStyle>
          <a:p>
            <a:pPr>
              <a:defRPr/>
            </a:pPr>
            <a:r>
              <a:rPr lang="ar-OM" b="0" u="none" dirty="0">
                <a:solidFill>
                  <a:srgbClr val="002060"/>
                </a:solidFill>
                <a:latin typeface="Calibri" pitchFamily="34" charset="0"/>
                <a:cs typeface="Calibri" pitchFamily="34" charset="0"/>
              </a:rPr>
              <a:t>المصادر</a:t>
            </a:r>
          </a:p>
        </p:txBody>
      </p:sp>
      <p:pic>
        <p:nvPicPr>
          <p:cNvPr id="2" name="Picture 1"/>
          <p:cNvPicPr>
            <a:picLocks noChangeAspect="1"/>
          </p:cNvPicPr>
          <p:nvPr/>
        </p:nvPicPr>
        <p:blipFill rotWithShape="1">
          <a:blip r:embed="rId3"/>
          <a:srcRect l="766" t="12065" r="1916"/>
          <a:stretch/>
        </p:blipFill>
        <p:spPr>
          <a:xfrm>
            <a:off x="1101106" y="472539"/>
            <a:ext cx="5985665" cy="5689612"/>
          </a:xfrm>
          <a:prstGeom prst="rect">
            <a:avLst/>
          </a:prstGeom>
          <a:ln w="15875">
            <a:solidFill>
              <a:schemeClr val="tx1">
                <a:lumMod val="50000"/>
                <a:lumOff val="50000"/>
              </a:schemeClr>
            </a:solidFill>
          </a:ln>
        </p:spPr>
      </p:pic>
      <p:sp>
        <p:nvSpPr>
          <p:cNvPr id="3" name="TextBox 2"/>
          <p:cNvSpPr txBox="1"/>
          <p:nvPr/>
        </p:nvSpPr>
        <p:spPr>
          <a:xfrm>
            <a:off x="8303060" y="964713"/>
            <a:ext cx="1004432" cy="258532"/>
          </a:xfrm>
          <a:prstGeom prst="rect">
            <a:avLst/>
          </a:prstGeom>
          <a:noFill/>
        </p:spPr>
        <p:txBody>
          <a:bodyPr wrap="square" rtlCol="0">
            <a:spAutoFit/>
          </a:bodyPr>
          <a:lstStyle/>
          <a:p>
            <a:r>
              <a:rPr lang="ar-OM" dirty="0"/>
              <a:t>الروابط</a:t>
            </a:r>
          </a:p>
        </p:txBody>
      </p:sp>
      <p:pic>
        <p:nvPicPr>
          <p:cNvPr id="4" name="Picture 3"/>
          <p:cNvPicPr>
            <a:picLocks noChangeAspect="1"/>
          </p:cNvPicPr>
          <p:nvPr/>
        </p:nvPicPr>
        <p:blipFill rotWithShape="1">
          <a:blip r:embed="rId4"/>
          <a:srcRect l="2060" t="10361" r="8549" b="1485"/>
          <a:stretch/>
        </p:blipFill>
        <p:spPr>
          <a:xfrm>
            <a:off x="-167016" y="1276289"/>
            <a:ext cx="5666215" cy="5499230"/>
          </a:xfrm>
          <a:prstGeom prst="rect">
            <a:avLst/>
          </a:prstGeom>
          <a:ln w="22225">
            <a:solidFill>
              <a:schemeClr val="tx1">
                <a:lumMod val="50000"/>
                <a:lumOff val="50000"/>
              </a:schemeClr>
            </a:solidFill>
          </a:ln>
        </p:spPr>
      </p:pic>
      <p:pic>
        <p:nvPicPr>
          <p:cNvPr id="5" name="Picture 4"/>
          <p:cNvPicPr>
            <a:picLocks noChangeAspect="1"/>
          </p:cNvPicPr>
          <p:nvPr/>
        </p:nvPicPr>
        <p:blipFill rotWithShape="1">
          <a:blip r:embed="rId5"/>
          <a:srcRect b="1946"/>
          <a:stretch/>
        </p:blipFill>
        <p:spPr>
          <a:xfrm>
            <a:off x="5380856" y="2107404"/>
            <a:ext cx="5456143" cy="4484319"/>
          </a:xfrm>
          <a:prstGeom prst="rect">
            <a:avLst/>
          </a:prstGeom>
          <a:ln w="22225">
            <a:solidFill>
              <a:schemeClr val="tx1">
                <a:lumMod val="50000"/>
                <a:lumOff val="50000"/>
              </a:schemeClr>
            </a:solidFill>
          </a:ln>
        </p:spPr>
      </p:pic>
      <p:pic>
        <p:nvPicPr>
          <p:cNvPr id="6" name="Picture 5"/>
          <p:cNvPicPr>
            <a:picLocks noChangeAspect="1"/>
          </p:cNvPicPr>
          <p:nvPr/>
        </p:nvPicPr>
        <p:blipFill>
          <a:blip r:embed="rId6"/>
          <a:stretch>
            <a:fillRect/>
          </a:stretch>
        </p:blipFill>
        <p:spPr>
          <a:xfrm>
            <a:off x="2655370" y="3034277"/>
            <a:ext cx="6455562" cy="3767878"/>
          </a:xfrm>
          <a:prstGeom prst="rect">
            <a:avLst/>
          </a:prstGeom>
          <a:ln w="22225">
            <a:solidFill>
              <a:schemeClr val="tx1">
                <a:lumMod val="50000"/>
                <a:lumOff val="50000"/>
              </a:schemeClr>
            </a:solidFill>
          </a:ln>
        </p:spPr>
      </p:pic>
    </p:spTree>
    <p:extLst>
      <p:ext uri="{BB962C8B-B14F-4D97-AF65-F5344CB8AC3E}">
        <p14:creationId xmlns:p14="http://schemas.microsoft.com/office/powerpoint/2010/main" val="7854902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49198" y="683695"/>
            <a:ext cx="5613555" cy="4372769"/>
          </a:xfrm>
          <a:prstGeom prst="rect">
            <a:avLst/>
          </a:prstGeom>
          <a:ln>
            <a:solidFill>
              <a:schemeClr val="accent5">
                <a:lumMod val="75000"/>
              </a:schemeClr>
            </a:solidFill>
          </a:ln>
        </p:spPr>
      </p:pic>
      <p:pic>
        <p:nvPicPr>
          <p:cNvPr id="4" name="Picture 3"/>
          <p:cNvPicPr>
            <a:picLocks noChangeAspect="1"/>
          </p:cNvPicPr>
          <p:nvPr/>
        </p:nvPicPr>
        <p:blipFill>
          <a:blip r:embed="rId4"/>
          <a:stretch>
            <a:fillRect/>
          </a:stretch>
        </p:blipFill>
        <p:spPr>
          <a:xfrm>
            <a:off x="5310665" y="143635"/>
            <a:ext cx="5289070" cy="4190896"/>
          </a:xfrm>
          <a:prstGeom prst="rect">
            <a:avLst/>
          </a:prstGeom>
          <a:ln>
            <a:solidFill>
              <a:schemeClr val="accent5">
                <a:lumMod val="75000"/>
              </a:schemeClr>
            </a:solidFill>
          </a:ln>
        </p:spPr>
      </p:pic>
      <p:pic>
        <p:nvPicPr>
          <p:cNvPr id="5" name="Picture 4"/>
          <p:cNvPicPr>
            <a:picLocks noChangeAspect="1"/>
          </p:cNvPicPr>
          <p:nvPr/>
        </p:nvPicPr>
        <p:blipFill>
          <a:blip r:embed="rId5"/>
          <a:stretch>
            <a:fillRect/>
          </a:stretch>
        </p:blipFill>
        <p:spPr>
          <a:xfrm>
            <a:off x="2610365" y="2583498"/>
            <a:ext cx="5400600" cy="4183768"/>
          </a:xfrm>
          <a:prstGeom prst="rect">
            <a:avLst/>
          </a:prstGeom>
          <a:ln>
            <a:solidFill>
              <a:schemeClr val="accent5">
                <a:lumMod val="75000"/>
              </a:schemeClr>
            </a:solidFill>
          </a:ln>
        </p:spPr>
      </p:pic>
    </p:spTree>
    <p:extLst>
      <p:ext uri="{BB962C8B-B14F-4D97-AF65-F5344CB8AC3E}">
        <p14:creationId xmlns:p14="http://schemas.microsoft.com/office/powerpoint/2010/main" val="6246631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1"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29</a:t>
            </a:fld>
            <a:endPar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02656934"/>
              </p:ext>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828549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8280400" y="6356350"/>
            <a:ext cx="2520950" cy="365125"/>
          </a:xfrm>
        </p:spPr>
        <p:txBody>
          <a:bodyPr/>
          <a:lstStyle/>
          <a:p>
            <a:pPr>
              <a:defRPr/>
            </a:pPr>
            <a:fld id="{91C0B14F-DCF9-47AF-A7C1-9E6814DB6D6F}" type="slidenum">
              <a:rPr lang="it-IT" smtClean="0"/>
              <a:pPr>
                <a:defRPr/>
              </a:pPr>
              <a:t>3</a:t>
            </a:fld>
            <a:endParaRPr lang="it-IT"/>
          </a:p>
        </p:txBody>
      </p:sp>
      <p:pic>
        <p:nvPicPr>
          <p:cNvPr id="3" name="Picture 2"/>
          <p:cNvPicPr>
            <a:picLocks noChangeAspect="1"/>
          </p:cNvPicPr>
          <p:nvPr/>
        </p:nvPicPr>
        <p:blipFill rotWithShape="1">
          <a:blip r:embed="rId3"/>
          <a:srcRect l="2158" t="20485" r="19614" b="4505"/>
          <a:stretch/>
        </p:blipFill>
        <p:spPr>
          <a:xfrm>
            <a:off x="18991" y="563169"/>
            <a:ext cx="10606994" cy="6144741"/>
          </a:xfrm>
          <a:prstGeom prst="rect">
            <a:avLst/>
          </a:prstGeom>
        </p:spPr>
      </p:pic>
      <p:sp>
        <p:nvSpPr>
          <p:cNvPr id="4" name="TextBox 3"/>
          <p:cNvSpPr txBox="1"/>
          <p:nvPr/>
        </p:nvSpPr>
        <p:spPr>
          <a:xfrm>
            <a:off x="585140" y="108253"/>
            <a:ext cx="8325925" cy="480131"/>
          </a:xfrm>
          <a:prstGeom prst="rect">
            <a:avLst/>
          </a:prstGeom>
          <a:noFill/>
        </p:spPr>
        <p:txBody>
          <a:bodyPr wrap="square" rtlCol="0">
            <a:spAutoFit/>
          </a:bodyPr>
          <a:lstStyle/>
          <a:p>
            <a:pPr algn="r"/>
            <a:r>
              <a:rPr lang="ar-OM" sz="2800" u="none" dirty="0">
                <a:solidFill>
                  <a:srgbClr val="69AE23"/>
                </a:solidFill>
                <a:latin typeface="+mn-lt"/>
              </a:rPr>
              <a:t>التعريف</a:t>
            </a:r>
          </a:p>
        </p:txBody>
      </p:sp>
    </p:spTree>
    <p:extLst>
      <p:ext uri="{BB962C8B-B14F-4D97-AF65-F5344CB8AC3E}">
        <p14:creationId xmlns:p14="http://schemas.microsoft.com/office/powerpoint/2010/main" val="16467901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1"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30</a:t>
            </a:fld>
            <a:endPar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12047110"/>
              </p:ext>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p:cNvSpPr/>
          <p:nvPr/>
        </p:nvSpPr>
        <p:spPr>
          <a:xfrm>
            <a:off x="75" y="1744724"/>
            <a:ext cx="2611322" cy="316944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7383849" y="2809309"/>
            <a:ext cx="1732693" cy="115975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p:cNvSpPr/>
          <p:nvPr/>
        </p:nvSpPr>
        <p:spPr>
          <a:xfrm>
            <a:off x="9120180" y="2753925"/>
            <a:ext cx="1447278" cy="1083764"/>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p:nvSpPr>
        <p:spPr>
          <a:xfrm>
            <a:off x="2520356" y="1744724"/>
            <a:ext cx="1980220" cy="226934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a:off x="4520024" y="2622389"/>
            <a:ext cx="1830576" cy="311556"/>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p:nvSpPr>
        <p:spPr>
          <a:xfrm>
            <a:off x="5787935" y="2733244"/>
            <a:ext cx="2115235" cy="1125126"/>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p:cNvSpPr/>
          <p:nvPr/>
        </p:nvSpPr>
        <p:spPr>
          <a:xfrm>
            <a:off x="3735490" y="3859472"/>
            <a:ext cx="3375375" cy="2826611"/>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5859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ChangeArrowheads="1"/>
          </p:cNvSpPr>
          <p:nvPr/>
        </p:nvSpPr>
        <p:spPr bwMode="auto">
          <a:xfrm>
            <a:off x="1057278" y="88901"/>
            <a:ext cx="7897812" cy="647700"/>
          </a:xfrm>
          <a:prstGeom prst="rect">
            <a:avLst/>
          </a:prstGeom>
          <a:noFill/>
          <a:ln w="9525" algn="ctr">
            <a:noFill/>
            <a:miter lim="800000"/>
            <a:headEnd/>
            <a:tailEnd/>
          </a:ln>
        </p:spPr>
        <p:txBody>
          <a:bodyPr lIns="144000" tIns="144000" rIns="72000" bIns="72000"/>
          <a:lstStyle/>
          <a:p>
            <a:pPr algn="r" fontAlgn="auto">
              <a:lnSpc>
                <a:spcPct val="100000"/>
              </a:lnSpc>
              <a:spcBef>
                <a:spcPts val="0"/>
              </a:spcBef>
              <a:spcAft>
                <a:spcPts val="0"/>
              </a:spcAft>
            </a:pPr>
            <a:r>
              <a:rPr lang="ar-OM" sz="2800" u="none">
                <a:solidFill>
                  <a:srgbClr val="002060"/>
                </a:solidFill>
                <a:latin typeface="Calibri" panose="020F0502020204030204" pitchFamily="34" charset="0"/>
                <a:ea typeface="Arial Unicode MS" pitchFamily="34" charset="-128"/>
                <a:cs typeface="Arial Unicode MS" pitchFamily="34" charset="-128"/>
              </a:rPr>
              <a:t>تطبيقات تجميع المعلومات عبر الويب</a:t>
            </a:r>
          </a:p>
        </p:txBody>
      </p:sp>
      <p:grpSp>
        <p:nvGrpSpPr>
          <p:cNvPr id="25" name="Group 24">
            <a:extLst>
              <a:ext uri="{FF2B5EF4-FFF2-40B4-BE49-F238E27FC236}">
                <a16:creationId xmlns:a16="http://schemas.microsoft.com/office/drawing/2014/main" id="{EF5BEE7C-CEAC-4E99-B63A-929429510774}"/>
              </a:ext>
            </a:extLst>
          </p:cNvPr>
          <p:cNvGrpSpPr/>
          <p:nvPr/>
        </p:nvGrpSpPr>
        <p:grpSpPr>
          <a:xfrm>
            <a:off x="8577178" y="4213660"/>
            <a:ext cx="1639032" cy="1852030"/>
            <a:chOff x="8193090" y="4213660"/>
            <a:chExt cx="1639032" cy="1852030"/>
          </a:xfrm>
        </p:grpSpPr>
        <p:pic>
          <p:nvPicPr>
            <p:cNvPr id="7" name="Picture 6"/>
            <p:cNvPicPr>
              <a:picLocks noChangeAspect="1"/>
            </p:cNvPicPr>
            <p:nvPr/>
          </p:nvPicPr>
          <p:blipFill rotWithShape="1">
            <a:blip r:embed="rId3"/>
            <a:srcRect l="624" t="13999" r="76251" b="75001"/>
            <a:stretch/>
          </p:blipFill>
          <p:spPr>
            <a:xfrm>
              <a:off x="8513815" y="4213660"/>
              <a:ext cx="1200883" cy="357019"/>
            </a:xfrm>
            <a:prstGeom prst="roundRect">
              <a:avLst/>
            </a:prstGeom>
          </p:spPr>
        </p:pic>
        <p:pic>
          <p:nvPicPr>
            <p:cNvPr id="8" name="Picture 7"/>
            <p:cNvPicPr>
              <a:picLocks noChangeAspect="1"/>
            </p:cNvPicPr>
            <p:nvPr/>
          </p:nvPicPr>
          <p:blipFill rotWithShape="1">
            <a:blip r:embed="rId4"/>
            <a:srcRect t="8015" r="75146" b="68536"/>
            <a:stretch/>
          </p:blipFill>
          <p:spPr>
            <a:xfrm>
              <a:off x="8308123" y="4631921"/>
              <a:ext cx="1523999" cy="315171"/>
            </a:xfrm>
            <a:prstGeom prst="rect">
              <a:avLst/>
            </a:prstGeom>
          </p:spPr>
        </p:pic>
        <p:pic>
          <p:nvPicPr>
            <p:cNvPr id="13" name="Picture 12"/>
            <p:cNvPicPr>
              <a:picLocks noChangeAspect="1"/>
            </p:cNvPicPr>
            <p:nvPr/>
          </p:nvPicPr>
          <p:blipFill rotWithShape="1">
            <a:blip r:embed="rId5"/>
            <a:srcRect t="8755" r="76545" b="80107"/>
            <a:stretch/>
          </p:blipFill>
          <p:spPr>
            <a:xfrm>
              <a:off x="8636743" y="5233079"/>
              <a:ext cx="1088153" cy="349764"/>
            </a:xfrm>
            <a:prstGeom prst="rect">
              <a:avLst/>
            </a:prstGeom>
          </p:spPr>
        </p:pic>
        <p:pic>
          <p:nvPicPr>
            <p:cNvPr id="14" name="Picture 13"/>
            <p:cNvPicPr>
              <a:picLocks noChangeAspect="1"/>
            </p:cNvPicPr>
            <p:nvPr/>
          </p:nvPicPr>
          <p:blipFill rotWithShape="1">
            <a:blip r:embed="rId6"/>
            <a:srcRect l="1251" t="86301" r="75375" b="5999"/>
            <a:stretch/>
          </p:blipFill>
          <p:spPr>
            <a:xfrm>
              <a:off x="8193090" y="5751925"/>
              <a:ext cx="1523999" cy="313765"/>
            </a:xfrm>
            <a:prstGeom prst="rect">
              <a:avLst/>
            </a:prstGeom>
          </p:spPr>
        </p:pic>
      </p:grpSp>
      <p:sp>
        <p:nvSpPr>
          <p:cNvPr id="2" name="TextBox 1"/>
          <p:cNvSpPr txBox="1"/>
          <p:nvPr/>
        </p:nvSpPr>
        <p:spPr>
          <a:xfrm>
            <a:off x="750870" y="1814476"/>
            <a:ext cx="8217008" cy="923330"/>
          </a:xfrm>
          <a:prstGeom prst="rect">
            <a:avLst/>
          </a:prstGeom>
          <a:noFill/>
        </p:spPr>
        <p:txBody>
          <a:bodyPr wrap="square" rtlCol="0">
            <a:spAutoFit/>
          </a:bodyPr>
          <a:lstStyle/>
          <a:p>
            <a:pPr algn="r"/>
            <a:r>
              <a:rPr lang="ar-OM" sz="2000" u="none" dirty="0"/>
              <a:t>تطبيقات تجميع المعلومات عبر الويب هي أدوات يمكنها جمع كميات هائلة من محتوى الإنترنت. وهي تطبيقات معقدة قادرة على جمع معلومات الويب واختيارها وتصنيفها لأغراض الصحة العامة"</a:t>
            </a:r>
          </a:p>
        </p:txBody>
      </p:sp>
      <p:sp>
        <p:nvSpPr>
          <p:cNvPr id="3" name="TextBox 2"/>
          <p:cNvSpPr txBox="1"/>
          <p:nvPr/>
        </p:nvSpPr>
        <p:spPr>
          <a:xfrm>
            <a:off x="8989156" y="1393997"/>
            <a:ext cx="1272059" cy="369332"/>
          </a:xfrm>
          <a:prstGeom prst="rect">
            <a:avLst/>
          </a:prstGeom>
          <a:noFill/>
        </p:spPr>
        <p:txBody>
          <a:bodyPr wrap="square" rtlCol="0">
            <a:spAutoFit/>
          </a:bodyPr>
          <a:lstStyle/>
          <a:p>
            <a:r>
              <a:rPr lang="ar-OM" sz="2000" u="none" dirty="0">
                <a:solidFill>
                  <a:schemeClr val="accent6">
                    <a:lumMod val="75000"/>
                  </a:schemeClr>
                </a:solidFill>
                <a:latin typeface="+mj-lt"/>
              </a:rPr>
              <a:t>التعريف</a:t>
            </a:r>
          </a:p>
        </p:txBody>
      </p:sp>
      <p:sp>
        <p:nvSpPr>
          <p:cNvPr id="6" name="TextBox 5"/>
          <p:cNvSpPr txBox="1"/>
          <p:nvPr/>
        </p:nvSpPr>
        <p:spPr>
          <a:xfrm>
            <a:off x="1242508" y="2929815"/>
            <a:ext cx="8809936" cy="313932"/>
          </a:xfrm>
          <a:prstGeom prst="rect">
            <a:avLst/>
          </a:prstGeom>
          <a:noFill/>
        </p:spPr>
        <p:txBody>
          <a:bodyPr wrap="square" rtlCol="0">
            <a:spAutoFit/>
          </a:bodyPr>
          <a:lstStyle/>
          <a:p>
            <a:pPr algn="r"/>
            <a:r>
              <a:rPr lang="ar-OM" sz="1600" u="none" dirty="0"/>
              <a:t>ويوجد نوعان من تطبيقات تجميع المعلومات عبر الويب: الأنظمة التي تخضع للإشراف والأنظمة التلقائية:  </a:t>
            </a:r>
          </a:p>
        </p:txBody>
      </p:sp>
      <p:grpSp>
        <p:nvGrpSpPr>
          <p:cNvPr id="24" name="Group 23">
            <a:extLst>
              <a:ext uri="{FF2B5EF4-FFF2-40B4-BE49-F238E27FC236}">
                <a16:creationId xmlns:a16="http://schemas.microsoft.com/office/drawing/2014/main" id="{9C131813-D27D-4ABF-A956-DF329E3E4CD9}"/>
              </a:ext>
            </a:extLst>
          </p:cNvPr>
          <p:cNvGrpSpPr/>
          <p:nvPr/>
        </p:nvGrpSpPr>
        <p:grpSpPr>
          <a:xfrm>
            <a:off x="817120" y="3882755"/>
            <a:ext cx="7025037" cy="2294000"/>
            <a:chOff x="4577733" y="3814559"/>
            <a:chExt cx="7025037" cy="2294000"/>
          </a:xfrm>
        </p:grpSpPr>
        <p:pic>
          <p:nvPicPr>
            <p:cNvPr id="5" name="Picture 4"/>
            <p:cNvPicPr>
              <a:picLocks noChangeAspect="1" noChangeArrowheads="1"/>
            </p:cNvPicPr>
            <p:nvPr/>
          </p:nvPicPr>
          <p:blipFill rotWithShape="1">
            <a:blip r:embed="rId7">
              <a:extLst>
                <a:ext uri="{28A0092B-C50C-407E-A947-70E740481C1C}">
                  <a14:useLocalDpi xmlns:a14="http://schemas.microsoft.com/office/drawing/2010/main" val="0"/>
                </a:ext>
              </a:extLst>
            </a:blip>
            <a:srcRect l="11448"/>
            <a:stretch/>
          </p:blipFill>
          <p:spPr bwMode="auto">
            <a:xfrm flipH="1">
              <a:off x="4701218" y="3814559"/>
              <a:ext cx="5946361" cy="2283335"/>
            </a:xfrm>
            <a:prstGeom prst="rect">
              <a:avLst/>
            </a:prstGeom>
            <a:noFill/>
            <a:ln w="9525">
              <a:noFill/>
              <a:miter lim="800000"/>
              <a:headEnd/>
              <a:tailEnd/>
            </a:ln>
          </p:spPr>
        </p:pic>
        <p:sp>
          <p:nvSpPr>
            <p:cNvPr id="9" name="TextBox 8">
              <a:extLst>
                <a:ext uri="{FF2B5EF4-FFF2-40B4-BE49-F238E27FC236}">
                  <a16:creationId xmlns:a16="http://schemas.microsoft.com/office/drawing/2014/main" id="{D46EE567-B441-4980-AA7D-561FD7D63774}"/>
                </a:ext>
              </a:extLst>
            </p:cNvPr>
            <p:cNvSpPr txBox="1"/>
            <p:nvPr/>
          </p:nvSpPr>
          <p:spPr>
            <a:xfrm>
              <a:off x="6574438" y="3880381"/>
              <a:ext cx="1571542" cy="258532"/>
            </a:xfrm>
            <a:prstGeom prst="rect">
              <a:avLst/>
            </a:prstGeom>
            <a:noFill/>
          </p:spPr>
          <p:txBody>
            <a:bodyPr wrap="square" rtlCol="0">
              <a:spAutoFit/>
            </a:bodyPr>
            <a:lstStyle/>
            <a:p>
              <a:r>
                <a:rPr lang="ar-OM" b="1" u="none" dirty="0">
                  <a:solidFill>
                    <a:schemeClr val="bg1"/>
                  </a:solidFill>
                  <a:latin typeface="+mj-lt"/>
                </a:rPr>
                <a:t>المميزات</a:t>
              </a:r>
            </a:p>
          </p:txBody>
        </p:sp>
        <p:sp>
          <p:nvSpPr>
            <p:cNvPr id="15" name="TextBox 14">
              <a:extLst>
                <a:ext uri="{FF2B5EF4-FFF2-40B4-BE49-F238E27FC236}">
                  <a16:creationId xmlns:a16="http://schemas.microsoft.com/office/drawing/2014/main" id="{796CB405-D389-4C2F-ABBF-743FE3A26E02}"/>
                </a:ext>
              </a:extLst>
            </p:cNvPr>
            <p:cNvSpPr txBox="1"/>
            <p:nvPr/>
          </p:nvSpPr>
          <p:spPr>
            <a:xfrm>
              <a:off x="4592058" y="3912466"/>
              <a:ext cx="1571542" cy="258532"/>
            </a:xfrm>
            <a:prstGeom prst="rect">
              <a:avLst/>
            </a:prstGeom>
            <a:noFill/>
          </p:spPr>
          <p:txBody>
            <a:bodyPr wrap="square" rtlCol="0">
              <a:spAutoFit/>
            </a:bodyPr>
            <a:lstStyle/>
            <a:p>
              <a:r>
                <a:rPr lang="ar-OM" b="1" u="none" dirty="0">
                  <a:solidFill>
                    <a:schemeClr val="bg1"/>
                  </a:solidFill>
                  <a:latin typeface="+mj-lt"/>
                </a:rPr>
                <a:t>العيوب</a:t>
              </a:r>
            </a:p>
          </p:txBody>
        </p:sp>
        <p:grpSp>
          <p:nvGrpSpPr>
            <p:cNvPr id="16" name="Group 15">
              <a:extLst>
                <a:ext uri="{FF2B5EF4-FFF2-40B4-BE49-F238E27FC236}">
                  <a16:creationId xmlns:a16="http://schemas.microsoft.com/office/drawing/2014/main" id="{F6641C50-8425-45FF-B2A2-1C03A959088F}"/>
                </a:ext>
              </a:extLst>
            </p:cNvPr>
            <p:cNvGrpSpPr/>
            <p:nvPr/>
          </p:nvGrpSpPr>
          <p:grpSpPr>
            <a:xfrm>
              <a:off x="8308269" y="4163350"/>
              <a:ext cx="2284202" cy="1822052"/>
              <a:chOff x="4061579" y="4260052"/>
              <a:chExt cx="2284202" cy="1822052"/>
            </a:xfrm>
          </p:grpSpPr>
          <p:sp>
            <p:nvSpPr>
              <p:cNvPr id="11" name="TextBox 10">
                <a:extLst>
                  <a:ext uri="{FF2B5EF4-FFF2-40B4-BE49-F238E27FC236}">
                    <a16:creationId xmlns:a16="http://schemas.microsoft.com/office/drawing/2014/main" id="{78FACD60-74B2-463A-B413-15BA8EEE9A03}"/>
                  </a:ext>
                </a:extLst>
              </p:cNvPr>
              <p:cNvSpPr txBox="1"/>
              <p:nvPr/>
            </p:nvSpPr>
            <p:spPr>
              <a:xfrm>
                <a:off x="4061579" y="4260052"/>
                <a:ext cx="2284202" cy="655564"/>
              </a:xfrm>
              <a:prstGeom prst="rect">
                <a:avLst/>
              </a:prstGeom>
              <a:noFill/>
            </p:spPr>
            <p:txBody>
              <a:bodyPr wrap="square" rtlCol="0">
                <a:spAutoFit/>
              </a:bodyPr>
              <a:lstStyle/>
              <a:p>
                <a:pPr algn="r"/>
                <a:r>
                  <a:rPr lang="ar-OM" sz="1400" u="none" dirty="0">
                    <a:solidFill>
                      <a:srgbClr val="69AE27"/>
                    </a:solidFill>
                    <a:latin typeface="+mj-lt"/>
                  </a:rPr>
                  <a:t>الأنظمة التي تخضع للإشراف</a:t>
                </a:r>
              </a:p>
              <a:p>
                <a:pPr algn="r"/>
                <a:r>
                  <a:rPr lang="ar-OM" u="none" dirty="0">
                    <a:latin typeface="+mj-lt"/>
                  </a:rPr>
                  <a:t>تعتمد على وجود إشراف بشري لترشيح المعلومات وتصنيفها</a:t>
                </a:r>
              </a:p>
            </p:txBody>
          </p:sp>
          <p:sp>
            <p:nvSpPr>
              <p:cNvPr id="17" name="TextBox 16">
                <a:extLst>
                  <a:ext uri="{FF2B5EF4-FFF2-40B4-BE49-F238E27FC236}">
                    <a16:creationId xmlns:a16="http://schemas.microsoft.com/office/drawing/2014/main" id="{C1A3AB84-78C8-4BF5-8F09-C38E8324B9B1}"/>
                  </a:ext>
                </a:extLst>
              </p:cNvPr>
              <p:cNvSpPr txBox="1"/>
              <p:nvPr/>
            </p:nvSpPr>
            <p:spPr>
              <a:xfrm>
                <a:off x="4061579" y="5260341"/>
                <a:ext cx="2284202" cy="821763"/>
              </a:xfrm>
              <a:prstGeom prst="rect">
                <a:avLst/>
              </a:prstGeom>
              <a:noFill/>
            </p:spPr>
            <p:txBody>
              <a:bodyPr wrap="square" rtlCol="0">
                <a:spAutoFit/>
              </a:bodyPr>
              <a:lstStyle/>
              <a:p>
                <a:pPr algn="r"/>
                <a:r>
                  <a:rPr lang="ar-OM" sz="1400" u="none" dirty="0">
                    <a:solidFill>
                      <a:srgbClr val="69AE27"/>
                    </a:solidFill>
                    <a:latin typeface="+mj-lt"/>
                  </a:rPr>
                  <a:t>الأنظمة الآلية</a:t>
                </a:r>
              </a:p>
              <a:p>
                <a:pPr algn="r"/>
                <a:r>
                  <a:rPr lang="ar-OM" u="none" dirty="0">
                    <a:latin typeface="+mj-lt"/>
                  </a:rPr>
                  <a:t>تجمع المعلومات وترشحها وتصنيفها دون تدخل بشري أو بتدخل بشري ضئيل</a:t>
                </a:r>
              </a:p>
            </p:txBody>
          </p:sp>
        </p:grpSp>
        <p:sp>
          <p:nvSpPr>
            <p:cNvPr id="19" name="TextBox 18">
              <a:extLst>
                <a:ext uri="{FF2B5EF4-FFF2-40B4-BE49-F238E27FC236}">
                  <a16:creationId xmlns:a16="http://schemas.microsoft.com/office/drawing/2014/main" id="{58A3EEFC-61DD-4B3B-929B-2DB8532A4532}"/>
                </a:ext>
              </a:extLst>
            </p:cNvPr>
            <p:cNvSpPr txBox="1"/>
            <p:nvPr/>
          </p:nvSpPr>
          <p:spPr>
            <a:xfrm>
              <a:off x="4579372" y="4366012"/>
              <a:ext cx="1481532" cy="424732"/>
            </a:xfrm>
            <a:prstGeom prst="rect">
              <a:avLst/>
            </a:prstGeom>
            <a:noFill/>
          </p:spPr>
          <p:txBody>
            <a:bodyPr wrap="square" rtlCol="0">
              <a:spAutoFit/>
            </a:bodyPr>
            <a:lstStyle/>
            <a:p>
              <a:pPr algn="r"/>
              <a:r>
                <a:rPr lang="ar-OM" u="none" dirty="0">
                  <a:latin typeface="+mj-lt"/>
                </a:rPr>
                <a:t>التأخير الزمني، التحيز البشري في الاختيار</a:t>
              </a:r>
            </a:p>
          </p:txBody>
        </p:sp>
        <p:sp>
          <p:nvSpPr>
            <p:cNvPr id="20" name="TextBox 19">
              <a:extLst>
                <a:ext uri="{FF2B5EF4-FFF2-40B4-BE49-F238E27FC236}">
                  <a16:creationId xmlns:a16="http://schemas.microsoft.com/office/drawing/2014/main" id="{2FE9AD2D-3DEE-4A7F-8124-F3F3EF3444E5}"/>
                </a:ext>
              </a:extLst>
            </p:cNvPr>
            <p:cNvSpPr txBox="1"/>
            <p:nvPr/>
          </p:nvSpPr>
          <p:spPr>
            <a:xfrm>
              <a:off x="4577733" y="5328971"/>
              <a:ext cx="1481532" cy="424732"/>
            </a:xfrm>
            <a:prstGeom prst="rect">
              <a:avLst/>
            </a:prstGeom>
            <a:noFill/>
          </p:spPr>
          <p:txBody>
            <a:bodyPr wrap="square" rtlCol="0">
              <a:spAutoFit/>
            </a:bodyPr>
            <a:lstStyle/>
            <a:p>
              <a:pPr algn="r"/>
              <a:r>
                <a:rPr lang="ar-OM" u="none" dirty="0">
                  <a:latin typeface="+mj-lt"/>
                </a:rPr>
                <a:t>معدلات النتائج الإيجابية الزائفة، والتكرارات</a:t>
              </a:r>
            </a:p>
          </p:txBody>
        </p:sp>
        <p:grpSp>
          <p:nvGrpSpPr>
            <p:cNvPr id="23" name="Group 22">
              <a:extLst>
                <a:ext uri="{FF2B5EF4-FFF2-40B4-BE49-F238E27FC236}">
                  <a16:creationId xmlns:a16="http://schemas.microsoft.com/office/drawing/2014/main" id="{29A88E5E-0592-4CCF-BF4E-340FE5451F1B}"/>
                </a:ext>
              </a:extLst>
            </p:cNvPr>
            <p:cNvGrpSpPr/>
            <p:nvPr/>
          </p:nvGrpSpPr>
          <p:grpSpPr>
            <a:xfrm>
              <a:off x="6574438" y="4322441"/>
              <a:ext cx="1481532" cy="1538141"/>
              <a:chOff x="6574438" y="4322441"/>
              <a:chExt cx="1481532" cy="1538141"/>
            </a:xfrm>
          </p:grpSpPr>
          <p:sp>
            <p:nvSpPr>
              <p:cNvPr id="18" name="TextBox 17">
                <a:extLst>
                  <a:ext uri="{FF2B5EF4-FFF2-40B4-BE49-F238E27FC236}">
                    <a16:creationId xmlns:a16="http://schemas.microsoft.com/office/drawing/2014/main" id="{080C8E82-12E5-4BDB-8744-C5FE108BA4C8}"/>
                  </a:ext>
                </a:extLst>
              </p:cNvPr>
              <p:cNvSpPr txBox="1"/>
              <p:nvPr/>
            </p:nvSpPr>
            <p:spPr>
              <a:xfrm>
                <a:off x="6574438" y="4322441"/>
                <a:ext cx="1481532" cy="590931"/>
              </a:xfrm>
              <a:prstGeom prst="rect">
                <a:avLst/>
              </a:prstGeom>
              <a:noFill/>
            </p:spPr>
            <p:txBody>
              <a:bodyPr wrap="square" rtlCol="0">
                <a:spAutoFit/>
              </a:bodyPr>
              <a:lstStyle/>
              <a:p>
                <a:pPr algn="r"/>
                <a:r>
                  <a:rPr lang="ar-OM" u="none" dirty="0">
                    <a:latin typeface="+mj-lt"/>
                  </a:rPr>
                  <a:t>وجود المحللين يقلل من معدلات التكرارات والنتائج الإيجابية الزائفة</a:t>
                </a:r>
              </a:p>
            </p:txBody>
          </p:sp>
          <p:sp>
            <p:nvSpPr>
              <p:cNvPr id="21" name="TextBox 20">
                <a:extLst>
                  <a:ext uri="{FF2B5EF4-FFF2-40B4-BE49-F238E27FC236}">
                    <a16:creationId xmlns:a16="http://schemas.microsoft.com/office/drawing/2014/main" id="{00497405-FFAA-4FA8-9A32-E42E773F4E6A}"/>
                  </a:ext>
                </a:extLst>
              </p:cNvPr>
              <p:cNvSpPr txBox="1"/>
              <p:nvPr/>
            </p:nvSpPr>
            <p:spPr>
              <a:xfrm>
                <a:off x="6574438" y="5435850"/>
                <a:ext cx="1481532" cy="424732"/>
              </a:xfrm>
              <a:prstGeom prst="rect">
                <a:avLst/>
              </a:prstGeom>
              <a:noFill/>
            </p:spPr>
            <p:txBody>
              <a:bodyPr wrap="square" rtlCol="0">
                <a:spAutoFit/>
              </a:bodyPr>
              <a:lstStyle/>
              <a:p>
                <a:pPr algn="r"/>
                <a:r>
                  <a:rPr lang="ar-OM" u="none">
                    <a:latin typeface="+mj-lt"/>
                  </a:rPr>
                  <a:t>معلومات شبه آنية</a:t>
                </a:r>
              </a:p>
            </p:txBody>
          </p:sp>
        </p:grpSp>
        <p:pic>
          <p:nvPicPr>
            <p:cNvPr id="22" name="Picture 21">
              <a:extLst>
                <a:ext uri="{FF2B5EF4-FFF2-40B4-BE49-F238E27FC236}">
                  <a16:creationId xmlns:a16="http://schemas.microsoft.com/office/drawing/2014/main" id="{FD8E0A1D-4BE7-4D96-87A2-AD06E68F149D}"/>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r="85687"/>
            <a:stretch/>
          </p:blipFill>
          <p:spPr bwMode="auto">
            <a:xfrm>
              <a:off x="10641627" y="3825224"/>
              <a:ext cx="961143" cy="2283335"/>
            </a:xfrm>
            <a:prstGeom prst="rect">
              <a:avLst/>
            </a:prstGeom>
            <a:noFill/>
            <a:ln w="9525">
              <a:noFill/>
              <a:miter lim="800000"/>
              <a:headEnd/>
              <a:tailEnd/>
            </a:ln>
          </p:spPr>
        </p:pic>
      </p:grpSp>
      <p:cxnSp>
        <p:nvCxnSpPr>
          <p:cNvPr id="12" name="Straight Connector 11"/>
          <p:cNvCxnSpPr/>
          <p:nvPr/>
        </p:nvCxnSpPr>
        <p:spPr bwMode="auto">
          <a:xfrm>
            <a:off x="729957" y="5098250"/>
            <a:ext cx="9448800" cy="0"/>
          </a:xfrm>
          <a:prstGeom prst="line">
            <a:avLst/>
          </a:prstGeom>
          <a:solidFill>
            <a:schemeClr val="accent1"/>
          </a:solidFill>
          <a:ln w="22225" cap="flat" cmpd="sng" algn="ctr">
            <a:solidFill>
              <a:schemeClr val="accent5">
                <a:lumMod val="75000"/>
              </a:schemeClr>
            </a:solidFill>
            <a:prstDash val="solid"/>
            <a:round/>
            <a:headEnd type="none" w="med" len="med"/>
            <a:tailEnd type="none" w="med" len="med"/>
          </a:ln>
          <a:effectLst/>
        </p:spPr>
      </p:cxnSp>
    </p:spTree>
    <p:extLst>
      <p:ext uri="{BB962C8B-B14F-4D97-AF65-F5344CB8AC3E}">
        <p14:creationId xmlns:p14="http://schemas.microsoft.com/office/powerpoint/2010/main" val="25865691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3"/>
          <a:srcRect l="18254" t="9007" r="19731"/>
          <a:stretch/>
        </p:blipFill>
        <p:spPr>
          <a:xfrm>
            <a:off x="135090" y="1591151"/>
            <a:ext cx="6221226" cy="498819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9" name="Rectangle 8"/>
          <p:cNvSpPr/>
          <p:nvPr/>
        </p:nvSpPr>
        <p:spPr>
          <a:xfrm>
            <a:off x="1104449" y="98630"/>
            <a:ext cx="7567449" cy="523220"/>
          </a:xfrm>
          <a:prstGeom prst="rect">
            <a:avLst/>
          </a:prstGeom>
        </p:spPr>
        <p:txBody>
          <a:bodyPr wrap="square">
            <a:spAutoFit/>
          </a:bodyPr>
          <a:lstStyle/>
          <a:p>
            <a:pPr algn="r" fontAlgn="auto">
              <a:lnSpc>
                <a:spcPct val="100000"/>
              </a:lnSpc>
              <a:spcBef>
                <a:spcPts val="0"/>
              </a:spcBef>
              <a:spcAft>
                <a:spcPts val="0"/>
              </a:spcAft>
            </a:pPr>
            <a:r>
              <a:rPr lang="ar-OM" sz="2800" u="none" dirty="0">
                <a:solidFill>
                  <a:srgbClr val="002060"/>
                </a:solidFill>
                <a:latin typeface="Calibri" pitchFamily="34" charset="0"/>
                <a:ea typeface="Arial Unicode MS" pitchFamily="34" charset="-128"/>
                <a:cs typeface="Calibri" pitchFamily="34" charset="0"/>
              </a:rPr>
              <a:t>تطبيقات تجميع المعلومات عبر الويب</a:t>
            </a:r>
          </a:p>
        </p:txBody>
      </p:sp>
      <p:grpSp>
        <p:nvGrpSpPr>
          <p:cNvPr id="13" name="Group 12"/>
          <p:cNvGrpSpPr/>
          <p:nvPr/>
        </p:nvGrpSpPr>
        <p:grpSpPr>
          <a:xfrm>
            <a:off x="1845280" y="679334"/>
            <a:ext cx="9676076" cy="5733445"/>
            <a:chOff x="1615391" y="1387345"/>
            <a:chExt cx="9605063" cy="5819095"/>
          </a:xfrm>
        </p:grpSpPr>
        <p:pic>
          <p:nvPicPr>
            <p:cNvPr id="14" name="Picture 13"/>
            <p:cNvPicPr>
              <a:picLocks noChangeAspect="1"/>
            </p:cNvPicPr>
            <p:nvPr/>
          </p:nvPicPr>
          <p:blipFill>
            <a:blip r:embed="rId4"/>
            <a:stretch>
              <a:fillRect/>
            </a:stretch>
          </p:blipFill>
          <p:spPr>
            <a:xfrm>
              <a:off x="1615391" y="2617970"/>
              <a:ext cx="9605063" cy="458847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5" name="Rectangle 14"/>
            <p:cNvSpPr/>
            <p:nvPr/>
          </p:nvSpPr>
          <p:spPr>
            <a:xfrm>
              <a:off x="9647575" y="1387345"/>
              <a:ext cx="855095" cy="27003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84340" y="1712492"/>
            <a:ext cx="7566885" cy="472552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2" name="Picture 11"/>
          <p:cNvPicPr>
            <a:picLocks noChangeAspect="1"/>
          </p:cNvPicPr>
          <p:nvPr/>
        </p:nvPicPr>
        <p:blipFill rotWithShape="1">
          <a:blip r:embed="rId6"/>
          <a:srcRect t="8664"/>
          <a:stretch/>
        </p:blipFill>
        <p:spPr>
          <a:xfrm>
            <a:off x="4216046" y="1673805"/>
            <a:ext cx="7620344" cy="471109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6" name="Picture 15"/>
          <p:cNvPicPr>
            <a:picLocks noChangeAspect="1"/>
          </p:cNvPicPr>
          <p:nvPr/>
        </p:nvPicPr>
        <p:blipFill rotWithShape="1">
          <a:blip r:embed="rId7"/>
          <a:srcRect l="625" t="13000" r="17500" b="6000"/>
          <a:stretch/>
        </p:blipFill>
        <p:spPr>
          <a:xfrm>
            <a:off x="5671120" y="1690209"/>
            <a:ext cx="7470415" cy="4619111"/>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3" name="Picture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20855" y="1493785"/>
            <a:ext cx="5608627" cy="478877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2248340806"/>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l="18254" t="9007" r="19731"/>
          <a:stretch/>
        </p:blipFill>
        <p:spPr>
          <a:xfrm>
            <a:off x="630145" y="323655"/>
            <a:ext cx="7802032" cy="6255695"/>
          </a:xfrm>
          <a:prstGeom prst="rect">
            <a:avLst/>
          </a:prstGeom>
        </p:spPr>
      </p:pic>
      <p:sp>
        <p:nvSpPr>
          <p:cNvPr id="5" name="Rectangle 4"/>
          <p:cNvSpPr/>
          <p:nvPr/>
        </p:nvSpPr>
        <p:spPr>
          <a:xfrm>
            <a:off x="630145" y="3239041"/>
            <a:ext cx="7802032" cy="405045"/>
          </a:xfrm>
          <a:prstGeom prst="rect">
            <a:avLst/>
          </a:prstGeom>
          <a:noFill/>
          <a:ln w="635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p:cNvSpPr/>
          <p:nvPr/>
        </p:nvSpPr>
        <p:spPr>
          <a:xfrm>
            <a:off x="8435296" y="1507427"/>
            <a:ext cx="2425535" cy="584775"/>
          </a:xfrm>
          <a:prstGeom prst="rect">
            <a:avLst/>
          </a:prstGeom>
        </p:spPr>
        <p:txBody>
          <a:bodyPr wrap="square">
            <a:spAutoFit/>
          </a:bodyPr>
          <a:lstStyle/>
          <a:p>
            <a:r>
              <a:rPr lang="ar-OM" sz="1600" u="none" dirty="0">
                <a:solidFill>
                  <a:srgbClr val="FF0000"/>
                </a:solidFill>
              </a:rPr>
              <a:t>رابط:</a:t>
            </a:r>
          </a:p>
          <a:p>
            <a:r>
              <a:rPr lang="ar-OM" sz="1600" u="none" dirty="0">
                <a:solidFill>
                  <a:srgbClr val="FF0000"/>
                </a:solidFill>
              </a:rPr>
              <a:t> </a:t>
            </a:r>
            <a:r>
              <a:rPr lang="en-GB" sz="1600" u="none" dirty="0">
                <a:solidFill>
                  <a:srgbClr val="FF0000"/>
                </a:solidFill>
              </a:rPr>
              <a:t>https://promedmail.org/</a:t>
            </a:r>
          </a:p>
        </p:txBody>
      </p:sp>
    </p:spTree>
    <p:extLst>
      <p:ext uri="{BB962C8B-B14F-4D97-AF65-F5344CB8AC3E}">
        <p14:creationId xmlns:p14="http://schemas.microsoft.com/office/powerpoint/2010/main" val="34182365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225100" y="76201"/>
            <a:ext cx="8285216" cy="6781799"/>
            <a:chOff x="1389018" y="76201"/>
            <a:chExt cx="8285216" cy="6781799"/>
          </a:xfrm>
        </p:grpSpPr>
        <p:pic>
          <p:nvPicPr>
            <p:cNvPr id="3" name="Picture 2"/>
            <p:cNvPicPr>
              <a:picLocks noChangeAspect="1"/>
            </p:cNvPicPr>
            <p:nvPr/>
          </p:nvPicPr>
          <p:blipFill rotWithShape="1">
            <a:blip r:embed="rId3"/>
            <a:srcRect t="6333" b="-1"/>
            <a:stretch/>
          </p:blipFill>
          <p:spPr>
            <a:xfrm>
              <a:off x="1389018" y="1676400"/>
              <a:ext cx="7923984" cy="5181600"/>
            </a:xfrm>
            <a:prstGeom prst="rect">
              <a:avLst/>
            </a:prstGeom>
          </p:spPr>
        </p:pic>
        <p:pic>
          <p:nvPicPr>
            <p:cNvPr id="4" name="Picture 3"/>
            <p:cNvPicPr>
              <a:picLocks noChangeAspect="1"/>
            </p:cNvPicPr>
            <p:nvPr/>
          </p:nvPicPr>
          <p:blipFill rotWithShape="1">
            <a:blip r:embed="rId4"/>
            <a:srcRect t="11461"/>
            <a:stretch/>
          </p:blipFill>
          <p:spPr>
            <a:xfrm>
              <a:off x="1602387" y="76201"/>
              <a:ext cx="8071847" cy="1680884"/>
            </a:xfrm>
            <a:prstGeom prst="rect">
              <a:avLst/>
            </a:prstGeom>
          </p:spPr>
        </p:pic>
      </p:grpSp>
    </p:spTree>
    <p:extLst>
      <p:ext uri="{BB962C8B-B14F-4D97-AF65-F5344CB8AC3E}">
        <p14:creationId xmlns:p14="http://schemas.microsoft.com/office/powerpoint/2010/main" val="17333496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1567265" y="-76200"/>
            <a:ext cx="9144000" cy="69342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prstClr val="black"/>
              </a:solidFill>
              <a:latin typeface="Arial" charset="0"/>
            </a:endParaRPr>
          </a:p>
        </p:txBody>
      </p:sp>
      <p:grpSp>
        <p:nvGrpSpPr>
          <p:cNvPr id="6" name="Group 5">
            <a:extLst>
              <a:ext uri="{FF2B5EF4-FFF2-40B4-BE49-F238E27FC236}">
                <a16:creationId xmlns:a16="http://schemas.microsoft.com/office/drawing/2014/main" id="{BCFD2D74-AD33-4A3D-96E1-A87959AD6785}"/>
              </a:ext>
            </a:extLst>
          </p:cNvPr>
          <p:cNvGrpSpPr/>
          <p:nvPr/>
        </p:nvGrpSpPr>
        <p:grpSpPr>
          <a:xfrm>
            <a:off x="-28555" y="114299"/>
            <a:ext cx="9091420" cy="6629401"/>
            <a:chOff x="1534434" y="228601"/>
            <a:chExt cx="9091420" cy="6629401"/>
          </a:xfrm>
        </p:grpSpPr>
        <p:pic>
          <p:nvPicPr>
            <p:cNvPr id="9" name="Picture 8"/>
            <p:cNvPicPr>
              <a:picLocks noChangeAspect="1"/>
            </p:cNvPicPr>
            <p:nvPr/>
          </p:nvPicPr>
          <p:blipFill>
            <a:blip r:embed="rId3"/>
            <a:stretch>
              <a:fillRect/>
            </a:stretch>
          </p:blipFill>
          <p:spPr>
            <a:xfrm>
              <a:off x="1534434" y="228601"/>
              <a:ext cx="9091420" cy="5434268"/>
            </a:xfrm>
            <a:prstGeom prst="rect">
              <a:avLst/>
            </a:prstGeom>
          </p:spPr>
        </p:pic>
        <p:pic>
          <p:nvPicPr>
            <p:cNvPr id="4" name="Picture 3"/>
            <p:cNvPicPr>
              <a:picLocks noChangeAspect="1"/>
            </p:cNvPicPr>
            <p:nvPr/>
          </p:nvPicPr>
          <p:blipFill>
            <a:blip r:embed="rId4"/>
            <a:stretch>
              <a:fillRect/>
            </a:stretch>
          </p:blipFill>
          <p:spPr>
            <a:xfrm>
              <a:off x="5453467" y="4674383"/>
              <a:ext cx="3205163" cy="2183619"/>
            </a:xfrm>
            <a:prstGeom prst="rect">
              <a:avLst/>
            </a:prstGeom>
          </p:spPr>
        </p:pic>
        <p:pic>
          <p:nvPicPr>
            <p:cNvPr id="5" name="Picture 4"/>
            <p:cNvPicPr>
              <a:picLocks noChangeAspect="1"/>
            </p:cNvPicPr>
            <p:nvPr/>
          </p:nvPicPr>
          <p:blipFill>
            <a:blip r:embed="rId5"/>
            <a:stretch>
              <a:fillRect/>
            </a:stretch>
          </p:blipFill>
          <p:spPr>
            <a:xfrm>
              <a:off x="1599352" y="4156927"/>
              <a:ext cx="2836191" cy="2103508"/>
            </a:xfrm>
            <a:prstGeom prst="rect">
              <a:avLst/>
            </a:prstGeom>
          </p:spPr>
        </p:pic>
      </p:grpSp>
      <p:sp>
        <p:nvSpPr>
          <p:cNvPr id="3" name="Rectangle 2"/>
          <p:cNvSpPr/>
          <p:nvPr/>
        </p:nvSpPr>
        <p:spPr>
          <a:xfrm>
            <a:off x="9202747" y="1194699"/>
            <a:ext cx="1419379" cy="1255728"/>
          </a:xfrm>
          <a:prstGeom prst="rect">
            <a:avLst/>
          </a:prstGeom>
        </p:spPr>
        <p:txBody>
          <a:bodyPr wrap="square">
            <a:spAutoFit/>
          </a:bodyPr>
          <a:lstStyle/>
          <a:p>
            <a:r>
              <a:rPr lang="ar-OM" sz="1400" u="none" dirty="0">
                <a:solidFill>
                  <a:srgbClr val="FF0000"/>
                </a:solidFill>
              </a:rPr>
              <a:t>الرابط: </a:t>
            </a:r>
            <a:r>
              <a:rPr lang="en-GB" sz="1400" u="none" dirty="0">
                <a:solidFill>
                  <a:srgbClr val="FF0000"/>
                </a:solidFill>
              </a:rPr>
              <a:t>http://medisys.newsbrief.eu/medisys/homeedition/en/home.html</a:t>
            </a:r>
          </a:p>
        </p:txBody>
      </p:sp>
    </p:spTree>
    <p:extLst>
      <p:ext uri="{BB962C8B-B14F-4D97-AF65-F5344CB8AC3E}">
        <p14:creationId xmlns:p14="http://schemas.microsoft.com/office/powerpoint/2010/main" val="24178293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srcRect l="1251" t="86301" r="75375" b="5999"/>
          <a:stretch/>
        </p:blipFill>
        <p:spPr>
          <a:xfrm>
            <a:off x="4050525" y="420325"/>
            <a:ext cx="2590800" cy="533400"/>
          </a:xfrm>
          <a:prstGeom prst="rect">
            <a:avLst/>
          </a:prstGeom>
        </p:spPr>
      </p:pic>
      <p:sp>
        <p:nvSpPr>
          <p:cNvPr id="4" name="Rectangle 3"/>
          <p:cNvSpPr/>
          <p:nvPr/>
        </p:nvSpPr>
        <p:spPr>
          <a:xfrm>
            <a:off x="7452884" y="143634"/>
            <a:ext cx="3119495" cy="584775"/>
          </a:xfrm>
          <a:prstGeom prst="rect">
            <a:avLst/>
          </a:prstGeom>
        </p:spPr>
        <p:txBody>
          <a:bodyPr wrap="square">
            <a:spAutoFit/>
          </a:bodyPr>
          <a:lstStyle/>
          <a:p>
            <a:r>
              <a:rPr lang="ar-OM" sz="1600" u="none" dirty="0">
                <a:solidFill>
                  <a:srgbClr val="FF0000"/>
                </a:solidFill>
              </a:rPr>
              <a:t>رابط:</a:t>
            </a:r>
          </a:p>
          <a:p>
            <a:r>
              <a:rPr lang="ar-OM" sz="1600" u="none" dirty="0">
                <a:solidFill>
                  <a:srgbClr val="FF0000"/>
                </a:solidFill>
              </a:rPr>
              <a:t> </a:t>
            </a:r>
            <a:r>
              <a:rPr lang="en-GB" sz="1600" u="none" dirty="0">
                <a:solidFill>
                  <a:srgbClr val="FF0000"/>
                </a:solidFill>
              </a:rPr>
              <a:t>https://www.healthmap.org/en/</a:t>
            </a:r>
          </a:p>
        </p:txBody>
      </p:sp>
      <p:pic>
        <p:nvPicPr>
          <p:cNvPr id="6" name="Picture 5"/>
          <p:cNvPicPr>
            <a:picLocks noChangeAspect="1"/>
          </p:cNvPicPr>
          <p:nvPr/>
        </p:nvPicPr>
        <p:blipFill rotWithShape="1">
          <a:blip r:embed="rId4"/>
          <a:srcRect l="882" t="14554" r="17140" b="6697"/>
          <a:stretch/>
        </p:blipFill>
        <p:spPr>
          <a:xfrm>
            <a:off x="135165" y="953725"/>
            <a:ext cx="10666185" cy="5760641"/>
          </a:xfrm>
          <a:prstGeom prst="rect">
            <a:avLst/>
          </a:prstGeom>
        </p:spPr>
      </p:pic>
    </p:spTree>
    <p:extLst>
      <p:ext uri="{BB962C8B-B14F-4D97-AF65-F5344CB8AC3E}">
        <p14:creationId xmlns:p14="http://schemas.microsoft.com/office/powerpoint/2010/main" val="3745277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828675" y="0"/>
            <a:ext cx="9144000" cy="68580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prstClr val="black"/>
              </a:solidFill>
              <a:latin typeface="Arial" charset="0"/>
            </a:endParaRPr>
          </a:p>
        </p:txBody>
      </p:sp>
      <p:pic>
        <p:nvPicPr>
          <p:cNvPr id="4" name="Picture 3"/>
          <p:cNvPicPr>
            <a:picLocks noChangeAspect="1"/>
          </p:cNvPicPr>
          <p:nvPr/>
        </p:nvPicPr>
        <p:blipFill rotWithShape="1">
          <a:blip r:embed="rId3"/>
          <a:srcRect l="1251" t="86301" r="75375" b="5999"/>
          <a:stretch/>
        </p:blipFill>
        <p:spPr>
          <a:xfrm>
            <a:off x="4029075" y="0"/>
            <a:ext cx="2590800" cy="533400"/>
          </a:xfrm>
          <a:prstGeom prst="rect">
            <a:avLst/>
          </a:prstGeom>
        </p:spPr>
      </p:pic>
      <p:pic>
        <p:nvPicPr>
          <p:cNvPr id="5" name="Picture 4"/>
          <p:cNvPicPr>
            <a:picLocks noChangeAspect="1"/>
          </p:cNvPicPr>
          <p:nvPr/>
        </p:nvPicPr>
        <p:blipFill>
          <a:blip r:embed="rId4"/>
          <a:stretch>
            <a:fillRect/>
          </a:stretch>
        </p:blipFill>
        <p:spPr>
          <a:xfrm>
            <a:off x="1025482" y="569121"/>
            <a:ext cx="8750388" cy="6253163"/>
          </a:xfrm>
          <a:prstGeom prst="rect">
            <a:avLst/>
          </a:prstGeom>
        </p:spPr>
      </p:pic>
    </p:spTree>
    <p:extLst>
      <p:ext uri="{BB962C8B-B14F-4D97-AF65-F5344CB8AC3E}">
        <p14:creationId xmlns:p14="http://schemas.microsoft.com/office/powerpoint/2010/main" val="9947667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3158" y="0"/>
            <a:ext cx="9154235" cy="7086601"/>
            <a:chOff x="-1" y="0"/>
            <a:chExt cx="9154234" cy="7086601"/>
          </a:xfrm>
        </p:grpSpPr>
        <p:pic>
          <p:nvPicPr>
            <p:cNvPr id="2" name="Picture 1"/>
            <p:cNvPicPr>
              <a:picLocks noChangeAspect="1"/>
            </p:cNvPicPr>
            <p:nvPr/>
          </p:nvPicPr>
          <p:blipFill rotWithShape="1">
            <a:blip r:embed="rId3"/>
            <a:srcRect l="598" t="11567" r="27501" b="53001"/>
            <a:stretch/>
          </p:blipFill>
          <p:spPr>
            <a:xfrm>
              <a:off x="0" y="0"/>
              <a:ext cx="9154233" cy="2819400"/>
            </a:xfrm>
            <a:prstGeom prst="rect">
              <a:avLst/>
            </a:prstGeom>
          </p:spPr>
        </p:pic>
        <p:pic>
          <p:nvPicPr>
            <p:cNvPr id="3" name="Picture 2"/>
            <p:cNvPicPr>
              <a:picLocks noChangeAspect="1"/>
            </p:cNvPicPr>
            <p:nvPr/>
          </p:nvPicPr>
          <p:blipFill rotWithShape="1">
            <a:blip r:embed="rId4"/>
            <a:srcRect r="1812" b="9742"/>
            <a:stretch/>
          </p:blipFill>
          <p:spPr>
            <a:xfrm>
              <a:off x="-1" y="2667001"/>
              <a:ext cx="9144001" cy="4419600"/>
            </a:xfrm>
            <a:prstGeom prst="rect">
              <a:avLst/>
            </a:prstGeom>
          </p:spPr>
        </p:pic>
      </p:grpSp>
      <p:sp>
        <p:nvSpPr>
          <p:cNvPr id="5" name="Rectangle 4"/>
          <p:cNvSpPr/>
          <p:nvPr/>
        </p:nvSpPr>
        <p:spPr>
          <a:xfrm>
            <a:off x="9119092" y="170978"/>
            <a:ext cx="1675513" cy="1249573"/>
          </a:xfrm>
          <a:prstGeom prst="rect">
            <a:avLst/>
          </a:prstGeom>
        </p:spPr>
        <p:txBody>
          <a:bodyPr wrap="square">
            <a:spAutoFit/>
          </a:bodyPr>
          <a:lstStyle/>
          <a:p>
            <a:r>
              <a:rPr lang="ar-OM" sz="1600" u="none" dirty="0">
                <a:solidFill>
                  <a:srgbClr val="FF0000"/>
                </a:solidFill>
              </a:rPr>
              <a:t>رابط:</a:t>
            </a:r>
          </a:p>
          <a:p>
            <a:r>
              <a:rPr lang="ar-OM" sz="1600" u="none" dirty="0">
                <a:solidFill>
                  <a:srgbClr val="FF0000"/>
                </a:solidFill>
              </a:rPr>
              <a:t> </a:t>
            </a:r>
            <a:r>
              <a:rPr lang="en-GB" sz="1600" u="none" dirty="0">
                <a:solidFill>
                  <a:srgbClr val="FF0000"/>
                </a:solidFill>
              </a:rPr>
              <a:t>https://flutrackers.com/forum/search?searchid=3532387</a:t>
            </a:r>
          </a:p>
        </p:txBody>
      </p:sp>
    </p:spTree>
    <p:extLst>
      <p:ext uri="{BB962C8B-B14F-4D97-AF65-F5344CB8AC3E}">
        <p14:creationId xmlns:p14="http://schemas.microsoft.com/office/powerpoint/2010/main" val="179447026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5159" y="413665"/>
            <a:ext cx="8055895" cy="480131"/>
          </a:xfrm>
          <a:prstGeom prst="rect">
            <a:avLst/>
          </a:prstGeom>
          <a:noFill/>
        </p:spPr>
        <p:txBody>
          <a:bodyPr wrap="square" rtlCol="0">
            <a:spAutoFit/>
          </a:bodyPr>
          <a:lstStyle/>
          <a:p>
            <a:pPr algn="r"/>
            <a:r>
              <a:rPr lang="ar-OM" sz="2800" u="none" dirty="0">
                <a:solidFill>
                  <a:srgbClr val="002060"/>
                </a:solidFill>
                <a:latin typeface="Calibri" pitchFamily="34" charset="0"/>
                <a:ea typeface="+mj-ea"/>
                <a:cs typeface="Calibri" pitchFamily="34" charset="0"/>
              </a:rPr>
              <a:t>الاستخبارات الوبائية من المصادر المفتوحة (</a:t>
            </a:r>
            <a:r>
              <a:rPr lang="en-GB" sz="2800" u="none" dirty="0">
                <a:solidFill>
                  <a:srgbClr val="002060"/>
                </a:solidFill>
                <a:latin typeface="Calibri" pitchFamily="34" charset="0"/>
                <a:ea typeface="+mj-ea"/>
                <a:cs typeface="Calibri" pitchFamily="34" charset="0"/>
              </a:rPr>
              <a:t>EIOS</a:t>
            </a:r>
            <a:r>
              <a:rPr lang="ar-OM" sz="2800" u="none" dirty="0">
                <a:solidFill>
                  <a:srgbClr val="002060"/>
                </a:solidFill>
                <a:latin typeface="Calibri" pitchFamily="34" charset="0"/>
                <a:ea typeface="+mj-ea"/>
                <a:cs typeface="Calibri" pitchFamily="34" charset="0"/>
              </a:rPr>
              <a:t>)</a:t>
            </a:r>
          </a:p>
        </p:txBody>
      </p:sp>
      <p:grpSp>
        <p:nvGrpSpPr>
          <p:cNvPr id="5" name="Group 4"/>
          <p:cNvGrpSpPr/>
          <p:nvPr/>
        </p:nvGrpSpPr>
        <p:grpSpPr>
          <a:xfrm>
            <a:off x="-75" y="1358770"/>
            <a:ext cx="10801350" cy="5159953"/>
            <a:chOff x="-75" y="1358770"/>
            <a:chExt cx="10801350" cy="5159953"/>
          </a:xfrm>
        </p:grpSpPr>
        <p:pic>
          <p:nvPicPr>
            <p:cNvPr id="3" name="Picture 2"/>
            <p:cNvPicPr>
              <a:picLocks noChangeAspect="1"/>
            </p:cNvPicPr>
            <p:nvPr/>
          </p:nvPicPr>
          <p:blipFill>
            <a:blip r:embed="rId3"/>
            <a:stretch>
              <a:fillRect/>
            </a:stretch>
          </p:blipFill>
          <p:spPr>
            <a:xfrm>
              <a:off x="-75" y="1358770"/>
              <a:ext cx="10801350" cy="5159953"/>
            </a:xfrm>
            <a:prstGeom prst="rect">
              <a:avLst/>
            </a:prstGeom>
          </p:spPr>
        </p:pic>
        <p:sp>
          <p:nvSpPr>
            <p:cNvPr id="4" name="Rectangle 3"/>
            <p:cNvSpPr/>
            <p:nvPr/>
          </p:nvSpPr>
          <p:spPr>
            <a:xfrm>
              <a:off x="9647575" y="1387345"/>
              <a:ext cx="855095" cy="27003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6" name="TextBox 5"/>
          <p:cNvSpPr txBox="1"/>
          <p:nvPr/>
        </p:nvSpPr>
        <p:spPr>
          <a:xfrm>
            <a:off x="4860615" y="893796"/>
            <a:ext cx="3960440" cy="424732"/>
          </a:xfrm>
          <a:prstGeom prst="rect">
            <a:avLst/>
          </a:prstGeom>
          <a:noFill/>
        </p:spPr>
        <p:txBody>
          <a:bodyPr wrap="square" rtlCol="0">
            <a:spAutoFit/>
          </a:bodyPr>
          <a:lstStyle/>
          <a:p>
            <a:pPr algn="r"/>
            <a:r>
              <a:rPr lang="ar-OM" u="none" dirty="0">
                <a:solidFill>
                  <a:srgbClr val="FF0000"/>
                </a:solidFill>
              </a:rPr>
              <a:t>لمعرفة المزيد عن الاستخبارات الوبائية من المصادر المفتوحة: </a:t>
            </a:r>
            <a:r>
              <a:rPr lang="en-GB" u="none" dirty="0">
                <a:solidFill>
                  <a:srgbClr val="FF0000"/>
                </a:solidFill>
              </a:rPr>
              <a:t>https://www.who.int/eios</a:t>
            </a:r>
          </a:p>
        </p:txBody>
      </p:sp>
    </p:spTree>
    <p:extLst>
      <p:ext uri="{BB962C8B-B14F-4D97-AF65-F5344CB8AC3E}">
        <p14:creationId xmlns:p14="http://schemas.microsoft.com/office/powerpoint/2010/main" val="12808834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1019294" y="169733"/>
            <a:ext cx="5962273" cy="523220"/>
          </a:xfrm>
          <a:prstGeom prst="rect">
            <a:avLst/>
          </a:prstGeom>
          <a:noFill/>
          <a:ln w="9525">
            <a:noFill/>
            <a:miter lim="800000"/>
            <a:headEnd/>
            <a:tailEnd/>
          </a:ln>
        </p:spPr>
        <p:txBody>
          <a:bodyPr wrap="none">
            <a:spAutoFit/>
          </a:bodyPr>
          <a:lstStyle/>
          <a:p>
            <a:pPr algn="r" fontAlgn="auto">
              <a:lnSpc>
                <a:spcPct val="100000"/>
              </a:lnSpc>
              <a:spcBef>
                <a:spcPts val="0"/>
              </a:spcBef>
              <a:spcAft>
                <a:spcPts val="0"/>
              </a:spcAft>
            </a:pPr>
            <a:r>
              <a:rPr lang="ar-OM" sz="2800" u="none">
                <a:solidFill>
                  <a:srgbClr val="002060"/>
                </a:solidFill>
                <a:latin typeface="Calibri" pitchFamily="34" charset="0"/>
                <a:cs typeface="Calibri" pitchFamily="34" charset="0"/>
              </a:rPr>
              <a:t>المراقبة بناءً على المؤشرات والأحداث</a:t>
            </a:r>
          </a:p>
        </p:txBody>
      </p:sp>
      <p:sp>
        <p:nvSpPr>
          <p:cNvPr id="5" name="Rounded Rectangle 4"/>
          <p:cNvSpPr/>
          <p:nvPr/>
        </p:nvSpPr>
        <p:spPr bwMode="auto">
          <a:xfrm>
            <a:off x="1144318" y="1186406"/>
            <a:ext cx="8481755" cy="1159845"/>
          </a:xfrm>
          <a:prstGeom prst="roundRect">
            <a:avLst>
              <a:gd name="adj" fmla="val 33845"/>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prstClr val="black"/>
              </a:solidFill>
              <a:latin typeface="Arial" charset="0"/>
            </a:endParaRPr>
          </a:p>
        </p:txBody>
      </p:sp>
      <p:sp>
        <p:nvSpPr>
          <p:cNvPr id="6" name="TextBox 5"/>
          <p:cNvSpPr txBox="1"/>
          <p:nvPr/>
        </p:nvSpPr>
        <p:spPr>
          <a:xfrm>
            <a:off x="1292993" y="1161698"/>
            <a:ext cx="8333080" cy="523220"/>
          </a:xfrm>
          <a:prstGeom prst="rect">
            <a:avLst/>
          </a:prstGeom>
          <a:noFill/>
        </p:spPr>
        <p:txBody>
          <a:bodyPr wrap="square" rtlCol="0">
            <a:spAutoFit/>
          </a:bodyPr>
          <a:lstStyle/>
          <a:p>
            <a:pPr fontAlgn="auto">
              <a:lnSpc>
                <a:spcPct val="100000"/>
              </a:lnSpc>
              <a:spcBef>
                <a:spcPts val="0"/>
              </a:spcBef>
              <a:spcAft>
                <a:spcPts val="0"/>
              </a:spcAft>
            </a:pPr>
            <a:r>
              <a:rPr lang="ar-OM" sz="2800" b="1" u="none" dirty="0">
                <a:solidFill>
                  <a:srgbClr val="009999"/>
                </a:solidFill>
                <a:latin typeface="Calibri" panose="020F0502020204030204" pitchFamily="34" charset="0"/>
              </a:rPr>
              <a:t>الاستخبارات الوبائية</a:t>
            </a:r>
          </a:p>
        </p:txBody>
      </p:sp>
      <p:grpSp>
        <p:nvGrpSpPr>
          <p:cNvPr id="3" name="Group 2">
            <a:extLst>
              <a:ext uri="{FF2B5EF4-FFF2-40B4-BE49-F238E27FC236}">
                <a16:creationId xmlns:a16="http://schemas.microsoft.com/office/drawing/2014/main" id="{8B6D5D79-2823-4448-9A70-A18261838043}"/>
              </a:ext>
            </a:extLst>
          </p:cNvPr>
          <p:cNvGrpSpPr/>
          <p:nvPr/>
        </p:nvGrpSpPr>
        <p:grpSpPr>
          <a:xfrm>
            <a:off x="1348660" y="1690281"/>
            <a:ext cx="3573236" cy="471599"/>
            <a:chOff x="5852056" y="1690197"/>
            <a:chExt cx="3573236" cy="471599"/>
          </a:xfrm>
        </p:grpSpPr>
        <p:sp>
          <p:nvSpPr>
            <p:cNvPr id="24" name="Rounded Rectangle 23"/>
            <p:cNvSpPr/>
            <p:nvPr/>
          </p:nvSpPr>
          <p:spPr bwMode="auto">
            <a:xfrm>
              <a:off x="5852056" y="1693675"/>
              <a:ext cx="3573236" cy="468121"/>
            </a:xfrm>
            <a:prstGeom prst="roundRect">
              <a:avLst>
                <a:gd name="adj" fmla="val 50000"/>
              </a:avLst>
            </a:prstGeom>
            <a:solidFill>
              <a:schemeClr val="bg1"/>
            </a:solidFill>
            <a:ln w="12700" cap="flat" cmpd="sng" algn="ctr">
              <a:solidFill>
                <a:srgbClr val="004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srgbClr val="004000"/>
                </a:solidFill>
                <a:latin typeface="Arial" charset="0"/>
              </a:endParaRPr>
            </a:p>
          </p:txBody>
        </p:sp>
        <p:sp>
          <p:nvSpPr>
            <p:cNvPr id="10" name="TextBox 9"/>
            <p:cNvSpPr txBox="1"/>
            <p:nvPr/>
          </p:nvSpPr>
          <p:spPr>
            <a:xfrm>
              <a:off x="6007181" y="1690197"/>
              <a:ext cx="3038900" cy="461665"/>
            </a:xfrm>
            <a:prstGeom prst="rect">
              <a:avLst/>
            </a:prstGeom>
            <a:noFill/>
          </p:spPr>
          <p:txBody>
            <a:bodyPr wrap="square" rtlCol="0">
              <a:spAutoFit/>
            </a:bodyPr>
            <a:lstStyle/>
            <a:p>
              <a:pPr algn="r" fontAlgn="auto">
                <a:lnSpc>
                  <a:spcPct val="100000"/>
                </a:lnSpc>
                <a:spcBef>
                  <a:spcPts val="0"/>
                </a:spcBef>
                <a:spcAft>
                  <a:spcPts val="0"/>
                </a:spcAft>
              </a:pPr>
              <a:r>
                <a:rPr lang="ar-OM" sz="2400" u="none" dirty="0">
                  <a:solidFill>
                    <a:srgbClr val="004000"/>
                  </a:solidFill>
                  <a:latin typeface="Calibri" panose="020F0502020204030204" pitchFamily="34" charset="0"/>
                </a:rPr>
                <a:t>المراقبة بناءً على الأحداث</a:t>
              </a:r>
            </a:p>
          </p:txBody>
        </p:sp>
      </p:grpSp>
      <p:grpSp>
        <p:nvGrpSpPr>
          <p:cNvPr id="2" name="Group 1">
            <a:extLst>
              <a:ext uri="{FF2B5EF4-FFF2-40B4-BE49-F238E27FC236}">
                <a16:creationId xmlns:a16="http://schemas.microsoft.com/office/drawing/2014/main" id="{69804BB4-DDF3-4ED7-982B-D8F29371B705}"/>
              </a:ext>
            </a:extLst>
          </p:cNvPr>
          <p:cNvGrpSpPr/>
          <p:nvPr/>
        </p:nvGrpSpPr>
        <p:grpSpPr>
          <a:xfrm>
            <a:off x="5726014" y="1735262"/>
            <a:ext cx="3762125" cy="468121"/>
            <a:chOff x="1292993" y="1683712"/>
            <a:chExt cx="3762125" cy="468121"/>
          </a:xfrm>
        </p:grpSpPr>
        <p:sp>
          <p:nvSpPr>
            <p:cNvPr id="27" name="Rounded Rectangle 26"/>
            <p:cNvSpPr/>
            <p:nvPr/>
          </p:nvSpPr>
          <p:spPr bwMode="auto">
            <a:xfrm>
              <a:off x="1292993" y="1683712"/>
              <a:ext cx="3762125" cy="468121"/>
            </a:xfrm>
            <a:prstGeom prst="roundRect">
              <a:avLst>
                <a:gd name="adj" fmla="val 50000"/>
              </a:avLst>
            </a:prstGeom>
            <a:solidFill>
              <a:schemeClr val="bg1"/>
            </a:solidFill>
            <a:ln w="12700" cap="flat" cmpd="sng" algn="ctr">
              <a:solidFill>
                <a:srgbClr val="00206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srgbClr val="002060"/>
                </a:solidFill>
                <a:latin typeface="Arial" charset="0"/>
              </a:endParaRPr>
            </a:p>
          </p:txBody>
        </p:sp>
        <p:sp>
          <p:nvSpPr>
            <p:cNvPr id="26" name="TextBox 25"/>
            <p:cNvSpPr txBox="1"/>
            <p:nvPr/>
          </p:nvSpPr>
          <p:spPr>
            <a:xfrm>
              <a:off x="1436602" y="1685725"/>
              <a:ext cx="3334003" cy="461665"/>
            </a:xfrm>
            <a:prstGeom prst="rect">
              <a:avLst/>
            </a:prstGeom>
            <a:noFill/>
          </p:spPr>
          <p:txBody>
            <a:bodyPr wrap="square" rtlCol="0">
              <a:spAutoFit/>
            </a:bodyPr>
            <a:lstStyle/>
            <a:p>
              <a:pPr algn="r" fontAlgn="auto">
                <a:lnSpc>
                  <a:spcPct val="100000"/>
                </a:lnSpc>
                <a:spcBef>
                  <a:spcPts val="0"/>
                </a:spcBef>
                <a:spcAft>
                  <a:spcPts val="0"/>
                </a:spcAft>
              </a:pPr>
              <a:r>
                <a:rPr lang="ar-OM" sz="2400" u="none" dirty="0">
                  <a:solidFill>
                    <a:srgbClr val="002060"/>
                  </a:solidFill>
                  <a:latin typeface="Calibri" panose="020F0502020204030204" pitchFamily="34" charset="0"/>
                </a:rPr>
                <a:t>المراقبة بناءً على المؤشرات</a:t>
              </a:r>
            </a:p>
          </p:txBody>
        </p:sp>
      </p:grpSp>
      <p:grpSp>
        <p:nvGrpSpPr>
          <p:cNvPr id="8" name="Group 7">
            <a:extLst>
              <a:ext uri="{FF2B5EF4-FFF2-40B4-BE49-F238E27FC236}">
                <a16:creationId xmlns:a16="http://schemas.microsoft.com/office/drawing/2014/main" id="{A12CBC5E-F51A-4A06-932A-AABE07ADB286}"/>
              </a:ext>
            </a:extLst>
          </p:cNvPr>
          <p:cNvGrpSpPr/>
          <p:nvPr/>
        </p:nvGrpSpPr>
        <p:grpSpPr>
          <a:xfrm>
            <a:off x="1077878" y="2503103"/>
            <a:ext cx="4176274" cy="3810340"/>
            <a:chOff x="5572228" y="2505570"/>
            <a:chExt cx="4176274" cy="3810340"/>
          </a:xfrm>
        </p:grpSpPr>
        <p:sp>
          <p:nvSpPr>
            <p:cNvPr id="15" name="Rounded Rectangle 14"/>
            <p:cNvSpPr/>
            <p:nvPr/>
          </p:nvSpPr>
          <p:spPr bwMode="auto">
            <a:xfrm>
              <a:off x="5572228" y="2505570"/>
              <a:ext cx="2057400" cy="2636283"/>
            </a:xfrm>
            <a:prstGeom prst="roundRect">
              <a:avLst/>
            </a:prstGeom>
            <a:gradFill flip="none" rotWithShape="1">
              <a:gsLst>
                <a:gs pos="100000">
                  <a:schemeClr val="bg1"/>
                </a:gs>
                <a:gs pos="0">
                  <a:srgbClr val="69AE23">
                    <a:alpha val="58000"/>
                  </a:srgbClr>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prstClr val="black"/>
                </a:solidFill>
                <a:latin typeface="Arial" charset="0"/>
              </a:endParaRPr>
            </a:p>
          </p:txBody>
        </p:sp>
        <p:sp>
          <p:nvSpPr>
            <p:cNvPr id="31" name="Rounded Rectangle 30"/>
            <p:cNvSpPr/>
            <p:nvPr/>
          </p:nvSpPr>
          <p:spPr bwMode="auto">
            <a:xfrm>
              <a:off x="7652466" y="2505570"/>
              <a:ext cx="2057400" cy="2636283"/>
            </a:xfrm>
            <a:prstGeom prst="roundRect">
              <a:avLst/>
            </a:prstGeom>
            <a:gradFill flip="none" rotWithShape="1">
              <a:gsLst>
                <a:gs pos="100000">
                  <a:schemeClr val="bg1"/>
                </a:gs>
                <a:gs pos="0">
                  <a:srgbClr val="69AE23">
                    <a:alpha val="58000"/>
                  </a:srgbClr>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srgbClr val="004000"/>
                </a:solidFill>
                <a:latin typeface="Arial" charset="0"/>
              </a:endParaRPr>
            </a:p>
          </p:txBody>
        </p:sp>
        <p:sp>
          <p:nvSpPr>
            <p:cNvPr id="32" name="Rounded Rectangle 31"/>
            <p:cNvSpPr/>
            <p:nvPr/>
          </p:nvSpPr>
          <p:spPr bwMode="auto">
            <a:xfrm>
              <a:off x="5589162" y="4932787"/>
              <a:ext cx="4159340" cy="1383123"/>
            </a:xfrm>
            <a:prstGeom prst="roundRect">
              <a:avLst/>
            </a:prstGeom>
            <a:gradFill flip="none" rotWithShape="1">
              <a:gsLst>
                <a:gs pos="100000">
                  <a:schemeClr val="bg1"/>
                </a:gs>
                <a:gs pos="0">
                  <a:srgbClr val="69AE23">
                    <a:alpha val="58000"/>
                  </a:srgbClr>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prstClr val="black"/>
                </a:solidFill>
                <a:latin typeface="Arial" charset="0"/>
              </a:endParaRPr>
            </a:p>
          </p:txBody>
        </p:sp>
        <p:sp>
          <p:nvSpPr>
            <p:cNvPr id="36" name="TextBox 35"/>
            <p:cNvSpPr txBox="1"/>
            <p:nvPr/>
          </p:nvSpPr>
          <p:spPr>
            <a:xfrm>
              <a:off x="5949507" y="3123179"/>
              <a:ext cx="1291527" cy="1200329"/>
            </a:xfrm>
            <a:prstGeom prst="rect">
              <a:avLst/>
            </a:prstGeom>
            <a:noFill/>
          </p:spPr>
          <p:txBody>
            <a:bodyPr wrap="square" rtlCol="0">
              <a:spAutoFit/>
            </a:bodyPr>
            <a:lstStyle/>
            <a:p>
              <a:pPr algn="r" fontAlgn="auto">
                <a:lnSpc>
                  <a:spcPct val="100000"/>
                </a:lnSpc>
                <a:spcBef>
                  <a:spcPts val="0"/>
                </a:spcBef>
                <a:spcAft>
                  <a:spcPts val="0"/>
                </a:spcAft>
              </a:pPr>
              <a:r>
                <a:rPr lang="ar-OM" sz="1800" u="none" dirty="0">
                  <a:solidFill>
                    <a:srgbClr val="004000"/>
                  </a:solidFill>
                  <a:latin typeface="Calibri" panose="020F0502020204030204" pitchFamily="34" charset="0"/>
                </a:rPr>
                <a:t>تفاعلية</a:t>
              </a:r>
            </a:p>
            <a:p>
              <a:pPr algn="r" fontAlgn="auto">
                <a:lnSpc>
                  <a:spcPct val="100000"/>
                </a:lnSpc>
                <a:spcBef>
                  <a:spcPts val="0"/>
                </a:spcBef>
                <a:spcAft>
                  <a:spcPts val="0"/>
                </a:spcAft>
              </a:pPr>
              <a:r>
                <a:rPr lang="ar-OM" sz="1800" u="none" dirty="0">
                  <a:solidFill>
                    <a:srgbClr val="004000"/>
                  </a:solidFill>
                  <a:latin typeface="Calibri" panose="020F0502020204030204" pitchFamily="34" charset="0"/>
                </a:rPr>
                <a:t>آنية</a:t>
              </a:r>
            </a:p>
            <a:p>
              <a:pPr algn="r" fontAlgn="auto">
                <a:lnSpc>
                  <a:spcPct val="100000"/>
                </a:lnSpc>
                <a:spcBef>
                  <a:spcPts val="0"/>
                </a:spcBef>
                <a:spcAft>
                  <a:spcPts val="0"/>
                </a:spcAft>
              </a:pPr>
              <a:r>
                <a:rPr lang="ar-OM" sz="1800" u="none" dirty="0">
                  <a:solidFill>
                    <a:srgbClr val="004000"/>
                  </a:solidFill>
                  <a:latin typeface="Calibri" panose="020F0502020204030204" pitchFamily="34" charset="0"/>
                </a:rPr>
                <a:t>مرنة</a:t>
              </a:r>
            </a:p>
            <a:p>
              <a:pPr algn="r" fontAlgn="auto">
                <a:lnSpc>
                  <a:spcPct val="100000"/>
                </a:lnSpc>
                <a:spcBef>
                  <a:spcPts val="0"/>
                </a:spcBef>
                <a:spcAft>
                  <a:spcPts val="0"/>
                </a:spcAft>
              </a:pPr>
              <a:r>
                <a:rPr lang="ar-OM" sz="1800" u="none" dirty="0">
                  <a:solidFill>
                    <a:srgbClr val="004000"/>
                  </a:solidFill>
                  <a:latin typeface="Calibri" panose="020F0502020204030204" pitchFamily="34" charset="0"/>
                </a:rPr>
                <a:t>مخصصة</a:t>
              </a:r>
            </a:p>
          </p:txBody>
        </p:sp>
        <p:sp>
          <p:nvSpPr>
            <p:cNvPr id="38" name="TextBox 37"/>
            <p:cNvSpPr txBox="1"/>
            <p:nvPr/>
          </p:nvSpPr>
          <p:spPr>
            <a:xfrm>
              <a:off x="7759013" y="3119016"/>
              <a:ext cx="1657234" cy="1200329"/>
            </a:xfrm>
            <a:prstGeom prst="rect">
              <a:avLst/>
            </a:prstGeom>
            <a:noFill/>
          </p:spPr>
          <p:txBody>
            <a:bodyPr wrap="square" rtlCol="0">
              <a:spAutoFit/>
            </a:bodyPr>
            <a:lstStyle/>
            <a:p>
              <a:pPr algn="r" fontAlgn="auto">
                <a:lnSpc>
                  <a:spcPct val="100000"/>
                </a:lnSpc>
                <a:spcBef>
                  <a:spcPts val="0"/>
                </a:spcBef>
                <a:spcAft>
                  <a:spcPts val="0"/>
                </a:spcAft>
              </a:pPr>
              <a:r>
                <a:rPr lang="ar-OM" sz="1800" u="none" dirty="0">
                  <a:solidFill>
                    <a:schemeClr val="tx2">
                      <a:lumMod val="50000"/>
                    </a:schemeClr>
                  </a:solidFill>
                  <a:latin typeface="Calibri" panose="020F0502020204030204" pitchFamily="34" charset="0"/>
                </a:rPr>
                <a:t>غير محدودة</a:t>
              </a:r>
            </a:p>
            <a:p>
              <a:pPr algn="r" fontAlgn="auto">
                <a:lnSpc>
                  <a:spcPct val="100000"/>
                </a:lnSpc>
                <a:spcBef>
                  <a:spcPts val="0"/>
                </a:spcBef>
                <a:spcAft>
                  <a:spcPts val="0"/>
                </a:spcAft>
              </a:pPr>
              <a:r>
                <a:rPr lang="ar-OM" sz="1800" u="none" dirty="0">
                  <a:solidFill>
                    <a:schemeClr val="tx2">
                      <a:lumMod val="50000"/>
                    </a:schemeClr>
                  </a:solidFill>
                  <a:latin typeface="Calibri" panose="020F0502020204030204" pitchFamily="34" charset="0"/>
                </a:rPr>
                <a:t>ذات نهج غير منظم</a:t>
              </a:r>
            </a:p>
            <a:p>
              <a:pPr algn="r" fontAlgn="auto">
                <a:lnSpc>
                  <a:spcPct val="100000"/>
                </a:lnSpc>
                <a:spcBef>
                  <a:spcPts val="0"/>
                </a:spcBef>
                <a:spcAft>
                  <a:spcPts val="0"/>
                </a:spcAft>
              </a:pPr>
              <a:r>
                <a:rPr lang="ar-OM" sz="1800" u="none" dirty="0">
                  <a:solidFill>
                    <a:schemeClr val="tx2">
                      <a:lumMod val="50000"/>
                    </a:schemeClr>
                  </a:solidFill>
                  <a:latin typeface="Calibri" panose="020F0502020204030204" pitchFamily="34" charset="0"/>
                </a:rPr>
                <a:t>غير نظامية</a:t>
              </a:r>
            </a:p>
            <a:p>
              <a:pPr algn="r" fontAlgn="auto">
                <a:lnSpc>
                  <a:spcPct val="100000"/>
                </a:lnSpc>
                <a:spcBef>
                  <a:spcPts val="0"/>
                </a:spcBef>
                <a:spcAft>
                  <a:spcPts val="0"/>
                </a:spcAft>
              </a:pPr>
              <a:r>
                <a:rPr lang="ar-OM" sz="1800" u="none" dirty="0">
                  <a:solidFill>
                    <a:schemeClr val="tx2">
                      <a:lumMod val="50000"/>
                    </a:schemeClr>
                  </a:solidFill>
                  <a:latin typeface="Calibri" panose="020F0502020204030204" pitchFamily="34" charset="0"/>
                </a:rPr>
                <a:t>ليست دائمًا رسمية</a:t>
              </a:r>
            </a:p>
          </p:txBody>
        </p:sp>
        <p:sp>
          <p:nvSpPr>
            <p:cNvPr id="40" name="TextBox 39"/>
            <p:cNvSpPr txBox="1"/>
            <p:nvPr/>
          </p:nvSpPr>
          <p:spPr>
            <a:xfrm>
              <a:off x="5696357" y="5403467"/>
              <a:ext cx="3944955" cy="738664"/>
            </a:xfrm>
            <a:prstGeom prst="rect">
              <a:avLst/>
            </a:prstGeom>
            <a:noFill/>
          </p:spPr>
          <p:txBody>
            <a:bodyPr wrap="square" rtlCol="0">
              <a:spAutoFit/>
            </a:bodyPr>
            <a:lstStyle/>
            <a:p>
              <a:pPr algn="r" fontAlgn="auto">
                <a:lnSpc>
                  <a:spcPct val="100000"/>
                </a:lnSpc>
                <a:spcBef>
                  <a:spcPts val="0"/>
                </a:spcBef>
                <a:spcAft>
                  <a:spcPts val="0"/>
                </a:spcAft>
              </a:pPr>
              <a:r>
                <a:rPr lang="ar-OM" sz="1400" u="none" dirty="0">
                  <a:solidFill>
                    <a:srgbClr val="004000"/>
                  </a:solidFill>
                  <a:latin typeface="Calibri" panose="020F0502020204030204" pitchFamily="34" charset="0"/>
                </a:rPr>
                <a:t>الإنترنت، وسائل الإعلام، المدونات، وسائل التواصل الاجتماعي</a:t>
              </a:r>
            </a:p>
            <a:p>
              <a:pPr algn="r" fontAlgn="auto">
                <a:lnSpc>
                  <a:spcPct val="100000"/>
                </a:lnSpc>
                <a:spcBef>
                  <a:spcPts val="0"/>
                </a:spcBef>
                <a:spcAft>
                  <a:spcPts val="0"/>
                </a:spcAft>
              </a:pPr>
              <a:r>
                <a:rPr lang="ar-OM" sz="1400" u="none" dirty="0">
                  <a:solidFill>
                    <a:srgbClr val="004000"/>
                  </a:solidFill>
                  <a:latin typeface="Calibri" panose="020F0502020204030204" pitchFamily="34" charset="0"/>
                </a:rPr>
                <a:t>المجتمع المحلي، الشبكات غير الرسمية</a:t>
              </a:r>
            </a:p>
            <a:p>
              <a:pPr algn="r" fontAlgn="auto">
                <a:lnSpc>
                  <a:spcPct val="100000"/>
                </a:lnSpc>
                <a:spcBef>
                  <a:spcPts val="0"/>
                </a:spcBef>
                <a:spcAft>
                  <a:spcPts val="0"/>
                </a:spcAft>
              </a:pPr>
              <a:r>
                <a:rPr lang="ar-OM" sz="1400" u="none" dirty="0">
                  <a:solidFill>
                    <a:srgbClr val="004000"/>
                  </a:solidFill>
                  <a:latin typeface="Calibri" panose="020F0502020204030204" pitchFamily="34" charset="0"/>
                </a:rPr>
                <a:t>المواقع الإلكترونية الرسمية، منظمة غير حكومية...  </a:t>
              </a:r>
            </a:p>
          </p:txBody>
        </p:sp>
        <p:sp>
          <p:nvSpPr>
            <p:cNvPr id="44" name="Rounded Rectangle 43"/>
            <p:cNvSpPr/>
            <p:nvPr/>
          </p:nvSpPr>
          <p:spPr bwMode="auto">
            <a:xfrm>
              <a:off x="8013987" y="2574197"/>
              <a:ext cx="1321159" cy="500435"/>
            </a:xfrm>
            <a:prstGeom prst="roundRect">
              <a:avLst>
                <a:gd name="adj" fmla="val 50000"/>
              </a:avLst>
            </a:prstGeom>
            <a:solidFill>
              <a:schemeClr val="bg1"/>
            </a:solidFill>
            <a:ln w="12700" cap="flat" cmpd="sng" algn="ctr">
              <a:solidFill>
                <a:srgbClr val="004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auto">
                <a:lnSpc>
                  <a:spcPct val="100000"/>
                </a:lnSpc>
                <a:spcBef>
                  <a:spcPts val="0"/>
                </a:spcBef>
                <a:spcAft>
                  <a:spcPts val="0"/>
                </a:spcAft>
              </a:pPr>
              <a:r>
                <a:rPr lang="ar-OM" sz="1600" u="none">
                  <a:solidFill>
                    <a:srgbClr val="004000"/>
                  </a:solidFill>
                  <a:latin typeface="Calibri" panose="020F0502020204030204" pitchFamily="34" charset="0"/>
                </a:rPr>
                <a:t> أنواع المعلومات</a:t>
              </a:r>
            </a:p>
          </p:txBody>
        </p:sp>
        <p:sp>
          <p:nvSpPr>
            <p:cNvPr id="30" name="Rounded Rectangle 29"/>
            <p:cNvSpPr/>
            <p:nvPr/>
          </p:nvSpPr>
          <p:spPr bwMode="auto">
            <a:xfrm>
              <a:off x="5949507" y="2582205"/>
              <a:ext cx="1321159" cy="329357"/>
            </a:xfrm>
            <a:prstGeom prst="roundRect">
              <a:avLst>
                <a:gd name="adj" fmla="val 50000"/>
              </a:avLst>
            </a:prstGeom>
            <a:solidFill>
              <a:schemeClr val="bg1"/>
            </a:solidFill>
            <a:ln w="12700" cap="flat" cmpd="sng" algn="ctr">
              <a:solidFill>
                <a:srgbClr val="004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auto">
                <a:lnSpc>
                  <a:spcPct val="100000"/>
                </a:lnSpc>
                <a:spcBef>
                  <a:spcPts val="0"/>
                </a:spcBef>
                <a:spcAft>
                  <a:spcPts val="0"/>
                </a:spcAft>
              </a:pPr>
              <a:r>
                <a:rPr lang="ar-OM" sz="1600" u="none">
                  <a:solidFill>
                    <a:srgbClr val="004000"/>
                  </a:solidFill>
                  <a:latin typeface="Calibri" panose="020F0502020204030204" pitchFamily="34" charset="0"/>
                </a:rPr>
                <a:t>العملية</a:t>
              </a:r>
            </a:p>
          </p:txBody>
        </p:sp>
        <p:sp>
          <p:nvSpPr>
            <p:cNvPr id="33" name="Rounded Rectangle 32"/>
            <p:cNvSpPr/>
            <p:nvPr/>
          </p:nvSpPr>
          <p:spPr bwMode="auto">
            <a:xfrm>
              <a:off x="7008256" y="5009204"/>
              <a:ext cx="1321159" cy="329357"/>
            </a:xfrm>
            <a:prstGeom prst="roundRect">
              <a:avLst>
                <a:gd name="adj" fmla="val 50000"/>
              </a:avLst>
            </a:prstGeom>
            <a:solidFill>
              <a:schemeClr val="bg1"/>
            </a:solidFill>
            <a:ln w="12700" cap="flat" cmpd="sng" algn="ctr">
              <a:solidFill>
                <a:srgbClr val="004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auto">
                <a:lnSpc>
                  <a:spcPct val="100000"/>
                </a:lnSpc>
                <a:spcBef>
                  <a:spcPts val="0"/>
                </a:spcBef>
                <a:spcAft>
                  <a:spcPts val="0"/>
                </a:spcAft>
              </a:pPr>
              <a:r>
                <a:rPr lang="ar-OM" sz="1600" u="none">
                  <a:solidFill>
                    <a:srgbClr val="004000"/>
                  </a:solidFill>
                  <a:latin typeface="Calibri" panose="020F0502020204030204" pitchFamily="34" charset="0"/>
                </a:rPr>
                <a:t>المصادر</a:t>
              </a:r>
            </a:p>
          </p:txBody>
        </p:sp>
      </p:grpSp>
      <p:grpSp>
        <p:nvGrpSpPr>
          <p:cNvPr id="7" name="Group 6">
            <a:extLst>
              <a:ext uri="{FF2B5EF4-FFF2-40B4-BE49-F238E27FC236}">
                <a16:creationId xmlns:a16="http://schemas.microsoft.com/office/drawing/2014/main" id="{11C50DE7-2969-4FA2-9022-27F5604D247B}"/>
              </a:ext>
            </a:extLst>
          </p:cNvPr>
          <p:cNvGrpSpPr/>
          <p:nvPr/>
        </p:nvGrpSpPr>
        <p:grpSpPr>
          <a:xfrm>
            <a:off x="5585836" y="2503103"/>
            <a:ext cx="4267200" cy="3911907"/>
            <a:chOff x="1198694" y="2497056"/>
            <a:chExt cx="4267200" cy="3911907"/>
          </a:xfrm>
        </p:grpSpPr>
        <p:sp>
          <p:nvSpPr>
            <p:cNvPr id="17" name="Rounded Rectangle 16"/>
            <p:cNvSpPr/>
            <p:nvPr/>
          </p:nvSpPr>
          <p:spPr bwMode="auto">
            <a:xfrm>
              <a:off x="1239806" y="2497056"/>
              <a:ext cx="2057400" cy="2587671"/>
            </a:xfrm>
            <a:prstGeom prst="roundRect">
              <a:avLst/>
            </a:prstGeom>
            <a:gradFill flip="none" rotWithShape="1">
              <a:gsLst>
                <a:gs pos="0">
                  <a:schemeClr val="accent1">
                    <a:lumMod val="95000"/>
                    <a:lumOff val="5000"/>
                  </a:schemeClr>
                </a:gs>
                <a:gs pos="100000">
                  <a:schemeClr val="bg1"/>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srgbClr val="002060"/>
                </a:solidFill>
                <a:latin typeface="Calibri" panose="020F0502020204030204" pitchFamily="34" charset="0"/>
              </a:endParaRPr>
            </a:p>
          </p:txBody>
        </p:sp>
        <p:sp>
          <p:nvSpPr>
            <p:cNvPr id="35" name="Rounded Rectangle 34"/>
            <p:cNvSpPr/>
            <p:nvPr/>
          </p:nvSpPr>
          <p:spPr bwMode="auto">
            <a:xfrm>
              <a:off x="3327792" y="2498479"/>
              <a:ext cx="2057400" cy="2672076"/>
            </a:xfrm>
            <a:prstGeom prst="roundRect">
              <a:avLst/>
            </a:prstGeom>
            <a:gradFill flip="none" rotWithShape="1">
              <a:gsLst>
                <a:gs pos="0">
                  <a:schemeClr val="accent1">
                    <a:lumMod val="95000"/>
                    <a:lumOff val="5000"/>
                  </a:schemeClr>
                </a:gs>
                <a:gs pos="100000">
                  <a:schemeClr val="bg1"/>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srgbClr val="002060"/>
                </a:solidFill>
                <a:latin typeface="Calibri" panose="020F0502020204030204" pitchFamily="34" charset="0"/>
              </a:endParaRPr>
            </a:p>
          </p:txBody>
        </p:sp>
        <p:sp>
          <p:nvSpPr>
            <p:cNvPr id="37" name="TextBox 36"/>
            <p:cNvSpPr txBox="1"/>
            <p:nvPr/>
          </p:nvSpPr>
          <p:spPr>
            <a:xfrm>
              <a:off x="1556414" y="3103464"/>
              <a:ext cx="1364799" cy="1477328"/>
            </a:xfrm>
            <a:prstGeom prst="rect">
              <a:avLst/>
            </a:prstGeom>
            <a:noFill/>
          </p:spPr>
          <p:txBody>
            <a:bodyPr wrap="square" rtlCol="0">
              <a:spAutoFit/>
            </a:bodyPr>
            <a:lstStyle/>
            <a:p>
              <a:pPr algn="r" fontAlgn="auto">
                <a:lnSpc>
                  <a:spcPct val="100000"/>
                </a:lnSpc>
                <a:spcBef>
                  <a:spcPts val="0"/>
                </a:spcBef>
                <a:spcAft>
                  <a:spcPts val="0"/>
                </a:spcAft>
              </a:pPr>
              <a:r>
                <a:rPr lang="ar-OM" sz="1800" u="none" dirty="0">
                  <a:solidFill>
                    <a:srgbClr val="002060"/>
                  </a:solidFill>
                  <a:latin typeface="Calibri" panose="020F0502020204030204" pitchFamily="34" charset="0"/>
                </a:rPr>
                <a:t>منهجية</a:t>
              </a:r>
            </a:p>
            <a:p>
              <a:pPr algn="r" fontAlgn="auto">
                <a:lnSpc>
                  <a:spcPct val="100000"/>
                </a:lnSpc>
                <a:spcBef>
                  <a:spcPts val="0"/>
                </a:spcBef>
                <a:spcAft>
                  <a:spcPts val="0"/>
                </a:spcAft>
              </a:pPr>
              <a:r>
                <a:rPr lang="ar-OM" sz="1800" u="none" dirty="0">
                  <a:solidFill>
                    <a:srgbClr val="002060"/>
                  </a:solidFill>
                  <a:latin typeface="Calibri" panose="020F0502020204030204" pitchFamily="34" charset="0"/>
                </a:rPr>
                <a:t>نظامية</a:t>
              </a:r>
            </a:p>
            <a:p>
              <a:pPr algn="r" fontAlgn="auto">
                <a:lnSpc>
                  <a:spcPct val="100000"/>
                </a:lnSpc>
                <a:spcBef>
                  <a:spcPts val="0"/>
                </a:spcBef>
                <a:spcAft>
                  <a:spcPts val="0"/>
                </a:spcAft>
              </a:pPr>
              <a:r>
                <a:rPr lang="ar-OM" sz="1800" u="none" dirty="0">
                  <a:solidFill>
                    <a:srgbClr val="002060"/>
                  </a:solidFill>
                  <a:latin typeface="Calibri" panose="020F0502020204030204" pitchFamily="34" charset="0"/>
                </a:rPr>
                <a:t>غير تفاعلية</a:t>
              </a:r>
            </a:p>
            <a:p>
              <a:pPr algn="r" fontAlgn="auto">
                <a:lnSpc>
                  <a:spcPct val="100000"/>
                </a:lnSpc>
                <a:spcBef>
                  <a:spcPts val="0"/>
                </a:spcBef>
                <a:spcAft>
                  <a:spcPts val="0"/>
                </a:spcAft>
              </a:pPr>
              <a:r>
                <a:rPr lang="ar-OM" sz="1800" u="none" dirty="0">
                  <a:solidFill>
                    <a:srgbClr val="002060"/>
                  </a:solidFill>
                  <a:latin typeface="Calibri" panose="020F0502020204030204" pitchFamily="34" charset="0"/>
                </a:rPr>
                <a:t>روتينية</a:t>
              </a:r>
            </a:p>
            <a:p>
              <a:pPr algn="r" fontAlgn="auto">
                <a:lnSpc>
                  <a:spcPct val="100000"/>
                </a:lnSpc>
                <a:spcBef>
                  <a:spcPts val="0"/>
                </a:spcBef>
                <a:spcAft>
                  <a:spcPts val="0"/>
                </a:spcAft>
              </a:pPr>
              <a:r>
                <a:rPr lang="ar-OM" sz="1800" u="none" dirty="0">
                  <a:solidFill>
                    <a:srgbClr val="002060"/>
                  </a:solidFill>
                  <a:latin typeface="Calibri" panose="020F0502020204030204" pitchFamily="34" charset="0"/>
                </a:rPr>
                <a:t>إلزامية</a:t>
              </a:r>
            </a:p>
          </p:txBody>
        </p:sp>
        <p:sp>
          <p:nvSpPr>
            <p:cNvPr id="39" name="TextBox 38"/>
            <p:cNvSpPr txBox="1"/>
            <p:nvPr/>
          </p:nvSpPr>
          <p:spPr>
            <a:xfrm>
              <a:off x="3746307" y="3066118"/>
              <a:ext cx="1321160" cy="1477328"/>
            </a:xfrm>
            <a:prstGeom prst="rect">
              <a:avLst/>
            </a:prstGeom>
            <a:noFill/>
          </p:spPr>
          <p:txBody>
            <a:bodyPr wrap="square" rtlCol="0">
              <a:spAutoFit/>
            </a:bodyPr>
            <a:lstStyle/>
            <a:p>
              <a:pPr algn="r" fontAlgn="auto">
                <a:lnSpc>
                  <a:spcPct val="100000"/>
                </a:lnSpc>
                <a:spcBef>
                  <a:spcPts val="0"/>
                </a:spcBef>
                <a:spcAft>
                  <a:spcPts val="0"/>
                </a:spcAft>
              </a:pPr>
              <a:r>
                <a:rPr lang="ar-OM" sz="1800" u="none" dirty="0">
                  <a:solidFill>
                    <a:srgbClr val="002060"/>
                  </a:solidFill>
                  <a:latin typeface="Calibri" panose="020F0502020204030204" pitchFamily="34" charset="0"/>
                </a:rPr>
                <a:t>ذات نهج منظم</a:t>
              </a:r>
            </a:p>
            <a:p>
              <a:pPr algn="r" fontAlgn="auto">
                <a:lnSpc>
                  <a:spcPct val="100000"/>
                </a:lnSpc>
                <a:spcBef>
                  <a:spcPts val="0"/>
                </a:spcBef>
                <a:spcAft>
                  <a:spcPts val="0"/>
                </a:spcAft>
              </a:pPr>
              <a:r>
                <a:rPr lang="ar-OM" sz="1800" u="none" dirty="0">
                  <a:solidFill>
                    <a:srgbClr val="002060"/>
                  </a:solidFill>
                  <a:latin typeface="Calibri" panose="020F0502020204030204" pitchFamily="34" charset="0"/>
                </a:rPr>
                <a:t>محددة مسبقًا</a:t>
              </a:r>
            </a:p>
            <a:p>
              <a:pPr algn="r" fontAlgn="auto">
                <a:lnSpc>
                  <a:spcPct val="100000"/>
                </a:lnSpc>
                <a:spcBef>
                  <a:spcPts val="0"/>
                </a:spcBef>
                <a:spcAft>
                  <a:spcPts val="0"/>
                </a:spcAft>
              </a:pPr>
              <a:r>
                <a:rPr lang="ar-OM" sz="1800" u="none" dirty="0">
                  <a:solidFill>
                    <a:srgbClr val="002060"/>
                  </a:solidFill>
                  <a:latin typeface="Calibri" panose="020F0502020204030204" pitchFamily="34" charset="0"/>
                </a:rPr>
                <a:t>نظامية</a:t>
              </a:r>
            </a:p>
            <a:p>
              <a:pPr algn="r" fontAlgn="auto">
                <a:lnSpc>
                  <a:spcPct val="100000"/>
                </a:lnSpc>
                <a:spcBef>
                  <a:spcPts val="0"/>
                </a:spcBef>
                <a:spcAft>
                  <a:spcPts val="0"/>
                </a:spcAft>
              </a:pPr>
              <a:r>
                <a:rPr lang="ar-OM" sz="1800" u="none" dirty="0">
                  <a:solidFill>
                    <a:srgbClr val="002060"/>
                  </a:solidFill>
                  <a:latin typeface="Calibri" panose="020F0502020204030204" pitchFamily="34" charset="0"/>
                </a:rPr>
                <a:t>رسمية</a:t>
              </a:r>
            </a:p>
            <a:p>
              <a:pPr algn="r" fontAlgn="auto">
                <a:lnSpc>
                  <a:spcPct val="100000"/>
                </a:lnSpc>
                <a:spcBef>
                  <a:spcPts val="0"/>
                </a:spcBef>
                <a:spcAft>
                  <a:spcPts val="0"/>
                </a:spcAft>
              </a:pPr>
              <a:r>
                <a:rPr lang="ar-OM" sz="1800" u="none" dirty="0">
                  <a:solidFill>
                    <a:srgbClr val="002060"/>
                  </a:solidFill>
                  <a:latin typeface="Calibri" panose="020F0502020204030204" pitchFamily="34" charset="0"/>
                </a:rPr>
                <a:t>موثوقة</a:t>
              </a:r>
            </a:p>
          </p:txBody>
        </p:sp>
        <p:sp>
          <p:nvSpPr>
            <p:cNvPr id="29" name="Rounded Rectangle 28"/>
            <p:cNvSpPr/>
            <p:nvPr/>
          </p:nvSpPr>
          <p:spPr bwMode="auto">
            <a:xfrm>
              <a:off x="1198694" y="4925812"/>
              <a:ext cx="4267200" cy="1483151"/>
            </a:xfrm>
            <a:prstGeom prst="roundRect">
              <a:avLst/>
            </a:prstGeom>
            <a:gradFill flip="none" rotWithShape="1">
              <a:gsLst>
                <a:gs pos="0">
                  <a:schemeClr val="accent1">
                    <a:lumMod val="95000"/>
                    <a:lumOff val="5000"/>
                  </a:schemeClr>
                </a:gs>
                <a:gs pos="100000">
                  <a:schemeClr val="bg1"/>
                </a:gs>
              </a:gsLst>
              <a:lin ang="54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l" eaLnBrk="0" hangingPunct="0">
                <a:lnSpc>
                  <a:spcPct val="100000"/>
                </a:lnSpc>
                <a:spcBef>
                  <a:spcPct val="0"/>
                </a:spcBef>
              </a:pPr>
              <a:endParaRPr lang="en-GB" sz="1800" u="none">
                <a:solidFill>
                  <a:srgbClr val="002060"/>
                </a:solidFill>
                <a:latin typeface="Arial" charset="0"/>
              </a:endParaRPr>
            </a:p>
          </p:txBody>
        </p:sp>
        <p:sp>
          <p:nvSpPr>
            <p:cNvPr id="41" name="TextBox 40"/>
            <p:cNvSpPr txBox="1"/>
            <p:nvPr/>
          </p:nvSpPr>
          <p:spPr>
            <a:xfrm>
              <a:off x="1231379" y="5383725"/>
              <a:ext cx="4088017" cy="520610"/>
            </a:xfrm>
            <a:prstGeom prst="rect">
              <a:avLst/>
            </a:prstGeom>
            <a:noFill/>
          </p:spPr>
          <p:txBody>
            <a:bodyPr wrap="square" rtlCol="0">
              <a:spAutoFit/>
            </a:bodyPr>
            <a:lstStyle/>
            <a:p>
              <a:pPr algn="r" fontAlgn="auto">
                <a:lnSpc>
                  <a:spcPct val="100000"/>
                </a:lnSpc>
                <a:spcBef>
                  <a:spcPts val="0"/>
                </a:spcBef>
                <a:spcAft>
                  <a:spcPts val="0"/>
                </a:spcAft>
              </a:pPr>
              <a:r>
                <a:rPr lang="ar-OM" sz="1400" u="none" dirty="0">
                  <a:solidFill>
                    <a:srgbClr val="002060"/>
                  </a:solidFill>
                  <a:latin typeface="Calibri" panose="020F0502020204030204" pitchFamily="34" charset="0"/>
                </a:rPr>
                <a:t>مواقع الرصد الإنذاري، أنظمة مراقبة الأمراض التي ينبغي الإبلاغ عنها، مراقبة المتلازمات، البيانات المختبرية، بيانات المستشفيات...</a:t>
              </a:r>
            </a:p>
          </p:txBody>
        </p:sp>
        <p:sp>
          <p:nvSpPr>
            <p:cNvPr id="34" name="Rounded Rectangle 33"/>
            <p:cNvSpPr/>
            <p:nvPr/>
          </p:nvSpPr>
          <p:spPr bwMode="auto">
            <a:xfrm>
              <a:off x="3746307" y="2581838"/>
              <a:ext cx="1321159" cy="484280"/>
            </a:xfrm>
            <a:prstGeom prst="roundRect">
              <a:avLst>
                <a:gd name="adj" fmla="val 50000"/>
              </a:avLst>
            </a:prstGeom>
            <a:solidFill>
              <a:schemeClr val="bg1"/>
            </a:solidFill>
            <a:ln w="12700" cap="flat" cmpd="sng" algn="ctr">
              <a:solidFill>
                <a:srgbClr val="00206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auto">
                <a:lnSpc>
                  <a:spcPct val="100000"/>
                </a:lnSpc>
                <a:spcBef>
                  <a:spcPts val="0"/>
                </a:spcBef>
                <a:spcAft>
                  <a:spcPts val="0"/>
                </a:spcAft>
              </a:pPr>
              <a:r>
                <a:rPr lang="ar-OM" sz="1600" u="none" dirty="0">
                  <a:solidFill>
                    <a:srgbClr val="002060"/>
                  </a:solidFill>
                  <a:latin typeface="Calibri" panose="020F0502020204030204" pitchFamily="34" charset="0"/>
                </a:rPr>
                <a:t>أنواع المعلومات</a:t>
              </a:r>
            </a:p>
          </p:txBody>
        </p:sp>
        <p:sp>
          <p:nvSpPr>
            <p:cNvPr id="42" name="Rounded Rectangle 41"/>
            <p:cNvSpPr/>
            <p:nvPr/>
          </p:nvSpPr>
          <p:spPr bwMode="auto">
            <a:xfrm>
              <a:off x="1600054" y="2591722"/>
              <a:ext cx="1321159" cy="329357"/>
            </a:xfrm>
            <a:prstGeom prst="roundRect">
              <a:avLst>
                <a:gd name="adj" fmla="val 50000"/>
              </a:avLst>
            </a:prstGeom>
            <a:solidFill>
              <a:schemeClr val="bg1"/>
            </a:solidFill>
            <a:ln w="12700" cap="flat" cmpd="sng" algn="ctr">
              <a:solidFill>
                <a:srgbClr val="00206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auto">
                <a:lnSpc>
                  <a:spcPct val="100000"/>
                </a:lnSpc>
                <a:spcBef>
                  <a:spcPts val="0"/>
                </a:spcBef>
                <a:spcAft>
                  <a:spcPts val="0"/>
                </a:spcAft>
              </a:pPr>
              <a:r>
                <a:rPr lang="ar-OM" sz="1600" u="none">
                  <a:solidFill>
                    <a:srgbClr val="002060"/>
                  </a:solidFill>
                  <a:latin typeface="Calibri" panose="020F0502020204030204" pitchFamily="34" charset="0"/>
                </a:rPr>
                <a:t>العملية</a:t>
              </a:r>
            </a:p>
          </p:txBody>
        </p:sp>
        <p:sp>
          <p:nvSpPr>
            <p:cNvPr id="43" name="Rounded Rectangle 42"/>
            <p:cNvSpPr/>
            <p:nvPr/>
          </p:nvSpPr>
          <p:spPr bwMode="auto">
            <a:xfrm>
              <a:off x="2705854" y="4988638"/>
              <a:ext cx="1321159" cy="329357"/>
            </a:xfrm>
            <a:prstGeom prst="roundRect">
              <a:avLst>
                <a:gd name="adj" fmla="val 50000"/>
              </a:avLst>
            </a:prstGeom>
            <a:solidFill>
              <a:schemeClr val="bg1"/>
            </a:solidFill>
            <a:ln w="12700" cap="flat" cmpd="sng" algn="ctr">
              <a:solidFill>
                <a:srgbClr val="00206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auto">
                <a:lnSpc>
                  <a:spcPct val="100000"/>
                </a:lnSpc>
                <a:spcBef>
                  <a:spcPts val="0"/>
                </a:spcBef>
                <a:spcAft>
                  <a:spcPts val="0"/>
                </a:spcAft>
              </a:pPr>
              <a:r>
                <a:rPr lang="ar-OM" sz="1600" u="none">
                  <a:solidFill>
                    <a:srgbClr val="002060"/>
                  </a:solidFill>
                  <a:latin typeface="Calibri" panose="020F0502020204030204" pitchFamily="34" charset="0"/>
                </a:rPr>
                <a:t>المصادر</a:t>
              </a:r>
            </a:p>
          </p:txBody>
        </p:sp>
      </p:grpSp>
    </p:spTree>
    <p:extLst>
      <p:ext uri="{BB962C8B-B14F-4D97-AF65-F5344CB8AC3E}">
        <p14:creationId xmlns:p14="http://schemas.microsoft.com/office/powerpoint/2010/main" val="6608453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1"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40</a:t>
            </a:fld>
            <a:endPar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038963315"/>
              </p:ext>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p:cNvSpPr/>
          <p:nvPr/>
        </p:nvSpPr>
        <p:spPr>
          <a:xfrm>
            <a:off x="-90967" y="1744724"/>
            <a:ext cx="2611322" cy="316944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10" name="Rectangle 9"/>
          <p:cNvSpPr/>
          <p:nvPr/>
        </p:nvSpPr>
        <p:spPr>
          <a:xfrm>
            <a:off x="7383849" y="2809309"/>
            <a:ext cx="1732693" cy="115975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11" name="Rectangle 10"/>
          <p:cNvSpPr/>
          <p:nvPr/>
        </p:nvSpPr>
        <p:spPr>
          <a:xfrm>
            <a:off x="9120180" y="2753925"/>
            <a:ext cx="1447278" cy="1083764"/>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14" name="Rectangle 13"/>
          <p:cNvSpPr/>
          <p:nvPr/>
        </p:nvSpPr>
        <p:spPr>
          <a:xfrm>
            <a:off x="2520356" y="1744724"/>
            <a:ext cx="1980220" cy="226934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19" name="Rectangle 18"/>
          <p:cNvSpPr/>
          <p:nvPr/>
        </p:nvSpPr>
        <p:spPr>
          <a:xfrm>
            <a:off x="4520024" y="2622389"/>
            <a:ext cx="1830576" cy="311556"/>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13" name="Rectangle 12"/>
          <p:cNvSpPr/>
          <p:nvPr/>
        </p:nvSpPr>
        <p:spPr>
          <a:xfrm>
            <a:off x="5787935" y="2733244"/>
            <a:ext cx="2115235" cy="1125126"/>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21" name="Rectangle 20"/>
          <p:cNvSpPr/>
          <p:nvPr/>
        </p:nvSpPr>
        <p:spPr>
          <a:xfrm>
            <a:off x="7065011" y="3858370"/>
            <a:ext cx="3375375" cy="2826611"/>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Tree>
    <p:extLst>
      <p:ext uri="{BB962C8B-B14F-4D97-AF65-F5344CB8AC3E}">
        <p14:creationId xmlns:p14="http://schemas.microsoft.com/office/powerpoint/2010/main" val="11415193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3021" y="291215"/>
            <a:ext cx="7663972" cy="480131"/>
          </a:xfrm>
          <a:noFill/>
        </p:spPr>
        <p:txBody>
          <a:bodyPr wrap="square" rtlCol="0">
            <a:spAutoFit/>
          </a:bodyPr>
          <a:lstStyle/>
          <a:p>
            <a:r>
              <a:rPr lang="ar-OM" b="0">
                <a:solidFill>
                  <a:srgbClr val="002060"/>
                </a:solidFill>
                <a:latin typeface="Calibri" panose="020F0502020204030204" pitchFamily="34" charset="0"/>
                <a:ea typeface="+mn-ea"/>
                <a:cs typeface="+mn-cs"/>
              </a:rPr>
              <a:t>كيف نراقب وسائل التواصل الاجتماعي يدويًا؟</a:t>
            </a:r>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F9E29A8E-A0F1-419A-8E8B-A78BF9C70DE8}" type="slidenum">
              <a:rPr lang="en-GB" smtClean="0"/>
              <a:pPr/>
              <a:t>41</a:t>
            </a:fld>
            <a:endParaRPr lang="en-GB"/>
          </a:p>
        </p:txBody>
      </p:sp>
      <p:grpSp>
        <p:nvGrpSpPr>
          <p:cNvPr id="19" name="Group 18">
            <a:extLst>
              <a:ext uri="{FF2B5EF4-FFF2-40B4-BE49-F238E27FC236}">
                <a16:creationId xmlns:a16="http://schemas.microsoft.com/office/drawing/2014/main" id="{B34EDE42-6B03-483F-AC42-89760363E347}"/>
              </a:ext>
            </a:extLst>
          </p:cNvPr>
          <p:cNvGrpSpPr/>
          <p:nvPr/>
        </p:nvGrpSpPr>
        <p:grpSpPr>
          <a:xfrm>
            <a:off x="429518" y="1348712"/>
            <a:ext cx="9942314" cy="5185575"/>
            <a:chOff x="-2395900" y="771346"/>
            <a:chExt cx="9942314" cy="5185575"/>
          </a:xfrm>
        </p:grpSpPr>
        <p:pic>
          <p:nvPicPr>
            <p:cNvPr id="7" name="Picture 6"/>
            <p:cNvPicPr>
              <a:picLocks noChangeAspect="1"/>
            </p:cNvPicPr>
            <p:nvPr/>
          </p:nvPicPr>
          <p:blipFill rotWithShape="1">
            <a:blip r:embed="rId3"/>
            <a:srcRect l="6255" b="16898"/>
            <a:stretch/>
          </p:blipFill>
          <p:spPr>
            <a:xfrm>
              <a:off x="-2382562" y="3424740"/>
              <a:ext cx="3552767" cy="2388424"/>
            </a:xfrm>
            <a:prstGeom prst="rect">
              <a:avLst/>
            </a:prstGeom>
            <a:ln>
              <a:solidFill>
                <a:schemeClr val="tx1">
                  <a:lumMod val="65000"/>
                  <a:lumOff val="35000"/>
                </a:schemeClr>
              </a:solidFill>
            </a:ln>
          </p:spPr>
        </p:pic>
        <p:pic>
          <p:nvPicPr>
            <p:cNvPr id="8" name="Picture 7"/>
            <p:cNvPicPr>
              <a:picLocks noChangeAspect="1"/>
            </p:cNvPicPr>
            <p:nvPr/>
          </p:nvPicPr>
          <p:blipFill rotWithShape="1">
            <a:blip r:embed="rId4"/>
            <a:srcRect r="4535" b="23474"/>
            <a:stretch/>
          </p:blipFill>
          <p:spPr>
            <a:xfrm>
              <a:off x="-2395900" y="771346"/>
              <a:ext cx="3566105" cy="2385151"/>
            </a:xfrm>
            <a:prstGeom prst="rect">
              <a:avLst/>
            </a:prstGeom>
            <a:ln>
              <a:solidFill>
                <a:schemeClr val="tx1">
                  <a:lumMod val="65000"/>
                  <a:lumOff val="35000"/>
                </a:schemeClr>
              </a:solidFill>
            </a:ln>
          </p:spPr>
        </p:pic>
        <p:grpSp>
          <p:nvGrpSpPr>
            <p:cNvPr id="9" name="Group 8">
              <a:extLst>
                <a:ext uri="{FF2B5EF4-FFF2-40B4-BE49-F238E27FC236}">
                  <a16:creationId xmlns:a16="http://schemas.microsoft.com/office/drawing/2014/main" id="{8A83924F-FDD5-4A80-A2B8-AC486E0D750A}"/>
                </a:ext>
              </a:extLst>
            </p:cNvPr>
            <p:cNvGrpSpPr/>
            <p:nvPr/>
          </p:nvGrpSpPr>
          <p:grpSpPr>
            <a:xfrm>
              <a:off x="259772" y="2237573"/>
              <a:ext cx="7286642" cy="3719348"/>
              <a:chOff x="259772" y="2237573"/>
              <a:chExt cx="7286642" cy="3719348"/>
            </a:xfrm>
          </p:grpSpPr>
          <p:sp>
            <p:nvSpPr>
              <p:cNvPr id="10" name="Rectangle 9">
                <a:extLst>
                  <a:ext uri="{FF2B5EF4-FFF2-40B4-BE49-F238E27FC236}">
                    <a16:creationId xmlns:a16="http://schemas.microsoft.com/office/drawing/2014/main" id="{FBA89906-57D3-4155-B5FF-74CA26981C28}"/>
                  </a:ext>
                </a:extLst>
              </p:cNvPr>
              <p:cNvSpPr/>
              <p:nvPr/>
            </p:nvSpPr>
            <p:spPr>
              <a:xfrm>
                <a:off x="259772" y="2296750"/>
                <a:ext cx="6517203" cy="3607689"/>
              </a:xfrm>
              <a:prstGeom prst="rect">
                <a:avLst/>
              </a:prstGeom>
              <a:noFill/>
            </p:spPr>
          </p:sp>
          <p:sp>
            <p:nvSpPr>
              <p:cNvPr id="12" name="Freeform: Shape 11">
                <a:extLst>
                  <a:ext uri="{FF2B5EF4-FFF2-40B4-BE49-F238E27FC236}">
                    <a16:creationId xmlns:a16="http://schemas.microsoft.com/office/drawing/2014/main" id="{2FE42347-2C0D-4C21-B425-7BECCCAE2A54}"/>
                  </a:ext>
                </a:extLst>
              </p:cNvPr>
              <p:cNvSpPr/>
              <p:nvPr/>
            </p:nvSpPr>
            <p:spPr>
              <a:xfrm>
                <a:off x="1436172" y="2237573"/>
                <a:ext cx="6110242" cy="815605"/>
              </a:xfrm>
              <a:custGeom>
                <a:avLst/>
                <a:gdLst>
                  <a:gd name="connsiteX0" fmla="*/ 0 w 5893486"/>
                  <a:gd name="connsiteY0" fmla="*/ 81561 h 815605"/>
                  <a:gd name="connsiteX1" fmla="*/ 81561 w 5893486"/>
                  <a:gd name="connsiteY1" fmla="*/ 0 h 815605"/>
                  <a:gd name="connsiteX2" fmla="*/ 5811926 w 5893486"/>
                  <a:gd name="connsiteY2" fmla="*/ 0 h 815605"/>
                  <a:gd name="connsiteX3" fmla="*/ 5893487 w 5893486"/>
                  <a:gd name="connsiteY3" fmla="*/ 81561 h 815605"/>
                  <a:gd name="connsiteX4" fmla="*/ 5893486 w 5893486"/>
                  <a:gd name="connsiteY4" fmla="*/ 734045 h 815605"/>
                  <a:gd name="connsiteX5" fmla="*/ 5811925 w 5893486"/>
                  <a:gd name="connsiteY5" fmla="*/ 815606 h 815605"/>
                  <a:gd name="connsiteX6" fmla="*/ 81561 w 5893486"/>
                  <a:gd name="connsiteY6" fmla="*/ 815605 h 815605"/>
                  <a:gd name="connsiteX7" fmla="*/ 0 w 5893486"/>
                  <a:gd name="connsiteY7" fmla="*/ 734044 h 815605"/>
                  <a:gd name="connsiteX8" fmla="*/ 0 w 5893486"/>
                  <a:gd name="connsiteY8" fmla="*/ 81561 h 815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3486" h="815605">
                    <a:moveTo>
                      <a:pt x="0" y="81561"/>
                    </a:moveTo>
                    <a:cubicBezTo>
                      <a:pt x="0" y="36516"/>
                      <a:pt x="36516" y="0"/>
                      <a:pt x="81561" y="0"/>
                    </a:cubicBezTo>
                    <a:lnTo>
                      <a:pt x="5811926" y="0"/>
                    </a:lnTo>
                    <a:cubicBezTo>
                      <a:pt x="5856971" y="0"/>
                      <a:pt x="5893487" y="36516"/>
                      <a:pt x="5893487" y="81561"/>
                    </a:cubicBezTo>
                    <a:cubicBezTo>
                      <a:pt x="5893487" y="299056"/>
                      <a:pt x="5893486" y="516550"/>
                      <a:pt x="5893486" y="734045"/>
                    </a:cubicBezTo>
                    <a:cubicBezTo>
                      <a:pt x="5893486" y="779090"/>
                      <a:pt x="5856970" y="815606"/>
                      <a:pt x="5811925" y="815606"/>
                    </a:cubicBezTo>
                    <a:lnTo>
                      <a:pt x="81561" y="815605"/>
                    </a:lnTo>
                    <a:cubicBezTo>
                      <a:pt x="36516" y="815605"/>
                      <a:pt x="0" y="779089"/>
                      <a:pt x="0" y="734044"/>
                    </a:cubicBezTo>
                    <a:lnTo>
                      <a:pt x="0" y="81561"/>
                    </a:lnTo>
                    <a:close/>
                  </a:path>
                </a:pathLst>
              </a:custGeom>
              <a:solidFill>
                <a:srgbClr val="69AE2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77228" tIns="59448" rIns="77228" bIns="59448" numCol="1" spcCol="1270" anchor="ctr" anchorCtr="0">
                <a:noAutofit/>
              </a:bodyPr>
              <a:lstStyle/>
              <a:p>
                <a:pPr marL="0" lvl="0" indent="0" algn="ctr" defTabSz="1244600">
                  <a:lnSpc>
                    <a:spcPct val="90000"/>
                  </a:lnSpc>
                  <a:spcBef>
                    <a:spcPct val="0"/>
                  </a:spcBef>
                  <a:spcAft>
                    <a:spcPct val="35000"/>
                  </a:spcAft>
                  <a:buNone/>
                </a:pPr>
                <a:r>
                  <a:rPr lang="ar-OM" sz="2800" kern="1200" dirty="0"/>
                  <a:t>100 حساب </a:t>
                </a:r>
                <a:r>
                  <a:rPr lang="en-GB" sz="2800" kern="1200" dirty="0"/>
                  <a:t>Twitter</a:t>
                </a:r>
                <a:r>
                  <a:rPr lang="ar-OM" sz="2800" kern="1200" dirty="0"/>
                  <a:t> و40 حساب </a:t>
                </a:r>
                <a:r>
                  <a:rPr lang="en-GB" sz="2800" kern="1200" dirty="0"/>
                  <a:t>Facebook</a:t>
                </a:r>
              </a:p>
            </p:txBody>
          </p:sp>
          <p:sp>
            <p:nvSpPr>
              <p:cNvPr id="13" name="Rectangle: Rounded Corners 12">
                <a:extLst>
                  <a:ext uri="{FF2B5EF4-FFF2-40B4-BE49-F238E27FC236}">
                    <a16:creationId xmlns:a16="http://schemas.microsoft.com/office/drawing/2014/main" id="{42E68597-F6C2-4667-9A12-0DA3BD79FA0A}"/>
                  </a:ext>
                </a:extLst>
              </p:cNvPr>
              <p:cNvSpPr/>
              <p:nvPr/>
            </p:nvSpPr>
            <p:spPr>
              <a:xfrm>
                <a:off x="6580702" y="3243187"/>
                <a:ext cx="815605" cy="815605"/>
              </a:xfrm>
              <a:prstGeom prst="roundRect">
                <a:avLst>
                  <a:gd name="adj" fmla="val 16670"/>
                </a:avLst>
              </a:prstGeom>
              <a:blipFill>
                <a:blip r:embed="rId5" cstate="print">
                  <a:duotone>
                    <a:schemeClr val="accent1">
                      <a:hueOff val="0"/>
                      <a:satOff val="0"/>
                      <a:lumOff val="0"/>
                      <a:alphaOff val="0"/>
                      <a:shade val="20000"/>
                      <a:satMod val="200000"/>
                    </a:schemeClr>
                    <a:schemeClr val="accent1">
                      <a:hueOff val="0"/>
                      <a:satOff val="0"/>
                      <a:lumOff val="0"/>
                      <a:alphaOff val="0"/>
                      <a:tint val="12000"/>
                      <a:satMod val="190000"/>
                    </a:schemeClr>
                  </a:duotone>
                  <a:extLst>
                    <a:ext uri="{28A0092B-C50C-407E-A947-70E740481C1C}">
                      <a14:useLocalDpi xmlns:a14="http://schemas.microsoft.com/office/drawing/2010/main" val="0"/>
                    </a:ext>
                  </a:extLst>
                </a:blip>
                <a:srcRect/>
                <a:stretch>
                  <a:fillRect l="-17000" r="-1700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4" name="Freeform: Shape 13">
                <a:extLst>
                  <a:ext uri="{FF2B5EF4-FFF2-40B4-BE49-F238E27FC236}">
                    <a16:creationId xmlns:a16="http://schemas.microsoft.com/office/drawing/2014/main" id="{F79979F4-F6A3-436C-90CA-AF8563FA2059}"/>
                  </a:ext>
                </a:extLst>
              </p:cNvPr>
              <p:cNvSpPr/>
              <p:nvPr/>
            </p:nvSpPr>
            <p:spPr>
              <a:xfrm>
                <a:off x="1436172" y="3216486"/>
                <a:ext cx="5028944" cy="815605"/>
              </a:xfrm>
              <a:custGeom>
                <a:avLst/>
                <a:gdLst>
                  <a:gd name="connsiteX0" fmla="*/ 0 w 5028944"/>
                  <a:gd name="connsiteY0" fmla="*/ 135961 h 815605"/>
                  <a:gd name="connsiteX1" fmla="*/ 135961 w 5028944"/>
                  <a:gd name="connsiteY1" fmla="*/ 0 h 815605"/>
                  <a:gd name="connsiteX2" fmla="*/ 4892983 w 5028944"/>
                  <a:gd name="connsiteY2" fmla="*/ 0 h 815605"/>
                  <a:gd name="connsiteX3" fmla="*/ 5028944 w 5028944"/>
                  <a:gd name="connsiteY3" fmla="*/ 135961 h 815605"/>
                  <a:gd name="connsiteX4" fmla="*/ 5028944 w 5028944"/>
                  <a:gd name="connsiteY4" fmla="*/ 679644 h 815605"/>
                  <a:gd name="connsiteX5" fmla="*/ 4892983 w 5028944"/>
                  <a:gd name="connsiteY5" fmla="*/ 815605 h 815605"/>
                  <a:gd name="connsiteX6" fmla="*/ 135961 w 5028944"/>
                  <a:gd name="connsiteY6" fmla="*/ 815605 h 815605"/>
                  <a:gd name="connsiteX7" fmla="*/ 0 w 5028944"/>
                  <a:gd name="connsiteY7" fmla="*/ 679644 h 815605"/>
                  <a:gd name="connsiteX8" fmla="*/ 0 w 5028944"/>
                  <a:gd name="connsiteY8" fmla="*/ 135961 h 815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28944" h="815605">
                    <a:moveTo>
                      <a:pt x="0" y="135961"/>
                    </a:moveTo>
                    <a:cubicBezTo>
                      <a:pt x="0" y="60872"/>
                      <a:pt x="60872" y="0"/>
                      <a:pt x="135961" y="0"/>
                    </a:cubicBezTo>
                    <a:lnTo>
                      <a:pt x="4892983" y="0"/>
                    </a:lnTo>
                    <a:cubicBezTo>
                      <a:pt x="4968072" y="0"/>
                      <a:pt x="5028944" y="60872"/>
                      <a:pt x="5028944" y="135961"/>
                    </a:cubicBezTo>
                    <a:lnTo>
                      <a:pt x="5028944" y="679644"/>
                    </a:lnTo>
                    <a:cubicBezTo>
                      <a:pt x="5028944" y="754733"/>
                      <a:pt x="4968072" y="815605"/>
                      <a:pt x="4892983" y="815605"/>
                    </a:cubicBezTo>
                    <a:lnTo>
                      <a:pt x="135961" y="815605"/>
                    </a:lnTo>
                    <a:cubicBezTo>
                      <a:pt x="60872" y="815605"/>
                      <a:pt x="0" y="754733"/>
                      <a:pt x="0" y="679644"/>
                    </a:cubicBezTo>
                    <a:lnTo>
                      <a:pt x="0" y="135961"/>
                    </a:lnTo>
                    <a:close/>
                  </a:path>
                </a:pathLst>
              </a:custGeom>
              <a:solidFill>
                <a:srgbClr val="69AE2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60726" tIns="160726" rIns="160726" bIns="160726" numCol="1" spcCol="1270" anchor="ctr" anchorCtr="0">
                <a:noAutofit/>
              </a:bodyPr>
              <a:lstStyle/>
              <a:p>
                <a:pPr marL="0" lvl="0" indent="0" algn="ctr" defTabSz="755650">
                  <a:lnSpc>
                    <a:spcPct val="90000"/>
                  </a:lnSpc>
                  <a:spcBef>
                    <a:spcPct val="0"/>
                  </a:spcBef>
                  <a:spcAft>
                    <a:spcPct val="35000"/>
                  </a:spcAft>
                  <a:buNone/>
                </a:pPr>
                <a:r>
                  <a:rPr lang="ar-OM" sz="1700" kern="1200" dirty="0"/>
                  <a:t>قام المركز الأوروبي للوقاية من الأمراض ومكافحتها بتحديد حسابات </a:t>
                </a:r>
                <a:r>
                  <a:rPr lang="en-GB" sz="1700" kern="1200" dirty="0"/>
                  <a:t>Twitter</a:t>
                </a:r>
                <a:r>
                  <a:rPr lang="ar-OM" sz="1700" kern="1200" dirty="0"/>
                  <a:t> و</a:t>
                </a:r>
                <a:r>
                  <a:rPr lang="en-GB" sz="1700" kern="1200" dirty="0"/>
                  <a:t>Facebook</a:t>
                </a:r>
                <a:r>
                  <a:rPr lang="ar-OM" sz="1700" kern="1200" dirty="0"/>
                  <a:t> الرئيسية ذات الأهمية</a:t>
                </a:r>
              </a:p>
            </p:txBody>
          </p:sp>
          <p:sp>
            <p:nvSpPr>
              <p:cNvPr id="15" name="Rectangle: Rounded Corners 14">
                <a:extLst>
                  <a:ext uri="{FF2B5EF4-FFF2-40B4-BE49-F238E27FC236}">
                    <a16:creationId xmlns:a16="http://schemas.microsoft.com/office/drawing/2014/main" id="{99D7A63F-E3B0-41C9-9752-8F6034563224}"/>
                  </a:ext>
                </a:extLst>
              </p:cNvPr>
              <p:cNvSpPr/>
              <p:nvPr/>
            </p:nvSpPr>
            <p:spPr>
              <a:xfrm>
                <a:off x="6603090" y="4227837"/>
                <a:ext cx="815605" cy="815605"/>
              </a:xfrm>
              <a:prstGeom prst="roundRect">
                <a:avLst>
                  <a:gd name="adj" fmla="val 16670"/>
                </a:avLst>
              </a:prstGeom>
              <a:blipFill>
                <a:blip r:embed="rId6" cstate="print">
                  <a:duotone>
                    <a:schemeClr val="accent1">
                      <a:hueOff val="0"/>
                      <a:satOff val="0"/>
                      <a:lumOff val="0"/>
                      <a:alphaOff val="0"/>
                      <a:shade val="20000"/>
                      <a:satMod val="200000"/>
                    </a:schemeClr>
                    <a:schemeClr val="accent1">
                      <a:hueOff val="0"/>
                      <a:satOff val="0"/>
                      <a:lumOff val="0"/>
                      <a:alphaOff val="0"/>
                      <a:tint val="12000"/>
                      <a:satMod val="190000"/>
                    </a:schemeClr>
                  </a:duotone>
                  <a:extLst>
                    <a:ext uri="{28A0092B-C50C-407E-A947-70E740481C1C}">
                      <a14:useLocalDpi xmlns:a14="http://schemas.microsoft.com/office/drawing/2010/main" val="0"/>
                    </a:ext>
                  </a:extLst>
                </a:blip>
                <a:srcRect/>
                <a:stretch>
                  <a:fillRect/>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6" name="Freeform: Shape 15">
                <a:extLst>
                  <a:ext uri="{FF2B5EF4-FFF2-40B4-BE49-F238E27FC236}">
                    <a16:creationId xmlns:a16="http://schemas.microsoft.com/office/drawing/2014/main" id="{9762B173-18EF-4A49-80AE-F4912BD15225}"/>
                  </a:ext>
                </a:extLst>
              </p:cNvPr>
              <p:cNvSpPr/>
              <p:nvPr/>
            </p:nvSpPr>
            <p:spPr>
              <a:xfrm>
                <a:off x="1436172" y="4129964"/>
                <a:ext cx="5028944" cy="815605"/>
              </a:xfrm>
              <a:custGeom>
                <a:avLst/>
                <a:gdLst>
                  <a:gd name="connsiteX0" fmla="*/ 0 w 5028944"/>
                  <a:gd name="connsiteY0" fmla="*/ 135961 h 815605"/>
                  <a:gd name="connsiteX1" fmla="*/ 135961 w 5028944"/>
                  <a:gd name="connsiteY1" fmla="*/ 0 h 815605"/>
                  <a:gd name="connsiteX2" fmla="*/ 4892983 w 5028944"/>
                  <a:gd name="connsiteY2" fmla="*/ 0 h 815605"/>
                  <a:gd name="connsiteX3" fmla="*/ 5028944 w 5028944"/>
                  <a:gd name="connsiteY3" fmla="*/ 135961 h 815605"/>
                  <a:gd name="connsiteX4" fmla="*/ 5028944 w 5028944"/>
                  <a:gd name="connsiteY4" fmla="*/ 679644 h 815605"/>
                  <a:gd name="connsiteX5" fmla="*/ 4892983 w 5028944"/>
                  <a:gd name="connsiteY5" fmla="*/ 815605 h 815605"/>
                  <a:gd name="connsiteX6" fmla="*/ 135961 w 5028944"/>
                  <a:gd name="connsiteY6" fmla="*/ 815605 h 815605"/>
                  <a:gd name="connsiteX7" fmla="*/ 0 w 5028944"/>
                  <a:gd name="connsiteY7" fmla="*/ 679644 h 815605"/>
                  <a:gd name="connsiteX8" fmla="*/ 0 w 5028944"/>
                  <a:gd name="connsiteY8" fmla="*/ 135961 h 815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28944" h="815605">
                    <a:moveTo>
                      <a:pt x="0" y="135961"/>
                    </a:moveTo>
                    <a:cubicBezTo>
                      <a:pt x="0" y="60872"/>
                      <a:pt x="60872" y="0"/>
                      <a:pt x="135961" y="0"/>
                    </a:cubicBezTo>
                    <a:lnTo>
                      <a:pt x="4892983" y="0"/>
                    </a:lnTo>
                    <a:cubicBezTo>
                      <a:pt x="4968072" y="0"/>
                      <a:pt x="5028944" y="60872"/>
                      <a:pt x="5028944" y="135961"/>
                    </a:cubicBezTo>
                    <a:lnTo>
                      <a:pt x="5028944" y="679644"/>
                    </a:lnTo>
                    <a:cubicBezTo>
                      <a:pt x="5028944" y="754733"/>
                      <a:pt x="4968072" y="815605"/>
                      <a:pt x="4892983" y="815605"/>
                    </a:cubicBezTo>
                    <a:lnTo>
                      <a:pt x="135961" y="815605"/>
                    </a:lnTo>
                    <a:cubicBezTo>
                      <a:pt x="60872" y="815605"/>
                      <a:pt x="0" y="754733"/>
                      <a:pt x="0" y="679644"/>
                    </a:cubicBezTo>
                    <a:lnTo>
                      <a:pt x="0" y="135961"/>
                    </a:lnTo>
                    <a:close/>
                  </a:path>
                </a:pathLst>
              </a:custGeom>
              <a:solidFill>
                <a:srgbClr val="69AE2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60726" tIns="160726" rIns="160726" bIns="160726" numCol="1" spcCol="1270" anchor="ctr" anchorCtr="0">
                <a:noAutofit/>
              </a:bodyPr>
              <a:lstStyle/>
              <a:p>
                <a:pPr marL="0" lvl="0" indent="0" algn="ctr" defTabSz="755650">
                  <a:lnSpc>
                    <a:spcPct val="90000"/>
                  </a:lnSpc>
                  <a:spcBef>
                    <a:spcPct val="0"/>
                  </a:spcBef>
                  <a:spcAft>
                    <a:spcPct val="35000"/>
                  </a:spcAft>
                  <a:buNone/>
                </a:pPr>
                <a:r>
                  <a:rPr lang="ar-OM" sz="1700" kern="1200"/>
                  <a:t>30-50% من الإشارات من وسائل التواصل الاجتماعي، ولا سيما </a:t>
                </a:r>
                <a:r>
                  <a:rPr lang="en-GB" sz="1700" kern="1200"/>
                  <a:t>Twitter</a:t>
                </a:r>
              </a:p>
            </p:txBody>
          </p:sp>
          <p:sp>
            <p:nvSpPr>
              <p:cNvPr id="17" name="Rectangle: Rounded Corners 16">
                <a:extLst>
                  <a:ext uri="{FF2B5EF4-FFF2-40B4-BE49-F238E27FC236}">
                    <a16:creationId xmlns:a16="http://schemas.microsoft.com/office/drawing/2014/main" id="{8D44F67D-29B8-4731-85C8-B3373FC1683B}"/>
                  </a:ext>
                </a:extLst>
              </p:cNvPr>
              <p:cNvSpPr/>
              <p:nvPr/>
            </p:nvSpPr>
            <p:spPr>
              <a:xfrm>
                <a:off x="6603090" y="5141316"/>
                <a:ext cx="815605" cy="815605"/>
              </a:xfrm>
              <a:prstGeom prst="roundRect">
                <a:avLst>
                  <a:gd name="adj" fmla="val 16670"/>
                </a:avLst>
              </a:prstGeom>
              <a:blipFill>
                <a:blip r:embed="rId7">
                  <a:duotone>
                    <a:schemeClr val="accent1">
                      <a:hueOff val="0"/>
                      <a:satOff val="0"/>
                      <a:lumOff val="0"/>
                      <a:alphaOff val="0"/>
                      <a:shade val="20000"/>
                      <a:satMod val="200000"/>
                    </a:schemeClr>
                    <a:schemeClr val="accent1">
                      <a:hueOff val="0"/>
                      <a:satOff val="0"/>
                      <a:lumOff val="0"/>
                      <a:alphaOff val="0"/>
                      <a:tint val="12000"/>
                      <a:satMod val="190000"/>
                    </a:schemeClr>
                  </a:duotone>
                  <a:extLst>
                    <a:ext uri="{28A0092B-C50C-407E-A947-70E740481C1C}">
                      <a14:useLocalDpi xmlns:a14="http://schemas.microsoft.com/office/drawing/2010/main" val="0"/>
                    </a:ext>
                  </a:extLst>
                </a:blip>
                <a:srcRect/>
                <a:stretch>
                  <a:fillRect l="-4000" r="-4000"/>
                </a:stretch>
              </a:bli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8" name="Freeform: Shape 17">
                <a:extLst>
                  <a:ext uri="{FF2B5EF4-FFF2-40B4-BE49-F238E27FC236}">
                    <a16:creationId xmlns:a16="http://schemas.microsoft.com/office/drawing/2014/main" id="{DDBCAFFA-8E9E-4125-BCD0-950E5D986793}"/>
                  </a:ext>
                </a:extLst>
              </p:cNvPr>
              <p:cNvSpPr/>
              <p:nvPr/>
            </p:nvSpPr>
            <p:spPr>
              <a:xfrm>
                <a:off x="1436172" y="5043442"/>
                <a:ext cx="5028944" cy="815605"/>
              </a:xfrm>
              <a:custGeom>
                <a:avLst/>
                <a:gdLst>
                  <a:gd name="connsiteX0" fmla="*/ 0 w 5028944"/>
                  <a:gd name="connsiteY0" fmla="*/ 135961 h 815605"/>
                  <a:gd name="connsiteX1" fmla="*/ 135961 w 5028944"/>
                  <a:gd name="connsiteY1" fmla="*/ 0 h 815605"/>
                  <a:gd name="connsiteX2" fmla="*/ 4892983 w 5028944"/>
                  <a:gd name="connsiteY2" fmla="*/ 0 h 815605"/>
                  <a:gd name="connsiteX3" fmla="*/ 5028944 w 5028944"/>
                  <a:gd name="connsiteY3" fmla="*/ 135961 h 815605"/>
                  <a:gd name="connsiteX4" fmla="*/ 5028944 w 5028944"/>
                  <a:gd name="connsiteY4" fmla="*/ 679644 h 815605"/>
                  <a:gd name="connsiteX5" fmla="*/ 4892983 w 5028944"/>
                  <a:gd name="connsiteY5" fmla="*/ 815605 h 815605"/>
                  <a:gd name="connsiteX6" fmla="*/ 135961 w 5028944"/>
                  <a:gd name="connsiteY6" fmla="*/ 815605 h 815605"/>
                  <a:gd name="connsiteX7" fmla="*/ 0 w 5028944"/>
                  <a:gd name="connsiteY7" fmla="*/ 679644 h 815605"/>
                  <a:gd name="connsiteX8" fmla="*/ 0 w 5028944"/>
                  <a:gd name="connsiteY8" fmla="*/ 135961 h 815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28944" h="815605">
                    <a:moveTo>
                      <a:pt x="0" y="135961"/>
                    </a:moveTo>
                    <a:cubicBezTo>
                      <a:pt x="0" y="60872"/>
                      <a:pt x="60872" y="0"/>
                      <a:pt x="135961" y="0"/>
                    </a:cubicBezTo>
                    <a:lnTo>
                      <a:pt x="4892983" y="0"/>
                    </a:lnTo>
                    <a:cubicBezTo>
                      <a:pt x="4968072" y="0"/>
                      <a:pt x="5028944" y="60872"/>
                      <a:pt x="5028944" y="135961"/>
                    </a:cubicBezTo>
                    <a:lnTo>
                      <a:pt x="5028944" y="679644"/>
                    </a:lnTo>
                    <a:cubicBezTo>
                      <a:pt x="5028944" y="754733"/>
                      <a:pt x="4968072" y="815605"/>
                      <a:pt x="4892983" y="815605"/>
                    </a:cubicBezTo>
                    <a:lnTo>
                      <a:pt x="135961" y="815605"/>
                    </a:lnTo>
                    <a:cubicBezTo>
                      <a:pt x="60872" y="815605"/>
                      <a:pt x="0" y="754733"/>
                      <a:pt x="0" y="679644"/>
                    </a:cubicBezTo>
                    <a:lnTo>
                      <a:pt x="0" y="135961"/>
                    </a:lnTo>
                    <a:close/>
                  </a:path>
                </a:pathLst>
              </a:custGeom>
              <a:solidFill>
                <a:srgbClr val="69AE2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60726" tIns="160726" rIns="160726" bIns="160726" numCol="1" spcCol="1270" anchor="ctr" anchorCtr="0">
                <a:noAutofit/>
              </a:bodyPr>
              <a:lstStyle/>
              <a:p>
                <a:pPr marL="0" lvl="0" indent="0" algn="ctr" defTabSz="755650">
                  <a:lnSpc>
                    <a:spcPct val="90000"/>
                  </a:lnSpc>
                  <a:spcBef>
                    <a:spcPct val="0"/>
                  </a:spcBef>
                  <a:spcAft>
                    <a:spcPct val="35000"/>
                  </a:spcAft>
                  <a:buNone/>
                </a:pPr>
                <a:r>
                  <a:rPr lang="ar-OM" sz="1700" kern="1200"/>
                  <a:t>التحقق من الأحداث من خلال </a:t>
                </a:r>
                <a:r>
                  <a:rPr lang="en-GB" sz="1700" kern="1200"/>
                  <a:t>Twitter</a:t>
                </a:r>
                <a:r>
                  <a:rPr lang="ar-OM" sz="1700" kern="1200"/>
                  <a:t> أو </a:t>
                </a:r>
                <a:r>
                  <a:rPr lang="en-GB" sz="1700" kern="1200"/>
                  <a:t>Facebook</a:t>
                </a:r>
              </a:p>
            </p:txBody>
          </p:sp>
        </p:grpSp>
        <p:pic>
          <p:nvPicPr>
            <p:cNvPr id="3" name="Picture 2"/>
            <p:cNvPicPr>
              <a:picLocks noChangeAspect="1"/>
            </p:cNvPicPr>
            <p:nvPr/>
          </p:nvPicPr>
          <p:blipFill>
            <a:blip r:embed="rId8"/>
            <a:stretch>
              <a:fillRect/>
            </a:stretch>
          </p:blipFill>
          <p:spPr>
            <a:xfrm>
              <a:off x="6370510" y="1149809"/>
              <a:ext cx="1065287" cy="1065287"/>
            </a:xfrm>
            <a:prstGeom prst="rect">
              <a:avLst/>
            </a:prstGeom>
          </p:spPr>
        </p:pic>
        <p:pic>
          <p:nvPicPr>
            <p:cNvPr id="6" name="Picture 5"/>
            <p:cNvPicPr>
              <a:picLocks noChangeAspect="1"/>
            </p:cNvPicPr>
            <p:nvPr/>
          </p:nvPicPr>
          <p:blipFill>
            <a:blip r:embed="rId9"/>
            <a:stretch>
              <a:fillRect/>
            </a:stretch>
          </p:blipFill>
          <p:spPr>
            <a:xfrm>
              <a:off x="5740808" y="1336665"/>
              <a:ext cx="569864" cy="569864"/>
            </a:xfrm>
            <a:prstGeom prst="rect">
              <a:avLst/>
            </a:prstGeom>
          </p:spPr>
        </p:pic>
      </p:grpSp>
    </p:spTree>
    <p:extLst>
      <p:ext uri="{BB962C8B-B14F-4D97-AF65-F5344CB8AC3E}">
        <p14:creationId xmlns:p14="http://schemas.microsoft.com/office/powerpoint/2010/main" val="39599557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srcRect r="4535" b="23474"/>
          <a:stretch/>
        </p:blipFill>
        <p:spPr>
          <a:xfrm>
            <a:off x="5687446" y="413665"/>
            <a:ext cx="5113904" cy="3420380"/>
          </a:xfrm>
          <a:prstGeom prst="roundRect">
            <a:avLst>
              <a:gd name="adj" fmla="val 2071"/>
            </a:avLst>
          </a:prstGeom>
          <a:ln>
            <a:solidFill>
              <a:schemeClr val="tx1">
                <a:lumMod val="65000"/>
                <a:lumOff val="35000"/>
              </a:schemeClr>
            </a:solidFill>
          </a:ln>
        </p:spPr>
      </p:pic>
      <p:pic>
        <p:nvPicPr>
          <p:cNvPr id="2" name="Picture 1"/>
          <p:cNvPicPr>
            <a:picLocks noChangeAspect="1"/>
          </p:cNvPicPr>
          <p:nvPr/>
        </p:nvPicPr>
        <p:blipFill rotWithShape="1">
          <a:blip r:embed="rId4"/>
          <a:srcRect b="49887"/>
          <a:stretch/>
        </p:blipFill>
        <p:spPr>
          <a:xfrm>
            <a:off x="828675" y="0"/>
            <a:ext cx="6946624" cy="5181600"/>
          </a:xfrm>
          <a:prstGeom prst="rect">
            <a:avLst/>
          </a:prstGeom>
          <a:effectLst/>
        </p:spPr>
      </p:pic>
      <p:grpSp>
        <p:nvGrpSpPr>
          <p:cNvPr id="5" name="Group 4"/>
          <p:cNvGrpSpPr/>
          <p:nvPr/>
        </p:nvGrpSpPr>
        <p:grpSpPr>
          <a:xfrm>
            <a:off x="4105279" y="1828804"/>
            <a:ext cx="5799905" cy="4361857"/>
            <a:chOff x="-1828800" y="2286000"/>
            <a:chExt cx="6561905" cy="4742857"/>
          </a:xfrm>
        </p:grpSpPr>
        <p:pic>
          <p:nvPicPr>
            <p:cNvPr id="3" name="Picture 2"/>
            <p:cNvPicPr>
              <a:picLocks noChangeAspect="1"/>
            </p:cNvPicPr>
            <p:nvPr/>
          </p:nvPicPr>
          <p:blipFill>
            <a:blip r:embed="rId5"/>
            <a:stretch>
              <a:fillRect/>
            </a:stretch>
          </p:blipFill>
          <p:spPr>
            <a:xfrm>
              <a:off x="-1828800" y="2286000"/>
              <a:ext cx="6561905" cy="4742857"/>
            </a:xfrm>
            <a:prstGeom prst="rect">
              <a:avLst/>
            </a:prstGeom>
          </p:spPr>
        </p:pic>
        <p:pic>
          <p:nvPicPr>
            <p:cNvPr id="4" name="Picture 3"/>
            <p:cNvPicPr>
              <a:picLocks noChangeAspect="1"/>
            </p:cNvPicPr>
            <p:nvPr/>
          </p:nvPicPr>
          <p:blipFill rotWithShape="1">
            <a:blip r:embed="rId5"/>
            <a:srcRect l="49934" r="39615" b="95180"/>
            <a:stretch/>
          </p:blipFill>
          <p:spPr>
            <a:xfrm>
              <a:off x="1853124" y="2305456"/>
              <a:ext cx="685800" cy="228600"/>
            </a:xfrm>
            <a:prstGeom prst="rect">
              <a:avLst/>
            </a:prstGeom>
          </p:spPr>
        </p:pic>
      </p:grpSp>
      <p:pic>
        <p:nvPicPr>
          <p:cNvPr id="6" name="Picture 5"/>
          <p:cNvPicPr>
            <a:picLocks noChangeAspect="1"/>
          </p:cNvPicPr>
          <p:nvPr/>
        </p:nvPicPr>
        <p:blipFill rotWithShape="1">
          <a:blip r:embed="rId6"/>
          <a:srcRect l="6255" b="16898"/>
          <a:stretch/>
        </p:blipFill>
        <p:spPr>
          <a:xfrm>
            <a:off x="79787" y="4009732"/>
            <a:ext cx="4743470" cy="3188900"/>
          </a:xfrm>
          <a:prstGeom prst="roundRect">
            <a:avLst>
              <a:gd name="adj" fmla="val 2626"/>
            </a:avLst>
          </a:prstGeom>
          <a:ln>
            <a:solidFill>
              <a:schemeClr val="tx1">
                <a:lumMod val="65000"/>
                <a:lumOff val="35000"/>
              </a:schemeClr>
            </a:solidFill>
          </a:ln>
        </p:spPr>
      </p:pic>
    </p:spTree>
    <p:extLst>
      <p:ext uri="{BB962C8B-B14F-4D97-AF65-F5344CB8AC3E}">
        <p14:creationId xmlns:p14="http://schemas.microsoft.com/office/powerpoint/2010/main" val="13935984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1"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43</a:t>
            </a:fld>
            <a:endPar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016647712"/>
              </p:ext>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p:cNvSpPr/>
          <p:nvPr/>
        </p:nvSpPr>
        <p:spPr>
          <a:xfrm>
            <a:off x="-90967" y="1808820"/>
            <a:ext cx="2611322" cy="3169441"/>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10" name="Rectangle 9"/>
          <p:cNvSpPr/>
          <p:nvPr/>
        </p:nvSpPr>
        <p:spPr>
          <a:xfrm>
            <a:off x="7383849" y="2809309"/>
            <a:ext cx="1732693" cy="115975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11" name="Rectangle 10"/>
          <p:cNvSpPr/>
          <p:nvPr/>
        </p:nvSpPr>
        <p:spPr>
          <a:xfrm>
            <a:off x="9120180" y="2753925"/>
            <a:ext cx="1447278" cy="1083764"/>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14" name="Rectangle 13"/>
          <p:cNvSpPr/>
          <p:nvPr/>
        </p:nvSpPr>
        <p:spPr>
          <a:xfrm>
            <a:off x="2520356" y="1744724"/>
            <a:ext cx="1980220" cy="2269342"/>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19" name="Rectangle 18"/>
          <p:cNvSpPr/>
          <p:nvPr/>
        </p:nvSpPr>
        <p:spPr>
          <a:xfrm>
            <a:off x="4520024" y="2622389"/>
            <a:ext cx="1830576" cy="311556"/>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13" name="Rectangle 12"/>
          <p:cNvSpPr/>
          <p:nvPr/>
        </p:nvSpPr>
        <p:spPr>
          <a:xfrm>
            <a:off x="5787935" y="2733244"/>
            <a:ext cx="2115235" cy="1125126"/>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
        <p:nvSpPr>
          <p:cNvPr id="21" name="Rectangle 20"/>
          <p:cNvSpPr/>
          <p:nvPr/>
        </p:nvSpPr>
        <p:spPr>
          <a:xfrm>
            <a:off x="7234283" y="5679250"/>
            <a:ext cx="3071937" cy="872357"/>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90000"/>
              </a:lnSpc>
              <a:spcBef>
                <a:spcPct val="20000"/>
              </a:spcBef>
              <a:spcAft>
                <a:spcPct val="0"/>
              </a:spcAft>
              <a:buClrTx/>
              <a:buSzTx/>
              <a:buFontTx/>
              <a:buNone/>
              <a:tabLst/>
              <a:defRPr/>
            </a:pPr>
            <a:endParaRPr kumimoji="0" lang="en-GB" sz="1200" b="0" i="0" u="sng" strike="noStrike" kern="1200" cap="none" spc="0" normalizeH="0" baseline="0" noProof="0">
              <a:ln>
                <a:noFill/>
              </a:ln>
              <a:solidFill>
                <a:prstClr val="white"/>
              </a:solidFill>
              <a:effectLst/>
              <a:uLnTx/>
              <a:uFillTx/>
              <a:latin typeface="Tahoma"/>
              <a:ea typeface="+mn-ea"/>
              <a:cs typeface="+mn-cs"/>
            </a:endParaRPr>
          </a:p>
        </p:txBody>
      </p:sp>
    </p:spTree>
    <p:extLst>
      <p:ext uri="{BB962C8B-B14F-4D97-AF65-F5344CB8AC3E}">
        <p14:creationId xmlns:p14="http://schemas.microsoft.com/office/powerpoint/2010/main" val="127092920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90607" y="310173"/>
            <a:ext cx="2790310" cy="535531"/>
          </a:xfrm>
          <a:prstGeom prst="rect">
            <a:avLst/>
          </a:prstGeom>
          <a:noFill/>
        </p:spPr>
        <p:txBody>
          <a:bodyPr wrap="square" rtlCol="0">
            <a:spAutoFit/>
          </a:bodyPr>
          <a:lstStyle/>
          <a:p>
            <a:r>
              <a:rPr lang="en-GB" sz="3200" u="none" dirty="0" err="1">
                <a:solidFill>
                  <a:srgbClr val="002060"/>
                </a:solidFill>
              </a:rPr>
              <a:t>epitweetr</a:t>
            </a:r>
            <a:endParaRPr lang="en-GB" sz="3200" u="none" dirty="0">
              <a:solidFill>
                <a:srgbClr val="002060"/>
              </a:solidFill>
            </a:endParaRPr>
          </a:p>
        </p:txBody>
      </p:sp>
      <p:pic>
        <p:nvPicPr>
          <p:cNvPr id="3" name="Picture 2"/>
          <p:cNvPicPr>
            <a:picLocks noChangeAspect="1"/>
          </p:cNvPicPr>
          <p:nvPr/>
        </p:nvPicPr>
        <p:blipFill>
          <a:blip r:embed="rId3"/>
          <a:stretch>
            <a:fillRect/>
          </a:stretch>
        </p:blipFill>
        <p:spPr>
          <a:xfrm>
            <a:off x="90085" y="863715"/>
            <a:ext cx="9181020" cy="5620410"/>
          </a:xfrm>
          <a:prstGeom prst="rect">
            <a:avLst/>
          </a:prstGeom>
        </p:spPr>
      </p:pic>
    </p:spTree>
    <p:extLst>
      <p:ext uri="{BB962C8B-B14F-4D97-AF65-F5344CB8AC3E}">
        <p14:creationId xmlns:p14="http://schemas.microsoft.com/office/powerpoint/2010/main" val="252840591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OM"/>
              <a:t>نصائح لزيادة فعالية الفرز</a:t>
            </a:r>
          </a:p>
        </p:txBody>
      </p:sp>
      <p:sp>
        <p:nvSpPr>
          <p:cNvPr id="5" name="Slide Number Placeholder 4"/>
          <p:cNvSpPr>
            <a:spLocks noGrp="1"/>
          </p:cNvSpPr>
          <p:nvPr>
            <p:ph type="sldNum" sz="quarter" idx="12"/>
          </p:nvPr>
        </p:nvSpPr>
        <p:spPr/>
        <p:txBody>
          <a:bodyPr/>
          <a:lstStyle/>
          <a:p>
            <a:fld id="{F9E29A8E-A0F1-419A-8E8B-A78BF9C70DE8}" type="slidenum">
              <a:rPr lang="en-GB" smtClean="0"/>
              <a:pPr/>
              <a:t>45</a:t>
            </a:fld>
            <a:endParaRPr lang="en-GB"/>
          </a:p>
        </p:txBody>
      </p:sp>
      <p:sp>
        <p:nvSpPr>
          <p:cNvPr id="6" name="TextBox 5"/>
          <p:cNvSpPr txBox="1"/>
          <p:nvPr/>
        </p:nvSpPr>
        <p:spPr>
          <a:xfrm>
            <a:off x="0" y="1508004"/>
            <a:ext cx="5985665" cy="4327338"/>
          </a:xfrm>
          <a:prstGeom prst="rect">
            <a:avLst/>
          </a:prstGeom>
          <a:noFill/>
        </p:spPr>
        <p:txBody>
          <a:bodyPr wrap="square" rtlCol="0">
            <a:spAutoFit/>
          </a:bodyPr>
          <a:lstStyle/>
          <a:p>
            <a:pPr marL="285750" indent="-285750" algn="r">
              <a:buFont typeface="Wingdings" panose="05000000000000000000" pitchFamily="2" charset="2"/>
              <a:buChar char="q"/>
            </a:pPr>
            <a:r>
              <a:rPr lang="ar-OM" sz="1600" u="none" dirty="0">
                <a:solidFill>
                  <a:srgbClr val="002060"/>
                </a:solidFill>
                <a:latin typeface="+mn-lt"/>
              </a:rPr>
              <a:t>حقق التوازن بين...</a:t>
            </a:r>
          </a:p>
          <a:p>
            <a:pPr algn="l"/>
            <a:endParaRPr lang="fr-FR" sz="1600" u="none" dirty="0">
              <a:solidFill>
                <a:srgbClr val="002060"/>
              </a:solidFill>
              <a:latin typeface="+mn-lt"/>
            </a:endParaRPr>
          </a:p>
          <a:p>
            <a:pPr marL="811213" indent="-182563" algn="r">
              <a:buFont typeface="Wingdings" panose="05000000000000000000" pitchFamily="2" charset="2"/>
              <a:buChar char="ü"/>
            </a:pPr>
            <a:r>
              <a:rPr lang="ar-OM" sz="1600" u="none" dirty="0">
                <a:solidFill>
                  <a:srgbClr val="002060"/>
                </a:solidFill>
                <a:latin typeface="+mn-lt"/>
              </a:rPr>
              <a:t> التفاعلية: قلل الوقت </a:t>
            </a:r>
            <a:r>
              <a:rPr lang="ar-OM" sz="1600" u="none" dirty="0" err="1">
                <a:solidFill>
                  <a:srgbClr val="002060"/>
                </a:solidFill>
                <a:latin typeface="+mn-lt"/>
              </a:rPr>
              <a:t>المنقضي</a:t>
            </a:r>
            <a:r>
              <a:rPr lang="ar-OM" sz="1600" u="none" dirty="0">
                <a:solidFill>
                  <a:srgbClr val="002060"/>
                </a:solidFill>
                <a:latin typeface="+mn-lt"/>
              </a:rPr>
              <a:t> بين رصد المعلومات ونشرها</a:t>
            </a:r>
          </a:p>
          <a:p>
            <a:pPr marL="811213" indent="-182563" algn="l">
              <a:buFont typeface="Wingdings" panose="05000000000000000000" pitchFamily="2" charset="2"/>
              <a:buChar char="q"/>
            </a:pPr>
            <a:endParaRPr lang="fr-FR" sz="1600" u="none" dirty="0">
              <a:solidFill>
                <a:srgbClr val="002060"/>
              </a:solidFill>
              <a:latin typeface="+mn-lt"/>
            </a:endParaRPr>
          </a:p>
          <a:p>
            <a:pPr marL="811213" indent="-182563" algn="r">
              <a:buFont typeface="Wingdings" panose="05000000000000000000" pitchFamily="2" charset="2"/>
              <a:buChar char="ü"/>
            </a:pPr>
            <a:r>
              <a:rPr lang="ar-OM" sz="1600" u="none" dirty="0">
                <a:solidFill>
                  <a:srgbClr val="002060"/>
                </a:solidFill>
                <a:latin typeface="+mn-lt"/>
              </a:rPr>
              <a:t>الحساسية: لا تفوتك إنذارات</a:t>
            </a:r>
          </a:p>
          <a:p>
            <a:pPr marL="811213" indent="-182563" algn="l">
              <a:buFont typeface="Wingdings" panose="05000000000000000000" pitchFamily="2" charset="2"/>
              <a:buChar char="q"/>
            </a:pPr>
            <a:endParaRPr lang="fr-FR" sz="1600" u="none" dirty="0">
              <a:solidFill>
                <a:srgbClr val="002060"/>
              </a:solidFill>
              <a:latin typeface="+mn-lt"/>
            </a:endParaRPr>
          </a:p>
          <a:p>
            <a:pPr marL="811213" indent="-182563" algn="r">
              <a:buFont typeface="Wingdings" panose="05000000000000000000" pitchFamily="2" charset="2"/>
              <a:buChar char="ü"/>
            </a:pPr>
            <a:r>
              <a:rPr lang="ar-OM" sz="1600" u="none" dirty="0">
                <a:solidFill>
                  <a:srgbClr val="002060"/>
                </a:solidFill>
                <a:latin typeface="+mn-lt"/>
              </a:rPr>
              <a:t>الدقة: عدم إنشاء إنذارات «كاذبة»</a:t>
            </a:r>
          </a:p>
          <a:p>
            <a:pPr marL="285750" indent="-285750" algn="l">
              <a:buFont typeface="Wingdings" panose="05000000000000000000" pitchFamily="2" charset="2"/>
              <a:buChar char="q"/>
            </a:pPr>
            <a:endParaRPr lang="fr-FR" sz="1600" u="none" dirty="0">
              <a:solidFill>
                <a:srgbClr val="002060"/>
              </a:solidFill>
              <a:latin typeface="+mn-lt"/>
            </a:endParaRPr>
          </a:p>
          <a:p>
            <a:pPr marL="285750" indent="-285750" algn="r">
              <a:buFont typeface="Wingdings" panose="05000000000000000000" pitchFamily="2" charset="2"/>
              <a:buChar char="q"/>
            </a:pPr>
            <a:r>
              <a:rPr lang="ar-OM" sz="1600" u="none" dirty="0">
                <a:solidFill>
                  <a:srgbClr val="002060"/>
                </a:solidFill>
                <a:latin typeface="+mn-lt"/>
              </a:rPr>
              <a:t>انتبه تحديدًا للإنذارات المتكررة</a:t>
            </a:r>
          </a:p>
          <a:p>
            <a:pPr marL="285750" indent="-285750" algn="l">
              <a:buFont typeface="Wingdings" panose="05000000000000000000" pitchFamily="2" charset="2"/>
              <a:buChar char="q"/>
            </a:pPr>
            <a:endParaRPr lang="fr-FR" sz="1600" u="none" dirty="0">
              <a:solidFill>
                <a:srgbClr val="002060"/>
              </a:solidFill>
              <a:latin typeface="+mn-lt"/>
            </a:endParaRPr>
          </a:p>
          <a:p>
            <a:pPr marL="285750" indent="-285750" algn="r">
              <a:buFont typeface="Wingdings" panose="05000000000000000000" pitchFamily="2" charset="2"/>
              <a:buChar char="q"/>
            </a:pPr>
            <a:r>
              <a:rPr lang="ar-OM" sz="1600" u="none" dirty="0">
                <a:solidFill>
                  <a:srgbClr val="002060"/>
                </a:solidFill>
                <a:latin typeface="+mn-lt"/>
              </a:rPr>
              <a:t> قم بإجراء الفرز باللغة المحلية باستخدام أدوات الترجمة الآلية</a:t>
            </a:r>
          </a:p>
          <a:p>
            <a:pPr marL="285750" indent="-285750" algn="r">
              <a:lnSpc>
                <a:spcPct val="200000"/>
              </a:lnSpc>
              <a:buFont typeface="Wingdings" panose="05000000000000000000" pitchFamily="2" charset="2"/>
              <a:buChar char="q"/>
            </a:pPr>
            <a:r>
              <a:rPr lang="ar-OM" sz="1600" u="none" dirty="0">
                <a:solidFill>
                  <a:srgbClr val="002060"/>
                </a:solidFill>
                <a:latin typeface="+mn-lt"/>
              </a:rPr>
              <a:t>تأكد دائمًا من تاريخ التقرير</a:t>
            </a:r>
          </a:p>
          <a:p>
            <a:pPr marL="285750" indent="-285750" algn="r">
              <a:lnSpc>
                <a:spcPct val="200000"/>
              </a:lnSpc>
              <a:buFont typeface="Wingdings" panose="05000000000000000000" pitchFamily="2" charset="2"/>
              <a:buChar char="q"/>
            </a:pPr>
            <a:r>
              <a:rPr lang="ar-OM" sz="1600" u="none" dirty="0">
                <a:solidFill>
                  <a:srgbClr val="002060"/>
                </a:solidFill>
                <a:latin typeface="+mn-lt"/>
              </a:rPr>
              <a:t>ستزداد فعالية إجرائك لعملية الفرز مع زيادة الخبرة</a:t>
            </a:r>
          </a:p>
        </p:txBody>
      </p:sp>
      <p:pic>
        <p:nvPicPr>
          <p:cNvPr id="7" name="Picture 6"/>
          <p:cNvPicPr>
            <a:picLocks noChangeAspect="1"/>
          </p:cNvPicPr>
          <p:nvPr/>
        </p:nvPicPr>
        <p:blipFill>
          <a:blip r:embed="rId3"/>
          <a:stretch>
            <a:fillRect/>
          </a:stretch>
        </p:blipFill>
        <p:spPr>
          <a:xfrm>
            <a:off x="6592474" y="2835802"/>
            <a:ext cx="2893653" cy="3806231"/>
          </a:xfrm>
          <a:prstGeom prst="rect">
            <a:avLst/>
          </a:prstGeom>
        </p:spPr>
      </p:pic>
      <p:pic>
        <p:nvPicPr>
          <p:cNvPr id="8" name="Picture 2" descr="http://images.clipartpanda.com/reminder-clipart-important-post-it-md.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6094" y="1143976"/>
            <a:ext cx="2847975" cy="20288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118008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55169" y="323655"/>
            <a:ext cx="7965885" cy="590931"/>
          </a:xfrm>
          <a:prstGeom prst="rect">
            <a:avLst/>
          </a:prstGeom>
          <a:noFill/>
        </p:spPr>
        <p:txBody>
          <a:bodyPr wrap="square" rtlCol="0">
            <a:spAutoFit/>
          </a:bodyPr>
          <a:lstStyle/>
          <a:p>
            <a:pPr algn="r"/>
            <a:r>
              <a:rPr lang="ar-OM" sz="3600" u="none" dirty="0"/>
              <a:t>تحقق من فهمك</a:t>
            </a:r>
          </a:p>
        </p:txBody>
      </p:sp>
      <p:sp>
        <p:nvSpPr>
          <p:cNvPr id="5" name="TextBox 4"/>
          <p:cNvSpPr txBox="1"/>
          <p:nvPr/>
        </p:nvSpPr>
        <p:spPr>
          <a:xfrm>
            <a:off x="270105" y="1313765"/>
            <a:ext cx="10171130" cy="3964162"/>
          </a:xfrm>
          <a:prstGeom prst="rect">
            <a:avLst/>
          </a:prstGeom>
          <a:noFill/>
        </p:spPr>
        <p:txBody>
          <a:bodyPr wrap="square" rtlCol="0">
            <a:spAutoFit/>
          </a:bodyPr>
          <a:lstStyle/>
          <a:p>
            <a:pPr lvl="1" algn="r"/>
            <a:r>
              <a:rPr lang="ar-OM" sz="1800" u="none" dirty="0"/>
              <a:t>ما أنواع المصادر الرئيسية للمعلومات التي يجرى فرزها؟</a:t>
            </a:r>
          </a:p>
          <a:p>
            <a:endParaRPr lang="en-GB" sz="1800" u="none" dirty="0"/>
          </a:p>
          <a:p>
            <a:pPr algn="l"/>
            <a:endParaRPr lang="en-GB" sz="1800" u="none" dirty="0"/>
          </a:p>
          <a:p>
            <a:pPr algn="l"/>
            <a:endParaRPr lang="en-GB" sz="1800" u="none" dirty="0"/>
          </a:p>
          <a:p>
            <a:pPr algn="l"/>
            <a:endParaRPr lang="en-GB" sz="1800" u="none" dirty="0"/>
          </a:p>
          <a:p>
            <a:pPr algn="r"/>
            <a:r>
              <a:rPr lang="ar-OM" sz="1800" u="none" dirty="0"/>
              <a:t>المراقبة بناءً على الأحداث، والمراقبة بناءً على المؤشرات، ووسائل التواصل الاجتماعي، ورسائل البريد الإلكتروني</a:t>
            </a:r>
          </a:p>
          <a:p>
            <a:pPr algn="l"/>
            <a:endParaRPr lang="en-GB" sz="1800" u="none" dirty="0"/>
          </a:p>
          <a:p>
            <a:pPr algn="r"/>
            <a:r>
              <a:rPr lang="ar-OM" sz="1800" u="none" dirty="0"/>
              <a:t>الأبحاث العلمية، والمواقع الإلكترونية التحليلية لوسائل الإعلام، وصفحات الويب عن الفاشيات، والمنصات المقيدة</a:t>
            </a:r>
          </a:p>
          <a:p>
            <a:pPr algn="l"/>
            <a:endParaRPr lang="en-GB" sz="1800" u="none" dirty="0"/>
          </a:p>
          <a:p>
            <a:pPr algn="r"/>
            <a:r>
              <a:rPr lang="ar-OM" sz="1800" u="none" dirty="0"/>
              <a:t>أنظمة المراقبة القطرية، والمنصات المقيدة، والمصادر غير الرسمية، والمصادر العامة الرسمية</a:t>
            </a:r>
          </a:p>
          <a:p>
            <a:pPr algn="l"/>
            <a:endParaRPr lang="en-GB" sz="1800" u="none" dirty="0"/>
          </a:p>
          <a:p>
            <a:pPr algn="r"/>
            <a:r>
              <a:rPr lang="ar-OM" sz="1800" u="none" dirty="0"/>
              <a:t>وسائل الإعلام، والمنصات مفتوحة المصدر، ورسائل البريد الإلكتروني، و تطبيقات تجميع المعلومات عبر الويب</a:t>
            </a:r>
          </a:p>
          <a:p>
            <a:endParaRPr lang="en-GB" sz="1600" u="none" dirty="0"/>
          </a:p>
        </p:txBody>
      </p:sp>
      <p:sp>
        <p:nvSpPr>
          <p:cNvPr id="6" name="Rectangle 5"/>
          <p:cNvSpPr/>
          <p:nvPr/>
        </p:nvSpPr>
        <p:spPr>
          <a:xfrm>
            <a:off x="1070549" y="3969060"/>
            <a:ext cx="9451050" cy="405045"/>
          </a:xfrm>
          <a:prstGeom prst="rect">
            <a:avLst/>
          </a:prstGeom>
          <a:solidFill>
            <a:schemeClr val="accent1">
              <a:alpha val="3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6026254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55170" y="323655"/>
            <a:ext cx="6930770" cy="590931"/>
          </a:xfrm>
          <a:prstGeom prst="rect">
            <a:avLst/>
          </a:prstGeom>
          <a:noFill/>
        </p:spPr>
        <p:txBody>
          <a:bodyPr wrap="square" rtlCol="0">
            <a:spAutoFit/>
          </a:bodyPr>
          <a:lstStyle/>
          <a:p>
            <a:r>
              <a:rPr lang="ar-OM" sz="3600" u="none"/>
              <a:t>تحقق من فهمك</a:t>
            </a:r>
          </a:p>
        </p:txBody>
      </p:sp>
      <p:sp>
        <p:nvSpPr>
          <p:cNvPr id="5" name="TextBox 4"/>
          <p:cNvSpPr txBox="1"/>
          <p:nvPr/>
        </p:nvSpPr>
        <p:spPr>
          <a:xfrm>
            <a:off x="270105" y="1313765"/>
            <a:ext cx="10171130" cy="4924425"/>
          </a:xfrm>
          <a:prstGeom prst="rect">
            <a:avLst/>
          </a:prstGeom>
          <a:noFill/>
        </p:spPr>
        <p:txBody>
          <a:bodyPr wrap="square" rtlCol="0">
            <a:spAutoFit/>
          </a:bodyPr>
          <a:lstStyle/>
          <a:p>
            <a:r>
              <a:rPr lang="en-GB" sz="1800" u="none"/>
              <a:t>Healthmap</a:t>
            </a:r>
            <a:r>
              <a:rPr lang="ar-OM" sz="1800" u="none"/>
              <a:t> و</a:t>
            </a:r>
            <a:r>
              <a:rPr lang="en-GB" sz="1800" u="none"/>
              <a:t>Medisys</a:t>
            </a:r>
            <a:r>
              <a:rPr lang="ar-OM" sz="1800" u="none"/>
              <a:t> من أمثلة:</a:t>
            </a:r>
          </a:p>
          <a:p>
            <a:endParaRPr lang="en-GB" sz="1800" u="none" dirty="0"/>
          </a:p>
          <a:p>
            <a:pPr algn="l"/>
            <a:endParaRPr lang="en-GB" sz="1800" u="none" dirty="0"/>
          </a:p>
          <a:p>
            <a:pPr algn="r">
              <a:lnSpc>
                <a:spcPct val="200000"/>
              </a:lnSpc>
            </a:pPr>
            <a:r>
              <a:rPr lang="ar-OM" sz="2400" u="none"/>
              <a:t> المنصات المقيدة</a:t>
            </a:r>
          </a:p>
          <a:p>
            <a:pPr algn="r">
              <a:lnSpc>
                <a:spcPct val="200000"/>
              </a:lnSpc>
            </a:pPr>
            <a:r>
              <a:rPr lang="ar-OM" sz="2400" u="none"/>
              <a:t>المصادر العامة الرسمية</a:t>
            </a:r>
          </a:p>
          <a:p>
            <a:pPr algn="r">
              <a:lnSpc>
                <a:spcPct val="200000"/>
              </a:lnSpc>
            </a:pPr>
            <a:r>
              <a:rPr lang="ar-OM" sz="2400" u="none"/>
              <a:t>تطبيقات تجميع المعلومات عبر الويب</a:t>
            </a:r>
          </a:p>
          <a:p>
            <a:pPr algn="r">
              <a:lnSpc>
                <a:spcPct val="200000"/>
              </a:lnSpc>
            </a:pPr>
            <a:r>
              <a:rPr lang="ar-OM" sz="2400" u="none"/>
              <a:t>كل ما سبق</a:t>
            </a:r>
          </a:p>
          <a:p>
            <a:br>
              <a:rPr lang="ar-OM"/>
            </a:br>
            <a:endParaRPr lang="ar-OM"/>
          </a:p>
          <a:p>
            <a:endParaRPr lang="en-GB" sz="1600" u="none" dirty="0"/>
          </a:p>
        </p:txBody>
      </p:sp>
      <p:sp>
        <p:nvSpPr>
          <p:cNvPr id="7" name="Rectangle 6"/>
          <p:cNvSpPr/>
          <p:nvPr/>
        </p:nvSpPr>
        <p:spPr>
          <a:xfrm>
            <a:off x="6390786" y="4104075"/>
            <a:ext cx="4050450" cy="495055"/>
          </a:xfrm>
          <a:prstGeom prst="rect">
            <a:avLst/>
          </a:prstGeom>
          <a:solidFill>
            <a:schemeClr val="accent1">
              <a:alpha val="3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868110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o 8"/>
          <p:cNvGrpSpPr>
            <a:grpSpLocks/>
          </p:cNvGrpSpPr>
          <p:nvPr/>
        </p:nvGrpSpPr>
        <p:grpSpPr bwMode="auto">
          <a:xfrm>
            <a:off x="5557838" y="2228850"/>
            <a:ext cx="4928402" cy="2933700"/>
            <a:chOff x="393700" y="1962150"/>
            <a:chExt cx="3911600" cy="2933700"/>
          </a:xfrm>
        </p:grpSpPr>
        <p:sp>
          <p:nvSpPr>
            <p:cNvPr id="3" name="Rettangolo 9"/>
            <p:cNvSpPr>
              <a:spLocks noChangeArrowheads="1"/>
            </p:cNvSpPr>
            <p:nvPr/>
          </p:nvSpPr>
          <p:spPr bwMode="auto">
            <a:xfrm>
              <a:off x="393700" y="1962150"/>
              <a:ext cx="3911600" cy="400050"/>
            </a:xfrm>
            <a:prstGeom prst="rect">
              <a:avLst/>
            </a:prstGeom>
            <a:solidFill>
              <a:srgbClr val="69AE23"/>
            </a:solidFill>
            <a:ln w="28575" algn="ctr">
              <a:noFill/>
              <a:round/>
              <a:headEnd/>
              <a:tailEnd/>
            </a:ln>
          </p:spPr>
          <p:txBody>
            <a:bodyPr wrap="none" anchor="ctr"/>
            <a:lstStyle/>
            <a:p>
              <a:endParaRPr lang="it-IT"/>
            </a:p>
          </p:txBody>
        </p:sp>
        <p:sp>
          <p:nvSpPr>
            <p:cNvPr id="4" name="Rettangolo 10"/>
            <p:cNvSpPr/>
            <p:nvPr/>
          </p:nvSpPr>
          <p:spPr bwMode="auto">
            <a:xfrm>
              <a:off x="393700" y="1962150"/>
              <a:ext cx="3911600" cy="2933700"/>
            </a:xfrm>
            <a:prstGeom prst="rect">
              <a:avLst/>
            </a:prstGeom>
            <a:noFill/>
            <a:ln w="12700" cap="flat" cmpd="sng" algn="ctr">
              <a:solidFill>
                <a:schemeClr val="tx1">
                  <a:alpha val="51000"/>
                </a:schemeClr>
              </a:solidFill>
              <a:prstDash val="solid"/>
              <a:round/>
              <a:headEnd type="none" w="med" len="med"/>
              <a:tailEnd type="none" w="med" len="med"/>
            </a:ln>
            <a:effectLst>
              <a:outerShdw blurRad="76200" algn="ctr" rotWithShape="0">
                <a:prstClr val="black"/>
              </a:outerShdw>
            </a:effectLst>
          </p:spPr>
          <p:txBody>
            <a:bodyPr wrap="none" anchor="ctr"/>
            <a:lstStyle/>
            <a:p>
              <a:pPr>
                <a:defRPr/>
              </a:pPr>
              <a:endParaRPr lang="it-IT"/>
            </a:p>
          </p:txBody>
        </p:sp>
      </p:grpSp>
      <p:grpSp>
        <p:nvGrpSpPr>
          <p:cNvPr id="6" name="Gruppo 7"/>
          <p:cNvGrpSpPr>
            <a:grpSpLocks/>
          </p:cNvGrpSpPr>
          <p:nvPr/>
        </p:nvGrpSpPr>
        <p:grpSpPr bwMode="auto">
          <a:xfrm>
            <a:off x="465138" y="2228850"/>
            <a:ext cx="4621212" cy="2933700"/>
            <a:chOff x="393700" y="1962150"/>
            <a:chExt cx="3911600" cy="2933700"/>
          </a:xfrm>
        </p:grpSpPr>
        <p:sp>
          <p:nvSpPr>
            <p:cNvPr id="7" name="Rettangolo 6"/>
            <p:cNvSpPr>
              <a:spLocks noChangeArrowheads="1"/>
            </p:cNvSpPr>
            <p:nvPr/>
          </p:nvSpPr>
          <p:spPr bwMode="auto">
            <a:xfrm>
              <a:off x="393700" y="1962150"/>
              <a:ext cx="3911600" cy="400050"/>
            </a:xfrm>
            <a:prstGeom prst="rect">
              <a:avLst/>
            </a:prstGeom>
            <a:solidFill>
              <a:srgbClr val="69AE23"/>
            </a:solidFill>
            <a:ln w="28575" algn="ctr">
              <a:noFill/>
              <a:round/>
              <a:headEnd/>
              <a:tailEnd/>
            </a:ln>
          </p:spPr>
          <p:txBody>
            <a:bodyPr wrap="none" anchor="ctr"/>
            <a:lstStyle/>
            <a:p>
              <a:endParaRPr lang="it-IT"/>
            </a:p>
          </p:txBody>
        </p:sp>
        <p:sp>
          <p:nvSpPr>
            <p:cNvPr id="8" name="Rettangolo 5"/>
            <p:cNvSpPr/>
            <p:nvPr/>
          </p:nvSpPr>
          <p:spPr bwMode="auto">
            <a:xfrm>
              <a:off x="393700" y="1962150"/>
              <a:ext cx="3911600" cy="2933700"/>
            </a:xfrm>
            <a:prstGeom prst="rect">
              <a:avLst/>
            </a:prstGeom>
            <a:noFill/>
            <a:ln w="12700" cap="flat" cmpd="sng" algn="ctr">
              <a:solidFill>
                <a:schemeClr val="tx1">
                  <a:alpha val="51000"/>
                </a:schemeClr>
              </a:solidFill>
              <a:prstDash val="solid"/>
              <a:round/>
              <a:headEnd type="none" w="med" len="med"/>
              <a:tailEnd type="none" w="med" len="med"/>
            </a:ln>
            <a:effectLst>
              <a:outerShdw blurRad="76200" algn="ctr" rotWithShape="0">
                <a:prstClr val="black"/>
              </a:outerShdw>
            </a:effectLst>
          </p:spPr>
          <p:txBody>
            <a:bodyPr wrap="none" anchor="ctr"/>
            <a:lstStyle/>
            <a:p>
              <a:pPr>
                <a:defRPr/>
              </a:pPr>
              <a:endParaRPr lang="it-IT"/>
            </a:p>
          </p:txBody>
        </p:sp>
      </p:grpSp>
      <p:sp>
        <p:nvSpPr>
          <p:cNvPr id="9" name="Text Box 23"/>
          <p:cNvSpPr txBox="1">
            <a:spLocks noChangeArrowheads="1"/>
          </p:cNvSpPr>
          <p:nvPr/>
        </p:nvSpPr>
        <p:spPr bwMode="auto">
          <a:xfrm>
            <a:off x="5414311" y="2269610"/>
            <a:ext cx="4762899" cy="2554545"/>
          </a:xfrm>
          <a:prstGeom prst="rect">
            <a:avLst/>
          </a:prstGeom>
          <a:noFill/>
          <a:ln w="9525">
            <a:noFill/>
            <a:miter lim="800000"/>
            <a:headEnd/>
            <a:tailEnd/>
          </a:ln>
        </p:spPr>
        <p:txBody>
          <a:bodyPr wrap="square">
            <a:spAutoFit/>
          </a:bodyPr>
          <a:lstStyle/>
          <a:p>
            <a:pPr algn="r">
              <a:lnSpc>
                <a:spcPct val="100000"/>
              </a:lnSpc>
              <a:spcBef>
                <a:spcPct val="0"/>
              </a:spcBef>
            </a:pPr>
            <a:r>
              <a:rPr lang="ar-OM" sz="1600" b="1" u="none" dirty="0">
                <a:solidFill>
                  <a:schemeClr val="bg1"/>
                </a:solidFill>
                <a:latin typeface="Arial" charset="0"/>
              </a:rPr>
              <a:t>الفهرس</a:t>
            </a:r>
          </a:p>
          <a:p>
            <a:pPr algn="l">
              <a:lnSpc>
                <a:spcPct val="100000"/>
              </a:lnSpc>
              <a:spcBef>
                <a:spcPct val="0"/>
              </a:spcBef>
            </a:pPr>
            <a:endParaRPr lang="it-IT" sz="1600" b="1" u="none" dirty="0">
              <a:latin typeface="Arial" charset="0"/>
            </a:endParaRPr>
          </a:p>
          <a:p>
            <a:pPr algn="r">
              <a:lnSpc>
                <a:spcPct val="100000"/>
              </a:lnSpc>
              <a:spcBef>
                <a:spcPct val="0"/>
              </a:spcBef>
            </a:pPr>
            <a:r>
              <a:rPr lang="ar-OM" sz="1600" u="none" dirty="0">
                <a:latin typeface="Arial" charset="0"/>
                <a:cs typeface="Times New Roman" pitchFamily="18" charset="0"/>
              </a:rPr>
              <a:t>في هذه الوحدة استعرضنا الموضوعات التالية:</a:t>
            </a:r>
          </a:p>
          <a:p>
            <a:pPr algn="l">
              <a:lnSpc>
                <a:spcPct val="100000"/>
              </a:lnSpc>
              <a:spcBef>
                <a:spcPct val="0"/>
              </a:spcBef>
            </a:pPr>
            <a:endParaRPr lang="it-IT" sz="1600" u="none" dirty="0">
              <a:latin typeface="Arial" charset="0"/>
              <a:cs typeface="Times New Roman" pitchFamily="18" charset="0"/>
            </a:endParaRPr>
          </a:p>
          <a:p>
            <a:pPr algn="r">
              <a:lnSpc>
                <a:spcPct val="100000"/>
              </a:lnSpc>
              <a:spcBef>
                <a:spcPct val="0"/>
              </a:spcBef>
              <a:buFontTx/>
              <a:buChar char="•"/>
            </a:pPr>
            <a:r>
              <a:rPr lang="ar-OM" sz="1600" u="none" dirty="0">
                <a:latin typeface="Arial" charset="0"/>
                <a:cs typeface="Times New Roman" pitchFamily="18" charset="0"/>
              </a:rPr>
              <a:t> تعريف الفرز</a:t>
            </a:r>
          </a:p>
          <a:p>
            <a:pPr algn="r">
              <a:lnSpc>
                <a:spcPct val="100000"/>
              </a:lnSpc>
              <a:spcBef>
                <a:spcPct val="0"/>
              </a:spcBef>
              <a:buFontTx/>
              <a:buChar char="•"/>
            </a:pPr>
            <a:r>
              <a:rPr lang="ar-OM" sz="1600" u="none" dirty="0">
                <a:latin typeface="Arial" charset="0"/>
                <a:cs typeface="Times New Roman" pitchFamily="18" charset="0"/>
              </a:rPr>
              <a:t> المراقبة بناءً على المؤشرات (</a:t>
            </a:r>
            <a:r>
              <a:rPr lang="en-GB" sz="1600" u="none" dirty="0">
                <a:latin typeface="Arial" charset="0"/>
                <a:cs typeface="Times New Roman" pitchFamily="18" charset="0"/>
              </a:rPr>
              <a:t>IBS</a:t>
            </a:r>
            <a:r>
              <a:rPr lang="ar-OM" sz="1600" u="none" dirty="0">
                <a:latin typeface="Arial" charset="0"/>
                <a:cs typeface="Times New Roman" pitchFamily="18" charset="0"/>
              </a:rPr>
              <a:t>)</a:t>
            </a:r>
          </a:p>
          <a:p>
            <a:pPr algn="r">
              <a:lnSpc>
                <a:spcPct val="100000"/>
              </a:lnSpc>
              <a:spcBef>
                <a:spcPct val="0"/>
              </a:spcBef>
              <a:buFontTx/>
              <a:buChar char="•"/>
            </a:pPr>
            <a:r>
              <a:rPr lang="ar-OM" sz="1600" u="none" dirty="0">
                <a:latin typeface="Arial" charset="0"/>
                <a:cs typeface="Times New Roman" pitchFamily="18" charset="0"/>
              </a:rPr>
              <a:t> المراقبة بناءً على الأحداث (</a:t>
            </a:r>
            <a:r>
              <a:rPr lang="en-GB" sz="1600" u="none" dirty="0">
                <a:latin typeface="Arial" charset="0"/>
                <a:cs typeface="Times New Roman" pitchFamily="18" charset="0"/>
              </a:rPr>
              <a:t>EBS</a:t>
            </a:r>
            <a:r>
              <a:rPr lang="ar-OM" sz="1600" u="none" dirty="0">
                <a:latin typeface="Arial" charset="0"/>
                <a:cs typeface="Times New Roman" pitchFamily="18" charset="0"/>
              </a:rPr>
              <a:t>)</a:t>
            </a:r>
          </a:p>
          <a:p>
            <a:pPr algn="r">
              <a:lnSpc>
                <a:spcPct val="100000"/>
              </a:lnSpc>
              <a:spcBef>
                <a:spcPct val="0"/>
              </a:spcBef>
              <a:buFontTx/>
              <a:buChar char="•"/>
            </a:pPr>
            <a:r>
              <a:rPr lang="ar-OM" sz="1600" u="none" dirty="0">
                <a:latin typeface="Arial" charset="0"/>
                <a:cs typeface="Times New Roman" pitchFamily="18" charset="0"/>
              </a:rPr>
              <a:t> مصادر الاستخبارات الوبائية</a:t>
            </a:r>
          </a:p>
          <a:p>
            <a:pPr algn="l">
              <a:lnSpc>
                <a:spcPct val="100000"/>
              </a:lnSpc>
              <a:spcBef>
                <a:spcPct val="0"/>
              </a:spcBef>
              <a:buFontTx/>
              <a:buChar char="•"/>
            </a:pPr>
            <a:endParaRPr lang="it-IT" sz="1600" u="none" dirty="0">
              <a:latin typeface="Arial" charset="0"/>
              <a:cs typeface="Times New Roman" pitchFamily="18" charset="0"/>
            </a:endParaRPr>
          </a:p>
          <a:p>
            <a:pPr algn="l">
              <a:lnSpc>
                <a:spcPct val="100000"/>
              </a:lnSpc>
              <a:spcBef>
                <a:spcPct val="0"/>
              </a:spcBef>
              <a:buFontTx/>
              <a:buChar char="•"/>
            </a:pPr>
            <a:endParaRPr lang="en-GB" sz="1600" u="none" dirty="0">
              <a:latin typeface="Arial" charset="0"/>
              <a:cs typeface="Times New Roman" pitchFamily="18" charset="0"/>
            </a:endParaRPr>
          </a:p>
        </p:txBody>
      </p:sp>
      <p:sp>
        <p:nvSpPr>
          <p:cNvPr id="5" name="Text Box 22"/>
          <p:cNvSpPr txBox="1">
            <a:spLocks noChangeArrowheads="1"/>
          </p:cNvSpPr>
          <p:nvPr/>
        </p:nvSpPr>
        <p:spPr bwMode="auto">
          <a:xfrm>
            <a:off x="720154" y="2322452"/>
            <a:ext cx="4140461" cy="4031873"/>
          </a:xfrm>
          <a:prstGeom prst="rect">
            <a:avLst/>
          </a:prstGeom>
          <a:noFill/>
          <a:ln w="9525">
            <a:noFill/>
            <a:miter lim="800000"/>
            <a:headEnd/>
            <a:tailEnd/>
          </a:ln>
        </p:spPr>
        <p:txBody>
          <a:bodyPr wrap="square">
            <a:spAutoFit/>
          </a:bodyPr>
          <a:lstStyle/>
          <a:p>
            <a:pPr marL="190500" indent="-187325" algn="r">
              <a:lnSpc>
                <a:spcPct val="100000"/>
              </a:lnSpc>
              <a:spcBef>
                <a:spcPct val="0"/>
              </a:spcBef>
            </a:pPr>
            <a:r>
              <a:rPr lang="ar-OM" sz="1600" b="1" u="none" noProof="1">
                <a:solidFill>
                  <a:schemeClr val="bg1"/>
                </a:solidFill>
                <a:latin typeface="Arial" charset="0"/>
              </a:rPr>
              <a:t>لقد فهمت...</a:t>
            </a:r>
          </a:p>
          <a:p>
            <a:pPr marL="190500" indent="-187325" algn="l">
              <a:lnSpc>
                <a:spcPct val="100000"/>
              </a:lnSpc>
              <a:spcBef>
                <a:spcPct val="0"/>
              </a:spcBef>
            </a:pPr>
            <a:endParaRPr lang="it-IT" sz="1600" b="1" u="none" noProof="1">
              <a:latin typeface="Arial" charset="0"/>
            </a:endParaRPr>
          </a:p>
          <a:p>
            <a:pPr marL="190500" indent="-187325" algn="r">
              <a:lnSpc>
                <a:spcPct val="100000"/>
              </a:lnSpc>
              <a:spcBef>
                <a:spcPct val="0"/>
              </a:spcBef>
            </a:pPr>
            <a:r>
              <a:rPr lang="ar-OM" sz="1600" u="none" noProof="1">
                <a:latin typeface="Arial" charset="0"/>
                <a:cs typeface="Times New Roman" pitchFamily="18" charset="0"/>
              </a:rPr>
              <a:t> لماذا نستخدم كلا من المراقبة بناءً على المؤشرات والمراقبة بناءً على الأحداث</a:t>
            </a:r>
          </a:p>
          <a:p>
            <a:pPr marL="190500" indent="-187325" algn="r">
              <a:lnSpc>
                <a:spcPct val="100000"/>
              </a:lnSpc>
              <a:spcBef>
                <a:spcPct val="0"/>
              </a:spcBef>
            </a:pPr>
            <a:r>
              <a:rPr lang="ar-OM" sz="1600" u="none" noProof="1">
                <a:latin typeface="Arial" charset="0"/>
                <a:cs typeface="Times New Roman" pitchFamily="18" charset="0"/>
              </a:rPr>
              <a:t>ما مميزات وعيوب هذه الأنظمة</a:t>
            </a:r>
          </a:p>
          <a:p>
            <a:pPr marL="190500" indent="-187325" algn="l">
              <a:lnSpc>
                <a:spcPct val="100000"/>
              </a:lnSpc>
              <a:spcBef>
                <a:spcPct val="0"/>
              </a:spcBef>
            </a:pPr>
            <a:endParaRPr lang="it-IT" sz="1600" u="none" noProof="1">
              <a:latin typeface="Arial" charset="0"/>
              <a:cs typeface="Times New Roman" pitchFamily="18" charset="0"/>
            </a:endParaRPr>
          </a:p>
          <a:p>
            <a:pPr marL="190500" indent="-187325" algn="r">
              <a:lnSpc>
                <a:spcPct val="100000"/>
              </a:lnSpc>
              <a:spcBef>
                <a:spcPct val="0"/>
              </a:spcBef>
            </a:pPr>
            <a:r>
              <a:rPr lang="ar-OM" sz="1600" u="none" noProof="1">
                <a:latin typeface="Arial" charset="0"/>
                <a:cs typeface="Times New Roman" pitchFamily="18" charset="0"/>
              </a:rPr>
              <a:t>مصادر إجراء الفرز</a:t>
            </a:r>
          </a:p>
          <a:p>
            <a:pPr marL="190500" indent="-187325" algn="r">
              <a:lnSpc>
                <a:spcPct val="100000"/>
              </a:lnSpc>
              <a:spcBef>
                <a:spcPct val="0"/>
              </a:spcBef>
            </a:pPr>
            <a:r>
              <a:rPr lang="ar-OM" sz="1600" u="none" noProof="1">
                <a:latin typeface="Arial" charset="0"/>
                <a:cs typeface="Times New Roman" pitchFamily="18" charset="0"/>
              </a:rPr>
              <a:t>ما هي تطبيقات تجميع المعلومات عبر الويب</a:t>
            </a:r>
          </a:p>
          <a:p>
            <a:pPr marL="190500" indent="-187325" algn="r">
              <a:lnSpc>
                <a:spcPct val="100000"/>
              </a:lnSpc>
              <a:spcBef>
                <a:spcPct val="0"/>
              </a:spcBef>
            </a:pPr>
            <a:r>
              <a:rPr lang="ar-OM" sz="1600" u="none" noProof="1">
                <a:latin typeface="Arial" charset="0"/>
              </a:rPr>
              <a:t>كيفية استخدام وسائل التواصل الاجتماعي لإجراء عملية الفرز</a:t>
            </a:r>
          </a:p>
          <a:p>
            <a:pPr marL="3175" algn="l">
              <a:lnSpc>
                <a:spcPct val="100000"/>
              </a:lnSpc>
              <a:spcBef>
                <a:spcPct val="0"/>
              </a:spcBef>
            </a:pPr>
            <a:endParaRPr lang="it-IT" sz="1600" u="none" noProof="1">
              <a:latin typeface="Arial" charset="0"/>
              <a:cs typeface="Times New Roman" pitchFamily="18" charset="0"/>
            </a:endParaRPr>
          </a:p>
          <a:p>
            <a:pPr marL="190500" indent="-187325" algn="l">
              <a:lnSpc>
                <a:spcPct val="100000"/>
              </a:lnSpc>
              <a:spcBef>
                <a:spcPct val="0"/>
              </a:spcBef>
              <a:buFontTx/>
              <a:buChar char="•"/>
            </a:pPr>
            <a:endParaRPr lang="en-US" sz="1600" u="none" dirty="0">
              <a:latin typeface="Arial" charset="0"/>
              <a:cs typeface="Times New Roman" pitchFamily="18" charset="0"/>
            </a:endParaRPr>
          </a:p>
          <a:p>
            <a:pPr marL="190500" indent="-187325" algn="l">
              <a:lnSpc>
                <a:spcPct val="100000"/>
              </a:lnSpc>
              <a:spcBef>
                <a:spcPct val="0"/>
              </a:spcBef>
              <a:buFontTx/>
              <a:buChar char="•"/>
            </a:pPr>
            <a:endParaRPr lang="en-US" sz="1600" u="none" dirty="0">
              <a:latin typeface="Arial" charset="0"/>
              <a:cs typeface="Times New Roman" pitchFamily="18" charset="0"/>
            </a:endParaRPr>
          </a:p>
          <a:p>
            <a:pPr marL="190500" indent="-187325" algn="l">
              <a:lnSpc>
                <a:spcPct val="100000"/>
              </a:lnSpc>
              <a:spcBef>
                <a:spcPct val="0"/>
              </a:spcBef>
              <a:buFontTx/>
              <a:buChar char="•"/>
            </a:pPr>
            <a:endParaRPr lang="en-US" sz="1600" u="none" dirty="0">
              <a:latin typeface="Arial" charset="0"/>
              <a:cs typeface="Times New Roman" pitchFamily="18" charset="0"/>
            </a:endParaRPr>
          </a:p>
          <a:p>
            <a:pPr marL="190500" indent="-187325" algn="l">
              <a:lnSpc>
                <a:spcPct val="100000"/>
              </a:lnSpc>
              <a:spcBef>
                <a:spcPct val="0"/>
              </a:spcBef>
              <a:buFontTx/>
              <a:buChar char="•"/>
            </a:pPr>
            <a:endParaRPr lang="en-US" sz="1600" u="none" dirty="0">
              <a:latin typeface="Arial" charset="0"/>
              <a:cs typeface="Times New Roman" pitchFamily="18" charset="0"/>
            </a:endParaRPr>
          </a:p>
          <a:p>
            <a:pPr marL="190500" indent="-187325" algn="l">
              <a:lnSpc>
                <a:spcPct val="100000"/>
              </a:lnSpc>
              <a:spcBef>
                <a:spcPct val="0"/>
              </a:spcBef>
              <a:buFontTx/>
              <a:buChar char="•"/>
            </a:pPr>
            <a:endParaRPr lang="en-US" sz="1600" u="none" dirty="0">
              <a:latin typeface="Arial" charset="0"/>
              <a:cs typeface="Times New Roman" pitchFamily="18" charset="0"/>
            </a:endParaRPr>
          </a:p>
          <a:p>
            <a:pPr marL="190500" indent="-187325" algn="l">
              <a:lnSpc>
                <a:spcPct val="100000"/>
              </a:lnSpc>
              <a:spcBef>
                <a:spcPct val="0"/>
              </a:spcBef>
              <a:buFontTx/>
              <a:buChar char="•"/>
            </a:pPr>
            <a:endParaRPr lang="en-US" sz="1600" u="none" dirty="0">
              <a:latin typeface="Arial" charset="0"/>
              <a:cs typeface="Times New Roman" pitchFamily="18" charset="0"/>
            </a:endParaRPr>
          </a:p>
        </p:txBody>
      </p:sp>
    </p:spTree>
    <p:extLst>
      <p:ext uri="{BB962C8B-B14F-4D97-AF65-F5344CB8AC3E}">
        <p14:creationId xmlns:p14="http://schemas.microsoft.com/office/powerpoint/2010/main" val="64113457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asellaDiTesto 5"/>
          <p:cNvSpPr txBox="1">
            <a:spLocks noChangeArrowheads="1"/>
          </p:cNvSpPr>
          <p:nvPr/>
        </p:nvSpPr>
        <p:spPr bwMode="auto">
          <a:xfrm>
            <a:off x="2333625" y="3251200"/>
            <a:ext cx="6245225" cy="708025"/>
          </a:xfrm>
          <a:prstGeom prst="rect">
            <a:avLst/>
          </a:prstGeom>
          <a:noFill/>
          <a:ln w="9525">
            <a:noFill/>
            <a:miter lim="800000"/>
            <a:headEnd/>
            <a:tailEnd/>
          </a:ln>
        </p:spPr>
        <p:txBody>
          <a:bodyPr>
            <a:spAutoFit/>
          </a:bodyPr>
          <a:lstStyle/>
          <a:p>
            <a:r>
              <a:rPr lang="ar-OM" sz="2000" u="none">
                <a:latin typeface="Tahoma" pitchFamily="34" charset="0"/>
                <a:cs typeface="Tahoma" pitchFamily="34" charset="0"/>
              </a:rPr>
              <a:t>أحسنتم صنعًا!</a:t>
            </a:r>
          </a:p>
          <a:p>
            <a:r>
              <a:rPr lang="ar-OM" sz="2000" u="none">
                <a:latin typeface="Tahoma" pitchFamily="34" charset="0"/>
                <a:cs typeface="Tahoma" pitchFamily="34" charset="0"/>
              </a:rPr>
              <a:t>لقد أكملتم الوحدة.</a:t>
            </a:r>
          </a:p>
        </p:txBody>
      </p:sp>
      <p:sp>
        <p:nvSpPr>
          <p:cNvPr id="4" name="Rettangolo 3"/>
          <p:cNvSpPr/>
          <p:nvPr/>
        </p:nvSpPr>
        <p:spPr bwMode="auto">
          <a:xfrm>
            <a:off x="938213" y="2940050"/>
            <a:ext cx="8924925" cy="1377950"/>
          </a:xfrm>
          <a:prstGeom prst="rect">
            <a:avLst/>
          </a:prstGeom>
          <a:noFill/>
          <a:ln w="12700" cap="flat" cmpd="sng" algn="ctr">
            <a:solidFill>
              <a:schemeClr val="tx1">
                <a:alpha val="51000"/>
              </a:schemeClr>
            </a:solidFill>
            <a:prstDash val="solid"/>
            <a:round/>
            <a:headEnd type="none" w="med" len="med"/>
            <a:tailEnd type="none" w="med" len="med"/>
          </a:ln>
          <a:effectLst>
            <a:outerShdw blurRad="76200" algn="ctr" rotWithShape="0">
              <a:prstClr val="black"/>
            </a:outerShdw>
          </a:effectLst>
        </p:spPr>
        <p:txBody>
          <a:bodyPr wrap="none" anchor="ctr"/>
          <a:lstStyle/>
          <a:p>
            <a:pPr>
              <a:defRPr/>
            </a:pPr>
            <a:endParaRPr lang="it-IT"/>
          </a:p>
        </p:txBody>
      </p:sp>
      <p:sp>
        <p:nvSpPr>
          <p:cNvPr id="6" name="Rectangle 3"/>
          <p:cNvSpPr txBox="1">
            <a:spLocks noChangeArrowheads="1"/>
          </p:cNvSpPr>
          <p:nvPr/>
        </p:nvSpPr>
        <p:spPr bwMode="auto">
          <a:xfrm>
            <a:off x="8866060" y="2628900"/>
            <a:ext cx="1452562" cy="622300"/>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a:lstStyle/>
          <a:p>
            <a:pPr algn="r"/>
            <a:r>
              <a:rPr lang="en-US" sz="1600" u="none" dirty="0"/>
              <a:t> </a:t>
            </a:r>
            <a:r>
              <a:rPr lang="ar-SA" sz="1600" b="1" u="none" dirty="0"/>
              <a:t>أيقونة</a:t>
            </a:r>
            <a:endParaRPr lang="fr-LU" sz="1600" u="none" dirty="0"/>
          </a:p>
          <a:p>
            <a:pPr marL="182563" indent="-225425" algn="r" defTabSz="820738" eaLnBrk="0" hangingPunct="0">
              <a:buClr>
                <a:srgbClr val="7FBF1A"/>
              </a:buClr>
              <a:buSzPct val="80000"/>
              <a:tabLst>
                <a:tab pos="341313" algn="l"/>
                <a:tab pos="1150938" algn="l"/>
              </a:tabLst>
              <a:defRPr/>
            </a:pPr>
            <a:r>
              <a:rPr lang="ar-SA" sz="1600" u="none" dirty="0"/>
              <a:t>لوحة عرض سوداء</a:t>
            </a:r>
            <a:endParaRPr lang="it-IT" sz="2000" b="1" u="none" dirty="0">
              <a:latin typeface="Arial" charset="0"/>
              <a:cs typeface="Arial" charset="0"/>
            </a:endParaRPr>
          </a:p>
        </p:txBody>
      </p:sp>
      <p:sp>
        <p:nvSpPr>
          <p:cNvPr id="24581" name="Text Box 4"/>
          <p:cNvSpPr txBox="1">
            <a:spLocks noChangeArrowheads="1"/>
          </p:cNvSpPr>
          <p:nvPr/>
        </p:nvSpPr>
        <p:spPr bwMode="auto">
          <a:xfrm>
            <a:off x="1252538" y="865188"/>
            <a:ext cx="7315200" cy="341312"/>
          </a:xfrm>
          <a:prstGeom prst="rect">
            <a:avLst/>
          </a:prstGeom>
          <a:noFill/>
          <a:ln w="9525" algn="ctr">
            <a:noFill/>
            <a:miter lim="800000"/>
            <a:headEnd/>
            <a:tailEnd/>
          </a:ln>
        </p:spPr>
        <p:txBody>
          <a:bodyPr>
            <a:spAutoFit/>
          </a:bodyPr>
          <a:lstStyle/>
          <a:p>
            <a:pPr algn="r">
              <a:spcBef>
                <a:spcPct val="50000"/>
              </a:spcBef>
            </a:pPr>
            <a:r>
              <a:rPr lang="ar-OM" sz="1800" b="1" u="none" dirty="0">
                <a:solidFill>
                  <a:srgbClr val="69AE23"/>
                </a:solidFill>
                <a:latin typeface="Arial" charset="0"/>
              </a:rPr>
              <a:t>الخلاصة</a:t>
            </a:r>
          </a:p>
        </p:txBody>
      </p:sp>
    </p:spTree>
    <p:extLst>
      <p:ext uri="{BB962C8B-B14F-4D97-AF65-F5344CB8AC3E}">
        <p14:creationId xmlns:p14="http://schemas.microsoft.com/office/powerpoint/2010/main" val="227628757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ChangeArrowheads="1"/>
          </p:cNvSpPr>
          <p:nvPr/>
        </p:nvSpPr>
        <p:spPr bwMode="auto">
          <a:xfrm>
            <a:off x="1084313" y="202385"/>
            <a:ext cx="7601727" cy="480131"/>
          </a:xfrm>
          <a:prstGeom prst="rect">
            <a:avLst/>
          </a:prstGeom>
          <a:noFill/>
          <a:ln w="9525">
            <a:noFill/>
            <a:miter lim="800000"/>
            <a:headEnd/>
            <a:tailEnd/>
          </a:ln>
        </p:spPr>
        <p:txBody>
          <a:bodyPr wrap="square">
            <a:spAutoFit/>
          </a:bodyPr>
          <a:lstStyle/>
          <a:p>
            <a:pPr algn="r"/>
            <a:r>
              <a:rPr lang="ar-OM" sz="2800" dirty="0">
                <a:solidFill>
                  <a:srgbClr val="002060"/>
                </a:solidFill>
                <a:latin typeface="Calibri" pitchFamily="34" charset="0"/>
                <a:cs typeface="Calibri" pitchFamily="34" charset="0"/>
              </a:rPr>
              <a:t>لماذا المراقبة بناءً على الأحداث؟</a:t>
            </a:r>
          </a:p>
        </p:txBody>
      </p:sp>
      <p:grpSp>
        <p:nvGrpSpPr>
          <p:cNvPr id="5" name="Group 4">
            <a:extLst>
              <a:ext uri="{FF2B5EF4-FFF2-40B4-BE49-F238E27FC236}">
                <a16:creationId xmlns:a16="http://schemas.microsoft.com/office/drawing/2014/main" id="{FDC34ECC-6258-4736-8CF9-D1B3F9BF0939}"/>
              </a:ext>
            </a:extLst>
          </p:cNvPr>
          <p:cNvGrpSpPr/>
          <p:nvPr/>
        </p:nvGrpSpPr>
        <p:grpSpPr>
          <a:xfrm>
            <a:off x="5750356" y="1628800"/>
            <a:ext cx="4277344" cy="3481553"/>
            <a:chOff x="450515" y="1226372"/>
            <a:chExt cx="4277344" cy="3481553"/>
          </a:xfrm>
        </p:grpSpPr>
        <p:pic>
          <p:nvPicPr>
            <p:cNvPr id="18435"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948" t="1593" r="747" b="1424"/>
            <a:stretch/>
          </p:blipFill>
          <p:spPr bwMode="auto">
            <a:xfrm>
              <a:off x="508160" y="3067050"/>
              <a:ext cx="4162053" cy="1640875"/>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2158" t="7558"/>
            <a:stretch/>
          </p:blipFill>
          <p:spPr bwMode="auto">
            <a:xfrm>
              <a:off x="450515" y="1226372"/>
              <a:ext cx="4277344" cy="58244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2" name="TextBox 1">
              <a:extLst>
                <a:ext uri="{FF2B5EF4-FFF2-40B4-BE49-F238E27FC236}">
                  <a16:creationId xmlns:a16="http://schemas.microsoft.com/office/drawing/2014/main" id="{D86A6E79-D16F-4970-9790-9D32C43FE84F}"/>
                </a:ext>
              </a:extLst>
            </p:cNvPr>
            <p:cNvSpPr txBox="1"/>
            <p:nvPr/>
          </p:nvSpPr>
          <p:spPr>
            <a:xfrm>
              <a:off x="450515" y="2033844"/>
              <a:ext cx="4219698" cy="590931"/>
            </a:xfrm>
            <a:prstGeom prst="rect">
              <a:avLst/>
            </a:prstGeom>
            <a:solidFill>
              <a:schemeClr val="bg2"/>
            </a:solidFill>
          </p:spPr>
          <p:txBody>
            <a:bodyPr wrap="square" rtlCol="0">
              <a:spAutoFit/>
            </a:bodyPr>
            <a:lstStyle/>
            <a:p>
              <a:pPr marL="171450" indent="-171450" algn="r">
                <a:buFont typeface="Arial" panose="020B0604020202020204" pitchFamily="34" charset="0"/>
                <a:buChar char="•"/>
              </a:pPr>
              <a:r>
                <a:rPr lang="ar-OM" u="none" dirty="0">
                  <a:latin typeface="+mj-lt"/>
                </a:rPr>
                <a:t>تهدف إلى رصد </a:t>
              </a:r>
              <a:r>
                <a:rPr lang="ar-OM" b="1" u="none" dirty="0">
                  <a:latin typeface="+mj-lt"/>
                </a:rPr>
                <a:t>أنماط المرض غير العادية</a:t>
              </a:r>
              <a:r>
                <a:rPr lang="ar-OM" u="none" dirty="0">
                  <a:latin typeface="+mj-lt"/>
                </a:rPr>
                <a:t> من خلال تحليل </a:t>
              </a:r>
              <a:r>
                <a:rPr lang="ar-OM" b="1" u="none" dirty="0">
                  <a:latin typeface="+mj-lt"/>
                </a:rPr>
                <a:t>المؤشرات المشتركة</a:t>
              </a:r>
              <a:r>
                <a:rPr lang="ar-OM" u="none" dirty="0">
                  <a:latin typeface="+mj-lt"/>
                </a:rPr>
                <a:t> (عدد الحالات مقارنة بنفس الفترة من السنوات الماضية، النسب، المعدلات، التوجهات...) وتفسيرها</a:t>
              </a:r>
            </a:p>
          </p:txBody>
        </p:sp>
        <p:sp>
          <p:nvSpPr>
            <p:cNvPr id="3" name="TextBox 2">
              <a:extLst>
                <a:ext uri="{FF2B5EF4-FFF2-40B4-BE49-F238E27FC236}">
                  <a16:creationId xmlns:a16="http://schemas.microsoft.com/office/drawing/2014/main" id="{67A09ECD-68E9-455F-9280-7CF5F6164ED5}"/>
                </a:ext>
              </a:extLst>
            </p:cNvPr>
            <p:cNvSpPr txBox="1"/>
            <p:nvPr/>
          </p:nvSpPr>
          <p:spPr>
            <a:xfrm>
              <a:off x="540135" y="1313765"/>
              <a:ext cx="3985322" cy="424732"/>
            </a:xfrm>
            <a:prstGeom prst="rect">
              <a:avLst/>
            </a:prstGeom>
            <a:noFill/>
          </p:spPr>
          <p:txBody>
            <a:bodyPr wrap="none" rtlCol="0">
              <a:spAutoFit/>
            </a:bodyPr>
            <a:lstStyle/>
            <a:p>
              <a:pPr algn="r"/>
              <a:r>
                <a:rPr lang="ar-OM" sz="2400" u="none">
                  <a:solidFill>
                    <a:srgbClr val="69AE27"/>
                  </a:solidFill>
                  <a:latin typeface="+mj-lt"/>
                </a:rPr>
                <a:t>المراقبة بناءً على المؤشرات</a:t>
              </a:r>
            </a:p>
          </p:txBody>
        </p:sp>
        <p:sp>
          <p:nvSpPr>
            <p:cNvPr id="4" name="TextBox 3">
              <a:extLst>
                <a:ext uri="{FF2B5EF4-FFF2-40B4-BE49-F238E27FC236}">
                  <a16:creationId xmlns:a16="http://schemas.microsoft.com/office/drawing/2014/main" id="{76F8C3E9-C67A-4D82-8889-38E5F66B31CF}"/>
                </a:ext>
              </a:extLst>
            </p:cNvPr>
            <p:cNvSpPr txBox="1"/>
            <p:nvPr/>
          </p:nvSpPr>
          <p:spPr>
            <a:xfrm>
              <a:off x="1405266" y="3181848"/>
              <a:ext cx="3120192" cy="1237262"/>
            </a:xfrm>
            <a:prstGeom prst="rect">
              <a:avLst/>
            </a:prstGeom>
            <a:noFill/>
          </p:spPr>
          <p:txBody>
            <a:bodyPr wrap="square" rtlCol="0">
              <a:spAutoFit/>
            </a:bodyPr>
            <a:lstStyle/>
            <a:p>
              <a:pPr marL="171450" indent="-171450" algn="r">
                <a:buFont typeface="Arial" panose="020B0604020202020204" pitchFamily="34" charset="0"/>
                <a:buChar char="•"/>
              </a:pPr>
              <a:r>
                <a:rPr lang="ar-OM" u="none">
                  <a:latin typeface="+mj-lt"/>
                </a:rPr>
                <a:t>تنتج معلومات موثوقة ولكن عملية الإبلاغ بطيئة عادةً</a:t>
              </a:r>
            </a:p>
            <a:p>
              <a:pPr marL="171450" indent="-171450" algn="l">
                <a:buFont typeface="Arial" panose="020B0604020202020204" pitchFamily="34" charset="0"/>
                <a:buChar char="•"/>
              </a:pPr>
              <a:endParaRPr lang="sk-SK" u="none" dirty="0">
                <a:latin typeface="+mj-lt"/>
              </a:endParaRPr>
            </a:p>
            <a:p>
              <a:pPr algn="l"/>
              <a:endParaRPr lang="sk-SK" u="none" dirty="0">
                <a:latin typeface="+mj-lt"/>
              </a:endParaRPr>
            </a:p>
            <a:p>
              <a:pPr marL="171450" indent="-171450" algn="l">
                <a:buFont typeface="Arial" panose="020B0604020202020204" pitchFamily="34" charset="0"/>
                <a:buChar char="•"/>
              </a:pPr>
              <a:endParaRPr lang="sk-SK" u="none" dirty="0">
                <a:latin typeface="+mj-lt"/>
              </a:endParaRPr>
            </a:p>
            <a:p>
              <a:pPr marL="171450" indent="-171450" algn="r">
                <a:buFont typeface="Arial" panose="020B0604020202020204" pitchFamily="34" charset="0"/>
                <a:buChar char="•"/>
              </a:pPr>
              <a:r>
                <a:rPr lang="ar-OM" u="none">
                  <a:latin typeface="+mj-lt"/>
                </a:rPr>
                <a:t>مصممة بصفة أساسية للأمراض المعروفة</a:t>
              </a:r>
            </a:p>
          </p:txBody>
        </p:sp>
      </p:grpSp>
      <p:grpSp>
        <p:nvGrpSpPr>
          <p:cNvPr id="7" name="Group 6">
            <a:extLst>
              <a:ext uri="{FF2B5EF4-FFF2-40B4-BE49-F238E27FC236}">
                <a16:creationId xmlns:a16="http://schemas.microsoft.com/office/drawing/2014/main" id="{3B92D07A-BFEE-4FA8-AD3E-F193726CA600}"/>
              </a:ext>
            </a:extLst>
          </p:cNvPr>
          <p:cNvGrpSpPr/>
          <p:nvPr/>
        </p:nvGrpSpPr>
        <p:grpSpPr>
          <a:xfrm>
            <a:off x="702325" y="1628800"/>
            <a:ext cx="4330957" cy="4632898"/>
            <a:chOff x="5750356" y="1226372"/>
            <a:chExt cx="4330957" cy="4632898"/>
          </a:xfrm>
        </p:grpSpPr>
        <p:pic>
          <p:nvPicPr>
            <p:cNvPr id="6" name="Picture 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750356" y="1226372"/>
              <a:ext cx="4330957" cy="463289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3" name="TextBox 12">
              <a:extLst>
                <a:ext uri="{FF2B5EF4-FFF2-40B4-BE49-F238E27FC236}">
                  <a16:creationId xmlns:a16="http://schemas.microsoft.com/office/drawing/2014/main" id="{58187E4E-86B9-4FB5-B9FD-487EA2E3007F}"/>
                </a:ext>
              </a:extLst>
            </p:cNvPr>
            <p:cNvSpPr txBox="1"/>
            <p:nvPr/>
          </p:nvSpPr>
          <p:spPr>
            <a:xfrm>
              <a:off x="6095991" y="1305230"/>
              <a:ext cx="3533468" cy="424732"/>
            </a:xfrm>
            <a:prstGeom prst="rect">
              <a:avLst/>
            </a:prstGeom>
            <a:noFill/>
          </p:spPr>
          <p:txBody>
            <a:bodyPr wrap="none" rtlCol="0">
              <a:spAutoFit/>
            </a:bodyPr>
            <a:lstStyle/>
            <a:p>
              <a:pPr algn="r"/>
              <a:r>
                <a:rPr lang="ar-OM" sz="2400" u="none">
                  <a:solidFill>
                    <a:srgbClr val="69AE27"/>
                  </a:solidFill>
                  <a:latin typeface="+mj-lt"/>
                </a:rPr>
                <a:t>المراقبة بناءً على الأحداث</a:t>
              </a:r>
            </a:p>
          </p:txBody>
        </p:sp>
        <p:sp>
          <p:nvSpPr>
            <p:cNvPr id="14" name="TextBox 13">
              <a:extLst>
                <a:ext uri="{FF2B5EF4-FFF2-40B4-BE49-F238E27FC236}">
                  <a16:creationId xmlns:a16="http://schemas.microsoft.com/office/drawing/2014/main" id="{ED7141AA-A994-4BEE-8D42-6FD0D631D97A}"/>
                </a:ext>
              </a:extLst>
            </p:cNvPr>
            <p:cNvSpPr txBox="1"/>
            <p:nvPr/>
          </p:nvSpPr>
          <p:spPr>
            <a:xfrm>
              <a:off x="6526847" y="2015285"/>
              <a:ext cx="3327900" cy="258532"/>
            </a:xfrm>
            <a:prstGeom prst="rect">
              <a:avLst/>
            </a:prstGeom>
            <a:noFill/>
          </p:spPr>
          <p:txBody>
            <a:bodyPr wrap="square" rtlCol="0">
              <a:spAutoFit/>
            </a:bodyPr>
            <a:lstStyle/>
            <a:p>
              <a:pPr marL="171450" indent="-171450" algn="r">
                <a:buFont typeface="Arial" panose="020B0604020202020204" pitchFamily="34" charset="0"/>
                <a:buChar char="•"/>
              </a:pPr>
              <a:r>
                <a:rPr lang="ar-OM" u="none">
                  <a:latin typeface="+mj-lt"/>
                </a:rPr>
                <a:t>الرصد السريع لأحداث الصحة العامة</a:t>
              </a:r>
            </a:p>
          </p:txBody>
        </p:sp>
        <p:sp>
          <p:nvSpPr>
            <p:cNvPr id="15" name="TextBox 14">
              <a:extLst>
                <a:ext uri="{FF2B5EF4-FFF2-40B4-BE49-F238E27FC236}">
                  <a16:creationId xmlns:a16="http://schemas.microsoft.com/office/drawing/2014/main" id="{229E1D5F-4E14-4D9D-932D-4876ED8B7CCF}"/>
                </a:ext>
              </a:extLst>
            </p:cNvPr>
            <p:cNvSpPr txBox="1"/>
            <p:nvPr/>
          </p:nvSpPr>
          <p:spPr>
            <a:xfrm>
              <a:off x="5940735" y="2573905"/>
              <a:ext cx="3914012" cy="424732"/>
            </a:xfrm>
            <a:prstGeom prst="rect">
              <a:avLst/>
            </a:prstGeom>
            <a:noFill/>
          </p:spPr>
          <p:txBody>
            <a:bodyPr wrap="square" rtlCol="0">
              <a:spAutoFit/>
            </a:bodyPr>
            <a:lstStyle/>
            <a:p>
              <a:pPr marL="171450" indent="-171450" algn="r">
                <a:buFont typeface="Arial" panose="020B0604020202020204" pitchFamily="34" charset="0"/>
                <a:buChar char="•"/>
              </a:pPr>
              <a:r>
                <a:rPr lang="ar-OM" u="none" dirty="0">
                  <a:latin typeface="+mj-lt"/>
                </a:rPr>
                <a:t>تهدف إلى رصد </a:t>
              </a:r>
              <a:r>
                <a:rPr lang="ar-OM" b="1" u="none" dirty="0">
                  <a:latin typeface="+mj-lt"/>
                </a:rPr>
                <a:t>أحداث الصحة العامة </a:t>
              </a:r>
              <a:r>
                <a:rPr lang="ar-OM" u="none" dirty="0">
                  <a:latin typeface="+mj-lt"/>
                </a:rPr>
                <a:t>من خلال جمع </a:t>
              </a:r>
              <a:r>
                <a:rPr lang="ar-OM" b="1" u="none" dirty="0">
                  <a:latin typeface="+mj-lt"/>
                </a:rPr>
                <a:t>المعلومات المخصصة غير المنظمة</a:t>
              </a:r>
              <a:r>
                <a:rPr lang="ar-OM" u="none" dirty="0">
                  <a:latin typeface="+mj-lt"/>
                </a:rPr>
                <a:t> من مصادر رسمية وغير رسمية</a:t>
              </a:r>
            </a:p>
          </p:txBody>
        </p:sp>
        <p:sp>
          <p:nvSpPr>
            <p:cNvPr id="16" name="TextBox 15">
              <a:extLst>
                <a:ext uri="{FF2B5EF4-FFF2-40B4-BE49-F238E27FC236}">
                  <a16:creationId xmlns:a16="http://schemas.microsoft.com/office/drawing/2014/main" id="{0BB6460D-5F3D-4F43-BDA4-C6CB230C3892}"/>
                </a:ext>
              </a:extLst>
            </p:cNvPr>
            <p:cNvSpPr txBox="1"/>
            <p:nvPr/>
          </p:nvSpPr>
          <p:spPr>
            <a:xfrm>
              <a:off x="6516561" y="3671213"/>
              <a:ext cx="3338186" cy="258532"/>
            </a:xfrm>
            <a:prstGeom prst="rect">
              <a:avLst/>
            </a:prstGeom>
            <a:noFill/>
          </p:spPr>
          <p:txBody>
            <a:bodyPr wrap="square" rtlCol="0">
              <a:spAutoFit/>
            </a:bodyPr>
            <a:lstStyle/>
            <a:p>
              <a:pPr marL="171450" indent="-171450" algn="r">
                <a:buFont typeface="Arial" panose="020B0604020202020204" pitchFamily="34" charset="0"/>
                <a:buChar char="•"/>
              </a:pPr>
              <a:r>
                <a:rPr lang="ar-OM" u="none" dirty="0">
                  <a:latin typeface="+mj-lt"/>
                </a:rPr>
                <a:t>للتهديدات مجهولة المصدر</a:t>
              </a:r>
            </a:p>
          </p:txBody>
        </p:sp>
        <p:sp>
          <p:nvSpPr>
            <p:cNvPr id="17" name="TextBox 16">
              <a:extLst>
                <a:ext uri="{FF2B5EF4-FFF2-40B4-BE49-F238E27FC236}">
                  <a16:creationId xmlns:a16="http://schemas.microsoft.com/office/drawing/2014/main" id="{82840BF1-DAED-41C8-84C3-14FD7D0964B4}"/>
                </a:ext>
              </a:extLst>
            </p:cNvPr>
            <p:cNvSpPr txBox="1"/>
            <p:nvPr/>
          </p:nvSpPr>
          <p:spPr>
            <a:xfrm>
              <a:off x="6616858" y="4239090"/>
              <a:ext cx="3329322" cy="608693"/>
            </a:xfrm>
            <a:prstGeom prst="rect">
              <a:avLst/>
            </a:prstGeom>
            <a:noFill/>
          </p:spPr>
          <p:txBody>
            <a:bodyPr wrap="square" rtlCol="0">
              <a:spAutoFit/>
            </a:bodyPr>
            <a:lstStyle/>
            <a:p>
              <a:pPr marL="171450" indent="-171450" algn="r">
                <a:lnSpc>
                  <a:spcPct val="150000"/>
                </a:lnSpc>
                <a:buFont typeface="Arial" panose="020B0604020202020204" pitchFamily="34" charset="0"/>
                <a:buChar char="•"/>
              </a:pPr>
              <a:r>
                <a:rPr lang="ar-OM" u="none">
                  <a:latin typeface="+mj-lt"/>
                </a:rPr>
                <a:t>للاستيفاء بمتطلبات اللوائح الصحية الدولية المعدلة (</a:t>
              </a:r>
              <a:r>
                <a:rPr lang="en-GB" u="none">
                  <a:latin typeface="+mj-lt"/>
                </a:rPr>
                <a:t>IHR 2005</a:t>
              </a:r>
              <a:r>
                <a:rPr lang="ar-OM" u="none">
                  <a:latin typeface="+mj-lt"/>
                </a:rPr>
                <a:t>)</a:t>
              </a:r>
            </a:p>
          </p:txBody>
        </p:sp>
        <p:sp>
          <p:nvSpPr>
            <p:cNvPr id="18" name="TextBox 17">
              <a:extLst>
                <a:ext uri="{FF2B5EF4-FFF2-40B4-BE49-F238E27FC236}">
                  <a16:creationId xmlns:a16="http://schemas.microsoft.com/office/drawing/2014/main" id="{1979679A-C9A0-42EA-A143-3E34DCE00E9D}"/>
                </a:ext>
              </a:extLst>
            </p:cNvPr>
            <p:cNvSpPr txBox="1"/>
            <p:nvPr/>
          </p:nvSpPr>
          <p:spPr>
            <a:xfrm>
              <a:off x="6525426" y="5291981"/>
              <a:ext cx="3329321" cy="258532"/>
            </a:xfrm>
            <a:prstGeom prst="rect">
              <a:avLst/>
            </a:prstGeom>
            <a:noFill/>
          </p:spPr>
          <p:txBody>
            <a:bodyPr wrap="square" rtlCol="0">
              <a:spAutoFit/>
            </a:bodyPr>
            <a:lstStyle/>
            <a:p>
              <a:pPr marL="171450" indent="-171450" algn="r">
                <a:buFont typeface="Arial" panose="020B0604020202020204" pitchFamily="34" charset="0"/>
                <a:buChar char="•"/>
              </a:pPr>
              <a:r>
                <a:rPr lang="ar-OM" u="none">
                  <a:latin typeface="+mj-lt"/>
                </a:rPr>
                <a:t>تكمل المراقبة بناءً على المؤشرات</a:t>
              </a:r>
            </a:p>
          </p:txBody>
        </p:sp>
      </p:grpSp>
    </p:spTree>
    <p:extLst>
      <p:ext uri="{BB962C8B-B14F-4D97-AF65-F5344CB8AC3E}">
        <p14:creationId xmlns:p14="http://schemas.microsoft.com/office/powerpoint/2010/main" val="8903027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55170" y="323655"/>
            <a:ext cx="6930770" cy="590931"/>
          </a:xfrm>
          <a:prstGeom prst="rect">
            <a:avLst/>
          </a:prstGeom>
          <a:noFill/>
        </p:spPr>
        <p:txBody>
          <a:bodyPr wrap="square" rtlCol="0">
            <a:spAutoFit/>
          </a:bodyPr>
          <a:lstStyle/>
          <a:p>
            <a:pPr algn="r"/>
            <a:r>
              <a:rPr lang="ar-OM" sz="3600" u="none" dirty="0"/>
              <a:t>تحقق من فهمك</a:t>
            </a:r>
          </a:p>
        </p:txBody>
      </p:sp>
      <p:sp>
        <p:nvSpPr>
          <p:cNvPr id="5" name="TextBox 4"/>
          <p:cNvSpPr txBox="1"/>
          <p:nvPr/>
        </p:nvSpPr>
        <p:spPr>
          <a:xfrm>
            <a:off x="270105" y="1358770"/>
            <a:ext cx="10171130" cy="3964162"/>
          </a:xfrm>
          <a:prstGeom prst="rect">
            <a:avLst/>
          </a:prstGeom>
          <a:noFill/>
        </p:spPr>
        <p:txBody>
          <a:bodyPr wrap="square" rtlCol="0">
            <a:spAutoFit/>
          </a:bodyPr>
          <a:lstStyle/>
          <a:p>
            <a:pPr lvl="1" algn="r"/>
            <a:r>
              <a:rPr lang="ar-OM" sz="1800" u="none" dirty="0"/>
              <a:t>ما هي خصائص الرئيسية للمعلومات الصادرة عن المراقبة بناءً على الأحداث؟</a:t>
            </a:r>
          </a:p>
          <a:p>
            <a:endParaRPr lang="en-GB" sz="1800" u="none" dirty="0"/>
          </a:p>
          <a:p>
            <a:pPr algn="l"/>
            <a:endParaRPr lang="en-GB" sz="1800" u="none" dirty="0"/>
          </a:p>
          <a:p>
            <a:pPr algn="l"/>
            <a:endParaRPr lang="en-GB" sz="1800" u="none" dirty="0"/>
          </a:p>
          <a:p>
            <a:pPr algn="l"/>
            <a:endParaRPr lang="en-GB" sz="1800" u="none" dirty="0"/>
          </a:p>
          <a:p>
            <a:pPr algn="r"/>
            <a:r>
              <a:rPr lang="ar-OM" sz="1800" u="none" dirty="0"/>
              <a:t>المعلومات غير محدودة وتأتي سريعًا ولكنها تتطلب إجراء تحققًا إضافيًا</a:t>
            </a:r>
          </a:p>
          <a:p>
            <a:pPr algn="l"/>
            <a:endParaRPr lang="en-GB" sz="1800" u="none" dirty="0"/>
          </a:p>
          <a:p>
            <a:pPr algn="r"/>
            <a:r>
              <a:rPr lang="ar-OM" sz="1800" u="none" dirty="0"/>
              <a:t>المعلومات خاضعة للفرز وموثوقة ولكنها تأتي ببطيء</a:t>
            </a:r>
          </a:p>
          <a:p>
            <a:pPr algn="l"/>
            <a:endParaRPr lang="en-GB" sz="1800" u="none" dirty="0"/>
          </a:p>
          <a:p>
            <a:pPr algn="r"/>
            <a:r>
              <a:rPr lang="ar-OM" sz="1800" u="none" dirty="0"/>
              <a:t>المعلومات خاضعة للترشيح ومنظمة ومحددة مسبقًا</a:t>
            </a:r>
          </a:p>
          <a:p>
            <a:pPr algn="l"/>
            <a:endParaRPr lang="en-GB" sz="1800" u="none" dirty="0"/>
          </a:p>
          <a:p>
            <a:pPr algn="r"/>
            <a:r>
              <a:rPr lang="ar-OM" sz="1800" u="none" dirty="0"/>
              <a:t>المعلومات خاضعة للفرز والترشيح بالإضافة لكونها رسمية</a:t>
            </a:r>
          </a:p>
          <a:p>
            <a:endParaRPr lang="en-GB" sz="1600" u="none" dirty="0"/>
          </a:p>
        </p:txBody>
      </p:sp>
      <p:sp>
        <p:nvSpPr>
          <p:cNvPr id="7" name="Rectangle 6"/>
          <p:cNvSpPr/>
          <p:nvPr/>
        </p:nvSpPr>
        <p:spPr>
          <a:xfrm>
            <a:off x="990185" y="2708921"/>
            <a:ext cx="9451050" cy="549786"/>
          </a:xfrm>
          <a:prstGeom prst="rect">
            <a:avLst/>
          </a:prstGeom>
          <a:solidFill>
            <a:schemeClr val="accent1">
              <a:alpha val="3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62202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55170" y="323655"/>
            <a:ext cx="6930770" cy="590931"/>
          </a:xfrm>
          <a:prstGeom prst="rect">
            <a:avLst/>
          </a:prstGeom>
          <a:noFill/>
        </p:spPr>
        <p:txBody>
          <a:bodyPr wrap="square" rtlCol="0">
            <a:spAutoFit/>
          </a:bodyPr>
          <a:lstStyle/>
          <a:p>
            <a:pPr algn="r"/>
            <a:r>
              <a:rPr lang="ar-OM" sz="3600" u="none" dirty="0"/>
              <a:t>تحقق من فهمك</a:t>
            </a:r>
          </a:p>
        </p:txBody>
      </p:sp>
      <p:sp>
        <p:nvSpPr>
          <p:cNvPr id="5" name="TextBox 4"/>
          <p:cNvSpPr txBox="1"/>
          <p:nvPr/>
        </p:nvSpPr>
        <p:spPr>
          <a:xfrm>
            <a:off x="270105" y="1313765"/>
            <a:ext cx="10171130" cy="4222694"/>
          </a:xfrm>
          <a:prstGeom prst="rect">
            <a:avLst/>
          </a:prstGeom>
          <a:noFill/>
        </p:spPr>
        <p:txBody>
          <a:bodyPr wrap="square" rtlCol="0">
            <a:spAutoFit/>
          </a:bodyPr>
          <a:lstStyle/>
          <a:p>
            <a:pPr lvl="1" algn="r"/>
            <a:r>
              <a:rPr lang="ar-OM" sz="2800" u="none" dirty="0"/>
              <a:t>ما القيود الرئيسية على المراقبة بناءً على المؤشرات؟</a:t>
            </a:r>
          </a:p>
          <a:p>
            <a:pPr algn="l"/>
            <a:endParaRPr lang="en-GB" sz="1800" u="none" dirty="0"/>
          </a:p>
          <a:p>
            <a:pPr algn="l"/>
            <a:endParaRPr lang="en-GB" sz="1800" u="none" dirty="0"/>
          </a:p>
          <a:p>
            <a:pPr algn="r">
              <a:lnSpc>
                <a:spcPct val="200000"/>
              </a:lnSpc>
            </a:pPr>
            <a:r>
              <a:rPr lang="ar-OM" sz="2000" u="none" dirty="0"/>
              <a:t>معلومات غير مؤكدة</a:t>
            </a:r>
          </a:p>
          <a:p>
            <a:pPr algn="r">
              <a:lnSpc>
                <a:spcPct val="200000"/>
              </a:lnSpc>
            </a:pPr>
            <a:r>
              <a:rPr lang="ar-OM" sz="2000" u="none" dirty="0"/>
              <a:t>عادة ما تكون هذه بطيئة</a:t>
            </a:r>
          </a:p>
          <a:p>
            <a:pPr algn="r">
              <a:lnSpc>
                <a:spcPct val="200000"/>
              </a:lnSpc>
            </a:pPr>
            <a:r>
              <a:rPr lang="ar-OM" sz="2000" u="none" dirty="0"/>
              <a:t>من مصدر غير موثوق</a:t>
            </a:r>
          </a:p>
          <a:p>
            <a:pPr algn="r">
              <a:lnSpc>
                <a:spcPct val="200000"/>
              </a:lnSpc>
            </a:pPr>
            <a:r>
              <a:rPr lang="ar-OM" sz="2000" u="none" dirty="0"/>
              <a:t>لا توجد قيود</a:t>
            </a:r>
          </a:p>
          <a:p>
            <a:br>
              <a:rPr lang="ar-OM" u="none" dirty="0"/>
            </a:br>
            <a:endParaRPr lang="ar-OM" u="none" dirty="0"/>
          </a:p>
        </p:txBody>
      </p:sp>
      <p:sp>
        <p:nvSpPr>
          <p:cNvPr id="6" name="Rectangle 5"/>
          <p:cNvSpPr/>
          <p:nvPr/>
        </p:nvSpPr>
        <p:spPr>
          <a:xfrm>
            <a:off x="5085640" y="3110077"/>
            <a:ext cx="5355595" cy="630070"/>
          </a:xfrm>
          <a:prstGeom prst="rect">
            <a:avLst/>
          </a:prstGeom>
          <a:solidFill>
            <a:schemeClr val="accent1">
              <a:alpha val="3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694296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1"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8</a:t>
            </a:fld>
            <a:endPar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515436137"/>
              </p:ext>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itle 2"/>
          <p:cNvSpPr>
            <a:spLocks noGrp="1"/>
          </p:cNvSpPr>
          <p:nvPr>
            <p:ph type="title"/>
          </p:nvPr>
        </p:nvSpPr>
        <p:spPr/>
        <p:txBody>
          <a:bodyPr/>
          <a:lstStyle/>
          <a:p>
            <a:endParaRPr lang="en-GB"/>
          </a:p>
        </p:txBody>
      </p:sp>
      <p:sp>
        <p:nvSpPr>
          <p:cNvPr id="2" name="Rounded Rectangular Callout 1"/>
          <p:cNvSpPr/>
          <p:nvPr/>
        </p:nvSpPr>
        <p:spPr>
          <a:xfrm>
            <a:off x="8010082" y="323655"/>
            <a:ext cx="3736298" cy="1125125"/>
          </a:xfrm>
          <a:prstGeom prst="wedgeRoundRectCallout">
            <a:avLst>
              <a:gd name="adj1" fmla="val -61977"/>
              <a:gd name="adj2" fmla="val 40585"/>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OM" u="none"/>
              <a:t>للتحقق من قائمة المصادر الخاصة بالمركز الأوروبي للوقاية من الأمراض ومكافحتها، انقر هنا</a:t>
            </a:r>
          </a:p>
          <a:p>
            <a:r>
              <a:rPr lang="en-GB"/>
              <a:t>https://www.ecdc.europa.eu/en/threats-and-outbreaks/epidemic-intelligence</a:t>
            </a:r>
          </a:p>
        </p:txBody>
      </p:sp>
    </p:spTree>
    <p:extLst>
      <p:ext uri="{BB962C8B-B14F-4D97-AF65-F5344CB8AC3E}">
        <p14:creationId xmlns:p14="http://schemas.microsoft.com/office/powerpoint/2010/main" val="18237525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p:cNvCxnSpPr/>
          <p:nvPr/>
        </p:nvCxnSpPr>
        <p:spPr>
          <a:xfrm>
            <a:off x="8371005"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535690" y="4599130"/>
            <a:ext cx="0" cy="360040"/>
          </a:xfrm>
          <a:prstGeom prst="line">
            <a:avLst/>
          </a:prstGeom>
          <a:ln w="44450"/>
        </p:spPr>
        <p:style>
          <a:lnRef idx="1">
            <a:schemeClr val="accent1"/>
          </a:lnRef>
          <a:fillRef idx="0">
            <a:schemeClr val="accent1"/>
          </a:fillRef>
          <a:effectRef idx="0">
            <a:schemeClr val="accent1"/>
          </a:effectRef>
          <a:fontRef idx="minor">
            <a:schemeClr val="tx1"/>
          </a:fontRef>
        </p:style>
      </p:cxnSp>
      <p:sp>
        <p:nvSpPr>
          <p:cNvPr id="4" name="Footer Placeholder 3"/>
          <p:cNvSpPr>
            <a:spLocks noGrp="1"/>
          </p:cNvSpPr>
          <p:nvPr>
            <p:ph type="ftr" sz="quarter" idx="11"/>
          </p:nvPr>
        </p:nvSpPr>
        <p:spPr/>
        <p:txBody>
          <a:bodyPr/>
          <a:lstStyle/>
          <a:p>
            <a:pPr marL="0" marR="0" lvl="0" indent="0" algn="l" defTabSz="810067" rtl="0" eaLnBrk="1" fontAlgn="auto" latinLnBrk="0" hangingPunct="1">
              <a:lnSpc>
                <a:spcPct val="100000"/>
              </a:lnSpc>
              <a:spcBef>
                <a:spcPts val="0"/>
              </a:spcBef>
              <a:spcAft>
                <a:spcPts val="0"/>
              </a:spcAft>
              <a:buClrTx/>
              <a:buSzTx/>
              <a:buFontTx/>
              <a:buNone/>
              <a:tabLst/>
              <a:defRPr/>
            </a:pPr>
            <a:endParaRPr kumimoji="0" lang="en-GB" sz="886" b="0" i="0" u="none" strike="noStrike" kern="1200" cap="none" spc="0" normalizeH="0" baseline="0" noProof="0" dirty="0">
              <a:ln>
                <a:noFill/>
              </a:ln>
              <a:solidFill>
                <a:prstClr val="black">
                  <a:tint val="75000"/>
                </a:prstClr>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r" defTabSz="810067" rtl="1" eaLnBrk="1" fontAlgn="auto" latinLnBrk="0" hangingPunct="1">
              <a:lnSpc>
                <a:spcPct val="100000"/>
              </a:lnSpc>
              <a:spcBef>
                <a:spcPts val="0"/>
              </a:spcBef>
              <a:spcAft>
                <a:spcPts val="0"/>
              </a:spcAft>
              <a:buClrTx/>
              <a:buSzTx/>
              <a:buFontTx/>
              <a:buNone/>
              <a:tabLst/>
              <a:defRPr/>
            </a:pPr>
            <a:fld id="{F9E29A8E-A0F1-419A-8E8B-A78BF9C70DE8}" type="slidenum">
              <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pPr marL="0" marR="0" lvl="0" indent="0" algn="r" defTabSz="810067" rtl="0" eaLnBrk="1" fontAlgn="auto" latinLnBrk="0" hangingPunct="1">
                <a:lnSpc>
                  <a:spcPct val="100000"/>
                </a:lnSpc>
                <a:spcBef>
                  <a:spcPts val="0"/>
                </a:spcBef>
                <a:spcAft>
                  <a:spcPts val="0"/>
                </a:spcAft>
                <a:buClrTx/>
                <a:buSzTx/>
                <a:buFontTx/>
                <a:buNone/>
                <a:tabLst/>
                <a:defRPr/>
              </a:pPr>
              <a:t>9</a:t>
            </a:fld>
            <a:endParaRPr kumimoji="0" lang="en-GB" sz="1063" b="0"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1270475494"/>
              </p:ext>
            </p:extLst>
          </p:nvPr>
        </p:nvGraphicFramePr>
        <p:xfrm>
          <a:off x="225100" y="1088740"/>
          <a:ext cx="10351225" cy="53868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p:cNvSpPr/>
          <p:nvPr/>
        </p:nvSpPr>
        <p:spPr>
          <a:xfrm>
            <a:off x="2520355" y="1808820"/>
            <a:ext cx="8055970" cy="495055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5005" y="1718810"/>
            <a:ext cx="2655370" cy="3465385"/>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08289061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6.0&quot;&gt;&lt;object type=&quot;1&quot; unique_id=&quot;10001&quot;&gt;&lt;object type=&quot;8&quot; unique_id=&quot;10170&quot;&gt;&lt;/object&gt;&lt;object type=&quot;2&quot; unique_id=&quot;10171&quot;&gt;&lt;object type=&quot;3&quot; unique_id=&quot;10172&quot;&gt;&lt;property id=&quot;20148&quot; value=&quot;5&quot;/&gt;&lt;property id=&quot;20300&quot; value=&quot;Slide 1&quot;/&gt;&lt;property id=&quot;20307&quot; value=&quot;296&quot;/&gt;&lt;/object&gt;&lt;object type=&quot;3&quot; unique_id=&quot;10173&quot;&gt;&lt;property id=&quot;20148&quot; value=&quot;5&quot;/&gt;&lt;property id=&quot;20300&quot; value=&quot;Slide 2&quot;/&gt;&lt;property id=&quot;20307&quot; value=&quot;267&quot;/&gt;&lt;/object&gt;&lt;object type=&quot;3&quot; unique_id=&quot;10180&quot;&gt;&lt;property id=&quot;20148&quot; value=&quot;5&quot;/&gt;&lt;property id=&quot;20300&quot; value=&quot;Slide 12&quot;/&gt;&lt;property id=&quot;20307&quot; value=&quot;281&quot;/&gt;&lt;/object&gt;&lt;object type=&quot;3&quot; unique_id=&quot;10181&quot;&gt;&lt;property id=&quot;20148&quot; value=&quot;5&quot;/&gt;&lt;property id=&quot;20300&quot; value=&quot;Slide 13&quot;/&gt;&lt;property id=&quot;20307&quot; value=&quot;297&quot;/&gt;&lt;/object&gt;&lt;object type=&quot;3&quot; unique_id=&quot;10324&quot;&gt;&lt;property id=&quot;20148&quot; value=&quot;5&quot;/&gt;&lt;property id=&quot;20300&quot; value=&quot;Slide 3&quot;/&gt;&lt;property id=&quot;20307&quot; value=&quot;307&quot;/&gt;&lt;/object&gt;&lt;object type=&quot;3&quot; unique_id=&quot;10325&quot;&gt;&lt;property id=&quot;20148&quot; value=&quot;5&quot;/&gt;&lt;property id=&quot;20300&quot; value=&quot;Slide 4&quot;/&gt;&lt;property id=&quot;20307&quot; value=&quot;309&quot;/&gt;&lt;/object&gt;&lt;object type=&quot;3&quot; unique_id=&quot;10326&quot;&gt;&lt;property id=&quot;20148&quot; value=&quot;5&quot;/&gt;&lt;property id=&quot;20300&quot; value=&quot;Slide 5&quot;/&gt;&lt;property id=&quot;20307&quot; value=&quot;332&quot;/&gt;&lt;/object&gt;&lt;object type=&quot;3&quot; unique_id=&quot;10327&quot;&gt;&lt;property id=&quot;20148&quot; value=&quot;5&quot;/&gt;&lt;property id=&quot;20300&quot; value=&quot;Slide 6&quot;/&gt;&lt;property id=&quot;20307&quot; value=&quot;310&quot;/&gt;&lt;/object&gt;&lt;object type=&quot;3&quot; unique_id=&quot;10328&quot;&gt;&lt;property id=&quot;20148&quot; value=&quot;5&quot;/&gt;&lt;property id=&quot;20300&quot; value=&quot;Slide 7&quot;/&gt;&lt;property id=&quot;20307&quot; value=&quot;313&quot;/&gt;&lt;/object&gt;&lt;object type=&quot;3&quot; unique_id=&quot;10330&quot;&gt;&lt;property id=&quot;20148&quot; value=&quot;5&quot;/&gt;&lt;property id=&quot;20300&quot; value=&quot;Slide 8&quot;/&gt;&lt;property id=&quot;20307&quot; value=&quot;329&quot;/&gt;&lt;/object&gt;&lt;object type=&quot;3&quot; unique_id=&quot;10331&quot;&gt;&lt;property id=&quot;20148&quot; value=&quot;5&quot;/&gt;&lt;property id=&quot;20300&quot; value=&quot;Slide 9&quot;/&gt;&lt;property id=&quot;20307&quot; value=&quot;330&quot;/&gt;&lt;/object&gt;&lt;object type=&quot;3&quot; unique_id=&quot;10332&quot;&gt;&lt;property id=&quot;20148&quot; value=&quot;5&quot;/&gt;&lt;property id=&quot;20300&quot; value=&quot;Slide 10&quot;/&gt;&lt;property id=&quot;20307&quot; value=&quot;334&quot;/&gt;&lt;/object&gt;&lt;object type=&quot;3&quot; unique_id=&quot;10334&quot;&gt;&lt;property id=&quot;20148&quot; value=&quot;5&quot;/&gt;&lt;property id=&quot;20300&quot; value=&quot;Slide 11&quot;/&gt;&lt;property id=&quot;20307&quot; value=&quot;324&quot;/&gt;&lt;/object&gt;&lt;/object&gt;&lt;/object&gt;&lt;/database&gt;"/>
</p:tagLst>
</file>

<file path=ppt/theme/theme1.xml><?xml version="1.0" encoding="utf-8"?>
<a:theme xmlns:a="http://schemas.openxmlformats.org/drawingml/2006/main" name="Layers">
  <a:themeElements>
    <a:clrScheme name="">
      <a:dk1>
        <a:srgbClr val="000000"/>
      </a:dk1>
      <a:lt1>
        <a:srgbClr val="FFFFFF"/>
      </a:lt1>
      <a:dk2>
        <a:srgbClr val="330033"/>
      </a:dk2>
      <a:lt2>
        <a:srgbClr val="000000"/>
      </a:lt2>
      <a:accent1>
        <a:srgbClr val="6C8E3E"/>
      </a:accent1>
      <a:accent2>
        <a:srgbClr val="C88350"/>
      </a:accent2>
      <a:accent3>
        <a:srgbClr val="FFFFFF"/>
      </a:accent3>
      <a:accent4>
        <a:srgbClr val="000000"/>
      </a:accent4>
      <a:accent5>
        <a:srgbClr val="BAC6AF"/>
      </a:accent5>
      <a:accent6>
        <a:srgbClr val="B57648"/>
      </a:accent6>
      <a:hlink>
        <a:srgbClr val="6494AC"/>
      </a:hlink>
      <a:folHlink>
        <a:srgbClr val="8CB0C2"/>
      </a:folHlink>
    </a:clrScheme>
    <a:fontScheme name="EPIS">
      <a:majorFont>
        <a:latin typeface="MetaPro-Black"/>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99FF">
            <a:alpha val="25000"/>
          </a:srgbClr>
        </a:solidFill>
        <a:ln w="28575" cap="flat" cmpd="sng" algn="ctr">
          <a:solidFill>
            <a:srgbClr val="FF99FF"/>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90000"/>
          </a:lnSpc>
          <a:spcBef>
            <a:spcPct val="20000"/>
          </a:spcBef>
          <a:spcAft>
            <a:spcPct val="0"/>
          </a:spcAft>
          <a:buClrTx/>
          <a:buSzTx/>
          <a:buFontTx/>
          <a:buNone/>
          <a:tabLst/>
          <a:defRPr kumimoji="0" lang="it-IT" sz="1200" b="0" i="0" u="sng" strike="noStrike" cap="none" normalizeH="0" baseline="0" smtClean="0">
            <a:ln>
              <a:noFill/>
            </a:ln>
            <a:solidFill>
              <a:schemeClr val="tx1"/>
            </a:solidFill>
            <a:effectLst/>
            <a:latin typeface="Microsoft Sans Serif" pitchFamily="34" charset="0"/>
          </a:defRPr>
        </a:defPPr>
      </a:lstStyle>
    </a:spDef>
    <a:lnDef>
      <a:spPr bwMode="auto">
        <a:xfrm>
          <a:off x="0" y="0"/>
          <a:ext cx="1" cy="1"/>
        </a:xfrm>
        <a:custGeom>
          <a:avLst/>
          <a:gdLst/>
          <a:ahLst/>
          <a:cxnLst/>
          <a:rect l="0" t="0" r="0" b="0"/>
          <a:pathLst/>
        </a:custGeom>
        <a:solidFill>
          <a:srgbClr val="FF99FF">
            <a:alpha val="25000"/>
          </a:srgbClr>
        </a:solidFill>
        <a:ln w="28575" cap="flat" cmpd="sng" algn="ctr">
          <a:solidFill>
            <a:srgbClr val="FF99FF"/>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90000"/>
          </a:lnSpc>
          <a:spcBef>
            <a:spcPct val="20000"/>
          </a:spcBef>
          <a:spcAft>
            <a:spcPct val="0"/>
          </a:spcAft>
          <a:buClrTx/>
          <a:buSzTx/>
          <a:buFontTx/>
          <a:buNone/>
          <a:tabLst/>
          <a:defRPr kumimoji="0" lang="it-IT" sz="1200" b="0" i="0" u="sng" strike="noStrike" cap="none" normalizeH="0" baseline="0" smtClean="0">
            <a:ln>
              <a:noFill/>
            </a:ln>
            <a:solidFill>
              <a:schemeClr val="tx1"/>
            </a:solidFill>
            <a:effectLst/>
            <a:latin typeface="Microsoft Sans Serif" pitchFamily="34" charset="0"/>
          </a:defRPr>
        </a:defPPr>
      </a:lstStyle>
    </a:lnDef>
  </a:objectDefaults>
  <a:extraClrSchemeLst>
    <a:extraClrScheme>
      <a:clrScheme name="Layers 1">
        <a:dk1>
          <a:srgbClr val="993300"/>
        </a:dk1>
        <a:lt1>
          <a:srgbClr val="CCCCCC"/>
        </a:lt1>
        <a:dk2>
          <a:srgbClr val="000000"/>
        </a:dk2>
        <a:lt2>
          <a:srgbClr val="FFFFFF"/>
        </a:lt2>
        <a:accent1>
          <a:srgbClr val="576F2B"/>
        </a:accent1>
        <a:accent2>
          <a:srgbClr val="666699"/>
        </a:accent2>
        <a:accent3>
          <a:srgbClr val="AAAAAA"/>
        </a:accent3>
        <a:accent4>
          <a:srgbClr val="AEAEAE"/>
        </a:accent4>
        <a:accent5>
          <a:srgbClr val="B4BBAC"/>
        </a:accent5>
        <a:accent6>
          <a:srgbClr val="5C5C8A"/>
        </a:accent6>
        <a:hlink>
          <a:srgbClr val="993300"/>
        </a:hlink>
        <a:folHlink>
          <a:srgbClr val="CC9900"/>
        </a:folHlink>
      </a:clrScheme>
      <a:clrMap bg1="dk2" tx1="lt1" bg2="dk1" tx2="lt2" accent1="accent1" accent2="accent2" accent3="accent3" accent4="accent4" accent5="accent5" accent6="accent6" hlink="hlink" folHlink="folHlink"/>
    </a:extraClrScheme>
    <a:extraClrScheme>
      <a:clrScheme name="Layers 2">
        <a:dk1>
          <a:srgbClr val="993300"/>
        </a:dk1>
        <a:lt1>
          <a:srgbClr val="CCCCCC"/>
        </a:lt1>
        <a:dk2>
          <a:srgbClr val="330000"/>
        </a:dk2>
        <a:lt2>
          <a:srgbClr val="FFFFFF"/>
        </a:lt2>
        <a:accent1>
          <a:srgbClr val="996633"/>
        </a:accent1>
        <a:accent2>
          <a:srgbClr val="FF0000"/>
        </a:accent2>
        <a:accent3>
          <a:srgbClr val="ADAAAA"/>
        </a:accent3>
        <a:accent4>
          <a:srgbClr val="AEAEAE"/>
        </a:accent4>
        <a:accent5>
          <a:srgbClr val="CAB8AD"/>
        </a:accent5>
        <a:accent6>
          <a:srgbClr val="E70000"/>
        </a:accent6>
        <a:hlink>
          <a:srgbClr val="FF3300"/>
        </a:hlink>
        <a:folHlink>
          <a:srgbClr val="CC9933"/>
        </a:folHlink>
      </a:clrScheme>
      <a:clrMap bg1="dk2" tx1="lt1" bg2="dk1" tx2="lt2" accent1="accent1" accent2="accent2" accent3="accent3" accent4="accent4" accent5="accent5" accent6="accent6" hlink="hlink" folHlink="folHlink"/>
    </a:extraClrScheme>
    <a:extraClrScheme>
      <a:clrScheme name="Layers 3">
        <a:dk1>
          <a:srgbClr val="79788A"/>
        </a:dk1>
        <a:lt1>
          <a:srgbClr val="FFFFFF"/>
        </a:lt1>
        <a:dk2>
          <a:srgbClr val="21203C"/>
        </a:dk2>
        <a:lt2>
          <a:srgbClr val="FFFFCC"/>
        </a:lt2>
        <a:accent1>
          <a:srgbClr val="476077"/>
        </a:accent1>
        <a:accent2>
          <a:srgbClr val="676C5A"/>
        </a:accent2>
        <a:accent3>
          <a:srgbClr val="ABABAF"/>
        </a:accent3>
        <a:accent4>
          <a:srgbClr val="DADADA"/>
        </a:accent4>
        <a:accent5>
          <a:srgbClr val="B1B6BD"/>
        </a:accent5>
        <a:accent6>
          <a:srgbClr val="5D6151"/>
        </a:accent6>
        <a:hlink>
          <a:srgbClr val="666699"/>
        </a:hlink>
        <a:folHlink>
          <a:srgbClr val="8CB0A2"/>
        </a:folHlink>
      </a:clrScheme>
      <a:clrMap bg1="dk2" tx1="lt1" bg2="dk1" tx2="lt2" accent1="accent1" accent2="accent2" accent3="accent3" accent4="accent4" accent5="accent5" accent6="accent6" hlink="hlink" folHlink="folHlink"/>
    </a:extraClrScheme>
    <a:extraClrScheme>
      <a:clrScheme name="Layers 4">
        <a:dk1>
          <a:srgbClr val="455B41"/>
        </a:dk1>
        <a:lt1>
          <a:srgbClr val="FFFFCC"/>
        </a:lt1>
        <a:dk2>
          <a:srgbClr val="79A994"/>
        </a:dk2>
        <a:lt2>
          <a:srgbClr val="FFFFCC"/>
        </a:lt2>
        <a:accent1>
          <a:srgbClr val="517087"/>
        </a:accent1>
        <a:accent2>
          <a:srgbClr val="666699"/>
        </a:accent2>
        <a:accent3>
          <a:srgbClr val="BED1C8"/>
        </a:accent3>
        <a:accent4>
          <a:srgbClr val="DADAAE"/>
        </a:accent4>
        <a:accent5>
          <a:srgbClr val="B3BBC3"/>
        </a:accent5>
        <a:accent6>
          <a:srgbClr val="5C5C8A"/>
        </a:accent6>
        <a:hlink>
          <a:srgbClr val="993300"/>
        </a:hlink>
        <a:folHlink>
          <a:srgbClr val="A4AF6B"/>
        </a:folHlink>
      </a:clrScheme>
      <a:clrMap bg1="dk2" tx1="lt1" bg2="dk1" tx2="lt2" accent1="accent1" accent2="accent2" accent3="accent3" accent4="accent4" accent5="accent5" accent6="accent6" hlink="hlink" folHlink="folHlink"/>
    </a:extraClrScheme>
    <a:extraClrScheme>
      <a:clrScheme name="Layers 5">
        <a:dk1>
          <a:srgbClr val="330000"/>
        </a:dk1>
        <a:lt1>
          <a:srgbClr val="FF9900"/>
        </a:lt1>
        <a:dk2>
          <a:srgbClr val="FFFFFF"/>
        </a:dk2>
        <a:lt2>
          <a:srgbClr val="8B3111"/>
        </a:lt2>
        <a:accent1>
          <a:srgbClr val="DD6D07"/>
        </a:accent1>
        <a:accent2>
          <a:srgbClr val="CC9900"/>
        </a:accent2>
        <a:accent3>
          <a:srgbClr val="FFCAAA"/>
        </a:accent3>
        <a:accent4>
          <a:srgbClr val="2A0000"/>
        </a:accent4>
        <a:accent5>
          <a:srgbClr val="EBBAAA"/>
        </a:accent5>
        <a:accent6>
          <a:srgbClr val="B98A00"/>
        </a:accent6>
        <a:hlink>
          <a:srgbClr val="CC3300"/>
        </a:hlink>
        <a:folHlink>
          <a:srgbClr val="CCCC66"/>
        </a:folHlink>
      </a:clrScheme>
      <a:clrMap bg1="lt1" tx1="dk1" bg2="lt2" tx2="dk2" accent1="accent1" accent2="accent2" accent3="accent3" accent4="accent4" accent5="accent5" accent6="accent6" hlink="hlink" folHlink="folHlink"/>
    </a:extraClrScheme>
    <a:extraClrScheme>
      <a:clrScheme name="Layers 6">
        <a:dk1>
          <a:srgbClr val="000000"/>
        </a:dk1>
        <a:lt1>
          <a:srgbClr val="FFFFE1"/>
        </a:lt1>
        <a:dk2>
          <a:srgbClr val="330033"/>
        </a:dk2>
        <a:lt2>
          <a:srgbClr val="330033"/>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Layers 7">
        <a:dk1>
          <a:srgbClr val="000000"/>
        </a:dk1>
        <a:lt1>
          <a:srgbClr val="FFFFFF"/>
        </a:lt1>
        <a:dk2>
          <a:srgbClr val="000000"/>
        </a:dk2>
        <a:lt2>
          <a:srgbClr val="891411"/>
        </a:lt2>
        <a:accent1>
          <a:srgbClr val="4F917E"/>
        </a:accent1>
        <a:accent2>
          <a:srgbClr val="CC9900"/>
        </a:accent2>
        <a:accent3>
          <a:srgbClr val="FFFFFF"/>
        </a:accent3>
        <a:accent4>
          <a:srgbClr val="000000"/>
        </a:accent4>
        <a:accent5>
          <a:srgbClr val="B2C7C0"/>
        </a:accent5>
        <a:accent6>
          <a:srgbClr val="B98A00"/>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Layers 8">
        <a:dk1>
          <a:srgbClr val="000000"/>
        </a:dk1>
        <a:lt1>
          <a:srgbClr val="FFFFFF"/>
        </a:lt1>
        <a:dk2>
          <a:srgbClr val="CC0000"/>
        </a:dk2>
        <a:lt2>
          <a:srgbClr val="999966"/>
        </a:lt2>
        <a:accent1>
          <a:srgbClr val="CCCCCC"/>
        </a:accent1>
        <a:accent2>
          <a:srgbClr val="CCCC66"/>
        </a:accent2>
        <a:accent3>
          <a:srgbClr val="FFFFFF"/>
        </a:accent3>
        <a:accent4>
          <a:srgbClr val="000000"/>
        </a:accent4>
        <a:accent5>
          <a:srgbClr val="E2E2E2"/>
        </a:accent5>
        <a:accent6>
          <a:srgbClr val="B9B95C"/>
        </a:accent6>
        <a:hlink>
          <a:srgbClr val="666699"/>
        </a:hlink>
        <a:folHlink>
          <a:srgbClr val="CCCC99"/>
        </a:folHlink>
      </a:clrScheme>
      <a:clrMap bg1="lt1" tx1="dk1" bg2="lt2" tx2="dk2" accent1="accent1" accent2="accent2" accent3="accent3" accent4="accent4" accent5="accent5" accent6="accent6" hlink="hlink" folHlink="folHlink"/>
    </a:extraClrScheme>
    <a:extraClrScheme>
      <a:clrScheme name="Layers 9">
        <a:dk1>
          <a:srgbClr val="000000"/>
        </a:dk1>
        <a:lt1>
          <a:srgbClr val="FFFFFF"/>
        </a:lt1>
        <a:dk2>
          <a:srgbClr val="FF0000"/>
        </a:dk2>
        <a:lt2>
          <a:srgbClr val="009999"/>
        </a:lt2>
        <a:accent1>
          <a:srgbClr val="C7B505"/>
        </a:accent1>
        <a:accent2>
          <a:srgbClr val="FFFF66"/>
        </a:accent2>
        <a:accent3>
          <a:srgbClr val="FFFFFF"/>
        </a:accent3>
        <a:accent4>
          <a:srgbClr val="000000"/>
        </a:accent4>
        <a:accent5>
          <a:srgbClr val="E0D7AA"/>
        </a:accent5>
        <a:accent6>
          <a:srgbClr val="E7E75C"/>
        </a:accent6>
        <a:hlink>
          <a:srgbClr val="5A84D8"/>
        </a:hlink>
        <a:folHlink>
          <a:srgbClr val="A0C6BA"/>
        </a:folHlink>
      </a:clrScheme>
      <a:clrMap bg1="lt1" tx1="dk1" bg2="lt2" tx2="dk2" accent1="accent1" accent2="accent2" accent3="accent3" accent4="accent4" accent5="accent5" accent6="accent6" hlink="hlink" folHlink="folHlink"/>
    </a:extraClrScheme>
    <a:extraClrScheme>
      <a:clrScheme name="Layers 10">
        <a:dk1>
          <a:srgbClr val="000000"/>
        </a:dk1>
        <a:lt1>
          <a:srgbClr val="FFFFFF"/>
        </a:lt1>
        <a:dk2>
          <a:srgbClr val="660033"/>
        </a:dk2>
        <a:lt2>
          <a:srgbClr val="666699"/>
        </a:lt2>
        <a:accent1>
          <a:srgbClr val="95A3D1"/>
        </a:accent1>
        <a:accent2>
          <a:srgbClr val="FFFF66"/>
        </a:accent2>
        <a:accent3>
          <a:srgbClr val="FFFFFF"/>
        </a:accent3>
        <a:accent4>
          <a:srgbClr val="000000"/>
        </a:accent4>
        <a:accent5>
          <a:srgbClr val="C8CEE5"/>
        </a:accent5>
        <a:accent6>
          <a:srgbClr val="E7E75C"/>
        </a:accent6>
        <a:hlink>
          <a:srgbClr val="5A84D8"/>
        </a:hlink>
        <a:folHlink>
          <a:srgbClr val="CCCC99"/>
        </a:folHlink>
      </a:clrScheme>
      <a:clrMap bg1="lt1" tx1="dk1" bg2="lt2" tx2="dk2" accent1="accent1" accent2="accent2" accent3="accent3" accent4="accent4" accent5="accent5" accent6="accent6" hlink="hlink" folHlink="folHlink"/>
    </a:extraClrScheme>
    <a:extraClrScheme>
      <a:clrScheme name="Layers 11">
        <a:dk1>
          <a:srgbClr val="000000"/>
        </a:dk1>
        <a:lt1>
          <a:srgbClr val="FFFFE1"/>
        </a:lt1>
        <a:dk2>
          <a:srgbClr val="330033"/>
        </a:dk2>
        <a:lt2>
          <a:srgbClr val="000000"/>
        </a:lt2>
        <a:accent1>
          <a:srgbClr val="CCCC99"/>
        </a:accent1>
        <a:accent2>
          <a:srgbClr val="FF0000"/>
        </a:accent2>
        <a:accent3>
          <a:srgbClr val="FFFFEE"/>
        </a:accent3>
        <a:accent4>
          <a:srgbClr val="000000"/>
        </a:accent4>
        <a:accent5>
          <a:srgbClr val="E2E2CA"/>
        </a:accent5>
        <a:accent6>
          <a:srgbClr val="E70000"/>
        </a:accent6>
        <a:hlink>
          <a:srgbClr val="990033"/>
        </a:hlink>
        <a:folHlink>
          <a:srgbClr val="B2B2B2"/>
        </a:folHlink>
      </a:clrScheme>
      <a:clrMap bg1="lt1" tx1="dk1" bg2="lt2" tx2="dk2" accent1="accent1" accent2="accent2" accent3="accent3" accent4="accent4" accent5="accent5" accent6="accent6" hlink="hlink" folHlink="folHlink"/>
    </a:extraClrScheme>
    <a:extraClrScheme>
      <a:clrScheme name="Layers 12">
        <a:dk1>
          <a:srgbClr val="000000"/>
        </a:dk1>
        <a:lt1>
          <a:srgbClr val="FFFFE1"/>
        </a:lt1>
        <a:dk2>
          <a:srgbClr val="330033"/>
        </a:dk2>
        <a:lt2>
          <a:srgbClr val="000000"/>
        </a:lt2>
        <a:accent1>
          <a:srgbClr val="CCCC99"/>
        </a:accent1>
        <a:accent2>
          <a:srgbClr val="FF0000"/>
        </a:accent2>
        <a:accent3>
          <a:srgbClr val="FFFFEE"/>
        </a:accent3>
        <a:accent4>
          <a:srgbClr val="000000"/>
        </a:accent4>
        <a:accent5>
          <a:srgbClr val="E2E2CA"/>
        </a:accent5>
        <a:accent6>
          <a:srgbClr val="E70000"/>
        </a:accent6>
        <a:hlink>
          <a:srgbClr val="0000FF"/>
        </a:hlink>
        <a:folHlink>
          <a:srgbClr val="B2B2B2"/>
        </a:folHlink>
      </a:clrScheme>
      <a:clrMap bg1="lt1" tx1="dk1" bg2="lt2" tx2="dk2" accent1="accent1" accent2="accent2" accent3="accent3" accent4="accent4" accent5="accent5" accent6="accent6" hlink="hlink" folHlink="folHlink"/>
    </a:extraClrScheme>
    <a:extraClrScheme>
      <a:clrScheme name="Layers 13">
        <a:dk1>
          <a:srgbClr val="000000"/>
        </a:dk1>
        <a:lt1>
          <a:srgbClr val="FFFFE1"/>
        </a:lt1>
        <a:dk2>
          <a:srgbClr val="330033"/>
        </a:dk2>
        <a:lt2>
          <a:srgbClr val="000000"/>
        </a:lt2>
        <a:accent1>
          <a:srgbClr val="CCCC99"/>
        </a:accent1>
        <a:accent2>
          <a:srgbClr val="FF0000"/>
        </a:accent2>
        <a:accent3>
          <a:srgbClr val="FFFFEE"/>
        </a:accent3>
        <a:accent4>
          <a:srgbClr val="000000"/>
        </a:accent4>
        <a:accent5>
          <a:srgbClr val="E2E2CA"/>
        </a:accent5>
        <a:accent6>
          <a:srgbClr val="E70000"/>
        </a:accent6>
        <a:hlink>
          <a:srgbClr val="0000FF"/>
        </a:hlink>
        <a:folHlink>
          <a:srgbClr val="0000CC"/>
        </a:folHlink>
      </a:clrScheme>
      <a:clrMap bg1="lt1" tx1="dk1" bg2="lt2" tx2="dk2" accent1="accent1" accent2="accent2" accent3="accent3" accent4="accent4" accent5="accent5" accent6="accent6" hlink="hlink" folHlink="folHlink"/>
    </a:extraClrScheme>
    <a:extraClrScheme>
      <a:clrScheme name="Layers 14">
        <a:dk1>
          <a:srgbClr val="000000"/>
        </a:dk1>
        <a:lt1>
          <a:srgbClr val="FFFFFF"/>
        </a:lt1>
        <a:dk2>
          <a:srgbClr val="330033"/>
        </a:dk2>
        <a:lt2>
          <a:srgbClr val="000000"/>
        </a:lt2>
        <a:accent1>
          <a:srgbClr val="CCCC99"/>
        </a:accent1>
        <a:accent2>
          <a:srgbClr val="FF0000"/>
        </a:accent2>
        <a:accent3>
          <a:srgbClr val="FFFFFF"/>
        </a:accent3>
        <a:accent4>
          <a:srgbClr val="000000"/>
        </a:accent4>
        <a:accent5>
          <a:srgbClr val="E2E2CA"/>
        </a:accent5>
        <a:accent6>
          <a:srgbClr val="E70000"/>
        </a:accent6>
        <a:hlink>
          <a:srgbClr val="0000FF"/>
        </a:hlink>
        <a:folHlink>
          <a:srgbClr val="0000CC"/>
        </a:folHlink>
      </a:clrScheme>
      <a:clrMap bg1="lt1" tx1="dk1" bg2="lt2" tx2="dk2" accent1="accent1" accent2="accent2" accent3="accent3" accent4="accent4" accent5="accent5" accent6="accent6" hlink="hlink" folHlink="folHlink"/>
    </a:extraClrScheme>
    <a:extraClrScheme>
      <a:clrScheme name="Layers 15">
        <a:dk1>
          <a:srgbClr val="000000"/>
        </a:dk1>
        <a:lt1>
          <a:srgbClr val="FFFFFF"/>
        </a:lt1>
        <a:dk2>
          <a:srgbClr val="330033"/>
        </a:dk2>
        <a:lt2>
          <a:srgbClr val="000000"/>
        </a:lt2>
        <a:accent1>
          <a:srgbClr val="4B8984"/>
        </a:accent1>
        <a:accent2>
          <a:srgbClr val="00829B"/>
        </a:accent2>
        <a:accent3>
          <a:srgbClr val="FFFFFF"/>
        </a:accent3>
        <a:accent4>
          <a:srgbClr val="000000"/>
        </a:accent4>
        <a:accent5>
          <a:srgbClr val="B1C4C2"/>
        </a:accent5>
        <a:accent6>
          <a:srgbClr val="00758C"/>
        </a:accent6>
        <a:hlink>
          <a:srgbClr val="0000FF"/>
        </a:hlink>
        <a:folHlink>
          <a:srgbClr val="615C91"/>
        </a:folHlink>
      </a:clrScheme>
      <a:clrMap bg1="lt1" tx1="dk1" bg2="lt2" tx2="dk2" accent1="accent1" accent2="accent2" accent3="accent3" accent4="accent4" accent5="accent5" accent6="accent6" hlink="hlink" folHlink="folHlink"/>
    </a:extraClrScheme>
    <a:extraClrScheme>
      <a:clrScheme name="Layers 16">
        <a:dk1>
          <a:srgbClr val="000000"/>
        </a:dk1>
        <a:lt1>
          <a:srgbClr val="FFFFFF"/>
        </a:lt1>
        <a:dk2>
          <a:srgbClr val="330033"/>
        </a:dk2>
        <a:lt2>
          <a:srgbClr val="000000"/>
        </a:lt2>
        <a:accent1>
          <a:srgbClr val="4B8984"/>
        </a:accent1>
        <a:accent2>
          <a:srgbClr val="FF0000"/>
        </a:accent2>
        <a:accent3>
          <a:srgbClr val="FFFFFF"/>
        </a:accent3>
        <a:accent4>
          <a:srgbClr val="000000"/>
        </a:accent4>
        <a:accent5>
          <a:srgbClr val="B1C4C2"/>
        </a:accent5>
        <a:accent6>
          <a:srgbClr val="E70000"/>
        </a:accent6>
        <a:hlink>
          <a:srgbClr val="0000FF"/>
        </a:hlink>
        <a:folHlink>
          <a:srgbClr val="615C91"/>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eme_ECDC">
  <a:themeElements>
    <a:clrScheme name="ECDC">
      <a:dk1>
        <a:sysClr val="windowText" lastClr="000000"/>
      </a:dk1>
      <a:lt1>
        <a:sysClr val="window" lastClr="FFFFFF"/>
      </a:lt1>
      <a:dk2>
        <a:srgbClr val="69AE23"/>
      </a:dk2>
      <a:lt2>
        <a:srgbClr val="E7E6E6"/>
      </a:lt2>
      <a:accent1>
        <a:srgbClr val="7CBDC1"/>
      </a:accent1>
      <a:accent2>
        <a:srgbClr val="C0D236"/>
      </a:accent2>
      <a:accent3>
        <a:srgbClr val="3E5B84"/>
      </a:accent3>
      <a:accent4>
        <a:srgbClr val="008C75"/>
      </a:accent4>
      <a:accent5>
        <a:srgbClr val="82428D"/>
      </a:accent5>
      <a:accent6>
        <a:srgbClr val="E8683F"/>
      </a:accent6>
      <a:hlink>
        <a:srgbClr val="51871B"/>
      </a:hlink>
      <a:folHlink>
        <a:srgbClr val="51871B"/>
      </a:folHlink>
    </a:clrScheme>
    <a:fontScheme name="ECDC">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CDC_PowerPoint_Template_2018-newbuilding-4-3 V3.potx [Read-Only]" id="{D517274D-16A0-434C-A37E-B801C3A7E9CA}" vid="{D4535E71-EBD1-46E9-8B66-2AA52E225D82}"/>
    </a:ext>
  </a:extLst>
</a:theme>
</file>

<file path=ppt/theme/theme3.xml><?xml version="1.0" encoding="utf-8"?>
<a:theme xmlns:a="http://schemas.openxmlformats.org/drawingml/2006/main" name="1_Theme_ECDC">
  <a:themeElements>
    <a:clrScheme name="ECDC">
      <a:dk1>
        <a:sysClr val="windowText" lastClr="000000"/>
      </a:dk1>
      <a:lt1>
        <a:sysClr val="window" lastClr="FFFFFF"/>
      </a:lt1>
      <a:dk2>
        <a:srgbClr val="69AE23"/>
      </a:dk2>
      <a:lt2>
        <a:srgbClr val="E7E6E6"/>
      </a:lt2>
      <a:accent1>
        <a:srgbClr val="69AE23"/>
      </a:accent1>
      <a:accent2>
        <a:srgbClr val="7CBDC1"/>
      </a:accent2>
      <a:accent3>
        <a:srgbClr val="C0D236"/>
      </a:accent3>
      <a:accent4>
        <a:srgbClr val="3E5B84"/>
      </a:accent4>
      <a:accent5>
        <a:srgbClr val="008C75"/>
      </a:accent5>
      <a:accent6>
        <a:srgbClr val="82428D"/>
      </a:accent6>
      <a:hlink>
        <a:srgbClr val="69AE23"/>
      </a:hlink>
      <a:folHlink>
        <a:srgbClr val="69AE23"/>
      </a:folHlink>
    </a:clrScheme>
    <a:fontScheme name="ECDC">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witter_workshop_project-overview" id="{BED66E61-998C-4BA7-BDF2-BE82F2B6F533}" vid="{31B00F41-A86B-4B3E-84A6-CB1E6C8183C5}"/>
    </a:ext>
  </a:extLst>
</a:theme>
</file>

<file path=ppt/theme/theme4.xml><?xml version="1.0" encoding="utf-8"?>
<a:theme xmlns:a="http://schemas.openxmlformats.org/drawingml/2006/main" name="Ecdc other slides">
  <a:themeElements>
    <a:clrScheme name="Ecdc other slid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Ecdc other slide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Ecdc other slid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Ecdc other slide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Ecdc other slide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Ecdc other slide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Ecdc other slide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Ecdc other slide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Ecdc other slide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Ecdc other slide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Ecdc other slide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Ecdc other slide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Ecdc other slide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Ecdc other slide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Ecdc other slides">
  <a:themeElements>
    <a:clrScheme name="Ecdc other slid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Ecdc other slide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Ecdc other slid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Ecdc other slide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Ecdc other slide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Ecdc other slide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Ecdc other slide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Ecdc other slide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Ecdc other slide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Ecdc other slide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Ecdc other slide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Ecdc other slide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Ecdc other slide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Ecdc other slide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ECDC_PowerPoint_Template_2009_rev_1_4">
  <a:themeElements>
    <a:clrScheme name="ECDC_PowerPoint_Template_2009_rev_1_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ECDC_PowerPoint_Template_2009_rev_1_4">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rgbClr val="0070C0"/>
          </a:solidFill>
          <a:prstDash val="solid"/>
          <a:round/>
          <a:headEnd type="none" w="med" len="med"/>
          <a:tailEnd type="none" w="med" len="med"/>
        </a:ln>
        <a:effectLst/>
      </a:spPr>
      <a:bodyPr vert="horz" wrap="square" lIns="0" tIns="0" rIns="0" bIns="0" numCol="1" rtlCol="0" anchor="t" anchorCtr="0" compatLnSpc="1">
        <a:prstTxWarp prst="textNoShape">
          <a:avLst/>
        </a:prstTxWarp>
      </a:bodyPr>
      <a:lstStyle>
        <a:defPPr marL="0" marR="0" indent="0" algn="l" defTabSz="914400" rtl="0" eaLnBrk="1" fontAlgn="base" latinLnBrk="0" hangingPunct="1">
          <a:lnSpc>
            <a:spcPct val="90000"/>
          </a:lnSpc>
          <a:spcBef>
            <a:spcPct val="0"/>
          </a:spcBef>
          <a:spcAft>
            <a:spcPct val="0"/>
          </a:spcAft>
          <a:buClrTx/>
          <a:buSzTx/>
          <a:buFontTx/>
          <a:buNone/>
          <a:tabLst/>
          <a:defRPr kumimoji="0" sz="32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90000"/>
          </a:lnSpc>
          <a:spcBef>
            <a:spcPct val="0"/>
          </a:spcBef>
          <a:spcAft>
            <a:spcPct val="0"/>
          </a:spcAft>
          <a:buClrTx/>
          <a:buSzTx/>
          <a:buFontTx/>
          <a:buNone/>
          <a:tabLst/>
          <a:defRPr kumimoji="0" lang="de-DE" sz="32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ECDC_PowerPoint_Template_2009_rev_1_4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ECDC_PowerPoint_Template_2009_rev_1_4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ECDC_PowerPoint_Template_2009_rev_1_4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ECDC_PowerPoint_Template_2009_rev_1_4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ECDC_PowerPoint_Template_2009_rev_1_4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ECDC_PowerPoint_Template_2009_rev_1_4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ECDC_PowerPoint_Template_2009_rev_1_4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ECDC_PowerPoint_Template_2009_rev_1_4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ECDC_PowerPoint_Template_2009_rev_1_4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ECDC_PowerPoint_Template_2009_rev_1_4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ECDC_PowerPoint_Template_2009_rev_1_4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ECDC_PowerPoint_Template_2009_rev_1_4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TaxCatchAll xmlns="d23a570b-d7a9-49ca-a34c-8afb8206b4bf">
      <Value>8503</Value>
      <Value>9559</Value>
      <Value>11776</Value>
    </TaxCatchAll>
    <ECDC_DMS_Project0 xmlns="f21cd5e7-4e59-4426-9a65-65a4b49b5ea4">
      <Terms xmlns="http://schemas.microsoft.com/office/infopath/2007/PartnerControls">
        <TermInfo xmlns="http://schemas.microsoft.com/office/infopath/2007/PartnerControls">
          <TermName xmlns="http://schemas.microsoft.com/office/infopath/2007/PartnerControls">EU Health Security Initiative programme</TermName>
          <TermId xmlns="http://schemas.microsoft.com/office/infopath/2007/PartnerControls">25306b6b-39ac-41be-90ab-12f9725e9391</TermId>
        </TermInfo>
      </Terms>
    </ECDC_DMS_Project0>
    <ECDC_DMS_ITPROD_PORTFOLIO0 xmlns="f21cd5e7-4e59-4426-9a65-65a4b49b5ea4">
      <Terms xmlns="http://schemas.microsoft.com/office/infopath/2007/PartnerControls">
        <TermInfo xmlns="http://schemas.microsoft.com/office/infopath/2007/PartnerControls">
          <TermName xmlns="http://schemas.microsoft.com/office/infopath/2007/PartnerControls">DIR</TermName>
          <TermId xmlns="http://schemas.microsoft.com/office/infopath/2007/PartnerControls">d280b436-bc76-4c87-a7ad-b215a1406941</TermId>
        </TermInfo>
      </Terms>
    </ECDC_DMS_ITPROD_PORTFOLIO0>
    <ECDC_DMS_ITPROD_YEAR0 xmlns="f21cd5e7-4e59-4426-9a65-65a4b49b5ea4">
      <Terms xmlns="http://schemas.microsoft.com/office/infopath/2007/PartnerControls"/>
    </ECDC_DMS_ITPROD_YEAR0>
    <ECDC_DMS_EDRM_Meeting_Code0 xmlns="f21cd5e7-4e59-4426-9a65-65a4b49b5ea4">
      <Terms xmlns="http://schemas.microsoft.com/office/infopath/2007/PartnerControls"/>
    </ECDC_DMS_EDRM_Meeting_Code0>
    <ECDC_DMS_PROJECT_PHASE xmlns="f21cd5e7-4e59-4426-9a65-65a4b49b5ea4">1-Initiating</ECDC_DMS_PROJECT_PHASE>
    <ECDC_DMS_Meeting_Date xmlns="d23a570b-d7a9-49ca-a34c-8afb8206b4bf" xsi:nil="true"/>
    <ECDC_DMS_Document_Type_Product_Documentation0 xmlns="f21cd5e7-4e59-4426-9a65-65a4b49b5ea4">
      <Terms xmlns="http://schemas.microsoft.com/office/infopath/2007/PartnerControls">
        <TermInfo xmlns="http://schemas.microsoft.com/office/infopath/2007/PartnerControls">
          <TermName xmlns="http://schemas.microsoft.com/office/infopath/2007/PartnerControls">Non-Classified Project or Product Document</TermName>
          <TermId xmlns="http://schemas.microsoft.com/office/infopath/2007/PartnerControls">70fa46e0-bdd2-4182-98f7-a57178742ef5</TermId>
        </TermInfo>
      </Terms>
    </ECDC_DMS_Document_Type_Product_Documentation0>
    <bf6f88d3567d49708e6ddfea625f3427 xmlns="d23a570b-d7a9-49ca-a34c-8afb8206b4bf">
      <Terms xmlns="http://schemas.microsoft.com/office/infopath/2007/PartnerControls"/>
    </bf6f88d3567d49708e6ddfea625f3427>
  </documentManagement>
</p:properties>
</file>

<file path=customXml/item3.xml><?xml version="1.0" encoding="utf-8"?>
<ct:contentTypeSchema xmlns:ct="http://schemas.microsoft.com/office/2006/metadata/contentType" xmlns:ma="http://schemas.microsoft.com/office/2006/metadata/properties/metaAttributes" ct:_="" ma:_="" ma:contentTypeName="Project and IT Product Documentation" ma:contentTypeID="0x010100D736C7ACE9B64A2887FC840CE64E73CD00F9B766FA919147C8AA3C665BB5FE3342006CC94FD49C48D5A4954D89B00607815400B528855B89288A499128715C419C0E93" ma:contentTypeVersion="28" ma:contentTypeDescription="Project and IT Product Documentation Content Type" ma:contentTypeScope="" ma:versionID="25e3462d22da398fb4e7c5b260d78ff4">
  <xsd:schema xmlns:xsd="http://www.w3.org/2001/XMLSchema" xmlns:xs="http://www.w3.org/2001/XMLSchema" xmlns:p="http://schemas.microsoft.com/office/2006/metadata/properties" xmlns:ns2="f21cd5e7-4e59-4426-9a65-65a4b49b5ea4" xmlns:ns3="d23a570b-d7a9-49ca-a34c-8afb8206b4bf" targetNamespace="http://schemas.microsoft.com/office/2006/metadata/properties" ma:root="true" ma:fieldsID="fadc07b98f5d318cc9ec2a821f923959" ns2:_="" ns3:_="">
    <xsd:import namespace="f21cd5e7-4e59-4426-9a65-65a4b49b5ea4"/>
    <xsd:import namespace="d23a570b-d7a9-49ca-a34c-8afb8206b4bf"/>
    <xsd:element name="properties">
      <xsd:complexType>
        <xsd:sequence>
          <xsd:element name="documentManagement">
            <xsd:complexType>
              <xsd:all>
                <xsd:element ref="ns2:ECDC_DMS_PROJECT_PHASE" minOccurs="0"/>
                <xsd:element ref="ns3:ECDC_DMS_Meeting_Date" minOccurs="0"/>
                <xsd:element ref="ns3:TaxCatchAll" minOccurs="0"/>
                <xsd:element ref="ns2:ECDC_DMS_Document_Type_Product_Documentation0" minOccurs="0"/>
                <xsd:element ref="ns2:ECDC_DMS_ITPROD_PORTFOLIO0" minOccurs="0"/>
                <xsd:element ref="ns2:ECDC_DMS_EDRM_Meeting_Code0" minOccurs="0"/>
                <xsd:element ref="ns2:ECDC_DMS_Project0" minOccurs="0"/>
                <xsd:element ref="ns3:bf6f88d3567d49708e6ddfea625f3427" minOccurs="0"/>
                <xsd:element ref="ns2:ECDC_DMS_ITPROD_YEAR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21cd5e7-4e59-4426-9a65-65a4b49b5ea4" elementFormDefault="qualified">
    <xsd:import namespace="http://schemas.microsoft.com/office/2006/documentManagement/types"/>
    <xsd:import namespace="http://schemas.microsoft.com/office/infopath/2007/PartnerControls"/>
    <xsd:element name="ECDC_DMS_PROJECT_PHASE" ma:index="3" nillable="true" ma:displayName="Project Phase" ma:default="1-Initiating" ma:format="Dropdown" ma:internalName="ECDC_DMS_PROJECT_PHASE" ma:readOnly="false">
      <xsd:simpleType>
        <xsd:restriction base="dms:Choice">
          <xsd:enumeration value="1-Initiating"/>
          <xsd:enumeration value="2-Planning"/>
          <xsd:enumeration value="3-Executing"/>
          <xsd:enumeration value="4-Monitor and Control"/>
          <xsd:enumeration value="5-Closing"/>
          <xsd:enumeration value="6-IT Product Maintenance"/>
        </xsd:restriction>
      </xsd:simpleType>
    </xsd:element>
    <xsd:element name="ECDC_DMS_Document_Type_Product_Documentation0" ma:index="12" ma:taxonomy="true" ma:internalName="ECDC_DMS_Document_Type_Product_Documentation0" ma:taxonomyFieldName="ECDC_DMS_Document_Type_Product_Documentation" ma:displayName="Document Type" ma:readOnly="false" ma:default="9559;#Non-Classified Project or Product Document|70fa46e0-bdd2-4182-98f7-a57178742ef5" ma:fieldId="{a585e4e1-20cd-44d5-af8f-972dee50a663}" ma:sspId="de887f88-4a24-49db-a549-4c3cbb517053" ma:termSetId="05694767-788d-4e99-ad07-3dd6ddb61ccc" ma:anchorId="30bae0cb-fbc4-4e7a-b67d-217d17f781a7" ma:open="false" ma:isKeyword="false">
      <xsd:complexType>
        <xsd:sequence>
          <xsd:element ref="pc:Terms" minOccurs="0" maxOccurs="1"/>
        </xsd:sequence>
      </xsd:complexType>
    </xsd:element>
    <xsd:element name="ECDC_DMS_ITPROD_PORTFOLIO0" ma:index="13" nillable="true" ma:taxonomy="true" ma:internalName="ECDC_DMS_ITPROD_PORTFOLIO0" ma:taxonomyFieldName="ECDC_DMS_ITPROD_PORTFOLIO" ma:displayName="Portfolio" ma:readOnly="false" ma:default="" ma:fieldId="{d774b71b-8bbf-4b6c-9bcb-ab2c419f72b8}" ma:taxonomyMulti="true" ma:sspId="de887f88-4a24-49db-a549-4c3cbb517053" ma:termSetId="39f3e951-a13d-4717-b0f6-174d067719db" ma:anchorId="d454edc6-9bb3-4130-bffe-05777b5ae829" ma:open="false" ma:isKeyword="false">
      <xsd:complexType>
        <xsd:sequence>
          <xsd:element ref="pc:Terms" minOccurs="0" maxOccurs="1"/>
        </xsd:sequence>
      </xsd:complexType>
    </xsd:element>
    <xsd:element name="ECDC_DMS_EDRM_Meeting_Code0" ma:index="14" nillable="true" ma:taxonomy="true" ma:internalName="ECDC_DMS_EDRM_Meeting_Code0" ma:taxonomyFieldName="ECDC_DMS_EDRM_Meeting_Code" ma:displayName="Meeting Code" ma:readOnly="false" ma:default="" ma:fieldId="{0a3a9b5f-6216-431d-ac91-d8d281fdbe3e}" ma:taxonomyMulti="true" ma:sspId="de887f88-4a24-49db-a549-4c3cbb517053" ma:termSetId="edec69b4-0510-43be-8a98-012c8d4b4d60" ma:anchorId="00000000-0000-0000-0000-000000000000" ma:open="false" ma:isKeyword="false">
      <xsd:complexType>
        <xsd:sequence>
          <xsd:element ref="pc:Terms" minOccurs="0" maxOccurs="1"/>
        </xsd:sequence>
      </xsd:complexType>
    </xsd:element>
    <xsd:element name="ECDC_DMS_Project0" ma:index="15" nillable="true" ma:taxonomy="true" ma:internalName="ECDC_DMS_Project0" ma:taxonomyFieldName="ECDC_DMS_Project" ma:displayName="Project" ma:readOnly="false" ma:default="" ma:fieldId="{951a5c61-3e7d-4f5e-ad41-b76025ccfaa6}" ma:taxonomyMulti="true" ma:sspId="de887f88-4a24-49db-a549-4c3cbb517053" ma:termSetId="83bc1c21-e08b-4faa-97f2-3f7a70f36fcc" ma:anchorId="00000000-0000-0000-0000-000000000000" ma:open="false" ma:isKeyword="false">
      <xsd:complexType>
        <xsd:sequence>
          <xsd:element ref="pc:Terms" minOccurs="0" maxOccurs="1"/>
        </xsd:sequence>
      </xsd:complexType>
    </xsd:element>
    <xsd:element name="ECDC_DMS_ITPROD_YEAR0" ma:index="17" nillable="true" ma:taxonomy="true" ma:internalName="ECDC_DMS_ITPROD_YEAR0" ma:taxonomyFieldName="ECDC_DMS_ITPROD_YEAR" ma:displayName="Budget Year" ma:readOnly="false" ma:default="" ma:fieldId="{b7b1b9db-4b25-44e0-a3b1-63fc06ac39f0}" ma:taxonomyMulti="true" ma:sspId="de887f88-4a24-49db-a549-4c3cbb517053" ma:termSetId="39f3e951-a13d-4717-b0f6-174d067719db" ma:anchorId="c266da89-e1b1-47d3-9c2c-615579de50c3"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d23a570b-d7a9-49ca-a34c-8afb8206b4bf" elementFormDefault="qualified">
    <xsd:import namespace="http://schemas.microsoft.com/office/2006/documentManagement/types"/>
    <xsd:import namespace="http://schemas.microsoft.com/office/infopath/2007/PartnerControls"/>
    <xsd:element name="ECDC_DMS_Meeting_Date" ma:index="6" nillable="true" ma:displayName="Meeting date" ma:description="The date of meeting (1) the document belongs to or (2) was discussed, reviewed or approved." ma:format="DateOnly" ma:internalName="ECDC_DMS_Meeting_Date" ma:readOnly="false">
      <xsd:simpleType>
        <xsd:restriction base="dms:DateTime"/>
      </xsd:simpleType>
    </xsd:element>
    <xsd:element name="TaxCatchAll" ma:index="11" nillable="true" ma:displayName="Taxonomy Catch All Column" ma:hidden="true" ma:list="{cde9ab0f-a34b-4ce8-8807-1a3ae118aba1}" ma:internalName="TaxCatchAll" ma:readOnly="false" ma:showField="CatchAllData" ma:web="f21cd5e7-4e59-4426-9a65-65a4b49b5ea4">
      <xsd:complexType>
        <xsd:complexContent>
          <xsd:extension base="dms:MultiChoiceLookup">
            <xsd:sequence>
              <xsd:element name="Value" type="dms:Lookup" maxOccurs="unbounded" minOccurs="0" nillable="true"/>
            </xsd:sequence>
          </xsd:extension>
        </xsd:complexContent>
      </xsd:complexType>
    </xsd:element>
    <xsd:element name="bf6f88d3567d49708e6ddfea625f3427" ma:index="16" nillable="true" ma:taxonomy="true" ma:internalName="bf6f88d3567d49708e6ddfea625f3427" ma:taxonomyFieldName="DMS_x0020_Product" ma:displayName="IT Product" ma:readOnly="false" ma:default="" ma:fieldId="{bf6f88d3-567d-4970-8e6d-dfea625f3427}" ma:taxonomyMulti="true" ma:sspId="de887f88-4a24-49db-a549-4c3cbb517053" ma:termSetId="765c2105-95ad-4131-ade8-84f64ee0a1c3"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xsd:element ref="dc:title" minOccurs="0" maxOccurs="1" ma:index="1" ma:displayName="Title"/>
        <xsd:element ref="dc:subject" minOccurs="0" maxOccurs="1"/>
        <xsd:element ref="dc:description" minOccurs="0" maxOccurs="1"/>
        <xsd:element name="keywords" minOccurs="0" maxOccurs="1" type="xsd:string" ma:index="10"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41A44B8-E371-425D-91B3-9DAF2B51BC94}">
  <ds:schemaRefs>
    <ds:schemaRef ds:uri="http://schemas.microsoft.com/sharepoint/events"/>
  </ds:schemaRefs>
</ds:datastoreItem>
</file>

<file path=customXml/itemProps2.xml><?xml version="1.0" encoding="utf-8"?>
<ds:datastoreItem xmlns:ds="http://schemas.openxmlformats.org/officeDocument/2006/customXml" ds:itemID="{421D0BF0-FC8C-4D9A-B320-3B1CB971B728}">
  <ds:schemaRefs>
    <ds:schemaRef ds:uri="http://purl.org/dc/terms/"/>
    <ds:schemaRef ds:uri="http://schemas.microsoft.com/office/infopath/2007/PartnerControls"/>
    <ds:schemaRef ds:uri="http://schemas.microsoft.com/office/2006/documentManagement/types"/>
    <ds:schemaRef ds:uri="376727eb-354b-45e4-998d-f84ea079474e"/>
    <ds:schemaRef ds:uri="d23a570b-d7a9-49ca-a34c-8afb8206b4bf"/>
    <ds:schemaRef ds:uri="http://purl.org/dc/elements/1.1/"/>
    <ds:schemaRef ds:uri="http://schemas.microsoft.com/office/2006/metadata/properties"/>
    <ds:schemaRef ds:uri="http://schemas.microsoft.com/sharepoint/v3"/>
    <ds:schemaRef ds:uri="http://schemas.openxmlformats.org/package/2006/metadata/core-properties"/>
    <ds:schemaRef ds:uri="http://www.w3.org/XML/1998/namespace"/>
    <ds:schemaRef ds:uri="http://purl.org/dc/dcmitype/"/>
    <ds:schemaRef ds:uri="f21cd5e7-4e59-4426-9a65-65a4b49b5ea4"/>
  </ds:schemaRefs>
</ds:datastoreItem>
</file>

<file path=customXml/itemProps3.xml><?xml version="1.0" encoding="utf-8"?>
<ds:datastoreItem xmlns:ds="http://schemas.openxmlformats.org/officeDocument/2006/customXml" ds:itemID="{C4A0484D-439F-43D8-AD5A-97AD661DCA6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21cd5e7-4e59-4426-9a65-65a4b49b5ea4"/>
    <ds:schemaRef ds:uri="d23a570b-d7a9-49ca-a34c-8afb8206b4b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ap:Properties xmlns:vt="http://schemas.openxmlformats.org/officeDocument/2006/docPropsVTypes" xmlns:ap="http://schemas.openxmlformats.org/officeDocument/2006/extended-properties">
  <ap:Template/>
  <ap:TotalTime>10715</ap:TotalTime>
  <ap:Words>4759</ap:Words>
  <ap:Application>Microsoft Office PowerPoint</ap:Application>
  <ap:PresentationFormat>Custom</ap:PresentationFormat>
  <ap:Paragraphs>698</ap:Paragraphs>
  <ap:Slides>49</ap:Slides>
  <ap:Notes>49</ap:Notes>
  <ap:HiddenSlides>0</ap:HiddenSlides>
  <ap:MMClips>0</ap:MMClips>
  <ap:ScaleCrop>false</ap:ScaleCrop>
  <ap:HeadingPairs>
    <vt:vector baseType="variant" size="6">
      <vt:variant>
        <vt:lpstr>Fonts Used</vt:lpstr>
      </vt:variant>
      <vt:variant>
        <vt:i4>10</vt:i4>
      </vt:variant>
      <vt:variant>
        <vt:lpstr>Theme</vt:lpstr>
      </vt:variant>
      <vt:variant>
        <vt:i4>6</vt:i4>
      </vt:variant>
      <vt:variant>
        <vt:lpstr>Slide Titles</vt:lpstr>
      </vt:variant>
      <vt:variant>
        <vt:i4>49</vt:i4>
      </vt:variant>
    </vt:vector>
  </ap:HeadingPairs>
  <ap:TitlesOfParts>
    <vt:vector baseType="lpstr" size="65">
      <vt:lpstr>AdobeCorpID MyriadRg</vt:lpstr>
      <vt:lpstr>Arial</vt:lpstr>
      <vt:lpstr>Arial Unicode MS</vt:lpstr>
      <vt:lpstr>Calibri</vt:lpstr>
      <vt:lpstr>MetaPro-Black</vt:lpstr>
      <vt:lpstr>Microsoft Sans Serif</vt:lpstr>
      <vt:lpstr>Tahoma</vt:lpstr>
      <vt:lpstr>Times</vt:lpstr>
      <vt:lpstr>Times New Roman</vt:lpstr>
      <vt:lpstr>Wingdings</vt:lpstr>
      <vt:lpstr>Layers</vt:lpstr>
      <vt:lpstr>Theme_ECDC</vt:lpstr>
      <vt:lpstr>1_Theme_ECDC</vt:lpstr>
      <vt:lpstr>Ecdc other slides</vt:lpstr>
      <vt:lpstr>2_Ecdc other slides</vt:lpstr>
      <vt:lpstr>ECDC_PowerPoint_Template_2009_rev_1_4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نظام المراقبة الأوروبي (TESSy).</vt:lpstr>
      <vt:lpstr>PowerPoint Presentation</vt:lpstr>
      <vt:lpstr>PowerPoint Presentation</vt:lpstr>
      <vt:lpstr>PowerPoint Presentation</vt:lpstr>
      <vt:lpstr>PowerPoint Presentation</vt:lpstr>
      <vt:lpstr>نظام الإنذار المبكر والاستجابة (EWRS)</vt:lpstr>
      <vt:lpstr>  أمثلة على التهديدات العابرة للحدود على نظام الإنذار المبكر والاستجابة</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كيف نراقب وسائل التواصل الاجتماعي يدويًا؟</vt:lpstr>
      <vt:lpstr>PowerPoint Presentation</vt:lpstr>
      <vt:lpstr>PowerPoint Presentation</vt:lpstr>
      <vt:lpstr>PowerPoint Presentation</vt:lpstr>
      <vt:lpstr>نصائح لزيادة فعالية الفرز</vt:lpstr>
      <vt:lpstr>PowerPoint Presentation</vt:lpstr>
      <vt:lpstr>PowerPoint Presentation</vt:lpstr>
      <vt:lpstr>PowerPoint Presentation</vt:lpstr>
      <vt:lpstr>PowerPoint Presentation</vt:lpstr>
    </vt:vector>
  </ap:TitlesOfParts>
  <ap:Company>CDT</ap:Company>
  <ap:LinksUpToDate>false</ap:LinksUpToDate>
  <ap:SharedDoc>false</ap:SharedDoc>
  <ap:HyperlinksChanged>false</ap:HyperlinksChanged>
  <ap:AppVersion>16.0000</ap:AppVersion>
</ap: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SIMULWARE PER GENERALI</dc:title>
  <dc:subject>Not specified</dc:subject>
  <dc:creator>CDT</dc:creator>
  <cp:keywords/>
  <cp:lastModifiedBy>CDT</cp:lastModifiedBy>
  <cp:revision>1317</cp:revision>
  <dcterms:created xsi:type="dcterms:W3CDTF">2006-11-17T14:43:15Z</dcterms:created>
  <dcterms:modified xsi:type="dcterms:W3CDTF">2021-03-23T11:55:10Z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0x010100D736C7ACE9B64A2887FC840CE64E73CD00F9B766FA919147C8AA3C665BB5FE3342006CC94FD49C48D5A4954D89B00607815400B528855B89288A499128715C419C0E93</vt:lpwstr>
  </property>
  <property fmtid="{D5CDD505-2E9C-101B-9397-08002B2CF9AE}" pid="3" name="_dlc_DocId">
    <vt:lpwstr>DOI1007-2079432915-215</vt:lpwstr>
  </property>
  <property fmtid="{D5CDD505-2E9C-101B-9397-08002B2CF9AE}" pid="4" name="_dlc_DocIdUrl">
    <vt:lpwstr>http://dms.ecdcnet.europa.eu/sites/projects/prodmgmt/hsi/_layouts/15/DocIdRedir.aspx?ID=DOI1007-2079432915-215, DOI1007-2079432915-215</vt:lpwstr>
  </property>
  <property fmtid="{D5CDD505-2E9C-101B-9397-08002B2CF9AE}" pid="5" name="_dlc_DocIdItemGuid">
    <vt:lpwstr>01681473-5358-4885-890b-eb516c5d93c4</vt:lpwstr>
  </property>
  <property fmtid="{D5CDD505-2E9C-101B-9397-08002B2CF9AE}" pid="6" name="TaxKeyword">
    <vt:lpwstr/>
  </property>
  <property fmtid="{D5CDD505-2E9C-101B-9397-08002B2CF9AE}" pid="7" name="ECDC_DMS_Organization">
    <vt:lpwstr/>
  </property>
  <property fmtid="{D5CDD505-2E9C-101B-9397-08002B2CF9AE}" pid="8" name="ECDC_DMS_MIS_Activity_code">
    <vt:lpwstr/>
  </property>
  <property fmtid="{D5CDD505-2E9C-101B-9397-08002B2CF9AE}" pid="9" name="ECDC_DMS_Project">
    <vt:lpwstr>11776;#EU Health Security Initiative programme|25306b6b-39ac-41be-90ab-12f9725e9391</vt:lpwstr>
  </property>
  <property fmtid="{D5CDD505-2E9C-101B-9397-08002B2CF9AE}" pid="10" name="ECDC_Subject_what">
    <vt:lpwstr>124;#epidemic intelligence|ad1f1585-b938-4db1-992a-8af3e2bf831f</vt:lpwstr>
  </property>
  <property fmtid="{D5CDD505-2E9C-101B-9397-08002B2CF9AE}" pid="11" name="ECDC_DMS_Epi_and_Emergency_Document_Type">
    <vt:lpwstr>1961;#Presentation|ccbe1f80-b171-4140-9ee7-571d78063fb6</vt:lpwstr>
  </property>
  <property fmtid="{D5CDD505-2E9C-101B-9397-08002B2CF9AE}" pid="12" name="edrm_document_typeTaxHTField0">
    <vt:lpwstr>Not specified|581b895d-77e9-46ec-8c5e-850161f4a515</vt:lpwstr>
  </property>
  <property fmtid="{D5CDD505-2E9C-101B-9397-08002B2CF9AE}" pid="13" name="edrm_functionTaxHTField0">
    <vt:lpwstr>Not specified|92bcb685-885a-40ff-9744-3825164b3c86</vt:lpwstr>
  </property>
  <property fmtid="{D5CDD505-2E9C-101B-9397-08002B2CF9AE}" pid="14" name="edrm_statusTaxHTField0">
    <vt:lpwstr>Draft|210dfa89-0dc2-4261-944c-0ccc26c12bbd</vt:lpwstr>
  </property>
  <property fmtid="{D5CDD505-2E9C-101B-9397-08002B2CF9AE}" pid="15" name="edrm_diseaseTaxHTField0">
    <vt:lpwstr>Not specified|bad72cf5-edc4-4bad-9035-f5ac84acbef6</vt:lpwstr>
  </property>
  <property fmtid="{D5CDD505-2E9C-101B-9397-08002B2CF9AE}" pid="16" name="edrm_securityTaxHTField0">
    <vt:lpwstr>Restricted:Internal|caa52167-d17e-46dd-9322-12d83d57eefa</vt:lpwstr>
  </property>
  <property fmtid="{D5CDD505-2E9C-101B-9397-08002B2CF9AE}" pid="17" name="edrm_languageTaxHTField0">
    <vt:lpwstr>English|f0d96333-3b15-448d-bec3-c97f3b65cb2d</vt:lpwstr>
  </property>
  <property fmtid="{D5CDD505-2E9C-101B-9397-08002B2CF9AE}" pid="18" name="edrm_function">
    <vt:lpwstr>2365;#Not specified|92bcb685-885a-40ff-9744-3825164b3c86</vt:lpwstr>
  </property>
  <property fmtid="{D5CDD505-2E9C-101B-9397-08002B2CF9AE}" pid="19" name="edrm_document_type">
    <vt:lpwstr>2364;#Not specified|581b895d-77e9-46ec-8c5e-850161f4a515</vt:lpwstr>
  </property>
  <property fmtid="{D5CDD505-2E9C-101B-9397-08002B2CF9AE}" pid="20" name="edrm_status">
    <vt:lpwstr>2363;#Draft|210dfa89-0dc2-4261-944c-0ccc26c12bbd</vt:lpwstr>
  </property>
  <property fmtid="{D5CDD505-2E9C-101B-9397-08002B2CF9AE}" pid="21" name="edrm_entityTaxHTField0">
    <vt:lpwstr>Surveillance and Response Support Unit|be4aac37-b6fa-4b86-b0a4-9a97852a8676</vt:lpwstr>
  </property>
  <property fmtid="{D5CDD505-2E9C-101B-9397-08002B2CF9AE}" pid="22" name="edrm_disease">
    <vt:lpwstr>2366;#Not specified|bad72cf5-edc4-4bad-9035-f5ac84acbef6</vt:lpwstr>
  </property>
  <property fmtid="{D5CDD505-2E9C-101B-9397-08002B2CF9AE}" pid="23" name="edrm_security">
    <vt:lpwstr>2367;#Restricted:Internal|caa52167-d17e-46dd-9322-12d83d57eefa</vt:lpwstr>
  </property>
  <property fmtid="{D5CDD505-2E9C-101B-9397-08002B2CF9AE}" pid="24" name="edrm_language">
    <vt:lpwstr>2379;#English|f0d96333-3b15-448d-bec3-c97f3b65cb2d</vt:lpwstr>
  </property>
  <property fmtid="{D5CDD505-2E9C-101B-9397-08002B2CF9AE}" pid="25" name="edrm_entity">
    <vt:lpwstr>2380;#Surveillance and Response Support Unit|be4aac37-b6fa-4b86-b0a4-9a97852a8676</vt:lpwstr>
  </property>
  <property fmtid="{D5CDD505-2E9C-101B-9397-08002B2CF9AE}" pid="26" name="ECDC_DMS_Document_Type_Product_Documentation">
    <vt:lpwstr>9559;#Non-Classified Project or Product Document|70fa46e0-bdd2-4182-98f7-a57178742ef5</vt:lpwstr>
  </property>
  <property fmtid="{D5CDD505-2E9C-101B-9397-08002B2CF9AE}" pid="27" name="DMS Product">
    <vt:lpwstr/>
  </property>
  <property fmtid="{D5CDD505-2E9C-101B-9397-08002B2CF9AE}" pid="28" name="ECDC_DMS_EDRM_Meeting_Code">
    <vt:lpwstr/>
  </property>
  <property fmtid="{D5CDD505-2E9C-101B-9397-08002B2CF9AE}" pid="29" name="ECDC_DMS_ITPROD_PORTFOLIO">
    <vt:lpwstr>8503;#DIR|d280b436-bc76-4c87-a7ad-b215a1406941</vt:lpwstr>
  </property>
  <property fmtid="{D5CDD505-2E9C-101B-9397-08002B2CF9AE}" pid="30" name="ECDC_DMS_ITPROD_YEAR">
    <vt:lpwstr/>
  </property>
</Properties>
</file>