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62" r:id="rId4"/>
    <p:sldId id="257" r:id="rId5"/>
    <p:sldId id="263" r:id="rId6"/>
    <p:sldId id="259" r:id="rId7"/>
    <p:sldId id="261" r:id="rId8"/>
    <p:sldId id="258" r:id="rId9"/>
  </p:sldIdLst>
  <p:sldSz cx="12192000" cy="6858000"/>
  <p:notesSz cx="6858000" cy="9144000"/>
  <p:defaultText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27"/>
  </p:normalViewPr>
  <p:slideViewPr>
    <p:cSldViewPr snapToGrid="0">
      <p:cViewPr varScale="1">
        <p:scale>
          <a:sx n="128" d="100"/>
          <a:sy n="128"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DFB93-7318-5D5C-D744-3DB8F07AEA8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DK"/>
          </a:p>
        </p:txBody>
      </p:sp>
      <p:sp>
        <p:nvSpPr>
          <p:cNvPr id="3" name="Subtitle 2">
            <a:extLst>
              <a:ext uri="{FF2B5EF4-FFF2-40B4-BE49-F238E27FC236}">
                <a16:creationId xmlns:a16="http://schemas.microsoft.com/office/drawing/2014/main" id="{C7F599D7-52E0-CCA7-1364-B5B0C94D22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DK"/>
          </a:p>
        </p:txBody>
      </p:sp>
      <p:sp>
        <p:nvSpPr>
          <p:cNvPr id="4" name="Date Placeholder 3">
            <a:extLst>
              <a:ext uri="{FF2B5EF4-FFF2-40B4-BE49-F238E27FC236}">
                <a16:creationId xmlns:a16="http://schemas.microsoft.com/office/drawing/2014/main" id="{522829BB-72FF-631A-3FDF-9D7C9F143865}"/>
              </a:ext>
            </a:extLst>
          </p:cNvPr>
          <p:cNvSpPr>
            <a:spLocks noGrp="1"/>
          </p:cNvSpPr>
          <p:nvPr>
            <p:ph type="dt" sz="half" idx="10"/>
          </p:nvPr>
        </p:nvSpPr>
        <p:spPr/>
        <p:txBody>
          <a:bodyPr/>
          <a:lstStyle/>
          <a:p>
            <a:fld id="{70521540-8716-C148-A5B0-60BEFD9BBAEA}" type="datetimeFigureOut">
              <a:rPr lang="en-DK" smtClean="0"/>
              <a:t>20/04/2023</a:t>
            </a:fld>
            <a:endParaRPr lang="en-DK"/>
          </a:p>
        </p:txBody>
      </p:sp>
      <p:sp>
        <p:nvSpPr>
          <p:cNvPr id="5" name="Footer Placeholder 4">
            <a:extLst>
              <a:ext uri="{FF2B5EF4-FFF2-40B4-BE49-F238E27FC236}">
                <a16:creationId xmlns:a16="http://schemas.microsoft.com/office/drawing/2014/main" id="{B0006DE3-62BD-E553-0BAA-14425D609520}"/>
              </a:ext>
            </a:extLst>
          </p:cNvPr>
          <p:cNvSpPr>
            <a:spLocks noGrp="1"/>
          </p:cNvSpPr>
          <p:nvPr>
            <p:ph type="ftr" sz="quarter" idx="11"/>
          </p:nvPr>
        </p:nvSpPr>
        <p:spPr/>
        <p:txBody>
          <a:bodyPr/>
          <a:lstStyle/>
          <a:p>
            <a:endParaRPr lang="en-DK"/>
          </a:p>
        </p:txBody>
      </p:sp>
      <p:sp>
        <p:nvSpPr>
          <p:cNvPr id="6" name="Slide Number Placeholder 5">
            <a:extLst>
              <a:ext uri="{FF2B5EF4-FFF2-40B4-BE49-F238E27FC236}">
                <a16:creationId xmlns:a16="http://schemas.microsoft.com/office/drawing/2014/main" id="{C5D2B6FA-C9A1-44C6-3A7D-0587212CA676}"/>
              </a:ext>
            </a:extLst>
          </p:cNvPr>
          <p:cNvSpPr>
            <a:spLocks noGrp="1"/>
          </p:cNvSpPr>
          <p:nvPr>
            <p:ph type="sldNum" sz="quarter" idx="12"/>
          </p:nvPr>
        </p:nvSpPr>
        <p:spPr/>
        <p:txBody>
          <a:bodyPr/>
          <a:lstStyle/>
          <a:p>
            <a:fld id="{2A51A8DA-7DAA-9848-A027-0465602BBF3A}" type="slidenum">
              <a:rPr lang="en-DK" smtClean="0"/>
              <a:t>‹#›</a:t>
            </a:fld>
            <a:endParaRPr lang="en-DK"/>
          </a:p>
        </p:txBody>
      </p:sp>
    </p:spTree>
    <p:extLst>
      <p:ext uri="{BB962C8B-B14F-4D97-AF65-F5344CB8AC3E}">
        <p14:creationId xmlns:p14="http://schemas.microsoft.com/office/powerpoint/2010/main" val="3398800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917B8-3EA4-86DB-07A3-815D07C96A99}"/>
              </a:ext>
            </a:extLst>
          </p:cNvPr>
          <p:cNvSpPr>
            <a:spLocks noGrp="1"/>
          </p:cNvSpPr>
          <p:nvPr>
            <p:ph type="title"/>
          </p:nvPr>
        </p:nvSpPr>
        <p:spPr/>
        <p:txBody>
          <a:bodyPr/>
          <a:lstStyle/>
          <a:p>
            <a:r>
              <a:rPr lang="en-GB"/>
              <a:t>Click to edit Master title style</a:t>
            </a:r>
            <a:endParaRPr lang="en-DK"/>
          </a:p>
        </p:txBody>
      </p:sp>
      <p:sp>
        <p:nvSpPr>
          <p:cNvPr id="3" name="Vertical Text Placeholder 2">
            <a:extLst>
              <a:ext uri="{FF2B5EF4-FFF2-40B4-BE49-F238E27FC236}">
                <a16:creationId xmlns:a16="http://schemas.microsoft.com/office/drawing/2014/main" id="{59555179-5F35-C873-EEE4-D4B8DA390E3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K"/>
          </a:p>
        </p:txBody>
      </p:sp>
      <p:sp>
        <p:nvSpPr>
          <p:cNvPr id="4" name="Date Placeholder 3">
            <a:extLst>
              <a:ext uri="{FF2B5EF4-FFF2-40B4-BE49-F238E27FC236}">
                <a16:creationId xmlns:a16="http://schemas.microsoft.com/office/drawing/2014/main" id="{246E66D2-2758-CBF8-2E1A-57B6568ADC99}"/>
              </a:ext>
            </a:extLst>
          </p:cNvPr>
          <p:cNvSpPr>
            <a:spLocks noGrp="1"/>
          </p:cNvSpPr>
          <p:nvPr>
            <p:ph type="dt" sz="half" idx="10"/>
          </p:nvPr>
        </p:nvSpPr>
        <p:spPr/>
        <p:txBody>
          <a:bodyPr/>
          <a:lstStyle/>
          <a:p>
            <a:fld id="{70521540-8716-C148-A5B0-60BEFD9BBAEA}" type="datetimeFigureOut">
              <a:rPr lang="en-DK" smtClean="0"/>
              <a:t>20/04/2023</a:t>
            </a:fld>
            <a:endParaRPr lang="en-DK"/>
          </a:p>
        </p:txBody>
      </p:sp>
      <p:sp>
        <p:nvSpPr>
          <p:cNvPr id="5" name="Footer Placeholder 4">
            <a:extLst>
              <a:ext uri="{FF2B5EF4-FFF2-40B4-BE49-F238E27FC236}">
                <a16:creationId xmlns:a16="http://schemas.microsoft.com/office/drawing/2014/main" id="{E04F3806-8B6B-7040-1C5C-482ABEC12100}"/>
              </a:ext>
            </a:extLst>
          </p:cNvPr>
          <p:cNvSpPr>
            <a:spLocks noGrp="1"/>
          </p:cNvSpPr>
          <p:nvPr>
            <p:ph type="ftr" sz="quarter" idx="11"/>
          </p:nvPr>
        </p:nvSpPr>
        <p:spPr/>
        <p:txBody>
          <a:bodyPr/>
          <a:lstStyle/>
          <a:p>
            <a:endParaRPr lang="en-DK"/>
          </a:p>
        </p:txBody>
      </p:sp>
      <p:sp>
        <p:nvSpPr>
          <p:cNvPr id="6" name="Slide Number Placeholder 5">
            <a:extLst>
              <a:ext uri="{FF2B5EF4-FFF2-40B4-BE49-F238E27FC236}">
                <a16:creationId xmlns:a16="http://schemas.microsoft.com/office/drawing/2014/main" id="{0F0EA3EF-6681-8923-2C94-8EB53401E53D}"/>
              </a:ext>
            </a:extLst>
          </p:cNvPr>
          <p:cNvSpPr>
            <a:spLocks noGrp="1"/>
          </p:cNvSpPr>
          <p:nvPr>
            <p:ph type="sldNum" sz="quarter" idx="12"/>
          </p:nvPr>
        </p:nvSpPr>
        <p:spPr/>
        <p:txBody>
          <a:bodyPr/>
          <a:lstStyle/>
          <a:p>
            <a:fld id="{2A51A8DA-7DAA-9848-A027-0465602BBF3A}" type="slidenum">
              <a:rPr lang="en-DK" smtClean="0"/>
              <a:t>‹#›</a:t>
            </a:fld>
            <a:endParaRPr lang="en-DK"/>
          </a:p>
        </p:txBody>
      </p:sp>
    </p:spTree>
    <p:extLst>
      <p:ext uri="{BB962C8B-B14F-4D97-AF65-F5344CB8AC3E}">
        <p14:creationId xmlns:p14="http://schemas.microsoft.com/office/powerpoint/2010/main" val="608319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1D9D6-FA25-52AC-DB64-4549B30F856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DK"/>
          </a:p>
        </p:txBody>
      </p:sp>
      <p:sp>
        <p:nvSpPr>
          <p:cNvPr id="3" name="Vertical Text Placeholder 2">
            <a:extLst>
              <a:ext uri="{FF2B5EF4-FFF2-40B4-BE49-F238E27FC236}">
                <a16:creationId xmlns:a16="http://schemas.microsoft.com/office/drawing/2014/main" id="{AEFE4235-26D2-5139-C2B9-73829B0AAB4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K"/>
          </a:p>
        </p:txBody>
      </p:sp>
      <p:sp>
        <p:nvSpPr>
          <p:cNvPr id="4" name="Date Placeholder 3">
            <a:extLst>
              <a:ext uri="{FF2B5EF4-FFF2-40B4-BE49-F238E27FC236}">
                <a16:creationId xmlns:a16="http://schemas.microsoft.com/office/drawing/2014/main" id="{F0B54455-82B0-598B-B1D0-B0A87BA967DD}"/>
              </a:ext>
            </a:extLst>
          </p:cNvPr>
          <p:cNvSpPr>
            <a:spLocks noGrp="1"/>
          </p:cNvSpPr>
          <p:nvPr>
            <p:ph type="dt" sz="half" idx="10"/>
          </p:nvPr>
        </p:nvSpPr>
        <p:spPr/>
        <p:txBody>
          <a:bodyPr/>
          <a:lstStyle/>
          <a:p>
            <a:fld id="{70521540-8716-C148-A5B0-60BEFD9BBAEA}" type="datetimeFigureOut">
              <a:rPr lang="en-DK" smtClean="0"/>
              <a:t>20/04/2023</a:t>
            </a:fld>
            <a:endParaRPr lang="en-DK"/>
          </a:p>
        </p:txBody>
      </p:sp>
      <p:sp>
        <p:nvSpPr>
          <p:cNvPr id="5" name="Footer Placeholder 4">
            <a:extLst>
              <a:ext uri="{FF2B5EF4-FFF2-40B4-BE49-F238E27FC236}">
                <a16:creationId xmlns:a16="http://schemas.microsoft.com/office/drawing/2014/main" id="{1CCA544B-6883-F06E-9D89-22B296D2F0E0}"/>
              </a:ext>
            </a:extLst>
          </p:cNvPr>
          <p:cNvSpPr>
            <a:spLocks noGrp="1"/>
          </p:cNvSpPr>
          <p:nvPr>
            <p:ph type="ftr" sz="quarter" idx="11"/>
          </p:nvPr>
        </p:nvSpPr>
        <p:spPr/>
        <p:txBody>
          <a:bodyPr/>
          <a:lstStyle/>
          <a:p>
            <a:endParaRPr lang="en-DK"/>
          </a:p>
        </p:txBody>
      </p:sp>
      <p:sp>
        <p:nvSpPr>
          <p:cNvPr id="6" name="Slide Number Placeholder 5">
            <a:extLst>
              <a:ext uri="{FF2B5EF4-FFF2-40B4-BE49-F238E27FC236}">
                <a16:creationId xmlns:a16="http://schemas.microsoft.com/office/drawing/2014/main" id="{3A0A4078-7D6C-420D-CD21-77FB8D44E3EB}"/>
              </a:ext>
            </a:extLst>
          </p:cNvPr>
          <p:cNvSpPr>
            <a:spLocks noGrp="1"/>
          </p:cNvSpPr>
          <p:nvPr>
            <p:ph type="sldNum" sz="quarter" idx="12"/>
          </p:nvPr>
        </p:nvSpPr>
        <p:spPr/>
        <p:txBody>
          <a:bodyPr/>
          <a:lstStyle/>
          <a:p>
            <a:fld id="{2A51A8DA-7DAA-9848-A027-0465602BBF3A}" type="slidenum">
              <a:rPr lang="en-DK" smtClean="0"/>
              <a:t>‹#›</a:t>
            </a:fld>
            <a:endParaRPr lang="en-DK"/>
          </a:p>
        </p:txBody>
      </p:sp>
    </p:spTree>
    <p:extLst>
      <p:ext uri="{BB962C8B-B14F-4D97-AF65-F5344CB8AC3E}">
        <p14:creationId xmlns:p14="http://schemas.microsoft.com/office/powerpoint/2010/main" val="13741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89F3C-7469-4B23-895A-FC9A8CA02152}"/>
              </a:ext>
            </a:extLst>
          </p:cNvPr>
          <p:cNvSpPr>
            <a:spLocks noGrp="1"/>
          </p:cNvSpPr>
          <p:nvPr>
            <p:ph type="title"/>
          </p:nvPr>
        </p:nvSpPr>
        <p:spPr/>
        <p:txBody>
          <a:bodyPr/>
          <a:lstStyle/>
          <a:p>
            <a:r>
              <a:rPr lang="en-GB"/>
              <a:t>Click to edit Master title style</a:t>
            </a:r>
            <a:endParaRPr lang="en-DK"/>
          </a:p>
        </p:txBody>
      </p:sp>
      <p:sp>
        <p:nvSpPr>
          <p:cNvPr id="3" name="Content Placeholder 2">
            <a:extLst>
              <a:ext uri="{FF2B5EF4-FFF2-40B4-BE49-F238E27FC236}">
                <a16:creationId xmlns:a16="http://schemas.microsoft.com/office/drawing/2014/main" id="{8232ADD4-FB19-D430-8788-99FF93823CC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K"/>
          </a:p>
        </p:txBody>
      </p:sp>
      <p:sp>
        <p:nvSpPr>
          <p:cNvPr id="4" name="Date Placeholder 3">
            <a:extLst>
              <a:ext uri="{FF2B5EF4-FFF2-40B4-BE49-F238E27FC236}">
                <a16:creationId xmlns:a16="http://schemas.microsoft.com/office/drawing/2014/main" id="{245328CA-39B2-F6E4-E544-4BD3ECFB6DCC}"/>
              </a:ext>
            </a:extLst>
          </p:cNvPr>
          <p:cNvSpPr>
            <a:spLocks noGrp="1"/>
          </p:cNvSpPr>
          <p:nvPr>
            <p:ph type="dt" sz="half" idx="10"/>
          </p:nvPr>
        </p:nvSpPr>
        <p:spPr/>
        <p:txBody>
          <a:bodyPr/>
          <a:lstStyle/>
          <a:p>
            <a:fld id="{70521540-8716-C148-A5B0-60BEFD9BBAEA}" type="datetimeFigureOut">
              <a:rPr lang="en-DK" smtClean="0"/>
              <a:t>20/04/2023</a:t>
            </a:fld>
            <a:endParaRPr lang="en-DK"/>
          </a:p>
        </p:txBody>
      </p:sp>
      <p:sp>
        <p:nvSpPr>
          <p:cNvPr id="5" name="Footer Placeholder 4">
            <a:extLst>
              <a:ext uri="{FF2B5EF4-FFF2-40B4-BE49-F238E27FC236}">
                <a16:creationId xmlns:a16="http://schemas.microsoft.com/office/drawing/2014/main" id="{959400C7-42AF-3FF0-AC3E-F32D9E73C0FC}"/>
              </a:ext>
            </a:extLst>
          </p:cNvPr>
          <p:cNvSpPr>
            <a:spLocks noGrp="1"/>
          </p:cNvSpPr>
          <p:nvPr>
            <p:ph type="ftr" sz="quarter" idx="11"/>
          </p:nvPr>
        </p:nvSpPr>
        <p:spPr/>
        <p:txBody>
          <a:bodyPr/>
          <a:lstStyle/>
          <a:p>
            <a:endParaRPr lang="en-DK"/>
          </a:p>
        </p:txBody>
      </p:sp>
      <p:sp>
        <p:nvSpPr>
          <p:cNvPr id="6" name="Slide Number Placeholder 5">
            <a:extLst>
              <a:ext uri="{FF2B5EF4-FFF2-40B4-BE49-F238E27FC236}">
                <a16:creationId xmlns:a16="http://schemas.microsoft.com/office/drawing/2014/main" id="{2DAB499E-AA29-A67F-65B6-618EF96278B9}"/>
              </a:ext>
            </a:extLst>
          </p:cNvPr>
          <p:cNvSpPr>
            <a:spLocks noGrp="1"/>
          </p:cNvSpPr>
          <p:nvPr>
            <p:ph type="sldNum" sz="quarter" idx="12"/>
          </p:nvPr>
        </p:nvSpPr>
        <p:spPr/>
        <p:txBody>
          <a:bodyPr/>
          <a:lstStyle/>
          <a:p>
            <a:fld id="{2A51A8DA-7DAA-9848-A027-0465602BBF3A}" type="slidenum">
              <a:rPr lang="en-DK" smtClean="0"/>
              <a:t>‹#›</a:t>
            </a:fld>
            <a:endParaRPr lang="en-DK"/>
          </a:p>
        </p:txBody>
      </p:sp>
    </p:spTree>
    <p:extLst>
      <p:ext uri="{BB962C8B-B14F-4D97-AF65-F5344CB8AC3E}">
        <p14:creationId xmlns:p14="http://schemas.microsoft.com/office/powerpoint/2010/main" val="2180836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E75C5-8B97-4186-5A9C-9AC3B302CE7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DK"/>
          </a:p>
        </p:txBody>
      </p:sp>
      <p:sp>
        <p:nvSpPr>
          <p:cNvPr id="3" name="Text Placeholder 2">
            <a:extLst>
              <a:ext uri="{FF2B5EF4-FFF2-40B4-BE49-F238E27FC236}">
                <a16:creationId xmlns:a16="http://schemas.microsoft.com/office/drawing/2014/main" id="{8BECD166-90D0-8ABD-0960-AD3FE053C6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83CA1F9-1AAD-9406-E95F-3CC8B240550C}"/>
              </a:ext>
            </a:extLst>
          </p:cNvPr>
          <p:cNvSpPr>
            <a:spLocks noGrp="1"/>
          </p:cNvSpPr>
          <p:nvPr>
            <p:ph type="dt" sz="half" idx="10"/>
          </p:nvPr>
        </p:nvSpPr>
        <p:spPr/>
        <p:txBody>
          <a:bodyPr/>
          <a:lstStyle/>
          <a:p>
            <a:fld id="{70521540-8716-C148-A5B0-60BEFD9BBAEA}" type="datetimeFigureOut">
              <a:rPr lang="en-DK" smtClean="0"/>
              <a:t>20/04/2023</a:t>
            </a:fld>
            <a:endParaRPr lang="en-DK"/>
          </a:p>
        </p:txBody>
      </p:sp>
      <p:sp>
        <p:nvSpPr>
          <p:cNvPr id="5" name="Footer Placeholder 4">
            <a:extLst>
              <a:ext uri="{FF2B5EF4-FFF2-40B4-BE49-F238E27FC236}">
                <a16:creationId xmlns:a16="http://schemas.microsoft.com/office/drawing/2014/main" id="{69EA9708-4F56-FF72-DCC6-33E3D99B283D}"/>
              </a:ext>
            </a:extLst>
          </p:cNvPr>
          <p:cNvSpPr>
            <a:spLocks noGrp="1"/>
          </p:cNvSpPr>
          <p:nvPr>
            <p:ph type="ftr" sz="quarter" idx="11"/>
          </p:nvPr>
        </p:nvSpPr>
        <p:spPr/>
        <p:txBody>
          <a:bodyPr/>
          <a:lstStyle/>
          <a:p>
            <a:endParaRPr lang="en-DK"/>
          </a:p>
        </p:txBody>
      </p:sp>
      <p:sp>
        <p:nvSpPr>
          <p:cNvPr id="6" name="Slide Number Placeholder 5">
            <a:extLst>
              <a:ext uri="{FF2B5EF4-FFF2-40B4-BE49-F238E27FC236}">
                <a16:creationId xmlns:a16="http://schemas.microsoft.com/office/drawing/2014/main" id="{B57C18F5-6E6C-060E-93A0-E62471050393}"/>
              </a:ext>
            </a:extLst>
          </p:cNvPr>
          <p:cNvSpPr>
            <a:spLocks noGrp="1"/>
          </p:cNvSpPr>
          <p:nvPr>
            <p:ph type="sldNum" sz="quarter" idx="12"/>
          </p:nvPr>
        </p:nvSpPr>
        <p:spPr/>
        <p:txBody>
          <a:bodyPr/>
          <a:lstStyle/>
          <a:p>
            <a:fld id="{2A51A8DA-7DAA-9848-A027-0465602BBF3A}" type="slidenum">
              <a:rPr lang="en-DK" smtClean="0"/>
              <a:t>‹#›</a:t>
            </a:fld>
            <a:endParaRPr lang="en-DK"/>
          </a:p>
        </p:txBody>
      </p:sp>
    </p:spTree>
    <p:extLst>
      <p:ext uri="{BB962C8B-B14F-4D97-AF65-F5344CB8AC3E}">
        <p14:creationId xmlns:p14="http://schemas.microsoft.com/office/powerpoint/2010/main" val="8046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6BF84-E898-1256-B7AA-00C2D8A2C8CC}"/>
              </a:ext>
            </a:extLst>
          </p:cNvPr>
          <p:cNvSpPr>
            <a:spLocks noGrp="1"/>
          </p:cNvSpPr>
          <p:nvPr>
            <p:ph type="title"/>
          </p:nvPr>
        </p:nvSpPr>
        <p:spPr/>
        <p:txBody>
          <a:bodyPr/>
          <a:lstStyle/>
          <a:p>
            <a:r>
              <a:rPr lang="en-GB"/>
              <a:t>Click to edit Master title style</a:t>
            </a:r>
            <a:endParaRPr lang="en-DK"/>
          </a:p>
        </p:txBody>
      </p:sp>
      <p:sp>
        <p:nvSpPr>
          <p:cNvPr id="3" name="Content Placeholder 2">
            <a:extLst>
              <a:ext uri="{FF2B5EF4-FFF2-40B4-BE49-F238E27FC236}">
                <a16:creationId xmlns:a16="http://schemas.microsoft.com/office/drawing/2014/main" id="{083854E0-22CF-8BA5-B3FA-7CBBBDBACCB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K"/>
          </a:p>
        </p:txBody>
      </p:sp>
      <p:sp>
        <p:nvSpPr>
          <p:cNvPr id="4" name="Content Placeholder 3">
            <a:extLst>
              <a:ext uri="{FF2B5EF4-FFF2-40B4-BE49-F238E27FC236}">
                <a16:creationId xmlns:a16="http://schemas.microsoft.com/office/drawing/2014/main" id="{5397E32B-4626-4240-D147-894FCF168D4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K"/>
          </a:p>
        </p:txBody>
      </p:sp>
      <p:sp>
        <p:nvSpPr>
          <p:cNvPr id="5" name="Date Placeholder 4">
            <a:extLst>
              <a:ext uri="{FF2B5EF4-FFF2-40B4-BE49-F238E27FC236}">
                <a16:creationId xmlns:a16="http://schemas.microsoft.com/office/drawing/2014/main" id="{48D655EB-33B2-156E-2C1F-9018E35EDF85}"/>
              </a:ext>
            </a:extLst>
          </p:cNvPr>
          <p:cNvSpPr>
            <a:spLocks noGrp="1"/>
          </p:cNvSpPr>
          <p:nvPr>
            <p:ph type="dt" sz="half" idx="10"/>
          </p:nvPr>
        </p:nvSpPr>
        <p:spPr/>
        <p:txBody>
          <a:bodyPr/>
          <a:lstStyle/>
          <a:p>
            <a:fld id="{70521540-8716-C148-A5B0-60BEFD9BBAEA}" type="datetimeFigureOut">
              <a:rPr lang="en-DK" smtClean="0"/>
              <a:t>20/04/2023</a:t>
            </a:fld>
            <a:endParaRPr lang="en-DK"/>
          </a:p>
        </p:txBody>
      </p:sp>
      <p:sp>
        <p:nvSpPr>
          <p:cNvPr id="6" name="Footer Placeholder 5">
            <a:extLst>
              <a:ext uri="{FF2B5EF4-FFF2-40B4-BE49-F238E27FC236}">
                <a16:creationId xmlns:a16="http://schemas.microsoft.com/office/drawing/2014/main" id="{138B982B-3481-5161-1090-C91AFCD555A9}"/>
              </a:ext>
            </a:extLst>
          </p:cNvPr>
          <p:cNvSpPr>
            <a:spLocks noGrp="1"/>
          </p:cNvSpPr>
          <p:nvPr>
            <p:ph type="ftr" sz="quarter" idx="11"/>
          </p:nvPr>
        </p:nvSpPr>
        <p:spPr/>
        <p:txBody>
          <a:bodyPr/>
          <a:lstStyle/>
          <a:p>
            <a:endParaRPr lang="en-DK"/>
          </a:p>
        </p:txBody>
      </p:sp>
      <p:sp>
        <p:nvSpPr>
          <p:cNvPr id="7" name="Slide Number Placeholder 6">
            <a:extLst>
              <a:ext uri="{FF2B5EF4-FFF2-40B4-BE49-F238E27FC236}">
                <a16:creationId xmlns:a16="http://schemas.microsoft.com/office/drawing/2014/main" id="{FA132957-5974-EA65-8D6F-51320FADCAA8}"/>
              </a:ext>
            </a:extLst>
          </p:cNvPr>
          <p:cNvSpPr>
            <a:spLocks noGrp="1"/>
          </p:cNvSpPr>
          <p:nvPr>
            <p:ph type="sldNum" sz="quarter" idx="12"/>
          </p:nvPr>
        </p:nvSpPr>
        <p:spPr/>
        <p:txBody>
          <a:bodyPr/>
          <a:lstStyle/>
          <a:p>
            <a:fld id="{2A51A8DA-7DAA-9848-A027-0465602BBF3A}" type="slidenum">
              <a:rPr lang="en-DK" smtClean="0"/>
              <a:t>‹#›</a:t>
            </a:fld>
            <a:endParaRPr lang="en-DK"/>
          </a:p>
        </p:txBody>
      </p:sp>
    </p:spTree>
    <p:extLst>
      <p:ext uri="{BB962C8B-B14F-4D97-AF65-F5344CB8AC3E}">
        <p14:creationId xmlns:p14="http://schemas.microsoft.com/office/powerpoint/2010/main" val="931437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2E651-E771-A9B3-B970-869546B119C9}"/>
              </a:ext>
            </a:extLst>
          </p:cNvPr>
          <p:cNvSpPr>
            <a:spLocks noGrp="1"/>
          </p:cNvSpPr>
          <p:nvPr>
            <p:ph type="title"/>
          </p:nvPr>
        </p:nvSpPr>
        <p:spPr>
          <a:xfrm>
            <a:off x="839788" y="365125"/>
            <a:ext cx="10515600" cy="1325563"/>
          </a:xfrm>
        </p:spPr>
        <p:txBody>
          <a:bodyPr/>
          <a:lstStyle/>
          <a:p>
            <a:r>
              <a:rPr lang="en-GB"/>
              <a:t>Click to edit Master title style</a:t>
            </a:r>
            <a:endParaRPr lang="en-DK"/>
          </a:p>
        </p:txBody>
      </p:sp>
      <p:sp>
        <p:nvSpPr>
          <p:cNvPr id="3" name="Text Placeholder 2">
            <a:extLst>
              <a:ext uri="{FF2B5EF4-FFF2-40B4-BE49-F238E27FC236}">
                <a16:creationId xmlns:a16="http://schemas.microsoft.com/office/drawing/2014/main" id="{7E493A7F-7727-24C9-4558-C621F4EB59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5A2103F-6EC2-C8FC-651C-A3EA0F0944A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K"/>
          </a:p>
        </p:txBody>
      </p:sp>
      <p:sp>
        <p:nvSpPr>
          <p:cNvPr id="5" name="Text Placeholder 4">
            <a:extLst>
              <a:ext uri="{FF2B5EF4-FFF2-40B4-BE49-F238E27FC236}">
                <a16:creationId xmlns:a16="http://schemas.microsoft.com/office/drawing/2014/main" id="{BF05E977-9D7E-9087-DC9D-FC24432A4E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2068E34-FEF5-624B-2337-5398CD035C5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K"/>
          </a:p>
        </p:txBody>
      </p:sp>
      <p:sp>
        <p:nvSpPr>
          <p:cNvPr id="7" name="Date Placeholder 6">
            <a:extLst>
              <a:ext uri="{FF2B5EF4-FFF2-40B4-BE49-F238E27FC236}">
                <a16:creationId xmlns:a16="http://schemas.microsoft.com/office/drawing/2014/main" id="{CDA55DB3-EF3E-0109-AE07-F7378F74B250}"/>
              </a:ext>
            </a:extLst>
          </p:cNvPr>
          <p:cNvSpPr>
            <a:spLocks noGrp="1"/>
          </p:cNvSpPr>
          <p:nvPr>
            <p:ph type="dt" sz="half" idx="10"/>
          </p:nvPr>
        </p:nvSpPr>
        <p:spPr/>
        <p:txBody>
          <a:bodyPr/>
          <a:lstStyle/>
          <a:p>
            <a:fld id="{70521540-8716-C148-A5B0-60BEFD9BBAEA}" type="datetimeFigureOut">
              <a:rPr lang="en-DK" smtClean="0"/>
              <a:t>20/04/2023</a:t>
            </a:fld>
            <a:endParaRPr lang="en-DK"/>
          </a:p>
        </p:txBody>
      </p:sp>
      <p:sp>
        <p:nvSpPr>
          <p:cNvPr id="8" name="Footer Placeholder 7">
            <a:extLst>
              <a:ext uri="{FF2B5EF4-FFF2-40B4-BE49-F238E27FC236}">
                <a16:creationId xmlns:a16="http://schemas.microsoft.com/office/drawing/2014/main" id="{423A6A20-762A-1B9F-E713-8F634DBAA272}"/>
              </a:ext>
            </a:extLst>
          </p:cNvPr>
          <p:cNvSpPr>
            <a:spLocks noGrp="1"/>
          </p:cNvSpPr>
          <p:nvPr>
            <p:ph type="ftr" sz="quarter" idx="11"/>
          </p:nvPr>
        </p:nvSpPr>
        <p:spPr/>
        <p:txBody>
          <a:bodyPr/>
          <a:lstStyle/>
          <a:p>
            <a:endParaRPr lang="en-DK"/>
          </a:p>
        </p:txBody>
      </p:sp>
      <p:sp>
        <p:nvSpPr>
          <p:cNvPr id="9" name="Slide Number Placeholder 8">
            <a:extLst>
              <a:ext uri="{FF2B5EF4-FFF2-40B4-BE49-F238E27FC236}">
                <a16:creationId xmlns:a16="http://schemas.microsoft.com/office/drawing/2014/main" id="{CEE716C5-FB98-7585-5DFA-FDB796175354}"/>
              </a:ext>
            </a:extLst>
          </p:cNvPr>
          <p:cNvSpPr>
            <a:spLocks noGrp="1"/>
          </p:cNvSpPr>
          <p:nvPr>
            <p:ph type="sldNum" sz="quarter" idx="12"/>
          </p:nvPr>
        </p:nvSpPr>
        <p:spPr/>
        <p:txBody>
          <a:bodyPr/>
          <a:lstStyle/>
          <a:p>
            <a:fld id="{2A51A8DA-7DAA-9848-A027-0465602BBF3A}" type="slidenum">
              <a:rPr lang="en-DK" smtClean="0"/>
              <a:t>‹#›</a:t>
            </a:fld>
            <a:endParaRPr lang="en-DK"/>
          </a:p>
        </p:txBody>
      </p:sp>
    </p:spTree>
    <p:extLst>
      <p:ext uri="{BB962C8B-B14F-4D97-AF65-F5344CB8AC3E}">
        <p14:creationId xmlns:p14="http://schemas.microsoft.com/office/powerpoint/2010/main" val="2197763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B6DE4-FE68-E40B-B476-DFAAA839E469}"/>
              </a:ext>
            </a:extLst>
          </p:cNvPr>
          <p:cNvSpPr>
            <a:spLocks noGrp="1"/>
          </p:cNvSpPr>
          <p:nvPr>
            <p:ph type="title"/>
          </p:nvPr>
        </p:nvSpPr>
        <p:spPr/>
        <p:txBody>
          <a:bodyPr/>
          <a:lstStyle/>
          <a:p>
            <a:r>
              <a:rPr lang="en-GB"/>
              <a:t>Click to edit Master title style</a:t>
            </a:r>
            <a:endParaRPr lang="en-DK"/>
          </a:p>
        </p:txBody>
      </p:sp>
      <p:sp>
        <p:nvSpPr>
          <p:cNvPr id="3" name="Date Placeholder 2">
            <a:extLst>
              <a:ext uri="{FF2B5EF4-FFF2-40B4-BE49-F238E27FC236}">
                <a16:creationId xmlns:a16="http://schemas.microsoft.com/office/drawing/2014/main" id="{4585D92D-91E4-E103-BAE7-B9C51DBAD1BE}"/>
              </a:ext>
            </a:extLst>
          </p:cNvPr>
          <p:cNvSpPr>
            <a:spLocks noGrp="1"/>
          </p:cNvSpPr>
          <p:nvPr>
            <p:ph type="dt" sz="half" idx="10"/>
          </p:nvPr>
        </p:nvSpPr>
        <p:spPr/>
        <p:txBody>
          <a:bodyPr/>
          <a:lstStyle/>
          <a:p>
            <a:fld id="{70521540-8716-C148-A5B0-60BEFD9BBAEA}" type="datetimeFigureOut">
              <a:rPr lang="en-DK" smtClean="0"/>
              <a:t>20/04/2023</a:t>
            </a:fld>
            <a:endParaRPr lang="en-DK"/>
          </a:p>
        </p:txBody>
      </p:sp>
      <p:sp>
        <p:nvSpPr>
          <p:cNvPr id="4" name="Footer Placeholder 3">
            <a:extLst>
              <a:ext uri="{FF2B5EF4-FFF2-40B4-BE49-F238E27FC236}">
                <a16:creationId xmlns:a16="http://schemas.microsoft.com/office/drawing/2014/main" id="{D60A81BD-E2A2-02CC-AB50-E3AE0AB933E0}"/>
              </a:ext>
            </a:extLst>
          </p:cNvPr>
          <p:cNvSpPr>
            <a:spLocks noGrp="1"/>
          </p:cNvSpPr>
          <p:nvPr>
            <p:ph type="ftr" sz="quarter" idx="11"/>
          </p:nvPr>
        </p:nvSpPr>
        <p:spPr/>
        <p:txBody>
          <a:bodyPr/>
          <a:lstStyle/>
          <a:p>
            <a:endParaRPr lang="en-DK"/>
          </a:p>
        </p:txBody>
      </p:sp>
      <p:sp>
        <p:nvSpPr>
          <p:cNvPr id="5" name="Slide Number Placeholder 4">
            <a:extLst>
              <a:ext uri="{FF2B5EF4-FFF2-40B4-BE49-F238E27FC236}">
                <a16:creationId xmlns:a16="http://schemas.microsoft.com/office/drawing/2014/main" id="{648DC801-AE7C-5ADC-FD3C-12860BFA3308}"/>
              </a:ext>
            </a:extLst>
          </p:cNvPr>
          <p:cNvSpPr>
            <a:spLocks noGrp="1"/>
          </p:cNvSpPr>
          <p:nvPr>
            <p:ph type="sldNum" sz="quarter" idx="12"/>
          </p:nvPr>
        </p:nvSpPr>
        <p:spPr/>
        <p:txBody>
          <a:bodyPr/>
          <a:lstStyle/>
          <a:p>
            <a:fld id="{2A51A8DA-7DAA-9848-A027-0465602BBF3A}" type="slidenum">
              <a:rPr lang="en-DK" smtClean="0"/>
              <a:t>‹#›</a:t>
            </a:fld>
            <a:endParaRPr lang="en-DK"/>
          </a:p>
        </p:txBody>
      </p:sp>
    </p:spTree>
    <p:extLst>
      <p:ext uri="{BB962C8B-B14F-4D97-AF65-F5344CB8AC3E}">
        <p14:creationId xmlns:p14="http://schemas.microsoft.com/office/powerpoint/2010/main" val="1997367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5D4401-44DD-6ACB-2185-9781F22DB094}"/>
              </a:ext>
            </a:extLst>
          </p:cNvPr>
          <p:cNvSpPr>
            <a:spLocks noGrp="1"/>
          </p:cNvSpPr>
          <p:nvPr>
            <p:ph type="dt" sz="half" idx="10"/>
          </p:nvPr>
        </p:nvSpPr>
        <p:spPr/>
        <p:txBody>
          <a:bodyPr/>
          <a:lstStyle/>
          <a:p>
            <a:fld id="{70521540-8716-C148-A5B0-60BEFD9BBAEA}" type="datetimeFigureOut">
              <a:rPr lang="en-DK" smtClean="0"/>
              <a:t>20/04/2023</a:t>
            </a:fld>
            <a:endParaRPr lang="en-DK"/>
          </a:p>
        </p:txBody>
      </p:sp>
      <p:sp>
        <p:nvSpPr>
          <p:cNvPr id="3" name="Footer Placeholder 2">
            <a:extLst>
              <a:ext uri="{FF2B5EF4-FFF2-40B4-BE49-F238E27FC236}">
                <a16:creationId xmlns:a16="http://schemas.microsoft.com/office/drawing/2014/main" id="{11AA389B-5833-DB94-2A75-CB182EA1D236}"/>
              </a:ext>
            </a:extLst>
          </p:cNvPr>
          <p:cNvSpPr>
            <a:spLocks noGrp="1"/>
          </p:cNvSpPr>
          <p:nvPr>
            <p:ph type="ftr" sz="quarter" idx="11"/>
          </p:nvPr>
        </p:nvSpPr>
        <p:spPr/>
        <p:txBody>
          <a:bodyPr/>
          <a:lstStyle/>
          <a:p>
            <a:endParaRPr lang="en-DK"/>
          </a:p>
        </p:txBody>
      </p:sp>
      <p:sp>
        <p:nvSpPr>
          <p:cNvPr id="4" name="Slide Number Placeholder 3">
            <a:extLst>
              <a:ext uri="{FF2B5EF4-FFF2-40B4-BE49-F238E27FC236}">
                <a16:creationId xmlns:a16="http://schemas.microsoft.com/office/drawing/2014/main" id="{EFB91753-6696-B6EC-CBA3-709842177183}"/>
              </a:ext>
            </a:extLst>
          </p:cNvPr>
          <p:cNvSpPr>
            <a:spLocks noGrp="1"/>
          </p:cNvSpPr>
          <p:nvPr>
            <p:ph type="sldNum" sz="quarter" idx="12"/>
          </p:nvPr>
        </p:nvSpPr>
        <p:spPr/>
        <p:txBody>
          <a:bodyPr/>
          <a:lstStyle/>
          <a:p>
            <a:fld id="{2A51A8DA-7DAA-9848-A027-0465602BBF3A}" type="slidenum">
              <a:rPr lang="en-DK" smtClean="0"/>
              <a:t>‹#›</a:t>
            </a:fld>
            <a:endParaRPr lang="en-DK"/>
          </a:p>
        </p:txBody>
      </p:sp>
    </p:spTree>
    <p:extLst>
      <p:ext uri="{BB962C8B-B14F-4D97-AF65-F5344CB8AC3E}">
        <p14:creationId xmlns:p14="http://schemas.microsoft.com/office/powerpoint/2010/main" val="3360877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6DF7E-E70B-6D47-1A6B-CE789BC8919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DK"/>
          </a:p>
        </p:txBody>
      </p:sp>
      <p:sp>
        <p:nvSpPr>
          <p:cNvPr id="3" name="Content Placeholder 2">
            <a:extLst>
              <a:ext uri="{FF2B5EF4-FFF2-40B4-BE49-F238E27FC236}">
                <a16:creationId xmlns:a16="http://schemas.microsoft.com/office/drawing/2014/main" id="{2EC65C63-F188-3B81-2A2A-7F59E71B69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K"/>
          </a:p>
        </p:txBody>
      </p:sp>
      <p:sp>
        <p:nvSpPr>
          <p:cNvPr id="4" name="Text Placeholder 3">
            <a:extLst>
              <a:ext uri="{FF2B5EF4-FFF2-40B4-BE49-F238E27FC236}">
                <a16:creationId xmlns:a16="http://schemas.microsoft.com/office/drawing/2014/main" id="{E06381F5-4CDF-8407-54E3-99BB5A7C1A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D3B9084-D790-118C-7DC8-AD1A2B08A34C}"/>
              </a:ext>
            </a:extLst>
          </p:cNvPr>
          <p:cNvSpPr>
            <a:spLocks noGrp="1"/>
          </p:cNvSpPr>
          <p:nvPr>
            <p:ph type="dt" sz="half" idx="10"/>
          </p:nvPr>
        </p:nvSpPr>
        <p:spPr/>
        <p:txBody>
          <a:bodyPr/>
          <a:lstStyle/>
          <a:p>
            <a:fld id="{70521540-8716-C148-A5B0-60BEFD9BBAEA}" type="datetimeFigureOut">
              <a:rPr lang="en-DK" smtClean="0"/>
              <a:t>20/04/2023</a:t>
            </a:fld>
            <a:endParaRPr lang="en-DK"/>
          </a:p>
        </p:txBody>
      </p:sp>
      <p:sp>
        <p:nvSpPr>
          <p:cNvPr id="6" name="Footer Placeholder 5">
            <a:extLst>
              <a:ext uri="{FF2B5EF4-FFF2-40B4-BE49-F238E27FC236}">
                <a16:creationId xmlns:a16="http://schemas.microsoft.com/office/drawing/2014/main" id="{12AEBC88-15E8-5898-59A6-BED319CD3B09}"/>
              </a:ext>
            </a:extLst>
          </p:cNvPr>
          <p:cNvSpPr>
            <a:spLocks noGrp="1"/>
          </p:cNvSpPr>
          <p:nvPr>
            <p:ph type="ftr" sz="quarter" idx="11"/>
          </p:nvPr>
        </p:nvSpPr>
        <p:spPr/>
        <p:txBody>
          <a:bodyPr/>
          <a:lstStyle/>
          <a:p>
            <a:endParaRPr lang="en-DK"/>
          </a:p>
        </p:txBody>
      </p:sp>
      <p:sp>
        <p:nvSpPr>
          <p:cNvPr id="7" name="Slide Number Placeholder 6">
            <a:extLst>
              <a:ext uri="{FF2B5EF4-FFF2-40B4-BE49-F238E27FC236}">
                <a16:creationId xmlns:a16="http://schemas.microsoft.com/office/drawing/2014/main" id="{5C13009C-FF83-101F-8256-31DE5C6642DC}"/>
              </a:ext>
            </a:extLst>
          </p:cNvPr>
          <p:cNvSpPr>
            <a:spLocks noGrp="1"/>
          </p:cNvSpPr>
          <p:nvPr>
            <p:ph type="sldNum" sz="quarter" idx="12"/>
          </p:nvPr>
        </p:nvSpPr>
        <p:spPr/>
        <p:txBody>
          <a:bodyPr/>
          <a:lstStyle/>
          <a:p>
            <a:fld id="{2A51A8DA-7DAA-9848-A027-0465602BBF3A}" type="slidenum">
              <a:rPr lang="en-DK" smtClean="0"/>
              <a:t>‹#›</a:t>
            </a:fld>
            <a:endParaRPr lang="en-DK"/>
          </a:p>
        </p:txBody>
      </p:sp>
    </p:spTree>
    <p:extLst>
      <p:ext uri="{BB962C8B-B14F-4D97-AF65-F5344CB8AC3E}">
        <p14:creationId xmlns:p14="http://schemas.microsoft.com/office/powerpoint/2010/main" val="4117104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CC87D-C303-909B-D8D5-ED7CFF636DD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DK"/>
          </a:p>
        </p:txBody>
      </p:sp>
      <p:sp>
        <p:nvSpPr>
          <p:cNvPr id="3" name="Picture Placeholder 2">
            <a:extLst>
              <a:ext uri="{FF2B5EF4-FFF2-40B4-BE49-F238E27FC236}">
                <a16:creationId xmlns:a16="http://schemas.microsoft.com/office/drawing/2014/main" id="{217CDDEF-C4A4-501B-3A6B-BF7D272F22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DK"/>
          </a:p>
        </p:txBody>
      </p:sp>
      <p:sp>
        <p:nvSpPr>
          <p:cNvPr id="4" name="Text Placeholder 3">
            <a:extLst>
              <a:ext uri="{FF2B5EF4-FFF2-40B4-BE49-F238E27FC236}">
                <a16:creationId xmlns:a16="http://schemas.microsoft.com/office/drawing/2014/main" id="{9AA1967D-E979-399F-0380-064F2F1112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54025EF-A8B9-842B-E609-7ED8FA59EC99}"/>
              </a:ext>
            </a:extLst>
          </p:cNvPr>
          <p:cNvSpPr>
            <a:spLocks noGrp="1"/>
          </p:cNvSpPr>
          <p:nvPr>
            <p:ph type="dt" sz="half" idx="10"/>
          </p:nvPr>
        </p:nvSpPr>
        <p:spPr/>
        <p:txBody>
          <a:bodyPr/>
          <a:lstStyle/>
          <a:p>
            <a:fld id="{70521540-8716-C148-A5B0-60BEFD9BBAEA}" type="datetimeFigureOut">
              <a:rPr lang="en-DK" smtClean="0"/>
              <a:t>20/04/2023</a:t>
            </a:fld>
            <a:endParaRPr lang="en-DK"/>
          </a:p>
        </p:txBody>
      </p:sp>
      <p:sp>
        <p:nvSpPr>
          <p:cNvPr id="6" name="Footer Placeholder 5">
            <a:extLst>
              <a:ext uri="{FF2B5EF4-FFF2-40B4-BE49-F238E27FC236}">
                <a16:creationId xmlns:a16="http://schemas.microsoft.com/office/drawing/2014/main" id="{A2382283-1541-ADE7-A619-6901509F4A41}"/>
              </a:ext>
            </a:extLst>
          </p:cNvPr>
          <p:cNvSpPr>
            <a:spLocks noGrp="1"/>
          </p:cNvSpPr>
          <p:nvPr>
            <p:ph type="ftr" sz="quarter" idx="11"/>
          </p:nvPr>
        </p:nvSpPr>
        <p:spPr/>
        <p:txBody>
          <a:bodyPr/>
          <a:lstStyle/>
          <a:p>
            <a:endParaRPr lang="en-DK"/>
          </a:p>
        </p:txBody>
      </p:sp>
      <p:sp>
        <p:nvSpPr>
          <p:cNvPr id="7" name="Slide Number Placeholder 6">
            <a:extLst>
              <a:ext uri="{FF2B5EF4-FFF2-40B4-BE49-F238E27FC236}">
                <a16:creationId xmlns:a16="http://schemas.microsoft.com/office/drawing/2014/main" id="{EC8D92E2-07B6-1C5C-CADC-584D27787D37}"/>
              </a:ext>
            </a:extLst>
          </p:cNvPr>
          <p:cNvSpPr>
            <a:spLocks noGrp="1"/>
          </p:cNvSpPr>
          <p:nvPr>
            <p:ph type="sldNum" sz="quarter" idx="12"/>
          </p:nvPr>
        </p:nvSpPr>
        <p:spPr/>
        <p:txBody>
          <a:bodyPr/>
          <a:lstStyle/>
          <a:p>
            <a:fld id="{2A51A8DA-7DAA-9848-A027-0465602BBF3A}" type="slidenum">
              <a:rPr lang="en-DK" smtClean="0"/>
              <a:t>‹#›</a:t>
            </a:fld>
            <a:endParaRPr lang="en-DK"/>
          </a:p>
        </p:txBody>
      </p:sp>
    </p:spTree>
    <p:extLst>
      <p:ext uri="{BB962C8B-B14F-4D97-AF65-F5344CB8AC3E}">
        <p14:creationId xmlns:p14="http://schemas.microsoft.com/office/powerpoint/2010/main" val="1259346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283EA0-69B3-F65E-0F29-9CA3F5396C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DK"/>
          </a:p>
        </p:txBody>
      </p:sp>
      <p:sp>
        <p:nvSpPr>
          <p:cNvPr id="3" name="Text Placeholder 2">
            <a:extLst>
              <a:ext uri="{FF2B5EF4-FFF2-40B4-BE49-F238E27FC236}">
                <a16:creationId xmlns:a16="http://schemas.microsoft.com/office/drawing/2014/main" id="{3E9B59D8-6649-E41A-54A6-7E3DCF5A47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K"/>
          </a:p>
        </p:txBody>
      </p:sp>
      <p:sp>
        <p:nvSpPr>
          <p:cNvPr id="4" name="Date Placeholder 3">
            <a:extLst>
              <a:ext uri="{FF2B5EF4-FFF2-40B4-BE49-F238E27FC236}">
                <a16:creationId xmlns:a16="http://schemas.microsoft.com/office/drawing/2014/main" id="{E870CDAE-35FE-1F0E-610D-28E066D15C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521540-8716-C148-A5B0-60BEFD9BBAEA}" type="datetimeFigureOut">
              <a:rPr lang="en-DK" smtClean="0"/>
              <a:t>20/04/2023</a:t>
            </a:fld>
            <a:endParaRPr lang="en-DK"/>
          </a:p>
        </p:txBody>
      </p:sp>
      <p:sp>
        <p:nvSpPr>
          <p:cNvPr id="5" name="Footer Placeholder 4">
            <a:extLst>
              <a:ext uri="{FF2B5EF4-FFF2-40B4-BE49-F238E27FC236}">
                <a16:creationId xmlns:a16="http://schemas.microsoft.com/office/drawing/2014/main" id="{1E81A4A7-0E96-EC4A-5937-1205935E71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DK"/>
          </a:p>
        </p:txBody>
      </p:sp>
      <p:sp>
        <p:nvSpPr>
          <p:cNvPr id="6" name="Slide Number Placeholder 5">
            <a:extLst>
              <a:ext uri="{FF2B5EF4-FFF2-40B4-BE49-F238E27FC236}">
                <a16:creationId xmlns:a16="http://schemas.microsoft.com/office/drawing/2014/main" id="{AF6DD4B1-AC70-51F7-458A-B89BFE8E45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51A8DA-7DAA-9848-A027-0465602BBF3A}" type="slidenum">
              <a:rPr lang="en-DK" smtClean="0"/>
              <a:t>‹#›</a:t>
            </a:fld>
            <a:endParaRPr lang="en-DK"/>
          </a:p>
        </p:txBody>
      </p:sp>
    </p:spTree>
    <p:extLst>
      <p:ext uri="{BB962C8B-B14F-4D97-AF65-F5344CB8AC3E}">
        <p14:creationId xmlns:p14="http://schemas.microsoft.com/office/powerpoint/2010/main" val="17847738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FC7E3-4A90-CAA9-8324-8C997BF0318A}"/>
              </a:ext>
            </a:extLst>
          </p:cNvPr>
          <p:cNvSpPr>
            <a:spLocks noGrp="1"/>
          </p:cNvSpPr>
          <p:nvPr>
            <p:ph type="ctrTitle"/>
          </p:nvPr>
        </p:nvSpPr>
        <p:spPr/>
        <p:txBody>
          <a:bodyPr/>
          <a:lstStyle/>
          <a:p>
            <a:r>
              <a:rPr lang="en-DK" dirty="0"/>
              <a:t>Orientation webinar</a:t>
            </a:r>
          </a:p>
        </p:txBody>
      </p:sp>
      <p:sp>
        <p:nvSpPr>
          <p:cNvPr id="3" name="Subtitle 2">
            <a:extLst>
              <a:ext uri="{FF2B5EF4-FFF2-40B4-BE49-F238E27FC236}">
                <a16:creationId xmlns:a16="http://schemas.microsoft.com/office/drawing/2014/main" id="{DA3AA868-1CAD-8974-0AD3-4C73EDE360C7}"/>
              </a:ext>
            </a:extLst>
          </p:cNvPr>
          <p:cNvSpPr>
            <a:spLocks noGrp="1"/>
          </p:cNvSpPr>
          <p:nvPr>
            <p:ph type="subTitle" idx="1"/>
          </p:nvPr>
        </p:nvSpPr>
        <p:spPr/>
        <p:txBody>
          <a:bodyPr/>
          <a:lstStyle/>
          <a:p>
            <a:r>
              <a:rPr lang="en-DK" dirty="0"/>
              <a:t>“Bridging the gaps in Bioinformatics”</a:t>
            </a:r>
          </a:p>
          <a:p>
            <a:r>
              <a:rPr lang="en-DK" dirty="0"/>
              <a:t>21st April 2023</a:t>
            </a:r>
          </a:p>
        </p:txBody>
      </p:sp>
    </p:spTree>
    <p:extLst>
      <p:ext uri="{BB962C8B-B14F-4D97-AF65-F5344CB8AC3E}">
        <p14:creationId xmlns:p14="http://schemas.microsoft.com/office/powerpoint/2010/main" val="4183303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663B949-67DE-BBE5-AB7C-AE0BA396C5F7}"/>
              </a:ext>
            </a:extLst>
          </p:cNvPr>
          <p:cNvPicPr>
            <a:picLocks noChangeAspect="1"/>
          </p:cNvPicPr>
          <p:nvPr/>
        </p:nvPicPr>
        <p:blipFill rotWithShape="1">
          <a:blip r:embed="rId2"/>
          <a:srcRect b="11385"/>
          <a:stretch/>
        </p:blipFill>
        <p:spPr>
          <a:xfrm>
            <a:off x="1164626" y="382729"/>
            <a:ext cx="9862748" cy="6286428"/>
          </a:xfrm>
          <a:prstGeom prst="rect">
            <a:avLst/>
          </a:prstGeom>
        </p:spPr>
      </p:pic>
    </p:spTree>
    <p:extLst>
      <p:ext uri="{BB962C8B-B14F-4D97-AF65-F5344CB8AC3E}">
        <p14:creationId xmlns:p14="http://schemas.microsoft.com/office/powerpoint/2010/main" val="672218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4C2BF-9226-7F0B-58A3-4F2BFE00FB62}"/>
              </a:ext>
            </a:extLst>
          </p:cNvPr>
          <p:cNvSpPr>
            <a:spLocks noGrp="1"/>
          </p:cNvSpPr>
          <p:nvPr>
            <p:ph type="title"/>
          </p:nvPr>
        </p:nvSpPr>
        <p:spPr/>
        <p:txBody>
          <a:bodyPr/>
          <a:lstStyle/>
          <a:p>
            <a:r>
              <a:rPr lang="en-GB" dirty="0"/>
              <a:t>Miscellaneous info</a:t>
            </a:r>
            <a:endParaRPr lang="en-DK" dirty="0"/>
          </a:p>
        </p:txBody>
      </p:sp>
      <p:sp>
        <p:nvSpPr>
          <p:cNvPr id="3" name="Content Placeholder 2">
            <a:extLst>
              <a:ext uri="{FF2B5EF4-FFF2-40B4-BE49-F238E27FC236}">
                <a16:creationId xmlns:a16="http://schemas.microsoft.com/office/drawing/2014/main" id="{F0CEB99F-9718-6AD1-573F-56DDD1A22052}"/>
              </a:ext>
            </a:extLst>
          </p:cNvPr>
          <p:cNvSpPr>
            <a:spLocks noGrp="1"/>
          </p:cNvSpPr>
          <p:nvPr>
            <p:ph idx="1"/>
          </p:nvPr>
        </p:nvSpPr>
        <p:spPr/>
        <p:txBody>
          <a:bodyPr>
            <a:normAutofit/>
          </a:bodyPr>
          <a:lstStyle/>
          <a:p>
            <a:r>
              <a:rPr lang="en-DK" sz="2000" dirty="0"/>
              <a:t>The course will be done in modules, by different teams of trainers. Most are from SSI (statens serum institut), but we also have trainers from DTU (enigeering University north of Copenhagen) and ECDC</a:t>
            </a:r>
          </a:p>
          <a:p>
            <a:r>
              <a:rPr lang="en-DK" sz="2000" dirty="0"/>
              <a:t>Most of the course will take place at DTU</a:t>
            </a:r>
          </a:p>
          <a:p>
            <a:pPr lvl="1"/>
            <a:r>
              <a:rPr lang="en-DK" sz="2000" dirty="0"/>
              <a:t>They have better teaching facilities, incl. computer-room. We will use these computers for the course</a:t>
            </a:r>
          </a:p>
          <a:p>
            <a:pPr lvl="1"/>
            <a:r>
              <a:rPr lang="en-DK" sz="2000" dirty="0"/>
              <a:t>We will be at SSI (Statens serum institut) on the last day</a:t>
            </a:r>
          </a:p>
          <a:p>
            <a:r>
              <a:rPr lang="en-DK" sz="2000" dirty="0"/>
              <a:t>We are aiming for a “hands-on” course. Computer practicals every day.</a:t>
            </a:r>
          </a:p>
          <a:p>
            <a:r>
              <a:rPr lang="en-DK" sz="2000" dirty="0"/>
              <a:t>We are working hard at getting all the teaching materials ready</a:t>
            </a:r>
          </a:p>
          <a:p>
            <a:pPr lvl="1"/>
            <a:r>
              <a:rPr lang="en-DK" sz="2000" dirty="0"/>
              <a:t>Files are expected to get added gradually</a:t>
            </a:r>
          </a:p>
          <a:p>
            <a:pPr lvl="1"/>
            <a:r>
              <a:rPr lang="en-DK" sz="2000" dirty="0"/>
              <a:t>Bear with us if you find some oddities on EVA (and feel free to let us know)</a:t>
            </a:r>
            <a:endParaRPr lang="en-DK" sz="1600" dirty="0"/>
          </a:p>
        </p:txBody>
      </p:sp>
    </p:spTree>
    <p:extLst>
      <p:ext uri="{BB962C8B-B14F-4D97-AF65-F5344CB8AC3E}">
        <p14:creationId xmlns:p14="http://schemas.microsoft.com/office/powerpoint/2010/main" val="1934210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10D4E-D445-4D13-AC6F-869092C5444A}"/>
              </a:ext>
            </a:extLst>
          </p:cNvPr>
          <p:cNvSpPr>
            <a:spLocks noGrp="1"/>
          </p:cNvSpPr>
          <p:nvPr>
            <p:ph type="title"/>
          </p:nvPr>
        </p:nvSpPr>
        <p:spPr>
          <a:xfrm>
            <a:off x="838200" y="365125"/>
            <a:ext cx="4475205" cy="1325563"/>
          </a:xfrm>
        </p:spPr>
        <p:txBody>
          <a:bodyPr/>
          <a:lstStyle/>
          <a:p>
            <a:r>
              <a:rPr lang="en-DK" dirty="0"/>
              <a:t>Compute facilities</a:t>
            </a:r>
          </a:p>
        </p:txBody>
      </p:sp>
      <p:pic>
        <p:nvPicPr>
          <p:cNvPr id="5" name="Picture 4" descr="Chart, bar chart&#10;&#10;Description automatically generated">
            <a:extLst>
              <a:ext uri="{FF2B5EF4-FFF2-40B4-BE49-F238E27FC236}">
                <a16:creationId xmlns:a16="http://schemas.microsoft.com/office/drawing/2014/main" id="{C62E65C2-44A4-FB0A-6394-9A04460FA8FD}"/>
              </a:ext>
            </a:extLst>
          </p:cNvPr>
          <p:cNvPicPr>
            <a:picLocks noChangeAspect="1"/>
          </p:cNvPicPr>
          <p:nvPr/>
        </p:nvPicPr>
        <p:blipFill rotWithShape="1">
          <a:blip r:embed="rId2"/>
          <a:srcRect l="1148" r="2257"/>
          <a:stretch/>
        </p:blipFill>
        <p:spPr>
          <a:xfrm>
            <a:off x="5807676" y="241300"/>
            <a:ext cx="6238550" cy="6375400"/>
          </a:xfrm>
          <a:prstGeom prst="rect">
            <a:avLst/>
          </a:prstGeom>
        </p:spPr>
      </p:pic>
      <p:sp>
        <p:nvSpPr>
          <p:cNvPr id="6" name="TextBox 5">
            <a:extLst>
              <a:ext uri="{FF2B5EF4-FFF2-40B4-BE49-F238E27FC236}">
                <a16:creationId xmlns:a16="http://schemas.microsoft.com/office/drawing/2014/main" id="{C2F16BEA-2D56-B6CC-760B-7F30B058DBBE}"/>
              </a:ext>
            </a:extLst>
          </p:cNvPr>
          <p:cNvSpPr txBox="1"/>
          <p:nvPr/>
        </p:nvSpPr>
        <p:spPr>
          <a:xfrm>
            <a:off x="626165" y="1987826"/>
            <a:ext cx="4687240" cy="3693319"/>
          </a:xfrm>
          <a:prstGeom prst="rect">
            <a:avLst/>
          </a:prstGeom>
          <a:noFill/>
        </p:spPr>
        <p:txBody>
          <a:bodyPr wrap="square" rtlCol="0">
            <a:spAutoFit/>
          </a:bodyPr>
          <a:lstStyle/>
          <a:p>
            <a:pPr marL="285750" indent="-285750">
              <a:buFont typeface="Arial" panose="020B0604020202020204" pitchFamily="34" charset="0"/>
              <a:buChar char="•"/>
            </a:pPr>
            <a:r>
              <a:rPr lang="en-DK" dirty="0"/>
              <a:t>Most of you are on windows, without access to high-performance compute cluster</a:t>
            </a:r>
          </a:p>
          <a:p>
            <a:pPr marL="285750" indent="-285750">
              <a:buFont typeface="Arial" panose="020B0604020202020204" pitchFamily="34" charset="0"/>
              <a:buChar char="•"/>
            </a:pPr>
            <a:r>
              <a:rPr lang="en-DK" dirty="0"/>
              <a:t>Only some of you currently have Linux </a:t>
            </a:r>
          </a:p>
          <a:p>
            <a:pPr marL="285750" indent="-285750">
              <a:buFont typeface="Arial" panose="020B0604020202020204" pitchFamily="34" charset="0"/>
              <a:buChar char="•"/>
            </a:pPr>
            <a:r>
              <a:rPr lang="en-DK" sz="1800" dirty="0"/>
              <a:t>Other GUI (graphical user interface)</a:t>
            </a:r>
          </a:p>
          <a:p>
            <a:pPr marL="742950" lvl="1" indent="-285750">
              <a:buFont typeface="Arial" panose="020B0604020202020204" pitchFamily="34" charset="0"/>
              <a:buChar char="•"/>
            </a:pPr>
            <a:r>
              <a:rPr lang="en-DK" dirty="0"/>
              <a:t>CLC Workbench (3), </a:t>
            </a:r>
            <a:r>
              <a:rPr lang="en-DK" sz="1800" dirty="0"/>
              <a:t>Geneious (1)</a:t>
            </a:r>
          </a:p>
          <a:p>
            <a:r>
              <a:rPr lang="en-DK" dirty="0"/>
              <a:t> </a:t>
            </a:r>
          </a:p>
          <a:p>
            <a:pPr marL="285750" indent="-285750">
              <a:buFont typeface="Arial" panose="020B0604020202020204" pitchFamily="34" charset="0"/>
              <a:buChar char="•"/>
            </a:pPr>
            <a:endParaRPr lang="en-DK" dirty="0"/>
          </a:p>
          <a:p>
            <a:r>
              <a:rPr lang="en-DK" dirty="0"/>
              <a:t>=&gt; T</a:t>
            </a:r>
            <a:r>
              <a:rPr lang="en-GB" dirty="0"/>
              <a:t>h</a:t>
            </a:r>
            <a:r>
              <a:rPr lang="en-DK" dirty="0"/>
              <a:t>e vast majority of bioinformatics software is running on Linux</a:t>
            </a:r>
          </a:p>
          <a:p>
            <a:r>
              <a:rPr lang="en-DK" dirty="0"/>
              <a:t>=&gt; There is a strong tradition for open-source free software</a:t>
            </a:r>
          </a:p>
          <a:p>
            <a:r>
              <a:rPr lang="en-DK" dirty="0"/>
              <a:t>=&gt; Using linux (and programming) will give you unlimited possibilities for analyzing your data</a:t>
            </a:r>
          </a:p>
        </p:txBody>
      </p:sp>
    </p:spTree>
    <p:extLst>
      <p:ext uri="{BB962C8B-B14F-4D97-AF65-F5344CB8AC3E}">
        <p14:creationId xmlns:p14="http://schemas.microsoft.com/office/powerpoint/2010/main" val="2665379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10D4E-D445-4D13-AC6F-869092C5444A}"/>
              </a:ext>
            </a:extLst>
          </p:cNvPr>
          <p:cNvSpPr>
            <a:spLocks noGrp="1"/>
          </p:cNvSpPr>
          <p:nvPr>
            <p:ph type="title"/>
          </p:nvPr>
        </p:nvSpPr>
        <p:spPr>
          <a:xfrm>
            <a:off x="838200" y="365125"/>
            <a:ext cx="4475205" cy="1325563"/>
          </a:xfrm>
        </p:spPr>
        <p:txBody>
          <a:bodyPr/>
          <a:lstStyle/>
          <a:p>
            <a:r>
              <a:rPr lang="en-DK" dirty="0"/>
              <a:t>Compute facilities</a:t>
            </a:r>
          </a:p>
        </p:txBody>
      </p:sp>
      <p:pic>
        <p:nvPicPr>
          <p:cNvPr id="5" name="Picture 4" descr="Chart, bar chart&#10;&#10;Description automatically generated">
            <a:extLst>
              <a:ext uri="{FF2B5EF4-FFF2-40B4-BE49-F238E27FC236}">
                <a16:creationId xmlns:a16="http://schemas.microsoft.com/office/drawing/2014/main" id="{C62E65C2-44A4-FB0A-6394-9A04460FA8FD}"/>
              </a:ext>
            </a:extLst>
          </p:cNvPr>
          <p:cNvPicPr>
            <a:picLocks noChangeAspect="1"/>
          </p:cNvPicPr>
          <p:nvPr/>
        </p:nvPicPr>
        <p:blipFill rotWithShape="1">
          <a:blip r:embed="rId2"/>
          <a:srcRect l="1148" r="2257"/>
          <a:stretch/>
        </p:blipFill>
        <p:spPr>
          <a:xfrm>
            <a:off x="5807676" y="241300"/>
            <a:ext cx="6238550" cy="6375400"/>
          </a:xfrm>
          <a:prstGeom prst="rect">
            <a:avLst/>
          </a:prstGeom>
        </p:spPr>
      </p:pic>
      <p:sp>
        <p:nvSpPr>
          <p:cNvPr id="6" name="TextBox 5">
            <a:extLst>
              <a:ext uri="{FF2B5EF4-FFF2-40B4-BE49-F238E27FC236}">
                <a16:creationId xmlns:a16="http://schemas.microsoft.com/office/drawing/2014/main" id="{C2F16BEA-2D56-B6CC-760B-7F30B058DBBE}"/>
              </a:ext>
            </a:extLst>
          </p:cNvPr>
          <p:cNvSpPr txBox="1"/>
          <p:nvPr/>
        </p:nvSpPr>
        <p:spPr>
          <a:xfrm>
            <a:off x="626165" y="1987826"/>
            <a:ext cx="4687240" cy="3693319"/>
          </a:xfrm>
          <a:prstGeom prst="rect">
            <a:avLst/>
          </a:prstGeom>
          <a:noFill/>
        </p:spPr>
        <p:txBody>
          <a:bodyPr wrap="square" rtlCol="0">
            <a:spAutoFit/>
          </a:bodyPr>
          <a:lstStyle/>
          <a:p>
            <a:r>
              <a:rPr lang="en-DK" dirty="0"/>
              <a:t>We would like to make sure you can continue learning when you get back home</a:t>
            </a:r>
          </a:p>
          <a:p>
            <a:pPr marL="285750" indent="-285750">
              <a:buFont typeface="Arial" panose="020B0604020202020204" pitchFamily="34" charset="0"/>
              <a:buChar char="•"/>
            </a:pPr>
            <a:r>
              <a:rPr lang="en-DK" dirty="0"/>
              <a:t>MobaXterm</a:t>
            </a:r>
          </a:p>
          <a:p>
            <a:pPr marL="285750" indent="-285750">
              <a:buFont typeface="Arial" panose="020B0604020202020204" pitchFamily="34" charset="0"/>
              <a:buChar char="•"/>
            </a:pPr>
            <a:r>
              <a:rPr lang="en-DK" dirty="0"/>
              <a:t>Windows subsystem for linux</a:t>
            </a:r>
          </a:p>
          <a:p>
            <a:pPr marL="285750" indent="-285750">
              <a:buFont typeface="Arial" panose="020B0604020202020204" pitchFamily="34" charset="0"/>
              <a:buChar char="•"/>
            </a:pPr>
            <a:r>
              <a:rPr lang="en-DK" dirty="0"/>
              <a:t>Virtual box</a:t>
            </a:r>
          </a:p>
          <a:p>
            <a:endParaRPr lang="en-DK" dirty="0"/>
          </a:p>
          <a:p>
            <a:endParaRPr lang="en-DK" dirty="0"/>
          </a:p>
          <a:p>
            <a:pPr marL="285750" indent="-285750">
              <a:buFont typeface="Arial" panose="020B0604020202020204" pitchFamily="34" charset="0"/>
              <a:buChar char="•"/>
            </a:pPr>
            <a:r>
              <a:rPr lang="en-DK" dirty="0">
                <a:solidFill>
                  <a:srgbClr val="FF0000"/>
                </a:solidFill>
              </a:rPr>
              <a:t>Can you bring your windows computer to the course?</a:t>
            </a:r>
          </a:p>
          <a:p>
            <a:pPr marL="285750" indent="-285750">
              <a:buFont typeface="Arial" panose="020B0604020202020204" pitchFamily="34" charset="0"/>
              <a:buChar char="•"/>
            </a:pPr>
            <a:r>
              <a:rPr lang="en-DK" dirty="0">
                <a:solidFill>
                  <a:srgbClr val="FF0000"/>
                </a:solidFill>
              </a:rPr>
              <a:t>Do you have admin access on it (or can you try to get it?</a:t>
            </a:r>
          </a:p>
          <a:p>
            <a:pPr marL="285750" indent="-285750">
              <a:buFont typeface="Arial" panose="020B0604020202020204" pitchFamily="34" charset="0"/>
              <a:buChar char="•"/>
            </a:pPr>
            <a:endParaRPr lang="en-DK" dirty="0"/>
          </a:p>
          <a:p>
            <a:endParaRPr lang="en-DK" dirty="0"/>
          </a:p>
        </p:txBody>
      </p:sp>
    </p:spTree>
    <p:extLst>
      <p:ext uri="{BB962C8B-B14F-4D97-AF65-F5344CB8AC3E}">
        <p14:creationId xmlns:p14="http://schemas.microsoft.com/office/powerpoint/2010/main" val="420947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F4095-A4D5-9B26-3648-C9B58B1BAB0F}"/>
              </a:ext>
            </a:extLst>
          </p:cNvPr>
          <p:cNvSpPr>
            <a:spLocks noGrp="1"/>
          </p:cNvSpPr>
          <p:nvPr>
            <p:ph type="title"/>
          </p:nvPr>
        </p:nvSpPr>
        <p:spPr/>
        <p:txBody>
          <a:bodyPr/>
          <a:lstStyle/>
          <a:p>
            <a:r>
              <a:rPr lang="en-DK" dirty="0"/>
              <a:t>Programming</a:t>
            </a:r>
          </a:p>
        </p:txBody>
      </p:sp>
      <p:pic>
        <p:nvPicPr>
          <p:cNvPr id="5" name="Content Placeholder 4" descr="Chart, bar chart, waterfall chart&#10;&#10;Description automatically generated">
            <a:extLst>
              <a:ext uri="{FF2B5EF4-FFF2-40B4-BE49-F238E27FC236}">
                <a16:creationId xmlns:a16="http://schemas.microsoft.com/office/drawing/2014/main" id="{91B4C58E-4F6E-825A-709F-14B43C454ACE}"/>
              </a:ext>
            </a:extLst>
          </p:cNvPr>
          <p:cNvPicPr>
            <a:picLocks noGrp="1" noChangeAspect="1"/>
          </p:cNvPicPr>
          <p:nvPr>
            <p:ph idx="1"/>
          </p:nvPr>
        </p:nvPicPr>
        <p:blipFill>
          <a:blip r:embed="rId2"/>
          <a:stretch>
            <a:fillRect/>
          </a:stretch>
        </p:blipFill>
        <p:spPr>
          <a:xfrm>
            <a:off x="5722326" y="780784"/>
            <a:ext cx="5361685" cy="5296432"/>
          </a:xfrm>
        </p:spPr>
      </p:pic>
      <p:sp>
        <p:nvSpPr>
          <p:cNvPr id="6" name="TextBox 5">
            <a:extLst>
              <a:ext uri="{FF2B5EF4-FFF2-40B4-BE49-F238E27FC236}">
                <a16:creationId xmlns:a16="http://schemas.microsoft.com/office/drawing/2014/main" id="{660AC720-15EB-7FEB-7435-A4EE9F39558A}"/>
              </a:ext>
            </a:extLst>
          </p:cNvPr>
          <p:cNvSpPr txBox="1"/>
          <p:nvPr/>
        </p:nvSpPr>
        <p:spPr>
          <a:xfrm>
            <a:off x="838200" y="1690688"/>
            <a:ext cx="3853070" cy="3477875"/>
          </a:xfrm>
          <a:prstGeom prst="rect">
            <a:avLst/>
          </a:prstGeom>
          <a:noFill/>
        </p:spPr>
        <p:txBody>
          <a:bodyPr wrap="square" rtlCol="0">
            <a:spAutoFit/>
          </a:bodyPr>
          <a:lstStyle/>
          <a:p>
            <a:r>
              <a:rPr lang="en-DK" sz="2000" dirty="0"/>
              <a:t>We have chosen to get you started with bash and python</a:t>
            </a:r>
          </a:p>
          <a:p>
            <a:pPr marL="285750" indent="-285750">
              <a:buFont typeface="Arial" panose="020B0604020202020204" pitchFamily="34" charset="0"/>
              <a:buChar char="•"/>
            </a:pPr>
            <a:r>
              <a:rPr lang="en-DK" sz="2000" dirty="0"/>
              <a:t>Bash: because you are also using this language to communicate with your computer and execute software</a:t>
            </a:r>
          </a:p>
          <a:p>
            <a:pPr marL="285750" indent="-285750">
              <a:buFont typeface="Arial" panose="020B0604020202020204" pitchFamily="34" charset="0"/>
              <a:buChar char="•"/>
            </a:pPr>
            <a:r>
              <a:rPr lang="en-GB" sz="2000" dirty="0"/>
              <a:t>P</a:t>
            </a:r>
            <a:r>
              <a:rPr lang="en-DK" sz="2000" dirty="0"/>
              <a:t>ython: because its very widely used, and considered good for beginners</a:t>
            </a:r>
          </a:p>
          <a:p>
            <a:pPr marL="285750" indent="-285750">
              <a:buFont typeface="Arial" panose="020B0604020202020204" pitchFamily="34" charset="0"/>
              <a:buChar char="•"/>
            </a:pPr>
            <a:r>
              <a:rPr lang="en-DK" sz="2000" dirty="0"/>
              <a:t>R would have been on the schedule if we had more time</a:t>
            </a:r>
          </a:p>
        </p:txBody>
      </p:sp>
    </p:spTree>
    <p:extLst>
      <p:ext uri="{BB962C8B-B14F-4D97-AF65-F5344CB8AC3E}">
        <p14:creationId xmlns:p14="http://schemas.microsoft.com/office/powerpoint/2010/main" val="2848824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82B8CA3-0BDA-8718-13CE-28892706A698}"/>
              </a:ext>
            </a:extLst>
          </p:cNvPr>
          <p:cNvSpPr txBox="1"/>
          <p:nvPr/>
        </p:nvSpPr>
        <p:spPr>
          <a:xfrm>
            <a:off x="818503" y="647658"/>
            <a:ext cx="4379663" cy="2831544"/>
          </a:xfrm>
          <a:prstGeom prst="rect">
            <a:avLst/>
          </a:prstGeom>
          <a:noFill/>
        </p:spPr>
        <p:txBody>
          <a:bodyPr wrap="square" rtlCol="0">
            <a:spAutoFit/>
          </a:bodyPr>
          <a:lstStyle/>
          <a:p>
            <a:r>
              <a:rPr lang="en-DK" sz="4400" dirty="0">
                <a:latin typeface="+mj-lt"/>
              </a:rPr>
              <a:t>Bioinformatic analyses</a:t>
            </a:r>
          </a:p>
          <a:p>
            <a:endParaRPr lang="en-DK" dirty="0"/>
          </a:p>
          <a:p>
            <a:endParaRPr lang="en-DK" dirty="0"/>
          </a:p>
          <a:p>
            <a:pPr marL="285750" indent="-285750">
              <a:buFont typeface="Arial" panose="020B0604020202020204" pitchFamily="34" charset="0"/>
              <a:buChar char="•"/>
            </a:pPr>
            <a:r>
              <a:rPr lang="en-DK" dirty="0"/>
              <a:t>Most of you are beginners. That’s good!</a:t>
            </a:r>
          </a:p>
          <a:p>
            <a:pPr marL="742950" lvl="1" indent="-285750">
              <a:buFont typeface="Arial" panose="020B0604020202020204" pitchFamily="34" charset="0"/>
              <a:buChar char="•"/>
            </a:pPr>
            <a:r>
              <a:rPr lang="en-DK" dirty="0"/>
              <a:t>we developed the programme under that assumption</a:t>
            </a:r>
          </a:p>
        </p:txBody>
      </p:sp>
      <p:pic>
        <p:nvPicPr>
          <p:cNvPr id="8" name="Picture 7" descr="Chart, bar chart&#10;&#10;Description automatically generated">
            <a:extLst>
              <a:ext uri="{FF2B5EF4-FFF2-40B4-BE49-F238E27FC236}">
                <a16:creationId xmlns:a16="http://schemas.microsoft.com/office/drawing/2014/main" id="{A57AEFB3-B2EA-BA19-FDE8-FFE9F76BC72D}"/>
              </a:ext>
            </a:extLst>
          </p:cNvPr>
          <p:cNvPicPr>
            <a:picLocks noChangeAspect="1"/>
          </p:cNvPicPr>
          <p:nvPr/>
        </p:nvPicPr>
        <p:blipFill>
          <a:blip r:embed="rId2"/>
          <a:stretch>
            <a:fillRect/>
          </a:stretch>
        </p:blipFill>
        <p:spPr>
          <a:xfrm>
            <a:off x="5980670" y="647658"/>
            <a:ext cx="6346833" cy="6210342"/>
          </a:xfrm>
          <a:prstGeom prst="rect">
            <a:avLst/>
          </a:prstGeom>
        </p:spPr>
      </p:pic>
    </p:spTree>
    <p:extLst>
      <p:ext uri="{BB962C8B-B14F-4D97-AF65-F5344CB8AC3E}">
        <p14:creationId xmlns:p14="http://schemas.microsoft.com/office/powerpoint/2010/main" val="734310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05C8F-166B-A730-F277-800AA75ABDE1}"/>
              </a:ext>
            </a:extLst>
          </p:cNvPr>
          <p:cNvSpPr>
            <a:spLocks noGrp="1"/>
          </p:cNvSpPr>
          <p:nvPr>
            <p:ph type="title"/>
          </p:nvPr>
        </p:nvSpPr>
        <p:spPr/>
        <p:txBody>
          <a:bodyPr/>
          <a:lstStyle/>
          <a:p>
            <a:r>
              <a:rPr lang="en-DK" dirty="0"/>
              <a:t>Other questions</a:t>
            </a:r>
          </a:p>
        </p:txBody>
      </p:sp>
      <p:sp>
        <p:nvSpPr>
          <p:cNvPr id="3" name="Content Placeholder 2">
            <a:extLst>
              <a:ext uri="{FF2B5EF4-FFF2-40B4-BE49-F238E27FC236}">
                <a16:creationId xmlns:a16="http://schemas.microsoft.com/office/drawing/2014/main" id="{EC9C950F-8695-FF71-1D62-5F4631136FD9}"/>
              </a:ext>
            </a:extLst>
          </p:cNvPr>
          <p:cNvSpPr>
            <a:spLocks noGrp="1"/>
          </p:cNvSpPr>
          <p:nvPr>
            <p:ph idx="1"/>
          </p:nvPr>
        </p:nvSpPr>
        <p:spPr/>
        <p:txBody>
          <a:bodyPr/>
          <a:lstStyle/>
          <a:p>
            <a:pPr marL="0" indent="0">
              <a:buNone/>
            </a:pPr>
            <a:r>
              <a:rPr lang="en-DK" sz="2000" b="1" dirty="0"/>
              <a:t>Pipeline development</a:t>
            </a:r>
          </a:p>
          <a:p>
            <a:pPr marL="0" indent="0">
              <a:buNone/>
            </a:pPr>
            <a:r>
              <a:rPr lang="en-DK" sz="2000" dirty="0"/>
              <a:t>7 replied that they have no experience with pipeline development</a:t>
            </a:r>
          </a:p>
          <a:p>
            <a:pPr lvl="1"/>
            <a:r>
              <a:rPr lang="en-DK" sz="2000" dirty="0"/>
              <a:t>Yes: “SARS-CoV-2 Illumina reads to phylogeny”</a:t>
            </a:r>
          </a:p>
          <a:p>
            <a:pPr lvl="1"/>
            <a:r>
              <a:rPr lang="en-DK" sz="2000" dirty="0"/>
              <a:t>Yes: “Bash-scripts for many purposes, and some snakemake/nextflow”</a:t>
            </a:r>
          </a:p>
          <a:p>
            <a:pPr lvl="1"/>
            <a:r>
              <a:rPr lang="en-DK" sz="2000" dirty="0"/>
              <a:t>Yes, with online tools</a:t>
            </a:r>
          </a:p>
          <a:p>
            <a:pPr lvl="1"/>
            <a:endParaRPr lang="en-DK" sz="2000" dirty="0"/>
          </a:p>
          <a:p>
            <a:pPr marL="0" indent="0">
              <a:buNone/>
            </a:pPr>
            <a:r>
              <a:rPr lang="en-DK" sz="2000" b="1" dirty="0"/>
              <a:t>Topic wish-list </a:t>
            </a:r>
            <a:r>
              <a:rPr lang="en-DK" sz="2000" dirty="0"/>
              <a:t>(4 replies)</a:t>
            </a:r>
          </a:p>
          <a:p>
            <a:r>
              <a:rPr lang="en-DK" sz="2000" dirty="0"/>
              <a:t>SARS-Cov-2 waster-water surveillance</a:t>
            </a:r>
          </a:p>
          <a:p>
            <a:r>
              <a:rPr lang="en-DK" sz="2000" dirty="0"/>
              <a:t>Phylogenies</a:t>
            </a:r>
          </a:p>
          <a:p>
            <a:r>
              <a:rPr lang="en-GB" sz="2000" dirty="0"/>
              <a:t>R</a:t>
            </a:r>
            <a:r>
              <a:rPr lang="en-DK" sz="2000" dirty="0"/>
              <a:t>aw-data QC, genome assembly, pipeline development, critical evaluation of results </a:t>
            </a:r>
          </a:p>
        </p:txBody>
      </p:sp>
    </p:spTree>
    <p:extLst>
      <p:ext uri="{BB962C8B-B14F-4D97-AF65-F5344CB8AC3E}">
        <p14:creationId xmlns:p14="http://schemas.microsoft.com/office/powerpoint/2010/main" val="10650808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1452</TotalTime>
  <Words>413</Words>
  <Application>Microsoft Macintosh PowerPoint</Application>
  <PresentationFormat>Widescreen</PresentationFormat>
  <Paragraphs>52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Orientation webinar</vt:lpstr>
      <vt:lpstr>PowerPoint Presentation</vt:lpstr>
      <vt:lpstr>Miscellaneous info</vt:lpstr>
      <vt:lpstr>Compute facilities</vt:lpstr>
      <vt:lpstr>Compute facilities</vt:lpstr>
      <vt:lpstr>Programming</vt:lpstr>
      <vt:lpstr>PowerPoint Presentation</vt:lpstr>
      <vt:lpstr>Other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Orientation webinar</dc:title>
  <dc:creator>Kirsten Ellegaard</dc:creator>
  <cp:lastModifiedBy>Kirsten Ellegaard</cp:lastModifiedBy>
  <cp:revision>12</cp:revision>
  <dcterms:created xsi:type="dcterms:W3CDTF">2023-04-20T08:37:49Z</dcterms:created>
  <dcterms:modified xsi:type="dcterms:W3CDTF">2023-04-21T08:50:27Z</dcterms:modified>
</cp:coreProperties>
</file>