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p:sldMasterIdLst>
    <p:sldMasterId id="2147483651" r:id="rId1"/>
    <p:sldMasterId id="2147483653" r:id="rId2"/>
  </p:sldMasterIdLst>
  <p:notesMasterIdLst>
    <p:notesMasterId r:id="rId22"/>
  </p:notesMasterIdLst>
  <p:handoutMasterIdLst>
    <p:handoutMasterId r:id="rId23"/>
  </p:handoutMasterIdLst>
  <p:sldIdLst>
    <p:sldId id="414" r:id="rId3"/>
    <p:sldId id="256" r:id="rId4"/>
    <p:sldId id="415" r:id="rId5"/>
    <p:sldId id="416" r:id="rId6"/>
    <p:sldId id="417" r:id="rId7"/>
    <p:sldId id="418" r:id="rId8"/>
    <p:sldId id="407" r:id="rId9"/>
    <p:sldId id="419" r:id="rId10"/>
    <p:sldId id="413" r:id="rId11"/>
    <p:sldId id="408" r:id="rId12"/>
    <p:sldId id="409" r:id="rId13"/>
    <p:sldId id="420" r:id="rId14"/>
    <p:sldId id="421" r:id="rId15"/>
    <p:sldId id="422" r:id="rId16"/>
    <p:sldId id="410" r:id="rId17"/>
    <p:sldId id="411" r:id="rId18"/>
    <p:sldId id="423" r:id="rId19"/>
    <p:sldId id="264" r:id="rId20"/>
    <p:sldId id="424" r:id="rId21"/>
  </p:sldIdLst>
  <p:sldSz cx="12192000" cy="6858000"/>
  <p:notesSz cx="7023100" cy="9309100"/>
  <p:defaultTextStyle>
    <a:defPPr>
      <a:defRPr lang="de-DE"/>
    </a:defPPr>
    <a:lvl1pPr algn="l" rtl="0" fontAlgn="base">
      <a:lnSpc>
        <a:spcPct val="90000"/>
      </a:lnSpc>
      <a:spcBef>
        <a:spcPct val="0"/>
      </a:spcBef>
      <a:spcAft>
        <a:spcPct val="0"/>
      </a:spcAft>
      <a:defRPr sz="3200" kern="1200">
        <a:solidFill>
          <a:schemeClr val="tx1"/>
        </a:solidFill>
        <a:latin typeface="Tahoma" pitchFamily="34" charset="0"/>
        <a:ea typeface="+mn-ea"/>
        <a:cs typeface="+mn-cs"/>
      </a:defRPr>
    </a:lvl1pPr>
    <a:lvl2pPr marL="457200" algn="l" rtl="0" fontAlgn="base">
      <a:lnSpc>
        <a:spcPct val="90000"/>
      </a:lnSpc>
      <a:spcBef>
        <a:spcPct val="0"/>
      </a:spcBef>
      <a:spcAft>
        <a:spcPct val="0"/>
      </a:spcAft>
      <a:defRPr sz="3200" kern="1200">
        <a:solidFill>
          <a:schemeClr val="tx1"/>
        </a:solidFill>
        <a:latin typeface="Tahoma" pitchFamily="34" charset="0"/>
        <a:ea typeface="+mn-ea"/>
        <a:cs typeface="+mn-cs"/>
      </a:defRPr>
    </a:lvl2pPr>
    <a:lvl3pPr marL="914400" algn="l" rtl="0" fontAlgn="base">
      <a:lnSpc>
        <a:spcPct val="90000"/>
      </a:lnSpc>
      <a:spcBef>
        <a:spcPct val="0"/>
      </a:spcBef>
      <a:spcAft>
        <a:spcPct val="0"/>
      </a:spcAft>
      <a:defRPr sz="3200" kern="1200">
        <a:solidFill>
          <a:schemeClr val="tx1"/>
        </a:solidFill>
        <a:latin typeface="Tahoma" pitchFamily="34" charset="0"/>
        <a:ea typeface="+mn-ea"/>
        <a:cs typeface="+mn-cs"/>
      </a:defRPr>
    </a:lvl3pPr>
    <a:lvl4pPr marL="1371600" algn="l" rtl="0" fontAlgn="base">
      <a:lnSpc>
        <a:spcPct val="90000"/>
      </a:lnSpc>
      <a:spcBef>
        <a:spcPct val="0"/>
      </a:spcBef>
      <a:spcAft>
        <a:spcPct val="0"/>
      </a:spcAft>
      <a:defRPr sz="3200" kern="1200">
        <a:solidFill>
          <a:schemeClr val="tx1"/>
        </a:solidFill>
        <a:latin typeface="Tahoma" pitchFamily="34" charset="0"/>
        <a:ea typeface="+mn-ea"/>
        <a:cs typeface="+mn-cs"/>
      </a:defRPr>
    </a:lvl4pPr>
    <a:lvl5pPr marL="1828800" algn="l" rtl="0" fontAlgn="base">
      <a:lnSpc>
        <a:spcPct val="90000"/>
      </a:lnSpc>
      <a:spcBef>
        <a:spcPct val="0"/>
      </a:spcBef>
      <a:spcAft>
        <a:spcPct val="0"/>
      </a:spcAft>
      <a:defRPr sz="3200" kern="1200">
        <a:solidFill>
          <a:schemeClr val="tx1"/>
        </a:solidFill>
        <a:latin typeface="Tahoma" pitchFamily="34" charset="0"/>
        <a:ea typeface="+mn-ea"/>
        <a:cs typeface="+mn-cs"/>
      </a:defRPr>
    </a:lvl5pPr>
    <a:lvl6pPr marL="2286000" algn="l" defTabSz="914400" rtl="0" eaLnBrk="1" latinLnBrk="0" hangingPunct="1">
      <a:defRPr sz="3200" kern="1200">
        <a:solidFill>
          <a:schemeClr val="tx1"/>
        </a:solidFill>
        <a:latin typeface="Tahoma" pitchFamily="34" charset="0"/>
        <a:ea typeface="+mn-ea"/>
        <a:cs typeface="+mn-cs"/>
      </a:defRPr>
    </a:lvl6pPr>
    <a:lvl7pPr marL="2743200" algn="l" defTabSz="914400" rtl="0" eaLnBrk="1" latinLnBrk="0" hangingPunct="1">
      <a:defRPr sz="3200" kern="1200">
        <a:solidFill>
          <a:schemeClr val="tx1"/>
        </a:solidFill>
        <a:latin typeface="Tahoma" pitchFamily="34" charset="0"/>
        <a:ea typeface="+mn-ea"/>
        <a:cs typeface="+mn-cs"/>
      </a:defRPr>
    </a:lvl7pPr>
    <a:lvl8pPr marL="3200400" algn="l" defTabSz="914400" rtl="0" eaLnBrk="1" latinLnBrk="0" hangingPunct="1">
      <a:defRPr sz="3200" kern="1200">
        <a:solidFill>
          <a:schemeClr val="tx1"/>
        </a:solidFill>
        <a:latin typeface="Tahoma" pitchFamily="34" charset="0"/>
        <a:ea typeface="+mn-ea"/>
        <a:cs typeface="+mn-cs"/>
      </a:defRPr>
    </a:lvl8pPr>
    <a:lvl9pPr marL="3657600" algn="l" defTabSz="914400" rtl="0" eaLnBrk="1" latinLnBrk="0" hangingPunct="1">
      <a:defRPr sz="3200" kern="1200">
        <a:solidFill>
          <a:schemeClr val="tx1"/>
        </a:solidFill>
        <a:latin typeface="Tahoma"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932" userDrawn="1">
          <p15:clr>
            <a:srgbClr val="A4A3A4"/>
          </p15:clr>
        </p15:guide>
        <p15:guide id="2" pos="221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en Duncan" initials="BD"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AE23"/>
    <a:srgbClr val="99CC00"/>
    <a:srgbClr val="FFDD00"/>
    <a:srgbClr val="996633"/>
    <a:srgbClr val="FF0000"/>
    <a:srgbClr val="336699"/>
    <a:srgbClr val="008000"/>
    <a:srgbClr val="333333"/>
    <a:srgbClr val="3366CC"/>
    <a:srgbClr val="C0C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73931" autoAdjust="0"/>
  </p:normalViewPr>
  <p:slideViewPr>
    <p:cSldViewPr snapToGrid="0">
      <p:cViewPr varScale="1">
        <p:scale>
          <a:sx n="73" d="100"/>
          <a:sy n="73" d="100"/>
        </p:scale>
        <p:origin x="180" y="6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2604"/>
    </p:cViewPr>
  </p:sorterViewPr>
  <p:notesViewPr>
    <p:cSldViewPr snapToGrid="0">
      <p:cViewPr varScale="1">
        <p:scale>
          <a:sx n="79" d="100"/>
          <a:sy n="79" d="100"/>
        </p:scale>
        <p:origin x="3102" y="108"/>
      </p:cViewPr>
      <p:guideLst>
        <p:guide orient="horz" pos="2932"/>
        <p:guide pos="221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2454588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4" name="Rectangle 4"/>
          <p:cNvSpPr>
            <a:spLocks noGrp="1" noRot="1" noChangeAspect="1" noChangeArrowheads="1" noTextEdit="1"/>
          </p:cNvSpPr>
          <p:nvPr>
            <p:ph type="sldImg" idx="2"/>
          </p:nvPr>
        </p:nvSpPr>
        <p:spPr bwMode="auto">
          <a:xfrm>
            <a:off x="330200" y="534988"/>
            <a:ext cx="4221163" cy="2374900"/>
          </a:xfrm>
          <a:prstGeom prst="rect">
            <a:avLst/>
          </a:prstGeom>
          <a:noFill/>
          <a:ln w="9525">
            <a:solidFill>
              <a:srgbClr val="000000"/>
            </a:solidFill>
            <a:miter lim="800000"/>
            <a:headEnd/>
            <a:tailEnd/>
          </a:ln>
          <a:effectLst/>
        </p:spPr>
      </p:sp>
      <p:sp>
        <p:nvSpPr>
          <p:cNvPr id="15365" name="Rectangle 5"/>
          <p:cNvSpPr>
            <a:spLocks noGrp="1" noChangeArrowheads="1"/>
          </p:cNvSpPr>
          <p:nvPr>
            <p:ph type="body" sz="quarter" idx="3"/>
          </p:nvPr>
        </p:nvSpPr>
        <p:spPr bwMode="auto">
          <a:xfrm>
            <a:off x="759211" y="3235559"/>
            <a:ext cx="5618480" cy="5375359"/>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endParaRPr lang="en-GB" noProof="0" dirty="0"/>
          </a:p>
        </p:txBody>
      </p:sp>
      <p:sp>
        <p:nvSpPr>
          <p:cNvPr id="4" name="Slide Number Placeholder 3"/>
          <p:cNvSpPr>
            <a:spLocks noGrp="1"/>
          </p:cNvSpPr>
          <p:nvPr>
            <p:ph type="sldNum" sz="quarter" idx="5"/>
          </p:nvPr>
        </p:nvSpPr>
        <p:spPr>
          <a:xfrm>
            <a:off x="3977569" y="8841859"/>
            <a:ext cx="3043891" cy="465753"/>
          </a:xfrm>
          <a:prstGeom prst="rect">
            <a:avLst/>
          </a:prstGeom>
        </p:spPr>
        <p:txBody>
          <a:bodyPr vert="horz" lIns="91440" tIns="45720" rIns="91440" bIns="45720" rtlCol="0" anchor="b"/>
          <a:lstStyle>
            <a:lvl1pPr algn="r">
              <a:defRPr sz="1200"/>
            </a:lvl1pPr>
          </a:lstStyle>
          <a:p>
            <a:fld id="{D0D18800-03A3-4371-B392-80B672D011D5}" type="slidenum">
              <a:rPr lang="en-GB" smtClean="0"/>
              <a:t>‹nr.›</a:t>
            </a:fld>
            <a:endParaRPr lang="en-GB"/>
          </a:p>
        </p:txBody>
      </p:sp>
    </p:spTree>
    <p:extLst>
      <p:ext uri="{BB962C8B-B14F-4D97-AF65-F5344CB8AC3E}">
        <p14:creationId xmlns:p14="http://schemas.microsoft.com/office/powerpoint/2010/main" val="1326330664"/>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6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Times" pitchFamily="18" charset="0"/>
        <a:ea typeface="+mn-ea"/>
        <a:cs typeface="+mn-cs"/>
      </a:defRPr>
    </a:lvl2pPr>
    <a:lvl3pPr marL="914400" algn="l" rtl="0" fontAlgn="base">
      <a:spcBef>
        <a:spcPct val="30000"/>
      </a:spcBef>
      <a:spcAft>
        <a:spcPct val="0"/>
      </a:spcAft>
      <a:defRPr sz="1200" kern="1200">
        <a:solidFill>
          <a:schemeClr val="tx1"/>
        </a:solidFill>
        <a:latin typeface="Times" pitchFamily="18" charset="0"/>
        <a:ea typeface="+mn-ea"/>
        <a:cs typeface="+mn-cs"/>
      </a:defRPr>
    </a:lvl3pPr>
    <a:lvl4pPr marL="1371600" algn="l" rtl="0" fontAlgn="base">
      <a:spcBef>
        <a:spcPct val="30000"/>
      </a:spcBef>
      <a:spcAft>
        <a:spcPct val="0"/>
      </a:spcAft>
      <a:defRPr sz="1200" kern="1200">
        <a:solidFill>
          <a:schemeClr val="tx1"/>
        </a:solidFill>
        <a:latin typeface="Times" pitchFamily="18" charset="0"/>
        <a:ea typeface="+mn-ea"/>
        <a:cs typeface="+mn-cs"/>
      </a:defRPr>
    </a:lvl4pPr>
    <a:lvl5pPr marL="1828800" algn="l" rtl="0" fontAlgn="base">
      <a:spcBef>
        <a:spcPct val="30000"/>
      </a:spcBef>
      <a:spcAft>
        <a:spcPct val="0"/>
      </a:spcAft>
      <a:defRPr sz="1200" kern="1200">
        <a:solidFill>
          <a:schemeClr val="tx1"/>
        </a:solidFill>
        <a:latin typeface="Times"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10706594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2865541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3332233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05097477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r>
              <a:rPr lang="en-GB" dirty="0"/>
              <a:t>Facilitator notes:</a:t>
            </a:r>
          </a:p>
          <a:p>
            <a:endParaRPr lang="en-GB" dirty="0"/>
          </a:p>
        </p:txBody>
      </p:sp>
    </p:spTree>
    <p:extLst>
      <p:ext uri="{BB962C8B-B14F-4D97-AF65-F5344CB8AC3E}">
        <p14:creationId xmlns:p14="http://schemas.microsoft.com/office/powerpoint/2010/main" val="40868356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
        <p:nvSpPr>
          <p:cNvPr id="4" name="Slide Number Placeholder 3"/>
          <p:cNvSpPr>
            <a:spLocks noGrp="1"/>
          </p:cNvSpPr>
          <p:nvPr>
            <p:ph type="sldNum" sz="quarter" idx="10"/>
          </p:nvPr>
        </p:nvSpPr>
        <p:spPr/>
        <p:txBody>
          <a:bodyPr/>
          <a:lstStyle/>
          <a:p>
            <a:fld id="{D0D18800-03A3-4371-B392-80B672D011D5}" type="slidenum">
              <a:rPr lang="en-GB" smtClean="0"/>
              <a:t>19</a:t>
            </a:fld>
            <a:endParaRPr lang="en-GB"/>
          </a:p>
        </p:txBody>
      </p:sp>
    </p:spTree>
    <p:extLst>
      <p:ext uri="{BB962C8B-B14F-4D97-AF65-F5344CB8AC3E}">
        <p14:creationId xmlns:p14="http://schemas.microsoft.com/office/powerpoint/2010/main" val="18009731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sz="1400" dirty="0"/>
              <a:t>Facilitator notes:</a:t>
            </a:r>
          </a:p>
          <a:p>
            <a:pPr marL="0" marR="0" indent="0" algn="l" defTabSz="914400" rtl="0" eaLnBrk="1" fontAlgn="base" latinLnBrk="0" hangingPunct="1">
              <a:lnSpc>
                <a:spcPct val="100000"/>
              </a:lnSpc>
              <a:spcBef>
                <a:spcPct val="30000"/>
              </a:spcBef>
              <a:spcAft>
                <a:spcPct val="0"/>
              </a:spcAft>
              <a:buClrTx/>
              <a:buSzTx/>
              <a:buFontTx/>
              <a:buNone/>
              <a:tabLst/>
              <a:defRPr/>
            </a:pPr>
            <a:endParaRPr lang="en-GB" sz="1400" kern="1200" baseline="0" noProof="0" dirty="0">
              <a:solidFill>
                <a:schemeClr val="tx1"/>
              </a:solidFill>
              <a:latin typeface="Times" pitchFamily="18" charset="0"/>
              <a:ea typeface="+mn-ea"/>
              <a:cs typeface="+mn-cs"/>
            </a:endParaRPr>
          </a:p>
        </p:txBody>
      </p:sp>
    </p:spTree>
    <p:extLst>
      <p:ext uri="{BB962C8B-B14F-4D97-AF65-F5344CB8AC3E}">
        <p14:creationId xmlns:p14="http://schemas.microsoft.com/office/powerpoint/2010/main" val="38963553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4510157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5953216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1024573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0720845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311993433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a:extLst>
              <a:ext uri="{FF2B5EF4-FFF2-40B4-BE49-F238E27FC236}">
                <a16:creationId xmlns:a16="http://schemas.microsoft.com/office/drawing/2014/main" id="{0706B285-83B5-46F7-81BC-4CF2B0FFA935}"/>
              </a:ext>
            </a:extLst>
          </p:cNvPr>
          <p:cNvSpPr>
            <a:spLocks noGrp="1" noRot="1" noChangeAspect="1" noChangeArrowheads="1" noTextEdit="1"/>
          </p:cNvSpPr>
          <p:nvPr>
            <p:ph type="sldImg"/>
          </p:nvPr>
        </p:nvSpPr>
        <p:spPr>
          <a:ln/>
        </p:spPr>
      </p:sp>
      <p:sp>
        <p:nvSpPr>
          <p:cNvPr id="19459" name="Notes Placeholder 2">
            <a:extLst>
              <a:ext uri="{FF2B5EF4-FFF2-40B4-BE49-F238E27FC236}">
                <a16:creationId xmlns:a16="http://schemas.microsoft.com/office/drawing/2014/main" id="{DA938AD1-C98F-41B6-9E22-57EEEA588875}"/>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en-US">
                <a:solidFill>
                  <a:srgbClr val="FF3300"/>
                </a:solidFill>
                <a:ea typeface="ＭＳ Ｐゴシック" panose="020B0600070205080204" pitchFamily="34" charset="-128"/>
              </a:rPr>
              <a:t>Interpretation of examples from the local, national and EU pilot data (will not be representative but will illustrate the point)</a:t>
            </a:r>
          </a:p>
          <a:p>
            <a:endParaRPr lang="en-GB" altLang="en-US">
              <a:ea typeface="ＭＳ Ｐゴシック" panose="020B0600070205080204" pitchFamily="34" charset="-128"/>
            </a:endParaRPr>
          </a:p>
        </p:txBody>
      </p:sp>
    </p:spTree>
    <p:extLst>
      <p:ext uri="{BB962C8B-B14F-4D97-AF65-F5344CB8AC3E}">
        <p14:creationId xmlns:p14="http://schemas.microsoft.com/office/powerpoint/2010/main" val="3137146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30200" y="534988"/>
            <a:ext cx="4221163" cy="2374900"/>
          </a:xfrm>
        </p:spPr>
      </p:sp>
      <p:sp>
        <p:nvSpPr>
          <p:cNvPr id="3" name="Notes Placeholder 2"/>
          <p:cNvSpPr>
            <a:spLocks noGrp="1"/>
          </p:cNvSpPr>
          <p:nvPr>
            <p:ph type="body" idx="1"/>
          </p:nvPr>
        </p:nvSpPr>
        <p:spPr/>
        <p:txBody>
          <a:bodyPr>
            <a:normAutofit/>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en-GB" dirty="0"/>
              <a:t>Facilitator notes:</a:t>
            </a:r>
          </a:p>
          <a:p>
            <a:endParaRPr lang="en-GB" dirty="0"/>
          </a:p>
        </p:txBody>
      </p:sp>
    </p:spTree>
    <p:extLst>
      <p:ext uri="{BB962C8B-B14F-4D97-AF65-F5344CB8AC3E}">
        <p14:creationId xmlns:p14="http://schemas.microsoft.com/office/powerpoint/2010/main" val="253618010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dia">
    <p:spTree>
      <p:nvGrpSpPr>
        <p:cNvPr id="1" name=""/>
        <p:cNvGrpSpPr/>
        <p:nvPr/>
      </p:nvGrpSpPr>
      <p:grpSpPr>
        <a:xfrm>
          <a:off x="0" y="0"/>
          <a:ext cx="0" cy="0"/>
          <a:chOff x="0" y="0"/>
          <a:chExt cx="0" cy="0"/>
        </a:xfrm>
      </p:grpSpPr>
      <p:pic>
        <p:nvPicPr>
          <p:cNvPr id="6" name="Picture 11"/>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auto">
          <a:xfrm>
            <a:off x="0" y="7145"/>
            <a:ext cx="12192000" cy="6857999"/>
          </a:xfrm>
          <a:prstGeom prst="rect">
            <a:avLst/>
          </a:prstGeom>
          <a:noFill/>
        </p:spPr>
      </p:pic>
      <p:sp>
        <p:nvSpPr>
          <p:cNvPr id="181250" name="Rectangle 2"/>
          <p:cNvSpPr>
            <a:spLocks noGrp="1" noChangeArrowheads="1"/>
          </p:cNvSpPr>
          <p:nvPr>
            <p:ph type="ctrTitle"/>
          </p:nvPr>
        </p:nvSpPr>
        <p:spPr>
          <a:xfrm>
            <a:off x="431803" y="3598863"/>
            <a:ext cx="11275484" cy="514350"/>
          </a:xfrm>
        </p:spPr>
        <p:txBody>
          <a:bodyPr/>
          <a:lstStyle>
            <a:lvl1pPr>
              <a:defRPr sz="3200" b="0">
                <a:solidFill>
                  <a:schemeClr val="bg1"/>
                </a:solidFill>
                <a:latin typeface="Tahoma" pitchFamily="34" charset="0"/>
                <a:cs typeface="Tahoma" pitchFamily="34" charset="0"/>
              </a:defRPr>
            </a:lvl1pPr>
          </a:lstStyle>
          <a:p>
            <a:r>
              <a:rPr lang="hu-HU"/>
              <a:t>Mintacím szerkesztése</a:t>
            </a:r>
            <a:endParaRPr lang="en-GB" dirty="0"/>
          </a:p>
        </p:txBody>
      </p:sp>
      <p:sp>
        <p:nvSpPr>
          <p:cNvPr id="181251" name="Rectangle 3"/>
          <p:cNvSpPr>
            <a:spLocks noGrp="1" noChangeArrowheads="1"/>
          </p:cNvSpPr>
          <p:nvPr>
            <p:ph type="subTitle" idx="1"/>
          </p:nvPr>
        </p:nvSpPr>
        <p:spPr>
          <a:xfrm>
            <a:off x="431803" y="4318000"/>
            <a:ext cx="11275484" cy="1421618"/>
          </a:xfrm>
        </p:spPr>
        <p:txBody>
          <a:bodyPr/>
          <a:lstStyle>
            <a:lvl1pPr marL="0" indent="0">
              <a:lnSpc>
                <a:spcPct val="90000"/>
              </a:lnSpc>
              <a:spcBef>
                <a:spcPts val="0"/>
              </a:spcBef>
              <a:spcAft>
                <a:spcPts val="0"/>
              </a:spcAft>
              <a:defRPr sz="4000" b="1">
                <a:solidFill>
                  <a:schemeClr val="bg1"/>
                </a:solidFill>
                <a:latin typeface="Tahoma" pitchFamily="34" charset="0"/>
                <a:cs typeface="Tahoma" pitchFamily="34" charset="0"/>
              </a:defRPr>
            </a:lvl1pPr>
          </a:lstStyle>
          <a:p>
            <a:r>
              <a:rPr lang="hu-HU"/>
              <a:t>Alcím mintájának szerkesztése</a:t>
            </a:r>
            <a:endParaRPr lang="en-GB" dirty="0"/>
          </a:p>
        </p:txBody>
      </p:sp>
      <p:pic>
        <p:nvPicPr>
          <p:cNvPr id="8" name="Picture 12"/>
          <p:cNvPicPr>
            <a:picLocks noChangeArrowheads="1"/>
          </p:cNvPicPr>
          <p:nvPr userDrawn="1"/>
        </p:nvPicPr>
        <p:blipFill>
          <a:blip r:embed="rId3" cstate="print">
            <a:clrChange>
              <a:clrFrom>
                <a:srgbClr val="FFFFFF"/>
              </a:clrFrom>
              <a:clrTo>
                <a:srgbClr val="FFFFFF">
                  <a:alpha val="0"/>
                </a:srgbClr>
              </a:clrTo>
            </a:clrChange>
            <a:lum bright="-6000"/>
          </a:blip>
          <a:srcRect/>
          <a:stretch>
            <a:fillRect/>
          </a:stretch>
        </p:blipFill>
        <p:spPr bwMode="auto">
          <a:xfrm>
            <a:off x="10318749" y="504825"/>
            <a:ext cx="1263651" cy="1136650"/>
          </a:xfrm>
          <a:prstGeom prst="rect">
            <a:avLst/>
          </a:prstGeom>
          <a:noFill/>
        </p:spPr>
      </p:pic>
      <p:sp>
        <p:nvSpPr>
          <p:cNvPr id="2" name="Slide Number Placeholder 1"/>
          <p:cNvSpPr>
            <a:spLocks noGrp="1"/>
          </p:cNvSpPr>
          <p:nvPr>
            <p:ph type="sldNum" sz="quarter" idx="10"/>
          </p:nvPr>
        </p:nvSpPr>
        <p:spPr>
          <a:xfrm>
            <a:off x="9108000" y="6480000"/>
            <a:ext cx="2556000" cy="365125"/>
          </a:xfrm>
        </p:spPr>
        <p:txBody>
          <a:bodyPr/>
          <a:lstStyle>
            <a:lvl1pPr>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a:xfrm>
            <a:off x="431801" y="270456"/>
            <a:ext cx="10318363" cy="809044"/>
          </a:xfrm>
        </p:spPr>
        <p:txBody>
          <a:bodyPr/>
          <a:lstStyle/>
          <a:p>
            <a:r>
              <a:rPr lang="hu-HU" dirty="0"/>
              <a:t>Mintacím szerkesztése</a:t>
            </a:r>
            <a:endParaRPr lang="en-US" dirty="0"/>
          </a:p>
        </p:txBody>
      </p:sp>
      <p:sp>
        <p:nvSpPr>
          <p:cNvPr id="3" name="Content Placeholder 2"/>
          <p:cNvSpPr>
            <a:spLocks noGrp="1"/>
          </p:cNvSpPr>
          <p:nvPr>
            <p:ph idx="1"/>
          </p:nvPr>
        </p:nvSpPr>
        <p:spPr>
          <a:xfrm>
            <a:off x="431807" y="1223492"/>
            <a:ext cx="11368617" cy="5018557"/>
          </a:xfrm>
        </p:spPr>
        <p:txBody>
          <a:bodyPr/>
          <a:lstStyle>
            <a:lvl1pPr>
              <a:lnSpc>
                <a:spcPct val="90000"/>
              </a:lnSpc>
              <a:spcBef>
                <a:spcPts val="300"/>
              </a:spcBef>
              <a:spcAft>
                <a:spcPts val="600"/>
              </a:spcAft>
              <a:defRPr sz="2400"/>
            </a:lvl1pPr>
            <a:lvl2pPr marL="269861" indent="-269861">
              <a:lnSpc>
                <a:spcPct val="90000"/>
              </a:lnSpc>
              <a:spcBef>
                <a:spcPts val="300"/>
              </a:spcBef>
              <a:spcAft>
                <a:spcPts val="600"/>
              </a:spcAft>
              <a:buFont typeface="Arial" pitchFamily="34" charset="0"/>
              <a:buChar char="•"/>
              <a:tabLst>
                <a:tab pos="269861" algn="l"/>
              </a:tabLst>
              <a:defRPr sz="2400">
                <a:latin typeface="Tahoma" pitchFamily="34" charset="0"/>
                <a:cs typeface="Tahoma" pitchFamily="34" charset="0"/>
              </a:defRPr>
            </a:lvl2pPr>
            <a:lvl3pPr marL="541312" indent="-271449">
              <a:lnSpc>
                <a:spcPct val="90000"/>
              </a:lnSpc>
              <a:spcBef>
                <a:spcPts val="300"/>
              </a:spcBef>
              <a:spcAft>
                <a:spcPts val="600"/>
              </a:spcAft>
              <a:buFont typeface="Arial" panose="020B0604020202020204" pitchFamily="34" charset="0"/>
              <a:buChar char="•"/>
              <a:tabLst>
                <a:tab pos="541312" algn="l"/>
              </a:tabLst>
              <a:defRPr sz="2000">
                <a:latin typeface="Tahoma" pitchFamily="34" charset="0"/>
                <a:cs typeface="Tahoma" pitchFamily="34" charset="0"/>
              </a:defRPr>
            </a:lvl3pPr>
            <a:lvl5pPr>
              <a:buNone/>
              <a:defRPr/>
            </a:lvl5pPr>
          </a:lstStyle>
          <a:p>
            <a:pPr lvl="0"/>
            <a:r>
              <a:rPr lang="hu-HU" dirty="0"/>
              <a:t>Mintaszöveg szerkesztése</a:t>
            </a:r>
          </a:p>
          <a:p>
            <a:pPr lvl="1"/>
            <a:r>
              <a:rPr lang="hu-HU" dirty="0"/>
              <a:t>Második szint</a:t>
            </a:r>
          </a:p>
          <a:p>
            <a:pPr lvl="2"/>
            <a:r>
              <a:rPr lang="hu-HU" dirty="0"/>
              <a:t>Harmadik szint</a:t>
            </a:r>
          </a:p>
        </p:txBody>
      </p:sp>
      <p:sp>
        <p:nvSpPr>
          <p:cNvPr id="5" name="Slide Number Placeholder 4"/>
          <p:cNvSpPr>
            <a:spLocks noGrp="1"/>
          </p:cNvSpPr>
          <p:nvPr>
            <p:ph type="sldNum" sz="quarter" idx="10"/>
          </p:nvPr>
        </p:nvSpPr>
        <p:spPr/>
        <p:txBody>
          <a:bodyPr/>
          <a:lstStyle>
            <a:lvl1pPr>
              <a:lnSpc>
                <a:spcPct val="100000"/>
              </a:lnSpc>
              <a:defRPr>
                <a:solidFill>
                  <a:schemeClr val="bg1"/>
                </a:solidFill>
              </a:defRPr>
            </a:lvl1pPr>
          </a:lstStyle>
          <a:p>
            <a:fld id="{0580567E-5E8F-47A5-90DF-8BFEB1A71525}" type="slidenum">
              <a:rPr lang="en-GB" smtClean="0"/>
              <a:pPr/>
              <a:t>‹nr.›</a:t>
            </a:fld>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Szakaszfejléc">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a:t>Mintacím szerkesztése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1828073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261214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Last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4" name="Slide Number Placeholder 4"/>
          <p:cNvSpPr>
            <a:spLocks noGrp="1"/>
          </p:cNvSpPr>
          <p:nvPr>
            <p:ph type="sldNum" sz="quarter" idx="10"/>
          </p:nvPr>
        </p:nvSpPr>
        <p:spPr>
          <a:xfrm>
            <a:off x="9108000" y="6480015"/>
            <a:ext cx="2556000" cy="365125"/>
          </a:xfrm>
          <a:prstGeom prst="rect">
            <a:avLst/>
          </a:prstGeom>
        </p:spPr>
        <p:txBody>
          <a:bodyPr/>
          <a:lstStyle/>
          <a:p>
            <a:fld id="{0580567E-5E8F-47A5-90DF-8BFEB1A71525}" type="slidenum">
              <a:rPr lang="en-GB" smtClean="0"/>
              <a:pPr/>
              <a:t>‹nr.›</a:t>
            </a:fld>
            <a:endParaRPr lang="en-GB" dirty="0"/>
          </a:p>
        </p:txBody>
      </p:sp>
    </p:spTree>
    <p:extLst>
      <p:ext uri="{BB962C8B-B14F-4D97-AF65-F5344CB8AC3E}">
        <p14:creationId xmlns:p14="http://schemas.microsoft.com/office/powerpoint/2010/main" val="310273218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1.png"/><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image" Target="../media/image2.jpeg"/><Relationship Id="rId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80226" name="Rectangle 2"/>
          <p:cNvSpPr>
            <a:spLocks noGrp="1" noChangeArrowheads="1"/>
          </p:cNvSpPr>
          <p:nvPr>
            <p:ph type="title"/>
          </p:nvPr>
        </p:nvSpPr>
        <p:spPr bwMode="auto">
          <a:xfrm>
            <a:off x="431801" y="270456"/>
            <a:ext cx="10318363" cy="809044"/>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nl-NL" dirty="0"/>
              <a:t>Klik om stijl te bewerken</a:t>
            </a:r>
            <a:endParaRPr lang="en-GB" dirty="0"/>
          </a:p>
        </p:txBody>
      </p:sp>
      <p:sp>
        <p:nvSpPr>
          <p:cNvPr id="180227" name="Rectangle 3"/>
          <p:cNvSpPr>
            <a:spLocks noGrp="1" noChangeArrowheads="1"/>
          </p:cNvSpPr>
          <p:nvPr>
            <p:ph type="body" idx="1"/>
          </p:nvPr>
        </p:nvSpPr>
        <p:spPr bwMode="auto">
          <a:xfrm>
            <a:off x="431807" y="1203960"/>
            <a:ext cx="11368617" cy="5038090"/>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GB" dirty="0"/>
              <a:t>Click to edit Master text styles</a:t>
            </a:r>
          </a:p>
          <a:p>
            <a:pPr lvl="1"/>
            <a:r>
              <a:rPr lang="en-US" dirty="0"/>
              <a:t>Second level</a:t>
            </a:r>
          </a:p>
          <a:p>
            <a:pPr lvl="2"/>
            <a:r>
              <a:rPr lang="en-US" dirty="0"/>
              <a:t>Third level</a:t>
            </a:r>
          </a:p>
          <a:p>
            <a:pPr lvl="0"/>
            <a:endParaRPr lang="en-GB" dirty="0"/>
          </a:p>
        </p:txBody>
      </p:sp>
      <p:sp>
        <p:nvSpPr>
          <p:cNvPr id="10" name="Slide Number Placeholder 9"/>
          <p:cNvSpPr>
            <a:spLocks noGrp="1"/>
          </p:cNvSpPr>
          <p:nvPr>
            <p:ph type="sldNum" sz="quarter" idx="4"/>
          </p:nvPr>
        </p:nvSpPr>
        <p:spPr>
          <a:xfrm>
            <a:off x="9108000" y="6480015"/>
            <a:ext cx="2556000" cy="365125"/>
          </a:xfrm>
          <a:prstGeom prst="rect">
            <a:avLst/>
          </a:prstGeom>
        </p:spPr>
        <p:txBody>
          <a:bodyPr vert="horz" lIns="91440" tIns="36000" rIns="91440" bIns="36000" rtlCol="0" anchor="ctr" anchorCtr="0"/>
          <a:lstStyle>
            <a:lvl1pPr algn="r">
              <a:lnSpc>
                <a:spcPct val="100000"/>
              </a:lnSpc>
              <a:defRPr sz="1200" b="0">
                <a:solidFill>
                  <a:schemeClr val="bg1"/>
                </a:solidFill>
              </a:defRPr>
            </a:lvl1pPr>
          </a:lstStyle>
          <a:p>
            <a:fld id="{0580567E-5E8F-47A5-90DF-8BFEB1A71525}" type="slidenum">
              <a:rPr lang="en-GB" smtClean="0"/>
              <a:pPr/>
              <a:t>‹nr.›</a:t>
            </a:fld>
            <a:endParaRPr lang="en-GB" dirty="0"/>
          </a:p>
        </p:txBody>
      </p:sp>
      <p:pic>
        <p:nvPicPr>
          <p:cNvPr id="7" name="Picture 8"/>
          <p:cNvPicPr>
            <a:picLocks noChangeArrowheads="1"/>
          </p:cNvPicPr>
          <p:nvPr/>
        </p:nvPicPr>
        <p:blipFill>
          <a:blip r:embed="rId6"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Tree>
  </p:cSld>
  <p:clrMap bg1="lt1" tx1="dk1" bg2="lt2" tx2="dk2" accent1="accent1" accent2="accent2" accent3="accent3" accent4="accent4" accent5="accent5" accent6="accent6" hlink="hlink" folHlink="folHlink"/>
  <p:sldLayoutIdLst>
    <p:sldLayoutId id="2147483652" r:id="rId1"/>
    <p:sldLayoutId id="2147483656" r:id="rId2"/>
    <p:sldLayoutId id="2147483671" r:id="rId3"/>
  </p:sldLayoutIdLst>
  <p:hf hdr="0" ftr="0" dt="0"/>
  <p:txStyles>
    <p:titleStyle>
      <a:lvl1pPr algn="l" rtl="0" eaLnBrk="1" fontAlgn="base" hangingPunct="1">
        <a:lnSpc>
          <a:spcPct val="90000"/>
        </a:lnSpc>
        <a:spcBef>
          <a:spcPct val="0"/>
        </a:spcBef>
        <a:spcAft>
          <a:spcPct val="0"/>
        </a:spcAft>
        <a:defRPr sz="2800" b="1">
          <a:solidFill>
            <a:srgbClr val="333333"/>
          </a:solidFill>
          <a:latin typeface="Tahoma" pitchFamily="34" charset="0"/>
          <a:ea typeface="+mj-ea"/>
          <a:cs typeface="Tahoma" pitchFamily="34" charset="0"/>
        </a:defRPr>
      </a:lvl1pPr>
      <a:lvl2pPr algn="l" rtl="0" eaLnBrk="1" fontAlgn="base" hangingPunct="1">
        <a:lnSpc>
          <a:spcPct val="90000"/>
        </a:lnSpc>
        <a:spcBef>
          <a:spcPct val="0"/>
        </a:spcBef>
        <a:spcAft>
          <a:spcPct val="0"/>
        </a:spcAft>
        <a:defRPr sz="2800" b="1">
          <a:solidFill>
            <a:srgbClr val="333333"/>
          </a:solidFill>
          <a:latin typeface="Tahoma" pitchFamily="34" charset="0"/>
        </a:defRPr>
      </a:lvl2pPr>
      <a:lvl3pPr algn="l" rtl="0" eaLnBrk="1" fontAlgn="base" hangingPunct="1">
        <a:lnSpc>
          <a:spcPct val="90000"/>
        </a:lnSpc>
        <a:spcBef>
          <a:spcPct val="0"/>
        </a:spcBef>
        <a:spcAft>
          <a:spcPct val="0"/>
        </a:spcAft>
        <a:defRPr sz="2800" b="1">
          <a:solidFill>
            <a:srgbClr val="333333"/>
          </a:solidFill>
          <a:latin typeface="Tahoma" pitchFamily="34" charset="0"/>
        </a:defRPr>
      </a:lvl3pPr>
      <a:lvl4pPr algn="l" rtl="0" eaLnBrk="1" fontAlgn="base" hangingPunct="1">
        <a:lnSpc>
          <a:spcPct val="90000"/>
        </a:lnSpc>
        <a:spcBef>
          <a:spcPct val="0"/>
        </a:spcBef>
        <a:spcAft>
          <a:spcPct val="0"/>
        </a:spcAft>
        <a:defRPr sz="2800" b="1">
          <a:solidFill>
            <a:srgbClr val="333333"/>
          </a:solidFill>
          <a:latin typeface="Tahoma" pitchFamily="34" charset="0"/>
        </a:defRPr>
      </a:lvl4pPr>
      <a:lvl5pPr algn="l" rtl="0" eaLnBrk="1" fontAlgn="base" hangingPunct="1">
        <a:lnSpc>
          <a:spcPct val="90000"/>
        </a:lnSpc>
        <a:spcBef>
          <a:spcPct val="0"/>
        </a:spcBef>
        <a:spcAft>
          <a:spcPct val="0"/>
        </a:spcAft>
        <a:defRPr sz="2800" b="1">
          <a:solidFill>
            <a:srgbClr val="333333"/>
          </a:solidFill>
          <a:latin typeface="Tahoma" pitchFamily="34" charset="0"/>
        </a:defRPr>
      </a:lvl5pPr>
      <a:lvl6pPr marL="457178" algn="l" rtl="0" eaLnBrk="1" fontAlgn="base" hangingPunct="1">
        <a:lnSpc>
          <a:spcPct val="90000"/>
        </a:lnSpc>
        <a:spcBef>
          <a:spcPct val="0"/>
        </a:spcBef>
        <a:spcAft>
          <a:spcPct val="0"/>
        </a:spcAft>
        <a:defRPr sz="2800" b="1">
          <a:solidFill>
            <a:srgbClr val="333333"/>
          </a:solidFill>
          <a:latin typeface="Tahoma" pitchFamily="34" charset="0"/>
        </a:defRPr>
      </a:lvl6pPr>
      <a:lvl7pPr marL="914354" algn="l" rtl="0" eaLnBrk="1" fontAlgn="base" hangingPunct="1">
        <a:lnSpc>
          <a:spcPct val="90000"/>
        </a:lnSpc>
        <a:spcBef>
          <a:spcPct val="0"/>
        </a:spcBef>
        <a:spcAft>
          <a:spcPct val="0"/>
        </a:spcAft>
        <a:defRPr sz="2800" b="1">
          <a:solidFill>
            <a:srgbClr val="333333"/>
          </a:solidFill>
          <a:latin typeface="Tahoma" pitchFamily="34" charset="0"/>
        </a:defRPr>
      </a:lvl7pPr>
      <a:lvl8pPr marL="1371532" algn="l" rtl="0" eaLnBrk="1" fontAlgn="base" hangingPunct="1">
        <a:lnSpc>
          <a:spcPct val="90000"/>
        </a:lnSpc>
        <a:spcBef>
          <a:spcPct val="0"/>
        </a:spcBef>
        <a:spcAft>
          <a:spcPct val="0"/>
        </a:spcAft>
        <a:defRPr sz="2800" b="1">
          <a:solidFill>
            <a:srgbClr val="333333"/>
          </a:solidFill>
          <a:latin typeface="Tahoma" pitchFamily="34" charset="0"/>
        </a:defRPr>
      </a:lvl8pPr>
      <a:lvl9pPr marL="1828709" algn="l" rtl="0" eaLnBrk="1" fontAlgn="base" hangingPunct="1">
        <a:lnSpc>
          <a:spcPct val="90000"/>
        </a:lnSpc>
        <a:spcBef>
          <a:spcPct val="0"/>
        </a:spcBef>
        <a:spcAft>
          <a:spcPct val="0"/>
        </a:spcAft>
        <a:defRPr sz="2800" b="1">
          <a:solidFill>
            <a:srgbClr val="333333"/>
          </a:solidFill>
          <a:latin typeface="Tahoma" pitchFamily="34" charset="0"/>
        </a:defRPr>
      </a:lvl9pPr>
    </p:titleStyle>
    <p:bodyStyle>
      <a:lvl1pPr marL="0" indent="0" algn="l" rtl="0" eaLnBrk="1" fontAlgn="base" hangingPunct="1">
        <a:lnSpc>
          <a:spcPct val="90000"/>
        </a:lnSpc>
        <a:spcBef>
          <a:spcPts val="300"/>
        </a:spcBef>
        <a:spcAft>
          <a:spcPts val="600"/>
        </a:spcAft>
        <a:buFont typeface="Wingdings" pitchFamily="2" charset="2"/>
        <a:tabLst/>
        <a:defRPr sz="2400">
          <a:solidFill>
            <a:schemeClr val="tx1"/>
          </a:solidFill>
          <a:latin typeface="Tahoma" pitchFamily="34" charset="0"/>
          <a:ea typeface="+mn-ea"/>
          <a:cs typeface="Tahoma" pitchFamily="34" charset="0"/>
        </a:defRPr>
      </a:lvl1pPr>
      <a:lvl2pPr marL="269861" indent="-269861" algn="l" rtl="0" eaLnBrk="1" fontAlgn="base" hangingPunct="1">
        <a:lnSpc>
          <a:spcPct val="90000"/>
        </a:lnSpc>
        <a:spcBef>
          <a:spcPct val="0"/>
        </a:spcBef>
        <a:spcAft>
          <a:spcPts val="300"/>
        </a:spcAft>
        <a:buFont typeface="Arial" pitchFamily="34" charset="0"/>
        <a:buChar char="•"/>
        <a:defRPr sz="2400">
          <a:solidFill>
            <a:schemeClr val="tx1"/>
          </a:solidFill>
          <a:latin typeface="+mn-lt"/>
        </a:defRPr>
      </a:lvl2pPr>
      <a:lvl3pPr marL="541312" indent="-271449" algn="l" rtl="0" eaLnBrk="1" fontAlgn="base" hangingPunct="1">
        <a:lnSpc>
          <a:spcPct val="90000"/>
        </a:lnSpc>
        <a:spcBef>
          <a:spcPct val="20000"/>
        </a:spcBef>
        <a:spcAft>
          <a:spcPts val="300"/>
        </a:spcAft>
        <a:buFont typeface="Arial" panose="020B0604020202020204" pitchFamily="34" charset="0"/>
        <a:buChar char="•"/>
        <a:defRPr sz="2000">
          <a:solidFill>
            <a:schemeClr val="tx1"/>
          </a:solidFill>
          <a:latin typeface="+mn-lt"/>
        </a:defRPr>
      </a:lvl3pPr>
      <a:lvl4pPr marL="1600120" indent="-228589" algn="l" rtl="0" eaLnBrk="1" fontAlgn="base" hangingPunct="1">
        <a:spcBef>
          <a:spcPct val="20000"/>
        </a:spcBef>
        <a:spcAft>
          <a:spcPct val="0"/>
        </a:spcAft>
        <a:defRPr sz="1600">
          <a:solidFill>
            <a:schemeClr val="tx1"/>
          </a:solidFill>
          <a:latin typeface="+mn-lt"/>
        </a:defRPr>
      </a:lvl4pPr>
      <a:lvl5pPr marL="2057298" indent="-228589" algn="l" rtl="0" eaLnBrk="1" fontAlgn="base" hangingPunct="1">
        <a:spcBef>
          <a:spcPct val="20000"/>
        </a:spcBef>
        <a:spcAft>
          <a:spcPct val="0"/>
        </a:spcAft>
        <a:buChar char="»"/>
        <a:defRPr sz="1600">
          <a:solidFill>
            <a:schemeClr val="tx1"/>
          </a:solidFill>
          <a:latin typeface="+mn-lt"/>
        </a:defRPr>
      </a:lvl5pPr>
      <a:lvl6pPr marL="2514474" indent="-228589" algn="l" rtl="0" eaLnBrk="1" fontAlgn="base" hangingPunct="1">
        <a:spcBef>
          <a:spcPct val="20000"/>
        </a:spcBef>
        <a:spcAft>
          <a:spcPct val="0"/>
        </a:spcAft>
        <a:buChar char="»"/>
        <a:defRPr sz="1600">
          <a:solidFill>
            <a:schemeClr val="tx1"/>
          </a:solidFill>
          <a:latin typeface="+mn-lt"/>
        </a:defRPr>
      </a:lvl6pPr>
      <a:lvl7pPr marL="2971652" indent="-228589" algn="l" rtl="0" eaLnBrk="1" fontAlgn="base" hangingPunct="1">
        <a:spcBef>
          <a:spcPct val="20000"/>
        </a:spcBef>
        <a:spcAft>
          <a:spcPct val="0"/>
        </a:spcAft>
        <a:buChar char="»"/>
        <a:defRPr sz="1600">
          <a:solidFill>
            <a:schemeClr val="tx1"/>
          </a:solidFill>
          <a:latin typeface="+mn-lt"/>
        </a:defRPr>
      </a:lvl7pPr>
      <a:lvl8pPr marL="3428829" indent="-228589" algn="l" rtl="0" eaLnBrk="1" fontAlgn="base" hangingPunct="1">
        <a:spcBef>
          <a:spcPct val="20000"/>
        </a:spcBef>
        <a:spcAft>
          <a:spcPct val="0"/>
        </a:spcAft>
        <a:buChar char="»"/>
        <a:defRPr sz="1600">
          <a:solidFill>
            <a:schemeClr val="tx1"/>
          </a:solidFill>
          <a:latin typeface="+mn-lt"/>
        </a:defRPr>
      </a:lvl8pPr>
      <a:lvl9pPr marL="3886006" indent="-228589"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3" name="Picture 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 y="0"/>
            <a:ext cx="12192000" cy="6858000"/>
          </a:xfrm>
          <a:prstGeom prst="rect">
            <a:avLst/>
          </a:prstGeom>
        </p:spPr>
      </p:pic>
      <p:sp>
        <p:nvSpPr>
          <p:cNvPr id="8" name="Title Placeholder 7"/>
          <p:cNvSpPr>
            <a:spLocks noGrp="1"/>
          </p:cNvSpPr>
          <p:nvPr>
            <p:ph type="title"/>
          </p:nvPr>
        </p:nvSpPr>
        <p:spPr>
          <a:xfrm>
            <a:off x="432000" y="4320014"/>
            <a:ext cx="10972800" cy="1941811"/>
          </a:xfrm>
          <a:prstGeom prst="rect">
            <a:avLst/>
          </a:prstGeom>
        </p:spPr>
        <p:txBody>
          <a:bodyPr vert="horz" lIns="0" tIns="0" rIns="0" bIns="0" rtlCol="0" anchor="t" anchorCtr="0">
            <a:normAutofit/>
          </a:bodyPr>
          <a:lstStyle/>
          <a:p>
            <a:r>
              <a:rPr lang="en-US" dirty="0"/>
              <a:t>Click to edit Master title style</a:t>
            </a:r>
            <a:endParaRPr lang="en-GB" dirty="0"/>
          </a:p>
        </p:txBody>
      </p:sp>
      <p:pic>
        <p:nvPicPr>
          <p:cNvPr id="7" name="Picture 8"/>
          <p:cNvPicPr>
            <a:picLocks noChangeArrowheads="1"/>
          </p:cNvPicPr>
          <p:nvPr/>
        </p:nvPicPr>
        <p:blipFill>
          <a:blip r:embed="rId5" cstate="print">
            <a:clrChange>
              <a:clrFrom>
                <a:srgbClr val="FFFFFF"/>
              </a:clrFrom>
              <a:clrTo>
                <a:srgbClr val="FFFFFF">
                  <a:alpha val="0"/>
                </a:srgbClr>
              </a:clrTo>
            </a:clrChange>
            <a:lum bright="-6000"/>
          </a:blip>
          <a:srcRect/>
          <a:stretch>
            <a:fillRect/>
          </a:stretch>
        </p:blipFill>
        <p:spPr bwMode="auto">
          <a:xfrm>
            <a:off x="10917773" y="139754"/>
            <a:ext cx="882651" cy="793750"/>
          </a:xfrm>
          <a:prstGeom prst="rect">
            <a:avLst/>
          </a:prstGeom>
          <a:noFill/>
        </p:spPr>
      </p:pic>
      <p:sp>
        <p:nvSpPr>
          <p:cNvPr id="6" name="Slide Number Placeholder 4"/>
          <p:cNvSpPr>
            <a:spLocks noGrp="1"/>
          </p:cNvSpPr>
          <p:nvPr>
            <p:ph type="sldNum" sz="quarter" idx="4"/>
          </p:nvPr>
        </p:nvSpPr>
        <p:spPr>
          <a:xfrm>
            <a:off x="9108000" y="6480015"/>
            <a:ext cx="2556000" cy="365125"/>
          </a:xfrm>
          <a:prstGeom prst="rect">
            <a:avLst/>
          </a:prstGeom>
        </p:spPr>
        <p:txBody>
          <a:bodyPr tIns="36000" bIns="36000" anchor="ctr" anchorCtr="0"/>
          <a:lstStyle>
            <a:lvl1pPr algn="r">
              <a:lnSpc>
                <a:spcPct val="100000"/>
              </a:lnSpc>
              <a:defRPr sz="1200">
                <a:solidFill>
                  <a:schemeClr val="bg1"/>
                </a:solidFill>
              </a:defRPr>
            </a:lvl1pPr>
          </a:lstStyle>
          <a:p>
            <a:fld id="{0580567E-5E8F-47A5-90DF-8BFEB1A71525}" type="slidenum">
              <a:rPr lang="en-GB" smtClean="0"/>
              <a:pPr/>
              <a:t>‹nr.›</a:t>
            </a:fld>
            <a:endParaRPr lang="en-GB" dirty="0"/>
          </a:p>
        </p:txBody>
      </p:sp>
    </p:spTree>
  </p:cSld>
  <p:clrMap bg1="lt1" tx1="dk1" bg2="lt2" tx2="dk2" accent1="accent1" accent2="accent2" accent3="accent3" accent4="accent4" accent5="accent5" accent6="accent6" hlink="hlink" folHlink="folHlink"/>
  <p:sldLayoutIdLst>
    <p:sldLayoutId id="2147483668" r:id="rId1"/>
    <p:sldLayoutId id="2147483670" r:id="rId2"/>
  </p:sldLayoutIdLst>
  <p:hf hdr="0" dt="0"/>
  <p:txStyles>
    <p:titleStyle>
      <a:lvl1pPr algn="l" rtl="0" fontAlgn="base">
        <a:lnSpc>
          <a:spcPct val="90000"/>
        </a:lnSpc>
        <a:spcBef>
          <a:spcPct val="0"/>
        </a:spcBef>
        <a:spcAft>
          <a:spcPct val="0"/>
        </a:spcAft>
        <a:defRPr sz="4000" b="1">
          <a:solidFill>
            <a:schemeClr val="bg1"/>
          </a:solidFill>
          <a:latin typeface="Tahoma" pitchFamily="34" charset="0"/>
          <a:ea typeface="+mj-ea"/>
          <a:cs typeface="Tahoma" pitchFamily="34" charset="0"/>
        </a:defRPr>
      </a:lvl1pPr>
      <a:lvl2pPr algn="l" rtl="0" fontAlgn="base">
        <a:lnSpc>
          <a:spcPct val="90000"/>
        </a:lnSpc>
        <a:spcBef>
          <a:spcPct val="0"/>
        </a:spcBef>
        <a:spcAft>
          <a:spcPct val="0"/>
        </a:spcAft>
        <a:defRPr sz="3200">
          <a:solidFill>
            <a:schemeClr val="bg1"/>
          </a:solidFill>
          <a:latin typeface="Tahoma" pitchFamily="34" charset="0"/>
        </a:defRPr>
      </a:lvl2pPr>
      <a:lvl3pPr algn="l" rtl="0" fontAlgn="base">
        <a:lnSpc>
          <a:spcPct val="90000"/>
        </a:lnSpc>
        <a:spcBef>
          <a:spcPct val="0"/>
        </a:spcBef>
        <a:spcAft>
          <a:spcPct val="0"/>
        </a:spcAft>
        <a:defRPr sz="3200">
          <a:solidFill>
            <a:schemeClr val="bg1"/>
          </a:solidFill>
          <a:latin typeface="Tahoma" pitchFamily="34" charset="0"/>
        </a:defRPr>
      </a:lvl3pPr>
      <a:lvl4pPr algn="l" rtl="0" fontAlgn="base">
        <a:lnSpc>
          <a:spcPct val="90000"/>
        </a:lnSpc>
        <a:spcBef>
          <a:spcPct val="0"/>
        </a:spcBef>
        <a:spcAft>
          <a:spcPct val="0"/>
        </a:spcAft>
        <a:defRPr sz="3200">
          <a:solidFill>
            <a:schemeClr val="bg1"/>
          </a:solidFill>
          <a:latin typeface="Tahoma" pitchFamily="34" charset="0"/>
        </a:defRPr>
      </a:lvl4pPr>
      <a:lvl5pPr algn="l" rtl="0" fontAlgn="base">
        <a:lnSpc>
          <a:spcPct val="90000"/>
        </a:lnSpc>
        <a:spcBef>
          <a:spcPct val="0"/>
        </a:spcBef>
        <a:spcAft>
          <a:spcPct val="0"/>
        </a:spcAft>
        <a:defRPr sz="3200">
          <a:solidFill>
            <a:schemeClr val="bg1"/>
          </a:solidFill>
          <a:latin typeface="Tahoma" pitchFamily="34" charset="0"/>
        </a:defRPr>
      </a:lvl5pPr>
      <a:lvl6pPr marL="457178" algn="l" rtl="0" fontAlgn="base">
        <a:lnSpc>
          <a:spcPct val="90000"/>
        </a:lnSpc>
        <a:spcBef>
          <a:spcPct val="0"/>
        </a:spcBef>
        <a:spcAft>
          <a:spcPct val="0"/>
        </a:spcAft>
        <a:defRPr sz="3200">
          <a:solidFill>
            <a:schemeClr val="bg1"/>
          </a:solidFill>
          <a:latin typeface="Tahoma" pitchFamily="34" charset="0"/>
        </a:defRPr>
      </a:lvl6pPr>
      <a:lvl7pPr marL="914354" algn="l" rtl="0" fontAlgn="base">
        <a:lnSpc>
          <a:spcPct val="90000"/>
        </a:lnSpc>
        <a:spcBef>
          <a:spcPct val="0"/>
        </a:spcBef>
        <a:spcAft>
          <a:spcPct val="0"/>
        </a:spcAft>
        <a:defRPr sz="3200">
          <a:solidFill>
            <a:schemeClr val="bg1"/>
          </a:solidFill>
          <a:latin typeface="Tahoma" pitchFamily="34" charset="0"/>
        </a:defRPr>
      </a:lvl7pPr>
      <a:lvl8pPr marL="1371532" algn="l" rtl="0" fontAlgn="base">
        <a:lnSpc>
          <a:spcPct val="90000"/>
        </a:lnSpc>
        <a:spcBef>
          <a:spcPct val="0"/>
        </a:spcBef>
        <a:spcAft>
          <a:spcPct val="0"/>
        </a:spcAft>
        <a:defRPr sz="3200">
          <a:solidFill>
            <a:schemeClr val="bg1"/>
          </a:solidFill>
          <a:latin typeface="Tahoma" pitchFamily="34" charset="0"/>
        </a:defRPr>
      </a:lvl8pPr>
      <a:lvl9pPr marL="1828709" algn="l" rtl="0" fontAlgn="base">
        <a:lnSpc>
          <a:spcPct val="90000"/>
        </a:lnSpc>
        <a:spcBef>
          <a:spcPct val="0"/>
        </a:spcBef>
        <a:spcAft>
          <a:spcPct val="0"/>
        </a:spcAft>
        <a:defRPr sz="3200">
          <a:solidFill>
            <a:schemeClr val="bg1"/>
          </a:solidFill>
          <a:latin typeface="Tahoma" pitchFamily="34" charset="0"/>
        </a:defRPr>
      </a:lvl9pPr>
    </p:titleStyle>
    <p:bodyStyle>
      <a:lvl1pPr algn="l" rtl="0" fontAlgn="base">
        <a:lnSpc>
          <a:spcPct val="90000"/>
        </a:lnSpc>
        <a:spcBef>
          <a:spcPct val="0"/>
        </a:spcBef>
        <a:spcAft>
          <a:spcPct val="0"/>
        </a:spcAft>
        <a:defRPr sz="4000" b="1">
          <a:solidFill>
            <a:schemeClr val="bg1"/>
          </a:solidFill>
          <a:latin typeface="+mn-lt"/>
          <a:ea typeface="+mn-ea"/>
          <a:cs typeface="+mn-cs"/>
        </a:defRPr>
      </a:lvl1pPr>
      <a:lvl2pPr marL="822285" indent="-285737" algn="l" rtl="0" fontAlgn="base">
        <a:spcBef>
          <a:spcPct val="20000"/>
        </a:spcBef>
        <a:spcAft>
          <a:spcPct val="0"/>
        </a:spcAft>
        <a:buChar char="–"/>
        <a:defRPr sz="2800">
          <a:solidFill>
            <a:schemeClr val="tx1"/>
          </a:solidFill>
          <a:latin typeface="Arial" charset="0"/>
        </a:defRPr>
      </a:lvl2pPr>
      <a:lvl3pPr marL="1230252" indent="-228589" algn="l" rtl="0" fontAlgn="base">
        <a:spcBef>
          <a:spcPct val="20000"/>
        </a:spcBef>
        <a:spcAft>
          <a:spcPct val="0"/>
        </a:spcAft>
        <a:buChar char="•"/>
        <a:defRPr sz="2400">
          <a:solidFill>
            <a:schemeClr val="tx1"/>
          </a:solidFill>
          <a:latin typeface="Arial" charset="0"/>
        </a:defRPr>
      </a:lvl3pPr>
      <a:lvl4pPr marL="1638218" indent="-228589" algn="l" rtl="0" fontAlgn="base">
        <a:spcBef>
          <a:spcPct val="20000"/>
        </a:spcBef>
        <a:spcAft>
          <a:spcPct val="0"/>
        </a:spcAft>
        <a:buChar char="–"/>
        <a:defRPr sz="2000">
          <a:solidFill>
            <a:schemeClr val="tx1"/>
          </a:solidFill>
          <a:latin typeface="Arial" charset="0"/>
        </a:defRPr>
      </a:lvl4pPr>
      <a:lvl5pPr marL="2057298" indent="-228589" algn="l" rtl="0" fontAlgn="base">
        <a:spcBef>
          <a:spcPct val="20000"/>
        </a:spcBef>
        <a:spcAft>
          <a:spcPct val="0"/>
        </a:spcAft>
        <a:buChar char="»"/>
        <a:defRPr sz="2000">
          <a:solidFill>
            <a:schemeClr val="tx1"/>
          </a:solidFill>
          <a:latin typeface="Arial" charset="0"/>
        </a:defRPr>
      </a:lvl5pPr>
      <a:lvl6pPr marL="2514474" indent="-228589" algn="l" rtl="0" fontAlgn="base">
        <a:spcBef>
          <a:spcPct val="20000"/>
        </a:spcBef>
        <a:spcAft>
          <a:spcPct val="0"/>
        </a:spcAft>
        <a:buChar char="»"/>
        <a:defRPr sz="2000">
          <a:solidFill>
            <a:schemeClr val="tx1"/>
          </a:solidFill>
          <a:latin typeface="Arial" charset="0"/>
        </a:defRPr>
      </a:lvl6pPr>
      <a:lvl7pPr marL="2971652" indent="-228589" algn="l" rtl="0" fontAlgn="base">
        <a:spcBef>
          <a:spcPct val="20000"/>
        </a:spcBef>
        <a:spcAft>
          <a:spcPct val="0"/>
        </a:spcAft>
        <a:buChar char="»"/>
        <a:defRPr sz="2000">
          <a:solidFill>
            <a:schemeClr val="tx1"/>
          </a:solidFill>
          <a:latin typeface="Arial" charset="0"/>
        </a:defRPr>
      </a:lvl7pPr>
      <a:lvl8pPr marL="3428829" indent="-228589" algn="l" rtl="0" fontAlgn="base">
        <a:spcBef>
          <a:spcPct val="20000"/>
        </a:spcBef>
        <a:spcAft>
          <a:spcPct val="0"/>
        </a:spcAft>
        <a:buChar char="»"/>
        <a:defRPr sz="2000">
          <a:solidFill>
            <a:schemeClr val="tx1"/>
          </a:solidFill>
          <a:latin typeface="Arial" charset="0"/>
        </a:defRPr>
      </a:lvl8pPr>
      <a:lvl9pPr marL="3886006" indent="-228589" algn="l" rtl="0" fontAlgn="base">
        <a:spcBef>
          <a:spcPct val="20000"/>
        </a:spcBef>
        <a:spcAft>
          <a:spcPct val="0"/>
        </a:spcAft>
        <a:buChar char="»"/>
        <a:defRPr sz="2000">
          <a:solidFill>
            <a:schemeClr val="tx1"/>
          </a:solidFill>
          <a:latin typeface="Arial" charset="0"/>
        </a:defRPr>
      </a:lvl9pPr>
    </p:bodyStyle>
    <p:otherStyle>
      <a:defPPr>
        <a:defRPr lang="en-US"/>
      </a:defPPr>
      <a:lvl1pPr marL="0" algn="l" defTabSz="914354" rtl="0" eaLnBrk="1" latinLnBrk="0" hangingPunct="1">
        <a:defRPr sz="1800" kern="1200">
          <a:solidFill>
            <a:schemeClr val="tx1"/>
          </a:solidFill>
          <a:latin typeface="+mn-lt"/>
          <a:ea typeface="+mn-ea"/>
          <a:cs typeface="+mn-cs"/>
        </a:defRPr>
      </a:lvl1pPr>
      <a:lvl2pPr marL="457178" algn="l" defTabSz="914354" rtl="0" eaLnBrk="1" latinLnBrk="0" hangingPunct="1">
        <a:defRPr sz="1800" kern="1200">
          <a:solidFill>
            <a:schemeClr val="tx1"/>
          </a:solidFill>
          <a:latin typeface="+mn-lt"/>
          <a:ea typeface="+mn-ea"/>
          <a:cs typeface="+mn-cs"/>
        </a:defRPr>
      </a:lvl2pPr>
      <a:lvl3pPr marL="914354" algn="l" defTabSz="914354" rtl="0" eaLnBrk="1" latinLnBrk="0" hangingPunct="1">
        <a:defRPr sz="1800" kern="1200">
          <a:solidFill>
            <a:schemeClr val="tx1"/>
          </a:solidFill>
          <a:latin typeface="+mn-lt"/>
          <a:ea typeface="+mn-ea"/>
          <a:cs typeface="+mn-cs"/>
        </a:defRPr>
      </a:lvl3pPr>
      <a:lvl4pPr marL="1371532" algn="l" defTabSz="914354" rtl="0" eaLnBrk="1" latinLnBrk="0" hangingPunct="1">
        <a:defRPr sz="1800" kern="1200">
          <a:solidFill>
            <a:schemeClr val="tx1"/>
          </a:solidFill>
          <a:latin typeface="+mn-lt"/>
          <a:ea typeface="+mn-ea"/>
          <a:cs typeface="+mn-cs"/>
        </a:defRPr>
      </a:lvl4pPr>
      <a:lvl5pPr marL="1828709" algn="l" defTabSz="914354" rtl="0" eaLnBrk="1" latinLnBrk="0" hangingPunct="1">
        <a:defRPr sz="1800" kern="1200">
          <a:solidFill>
            <a:schemeClr val="tx1"/>
          </a:solidFill>
          <a:latin typeface="+mn-lt"/>
          <a:ea typeface="+mn-ea"/>
          <a:cs typeface="+mn-cs"/>
        </a:defRPr>
      </a:lvl5pPr>
      <a:lvl6pPr marL="2285886" algn="l" defTabSz="914354" rtl="0" eaLnBrk="1" latinLnBrk="0" hangingPunct="1">
        <a:defRPr sz="1800" kern="1200">
          <a:solidFill>
            <a:schemeClr val="tx1"/>
          </a:solidFill>
          <a:latin typeface="+mn-lt"/>
          <a:ea typeface="+mn-ea"/>
          <a:cs typeface="+mn-cs"/>
        </a:defRPr>
      </a:lvl6pPr>
      <a:lvl7pPr marL="2743062" algn="l" defTabSz="914354" rtl="0" eaLnBrk="1" latinLnBrk="0" hangingPunct="1">
        <a:defRPr sz="1800" kern="1200">
          <a:solidFill>
            <a:schemeClr val="tx1"/>
          </a:solidFill>
          <a:latin typeface="+mn-lt"/>
          <a:ea typeface="+mn-ea"/>
          <a:cs typeface="+mn-cs"/>
        </a:defRPr>
      </a:lvl7pPr>
      <a:lvl8pPr marL="3200240" algn="l" defTabSz="914354" rtl="0" eaLnBrk="1" latinLnBrk="0" hangingPunct="1">
        <a:defRPr sz="1800" kern="1200">
          <a:solidFill>
            <a:schemeClr val="tx1"/>
          </a:solidFill>
          <a:latin typeface="+mn-lt"/>
          <a:ea typeface="+mn-ea"/>
          <a:cs typeface="+mn-cs"/>
        </a:defRPr>
      </a:lvl8pPr>
      <a:lvl9pPr marL="3657418" algn="l" defTabSz="91435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w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u-HU" dirty="0" err="1"/>
              <a:t>Notes</a:t>
            </a:r>
            <a:r>
              <a:rPr lang="hu-HU" dirty="0"/>
              <a:t> </a:t>
            </a:r>
            <a:r>
              <a:rPr lang="hu-HU" dirty="0" err="1"/>
              <a:t>for</a:t>
            </a:r>
            <a:r>
              <a:rPr lang="hu-HU" dirty="0"/>
              <a:t> </a:t>
            </a:r>
            <a:r>
              <a:rPr lang="hu-HU" dirty="0" err="1"/>
              <a:t>facilitator</a:t>
            </a:r>
            <a:endParaRPr lang="en-GB" dirty="0"/>
          </a:p>
        </p:txBody>
      </p:sp>
      <p:sp>
        <p:nvSpPr>
          <p:cNvPr id="3" name="Content Placeholder 2"/>
          <p:cNvSpPr>
            <a:spLocks noGrp="1"/>
          </p:cNvSpPr>
          <p:nvPr>
            <p:ph idx="1"/>
          </p:nvPr>
        </p:nvSpPr>
        <p:spPr/>
        <p:txBody>
          <a:bodyPr/>
          <a:lstStyle/>
          <a:p>
            <a:r>
              <a:rPr lang="en-GB" altLang="en-US" b="1" dirty="0">
                <a:ea typeface="ＭＳ Ｐゴシック" panose="020B0600070205080204" pitchFamily="34" charset="-128"/>
              </a:rPr>
              <a:t>Presentation  1.9</a:t>
            </a:r>
            <a:r>
              <a:rPr lang="hu-HU" altLang="en-US" b="1" dirty="0">
                <a:ea typeface="ＭＳ Ｐゴシック" panose="020B0600070205080204" pitchFamily="34" charset="-128"/>
              </a:rPr>
              <a:t> </a:t>
            </a:r>
            <a:r>
              <a:rPr lang="en-GB" altLang="en-US" b="1" dirty="0">
                <a:ea typeface="ＭＳ Ｐゴシック" panose="020B0600070205080204" pitchFamily="34" charset="-128"/>
              </a:rPr>
              <a:t>- Interpretation of local, national and E</a:t>
            </a:r>
            <a:r>
              <a:rPr lang="hu-HU" altLang="en-US" b="1" dirty="0" err="1">
                <a:ea typeface="ＭＳ Ｐゴシック" panose="020B0600070205080204" pitchFamily="34" charset="-128"/>
              </a:rPr>
              <a:t>uropean</a:t>
            </a:r>
            <a:r>
              <a:rPr lang="en-GB" altLang="en-US" b="1" dirty="0">
                <a:ea typeface="ＭＳ Ｐゴシック" panose="020B0600070205080204" pitchFamily="34" charset="-128"/>
              </a:rPr>
              <a:t> </a:t>
            </a:r>
            <a:r>
              <a:rPr lang="hu-HU" altLang="en-US" b="1" dirty="0">
                <a:ea typeface="ＭＳ Ｐゴシック" panose="020B0600070205080204" pitchFamily="34" charset="-128"/>
              </a:rPr>
              <a:t>r</a:t>
            </a:r>
            <a:r>
              <a:rPr lang="en-GB" altLang="en-US" b="1" dirty="0" err="1">
                <a:ea typeface="ＭＳ Ｐゴシック" panose="020B0600070205080204" pitchFamily="34" charset="-128"/>
              </a:rPr>
              <a:t>esults</a:t>
            </a:r>
            <a:endParaRPr lang="en-GB" altLang="en-US" b="1" dirty="0">
              <a:ea typeface="ＭＳ Ｐゴシック" panose="020B0600070205080204" pitchFamily="34" charset="-128"/>
            </a:endParaRPr>
          </a:p>
          <a:p>
            <a:endParaRPr lang="en-GB" altLang="en-US" b="1" dirty="0">
              <a:ea typeface="ＭＳ Ｐゴシック" panose="020B0600070205080204" pitchFamily="34" charset="-128"/>
            </a:endParaRPr>
          </a:p>
          <a:p>
            <a:r>
              <a:rPr lang="en-GB" altLang="en-US" dirty="0">
                <a:ea typeface="ＭＳ Ｐゴシック" panose="020B0600070205080204" pitchFamily="34" charset="-128"/>
              </a:rPr>
              <a:t>One</a:t>
            </a:r>
            <a:r>
              <a:rPr lang="hu-HU" altLang="en-US" dirty="0">
                <a:ea typeface="ＭＳ Ｐゴシック" panose="020B0600070205080204" pitchFamily="34" charset="-128"/>
              </a:rPr>
              <a:t>-</a:t>
            </a:r>
            <a:r>
              <a:rPr lang="en-GB" altLang="en-US" dirty="0">
                <a:ea typeface="ＭＳ Ｐゴシック" panose="020B0600070205080204" pitchFamily="34" charset="-128"/>
              </a:rPr>
              <a:t>day training course for data collectors</a:t>
            </a:r>
          </a:p>
          <a:p>
            <a:pPr lvl="1"/>
            <a:r>
              <a:rPr lang="en-GB" altLang="en-US" dirty="0">
                <a:ea typeface="ＭＳ Ｐゴシック" panose="020B0600070205080204" pitchFamily="34" charset="-128"/>
              </a:rPr>
              <a:t>Lecture 9</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30 minutes</a:t>
            </a:r>
          </a:p>
          <a:p>
            <a:endParaRPr lang="en-GB" altLang="en-US" dirty="0">
              <a:ea typeface="ＭＳ Ｐゴシック" panose="020B0600070205080204" pitchFamily="34" charset="-128"/>
            </a:endParaRPr>
          </a:p>
          <a:p>
            <a:r>
              <a:rPr lang="en-GB" altLang="en-US" dirty="0">
                <a:ea typeface="ＭＳ Ｐゴシック" panose="020B0600070205080204" pitchFamily="34" charset="-128"/>
              </a:rPr>
              <a:t>Suggested time of delivery</a:t>
            </a:r>
            <a:r>
              <a:rPr lang="hu-HU" altLang="en-US" dirty="0">
                <a:ea typeface="ＭＳ Ｐゴシック" panose="020B0600070205080204" pitchFamily="34" charset="-128"/>
              </a:rPr>
              <a:t> </a:t>
            </a:r>
            <a:r>
              <a:rPr lang="en-GB" altLang="en-US" dirty="0">
                <a:ea typeface="ＭＳ Ｐゴシック" panose="020B0600070205080204" pitchFamily="34" charset="-128"/>
              </a:rPr>
              <a:t>– </a:t>
            </a:r>
            <a:r>
              <a:rPr lang="hu-HU" altLang="en-US" dirty="0">
                <a:ea typeface="ＭＳ Ｐゴシック" panose="020B0600070205080204" pitchFamily="34" charset="-128"/>
              </a:rPr>
              <a:t>16:</a:t>
            </a:r>
            <a:r>
              <a:rPr lang="en-GB" altLang="en-US" dirty="0">
                <a:ea typeface="ＭＳ Ｐゴシック" panose="020B0600070205080204" pitchFamily="34" charset="-128"/>
              </a:rPr>
              <a:t>15</a:t>
            </a:r>
            <a:r>
              <a:rPr lang="hu-HU" altLang="en-US" dirty="0">
                <a:ea typeface="ＭＳ Ｐゴシック" panose="020B0600070205080204" pitchFamily="34" charset="-128"/>
              </a:rPr>
              <a:t> </a:t>
            </a:r>
            <a:endParaRPr lang="en-GB" altLang="en-US" dirty="0">
              <a:ea typeface="ＭＳ Ｐゴシック" panose="020B0600070205080204" pitchFamily="34" charset="-128"/>
            </a:endParaRPr>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8198018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6CD64D30-1446-4BF1-9B16-ABC5994C70BA}"/>
              </a:ext>
            </a:extLst>
          </p:cNvPr>
          <p:cNvSpPr>
            <a:spLocks noGrp="1" noChangeArrowheads="1"/>
          </p:cNvSpPr>
          <p:nvPr>
            <p:ph type="title"/>
          </p:nvPr>
        </p:nvSpPr>
        <p:spPr/>
        <p:txBody>
          <a:bodyPr/>
          <a:lstStyle/>
          <a:p>
            <a:r>
              <a:rPr lang="en-GB" altLang="en-US" dirty="0">
                <a:ea typeface="ＭＳ Ｐゴシック" panose="020B0600070205080204" pitchFamily="34" charset="-128"/>
              </a:rPr>
              <a:t>Observed and expected prevalence of </a:t>
            </a:r>
            <a:r>
              <a:rPr lang="hu-HU" altLang="en-US" dirty="0">
                <a:ea typeface="ＭＳ Ｐゴシック" panose="020B0600070205080204" pitchFamily="34" charset="-128"/>
              </a:rPr>
              <a:t>HAI</a:t>
            </a:r>
            <a:r>
              <a:rPr lang="en-GB" altLang="en-US" dirty="0">
                <a:ea typeface="ＭＳ Ｐゴシック" panose="020B0600070205080204" pitchFamily="34" charset="-128"/>
              </a:rPr>
              <a:t>: pilot data </a:t>
            </a:r>
          </a:p>
        </p:txBody>
      </p:sp>
      <p:pic>
        <p:nvPicPr>
          <p:cNvPr id="18435" name="Picture 7" descr="pps_f_1">
            <a:extLst>
              <a:ext uri="{FF2B5EF4-FFF2-40B4-BE49-F238E27FC236}">
                <a16:creationId xmlns:a16="http://schemas.microsoft.com/office/drawing/2014/main" id="{AC5ED4E3-1AE7-404A-AE3D-934917DD83C5}"/>
              </a:ext>
            </a:extLst>
          </p:cNvPr>
          <p:cNvPicPr preferRelativeResize="0">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914960" y="781670"/>
            <a:ext cx="7476761" cy="5426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 name="Egyenes összekötő nyíllal 3">
            <a:extLst>
              <a:ext uri="{FF2B5EF4-FFF2-40B4-BE49-F238E27FC236}">
                <a16:creationId xmlns:a16="http://schemas.microsoft.com/office/drawing/2014/main" id="{B1CAA547-DA0B-4182-AE54-5887A3AEED84}"/>
              </a:ext>
            </a:extLst>
          </p:cNvPr>
          <p:cNvCxnSpPr>
            <a:cxnSpLocks/>
          </p:cNvCxnSpPr>
          <p:nvPr/>
        </p:nvCxnSpPr>
        <p:spPr bwMode="auto">
          <a:xfrm flipH="1">
            <a:off x="9273734" y="5864943"/>
            <a:ext cx="692746" cy="0"/>
          </a:xfrm>
          <a:prstGeom prst="straightConnector1">
            <a:avLst/>
          </a:prstGeom>
          <a:noFill/>
          <a:ln w="92075" cap="flat" cmpd="sng" algn="ctr">
            <a:solidFill>
              <a:srgbClr val="FF0000"/>
            </a:solidFill>
            <a:prstDash val="solid"/>
            <a:round/>
            <a:headEnd type="none" w="med" len="med"/>
            <a:tailEnd type="triangle"/>
          </a:ln>
          <a:effectLst/>
        </p:spPr>
      </p:cxnSp>
    </p:spTree>
    <p:extLst>
      <p:ext uri="{BB962C8B-B14F-4D97-AF65-F5344CB8AC3E}">
        <p14:creationId xmlns:p14="http://schemas.microsoft.com/office/powerpoint/2010/main" val="35766125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718FDFB1-3043-499F-9176-A3335354EBDE}"/>
              </a:ext>
            </a:extLst>
          </p:cNvPr>
          <p:cNvSpPr>
            <a:spLocks noGrp="1" noChangeArrowheads="1"/>
          </p:cNvSpPr>
          <p:nvPr>
            <p:ph type="title"/>
          </p:nvPr>
        </p:nvSpPr>
        <p:spPr/>
        <p:txBody>
          <a:bodyPr/>
          <a:lstStyle/>
          <a:p>
            <a:r>
              <a:rPr lang="en-GB" altLang="en-US" dirty="0">
                <a:ea typeface="ＭＳ Ｐゴシック" panose="020B0600070205080204" pitchFamily="34" charset="-128"/>
              </a:rPr>
              <a:t>Observed and expected prevalence of </a:t>
            </a:r>
            <a:r>
              <a:rPr lang="hu-HU" altLang="en-US" dirty="0">
                <a:ea typeface="ＭＳ Ｐゴシック" panose="020B0600070205080204" pitchFamily="34" charset="-128"/>
              </a:rPr>
              <a:t>HAI</a:t>
            </a:r>
            <a:r>
              <a:rPr lang="en-GB" altLang="en-US" dirty="0">
                <a:ea typeface="ＭＳ Ｐゴシック" panose="020B0600070205080204" pitchFamily="34" charset="-128"/>
              </a:rPr>
              <a:t>: pilot data</a:t>
            </a:r>
          </a:p>
        </p:txBody>
      </p:sp>
      <p:pic>
        <p:nvPicPr>
          <p:cNvPr id="20483" name="Picture 5" descr="pps_f_5">
            <a:extLst>
              <a:ext uri="{FF2B5EF4-FFF2-40B4-BE49-F238E27FC236}">
                <a16:creationId xmlns:a16="http://schemas.microsoft.com/office/drawing/2014/main" id="{476EE45F-5030-4B60-9772-4A295EAF2C32}"/>
              </a:ext>
            </a:extLst>
          </p:cNvPr>
          <p:cNvPicPr preferRelativeResize="0">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898667" y="766919"/>
            <a:ext cx="7346273" cy="53908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 name="Egyenes összekötő nyíllal 2">
            <a:extLst>
              <a:ext uri="{FF2B5EF4-FFF2-40B4-BE49-F238E27FC236}">
                <a16:creationId xmlns:a16="http://schemas.microsoft.com/office/drawing/2014/main" id="{3C07F491-1718-43C7-A9C0-C5F3C6962CFE}"/>
              </a:ext>
            </a:extLst>
          </p:cNvPr>
          <p:cNvCxnSpPr>
            <a:cxnSpLocks/>
          </p:cNvCxnSpPr>
          <p:nvPr/>
        </p:nvCxnSpPr>
        <p:spPr bwMode="auto">
          <a:xfrm flipH="1">
            <a:off x="9038462" y="5835446"/>
            <a:ext cx="692746" cy="0"/>
          </a:xfrm>
          <a:prstGeom prst="straightConnector1">
            <a:avLst/>
          </a:prstGeom>
          <a:noFill/>
          <a:ln w="92075" cap="flat" cmpd="sng" algn="ctr">
            <a:solidFill>
              <a:srgbClr val="FF0000"/>
            </a:solidFill>
            <a:prstDash val="solid"/>
            <a:round/>
            <a:headEnd type="none" w="med" len="med"/>
            <a:tailEnd type="triangle"/>
          </a:ln>
          <a:effectLst/>
        </p:spPr>
      </p:cxnSp>
    </p:spTree>
    <p:extLst>
      <p:ext uri="{BB962C8B-B14F-4D97-AF65-F5344CB8AC3E}">
        <p14:creationId xmlns:p14="http://schemas.microsoft.com/office/powerpoint/2010/main" val="3464565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ea typeface="ＭＳ Ｐゴシック" panose="020B0600070205080204" pitchFamily="34" charset="-128"/>
              </a:rPr>
              <a:t>Standardized HAI ratio (SIR): pilot data</a:t>
            </a:r>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12</a:t>
            </a:fld>
            <a:endParaRPr lang="en-GB" dirty="0"/>
          </a:p>
        </p:txBody>
      </p:sp>
      <p:pic>
        <p:nvPicPr>
          <p:cNvPr id="5" name="Picture 4" descr="pps_f_2">
            <a:extLst>
              <a:ext uri="{FF2B5EF4-FFF2-40B4-BE49-F238E27FC236}">
                <a16:creationId xmlns:a16="http://schemas.microsoft.com/office/drawing/2014/main" id="{35FD6F66-628F-49CE-A44F-2F0F69D82C9D}"/>
              </a:ext>
            </a:extLst>
          </p:cNvPr>
          <p:cNvPicPr preferRelativeResize="0">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67768" y="965215"/>
            <a:ext cx="7256463" cy="5267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zövegdoboz 5">
            <a:extLst>
              <a:ext uri="{FF2B5EF4-FFF2-40B4-BE49-F238E27FC236}">
                <a16:creationId xmlns:a16="http://schemas.microsoft.com/office/drawing/2014/main" id="{86CA9267-84A4-49AB-B0B6-64186D274860}"/>
              </a:ext>
            </a:extLst>
          </p:cNvPr>
          <p:cNvSpPr txBox="1"/>
          <p:nvPr/>
        </p:nvSpPr>
        <p:spPr>
          <a:xfrm>
            <a:off x="106018" y="6480015"/>
            <a:ext cx="9734480" cy="286232"/>
          </a:xfrm>
          <a:prstGeom prst="rect">
            <a:avLst/>
          </a:prstGeom>
          <a:noFill/>
        </p:spPr>
        <p:txBody>
          <a:bodyPr wrap="square" rtlCol="0">
            <a:spAutoFit/>
          </a:bodyPr>
          <a:lstStyle/>
          <a:p>
            <a:r>
              <a:rPr lang="hu-HU" sz="1400" dirty="0"/>
              <a:t>SIR: </a:t>
            </a:r>
            <a:r>
              <a:rPr lang="hu-HU" sz="1400" dirty="0" err="1"/>
              <a:t>standardized</a:t>
            </a:r>
            <a:r>
              <a:rPr lang="hu-HU" sz="1400" dirty="0"/>
              <a:t> </a:t>
            </a:r>
            <a:r>
              <a:rPr lang="hu-HU" sz="1400" dirty="0" err="1"/>
              <a:t>infection</a:t>
            </a:r>
            <a:r>
              <a:rPr lang="hu-HU" sz="1400" dirty="0"/>
              <a:t> ratio, O: </a:t>
            </a:r>
            <a:r>
              <a:rPr lang="hu-HU" sz="1400" dirty="0" err="1"/>
              <a:t>observed</a:t>
            </a:r>
            <a:r>
              <a:rPr lang="hu-HU" sz="1400" dirty="0"/>
              <a:t>, E: </a:t>
            </a:r>
            <a:r>
              <a:rPr lang="hu-HU" sz="1400" dirty="0" err="1"/>
              <a:t>expected</a:t>
            </a:r>
            <a:r>
              <a:rPr lang="hu-HU" sz="1400" dirty="0"/>
              <a:t>, CI: </a:t>
            </a:r>
            <a:r>
              <a:rPr lang="hu-HU" sz="1400" dirty="0" err="1"/>
              <a:t>confidence</a:t>
            </a:r>
            <a:r>
              <a:rPr lang="hu-HU" sz="1400" dirty="0"/>
              <a:t> </a:t>
            </a:r>
            <a:r>
              <a:rPr lang="hu-HU" sz="1400" dirty="0" err="1"/>
              <a:t>interval</a:t>
            </a:r>
            <a:r>
              <a:rPr lang="hu-HU" sz="1400" dirty="0"/>
              <a:t>, P: </a:t>
            </a:r>
            <a:r>
              <a:rPr lang="hu-HU" sz="1400" dirty="0" err="1"/>
              <a:t>percentile</a:t>
            </a:r>
            <a:r>
              <a:rPr lang="hu-HU" sz="1400" dirty="0"/>
              <a:t> </a:t>
            </a:r>
          </a:p>
        </p:txBody>
      </p:sp>
      <p:cxnSp>
        <p:nvCxnSpPr>
          <p:cNvPr id="7" name="Egyenes összekötő nyíllal 6">
            <a:extLst>
              <a:ext uri="{FF2B5EF4-FFF2-40B4-BE49-F238E27FC236}">
                <a16:creationId xmlns:a16="http://schemas.microsoft.com/office/drawing/2014/main" id="{89F5F21D-88E2-4FE8-A195-22B259BA157C}"/>
              </a:ext>
            </a:extLst>
          </p:cNvPr>
          <p:cNvCxnSpPr>
            <a:cxnSpLocks/>
          </p:cNvCxnSpPr>
          <p:nvPr/>
        </p:nvCxnSpPr>
        <p:spPr bwMode="auto">
          <a:xfrm flipH="1">
            <a:off x="9031485" y="5953433"/>
            <a:ext cx="692746" cy="0"/>
          </a:xfrm>
          <a:prstGeom prst="straightConnector1">
            <a:avLst/>
          </a:prstGeom>
          <a:noFill/>
          <a:ln w="92075" cap="flat" cmpd="sng" algn="ctr">
            <a:solidFill>
              <a:srgbClr val="FF0000"/>
            </a:solidFill>
            <a:prstDash val="solid"/>
            <a:round/>
            <a:headEnd type="none" w="med" len="med"/>
            <a:tailEnd type="triangle"/>
          </a:ln>
          <a:effectLst/>
        </p:spPr>
      </p:cxnSp>
    </p:spTree>
    <p:extLst>
      <p:ext uri="{BB962C8B-B14F-4D97-AF65-F5344CB8AC3E}">
        <p14:creationId xmlns:p14="http://schemas.microsoft.com/office/powerpoint/2010/main" val="24005165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ea typeface="ＭＳ Ｐゴシック" panose="020B0600070205080204" pitchFamily="34" charset="-128"/>
              </a:rPr>
              <a:t>Standardized HAI ratio (SIR): pilot data</a:t>
            </a:r>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13</a:t>
            </a:fld>
            <a:endParaRPr lang="en-GB" dirty="0"/>
          </a:p>
        </p:txBody>
      </p:sp>
      <p:sp>
        <p:nvSpPr>
          <p:cNvPr id="6" name="Szövegdoboz 5">
            <a:extLst>
              <a:ext uri="{FF2B5EF4-FFF2-40B4-BE49-F238E27FC236}">
                <a16:creationId xmlns:a16="http://schemas.microsoft.com/office/drawing/2014/main" id="{86CA9267-84A4-49AB-B0B6-64186D274860}"/>
              </a:ext>
            </a:extLst>
          </p:cNvPr>
          <p:cNvSpPr txBox="1"/>
          <p:nvPr/>
        </p:nvSpPr>
        <p:spPr>
          <a:xfrm>
            <a:off x="106018" y="6480015"/>
            <a:ext cx="9734480" cy="286232"/>
          </a:xfrm>
          <a:prstGeom prst="rect">
            <a:avLst/>
          </a:prstGeom>
          <a:noFill/>
        </p:spPr>
        <p:txBody>
          <a:bodyPr wrap="square" rtlCol="0">
            <a:spAutoFit/>
          </a:bodyPr>
          <a:lstStyle/>
          <a:p>
            <a:r>
              <a:rPr lang="hu-HU" sz="1400" dirty="0"/>
              <a:t>SIR: </a:t>
            </a:r>
            <a:r>
              <a:rPr lang="hu-HU" sz="1400" dirty="0" err="1"/>
              <a:t>standardized</a:t>
            </a:r>
            <a:r>
              <a:rPr lang="hu-HU" sz="1400" dirty="0"/>
              <a:t> </a:t>
            </a:r>
            <a:r>
              <a:rPr lang="hu-HU" sz="1400" dirty="0" err="1"/>
              <a:t>infection</a:t>
            </a:r>
            <a:r>
              <a:rPr lang="hu-HU" sz="1400" dirty="0"/>
              <a:t> ratio, O: </a:t>
            </a:r>
            <a:r>
              <a:rPr lang="hu-HU" sz="1400" dirty="0" err="1"/>
              <a:t>observed</a:t>
            </a:r>
            <a:r>
              <a:rPr lang="hu-HU" sz="1400" dirty="0"/>
              <a:t>, E: </a:t>
            </a:r>
            <a:r>
              <a:rPr lang="hu-HU" sz="1400" dirty="0" err="1"/>
              <a:t>expected</a:t>
            </a:r>
            <a:r>
              <a:rPr lang="hu-HU" sz="1400" dirty="0"/>
              <a:t>, CI: </a:t>
            </a:r>
            <a:r>
              <a:rPr lang="hu-HU" sz="1400" dirty="0" err="1"/>
              <a:t>confidence</a:t>
            </a:r>
            <a:r>
              <a:rPr lang="hu-HU" sz="1400" dirty="0"/>
              <a:t> </a:t>
            </a:r>
            <a:r>
              <a:rPr lang="hu-HU" sz="1400" dirty="0" err="1"/>
              <a:t>interval</a:t>
            </a:r>
            <a:r>
              <a:rPr lang="hu-HU" sz="1400" dirty="0"/>
              <a:t>, P: </a:t>
            </a:r>
            <a:r>
              <a:rPr lang="hu-HU" sz="1400" dirty="0" err="1"/>
              <a:t>percentile</a:t>
            </a:r>
            <a:r>
              <a:rPr lang="hu-HU" sz="1400" dirty="0"/>
              <a:t> </a:t>
            </a:r>
          </a:p>
        </p:txBody>
      </p:sp>
      <p:pic>
        <p:nvPicPr>
          <p:cNvPr id="7" name="Picture 4" descr="pps_f_6">
            <a:extLst>
              <a:ext uri="{FF2B5EF4-FFF2-40B4-BE49-F238E27FC236}">
                <a16:creationId xmlns:a16="http://schemas.microsoft.com/office/drawing/2014/main" id="{1EDB177F-0B53-4260-B78E-EC1FE38125CE}"/>
              </a:ext>
            </a:extLst>
          </p:cNvPr>
          <p:cNvPicPr preferRelativeResize="0">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63801" y="965200"/>
            <a:ext cx="7294563" cy="529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 name="Egyenes összekötő nyíllal 7">
            <a:extLst>
              <a:ext uri="{FF2B5EF4-FFF2-40B4-BE49-F238E27FC236}">
                <a16:creationId xmlns:a16="http://schemas.microsoft.com/office/drawing/2014/main" id="{74BD9F17-31D9-41AA-ABED-1098195E839F}"/>
              </a:ext>
            </a:extLst>
          </p:cNvPr>
          <p:cNvCxnSpPr>
            <a:cxnSpLocks/>
          </p:cNvCxnSpPr>
          <p:nvPr/>
        </p:nvCxnSpPr>
        <p:spPr bwMode="auto">
          <a:xfrm flipH="1">
            <a:off x="9259688" y="5953433"/>
            <a:ext cx="692746" cy="0"/>
          </a:xfrm>
          <a:prstGeom prst="straightConnector1">
            <a:avLst/>
          </a:prstGeom>
          <a:noFill/>
          <a:ln w="92075" cap="flat" cmpd="sng" algn="ctr">
            <a:solidFill>
              <a:srgbClr val="FF0000"/>
            </a:solidFill>
            <a:prstDash val="solid"/>
            <a:round/>
            <a:headEnd type="none" w="med" len="med"/>
            <a:tailEnd type="triangle"/>
          </a:ln>
          <a:effectLst/>
        </p:spPr>
      </p:cxnSp>
    </p:spTree>
    <p:extLst>
      <p:ext uri="{BB962C8B-B14F-4D97-AF65-F5344CB8AC3E}">
        <p14:creationId xmlns:p14="http://schemas.microsoft.com/office/powerpoint/2010/main" val="1413655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ea typeface="ＭＳ Ｐゴシック" panose="020B0600070205080204" pitchFamily="34" charset="-128"/>
              </a:rPr>
              <a:t>Standardized HAI ratio (SIR): pilot data</a:t>
            </a:r>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14</a:t>
            </a:fld>
            <a:endParaRPr lang="en-GB" dirty="0"/>
          </a:p>
        </p:txBody>
      </p:sp>
      <p:sp>
        <p:nvSpPr>
          <p:cNvPr id="6" name="Szövegdoboz 5">
            <a:extLst>
              <a:ext uri="{FF2B5EF4-FFF2-40B4-BE49-F238E27FC236}">
                <a16:creationId xmlns:a16="http://schemas.microsoft.com/office/drawing/2014/main" id="{86CA9267-84A4-49AB-B0B6-64186D274860}"/>
              </a:ext>
            </a:extLst>
          </p:cNvPr>
          <p:cNvSpPr txBox="1"/>
          <p:nvPr/>
        </p:nvSpPr>
        <p:spPr>
          <a:xfrm>
            <a:off x="106018" y="6480015"/>
            <a:ext cx="9734480" cy="286232"/>
          </a:xfrm>
          <a:prstGeom prst="rect">
            <a:avLst/>
          </a:prstGeom>
          <a:noFill/>
        </p:spPr>
        <p:txBody>
          <a:bodyPr wrap="square" rtlCol="0">
            <a:spAutoFit/>
          </a:bodyPr>
          <a:lstStyle/>
          <a:p>
            <a:r>
              <a:rPr lang="hu-HU" sz="1400" dirty="0"/>
              <a:t>SIR: </a:t>
            </a:r>
            <a:r>
              <a:rPr lang="hu-HU" sz="1400" dirty="0" err="1"/>
              <a:t>standardized</a:t>
            </a:r>
            <a:r>
              <a:rPr lang="hu-HU" sz="1400" dirty="0"/>
              <a:t> </a:t>
            </a:r>
            <a:r>
              <a:rPr lang="hu-HU" sz="1400" dirty="0" err="1"/>
              <a:t>infection</a:t>
            </a:r>
            <a:r>
              <a:rPr lang="hu-HU" sz="1400" dirty="0"/>
              <a:t> ratio, O: </a:t>
            </a:r>
            <a:r>
              <a:rPr lang="hu-HU" sz="1400" dirty="0" err="1"/>
              <a:t>observed</a:t>
            </a:r>
            <a:r>
              <a:rPr lang="hu-HU" sz="1400" dirty="0"/>
              <a:t>, E: </a:t>
            </a:r>
            <a:r>
              <a:rPr lang="hu-HU" sz="1400" dirty="0" err="1"/>
              <a:t>expected</a:t>
            </a:r>
            <a:r>
              <a:rPr lang="hu-HU" sz="1400" dirty="0"/>
              <a:t>, CI: </a:t>
            </a:r>
            <a:r>
              <a:rPr lang="hu-HU" sz="1400" dirty="0" err="1"/>
              <a:t>confidence</a:t>
            </a:r>
            <a:r>
              <a:rPr lang="hu-HU" sz="1400" dirty="0"/>
              <a:t> </a:t>
            </a:r>
            <a:r>
              <a:rPr lang="hu-HU" sz="1400" dirty="0" err="1"/>
              <a:t>interval</a:t>
            </a:r>
            <a:r>
              <a:rPr lang="hu-HU" sz="1400" dirty="0"/>
              <a:t>, P: </a:t>
            </a:r>
            <a:r>
              <a:rPr lang="hu-HU" sz="1400" dirty="0" err="1"/>
              <a:t>percentile</a:t>
            </a:r>
            <a:r>
              <a:rPr lang="hu-HU" sz="1400" dirty="0"/>
              <a:t> </a:t>
            </a:r>
          </a:p>
        </p:txBody>
      </p:sp>
      <p:pic>
        <p:nvPicPr>
          <p:cNvPr id="7" name="Picture 4" descr="pps_f_6">
            <a:extLst>
              <a:ext uri="{FF2B5EF4-FFF2-40B4-BE49-F238E27FC236}">
                <a16:creationId xmlns:a16="http://schemas.microsoft.com/office/drawing/2014/main" id="{1EDB177F-0B53-4260-B78E-EC1FE38125CE}"/>
              </a:ext>
            </a:extLst>
          </p:cNvPr>
          <p:cNvPicPr preferRelativeResize="0">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63801" y="965200"/>
            <a:ext cx="7294563" cy="529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8" name="Egyenes összekötő nyíllal 7">
            <a:extLst>
              <a:ext uri="{FF2B5EF4-FFF2-40B4-BE49-F238E27FC236}">
                <a16:creationId xmlns:a16="http://schemas.microsoft.com/office/drawing/2014/main" id="{74BD9F17-31D9-41AA-ABED-1098195E839F}"/>
              </a:ext>
            </a:extLst>
          </p:cNvPr>
          <p:cNvCxnSpPr>
            <a:cxnSpLocks/>
          </p:cNvCxnSpPr>
          <p:nvPr/>
        </p:nvCxnSpPr>
        <p:spPr bwMode="auto">
          <a:xfrm flipH="1">
            <a:off x="9259688" y="5953433"/>
            <a:ext cx="692746" cy="0"/>
          </a:xfrm>
          <a:prstGeom prst="straightConnector1">
            <a:avLst/>
          </a:prstGeom>
          <a:noFill/>
          <a:ln w="92075" cap="flat" cmpd="sng" algn="ctr">
            <a:solidFill>
              <a:srgbClr val="FF0000"/>
            </a:solidFill>
            <a:prstDash val="solid"/>
            <a:round/>
            <a:headEnd type="none" w="med" len="med"/>
            <a:tailEnd type="triangle"/>
          </a:ln>
          <a:effectLst/>
        </p:spPr>
      </p:cxnSp>
    </p:spTree>
    <p:extLst>
      <p:ext uri="{BB962C8B-B14F-4D97-AF65-F5344CB8AC3E}">
        <p14:creationId xmlns:p14="http://schemas.microsoft.com/office/powerpoint/2010/main" val="6740200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53333F1F-BD27-4E32-A7AE-D02BF73F90D3}"/>
              </a:ext>
            </a:extLst>
          </p:cNvPr>
          <p:cNvSpPr>
            <a:spLocks noGrp="1" noChangeArrowheads="1"/>
          </p:cNvSpPr>
          <p:nvPr>
            <p:ph type="title"/>
          </p:nvPr>
        </p:nvSpPr>
        <p:spPr/>
        <p:txBody>
          <a:bodyPr/>
          <a:lstStyle/>
          <a:p>
            <a:r>
              <a:rPr lang="en-GB" altLang="en-US">
                <a:ea typeface="ＭＳ Ｐゴシック" panose="020B0600070205080204" pitchFamily="34" charset="-128"/>
              </a:rPr>
              <a:t>Observed and expected prevalence of antimicrobial use: pilot data</a:t>
            </a:r>
          </a:p>
        </p:txBody>
      </p:sp>
      <p:pic>
        <p:nvPicPr>
          <p:cNvPr id="23555" name="Picture 5" descr="pps_f_3">
            <a:extLst>
              <a:ext uri="{FF2B5EF4-FFF2-40B4-BE49-F238E27FC236}">
                <a16:creationId xmlns:a16="http://schemas.microsoft.com/office/drawing/2014/main" id="{5308434C-7C6A-4A4F-BAD7-7CA42F112155}"/>
              </a:ext>
            </a:extLst>
          </p:cNvPr>
          <p:cNvPicPr preferRelativeResize="0">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78064" y="965200"/>
            <a:ext cx="7369175" cy="534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zövegdoboz 3">
            <a:extLst>
              <a:ext uri="{FF2B5EF4-FFF2-40B4-BE49-F238E27FC236}">
                <a16:creationId xmlns:a16="http://schemas.microsoft.com/office/drawing/2014/main" id="{C201390B-C06A-431E-AECC-241D5D0DDAEF}"/>
              </a:ext>
            </a:extLst>
          </p:cNvPr>
          <p:cNvSpPr txBox="1"/>
          <p:nvPr/>
        </p:nvSpPr>
        <p:spPr>
          <a:xfrm>
            <a:off x="106018" y="6480015"/>
            <a:ext cx="9734480" cy="286232"/>
          </a:xfrm>
          <a:prstGeom prst="rect">
            <a:avLst/>
          </a:prstGeom>
          <a:noFill/>
        </p:spPr>
        <p:txBody>
          <a:bodyPr wrap="square" rtlCol="0">
            <a:spAutoFit/>
          </a:bodyPr>
          <a:lstStyle/>
          <a:p>
            <a:r>
              <a:rPr lang="hu-HU" sz="1400" dirty="0"/>
              <a:t>AU, </a:t>
            </a:r>
            <a:r>
              <a:rPr lang="hu-HU" sz="1400" dirty="0" err="1"/>
              <a:t>antimicrobial</a:t>
            </a:r>
            <a:r>
              <a:rPr lang="hu-HU" sz="1400" dirty="0"/>
              <a:t> </a:t>
            </a:r>
            <a:r>
              <a:rPr lang="hu-HU" sz="1400" dirty="0" err="1"/>
              <a:t>use</a:t>
            </a:r>
            <a:r>
              <a:rPr lang="hu-HU" sz="1400" dirty="0"/>
              <a:t>, CI: </a:t>
            </a:r>
            <a:r>
              <a:rPr lang="hu-HU" sz="1400" dirty="0" err="1"/>
              <a:t>confidence</a:t>
            </a:r>
            <a:r>
              <a:rPr lang="hu-HU" sz="1400" dirty="0"/>
              <a:t> </a:t>
            </a:r>
            <a:r>
              <a:rPr lang="hu-HU" sz="1400" dirty="0" err="1"/>
              <a:t>interval</a:t>
            </a:r>
            <a:r>
              <a:rPr lang="hu-HU" sz="1400" dirty="0"/>
              <a:t>, P: </a:t>
            </a:r>
            <a:r>
              <a:rPr lang="hu-HU" sz="1400" dirty="0" err="1"/>
              <a:t>percentile</a:t>
            </a:r>
            <a:r>
              <a:rPr lang="hu-HU" sz="1400" dirty="0"/>
              <a:t> </a:t>
            </a:r>
          </a:p>
        </p:txBody>
      </p:sp>
    </p:spTree>
    <p:extLst>
      <p:ext uri="{BB962C8B-B14F-4D97-AF65-F5344CB8AC3E}">
        <p14:creationId xmlns:p14="http://schemas.microsoft.com/office/powerpoint/2010/main" val="13302799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4E05E169-3A48-4B42-8DFC-182A3DC49CD4}"/>
              </a:ext>
            </a:extLst>
          </p:cNvPr>
          <p:cNvSpPr>
            <a:spLocks noGrp="1" noChangeArrowheads="1"/>
          </p:cNvSpPr>
          <p:nvPr>
            <p:ph type="title"/>
          </p:nvPr>
        </p:nvSpPr>
        <p:spPr/>
        <p:txBody>
          <a:bodyPr/>
          <a:lstStyle/>
          <a:p>
            <a:r>
              <a:rPr lang="en-GB" altLang="en-US">
                <a:ea typeface="ＭＳ Ｐゴシック" panose="020B0600070205080204" pitchFamily="34" charset="-128"/>
              </a:rPr>
              <a:t>Observed and expected prevalence of antimicrobial use: pilot data</a:t>
            </a:r>
          </a:p>
        </p:txBody>
      </p:sp>
      <p:pic>
        <p:nvPicPr>
          <p:cNvPr id="24579" name="Picture 3" descr="pps_f_4">
            <a:extLst>
              <a:ext uri="{FF2B5EF4-FFF2-40B4-BE49-F238E27FC236}">
                <a16:creationId xmlns:a16="http://schemas.microsoft.com/office/drawing/2014/main" id="{823A3308-05EA-45F0-91A0-09E9FBBB98A9}"/>
              </a:ext>
            </a:extLst>
          </p:cNvPr>
          <p:cNvPicPr preferRelativeResize="0">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78064" y="965200"/>
            <a:ext cx="7369175" cy="5348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Szövegdoboz 3">
            <a:extLst>
              <a:ext uri="{FF2B5EF4-FFF2-40B4-BE49-F238E27FC236}">
                <a16:creationId xmlns:a16="http://schemas.microsoft.com/office/drawing/2014/main" id="{CD5B3B94-7B3A-4EFD-B86C-06CBA1DCAD6E}"/>
              </a:ext>
            </a:extLst>
          </p:cNvPr>
          <p:cNvSpPr txBox="1"/>
          <p:nvPr/>
        </p:nvSpPr>
        <p:spPr>
          <a:xfrm>
            <a:off x="106018" y="6480015"/>
            <a:ext cx="9734480" cy="286232"/>
          </a:xfrm>
          <a:prstGeom prst="rect">
            <a:avLst/>
          </a:prstGeom>
          <a:noFill/>
        </p:spPr>
        <p:txBody>
          <a:bodyPr wrap="square" rtlCol="0">
            <a:spAutoFit/>
          </a:bodyPr>
          <a:lstStyle/>
          <a:p>
            <a:r>
              <a:rPr lang="hu-HU" sz="1400" dirty="0"/>
              <a:t>SAUR: </a:t>
            </a:r>
            <a:r>
              <a:rPr lang="hu-HU" sz="1400" dirty="0" err="1"/>
              <a:t>standardized</a:t>
            </a:r>
            <a:r>
              <a:rPr lang="hu-HU" sz="1400" dirty="0"/>
              <a:t> </a:t>
            </a:r>
            <a:r>
              <a:rPr lang="hu-HU" sz="1400" dirty="0" err="1"/>
              <a:t>antimicrobial</a:t>
            </a:r>
            <a:r>
              <a:rPr lang="hu-HU" sz="1400" dirty="0"/>
              <a:t> </a:t>
            </a:r>
            <a:r>
              <a:rPr lang="hu-HU" sz="1400" dirty="0" err="1"/>
              <a:t>use</a:t>
            </a:r>
            <a:r>
              <a:rPr lang="hu-HU" sz="1400" dirty="0"/>
              <a:t> ratio, O: </a:t>
            </a:r>
            <a:r>
              <a:rPr lang="hu-HU" sz="1400" dirty="0" err="1"/>
              <a:t>observed</a:t>
            </a:r>
            <a:r>
              <a:rPr lang="hu-HU" sz="1400" dirty="0"/>
              <a:t>, E: </a:t>
            </a:r>
            <a:r>
              <a:rPr lang="hu-HU" sz="1400" dirty="0" err="1"/>
              <a:t>expected</a:t>
            </a:r>
            <a:r>
              <a:rPr lang="hu-HU" sz="1400" dirty="0"/>
              <a:t>, CI: </a:t>
            </a:r>
            <a:r>
              <a:rPr lang="hu-HU" sz="1400" dirty="0" err="1"/>
              <a:t>confidence</a:t>
            </a:r>
            <a:r>
              <a:rPr lang="hu-HU" sz="1400" dirty="0"/>
              <a:t> </a:t>
            </a:r>
            <a:r>
              <a:rPr lang="hu-HU" sz="1400" dirty="0" err="1"/>
              <a:t>interval</a:t>
            </a:r>
            <a:r>
              <a:rPr lang="hu-HU" sz="1400" dirty="0"/>
              <a:t>, P: </a:t>
            </a:r>
            <a:r>
              <a:rPr lang="hu-HU" sz="1400" dirty="0" err="1"/>
              <a:t>percentile</a:t>
            </a:r>
            <a:r>
              <a:rPr lang="hu-HU" sz="1400" dirty="0"/>
              <a:t> </a:t>
            </a:r>
          </a:p>
        </p:txBody>
      </p:sp>
    </p:spTree>
    <p:extLst>
      <p:ext uri="{BB962C8B-B14F-4D97-AF65-F5344CB8AC3E}">
        <p14:creationId xmlns:p14="http://schemas.microsoft.com/office/powerpoint/2010/main" val="252656691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ea typeface="ＭＳ Ｐゴシック" panose="020B0600070205080204" pitchFamily="34" charset="-128"/>
              </a:rPr>
              <a:t>Data for </a:t>
            </a:r>
            <a:r>
              <a:rPr lang="hu-HU" altLang="en-US" dirty="0">
                <a:ea typeface="ＭＳ Ｐゴシック" panose="020B0600070205080204" pitchFamily="34" charset="-128"/>
              </a:rPr>
              <a:t>a</a:t>
            </a:r>
            <a:r>
              <a:rPr lang="en-GB" altLang="en-US" dirty="0" err="1">
                <a:ea typeface="ＭＳ Ｐゴシック" panose="020B0600070205080204" pitchFamily="34" charset="-128"/>
              </a:rPr>
              <a:t>ction</a:t>
            </a:r>
            <a:r>
              <a:rPr lang="en-GB" altLang="en-US" dirty="0">
                <a:ea typeface="ＭＳ Ｐゴシック" panose="020B0600070205080204" pitchFamily="34" charset="-128"/>
              </a:rPr>
              <a:t>: </a:t>
            </a:r>
            <a:r>
              <a:rPr lang="hu-HU" altLang="en-US" dirty="0">
                <a:ea typeface="ＭＳ Ｐゴシック" panose="020B0600070205080204" pitchFamily="34" charset="-128"/>
              </a:rPr>
              <a:t>u</a:t>
            </a:r>
            <a:r>
              <a:rPr lang="en-GB" altLang="en-US" dirty="0">
                <a:ea typeface="ＭＳ Ｐゴシック" panose="020B0600070205080204" pitchFamily="34" charset="-128"/>
              </a:rPr>
              <a:t>sing the results from local, national and E</a:t>
            </a:r>
            <a:r>
              <a:rPr lang="hu-HU" altLang="en-US" dirty="0" err="1">
                <a:ea typeface="ＭＳ Ｐゴシック" panose="020B0600070205080204" pitchFamily="34" charset="-128"/>
              </a:rPr>
              <a:t>uropean</a:t>
            </a:r>
            <a:r>
              <a:rPr lang="hu-HU" altLang="en-US" dirty="0">
                <a:ea typeface="ＭＳ Ｐゴシック" panose="020B0600070205080204" pitchFamily="34" charset="-128"/>
              </a:rPr>
              <a:t> </a:t>
            </a:r>
            <a:r>
              <a:rPr lang="en-GB" altLang="en-US" dirty="0">
                <a:ea typeface="ＭＳ Ｐゴシック" panose="020B0600070205080204" pitchFamily="34" charset="-128"/>
              </a:rPr>
              <a:t>level</a:t>
            </a:r>
            <a:endParaRPr lang="en-GB" dirty="0"/>
          </a:p>
        </p:txBody>
      </p:sp>
      <p:sp>
        <p:nvSpPr>
          <p:cNvPr id="3" name="Content Placeholder 2"/>
          <p:cNvSpPr>
            <a:spLocks noGrp="1"/>
          </p:cNvSpPr>
          <p:nvPr>
            <p:ph idx="1"/>
          </p:nvPr>
        </p:nvSpPr>
        <p:spPr/>
        <p:txBody>
          <a:bodyPr/>
          <a:lstStyle/>
          <a:p>
            <a:endParaRPr lang="hu-HU" altLang="en-US" sz="2600" dirty="0">
              <a:ea typeface="ＭＳ Ｐゴシック" panose="020B0600070205080204" pitchFamily="34" charset="-128"/>
            </a:endParaRPr>
          </a:p>
          <a:p>
            <a:pPr marL="457200" indent="-457200">
              <a:buFont typeface="Arial" panose="020B0604020202020204" pitchFamily="34" charset="0"/>
              <a:buChar char="•"/>
            </a:pPr>
            <a:r>
              <a:rPr lang="en-GB" altLang="en-US" sz="2600" dirty="0">
                <a:ea typeface="ＭＳ Ｐゴシック" panose="020B0600070205080204" pitchFamily="34" charset="-128"/>
              </a:rPr>
              <a:t>Raise awareness</a:t>
            </a:r>
          </a:p>
          <a:p>
            <a:pPr marL="457200" indent="-457200">
              <a:buFont typeface="Arial" panose="020B0604020202020204" pitchFamily="34" charset="0"/>
              <a:buChar char="•"/>
            </a:pPr>
            <a:r>
              <a:rPr lang="en-GB" altLang="en-US" sz="2600" dirty="0">
                <a:ea typeface="ＭＳ Ｐゴシック" panose="020B0600070205080204" pitchFamily="34" charset="-128"/>
              </a:rPr>
              <a:t>Monitor all HAI types</a:t>
            </a:r>
          </a:p>
          <a:p>
            <a:pPr marL="457200" indent="-457200">
              <a:buFont typeface="Arial" panose="020B0604020202020204" pitchFamily="34" charset="0"/>
              <a:buChar char="•"/>
            </a:pPr>
            <a:r>
              <a:rPr lang="en-GB" altLang="en-US" sz="2600" dirty="0">
                <a:ea typeface="ＭＳ Ｐゴシック" panose="020B0600070205080204" pitchFamily="34" charset="-128"/>
              </a:rPr>
              <a:t>Monitor antimicrobial prescribing </a:t>
            </a:r>
          </a:p>
          <a:p>
            <a:pPr marL="457200" indent="-457200">
              <a:buFont typeface="Arial" panose="020B0604020202020204" pitchFamily="34" charset="0"/>
              <a:buChar char="•"/>
            </a:pPr>
            <a:r>
              <a:rPr lang="en-GB" altLang="en-US" sz="2600" dirty="0">
                <a:ea typeface="ＭＳ Ｐゴシック" panose="020B0600070205080204" pitchFamily="34" charset="-128"/>
              </a:rPr>
              <a:t>Set priorities for interventions and surveillance programmes</a:t>
            </a:r>
          </a:p>
          <a:p>
            <a:pPr marL="457200" indent="-457200">
              <a:buFont typeface="Arial" panose="020B0604020202020204" pitchFamily="34" charset="0"/>
              <a:buChar char="•"/>
            </a:pPr>
            <a:r>
              <a:rPr lang="en-GB" altLang="en-US" sz="2600" dirty="0">
                <a:ea typeface="ＭＳ Ｐゴシック" panose="020B0600070205080204" pitchFamily="34" charset="-128"/>
              </a:rPr>
              <a:t>Guide policy decisions</a:t>
            </a:r>
          </a:p>
          <a:p>
            <a:pPr marL="457200" indent="-457200">
              <a:buFont typeface="Arial" panose="020B0604020202020204" pitchFamily="34" charset="0"/>
              <a:buChar char="•"/>
            </a:pPr>
            <a:r>
              <a:rPr lang="en-GB" altLang="en-US" sz="2600" dirty="0">
                <a:ea typeface="ＭＳ Ｐゴシック" panose="020B0600070205080204" pitchFamily="34" charset="-128"/>
              </a:rPr>
              <a:t>Identify targets for quality improvement</a:t>
            </a:r>
          </a:p>
          <a:p>
            <a:pPr marL="457200" indent="-457200">
              <a:buFont typeface="Arial" panose="020B0604020202020204" pitchFamily="34" charset="0"/>
              <a:buChar char="•"/>
            </a:pPr>
            <a:r>
              <a:rPr lang="en-GB" altLang="en-US" sz="2600" dirty="0">
                <a:ea typeface="ＭＳ Ｐゴシック" panose="020B0600070205080204" pitchFamily="34" charset="-128"/>
              </a:rPr>
              <a:t>Measure progress towards targets (repeated PPS)</a:t>
            </a:r>
          </a:p>
          <a:p>
            <a:pPr marL="457200" indent="-457200">
              <a:buFont typeface="Arial" panose="020B0604020202020204" pitchFamily="34" charset="0"/>
              <a:buChar char="•"/>
            </a:pPr>
            <a:r>
              <a:rPr lang="en-GB" altLang="en-US" sz="2600" dirty="0">
                <a:ea typeface="ＭＳ Ｐゴシック" panose="020B0600070205080204" pitchFamily="34" charset="-128"/>
              </a:rPr>
              <a:t>Evaluate the effect of prevention strategies (repeated PPS)</a:t>
            </a:r>
          </a:p>
          <a:p>
            <a:pPr marL="457200" indent="-457200">
              <a:buFont typeface="Arial" panose="020B0604020202020204" pitchFamily="34" charset="0"/>
              <a:buChar char="•"/>
            </a:pPr>
            <a:r>
              <a:rPr lang="en-GB" altLang="en-US" sz="2600" dirty="0">
                <a:ea typeface="ＭＳ Ｐゴシック" panose="020B0600070205080204" pitchFamily="34" charset="-128"/>
              </a:rPr>
              <a:t>Evaluate effect of interventions (repeated PPS)</a:t>
            </a: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17</a:t>
            </a:fld>
            <a:endParaRPr lang="en-GB" dirty="0"/>
          </a:p>
        </p:txBody>
      </p:sp>
    </p:spTree>
    <p:extLst>
      <p:ext uri="{BB962C8B-B14F-4D97-AF65-F5344CB8AC3E}">
        <p14:creationId xmlns:p14="http://schemas.microsoft.com/office/powerpoint/2010/main" val="307745895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 summary</a:t>
            </a:r>
          </a:p>
        </p:txBody>
      </p:sp>
      <p:sp>
        <p:nvSpPr>
          <p:cNvPr id="3" name="Content Placeholder 2"/>
          <p:cNvSpPr>
            <a:spLocks noGrp="1"/>
          </p:cNvSpPr>
          <p:nvPr>
            <p:ph idx="1"/>
          </p:nvPr>
        </p:nvSpPr>
        <p:spPr/>
        <p:txBody>
          <a:bodyPr/>
          <a:lstStyle/>
          <a:p>
            <a:r>
              <a:rPr lang="en-GB" dirty="0"/>
              <a:t>List of learning points in this session:</a:t>
            </a:r>
          </a:p>
          <a:p>
            <a:endParaRPr lang="en-GB" dirty="0"/>
          </a:p>
          <a:p>
            <a:r>
              <a:rPr lang="en-GB" altLang="en-US" dirty="0">
                <a:ea typeface="ＭＳ Ｐゴシック" panose="020B0600070205080204" pitchFamily="34" charset="-128"/>
              </a:rPr>
              <a:t>The results from PPS can be used locally, nationally and in the EU</a:t>
            </a:r>
            <a:r>
              <a:rPr lang="hu-HU" altLang="en-US" dirty="0">
                <a:ea typeface="ＭＳ Ｐゴシック" panose="020B0600070205080204" pitchFamily="34" charset="-128"/>
              </a:rPr>
              <a:t>/EEA</a:t>
            </a:r>
            <a:r>
              <a:rPr lang="en-GB" altLang="en-US" dirty="0">
                <a:ea typeface="ＭＳ Ｐゴシック" panose="020B0600070205080204" pitchFamily="34" charset="-128"/>
              </a:rPr>
              <a:t> to</a:t>
            </a:r>
            <a:r>
              <a:rPr lang="hu-HU" altLang="en-US" dirty="0">
                <a:ea typeface="ＭＳ Ｐゴシック" panose="020B0600070205080204" pitchFamily="34" charset="-128"/>
              </a:rPr>
              <a:t>:</a:t>
            </a:r>
            <a:endParaRPr lang="en-GB" altLang="en-US" dirty="0">
              <a:ea typeface="ＭＳ Ｐゴシック" panose="020B0600070205080204" pitchFamily="34" charset="-128"/>
            </a:endParaRPr>
          </a:p>
          <a:p>
            <a:pPr lvl="1"/>
            <a:r>
              <a:rPr lang="en-GB" altLang="en-US" dirty="0">
                <a:ea typeface="ＭＳ Ｐゴシック" panose="020B0600070205080204" pitchFamily="34" charset="-128"/>
              </a:rPr>
              <a:t>Measure the burden of HAI inclusive of all HAI types</a:t>
            </a:r>
          </a:p>
          <a:p>
            <a:pPr lvl="1"/>
            <a:r>
              <a:rPr lang="en-GB" altLang="en-US" dirty="0">
                <a:ea typeface="ＭＳ Ｐゴシック" panose="020B0600070205080204" pitchFamily="34" charset="-128"/>
              </a:rPr>
              <a:t>Measure the burden of antimicrobial prescribing </a:t>
            </a:r>
          </a:p>
          <a:p>
            <a:pPr lvl="1"/>
            <a:r>
              <a:rPr lang="en-GB" altLang="en-US" dirty="0">
                <a:ea typeface="ＭＳ Ｐゴシック" panose="020B0600070205080204" pitchFamily="34" charset="-128"/>
              </a:rPr>
              <a:t>Set priorities for the prevention and control of HAI locally, nationally and in the EU</a:t>
            </a:r>
            <a:r>
              <a:rPr lang="hu-HU" altLang="en-US" dirty="0">
                <a:ea typeface="ＭＳ Ｐゴシック" panose="020B0600070205080204" pitchFamily="34" charset="-128"/>
              </a:rPr>
              <a:t>/EEA</a:t>
            </a:r>
            <a:endParaRPr lang="en-GB" altLang="en-US" dirty="0">
              <a:ea typeface="ＭＳ Ｐゴシック" panose="020B0600070205080204" pitchFamily="34" charset="-128"/>
            </a:endParaRPr>
          </a:p>
          <a:p>
            <a:pPr lvl="1"/>
            <a:r>
              <a:rPr lang="en-GB" altLang="en-US" dirty="0">
                <a:ea typeface="ＭＳ Ｐゴシック" panose="020B0600070205080204" pitchFamily="34" charset="-128"/>
              </a:rPr>
              <a:t>Set priorities for prudent antimicrobial prescribing locally, nationally and in the EU</a:t>
            </a:r>
            <a:r>
              <a:rPr lang="hu-HU" altLang="en-US" dirty="0">
                <a:ea typeface="ＭＳ Ｐゴシック" panose="020B0600070205080204" pitchFamily="34" charset="-128"/>
              </a:rPr>
              <a:t>/EEA</a:t>
            </a:r>
            <a:endParaRPr lang="en-GB" altLang="en-US" dirty="0">
              <a:ea typeface="ＭＳ Ｐゴシック" panose="020B0600070205080204" pitchFamily="34" charset="-128"/>
            </a:endParaRPr>
          </a:p>
          <a:p>
            <a:pPr lvl="1"/>
            <a:endParaRPr lang="en-GB" altLang="en-US" dirty="0">
              <a:ea typeface="ＭＳ Ｐゴシック" panose="020B0600070205080204" pitchFamily="34" charset="-128"/>
            </a:endParaRPr>
          </a:p>
          <a:p>
            <a:r>
              <a:rPr lang="en-GB" altLang="en-US" dirty="0">
                <a:ea typeface="ＭＳ Ｐゴシック" panose="020B0600070205080204" pitchFamily="34" charset="-128"/>
              </a:rPr>
              <a:t>Robust collection and interpretation of these data is essential to maximise the benefits of conducting a</a:t>
            </a:r>
            <a:r>
              <a:rPr lang="hu-HU" altLang="en-US" dirty="0">
                <a:ea typeface="ＭＳ Ｐゴシック" panose="020B0600070205080204" pitchFamily="34" charset="-128"/>
              </a:rPr>
              <a:t> Europe</a:t>
            </a:r>
            <a:r>
              <a:rPr lang="en-GB" altLang="en-US" dirty="0">
                <a:ea typeface="ＭＳ Ｐゴシック" panose="020B0600070205080204" pitchFamily="34" charset="-128"/>
              </a:rPr>
              <a:t>-wide survey</a:t>
            </a:r>
          </a:p>
        </p:txBody>
      </p:sp>
      <p:sp>
        <p:nvSpPr>
          <p:cNvPr id="4" name="Slide Number Placeholder 3"/>
          <p:cNvSpPr>
            <a:spLocks noGrp="1"/>
          </p:cNvSpPr>
          <p:nvPr>
            <p:ph type="sldNum" sz="quarter" idx="10"/>
          </p:nvPr>
        </p:nvSpPr>
        <p:spPr/>
        <p:txBody>
          <a:bodyPr/>
          <a:lstStyle/>
          <a:p>
            <a:fld id="{0580567E-5E8F-47A5-90DF-8BFEB1A71525}" type="slidenum">
              <a:rPr lang="en-GB" smtClean="0"/>
              <a:pPr/>
              <a:t>18</a:t>
            </a:fld>
            <a:endParaRPr lang="en-GB" dirty="0"/>
          </a:p>
        </p:txBody>
      </p:sp>
    </p:spTree>
    <p:extLst>
      <p:ext uri="{BB962C8B-B14F-4D97-AF65-F5344CB8AC3E}">
        <p14:creationId xmlns:p14="http://schemas.microsoft.com/office/powerpoint/2010/main" val="10882643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Acknowledgements</a:t>
            </a:r>
            <a:br>
              <a:rPr lang="en-GB" dirty="0"/>
            </a:br>
            <a:r>
              <a:rPr lang="en-GB" sz="1100" dirty="0"/>
              <a:t>The creation of this training material was commissioned in 2010 by ECDC to  Health Protection Agency (UK) with the direct involvement of  Dr. S. Hopkins, Prof. J. Reilly, S. Cairns, Dr. E. Sheridan, Dr. G. Hughes, Prof. B. Cookson, Dr. A. </a:t>
            </a:r>
            <a:r>
              <a:rPr lang="en-GB" sz="1100" dirty="0" err="1"/>
              <a:t>Charlett</a:t>
            </a:r>
            <a:r>
              <a:rPr lang="en-GB" sz="1100" dirty="0"/>
              <a:t>, G. </a:t>
            </a:r>
            <a:r>
              <a:rPr lang="en-GB" sz="1100" dirty="0" err="1"/>
              <a:t>Kafatos</a:t>
            </a:r>
            <a:r>
              <a:rPr lang="en-GB" sz="1100" dirty="0"/>
              <a:t>, B. Muller </a:t>
            </a:r>
            <a:r>
              <a:rPr lang="en-GB" sz="1100" dirty="0" err="1"/>
              <a:t>Pebody</a:t>
            </a:r>
            <a:r>
              <a:rPr lang="en-GB" sz="1100" dirty="0"/>
              <a:t>, F. Cowan, and Y. </a:t>
            </a:r>
            <a:r>
              <a:rPr lang="en-GB" sz="1100" dirty="0" err="1"/>
              <a:t>Sueiro</a:t>
            </a:r>
            <a:r>
              <a:rPr lang="en-GB" sz="1100" dirty="0"/>
              <a:t>. </a:t>
            </a:r>
            <a:br>
              <a:rPr lang="en-GB" sz="1100" dirty="0"/>
            </a:br>
            <a:br>
              <a:rPr lang="en-GB" sz="1100" dirty="0"/>
            </a:br>
            <a:r>
              <a:rPr lang="en-GB" sz="1100" dirty="0"/>
              <a:t>The revision and update of this training material was commissioned in 2017 by ECDC to Transmissible (NL) with the direct involvement of </a:t>
            </a:r>
            <a:r>
              <a:rPr lang="hu-HU" sz="1100" dirty="0"/>
              <a:t>Dr. Arnold Bosman and Dr. Ágnes Hajdu </a:t>
            </a:r>
            <a:endParaRPr lang="en-GB" sz="1100" dirty="0"/>
          </a:p>
        </p:txBody>
      </p:sp>
      <p:sp>
        <p:nvSpPr>
          <p:cNvPr id="3" name="Slide Number Placeholder 2"/>
          <p:cNvSpPr>
            <a:spLocks noGrp="1"/>
          </p:cNvSpPr>
          <p:nvPr>
            <p:ph type="sldNum" sz="quarter" idx="10"/>
          </p:nvPr>
        </p:nvSpPr>
        <p:spPr/>
        <p:txBody>
          <a:bodyPr/>
          <a:lstStyle/>
          <a:p>
            <a:fld id="{0580567E-5E8F-47A5-90DF-8BFEB1A71525}" type="slidenum">
              <a:rPr lang="en-GB" smtClean="0"/>
              <a:pPr/>
              <a:t>19</a:t>
            </a:fld>
            <a:endParaRPr lang="en-GB" dirty="0"/>
          </a:p>
        </p:txBody>
      </p:sp>
    </p:spTree>
    <p:extLst>
      <p:ext uri="{BB962C8B-B14F-4D97-AF65-F5344CB8AC3E}">
        <p14:creationId xmlns:p14="http://schemas.microsoft.com/office/powerpoint/2010/main" val="1923917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44057" y="4585041"/>
            <a:ext cx="10869432" cy="1146523"/>
          </a:xfrm>
        </p:spPr>
        <p:txBody>
          <a:bodyPr/>
          <a:lstStyle/>
          <a:p>
            <a:r>
              <a:rPr lang="en-GB" altLang="en-US" sz="4000" b="1" dirty="0">
                <a:ea typeface="ＭＳ Ｐゴシック" panose="020B0600070205080204" pitchFamily="34" charset="-128"/>
              </a:rPr>
              <a:t>Interpretation of </a:t>
            </a:r>
            <a:r>
              <a:rPr lang="hu-HU" altLang="en-US" sz="4000" b="1" dirty="0">
                <a:ea typeface="ＭＳ Ｐゴシック" panose="020B0600070205080204" pitchFamily="34" charset="-128"/>
              </a:rPr>
              <a:t>l</a:t>
            </a:r>
            <a:r>
              <a:rPr lang="en-GB" altLang="en-US" sz="4000" b="1" dirty="0" err="1">
                <a:ea typeface="ＭＳ Ｐゴシック" panose="020B0600070205080204" pitchFamily="34" charset="-128"/>
              </a:rPr>
              <a:t>ocal</a:t>
            </a:r>
            <a:r>
              <a:rPr lang="en-GB" altLang="en-US" sz="4000" b="1" dirty="0">
                <a:ea typeface="ＭＳ Ｐゴシック" panose="020B0600070205080204" pitchFamily="34" charset="-128"/>
              </a:rPr>
              <a:t>, </a:t>
            </a:r>
            <a:r>
              <a:rPr lang="hu-HU" altLang="en-US" sz="4000" b="1" dirty="0">
                <a:ea typeface="ＭＳ Ｐゴシック" panose="020B0600070205080204" pitchFamily="34" charset="-128"/>
              </a:rPr>
              <a:t>n</a:t>
            </a:r>
            <a:r>
              <a:rPr lang="en-GB" altLang="en-US" sz="4000" b="1" dirty="0" err="1">
                <a:ea typeface="ＭＳ Ｐゴシック" panose="020B0600070205080204" pitchFamily="34" charset="-128"/>
              </a:rPr>
              <a:t>ational</a:t>
            </a:r>
            <a:r>
              <a:rPr lang="en-GB" altLang="en-US" sz="4000" b="1" dirty="0">
                <a:ea typeface="ＭＳ Ｐゴシック" panose="020B0600070205080204" pitchFamily="34" charset="-128"/>
              </a:rPr>
              <a:t> and E</a:t>
            </a:r>
            <a:r>
              <a:rPr lang="hu-HU" altLang="en-US" sz="4000" b="1" dirty="0" err="1">
                <a:ea typeface="ＭＳ Ｐゴシック" panose="020B0600070205080204" pitchFamily="34" charset="-128"/>
              </a:rPr>
              <a:t>uropean</a:t>
            </a:r>
            <a:r>
              <a:rPr lang="hu-HU" altLang="en-US" sz="4000" b="1" dirty="0">
                <a:ea typeface="ＭＳ Ｐゴシック" panose="020B0600070205080204" pitchFamily="34" charset="-128"/>
              </a:rPr>
              <a:t> </a:t>
            </a:r>
            <a:r>
              <a:rPr lang="en-GB" altLang="en-US" sz="4000" b="1" dirty="0">
                <a:ea typeface="ＭＳ Ｐゴシック" panose="020B0600070205080204" pitchFamily="34" charset="-128"/>
              </a:rPr>
              <a:t>level results</a:t>
            </a:r>
            <a:endParaRPr lang="en-GB" sz="4000" b="1" dirty="0"/>
          </a:p>
        </p:txBody>
      </p:sp>
      <p:sp>
        <p:nvSpPr>
          <p:cNvPr id="3" name="Subtitle 2"/>
          <p:cNvSpPr>
            <a:spLocks noGrp="1"/>
          </p:cNvSpPr>
          <p:nvPr>
            <p:ph type="subTitle" idx="1"/>
          </p:nvPr>
        </p:nvSpPr>
        <p:spPr>
          <a:xfrm>
            <a:off x="644057" y="3600010"/>
            <a:ext cx="10869432" cy="462721"/>
          </a:xfrm>
        </p:spPr>
        <p:txBody>
          <a:bodyPr/>
          <a:lstStyle/>
          <a:p>
            <a:r>
              <a:rPr lang="en-GB" sz="2800" b="0" dirty="0"/>
              <a:t>Epidemiological methods for point prevalence surveys of healthcare-associated infections and antimicrobial use in acute care hospitals</a:t>
            </a:r>
          </a:p>
          <a:p>
            <a:r>
              <a:rPr lang="en-US" sz="2800" b="0" dirty="0"/>
              <a:t> </a:t>
            </a:r>
            <a:endParaRPr lang="en-GB" sz="2800" b="0" dirty="0"/>
          </a:p>
        </p:txBody>
      </p:sp>
      <p:sp>
        <p:nvSpPr>
          <p:cNvPr id="4" name="Text Box 4"/>
          <p:cNvSpPr txBox="1">
            <a:spLocks noChangeArrowheads="1"/>
          </p:cNvSpPr>
          <p:nvPr/>
        </p:nvSpPr>
        <p:spPr bwMode="auto">
          <a:xfrm>
            <a:off x="644057" y="5652001"/>
            <a:ext cx="10869432" cy="998539"/>
          </a:xfrm>
          <a:prstGeom prst="rect">
            <a:avLst/>
          </a:prstGeom>
          <a:noFill/>
          <a:ln w="38100">
            <a:noFill/>
            <a:miter lim="800000"/>
            <a:headEnd/>
            <a:tailEnd/>
          </a:ln>
          <a:effectLst/>
        </p:spPr>
        <p:txBody>
          <a:bodyPr lIns="0" tIns="0" rIns="0" bIns="0"/>
          <a:lstStyle/>
          <a:p>
            <a:pPr eaLnBrk="0" hangingPunct="0">
              <a:spcAft>
                <a:spcPct val="30000"/>
              </a:spcAft>
            </a:pPr>
            <a:endParaRPr lang="en-GB" sz="2000" dirty="0">
              <a:solidFill>
                <a:schemeClr val="bg1"/>
              </a:solidFill>
            </a:endParaRPr>
          </a:p>
          <a:p>
            <a:pPr eaLnBrk="0" hangingPunct="0">
              <a:spcAft>
                <a:spcPct val="30000"/>
              </a:spcAft>
            </a:pPr>
            <a:r>
              <a:rPr lang="en-GB" sz="2000" dirty="0">
                <a:solidFill>
                  <a:schemeClr val="bg1"/>
                </a:solidFill>
              </a:rPr>
              <a:t>Version 2017</a:t>
            </a:r>
          </a:p>
          <a:p>
            <a:pPr eaLnBrk="0" hangingPunct="0">
              <a:spcAft>
                <a:spcPct val="30000"/>
              </a:spcAft>
            </a:pPr>
            <a:r>
              <a:rPr lang="nl-NL" sz="2000" dirty="0">
                <a:solidFill>
                  <a:schemeClr val="bg1"/>
                </a:solidFill>
              </a:rPr>
              <a:t>R</a:t>
            </a:r>
            <a:r>
              <a:rPr lang="en-GB" sz="2000" dirty="0" err="1">
                <a:solidFill>
                  <a:schemeClr val="bg1"/>
                </a:solidFill>
              </a:rPr>
              <a:t>evision</a:t>
            </a:r>
            <a:r>
              <a:rPr lang="en-GB" sz="2000" dirty="0">
                <a:solidFill>
                  <a:schemeClr val="bg1"/>
                </a:solidFill>
              </a:rPr>
              <a:t>: 2018</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Objectives</a:t>
            </a:r>
          </a:p>
        </p:txBody>
      </p:sp>
      <p:sp>
        <p:nvSpPr>
          <p:cNvPr id="3" name="Content Placeholder 2"/>
          <p:cNvSpPr>
            <a:spLocks noGrp="1"/>
          </p:cNvSpPr>
          <p:nvPr>
            <p:ph idx="1"/>
          </p:nvPr>
        </p:nvSpPr>
        <p:spPr/>
        <p:txBody>
          <a:bodyPr/>
          <a:lstStyle/>
          <a:p>
            <a:r>
              <a:rPr lang="en-GB" dirty="0"/>
              <a:t>Specific objectives of this session:</a:t>
            </a:r>
          </a:p>
          <a:p>
            <a:pPr marL="457200" indent="-457200">
              <a:buAutoNum type="arabicPeriod"/>
            </a:pPr>
            <a:r>
              <a:rPr lang="en-GB" dirty="0"/>
              <a:t>Learn about </a:t>
            </a:r>
            <a:r>
              <a:rPr lang="hu-HU" dirty="0" err="1"/>
              <a:t>the</a:t>
            </a:r>
            <a:r>
              <a:rPr lang="hu-HU" dirty="0"/>
              <a:t> </a:t>
            </a:r>
            <a:r>
              <a:rPr lang="hu-HU" dirty="0" err="1"/>
              <a:t>interpretation</a:t>
            </a:r>
            <a:r>
              <a:rPr lang="hu-HU" dirty="0"/>
              <a:t> of </a:t>
            </a:r>
            <a:r>
              <a:rPr lang="hu-HU" dirty="0" err="1"/>
              <a:t>the</a:t>
            </a:r>
            <a:r>
              <a:rPr lang="hu-HU" dirty="0"/>
              <a:t> ECDC PPS </a:t>
            </a:r>
            <a:r>
              <a:rPr lang="hu-HU" dirty="0" err="1"/>
              <a:t>results</a:t>
            </a:r>
            <a:r>
              <a:rPr lang="hu-HU" dirty="0"/>
              <a:t> </a:t>
            </a:r>
            <a:r>
              <a:rPr lang="hu-HU" dirty="0" err="1"/>
              <a:t>at</a:t>
            </a:r>
            <a:r>
              <a:rPr lang="hu-HU" dirty="0"/>
              <a:t> </a:t>
            </a:r>
            <a:r>
              <a:rPr lang="hu-HU" dirty="0" err="1"/>
              <a:t>various</a:t>
            </a:r>
            <a:r>
              <a:rPr lang="hu-HU" dirty="0"/>
              <a:t> </a:t>
            </a:r>
            <a:r>
              <a:rPr lang="hu-HU" dirty="0" err="1"/>
              <a:t>levels</a:t>
            </a:r>
            <a:r>
              <a:rPr lang="hu-HU" dirty="0"/>
              <a:t> </a:t>
            </a:r>
            <a:endParaRPr lang="en-GB" dirty="0"/>
          </a:p>
          <a:p>
            <a:pPr marL="457200" indent="-457200">
              <a:buAutoNum type="arabicPeriod"/>
            </a:pPr>
            <a:r>
              <a:rPr lang="en-GB" dirty="0"/>
              <a:t>Learn how to </a:t>
            </a:r>
            <a:r>
              <a:rPr lang="hu-HU" dirty="0" err="1"/>
              <a:t>interpret</a:t>
            </a:r>
            <a:r>
              <a:rPr lang="hu-HU" dirty="0"/>
              <a:t> </a:t>
            </a:r>
            <a:r>
              <a:rPr lang="hu-HU" dirty="0" err="1"/>
              <a:t>hospital</a:t>
            </a:r>
            <a:r>
              <a:rPr lang="hu-HU" dirty="0"/>
              <a:t> </a:t>
            </a:r>
            <a:r>
              <a:rPr lang="hu-HU" dirty="0" err="1"/>
              <a:t>feedback</a:t>
            </a:r>
            <a:r>
              <a:rPr lang="hu-HU" dirty="0"/>
              <a:t> </a:t>
            </a:r>
            <a:r>
              <a:rPr lang="hu-HU" dirty="0" err="1"/>
              <a:t>reports</a:t>
            </a:r>
            <a:endParaRPr lang="hu-HU" dirty="0"/>
          </a:p>
          <a:p>
            <a:pPr marL="457200" indent="-457200">
              <a:buAutoNum type="arabicPeriod"/>
            </a:pPr>
            <a:r>
              <a:rPr lang="hu-HU" dirty="0" err="1"/>
              <a:t>Learn</a:t>
            </a:r>
            <a:r>
              <a:rPr lang="hu-HU" dirty="0"/>
              <a:t> </a:t>
            </a:r>
            <a:r>
              <a:rPr lang="hu-HU" dirty="0" err="1"/>
              <a:t>how</a:t>
            </a:r>
            <a:r>
              <a:rPr lang="hu-HU" dirty="0"/>
              <a:t> </a:t>
            </a:r>
            <a:r>
              <a:rPr lang="hu-HU" dirty="0" err="1"/>
              <a:t>to</a:t>
            </a:r>
            <a:r>
              <a:rPr lang="hu-HU" dirty="0"/>
              <a:t> </a:t>
            </a:r>
            <a:r>
              <a:rPr lang="hu-HU" dirty="0" err="1"/>
              <a:t>interpret</a:t>
            </a:r>
            <a:r>
              <a:rPr lang="hu-HU" dirty="0"/>
              <a:t> </a:t>
            </a:r>
            <a:r>
              <a:rPr lang="hu-HU" dirty="0" err="1"/>
              <a:t>starndardised</a:t>
            </a:r>
            <a:r>
              <a:rPr lang="hu-HU" dirty="0"/>
              <a:t> ratios </a:t>
            </a:r>
            <a:r>
              <a:rPr lang="hu-HU" dirty="0" err="1"/>
              <a:t>based</a:t>
            </a:r>
            <a:r>
              <a:rPr lang="hu-HU" dirty="0"/>
              <a:t> </a:t>
            </a:r>
            <a:r>
              <a:rPr lang="hu-HU" dirty="0" err="1"/>
              <a:t>on</a:t>
            </a:r>
            <a:r>
              <a:rPr lang="hu-HU" dirty="0"/>
              <a:t> </a:t>
            </a:r>
            <a:r>
              <a:rPr lang="hu-HU" dirty="0" err="1"/>
              <a:t>observed</a:t>
            </a:r>
            <a:r>
              <a:rPr lang="hu-HU" dirty="0"/>
              <a:t> and </a:t>
            </a:r>
            <a:r>
              <a:rPr lang="hu-HU" dirty="0" err="1"/>
              <a:t>expected</a:t>
            </a:r>
            <a:r>
              <a:rPr lang="hu-HU" dirty="0"/>
              <a:t> ECDC PPS </a:t>
            </a:r>
            <a:r>
              <a:rPr lang="hu-HU" dirty="0" err="1"/>
              <a:t>results</a:t>
            </a:r>
            <a:endParaRPr lang="en-GB" dirty="0"/>
          </a:p>
          <a:p>
            <a:pPr marL="457200" indent="-457200">
              <a:buAutoNum type="arabicPeriod"/>
            </a:pPr>
            <a:endParaRPr lang="en-GB" dirty="0"/>
          </a:p>
          <a:p>
            <a:r>
              <a:rPr lang="en-GB" dirty="0"/>
              <a:t>Related to the course objectives:</a:t>
            </a:r>
          </a:p>
          <a:p>
            <a:r>
              <a:rPr lang="en-GB" dirty="0"/>
              <a:t>A. </a:t>
            </a:r>
            <a:r>
              <a:rPr lang="en-GB" altLang="en-US" dirty="0">
                <a:ea typeface="ＭＳ Ｐゴシック" panose="020B0600070205080204" pitchFamily="34" charset="-128"/>
              </a:rPr>
              <a:t>Understand the reporting outputs from the ECDC PPS</a:t>
            </a:r>
          </a:p>
          <a:p>
            <a:endParaRPr lang="en-GB" dirty="0"/>
          </a:p>
          <a:p>
            <a:endParaRPr lang="en-GB" dirty="0"/>
          </a:p>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7661087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Outline</a:t>
            </a:r>
          </a:p>
        </p:txBody>
      </p:sp>
      <p:sp>
        <p:nvSpPr>
          <p:cNvPr id="3" name="Content Placeholder 2"/>
          <p:cNvSpPr>
            <a:spLocks noGrp="1"/>
          </p:cNvSpPr>
          <p:nvPr>
            <p:ph idx="1"/>
          </p:nvPr>
        </p:nvSpPr>
        <p:spPr/>
        <p:txBody>
          <a:bodyPr/>
          <a:lstStyle/>
          <a:p>
            <a:r>
              <a:rPr lang="en-GB" dirty="0"/>
              <a:t>This session consists of the following elements</a:t>
            </a:r>
          </a:p>
          <a:p>
            <a:endParaRPr lang="en-GB" dirty="0"/>
          </a:p>
          <a:p>
            <a:pPr marL="457200" indent="-457200">
              <a:buFont typeface="Wingdings" pitchFamily="2" charset="2"/>
              <a:buAutoNum type="arabicPeriod"/>
            </a:pPr>
            <a:r>
              <a:rPr lang="en-GB" altLang="en-US" dirty="0">
                <a:ea typeface="ＭＳ Ｐゴシック" panose="020B0600070205080204" pitchFamily="34" charset="-128"/>
              </a:rPr>
              <a:t>Interpreting local, national and E</a:t>
            </a:r>
            <a:r>
              <a:rPr lang="hu-HU" altLang="en-US" dirty="0" err="1">
                <a:ea typeface="ＭＳ Ｐゴシック" panose="020B0600070205080204" pitchFamily="34" charset="-128"/>
              </a:rPr>
              <a:t>uropean</a:t>
            </a:r>
            <a:r>
              <a:rPr lang="hu-HU" altLang="en-US" dirty="0">
                <a:ea typeface="ＭＳ Ｐゴシック" panose="020B0600070205080204" pitchFamily="34" charset="-128"/>
              </a:rPr>
              <a:t> </a:t>
            </a:r>
            <a:r>
              <a:rPr lang="en-GB" altLang="en-US" dirty="0">
                <a:ea typeface="ＭＳ Ｐゴシック" panose="020B0600070205080204" pitchFamily="34" charset="-128"/>
              </a:rPr>
              <a:t>level results</a:t>
            </a:r>
            <a:endParaRPr lang="hu-HU" altLang="en-US" dirty="0">
              <a:ea typeface="ＭＳ Ｐゴシック" panose="020B0600070205080204" pitchFamily="34" charset="-128"/>
            </a:endParaRPr>
          </a:p>
          <a:p>
            <a:pPr marL="457200" indent="-457200">
              <a:buAutoNum type="arabicPeriod"/>
            </a:pPr>
            <a:r>
              <a:rPr lang="en-GB" altLang="en-US" dirty="0">
                <a:ea typeface="ＭＳ Ｐゴシック" panose="020B0600070205080204" pitchFamily="34" charset="-128"/>
              </a:rPr>
              <a:t>Interpreting prevalence of</a:t>
            </a:r>
          </a:p>
          <a:p>
            <a:pPr marL="720000" lvl="2"/>
            <a:r>
              <a:rPr lang="en-GB" altLang="en-US" dirty="0">
                <a:ea typeface="ＭＳ Ｐゴシック" panose="020B0600070205080204" pitchFamily="34" charset="-128"/>
              </a:rPr>
              <a:t>HAI and distribution of infection types</a:t>
            </a:r>
          </a:p>
          <a:p>
            <a:pPr marL="720000" lvl="2"/>
            <a:r>
              <a:rPr lang="en-GB" altLang="en-US" dirty="0">
                <a:ea typeface="ＭＳ Ｐゴシック" panose="020B0600070205080204" pitchFamily="34" charset="-128"/>
              </a:rPr>
              <a:t>Antimicrobial prescribing</a:t>
            </a:r>
          </a:p>
          <a:p>
            <a:pPr marL="720000" lvl="2"/>
            <a:r>
              <a:rPr lang="en-GB" altLang="en-US" dirty="0">
                <a:ea typeface="ＭＳ Ｐゴシック" panose="020B0600070205080204" pitchFamily="34" charset="-128"/>
              </a:rPr>
              <a:t>Invasive devices</a:t>
            </a:r>
          </a:p>
          <a:p>
            <a:pPr marL="457200" indent="-457200">
              <a:buFont typeface="+mj-lt"/>
              <a:buAutoNum type="arabicPeriod"/>
            </a:pPr>
            <a:r>
              <a:rPr lang="en-GB" altLang="en-US" dirty="0">
                <a:ea typeface="ＭＳ Ｐゴシック" panose="020B0600070205080204" pitchFamily="34" charset="-128"/>
              </a:rPr>
              <a:t>Interpretation of reporting template with pilot data</a:t>
            </a:r>
            <a:endParaRPr lang="hu-HU" altLang="en-US" dirty="0">
              <a:ea typeface="ＭＳ Ｐゴシック" panose="020B0600070205080204" pitchFamily="34" charset="-128"/>
            </a:endParaRPr>
          </a:p>
          <a:p>
            <a:pPr marL="457200" indent="-457200">
              <a:buFont typeface="+mj-lt"/>
              <a:buAutoNum type="arabicPeriod"/>
            </a:pPr>
            <a:r>
              <a:rPr lang="en-GB" altLang="en-US" dirty="0">
                <a:ea typeface="ＭＳ Ｐゴシック" panose="020B0600070205080204" pitchFamily="34" charset="-128"/>
              </a:rPr>
              <a:t>Data for action: using the results from PPS</a:t>
            </a:r>
          </a:p>
        </p:txBody>
      </p:sp>
      <p:sp>
        <p:nvSpPr>
          <p:cNvPr id="4" name="Slide Number Placeholder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0580567E-5E8F-47A5-90DF-8BFEB1A71525}" type="slidenum">
              <a:rPr kumimoji="0" lang="en-GB" sz="1200" b="0" i="0" u="none" strike="noStrike" kern="1200" cap="none" spc="0" normalizeH="0" baseline="0" noProof="0" smtClean="0">
                <a:ln>
                  <a:noFill/>
                </a:ln>
                <a:solidFill>
                  <a:prstClr val="white"/>
                </a:solidFill>
                <a:effectLst/>
                <a:uLnTx/>
                <a:uFillTx/>
                <a:latin typeface="Tahoma" pitchFamily="34"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4</a:t>
            </a:fld>
            <a:endParaRPr kumimoji="0" lang="en-GB" sz="1200" b="0" i="0" u="none" strike="noStrike" kern="1200" cap="none" spc="0" normalizeH="0" baseline="0" noProof="0" dirty="0">
              <a:ln>
                <a:noFill/>
              </a:ln>
              <a:solidFill>
                <a:prstClr val="white"/>
              </a:solidFill>
              <a:effectLst/>
              <a:uLnTx/>
              <a:uFillTx/>
              <a:latin typeface="Tahoma" pitchFamily="34" charset="0"/>
              <a:ea typeface="+mn-ea"/>
              <a:cs typeface="+mn-cs"/>
            </a:endParaRPr>
          </a:p>
        </p:txBody>
      </p:sp>
    </p:spTree>
    <p:extLst>
      <p:ext uri="{BB962C8B-B14F-4D97-AF65-F5344CB8AC3E}">
        <p14:creationId xmlns:p14="http://schemas.microsoft.com/office/powerpoint/2010/main" val="34527707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ea typeface="ＭＳ Ｐゴシック" panose="020B0600070205080204" pitchFamily="34" charset="-128"/>
              </a:rPr>
              <a:t>Interpreting </a:t>
            </a:r>
            <a:r>
              <a:rPr lang="hu-HU" altLang="en-US" dirty="0">
                <a:ea typeface="ＭＳ Ｐゴシック" panose="020B0600070205080204" pitchFamily="34" charset="-128"/>
              </a:rPr>
              <a:t>l</a:t>
            </a:r>
            <a:r>
              <a:rPr lang="en-GB" altLang="en-US" dirty="0" err="1">
                <a:ea typeface="ＭＳ Ｐゴシック" panose="020B0600070205080204" pitchFamily="34" charset="-128"/>
              </a:rPr>
              <a:t>ocal</a:t>
            </a:r>
            <a:r>
              <a:rPr lang="en-GB" altLang="en-US" dirty="0">
                <a:ea typeface="ＭＳ Ｐゴシック" panose="020B0600070205080204" pitchFamily="34" charset="-128"/>
              </a:rPr>
              <a:t>, </a:t>
            </a:r>
            <a:r>
              <a:rPr lang="hu-HU" altLang="en-US" dirty="0">
                <a:ea typeface="ＭＳ Ｐゴシック" panose="020B0600070205080204" pitchFamily="34" charset="-128"/>
              </a:rPr>
              <a:t>n</a:t>
            </a:r>
            <a:r>
              <a:rPr lang="en-GB" altLang="en-US" dirty="0" err="1">
                <a:ea typeface="ＭＳ Ｐゴシック" panose="020B0600070205080204" pitchFamily="34" charset="-128"/>
              </a:rPr>
              <a:t>ational</a:t>
            </a:r>
            <a:r>
              <a:rPr lang="en-GB" altLang="en-US" dirty="0">
                <a:ea typeface="ＭＳ Ｐゴシック" panose="020B0600070205080204" pitchFamily="34" charset="-128"/>
              </a:rPr>
              <a:t> </a:t>
            </a:r>
            <a:r>
              <a:rPr lang="hu-HU" altLang="en-US" dirty="0">
                <a:ea typeface="ＭＳ Ｐゴシック" panose="020B0600070205080204" pitchFamily="34" charset="-128"/>
              </a:rPr>
              <a:t>and European </a:t>
            </a:r>
            <a:r>
              <a:rPr lang="en-GB" altLang="en-US" dirty="0">
                <a:ea typeface="ＭＳ Ｐゴシック" panose="020B0600070205080204" pitchFamily="34" charset="-128"/>
              </a:rPr>
              <a:t>level </a:t>
            </a:r>
            <a:r>
              <a:rPr lang="hu-HU" altLang="en-US" dirty="0">
                <a:ea typeface="ＭＳ Ｐゴシック" panose="020B0600070205080204" pitchFamily="34" charset="-128"/>
              </a:rPr>
              <a:t>r</a:t>
            </a:r>
            <a:r>
              <a:rPr lang="en-GB" altLang="en-US" dirty="0" err="1">
                <a:ea typeface="ＭＳ Ｐゴシック" panose="020B0600070205080204" pitchFamily="34" charset="-128"/>
              </a:rPr>
              <a:t>esults</a:t>
            </a:r>
            <a:endParaRPr lang="en-GB" dirty="0"/>
          </a:p>
        </p:txBody>
      </p:sp>
      <p:sp>
        <p:nvSpPr>
          <p:cNvPr id="3" name="Content Placeholder 2"/>
          <p:cNvSpPr>
            <a:spLocks noGrp="1"/>
          </p:cNvSpPr>
          <p:nvPr>
            <p:ph idx="1"/>
          </p:nvPr>
        </p:nvSpPr>
        <p:spPr>
          <a:xfrm>
            <a:off x="431807" y="1079500"/>
            <a:ext cx="11368617" cy="5162549"/>
          </a:xfrm>
        </p:spPr>
        <p:txBody>
          <a:bodyPr/>
          <a:lstStyle/>
          <a:p>
            <a:r>
              <a:rPr lang="en-GB" altLang="en-US" sz="2200" b="1" dirty="0">
                <a:ea typeface="ＭＳ Ｐゴシック" panose="020B0600070205080204" pitchFamily="34" charset="-128"/>
              </a:rPr>
              <a:t>Local results</a:t>
            </a:r>
          </a:p>
          <a:p>
            <a:pPr lvl="1"/>
            <a:r>
              <a:rPr lang="en-GB" altLang="en-US" sz="2200" dirty="0">
                <a:ea typeface="ＭＳ Ｐゴシック" panose="020B0600070205080204" pitchFamily="34" charset="-128"/>
              </a:rPr>
              <a:t>100% of included wards surveyed</a:t>
            </a:r>
          </a:p>
          <a:p>
            <a:pPr lvl="1"/>
            <a:r>
              <a:rPr lang="en-GB" altLang="en-US" sz="2200" dirty="0">
                <a:ea typeface="ＭＳ Ｐゴシック" panose="020B0600070205080204" pitchFamily="34" charset="-128"/>
              </a:rPr>
              <a:t>Representative of prevalence in hospital at the time of survey</a:t>
            </a:r>
          </a:p>
          <a:p>
            <a:pPr lvl="1"/>
            <a:r>
              <a:rPr lang="fi-FI" altLang="en-US" sz="2200" dirty="0">
                <a:ea typeface="ＭＳ Ｐゴシック" panose="020B0600070205080204" pitchFamily="34" charset="-128"/>
              </a:rPr>
              <a:t>Also including results by wards</a:t>
            </a:r>
            <a:endParaRPr lang="hu-HU" altLang="en-US" sz="2200" dirty="0">
              <a:ea typeface="ＭＳ Ｐゴシック" panose="020B0600070205080204" pitchFamily="34" charset="-128"/>
            </a:endParaRPr>
          </a:p>
          <a:p>
            <a:pPr lvl="1"/>
            <a:endParaRPr lang="en-GB" altLang="en-US" sz="2200" dirty="0">
              <a:ea typeface="ＭＳ Ｐゴシック" panose="020B0600070205080204" pitchFamily="34" charset="-128"/>
            </a:endParaRPr>
          </a:p>
          <a:p>
            <a:r>
              <a:rPr lang="en-GB" altLang="en-US" sz="2200" b="1" dirty="0">
                <a:ea typeface="ＭＳ Ｐゴシック" panose="020B0600070205080204" pitchFamily="34" charset="-128"/>
              </a:rPr>
              <a:t>National results</a:t>
            </a:r>
          </a:p>
          <a:p>
            <a:pPr lvl="1"/>
            <a:r>
              <a:rPr lang="en-GB" altLang="en-US" sz="2200" dirty="0">
                <a:ea typeface="ＭＳ Ｐゴシック" panose="020B0600070205080204" pitchFamily="34" charset="-128"/>
              </a:rPr>
              <a:t>Sample of hospitals in the country are included</a:t>
            </a:r>
            <a:r>
              <a:rPr lang="hu-HU" altLang="en-US" sz="2200" dirty="0">
                <a:ea typeface="ＭＳ Ｐゴシック" panose="020B0600070205080204" pitchFamily="34" charset="-128"/>
              </a:rPr>
              <a:t> </a:t>
            </a:r>
            <a:r>
              <a:rPr lang="en-GB" altLang="en-US" sz="2200" dirty="0">
                <a:ea typeface="ＭＳ Ｐゴシック" panose="020B0600070205080204" pitchFamily="34" charset="-128"/>
              </a:rPr>
              <a:t>(determined by sampling strategy)</a:t>
            </a:r>
          </a:p>
          <a:p>
            <a:pPr lvl="1"/>
            <a:r>
              <a:rPr lang="en-GB" altLang="en-US" sz="2200" dirty="0">
                <a:ea typeface="ＭＳ Ｐゴシック" panose="020B0600070205080204" pitchFamily="34" charset="-128"/>
              </a:rPr>
              <a:t>Theoretically representative of country-wide prevalence (more representative in larger countries)</a:t>
            </a:r>
          </a:p>
          <a:p>
            <a:pPr lvl="1"/>
            <a:r>
              <a:rPr lang="en-GB" altLang="en-US" sz="2200" dirty="0">
                <a:ea typeface="ＭＳ Ｐゴシック" panose="020B0600070205080204" pitchFamily="34" charset="-128"/>
              </a:rPr>
              <a:t>Reduced precision in smaller countries</a:t>
            </a:r>
            <a:endParaRPr lang="hu-HU" altLang="en-US" sz="2200" dirty="0">
              <a:ea typeface="ＭＳ Ｐゴシック" panose="020B0600070205080204" pitchFamily="34" charset="-128"/>
            </a:endParaRPr>
          </a:p>
          <a:p>
            <a:pPr marL="0" lvl="1" indent="0">
              <a:buNone/>
            </a:pPr>
            <a:endParaRPr lang="en-GB" altLang="en-US" sz="2200" b="1" dirty="0">
              <a:ea typeface="ＭＳ Ｐゴシック" panose="020B0600070205080204" pitchFamily="34" charset="-128"/>
            </a:endParaRPr>
          </a:p>
          <a:p>
            <a:r>
              <a:rPr lang="en-GB" altLang="en-US" sz="2200" b="1" dirty="0">
                <a:ea typeface="ＭＳ Ｐゴシック" panose="020B0600070205080204" pitchFamily="34" charset="-128"/>
              </a:rPr>
              <a:t>E</a:t>
            </a:r>
            <a:r>
              <a:rPr lang="hu-HU" altLang="en-US" sz="2200" b="1" dirty="0" err="1">
                <a:ea typeface="ＭＳ Ｐゴシック" panose="020B0600070205080204" pitchFamily="34" charset="-128"/>
              </a:rPr>
              <a:t>uropean</a:t>
            </a:r>
            <a:r>
              <a:rPr lang="en-GB" altLang="en-US" sz="2200" b="1" dirty="0">
                <a:ea typeface="ＭＳ Ｐゴシック" panose="020B0600070205080204" pitchFamily="34" charset="-128"/>
              </a:rPr>
              <a:t> results</a:t>
            </a:r>
          </a:p>
          <a:p>
            <a:pPr lvl="1"/>
            <a:r>
              <a:rPr lang="en-GB" altLang="en-US" sz="2200" dirty="0">
                <a:ea typeface="ＭＳ Ｐゴシック" panose="020B0600070205080204" pitchFamily="34" charset="-128"/>
              </a:rPr>
              <a:t>Representative of acute care hospitals in the EU</a:t>
            </a: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5</a:t>
            </a:fld>
            <a:endParaRPr lang="en-GB" dirty="0"/>
          </a:p>
        </p:txBody>
      </p:sp>
    </p:spTree>
    <p:extLst>
      <p:ext uri="{BB962C8B-B14F-4D97-AF65-F5344CB8AC3E}">
        <p14:creationId xmlns:p14="http://schemas.microsoft.com/office/powerpoint/2010/main" val="2765451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ea typeface="ＭＳ Ｐゴシック" panose="020B0600070205080204" pitchFamily="34" charset="-128"/>
              </a:rPr>
              <a:t>Interpreting </a:t>
            </a:r>
            <a:r>
              <a:rPr lang="hu-HU" altLang="en-US" dirty="0">
                <a:ea typeface="ＭＳ Ｐゴシック" panose="020B0600070205080204" pitchFamily="34" charset="-128"/>
              </a:rPr>
              <a:t>HAI </a:t>
            </a:r>
            <a:r>
              <a:rPr lang="hu-HU" altLang="en-US" dirty="0" err="1">
                <a:ea typeface="ＭＳ Ｐゴシック" panose="020B0600070205080204" pitchFamily="34" charset="-128"/>
              </a:rPr>
              <a:t>prevalence</a:t>
            </a:r>
            <a:endParaRPr lang="en-GB" dirty="0"/>
          </a:p>
        </p:txBody>
      </p:sp>
      <p:sp>
        <p:nvSpPr>
          <p:cNvPr id="3" name="Content Placeholder 2"/>
          <p:cNvSpPr>
            <a:spLocks noGrp="1"/>
          </p:cNvSpPr>
          <p:nvPr>
            <p:ph idx="1"/>
          </p:nvPr>
        </p:nvSpPr>
        <p:spPr/>
        <p:txBody>
          <a:bodyPr/>
          <a:lstStyle/>
          <a:p>
            <a:r>
              <a:rPr lang="en-GB" altLang="en-US" dirty="0">
                <a:ea typeface="ＭＳ Ｐゴシック" panose="020B0600070205080204" pitchFamily="34" charset="-128"/>
              </a:rPr>
              <a:t>Calculation described in </a:t>
            </a:r>
            <a:r>
              <a:rPr lang="hu-HU" altLang="en-US" dirty="0">
                <a:ea typeface="ＭＳ Ｐゴシック" panose="020B0600070205080204" pitchFamily="34" charset="-128"/>
              </a:rPr>
              <a:t>„</a:t>
            </a:r>
            <a:r>
              <a:rPr lang="en-GB" altLang="en-US" dirty="0">
                <a:ea typeface="ＭＳ Ｐゴシック" panose="020B0600070205080204" pitchFamily="34" charset="-128"/>
              </a:rPr>
              <a:t>PPS </a:t>
            </a:r>
            <a:r>
              <a:rPr lang="hu-HU" altLang="en-US" dirty="0">
                <a:ea typeface="ＭＳ Ｐゴシック" panose="020B0600070205080204" pitchFamily="34" charset="-128"/>
              </a:rPr>
              <a:t>e</a:t>
            </a:r>
            <a:r>
              <a:rPr lang="en-GB" altLang="en-US" dirty="0" err="1">
                <a:ea typeface="ＭＳ Ｐゴシック" panose="020B0600070205080204" pitchFamily="34" charset="-128"/>
              </a:rPr>
              <a:t>pidemiology</a:t>
            </a:r>
            <a:r>
              <a:rPr lang="hu-HU" altLang="en-US" dirty="0">
                <a:ea typeface="ＭＳ Ｐゴシック" panose="020B0600070205080204" pitchFamily="34" charset="-128"/>
              </a:rPr>
              <a:t>”</a:t>
            </a:r>
            <a:r>
              <a:rPr lang="en-GB" altLang="en-US" dirty="0">
                <a:ea typeface="ＭＳ Ｐゴシック" panose="020B0600070205080204" pitchFamily="34" charset="-128"/>
              </a:rPr>
              <a:t> lecture</a:t>
            </a:r>
            <a:endParaRPr lang="hu-HU" altLang="en-US" dirty="0">
              <a:ea typeface="ＭＳ Ｐゴシック" panose="020B0600070205080204" pitchFamily="34" charset="-128"/>
            </a:endParaRPr>
          </a:p>
          <a:p>
            <a:endParaRPr lang="en-GB" altLang="en-US" dirty="0">
              <a:ea typeface="ＭＳ Ｐゴシック" panose="020B0600070205080204" pitchFamily="34" charset="-128"/>
            </a:endParaRPr>
          </a:p>
          <a:p>
            <a:r>
              <a:rPr lang="en-GB" altLang="en-US" dirty="0">
                <a:solidFill>
                  <a:srgbClr val="FF0000"/>
                </a:solidFill>
                <a:ea typeface="ＭＳ Ｐゴシック" panose="020B0600070205080204" pitchFamily="34" charset="-128"/>
              </a:rPr>
              <a:t>Interpretation of examples from the local, national and E</a:t>
            </a:r>
            <a:r>
              <a:rPr lang="hu-HU" altLang="en-US" dirty="0" err="1">
                <a:solidFill>
                  <a:srgbClr val="FF0000"/>
                </a:solidFill>
                <a:ea typeface="ＭＳ Ｐゴシック" panose="020B0600070205080204" pitchFamily="34" charset="-128"/>
              </a:rPr>
              <a:t>uropean</a:t>
            </a:r>
            <a:r>
              <a:rPr lang="en-GB" altLang="en-US" dirty="0">
                <a:solidFill>
                  <a:srgbClr val="FF0000"/>
                </a:solidFill>
                <a:ea typeface="ＭＳ Ｐゴシック" panose="020B0600070205080204" pitchFamily="34" charset="-128"/>
              </a:rPr>
              <a:t> pilot data </a:t>
            </a:r>
            <a:r>
              <a:rPr lang="hu-HU" altLang="en-US" dirty="0">
                <a:solidFill>
                  <a:srgbClr val="FF0000"/>
                </a:solidFill>
                <a:ea typeface="ＭＳ Ｐゴシック" panose="020B0600070205080204" pitchFamily="34" charset="-128"/>
              </a:rPr>
              <a:t>                      </a:t>
            </a:r>
            <a:r>
              <a:rPr lang="en-GB" altLang="en-US" dirty="0">
                <a:solidFill>
                  <a:srgbClr val="FF0000"/>
                </a:solidFill>
                <a:ea typeface="ＭＳ Ｐゴシック" panose="020B0600070205080204" pitchFamily="34" charset="-128"/>
              </a:rPr>
              <a:t>(will not be representative</a:t>
            </a:r>
            <a:r>
              <a:rPr lang="hu-HU" altLang="en-US" dirty="0">
                <a:solidFill>
                  <a:srgbClr val="FF0000"/>
                </a:solidFill>
                <a:ea typeface="ＭＳ Ｐゴシック" panose="020B0600070205080204" pitchFamily="34" charset="-128"/>
              </a:rPr>
              <a:t>,</a:t>
            </a:r>
            <a:r>
              <a:rPr lang="en-GB" altLang="en-US" dirty="0">
                <a:solidFill>
                  <a:srgbClr val="FF0000"/>
                </a:solidFill>
                <a:ea typeface="ＭＳ Ｐゴシック" panose="020B0600070205080204" pitchFamily="34" charset="-128"/>
              </a:rPr>
              <a:t> but will illustrate the point)</a:t>
            </a:r>
          </a:p>
          <a:p>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6</a:t>
            </a:fld>
            <a:endParaRPr lang="en-GB" dirty="0"/>
          </a:p>
        </p:txBody>
      </p:sp>
    </p:spTree>
    <p:extLst>
      <p:ext uri="{BB962C8B-B14F-4D97-AF65-F5344CB8AC3E}">
        <p14:creationId xmlns:p14="http://schemas.microsoft.com/office/powerpoint/2010/main" val="15152241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56A220EE-2D41-40BA-902F-75245BA7FEB6}"/>
              </a:ext>
            </a:extLst>
          </p:cNvPr>
          <p:cNvSpPr>
            <a:spLocks noGrp="1" noChangeArrowheads="1"/>
          </p:cNvSpPr>
          <p:nvPr>
            <p:ph type="title"/>
          </p:nvPr>
        </p:nvSpPr>
        <p:spPr>
          <a:xfrm>
            <a:off x="431801" y="270456"/>
            <a:ext cx="6587307" cy="809044"/>
          </a:xfrm>
        </p:spPr>
        <p:txBody>
          <a:bodyPr/>
          <a:lstStyle/>
          <a:p>
            <a:r>
              <a:rPr lang="en-US" altLang="en-US" dirty="0">
                <a:ea typeface="ＭＳ Ｐゴシック" panose="020B0600070205080204" pitchFamily="34" charset="-128"/>
              </a:rPr>
              <a:t>Distribution of HAI prevalence by country</a:t>
            </a:r>
            <a:br>
              <a:rPr lang="en-US" altLang="en-US" dirty="0">
                <a:ea typeface="ＭＳ Ｐゴシック" panose="020B0600070205080204" pitchFamily="34" charset="-128"/>
              </a:rPr>
            </a:br>
            <a:r>
              <a:rPr lang="en-US" altLang="en-US" sz="2000" dirty="0">
                <a:ea typeface="ＭＳ Ｐゴシック" panose="020B0600070205080204" pitchFamily="34" charset="-128"/>
              </a:rPr>
              <a:t>Patients with HAI: </a:t>
            </a:r>
            <a:r>
              <a:rPr lang="en-GB" altLang="en-US" sz="2000" dirty="0">
                <a:ea typeface="ＭＳ Ｐゴシック" panose="020B0600070205080204" pitchFamily="34" charset="-128"/>
              </a:rPr>
              <a:t>6.0%</a:t>
            </a:r>
            <a:r>
              <a:rPr lang="hu-HU" altLang="en-US" sz="2000" dirty="0">
                <a:ea typeface="ＭＳ Ｐゴシック" panose="020B0600070205080204" pitchFamily="34" charset="-128"/>
              </a:rPr>
              <a:t> (</a:t>
            </a:r>
            <a:r>
              <a:rPr lang="en-GB" altLang="en-US" sz="2000" dirty="0">
                <a:ea typeface="ＭＳ Ｐゴシック" panose="020B0600070205080204" pitchFamily="34" charset="-128"/>
              </a:rPr>
              <a:t>95% CI</a:t>
            </a:r>
            <a:r>
              <a:rPr lang="hu-HU" altLang="en-US" sz="2000" dirty="0">
                <a:ea typeface="ＭＳ Ｐゴシック" panose="020B0600070205080204" pitchFamily="34" charset="-128"/>
              </a:rPr>
              <a:t>:</a:t>
            </a:r>
            <a:r>
              <a:rPr lang="en-GB" altLang="en-US" sz="2000" dirty="0">
                <a:ea typeface="ＭＳ Ｐゴシック" panose="020B0600070205080204" pitchFamily="34" charset="-128"/>
              </a:rPr>
              <a:t> 5.7–6.3%</a:t>
            </a:r>
            <a:r>
              <a:rPr lang="hu-HU" altLang="en-US" sz="2000" dirty="0">
                <a:ea typeface="ＭＳ Ｐゴシック" panose="020B0600070205080204" pitchFamily="34" charset="-128"/>
              </a:rPr>
              <a:t>)</a:t>
            </a:r>
            <a:br>
              <a:rPr lang="en-US" altLang="en-US" sz="2000" dirty="0">
                <a:ea typeface="ＭＳ Ｐゴシック" panose="020B0600070205080204" pitchFamily="34" charset="-128"/>
              </a:rPr>
            </a:br>
            <a:endParaRPr lang="en-US" altLang="en-US" sz="2000" dirty="0">
              <a:ea typeface="ＭＳ Ｐゴシック" panose="020B0600070205080204" pitchFamily="34" charset="-128"/>
            </a:endParaRPr>
          </a:p>
        </p:txBody>
      </p:sp>
      <p:pic>
        <p:nvPicPr>
          <p:cNvPr id="15363" name="Content Placeholder 3">
            <a:extLst>
              <a:ext uri="{FF2B5EF4-FFF2-40B4-BE49-F238E27FC236}">
                <a16:creationId xmlns:a16="http://schemas.microsoft.com/office/drawing/2014/main" id="{D3B11701-A349-494A-A249-395A223E3F00}"/>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7019108" y="0"/>
            <a:ext cx="5172892" cy="6863606"/>
          </a:xfrm>
        </p:spPr>
      </p:pic>
    </p:spTree>
    <p:extLst>
      <p:ext uri="{BB962C8B-B14F-4D97-AF65-F5344CB8AC3E}">
        <p14:creationId xmlns:p14="http://schemas.microsoft.com/office/powerpoint/2010/main" val="25079749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ea typeface="ＭＳ Ｐゴシック" panose="020B0600070205080204" pitchFamily="34" charset="-128"/>
              </a:rPr>
              <a:t>Sample </a:t>
            </a:r>
            <a:r>
              <a:rPr lang="hu-HU" altLang="en-US" dirty="0">
                <a:ea typeface="ＭＳ Ｐゴシック" panose="020B0600070205080204" pitchFamily="34" charset="-128"/>
              </a:rPr>
              <a:t>h</a:t>
            </a:r>
            <a:r>
              <a:rPr lang="en-GB" altLang="en-US" dirty="0" err="1">
                <a:ea typeface="ＭＳ Ｐゴシック" panose="020B0600070205080204" pitchFamily="34" charset="-128"/>
              </a:rPr>
              <a:t>ospital</a:t>
            </a:r>
            <a:r>
              <a:rPr lang="en-GB" altLang="en-US" dirty="0">
                <a:ea typeface="ＭＳ Ｐゴシック" panose="020B0600070205080204" pitchFamily="34" charset="-128"/>
              </a:rPr>
              <a:t> </a:t>
            </a:r>
            <a:r>
              <a:rPr lang="hu-HU" altLang="en-US" dirty="0">
                <a:ea typeface="ＭＳ Ｐゴシック" panose="020B0600070205080204" pitchFamily="34" charset="-128"/>
              </a:rPr>
              <a:t>r</a:t>
            </a:r>
            <a:r>
              <a:rPr lang="en-GB" altLang="en-US" dirty="0" err="1">
                <a:ea typeface="ＭＳ Ｐゴシック" panose="020B0600070205080204" pitchFamily="34" charset="-128"/>
              </a:rPr>
              <a:t>eport</a:t>
            </a:r>
            <a:r>
              <a:rPr lang="en-GB" altLang="en-US" dirty="0">
                <a:ea typeface="ＭＳ Ｐゴシック" panose="020B0600070205080204" pitchFamily="34" charset="-128"/>
              </a:rPr>
              <a:t> for HAI prevalence: </a:t>
            </a:r>
            <a:r>
              <a:rPr lang="hu-HU" altLang="en-US" dirty="0">
                <a:ea typeface="ＭＳ Ｐゴシック" panose="020B0600070205080204" pitchFamily="34" charset="-128"/>
              </a:rPr>
              <a:t>                                  </a:t>
            </a:r>
            <a:r>
              <a:rPr lang="en-GB" altLang="en-US" dirty="0">
                <a:ea typeface="ＭＳ Ｐゴシック" panose="020B0600070205080204" pitchFamily="34" charset="-128"/>
              </a:rPr>
              <a:t>HAI types and prevalence by type</a:t>
            </a:r>
            <a:endParaRPr lang="en-GB" dirty="0"/>
          </a:p>
        </p:txBody>
      </p:sp>
      <p:sp>
        <p:nvSpPr>
          <p:cNvPr id="4" name="Slide Number Placeholder 3"/>
          <p:cNvSpPr>
            <a:spLocks noGrp="1"/>
          </p:cNvSpPr>
          <p:nvPr>
            <p:ph type="sldNum" sz="quarter" idx="10"/>
          </p:nvPr>
        </p:nvSpPr>
        <p:spPr/>
        <p:txBody>
          <a:bodyPr/>
          <a:lstStyle/>
          <a:p>
            <a:fld id="{0580567E-5E8F-47A5-90DF-8BFEB1A71525}" type="slidenum">
              <a:rPr lang="en-GB" smtClean="0"/>
              <a:pPr/>
              <a:t>8</a:t>
            </a:fld>
            <a:endParaRPr lang="en-GB" dirty="0"/>
          </a:p>
        </p:txBody>
      </p:sp>
      <p:graphicFrame>
        <p:nvGraphicFramePr>
          <p:cNvPr id="5" name="Content Placeholder 3">
            <a:extLst>
              <a:ext uri="{FF2B5EF4-FFF2-40B4-BE49-F238E27FC236}">
                <a16:creationId xmlns:a16="http://schemas.microsoft.com/office/drawing/2014/main" id="{06555485-8926-4E62-9474-AE0154F3E2ED}"/>
              </a:ext>
            </a:extLst>
          </p:cNvPr>
          <p:cNvGraphicFramePr>
            <a:graphicFrameLocks noGrp="1"/>
          </p:cNvGraphicFramePr>
          <p:nvPr>
            <p:ph idx="1"/>
            <p:extLst>
              <p:ext uri="{D42A27DB-BD31-4B8C-83A1-F6EECF244321}">
                <p14:modId xmlns:p14="http://schemas.microsoft.com/office/powerpoint/2010/main" val="3754807430"/>
              </p:ext>
            </p:extLst>
          </p:nvPr>
        </p:nvGraphicFramePr>
        <p:xfrm>
          <a:off x="649357" y="1755775"/>
          <a:ext cx="9734481" cy="3360740"/>
        </p:xfrm>
        <a:graphic>
          <a:graphicData uri="http://schemas.openxmlformats.org/drawingml/2006/table">
            <a:tbl>
              <a:tblPr firstRow="1" bandRow="1">
                <a:tableStyleId>{5C22544A-7EE6-4342-B048-85BDC9FD1C3A}</a:tableStyleId>
              </a:tblPr>
              <a:tblGrid>
                <a:gridCol w="4666099">
                  <a:extLst>
                    <a:ext uri="{9D8B030D-6E8A-4147-A177-3AD203B41FA5}">
                      <a16:colId xmlns:a16="http://schemas.microsoft.com/office/drawing/2014/main" val="20000"/>
                    </a:ext>
                  </a:extLst>
                </a:gridCol>
                <a:gridCol w="858728">
                  <a:extLst>
                    <a:ext uri="{9D8B030D-6E8A-4147-A177-3AD203B41FA5}">
                      <a16:colId xmlns:a16="http://schemas.microsoft.com/office/drawing/2014/main" val="20001"/>
                    </a:ext>
                  </a:extLst>
                </a:gridCol>
                <a:gridCol w="2089917">
                  <a:extLst>
                    <a:ext uri="{9D8B030D-6E8A-4147-A177-3AD203B41FA5}">
                      <a16:colId xmlns:a16="http://schemas.microsoft.com/office/drawing/2014/main" val="20002"/>
                    </a:ext>
                  </a:extLst>
                </a:gridCol>
                <a:gridCol w="1044959">
                  <a:extLst>
                    <a:ext uri="{9D8B030D-6E8A-4147-A177-3AD203B41FA5}">
                      <a16:colId xmlns:a16="http://schemas.microsoft.com/office/drawing/2014/main" val="20003"/>
                    </a:ext>
                  </a:extLst>
                </a:gridCol>
                <a:gridCol w="1074778">
                  <a:extLst>
                    <a:ext uri="{9D8B030D-6E8A-4147-A177-3AD203B41FA5}">
                      <a16:colId xmlns:a16="http://schemas.microsoft.com/office/drawing/2014/main" val="20004"/>
                    </a:ext>
                  </a:extLst>
                </a:gridCol>
              </a:tblGrid>
              <a:tr h="336074">
                <a:tc>
                  <a:txBody>
                    <a:bodyPr/>
                    <a:lstStyle/>
                    <a:p>
                      <a:pPr algn="l" fontAlgn="b"/>
                      <a:r>
                        <a:rPr lang="en-GB" sz="1800" b="1" i="0" u="none" strike="noStrike" dirty="0">
                          <a:latin typeface="Tahoma"/>
                        </a:rPr>
                        <a:t> </a:t>
                      </a:r>
                    </a:p>
                  </a:txBody>
                  <a:tcPr marL="9526" marR="9526" marT="9523" marB="0" anchor="b"/>
                </a:tc>
                <a:tc>
                  <a:txBody>
                    <a:bodyPr/>
                    <a:lstStyle/>
                    <a:p>
                      <a:pPr algn="r" fontAlgn="b"/>
                      <a:r>
                        <a:rPr lang="en-GB" sz="1800" b="0" i="0" u="none" strike="noStrike" dirty="0">
                          <a:solidFill>
                            <a:srgbClr val="000080"/>
                          </a:solidFill>
                          <a:latin typeface="Tahoma"/>
                        </a:rPr>
                        <a:t>N pts</a:t>
                      </a:r>
                    </a:p>
                  </a:txBody>
                  <a:tcPr marL="9526" marR="9526" marT="9523" marB="0" anchor="b"/>
                </a:tc>
                <a:tc>
                  <a:txBody>
                    <a:bodyPr/>
                    <a:lstStyle/>
                    <a:p>
                      <a:pPr algn="r" fontAlgn="b"/>
                      <a:r>
                        <a:rPr lang="en-GB" sz="1800" b="0" i="0" u="none" strike="noStrike" dirty="0">
                          <a:solidFill>
                            <a:srgbClr val="000080"/>
                          </a:solidFill>
                          <a:latin typeface="Tahoma"/>
                        </a:rPr>
                        <a:t>Pr% (95%CI)</a:t>
                      </a:r>
                    </a:p>
                  </a:txBody>
                  <a:tcPr marL="9526" marR="9526" marT="9523" marB="0" anchor="b"/>
                </a:tc>
                <a:tc>
                  <a:txBody>
                    <a:bodyPr/>
                    <a:lstStyle/>
                    <a:p>
                      <a:pPr algn="r" fontAlgn="b"/>
                      <a:r>
                        <a:rPr lang="en-GB" sz="1800" b="0" i="0" u="none" strike="noStrike" dirty="0">
                          <a:solidFill>
                            <a:srgbClr val="000080"/>
                          </a:solidFill>
                          <a:latin typeface="Tahoma"/>
                        </a:rPr>
                        <a:t>N HAI</a:t>
                      </a:r>
                    </a:p>
                  </a:txBody>
                  <a:tcPr marL="9526" marR="9526" marT="9523" marB="0" anchor="b"/>
                </a:tc>
                <a:tc>
                  <a:txBody>
                    <a:bodyPr/>
                    <a:lstStyle/>
                    <a:p>
                      <a:pPr algn="r" fontAlgn="b"/>
                      <a:r>
                        <a:rPr lang="en-GB" sz="1800" b="0" i="0" u="none" strike="noStrike" dirty="0" err="1">
                          <a:solidFill>
                            <a:srgbClr val="000080"/>
                          </a:solidFill>
                          <a:latin typeface="Tahoma"/>
                        </a:rPr>
                        <a:t>Rel</a:t>
                      </a:r>
                      <a:r>
                        <a:rPr lang="en-GB" sz="1800" b="0" i="0" u="none" strike="noStrike" dirty="0">
                          <a:solidFill>
                            <a:srgbClr val="000080"/>
                          </a:solidFill>
                          <a:latin typeface="Tahoma"/>
                        </a:rPr>
                        <a:t>%</a:t>
                      </a:r>
                    </a:p>
                  </a:txBody>
                  <a:tcPr marL="9526" marR="9526" marT="9523" marB="0" anchor="b"/>
                </a:tc>
                <a:extLst>
                  <a:ext uri="{0D108BD9-81ED-4DB2-BD59-A6C34878D82A}">
                    <a16:rowId xmlns:a16="http://schemas.microsoft.com/office/drawing/2014/main" val="10000"/>
                  </a:ext>
                </a:extLst>
              </a:tr>
              <a:tr h="336074">
                <a:tc>
                  <a:txBody>
                    <a:bodyPr/>
                    <a:lstStyle/>
                    <a:p>
                      <a:pPr algn="l" fontAlgn="b"/>
                      <a:r>
                        <a:rPr lang="en-GB" sz="1800" b="1" i="0" u="none" strike="noStrike" dirty="0">
                          <a:latin typeface="Tahoma"/>
                        </a:rPr>
                        <a:t>Total</a:t>
                      </a:r>
                    </a:p>
                  </a:txBody>
                  <a:tcPr marL="9526" marR="9526" marT="9523" marB="0" anchor="b"/>
                </a:tc>
                <a:tc>
                  <a:txBody>
                    <a:bodyPr/>
                    <a:lstStyle/>
                    <a:p>
                      <a:pPr algn="r" fontAlgn="b"/>
                      <a:r>
                        <a:rPr lang="en-GB" sz="1800" b="1" i="0" u="none" strike="noStrike" dirty="0">
                          <a:solidFill>
                            <a:srgbClr val="000080"/>
                          </a:solidFill>
                          <a:latin typeface="Tahoma"/>
                        </a:rPr>
                        <a:t>10</a:t>
                      </a:r>
                    </a:p>
                  </a:txBody>
                  <a:tcPr marL="9526" marR="9526" marT="9523" marB="0" anchor="b"/>
                </a:tc>
                <a:tc>
                  <a:txBody>
                    <a:bodyPr/>
                    <a:lstStyle/>
                    <a:p>
                      <a:pPr algn="r" fontAlgn="b"/>
                      <a:r>
                        <a:rPr lang="en-GB" sz="1800" b="1" i="0" u="none" strike="noStrike" dirty="0">
                          <a:solidFill>
                            <a:srgbClr val="000080"/>
                          </a:solidFill>
                          <a:latin typeface="Tahoma"/>
                        </a:rPr>
                        <a:t> 2.7% (1.3-5.0)</a:t>
                      </a:r>
                    </a:p>
                  </a:txBody>
                  <a:tcPr marL="9526" marR="9526" marT="9523" marB="0" anchor="b"/>
                </a:tc>
                <a:tc>
                  <a:txBody>
                    <a:bodyPr/>
                    <a:lstStyle/>
                    <a:p>
                      <a:pPr algn="r" fontAlgn="b"/>
                      <a:r>
                        <a:rPr lang="en-GB" sz="1800" b="1" i="0" u="none" strike="noStrike" dirty="0">
                          <a:solidFill>
                            <a:srgbClr val="000080"/>
                          </a:solidFill>
                          <a:latin typeface="Tahoma"/>
                        </a:rPr>
                        <a:t>10</a:t>
                      </a:r>
                    </a:p>
                  </a:txBody>
                  <a:tcPr marL="9526" marR="9526" marT="9523" marB="0" anchor="b"/>
                </a:tc>
                <a:tc>
                  <a:txBody>
                    <a:bodyPr/>
                    <a:lstStyle/>
                    <a:p>
                      <a:pPr algn="r" fontAlgn="b"/>
                      <a:r>
                        <a:rPr lang="en-GB" sz="1800" b="1" i="0" u="none" strike="noStrike">
                          <a:solidFill>
                            <a:srgbClr val="000080"/>
                          </a:solidFill>
                          <a:latin typeface="Tahoma"/>
                        </a:rPr>
                        <a:t>100%</a:t>
                      </a:r>
                    </a:p>
                  </a:txBody>
                  <a:tcPr marL="9526" marR="9526" marT="9523" marB="0" anchor="b"/>
                </a:tc>
                <a:extLst>
                  <a:ext uri="{0D108BD9-81ED-4DB2-BD59-A6C34878D82A}">
                    <a16:rowId xmlns:a16="http://schemas.microsoft.com/office/drawing/2014/main" val="10001"/>
                  </a:ext>
                </a:extLst>
              </a:tr>
              <a:tr h="336074">
                <a:tc>
                  <a:txBody>
                    <a:bodyPr/>
                    <a:lstStyle/>
                    <a:p>
                      <a:pPr algn="l" fontAlgn="b"/>
                      <a:r>
                        <a:rPr lang="en-GB" sz="1800" b="0" i="0" u="none" strike="noStrike" dirty="0">
                          <a:latin typeface="Tahoma"/>
                        </a:rPr>
                        <a:t>Pneumonia (PN1-PN5)</a:t>
                      </a:r>
                    </a:p>
                  </a:txBody>
                  <a:tcPr marL="9526" marR="9526" marT="9523" marB="0" anchor="b"/>
                </a:tc>
                <a:tc>
                  <a:txBody>
                    <a:bodyPr/>
                    <a:lstStyle/>
                    <a:p>
                      <a:pPr algn="r" fontAlgn="b"/>
                      <a:r>
                        <a:rPr lang="en-GB" sz="1800" b="0" i="0" u="none" strike="noStrike" dirty="0">
                          <a:solidFill>
                            <a:srgbClr val="000080"/>
                          </a:solidFill>
                          <a:latin typeface="Tahoma"/>
                        </a:rPr>
                        <a:t>2</a:t>
                      </a:r>
                    </a:p>
                  </a:txBody>
                  <a:tcPr marL="9526" marR="9526" marT="9523" marB="0" anchor="b"/>
                </a:tc>
                <a:tc>
                  <a:txBody>
                    <a:bodyPr/>
                    <a:lstStyle/>
                    <a:p>
                      <a:pPr algn="r" fontAlgn="b"/>
                      <a:r>
                        <a:rPr lang="en-GB" sz="1800" b="0" i="0" u="none" strike="noStrike">
                          <a:solidFill>
                            <a:srgbClr val="000080"/>
                          </a:solidFill>
                          <a:latin typeface="Tahoma"/>
                        </a:rPr>
                        <a:t> 0.5% (0.1-2.0)</a:t>
                      </a:r>
                    </a:p>
                  </a:txBody>
                  <a:tcPr marL="9526" marR="9526" marT="9523" marB="0" anchor="b"/>
                </a:tc>
                <a:tc>
                  <a:txBody>
                    <a:bodyPr/>
                    <a:lstStyle/>
                    <a:p>
                      <a:pPr algn="r" fontAlgn="b"/>
                      <a:r>
                        <a:rPr lang="en-GB" sz="1800" b="0" i="0" u="none" strike="noStrike" dirty="0">
                          <a:solidFill>
                            <a:srgbClr val="000080"/>
                          </a:solidFill>
                          <a:latin typeface="Tahoma"/>
                        </a:rPr>
                        <a:t>2</a:t>
                      </a:r>
                    </a:p>
                  </a:txBody>
                  <a:tcPr marL="9526" marR="9526" marT="9523" marB="0" anchor="b"/>
                </a:tc>
                <a:tc>
                  <a:txBody>
                    <a:bodyPr/>
                    <a:lstStyle/>
                    <a:p>
                      <a:pPr algn="r" fontAlgn="b"/>
                      <a:r>
                        <a:rPr lang="en-GB" sz="1800" b="0" i="0" u="none" strike="noStrike" dirty="0">
                          <a:solidFill>
                            <a:srgbClr val="000080"/>
                          </a:solidFill>
                          <a:latin typeface="Tahoma"/>
                        </a:rPr>
                        <a:t>20.0%</a:t>
                      </a:r>
                    </a:p>
                  </a:txBody>
                  <a:tcPr marL="9526" marR="9526" marT="9523" marB="0" anchor="b"/>
                </a:tc>
                <a:extLst>
                  <a:ext uri="{0D108BD9-81ED-4DB2-BD59-A6C34878D82A}">
                    <a16:rowId xmlns:a16="http://schemas.microsoft.com/office/drawing/2014/main" val="10002"/>
                  </a:ext>
                </a:extLst>
              </a:tr>
              <a:tr h="336074">
                <a:tc>
                  <a:txBody>
                    <a:bodyPr/>
                    <a:lstStyle/>
                    <a:p>
                      <a:pPr algn="l" fontAlgn="b"/>
                      <a:r>
                        <a:rPr lang="en-GB" sz="1800" b="0" i="0" u="none" strike="noStrike" dirty="0">
                          <a:latin typeface="Tahoma"/>
                        </a:rPr>
                        <a:t>Surgical site infections</a:t>
                      </a:r>
                    </a:p>
                  </a:txBody>
                  <a:tcPr marL="9526" marR="9526" marT="9523" marB="0" anchor="b"/>
                </a:tc>
                <a:tc>
                  <a:txBody>
                    <a:bodyPr/>
                    <a:lstStyle/>
                    <a:p>
                      <a:pPr algn="r" fontAlgn="b"/>
                      <a:r>
                        <a:rPr lang="en-GB" sz="1800" b="0" i="0" u="none" strike="noStrike" dirty="0">
                          <a:solidFill>
                            <a:srgbClr val="000080"/>
                          </a:solidFill>
                          <a:latin typeface="Tahoma"/>
                        </a:rPr>
                        <a:t>3</a:t>
                      </a:r>
                    </a:p>
                  </a:txBody>
                  <a:tcPr marL="9526" marR="9526" marT="9523" marB="0" anchor="b"/>
                </a:tc>
                <a:tc>
                  <a:txBody>
                    <a:bodyPr/>
                    <a:lstStyle/>
                    <a:p>
                      <a:pPr algn="r" fontAlgn="b"/>
                      <a:r>
                        <a:rPr lang="en-GB" sz="1800" b="0" i="0" u="none" strike="noStrike">
                          <a:solidFill>
                            <a:srgbClr val="000080"/>
                          </a:solidFill>
                          <a:latin typeface="Tahoma"/>
                        </a:rPr>
                        <a:t> 0.8% (0.2-2.4)</a:t>
                      </a:r>
                    </a:p>
                  </a:txBody>
                  <a:tcPr marL="9526" marR="9526" marT="9523" marB="0" anchor="b"/>
                </a:tc>
                <a:tc>
                  <a:txBody>
                    <a:bodyPr/>
                    <a:lstStyle/>
                    <a:p>
                      <a:pPr algn="r" fontAlgn="b"/>
                      <a:r>
                        <a:rPr lang="en-GB" sz="1800" b="0" i="0" u="none" strike="noStrike">
                          <a:solidFill>
                            <a:srgbClr val="000080"/>
                          </a:solidFill>
                          <a:latin typeface="Tahoma"/>
                        </a:rPr>
                        <a:t>3</a:t>
                      </a:r>
                    </a:p>
                  </a:txBody>
                  <a:tcPr marL="9526" marR="9526" marT="9523" marB="0" anchor="b"/>
                </a:tc>
                <a:tc>
                  <a:txBody>
                    <a:bodyPr/>
                    <a:lstStyle/>
                    <a:p>
                      <a:pPr algn="r" fontAlgn="b"/>
                      <a:r>
                        <a:rPr lang="en-GB" sz="1800" b="0" i="0" u="none" strike="noStrike" dirty="0">
                          <a:solidFill>
                            <a:srgbClr val="000080"/>
                          </a:solidFill>
                          <a:latin typeface="Tahoma"/>
                        </a:rPr>
                        <a:t>30.0%</a:t>
                      </a:r>
                    </a:p>
                  </a:txBody>
                  <a:tcPr marL="9526" marR="9526" marT="9523" marB="0" anchor="b"/>
                </a:tc>
                <a:extLst>
                  <a:ext uri="{0D108BD9-81ED-4DB2-BD59-A6C34878D82A}">
                    <a16:rowId xmlns:a16="http://schemas.microsoft.com/office/drawing/2014/main" val="10003"/>
                  </a:ext>
                </a:extLst>
              </a:tr>
              <a:tr h="336074">
                <a:tc>
                  <a:txBody>
                    <a:bodyPr/>
                    <a:lstStyle/>
                    <a:p>
                      <a:pPr algn="l" fontAlgn="b"/>
                      <a:r>
                        <a:rPr lang="en-GB" sz="1800" b="0" i="0" u="none" strike="noStrike" dirty="0">
                          <a:latin typeface="Tahoma"/>
                        </a:rPr>
                        <a:t>Urinary tract infections</a:t>
                      </a:r>
                    </a:p>
                  </a:txBody>
                  <a:tcPr marL="9526" marR="9526" marT="9523" marB="0" anchor="b"/>
                </a:tc>
                <a:tc>
                  <a:txBody>
                    <a:bodyPr/>
                    <a:lstStyle/>
                    <a:p>
                      <a:pPr algn="r" fontAlgn="b"/>
                      <a:r>
                        <a:rPr lang="en-GB" sz="1800" b="0" i="0" u="none" strike="noStrike" dirty="0">
                          <a:solidFill>
                            <a:srgbClr val="000080"/>
                          </a:solidFill>
                          <a:latin typeface="Tahoma"/>
                        </a:rPr>
                        <a:t>1</a:t>
                      </a:r>
                    </a:p>
                  </a:txBody>
                  <a:tcPr marL="9526" marR="9526" marT="9523" marB="0" anchor="b"/>
                </a:tc>
                <a:tc>
                  <a:txBody>
                    <a:bodyPr/>
                    <a:lstStyle/>
                    <a:p>
                      <a:pPr algn="r" fontAlgn="b"/>
                      <a:r>
                        <a:rPr lang="en-GB" sz="1800" b="0" i="0" u="none" strike="noStrike">
                          <a:solidFill>
                            <a:srgbClr val="000080"/>
                          </a:solidFill>
                          <a:latin typeface="Tahoma"/>
                        </a:rPr>
                        <a:t> 0.3% (0.0-1.5)</a:t>
                      </a:r>
                    </a:p>
                  </a:txBody>
                  <a:tcPr marL="9526" marR="9526" marT="9523" marB="0" anchor="b"/>
                </a:tc>
                <a:tc>
                  <a:txBody>
                    <a:bodyPr/>
                    <a:lstStyle/>
                    <a:p>
                      <a:pPr algn="r" fontAlgn="b"/>
                      <a:r>
                        <a:rPr lang="en-GB" sz="1800" b="0" i="0" u="none" strike="noStrike">
                          <a:solidFill>
                            <a:srgbClr val="000080"/>
                          </a:solidFill>
                          <a:latin typeface="Tahoma"/>
                        </a:rPr>
                        <a:t>1</a:t>
                      </a:r>
                    </a:p>
                  </a:txBody>
                  <a:tcPr marL="9526" marR="9526" marT="9523" marB="0" anchor="b"/>
                </a:tc>
                <a:tc>
                  <a:txBody>
                    <a:bodyPr/>
                    <a:lstStyle/>
                    <a:p>
                      <a:pPr algn="r" fontAlgn="b"/>
                      <a:r>
                        <a:rPr lang="en-GB" sz="1800" b="0" i="0" u="none" strike="noStrike" dirty="0">
                          <a:solidFill>
                            <a:srgbClr val="000080"/>
                          </a:solidFill>
                          <a:latin typeface="Tahoma"/>
                        </a:rPr>
                        <a:t>10.0%</a:t>
                      </a:r>
                    </a:p>
                  </a:txBody>
                  <a:tcPr marL="9526" marR="9526" marT="9523" marB="0" anchor="b"/>
                </a:tc>
                <a:extLst>
                  <a:ext uri="{0D108BD9-81ED-4DB2-BD59-A6C34878D82A}">
                    <a16:rowId xmlns:a16="http://schemas.microsoft.com/office/drawing/2014/main" val="10004"/>
                  </a:ext>
                </a:extLst>
              </a:tr>
              <a:tr h="336074">
                <a:tc>
                  <a:txBody>
                    <a:bodyPr/>
                    <a:lstStyle/>
                    <a:p>
                      <a:pPr algn="l" fontAlgn="b"/>
                      <a:r>
                        <a:rPr lang="en-GB" sz="1800" b="0" i="0" u="none" strike="noStrike" dirty="0">
                          <a:latin typeface="Tahoma"/>
                        </a:rPr>
                        <a:t>  UTI-B</a:t>
                      </a:r>
                    </a:p>
                  </a:txBody>
                  <a:tcPr marL="9526" marR="9526" marT="9523" marB="0" anchor="b"/>
                </a:tc>
                <a:tc>
                  <a:txBody>
                    <a:bodyPr/>
                    <a:lstStyle/>
                    <a:p>
                      <a:pPr algn="r" fontAlgn="b"/>
                      <a:r>
                        <a:rPr lang="en-GB" sz="1800" b="0" i="0" u="none" strike="noStrike" dirty="0">
                          <a:solidFill>
                            <a:srgbClr val="000080"/>
                          </a:solidFill>
                          <a:latin typeface="Tahoma"/>
                        </a:rPr>
                        <a:t>1</a:t>
                      </a:r>
                    </a:p>
                  </a:txBody>
                  <a:tcPr marL="9526" marR="9526" marT="9523" marB="0" anchor="b"/>
                </a:tc>
                <a:tc>
                  <a:txBody>
                    <a:bodyPr/>
                    <a:lstStyle/>
                    <a:p>
                      <a:pPr algn="r" fontAlgn="b"/>
                      <a:r>
                        <a:rPr lang="en-GB" sz="1800" b="0" i="0" u="none" strike="noStrike" dirty="0">
                          <a:solidFill>
                            <a:srgbClr val="000080"/>
                          </a:solidFill>
                          <a:latin typeface="Tahoma"/>
                        </a:rPr>
                        <a:t> 0.3% (0.0-1.5)</a:t>
                      </a:r>
                    </a:p>
                  </a:txBody>
                  <a:tcPr marL="9526" marR="9526" marT="9523" marB="0" anchor="b"/>
                </a:tc>
                <a:tc>
                  <a:txBody>
                    <a:bodyPr/>
                    <a:lstStyle/>
                    <a:p>
                      <a:pPr algn="r" fontAlgn="b"/>
                      <a:r>
                        <a:rPr lang="en-GB" sz="1800" b="0" i="0" u="none" strike="noStrike">
                          <a:solidFill>
                            <a:srgbClr val="000080"/>
                          </a:solidFill>
                          <a:latin typeface="Tahoma"/>
                        </a:rPr>
                        <a:t>1</a:t>
                      </a:r>
                    </a:p>
                  </a:txBody>
                  <a:tcPr marL="9526" marR="9526" marT="9523" marB="0" anchor="b"/>
                </a:tc>
                <a:tc>
                  <a:txBody>
                    <a:bodyPr/>
                    <a:lstStyle/>
                    <a:p>
                      <a:pPr algn="r" fontAlgn="b"/>
                      <a:r>
                        <a:rPr lang="en-GB" sz="1800" b="0" i="0" u="none" strike="noStrike" dirty="0">
                          <a:solidFill>
                            <a:srgbClr val="000080"/>
                          </a:solidFill>
                          <a:latin typeface="Tahoma"/>
                        </a:rPr>
                        <a:t>10.0%</a:t>
                      </a:r>
                    </a:p>
                  </a:txBody>
                  <a:tcPr marL="9526" marR="9526" marT="9523" marB="0" anchor="b"/>
                </a:tc>
                <a:extLst>
                  <a:ext uri="{0D108BD9-81ED-4DB2-BD59-A6C34878D82A}">
                    <a16:rowId xmlns:a16="http://schemas.microsoft.com/office/drawing/2014/main" val="10005"/>
                  </a:ext>
                </a:extLst>
              </a:tr>
              <a:tr h="336074">
                <a:tc>
                  <a:txBody>
                    <a:bodyPr/>
                    <a:lstStyle/>
                    <a:p>
                      <a:pPr algn="l" fontAlgn="b"/>
                      <a:r>
                        <a:rPr lang="en-GB" sz="1800" b="0" i="0" u="none" strike="noStrike">
                          <a:latin typeface="Tahoma"/>
                        </a:rPr>
                        <a:t>Bloodstream infections</a:t>
                      </a:r>
                    </a:p>
                  </a:txBody>
                  <a:tcPr marL="9526" marR="9526" marT="9523" marB="0" anchor="b"/>
                </a:tc>
                <a:tc>
                  <a:txBody>
                    <a:bodyPr/>
                    <a:lstStyle/>
                    <a:p>
                      <a:pPr algn="r" fontAlgn="b"/>
                      <a:r>
                        <a:rPr lang="en-GB" sz="1800" b="0" i="0" u="none" strike="noStrike">
                          <a:solidFill>
                            <a:srgbClr val="000080"/>
                          </a:solidFill>
                          <a:latin typeface="Tahoma"/>
                        </a:rPr>
                        <a:t>1</a:t>
                      </a:r>
                    </a:p>
                  </a:txBody>
                  <a:tcPr marL="9526" marR="9526" marT="9523" marB="0" anchor="b"/>
                </a:tc>
                <a:tc>
                  <a:txBody>
                    <a:bodyPr/>
                    <a:lstStyle/>
                    <a:p>
                      <a:pPr algn="r" fontAlgn="b"/>
                      <a:r>
                        <a:rPr lang="en-GB" sz="1800" b="0" i="0" u="none" strike="noStrike" dirty="0">
                          <a:solidFill>
                            <a:srgbClr val="000080"/>
                          </a:solidFill>
                          <a:latin typeface="Tahoma"/>
                        </a:rPr>
                        <a:t> 0.3% (0.0-1.5)</a:t>
                      </a:r>
                    </a:p>
                  </a:txBody>
                  <a:tcPr marL="9526" marR="9526" marT="9523" marB="0" anchor="b"/>
                </a:tc>
                <a:tc>
                  <a:txBody>
                    <a:bodyPr/>
                    <a:lstStyle/>
                    <a:p>
                      <a:pPr algn="r" fontAlgn="b"/>
                      <a:r>
                        <a:rPr lang="en-GB" sz="1800" b="0" i="0" u="none" strike="noStrike">
                          <a:solidFill>
                            <a:srgbClr val="000080"/>
                          </a:solidFill>
                          <a:latin typeface="Tahoma"/>
                        </a:rPr>
                        <a:t>1</a:t>
                      </a:r>
                    </a:p>
                  </a:txBody>
                  <a:tcPr marL="9526" marR="9526" marT="9523" marB="0" anchor="b"/>
                </a:tc>
                <a:tc>
                  <a:txBody>
                    <a:bodyPr/>
                    <a:lstStyle/>
                    <a:p>
                      <a:pPr algn="r" fontAlgn="b"/>
                      <a:r>
                        <a:rPr lang="en-GB" sz="1800" b="0" i="0" u="none" strike="noStrike" dirty="0">
                          <a:solidFill>
                            <a:srgbClr val="000080"/>
                          </a:solidFill>
                          <a:latin typeface="Tahoma"/>
                        </a:rPr>
                        <a:t>10.0%</a:t>
                      </a:r>
                    </a:p>
                  </a:txBody>
                  <a:tcPr marL="9526" marR="9526" marT="9523" marB="0" anchor="b"/>
                </a:tc>
                <a:extLst>
                  <a:ext uri="{0D108BD9-81ED-4DB2-BD59-A6C34878D82A}">
                    <a16:rowId xmlns:a16="http://schemas.microsoft.com/office/drawing/2014/main" val="10006"/>
                  </a:ext>
                </a:extLst>
              </a:tr>
              <a:tr h="336074">
                <a:tc>
                  <a:txBody>
                    <a:bodyPr/>
                    <a:lstStyle/>
                    <a:p>
                      <a:pPr algn="l" fontAlgn="b"/>
                      <a:r>
                        <a:rPr lang="en-GB" sz="1800" b="0" i="0" u="none" strike="noStrike" dirty="0">
                          <a:latin typeface="Tahoma"/>
                        </a:rPr>
                        <a:t>  BSI, other than CRI3</a:t>
                      </a:r>
                    </a:p>
                  </a:txBody>
                  <a:tcPr marL="9526" marR="9526" marT="9523" marB="0" anchor="b"/>
                </a:tc>
                <a:tc>
                  <a:txBody>
                    <a:bodyPr/>
                    <a:lstStyle/>
                    <a:p>
                      <a:pPr algn="r" fontAlgn="b"/>
                      <a:r>
                        <a:rPr lang="en-GB" sz="1800" b="0" i="0" u="none" strike="noStrike">
                          <a:solidFill>
                            <a:srgbClr val="000080"/>
                          </a:solidFill>
                          <a:latin typeface="Tahoma"/>
                        </a:rPr>
                        <a:t>1</a:t>
                      </a:r>
                    </a:p>
                  </a:txBody>
                  <a:tcPr marL="9526" marR="9526" marT="9523" marB="0" anchor="b"/>
                </a:tc>
                <a:tc>
                  <a:txBody>
                    <a:bodyPr/>
                    <a:lstStyle/>
                    <a:p>
                      <a:pPr algn="r" fontAlgn="b"/>
                      <a:r>
                        <a:rPr lang="en-GB" sz="1800" b="0" i="0" u="none" strike="noStrike" dirty="0">
                          <a:solidFill>
                            <a:srgbClr val="000080"/>
                          </a:solidFill>
                          <a:latin typeface="Tahoma"/>
                        </a:rPr>
                        <a:t> 0.3% (0.0-1.5)</a:t>
                      </a:r>
                    </a:p>
                  </a:txBody>
                  <a:tcPr marL="9526" marR="9526" marT="9523" marB="0" anchor="b"/>
                </a:tc>
                <a:tc>
                  <a:txBody>
                    <a:bodyPr/>
                    <a:lstStyle/>
                    <a:p>
                      <a:pPr algn="r" fontAlgn="b"/>
                      <a:r>
                        <a:rPr lang="en-GB" sz="1800" b="0" i="0" u="none" strike="noStrike">
                          <a:solidFill>
                            <a:srgbClr val="000080"/>
                          </a:solidFill>
                          <a:latin typeface="Tahoma"/>
                        </a:rPr>
                        <a:t>1</a:t>
                      </a:r>
                    </a:p>
                  </a:txBody>
                  <a:tcPr marL="9526" marR="9526" marT="9523" marB="0" anchor="b"/>
                </a:tc>
                <a:tc>
                  <a:txBody>
                    <a:bodyPr/>
                    <a:lstStyle/>
                    <a:p>
                      <a:pPr algn="r" fontAlgn="b"/>
                      <a:r>
                        <a:rPr lang="en-GB" sz="1800" b="0" i="0" u="none" strike="noStrike" dirty="0">
                          <a:solidFill>
                            <a:srgbClr val="000080"/>
                          </a:solidFill>
                          <a:latin typeface="Tahoma"/>
                        </a:rPr>
                        <a:t>10.0%</a:t>
                      </a:r>
                    </a:p>
                  </a:txBody>
                  <a:tcPr marL="9526" marR="9526" marT="9523" marB="0" anchor="b"/>
                </a:tc>
                <a:extLst>
                  <a:ext uri="{0D108BD9-81ED-4DB2-BD59-A6C34878D82A}">
                    <a16:rowId xmlns:a16="http://schemas.microsoft.com/office/drawing/2014/main" val="10007"/>
                  </a:ext>
                </a:extLst>
              </a:tr>
              <a:tr h="336074">
                <a:tc>
                  <a:txBody>
                    <a:bodyPr/>
                    <a:lstStyle/>
                    <a:p>
                      <a:pPr algn="l" fontAlgn="b"/>
                      <a:r>
                        <a:rPr lang="en-GB" sz="1800" b="0" i="0" u="none" strike="noStrike">
                          <a:latin typeface="Tahoma"/>
                        </a:rPr>
                        <a:t>Gastro-intestinal system infections</a:t>
                      </a:r>
                    </a:p>
                  </a:txBody>
                  <a:tcPr marL="9526" marR="9526" marT="9523" marB="0" anchor="b"/>
                </a:tc>
                <a:tc>
                  <a:txBody>
                    <a:bodyPr/>
                    <a:lstStyle/>
                    <a:p>
                      <a:pPr algn="r" fontAlgn="b"/>
                      <a:r>
                        <a:rPr lang="en-GB" sz="1800" b="0" i="0" u="none" strike="noStrike">
                          <a:solidFill>
                            <a:srgbClr val="000080"/>
                          </a:solidFill>
                          <a:latin typeface="Tahoma"/>
                        </a:rPr>
                        <a:t>1</a:t>
                      </a:r>
                    </a:p>
                  </a:txBody>
                  <a:tcPr marL="9526" marR="9526" marT="9523" marB="0" anchor="b"/>
                </a:tc>
                <a:tc>
                  <a:txBody>
                    <a:bodyPr/>
                    <a:lstStyle/>
                    <a:p>
                      <a:pPr algn="r" fontAlgn="b"/>
                      <a:r>
                        <a:rPr lang="en-GB" sz="1800" b="0" i="0" u="none" strike="noStrike" dirty="0">
                          <a:solidFill>
                            <a:srgbClr val="000080"/>
                          </a:solidFill>
                          <a:latin typeface="Tahoma"/>
                        </a:rPr>
                        <a:t> 0.3% (0.0-1.5)</a:t>
                      </a:r>
                    </a:p>
                  </a:txBody>
                  <a:tcPr marL="9526" marR="9526" marT="9523" marB="0" anchor="b"/>
                </a:tc>
                <a:tc>
                  <a:txBody>
                    <a:bodyPr/>
                    <a:lstStyle/>
                    <a:p>
                      <a:pPr algn="r" fontAlgn="b"/>
                      <a:r>
                        <a:rPr lang="en-GB" sz="1800" b="0" i="0" u="none" strike="noStrike">
                          <a:solidFill>
                            <a:srgbClr val="000080"/>
                          </a:solidFill>
                          <a:latin typeface="Tahoma"/>
                        </a:rPr>
                        <a:t>1</a:t>
                      </a:r>
                    </a:p>
                  </a:txBody>
                  <a:tcPr marL="9526" marR="9526" marT="9523" marB="0" anchor="b"/>
                </a:tc>
                <a:tc>
                  <a:txBody>
                    <a:bodyPr/>
                    <a:lstStyle/>
                    <a:p>
                      <a:pPr algn="r" fontAlgn="b"/>
                      <a:r>
                        <a:rPr lang="en-GB" sz="1800" b="0" i="0" u="none" strike="noStrike" dirty="0">
                          <a:solidFill>
                            <a:srgbClr val="000080"/>
                          </a:solidFill>
                          <a:latin typeface="Tahoma"/>
                        </a:rPr>
                        <a:t>10.0%</a:t>
                      </a:r>
                    </a:p>
                  </a:txBody>
                  <a:tcPr marL="9526" marR="9526" marT="9523" marB="0" anchor="b"/>
                </a:tc>
                <a:extLst>
                  <a:ext uri="{0D108BD9-81ED-4DB2-BD59-A6C34878D82A}">
                    <a16:rowId xmlns:a16="http://schemas.microsoft.com/office/drawing/2014/main" val="10008"/>
                  </a:ext>
                </a:extLst>
              </a:tr>
              <a:tr h="336074">
                <a:tc>
                  <a:txBody>
                    <a:bodyPr/>
                    <a:lstStyle/>
                    <a:p>
                      <a:pPr algn="l" fontAlgn="b"/>
                      <a:r>
                        <a:rPr lang="en-GB" sz="1800" b="0" i="0" u="none" strike="noStrike">
                          <a:latin typeface="Tahoma"/>
                        </a:rPr>
                        <a:t>Skin and soft tissue infections</a:t>
                      </a:r>
                    </a:p>
                  </a:txBody>
                  <a:tcPr marL="9526" marR="9526" marT="9523" marB="0" anchor="b"/>
                </a:tc>
                <a:tc>
                  <a:txBody>
                    <a:bodyPr/>
                    <a:lstStyle/>
                    <a:p>
                      <a:pPr algn="r" fontAlgn="b"/>
                      <a:r>
                        <a:rPr lang="en-GB" sz="1800" b="0" i="0" u="none" strike="noStrike">
                          <a:solidFill>
                            <a:srgbClr val="000080"/>
                          </a:solidFill>
                          <a:latin typeface="Tahoma"/>
                        </a:rPr>
                        <a:t>1</a:t>
                      </a:r>
                    </a:p>
                  </a:txBody>
                  <a:tcPr marL="9526" marR="9526" marT="9523" marB="0" anchor="b"/>
                </a:tc>
                <a:tc>
                  <a:txBody>
                    <a:bodyPr/>
                    <a:lstStyle/>
                    <a:p>
                      <a:pPr algn="r" fontAlgn="b"/>
                      <a:r>
                        <a:rPr lang="en-GB" sz="1800" b="0" i="0" u="none" strike="noStrike" dirty="0">
                          <a:solidFill>
                            <a:srgbClr val="000080"/>
                          </a:solidFill>
                          <a:latin typeface="Tahoma"/>
                        </a:rPr>
                        <a:t> 0.3% (0.0-1.5)</a:t>
                      </a:r>
                    </a:p>
                  </a:txBody>
                  <a:tcPr marL="9526" marR="9526" marT="9523" marB="0" anchor="b"/>
                </a:tc>
                <a:tc>
                  <a:txBody>
                    <a:bodyPr/>
                    <a:lstStyle/>
                    <a:p>
                      <a:pPr algn="r" fontAlgn="b"/>
                      <a:r>
                        <a:rPr lang="en-GB" sz="1800" b="0" i="0" u="none" strike="noStrike" dirty="0">
                          <a:solidFill>
                            <a:srgbClr val="000080"/>
                          </a:solidFill>
                          <a:latin typeface="Tahoma"/>
                        </a:rPr>
                        <a:t>1</a:t>
                      </a:r>
                    </a:p>
                  </a:txBody>
                  <a:tcPr marL="9526" marR="9526" marT="9523" marB="0" anchor="b"/>
                </a:tc>
                <a:tc>
                  <a:txBody>
                    <a:bodyPr/>
                    <a:lstStyle/>
                    <a:p>
                      <a:pPr algn="r" fontAlgn="b"/>
                      <a:r>
                        <a:rPr lang="en-GB" sz="1800" b="0" i="0" u="none" strike="noStrike" dirty="0">
                          <a:solidFill>
                            <a:srgbClr val="000080"/>
                          </a:solidFill>
                          <a:latin typeface="Tahoma"/>
                        </a:rPr>
                        <a:t>10.0%</a:t>
                      </a:r>
                    </a:p>
                  </a:txBody>
                  <a:tcPr marL="9526" marR="9526" marT="9523" marB="0" anchor="b"/>
                </a:tc>
                <a:extLst>
                  <a:ext uri="{0D108BD9-81ED-4DB2-BD59-A6C34878D82A}">
                    <a16:rowId xmlns:a16="http://schemas.microsoft.com/office/drawing/2014/main" val="10009"/>
                  </a:ext>
                </a:extLst>
              </a:tr>
            </a:tbl>
          </a:graphicData>
        </a:graphic>
      </p:graphicFrame>
      <p:sp>
        <p:nvSpPr>
          <p:cNvPr id="6" name="Szövegdoboz 5">
            <a:extLst>
              <a:ext uri="{FF2B5EF4-FFF2-40B4-BE49-F238E27FC236}">
                <a16:creationId xmlns:a16="http://schemas.microsoft.com/office/drawing/2014/main" id="{53D7F743-D246-4A0D-B483-451BFB4566B2}"/>
              </a:ext>
            </a:extLst>
          </p:cNvPr>
          <p:cNvSpPr txBox="1"/>
          <p:nvPr/>
        </p:nvSpPr>
        <p:spPr>
          <a:xfrm>
            <a:off x="106018" y="6480015"/>
            <a:ext cx="9734480" cy="286232"/>
          </a:xfrm>
          <a:prstGeom prst="rect">
            <a:avLst/>
          </a:prstGeom>
          <a:noFill/>
        </p:spPr>
        <p:txBody>
          <a:bodyPr wrap="square" rtlCol="0">
            <a:spAutoFit/>
          </a:bodyPr>
          <a:lstStyle/>
          <a:p>
            <a:r>
              <a:rPr lang="hu-HU" sz="1400" dirty="0"/>
              <a:t>N: </a:t>
            </a:r>
            <a:r>
              <a:rPr lang="hu-HU" sz="1400" dirty="0" err="1"/>
              <a:t>number</a:t>
            </a:r>
            <a:r>
              <a:rPr lang="hu-HU" sz="1400" dirty="0"/>
              <a:t>, </a:t>
            </a:r>
            <a:r>
              <a:rPr lang="hu-HU" sz="1400" dirty="0" err="1"/>
              <a:t>pts</a:t>
            </a:r>
            <a:r>
              <a:rPr lang="hu-HU" sz="1400" dirty="0"/>
              <a:t>: </a:t>
            </a:r>
            <a:r>
              <a:rPr lang="hu-HU" sz="1400" dirty="0" err="1"/>
              <a:t>patients</a:t>
            </a:r>
            <a:r>
              <a:rPr lang="hu-HU" sz="1400" dirty="0"/>
              <a:t>, </a:t>
            </a:r>
            <a:r>
              <a:rPr lang="hu-HU" sz="1400" dirty="0" err="1"/>
              <a:t>Pr</a:t>
            </a:r>
            <a:r>
              <a:rPr lang="hu-HU" sz="1400" dirty="0"/>
              <a:t>: </a:t>
            </a:r>
            <a:r>
              <a:rPr lang="hu-HU" sz="1400" dirty="0" err="1"/>
              <a:t>prevalence</a:t>
            </a:r>
            <a:r>
              <a:rPr lang="hu-HU" sz="1400" dirty="0"/>
              <a:t>, CI: </a:t>
            </a:r>
            <a:r>
              <a:rPr lang="hu-HU" sz="1400" dirty="0" err="1"/>
              <a:t>confidence</a:t>
            </a:r>
            <a:r>
              <a:rPr lang="hu-HU" sz="1400" dirty="0"/>
              <a:t> </a:t>
            </a:r>
            <a:r>
              <a:rPr lang="hu-HU" sz="1400" dirty="0" err="1"/>
              <a:t>interval</a:t>
            </a:r>
            <a:r>
              <a:rPr lang="hu-HU" sz="1400" dirty="0"/>
              <a:t>, HAI: </a:t>
            </a:r>
            <a:r>
              <a:rPr lang="hu-HU" sz="1400" dirty="0" err="1"/>
              <a:t>healthcare-associated</a:t>
            </a:r>
            <a:r>
              <a:rPr lang="hu-HU" sz="1400" dirty="0"/>
              <a:t> </a:t>
            </a:r>
            <a:r>
              <a:rPr lang="hu-HU" sz="1400" dirty="0" err="1"/>
              <a:t>infection</a:t>
            </a:r>
            <a:r>
              <a:rPr lang="hu-HU" sz="1400" dirty="0"/>
              <a:t>, </a:t>
            </a:r>
            <a:r>
              <a:rPr lang="hu-HU" sz="1400" dirty="0" err="1"/>
              <a:t>Rel</a:t>
            </a:r>
            <a:r>
              <a:rPr lang="hu-HU" sz="1400" dirty="0"/>
              <a:t>: </a:t>
            </a:r>
            <a:r>
              <a:rPr lang="hu-HU" sz="1400" dirty="0" err="1"/>
              <a:t>relative</a:t>
            </a:r>
            <a:r>
              <a:rPr lang="hu-HU" sz="1400" dirty="0"/>
              <a:t> </a:t>
            </a:r>
          </a:p>
        </p:txBody>
      </p:sp>
    </p:spTree>
    <p:extLst>
      <p:ext uri="{BB962C8B-B14F-4D97-AF65-F5344CB8AC3E}">
        <p14:creationId xmlns:p14="http://schemas.microsoft.com/office/powerpoint/2010/main" val="637309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54BDF16F-4F55-471A-B286-98A3B9312C0E}"/>
              </a:ext>
            </a:extLst>
          </p:cNvPr>
          <p:cNvSpPr>
            <a:spLocks noGrp="1" noChangeArrowheads="1"/>
          </p:cNvSpPr>
          <p:nvPr>
            <p:ph type="title"/>
          </p:nvPr>
        </p:nvSpPr>
        <p:spPr/>
        <p:txBody>
          <a:bodyPr/>
          <a:lstStyle/>
          <a:p>
            <a:r>
              <a:rPr lang="en-GB" altLang="en-US" dirty="0">
                <a:ea typeface="ＭＳ Ｐゴシック" panose="020B0600070205080204" pitchFamily="34" charset="-128"/>
              </a:rPr>
              <a:t>Sample </a:t>
            </a:r>
            <a:r>
              <a:rPr lang="hu-HU" altLang="en-US" dirty="0">
                <a:ea typeface="ＭＳ Ｐゴシック" panose="020B0600070205080204" pitchFamily="34" charset="-128"/>
              </a:rPr>
              <a:t>h</a:t>
            </a:r>
            <a:r>
              <a:rPr lang="en-GB" altLang="en-US" dirty="0" err="1">
                <a:ea typeface="ＭＳ Ｐゴシック" panose="020B0600070205080204" pitchFamily="34" charset="-128"/>
              </a:rPr>
              <a:t>ospital</a:t>
            </a:r>
            <a:r>
              <a:rPr lang="en-GB" altLang="en-US" dirty="0">
                <a:ea typeface="ＭＳ Ｐゴシック" panose="020B0600070205080204" pitchFamily="34" charset="-128"/>
              </a:rPr>
              <a:t> </a:t>
            </a:r>
            <a:r>
              <a:rPr lang="hu-HU" altLang="en-US" dirty="0">
                <a:ea typeface="ＭＳ Ｐゴシック" panose="020B0600070205080204" pitchFamily="34" charset="-128"/>
              </a:rPr>
              <a:t>r</a:t>
            </a:r>
            <a:r>
              <a:rPr lang="en-GB" altLang="en-US" dirty="0" err="1">
                <a:ea typeface="ＭＳ Ｐゴシック" panose="020B0600070205080204" pitchFamily="34" charset="-128"/>
              </a:rPr>
              <a:t>eport</a:t>
            </a:r>
            <a:r>
              <a:rPr lang="en-GB" altLang="en-US" dirty="0">
                <a:ea typeface="ＭＳ Ｐゴシック" panose="020B0600070205080204" pitchFamily="34" charset="-128"/>
              </a:rPr>
              <a:t> for AM prevalence: </a:t>
            </a:r>
            <a:r>
              <a:rPr lang="hu-HU" altLang="en-US" dirty="0">
                <a:ea typeface="ＭＳ Ｐゴシック" panose="020B0600070205080204" pitchFamily="34" charset="-128"/>
              </a:rPr>
              <a:t>                                    </a:t>
            </a:r>
            <a:r>
              <a:rPr lang="nl-NL" altLang="en-US" dirty="0">
                <a:ea typeface="ＭＳ Ｐゴシック" panose="020B0600070205080204" pitchFamily="34" charset="-128"/>
              </a:rPr>
              <a:t>T</a:t>
            </a:r>
            <a:r>
              <a:rPr lang="en-GB" altLang="en-US" dirty="0" err="1">
                <a:ea typeface="ＭＳ Ｐゴシック" panose="020B0600070205080204" pitchFamily="34" charset="-128"/>
              </a:rPr>
              <a:t>otal</a:t>
            </a:r>
            <a:r>
              <a:rPr lang="en-GB" altLang="en-US" dirty="0">
                <a:ea typeface="ＭＳ Ｐゴシック" panose="020B0600070205080204" pitchFamily="34" charset="-128"/>
              </a:rPr>
              <a:t>, indication and route for AM</a:t>
            </a:r>
          </a:p>
        </p:txBody>
      </p:sp>
      <p:graphicFrame>
        <p:nvGraphicFramePr>
          <p:cNvPr id="5" name="Content Placeholder 3">
            <a:extLst>
              <a:ext uri="{FF2B5EF4-FFF2-40B4-BE49-F238E27FC236}">
                <a16:creationId xmlns:a16="http://schemas.microsoft.com/office/drawing/2014/main" id="{1078EF0C-0171-41AA-8467-EFCD2C7BAA79}"/>
              </a:ext>
            </a:extLst>
          </p:cNvPr>
          <p:cNvGraphicFramePr>
            <a:graphicFrameLocks noGrp="1"/>
          </p:cNvGraphicFramePr>
          <p:nvPr>
            <p:ph idx="1"/>
            <p:extLst>
              <p:ext uri="{D42A27DB-BD31-4B8C-83A1-F6EECF244321}">
                <p14:modId xmlns:p14="http://schemas.microsoft.com/office/powerpoint/2010/main" val="1970899712"/>
              </p:ext>
            </p:extLst>
          </p:nvPr>
        </p:nvGraphicFramePr>
        <p:xfrm>
          <a:off x="1156301" y="1084483"/>
          <a:ext cx="8869362" cy="5191130"/>
        </p:xfrm>
        <a:graphic>
          <a:graphicData uri="http://schemas.openxmlformats.org/drawingml/2006/table">
            <a:tbl>
              <a:tblPr firstRow="1" bandRow="1">
                <a:tableStyleId>{5C22544A-7EE6-4342-B048-85BDC9FD1C3A}</a:tableStyleId>
              </a:tblPr>
              <a:tblGrid>
                <a:gridCol w="3389195">
                  <a:extLst>
                    <a:ext uri="{9D8B030D-6E8A-4147-A177-3AD203B41FA5}">
                      <a16:colId xmlns:a16="http://schemas.microsoft.com/office/drawing/2014/main" val="20000"/>
                    </a:ext>
                  </a:extLst>
                </a:gridCol>
                <a:gridCol w="728869">
                  <a:extLst>
                    <a:ext uri="{9D8B030D-6E8A-4147-A177-3AD203B41FA5}">
                      <a16:colId xmlns:a16="http://schemas.microsoft.com/office/drawing/2014/main" val="395930506"/>
                    </a:ext>
                  </a:extLst>
                </a:gridCol>
                <a:gridCol w="2484972">
                  <a:extLst>
                    <a:ext uri="{9D8B030D-6E8A-4147-A177-3AD203B41FA5}">
                      <a16:colId xmlns:a16="http://schemas.microsoft.com/office/drawing/2014/main" val="190637084"/>
                    </a:ext>
                  </a:extLst>
                </a:gridCol>
                <a:gridCol w="1437414">
                  <a:extLst>
                    <a:ext uri="{9D8B030D-6E8A-4147-A177-3AD203B41FA5}">
                      <a16:colId xmlns:a16="http://schemas.microsoft.com/office/drawing/2014/main" val="367938760"/>
                    </a:ext>
                  </a:extLst>
                </a:gridCol>
                <a:gridCol w="828912">
                  <a:extLst>
                    <a:ext uri="{9D8B030D-6E8A-4147-A177-3AD203B41FA5}">
                      <a16:colId xmlns:a16="http://schemas.microsoft.com/office/drawing/2014/main" val="20005"/>
                    </a:ext>
                  </a:extLst>
                </a:gridCol>
              </a:tblGrid>
              <a:tr h="370795">
                <a:tc>
                  <a:txBody>
                    <a:bodyPr/>
                    <a:lstStyle/>
                    <a:p>
                      <a:pPr algn="l" fontAlgn="b"/>
                      <a:r>
                        <a:rPr lang="en-GB" sz="1600" b="1" i="0" u="none" strike="noStrike" dirty="0">
                          <a:latin typeface="Tahoma"/>
                        </a:rPr>
                        <a:t> </a:t>
                      </a:r>
                    </a:p>
                  </a:txBody>
                  <a:tcPr marL="9525" marR="9525" marT="9524" marB="0" anchor="b"/>
                </a:tc>
                <a:tc>
                  <a:txBody>
                    <a:bodyPr/>
                    <a:lstStyle/>
                    <a:p>
                      <a:pPr algn="ctr" fontAlgn="b"/>
                      <a:r>
                        <a:rPr lang="en-GB" sz="1600" b="0" i="0" u="none" strike="noStrike" dirty="0">
                          <a:solidFill>
                            <a:srgbClr val="000080"/>
                          </a:solidFill>
                          <a:latin typeface="Tahoma"/>
                        </a:rPr>
                        <a:t>N pts</a:t>
                      </a:r>
                    </a:p>
                  </a:txBody>
                  <a:tcPr marL="9525" marR="9525" marT="9524" marB="0" anchor="b"/>
                </a:tc>
                <a:tc>
                  <a:txBody>
                    <a:bodyPr/>
                    <a:lstStyle/>
                    <a:p>
                      <a:pPr algn="ctr"/>
                      <a:r>
                        <a:rPr lang="en-GB" sz="1600" b="0" i="0" u="none" strike="noStrike" dirty="0" err="1">
                          <a:solidFill>
                            <a:srgbClr val="000080"/>
                          </a:solidFill>
                          <a:latin typeface="Tahoma"/>
                        </a:rPr>
                        <a:t>Pr</a:t>
                      </a:r>
                      <a:r>
                        <a:rPr lang="en-GB" sz="1600" b="0" i="0" u="none" strike="noStrike" dirty="0">
                          <a:solidFill>
                            <a:srgbClr val="000080"/>
                          </a:solidFill>
                          <a:latin typeface="Tahoma"/>
                        </a:rPr>
                        <a:t>% (95%CI)</a:t>
                      </a:r>
                      <a:endParaRPr lang="hu-HU" dirty="0"/>
                    </a:p>
                  </a:txBody>
                  <a:tcPr marL="9525" marR="9525" marT="9524" marB="0" anchor="b"/>
                </a:tc>
                <a:tc>
                  <a:txBody>
                    <a:bodyPr/>
                    <a:lstStyle/>
                    <a:p>
                      <a:pPr algn="ctr"/>
                      <a:r>
                        <a:rPr lang="en-GB" sz="1600" b="0" i="0" u="none" strike="noStrike">
                          <a:solidFill>
                            <a:srgbClr val="000080"/>
                          </a:solidFill>
                          <a:latin typeface="Tahoma"/>
                        </a:rPr>
                        <a:t>N AM</a:t>
                      </a:r>
                      <a:endParaRPr lang="hu-HU" dirty="0"/>
                    </a:p>
                  </a:txBody>
                  <a:tcPr marL="9525" marR="9525" marT="9524" marB="0" anchor="b"/>
                </a:tc>
                <a:tc>
                  <a:txBody>
                    <a:bodyPr/>
                    <a:lstStyle/>
                    <a:p>
                      <a:pPr algn="ctr" fontAlgn="b"/>
                      <a:r>
                        <a:rPr lang="en-GB" sz="1600" b="0" i="0" u="none" strike="noStrike" dirty="0" err="1">
                          <a:solidFill>
                            <a:srgbClr val="000080"/>
                          </a:solidFill>
                          <a:latin typeface="Tahoma"/>
                        </a:rPr>
                        <a:t>Rel</a:t>
                      </a:r>
                      <a:r>
                        <a:rPr lang="en-GB" sz="1600" b="0" i="0" u="none" strike="noStrike" dirty="0">
                          <a:solidFill>
                            <a:srgbClr val="000080"/>
                          </a:solidFill>
                          <a:latin typeface="Tahoma"/>
                        </a:rPr>
                        <a:t>%</a:t>
                      </a:r>
                    </a:p>
                  </a:txBody>
                  <a:tcPr marL="9525" marR="9525" marT="9524" marB="0" anchor="b"/>
                </a:tc>
                <a:extLst>
                  <a:ext uri="{0D108BD9-81ED-4DB2-BD59-A6C34878D82A}">
                    <a16:rowId xmlns:a16="http://schemas.microsoft.com/office/drawing/2014/main" val="10000"/>
                  </a:ext>
                </a:extLst>
              </a:tr>
              <a:tr h="370795">
                <a:tc>
                  <a:txBody>
                    <a:bodyPr/>
                    <a:lstStyle/>
                    <a:p>
                      <a:pPr algn="l" fontAlgn="b"/>
                      <a:r>
                        <a:rPr lang="en-GB" sz="1600" b="0" i="0" u="none" strike="noStrike">
                          <a:latin typeface="Tahoma"/>
                        </a:rPr>
                        <a:t>Total</a:t>
                      </a:r>
                    </a:p>
                  </a:txBody>
                  <a:tcPr marL="9525" marR="9525" marT="9524" marB="0" anchor="b"/>
                </a:tc>
                <a:tc>
                  <a:txBody>
                    <a:bodyPr/>
                    <a:lstStyle/>
                    <a:p>
                      <a:pPr algn="r" fontAlgn="b"/>
                      <a:r>
                        <a:rPr lang="en-GB" sz="1600" b="0" i="0" u="none" strike="noStrike" dirty="0">
                          <a:solidFill>
                            <a:srgbClr val="000080"/>
                          </a:solidFill>
                          <a:latin typeface="Tahoma"/>
                        </a:rPr>
                        <a:t>104</a:t>
                      </a:r>
                    </a:p>
                  </a:txBody>
                  <a:tcPr marL="9525" marR="9525" marT="9524" marB="0" anchor="b"/>
                </a:tc>
                <a:tc>
                  <a:txBody>
                    <a:bodyPr/>
                    <a:lstStyle/>
                    <a:p>
                      <a:pPr algn="r"/>
                      <a:r>
                        <a:rPr lang="en-GB" sz="1600" b="0" i="0" u="none" strike="noStrike" dirty="0">
                          <a:solidFill>
                            <a:srgbClr val="000080"/>
                          </a:solidFill>
                          <a:latin typeface="Tahoma"/>
                        </a:rPr>
                        <a:t>28.1% (23.0-34.1)</a:t>
                      </a:r>
                      <a:endParaRPr lang="hu-HU" dirty="0"/>
                    </a:p>
                  </a:txBody>
                  <a:tcPr marL="9525" marR="9525" marT="9524" marB="0" anchor="b"/>
                </a:tc>
                <a:tc>
                  <a:txBody>
                    <a:bodyPr/>
                    <a:lstStyle/>
                    <a:p>
                      <a:pPr algn="r"/>
                      <a:r>
                        <a:rPr lang="en-GB" sz="1600" b="0" i="0" u="none" strike="noStrike" dirty="0">
                          <a:solidFill>
                            <a:srgbClr val="000080"/>
                          </a:solidFill>
                          <a:latin typeface="Arial"/>
                        </a:rPr>
                        <a:t>172</a:t>
                      </a:r>
                      <a:endParaRPr lang="hu-HU" dirty="0"/>
                    </a:p>
                  </a:txBody>
                  <a:tcPr marL="9525" marR="9525" marT="9524" marB="0" anchor="b"/>
                </a:tc>
                <a:tc>
                  <a:txBody>
                    <a:bodyPr/>
                    <a:lstStyle/>
                    <a:p>
                      <a:pPr algn="r" fontAlgn="b"/>
                      <a:r>
                        <a:rPr lang="en-GB" sz="1600" b="0" i="0" u="none" strike="noStrike">
                          <a:solidFill>
                            <a:srgbClr val="000080"/>
                          </a:solidFill>
                          <a:latin typeface="Arial"/>
                        </a:rPr>
                        <a:t>100.0%</a:t>
                      </a:r>
                    </a:p>
                  </a:txBody>
                  <a:tcPr marL="9525" marR="9525" marT="9524" marB="0" anchor="b"/>
                </a:tc>
                <a:extLst>
                  <a:ext uri="{0D108BD9-81ED-4DB2-BD59-A6C34878D82A}">
                    <a16:rowId xmlns:a16="http://schemas.microsoft.com/office/drawing/2014/main" val="10001"/>
                  </a:ext>
                </a:extLst>
              </a:tr>
              <a:tr h="370795">
                <a:tc gridSpan="5">
                  <a:txBody>
                    <a:bodyPr/>
                    <a:lstStyle/>
                    <a:p>
                      <a:pPr algn="l" fontAlgn="b"/>
                      <a:r>
                        <a:rPr lang="en-GB" sz="1600" b="1" i="1" u="none" strike="noStrike" dirty="0">
                          <a:latin typeface="Tahoma"/>
                        </a:rPr>
                        <a:t>Indication for antimicrobial use</a:t>
                      </a:r>
                    </a:p>
                  </a:txBody>
                  <a:tcPr marL="9525" marR="9525" marT="9524" marB="0" anchor="b"/>
                </a:tc>
                <a:tc hMerge="1">
                  <a:txBody>
                    <a:bodyPr/>
                    <a:lstStyle/>
                    <a:p>
                      <a:endParaRPr lang="hu-HU"/>
                    </a:p>
                  </a:txBody>
                  <a:tcPr/>
                </a:tc>
                <a:tc hMerge="1">
                  <a:txBody>
                    <a:bodyPr/>
                    <a:lstStyle/>
                    <a:p>
                      <a:endParaRPr lang="hu-HU"/>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10002"/>
                  </a:ext>
                </a:extLst>
              </a:tr>
              <a:tr h="370795">
                <a:tc>
                  <a:txBody>
                    <a:bodyPr/>
                    <a:lstStyle/>
                    <a:p>
                      <a:pPr algn="l" fontAlgn="b"/>
                      <a:r>
                        <a:rPr lang="en-GB" sz="1600" b="0" i="0" u="none" strike="noStrike" dirty="0">
                          <a:latin typeface="Tahoma"/>
                        </a:rPr>
                        <a:t> Treatment intention</a:t>
                      </a:r>
                    </a:p>
                  </a:txBody>
                  <a:tcPr marL="9525" marR="9525" marT="9524" marB="0" anchor="b"/>
                </a:tc>
                <a:tc>
                  <a:txBody>
                    <a:bodyPr/>
                    <a:lstStyle/>
                    <a:p>
                      <a:pPr algn="r" fontAlgn="b"/>
                      <a:r>
                        <a:rPr lang="en-GB" sz="1600" b="0" i="0" u="none" strike="noStrike">
                          <a:solidFill>
                            <a:srgbClr val="000080"/>
                          </a:solidFill>
                          <a:latin typeface="Tahoma"/>
                        </a:rPr>
                        <a:t>77</a:t>
                      </a:r>
                      <a:endParaRPr lang="en-GB" sz="1600" b="0" i="0" u="none" strike="noStrike" dirty="0">
                        <a:solidFill>
                          <a:srgbClr val="000080"/>
                        </a:solidFill>
                        <a:latin typeface="Tahoma"/>
                      </a:endParaRPr>
                    </a:p>
                  </a:txBody>
                  <a:tcPr marL="9525" marR="9525" marT="9524" marB="0" anchor="b"/>
                </a:tc>
                <a:tc>
                  <a:txBody>
                    <a:bodyPr/>
                    <a:lstStyle/>
                    <a:p>
                      <a:pPr algn="r" fontAlgn="b"/>
                      <a:r>
                        <a:rPr lang="en-GB" sz="1600" b="0" i="0" u="none" strike="noStrike" dirty="0">
                          <a:solidFill>
                            <a:srgbClr val="000080"/>
                          </a:solidFill>
                          <a:latin typeface="Tahoma"/>
                        </a:rPr>
                        <a:t>20.8% (16.4-26.0)</a:t>
                      </a:r>
                    </a:p>
                  </a:txBody>
                  <a:tcPr marL="9525" marR="9525" marT="9524" marB="0" anchor="b"/>
                </a:tc>
                <a:tc>
                  <a:txBody>
                    <a:bodyPr/>
                    <a:lstStyle/>
                    <a:p>
                      <a:pPr algn="r" fontAlgn="b"/>
                      <a:r>
                        <a:rPr lang="en-GB" sz="1600" b="0" i="0" u="none" strike="noStrike">
                          <a:solidFill>
                            <a:srgbClr val="000080"/>
                          </a:solidFill>
                          <a:latin typeface="Arial"/>
                        </a:rPr>
                        <a:t>137</a:t>
                      </a:r>
                      <a:endParaRPr lang="en-GB" sz="1600" b="0" i="0" u="none" strike="noStrike" dirty="0">
                        <a:solidFill>
                          <a:srgbClr val="000080"/>
                        </a:solidFill>
                        <a:latin typeface="Tahoma"/>
                      </a:endParaRPr>
                    </a:p>
                  </a:txBody>
                  <a:tcPr marL="9525" marR="9525" marT="9524" marB="0" anchor="b"/>
                </a:tc>
                <a:tc>
                  <a:txBody>
                    <a:bodyPr/>
                    <a:lstStyle/>
                    <a:p>
                      <a:pPr algn="r" fontAlgn="b"/>
                      <a:r>
                        <a:rPr lang="en-GB" sz="1600" b="0" i="0" u="none" strike="noStrike" dirty="0">
                          <a:solidFill>
                            <a:srgbClr val="000080"/>
                          </a:solidFill>
                          <a:latin typeface="Arial"/>
                        </a:rPr>
                        <a:t>79.7%</a:t>
                      </a:r>
                    </a:p>
                  </a:txBody>
                  <a:tcPr marL="9525" marR="9525" marT="9524" marB="0" anchor="b"/>
                </a:tc>
                <a:extLst>
                  <a:ext uri="{0D108BD9-81ED-4DB2-BD59-A6C34878D82A}">
                    <a16:rowId xmlns:a16="http://schemas.microsoft.com/office/drawing/2014/main" val="10003"/>
                  </a:ext>
                </a:extLst>
              </a:tr>
              <a:tr h="370795">
                <a:tc>
                  <a:txBody>
                    <a:bodyPr/>
                    <a:lstStyle/>
                    <a:p>
                      <a:pPr algn="l" fontAlgn="b"/>
                      <a:r>
                        <a:rPr lang="en-GB" sz="1600" b="0" i="0" u="none" strike="noStrike" dirty="0">
                          <a:latin typeface="Tahoma"/>
                        </a:rPr>
                        <a:t>  Community infection (CI)</a:t>
                      </a:r>
                    </a:p>
                  </a:txBody>
                  <a:tcPr marL="9525" marR="9525" marT="9524" marB="0" anchor="b"/>
                </a:tc>
                <a:tc>
                  <a:txBody>
                    <a:bodyPr/>
                    <a:lstStyle/>
                    <a:p>
                      <a:pPr algn="r" fontAlgn="b"/>
                      <a:r>
                        <a:rPr lang="en-GB" sz="1600" b="0" i="0" u="none" strike="noStrike">
                          <a:solidFill>
                            <a:srgbClr val="000080"/>
                          </a:solidFill>
                          <a:latin typeface="Tahoma"/>
                        </a:rPr>
                        <a:t>59</a:t>
                      </a:r>
                    </a:p>
                  </a:txBody>
                  <a:tcPr marL="9525" marR="9525" marT="9524" marB="0" anchor="b"/>
                </a:tc>
                <a:tc>
                  <a:txBody>
                    <a:bodyPr/>
                    <a:lstStyle/>
                    <a:p>
                      <a:pPr algn="r" fontAlgn="b"/>
                      <a:r>
                        <a:rPr lang="en-GB" sz="1600" b="0" i="0" u="none" strike="noStrike" dirty="0">
                          <a:solidFill>
                            <a:srgbClr val="000080"/>
                          </a:solidFill>
                          <a:latin typeface="Tahoma"/>
                        </a:rPr>
                        <a:t>15.9% (12.1-20.6)</a:t>
                      </a:r>
                    </a:p>
                  </a:txBody>
                  <a:tcPr marL="9525" marR="9525" marT="9524" marB="0" anchor="b"/>
                </a:tc>
                <a:tc>
                  <a:txBody>
                    <a:bodyPr/>
                    <a:lstStyle/>
                    <a:p>
                      <a:pPr algn="r" fontAlgn="b"/>
                      <a:r>
                        <a:rPr lang="en-GB" sz="1600" b="0" i="0" u="none" strike="noStrike">
                          <a:solidFill>
                            <a:srgbClr val="000080"/>
                          </a:solidFill>
                          <a:latin typeface="Arial"/>
                        </a:rPr>
                        <a:t>107</a:t>
                      </a:r>
                      <a:endParaRPr lang="en-GB" sz="1600" b="0" i="0" u="none" strike="noStrike" dirty="0">
                        <a:solidFill>
                          <a:srgbClr val="000080"/>
                        </a:solidFill>
                        <a:latin typeface="Tahoma"/>
                      </a:endParaRPr>
                    </a:p>
                  </a:txBody>
                  <a:tcPr marL="9525" marR="9525" marT="9524" marB="0" anchor="b"/>
                </a:tc>
                <a:tc>
                  <a:txBody>
                    <a:bodyPr/>
                    <a:lstStyle/>
                    <a:p>
                      <a:pPr algn="r" fontAlgn="b"/>
                      <a:r>
                        <a:rPr lang="en-GB" sz="1600" b="0" i="0" u="none" strike="noStrike" dirty="0">
                          <a:solidFill>
                            <a:srgbClr val="000080"/>
                          </a:solidFill>
                          <a:latin typeface="Arial"/>
                        </a:rPr>
                        <a:t>62.2%</a:t>
                      </a:r>
                    </a:p>
                  </a:txBody>
                  <a:tcPr marL="9525" marR="9525" marT="9524" marB="0" anchor="b"/>
                </a:tc>
                <a:extLst>
                  <a:ext uri="{0D108BD9-81ED-4DB2-BD59-A6C34878D82A}">
                    <a16:rowId xmlns:a16="http://schemas.microsoft.com/office/drawing/2014/main" val="10004"/>
                  </a:ext>
                </a:extLst>
              </a:tr>
              <a:tr h="370795">
                <a:tc>
                  <a:txBody>
                    <a:bodyPr/>
                    <a:lstStyle/>
                    <a:p>
                      <a:pPr algn="l" fontAlgn="b"/>
                      <a:r>
                        <a:rPr lang="en-GB" sz="1600" b="0" i="0" u="none" strike="noStrike" dirty="0">
                          <a:latin typeface="Tahoma"/>
                        </a:rPr>
                        <a:t>  Hospital infection (HI)</a:t>
                      </a:r>
                    </a:p>
                  </a:txBody>
                  <a:tcPr marL="9525" marR="9525" marT="9524" marB="0" anchor="b"/>
                </a:tc>
                <a:tc>
                  <a:txBody>
                    <a:bodyPr/>
                    <a:lstStyle/>
                    <a:p>
                      <a:pPr algn="r" fontAlgn="b"/>
                      <a:r>
                        <a:rPr lang="en-GB" sz="1600" b="0" i="0" u="none" strike="noStrike">
                          <a:solidFill>
                            <a:srgbClr val="000080"/>
                          </a:solidFill>
                          <a:latin typeface="Tahoma"/>
                        </a:rPr>
                        <a:t>18</a:t>
                      </a:r>
                    </a:p>
                  </a:txBody>
                  <a:tcPr marL="9525" marR="9525" marT="9524" marB="0" anchor="b"/>
                </a:tc>
                <a:tc>
                  <a:txBody>
                    <a:bodyPr/>
                    <a:lstStyle/>
                    <a:p>
                      <a:pPr algn="r" fontAlgn="b"/>
                      <a:r>
                        <a:rPr lang="en-GB" sz="1600" b="0" i="0" u="none" strike="noStrike" dirty="0">
                          <a:solidFill>
                            <a:srgbClr val="000080"/>
                          </a:solidFill>
                          <a:latin typeface="Tahoma"/>
                        </a:rPr>
                        <a:t> 4.9% (2.9-7.7)</a:t>
                      </a:r>
                    </a:p>
                  </a:txBody>
                  <a:tcPr marL="9525" marR="9525" marT="9524" marB="0" anchor="b"/>
                </a:tc>
                <a:tc>
                  <a:txBody>
                    <a:bodyPr/>
                    <a:lstStyle/>
                    <a:p>
                      <a:pPr algn="r" fontAlgn="b"/>
                      <a:r>
                        <a:rPr lang="en-GB" sz="1600" b="0" i="0" u="none" strike="noStrike">
                          <a:solidFill>
                            <a:srgbClr val="000080"/>
                          </a:solidFill>
                          <a:latin typeface="Arial"/>
                        </a:rPr>
                        <a:t>29</a:t>
                      </a:r>
                      <a:endParaRPr lang="en-GB" sz="1600" b="0" i="0" u="none" strike="noStrike" dirty="0">
                        <a:solidFill>
                          <a:srgbClr val="000080"/>
                        </a:solidFill>
                        <a:latin typeface="Tahoma"/>
                      </a:endParaRPr>
                    </a:p>
                  </a:txBody>
                  <a:tcPr marL="9525" marR="9525" marT="9524" marB="0" anchor="b"/>
                </a:tc>
                <a:tc>
                  <a:txBody>
                    <a:bodyPr/>
                    <a:lstStyle/>
                    <a:p>
                      <a:pPr algn="r" fontAlgn="b"/>
                      <a:r>
                        <a:rPr lang="en-GB" sz="1600" b="0" i="0" u="none" strike="noStrike" dirty="0">
                          <a:solidFill>
                            <a:srgbClr val="000080"/>
                          </a:solidFill>
                          <a:latin typeface="Arial"/>
                        </a:rPr>
                        <a:t>16.9%</a:t>
                      </a:r>
                    </a:p>
                  </a:txBody>
                  <a:tcPr marL="9525" marR="9525" marT="9524" marB="0" anchor="b"/>
                </a:tc>
                <a:extLst>
                  <a:ext uri="{0D108BD9-81ED-4DB2-BD59-A6C34878D82A}">
                    <a16:rowId xmlns:a16="http://schemas.microsoft.com/office/drawing/2014/main" val="10005"/>
                  </a:ext>
                </a:extLst>
              </a:tr>
              <a:tr h="370795">
                <a:tc>
                  <a:txBody>
                    <a:bodyPr/>
                    <a:lstStyle/>
                    <a:p>
                      <a:pPr algn="l" fontAlgn="b"/>
                      <a:r>
                        <a:rPr lang="en-GB" sz="1600" b="0" i="0" u="none" strike="noStrike" dirty="0">
                          <a:latin typeface="Tahoma"/>
                        </a:rPr>
                        <a:t>  Other HAI</a:t>
                      </a:r>
                      <a:r>
                        <a:rPr lang="hu-HU" sz="1600" b="0" i="0" u="none" strike="noStrike" dirty="0">
                          <a:latin typeface="Tahoma"/>
                        </a:rPr>
                        <a:t>, </a:t>
                      </a:r>
                      <a:r>
                        <a:rPr lang="hu-HU" sz="1600" b="0" i="0" u="none" strike="noStrike" dirty="0" err="1">
                          <a:latin typeface="Tahoma"/>
                        </a:rPr>
                        <a:t>e.g</a:t>
                      </a:r>
                      <a:r>
                        <a:rPr lang="hu-HU" sz="1600" b="0" i="0" u="none" strike="noStrike" dirty="0">
                          <a:latin typeface="Tahoma"/>
                        </a:rPr>
                        <a:t>. </a:t>
                      </a:r>
                      <a:r>
                        <a:rPr lang="hu-HU" sz="1600" b="0" i="0" u="none" strike="noStrike" dirty="0" err="1">
                          <a:latin typeface="Tahoma"/>
                        </a:rPr>
                        <a:t>long-term</a:t>
                      </a:r>
                      <a:r>
                        <a:rPr lang="hu-HU" sz="1600" b="0" i="0" u="none" strike="noStrike" dirty="0">
                          <a:latin typeface="Tahoma"/>
                        </a:rPr>
                        <a:t> </a:t>
                      </a:r>
                      <a:r>
                        <a:rPr lang="hu-HU" sz="1600" b="0" i="0" u="none" strike="noStrike" dirty="0" err="1">
                          <a:latin typeface="Tahoma"/>
                        </a:rPr>
                        <a:t>care</a:t>
                      </a:r>
                      <a:r>
                        <a:rPr lang="en-GB" sz="1600" b="0" i="0" u="none" strike="noStrike" baseline="0" dirty="0">
                          <a:latin typeface="Tahoma"/>
                        </a:rPr>
                        <a:t> </a:t>
                      </a:r>
                      <a:r>
                        <a:rPr lang="en-GB" sz="1600" b="0" i="0" u="none" strike="noStrike" dirty="0">
                          <a:latin typeface="Tahoma"/>
                        </a:rPr>
                        <a:t>(LI)</a:t>
                      </a:r>
                    </a:p>
                  </a:txBody>
                  <a:tcPr marL="9525" marR="9525" marT="9524" marB="0" anchor="b"/>
                </a:tc>
                <a:tc>
                  <a:txBody>
                    <a:bodyPr/>
                    <a:lstStyle/>
                    <a:p>
                      <a:pPr algn="r" fontAlgn="b"/>
                      <a:r>
                        <a:rPr lang="en-GB" sz="1600" b="0" i="0" u="none" strike="noStrike">
                          <a:solidFill>
                            <a:srgbClr val="000080"/>
                          </a:solidFill>
                          <a:latin typeface="Tahoma"/>
                        </a:rPr>
                        <a:t>1</a:t>
                      </a:r>
                    </a:p>
                  </a:txBody>
                  <a:tcPr marL="9525" marR="9525" marT="9524" marB="0" anchor="b"/>
                </a:tc>
                <a:tc>
                  <a:txBody>
                    <a:bodyPr/>
                    <a:lstStyle/>
                    <a:p>
                      <a:pPr algn="r" fontAlgn="b"/>
                      <a:r>
                        <a:rPr lang="en-GB" sz="1600" b="0" i="0" u="none" strike="noStrike" dirty="0">
                          <a:solidFill>
                            <a:srgbClr val="000080"/>
                          </a:solidFill>
                          <a:latin typeface="Tahoma"/>
                        </a:rPr>
                        <a:t> 0.3% (0.0-1.5)</a:t>
                      </a:r>
                    </a:p>
                  </a:txBody>
                  <a:tcPr marL="9525" marR="9525" marT="9524" marB="0" anchor="b"/>
                </a:tc>
                <a:tc>
                  <a:txBody>
                    <a:bodyPr/>
                    <a:lstStyle/>
                    <a:p>
                      <a:pPr algn="r" fontAlgn="b"/>
                      <a:r>
                        <a:rPr lang="en-GB" sz="1600" b="0" i="0" u="none" strike="noStrike">
                          <a:solidFill>
                            <a:srgbClr val="000080"/>
                          </a:solidFill>
                          <a:latin typeface="Arial"/>
                        </a:rPr>
                        <a:t>1</a:t>
                      </a:r>
                      <a:endParaRPr lang="en-GB" sz="1600" b="0" i="0" u="none" strike="noStrike" dirty="0">
                        <a:solidFill>
                          <a:srgbClr val="000080"/>
                        </a:solidFill>
                        <a:latin typeface="Tahoma"/>
                      </a:endParaRPr>
                    </a:p>
                  </a:txBody>
                  <a:tcPr marL="9525" marR="9525" marT="9524" marB="0" anchor="b"/>
                </a:tc>
                <a:tc>
                  <a:txBody>
                    <a:bodyPr/>
                    <a:lstStyle/>
                    <a:p>
                      <a:pPr algn="r" fontAlgn="b"/>
                      <a:r>
                        <a:rPr lang="en-GB" sz="1600" b="0" i="0" u="none" strike="noStrike" dirty="0">
                          <a:solidFill>
                            <a:srgbClr val="000080"/>
                          </a:solidFill>
                          <a:latin typeface="Arial"/>
                        </a:rPr>
                        <a:t>0.6%</a:t>
                      </a:r>
                    </a:p>
                  </a:txBody>
                  <a:tcPr marL="9525" marR="9525" marT="9524" marB="0" anchor="b"/>
                </a:tc>
                <a:extLst>
                  <a:ext uri="{0D108BD9-81ED-4DB2-BD59-A6C34878D82A}">
                    <a16:rowId xmlns:a16="http://schemas.microsoft.com/office/drawing/2014/main" val="10006"/>
                  </a:ext>
                </a:extLst>
              </a:tr>
              <a:tr h="370795">
                <a:tc>
                  <a:txBody>
                    <a:bodyPr/>
                    <a:lstStyle/>
                    <a:p>
                      <a:pPr algn="l" fontAlgn="b"/>
                      <a:r>
                        <a:rPr lang="en-GB" sz="1600" b="1" i="0" u="none" strike="noStrike" dirty="0">
                          <a:latin typeface="Tahoma"/>
                        </a:rPr>
                        <a:t> </a:t>
                      </a:r>
                      <a:r>
                        <a:rPr lang="en-GB" sz="1600" b="0" i="0" u="none" strike="noStrike" dirty="0">
                          <a:latin typeface="Tahoma"/>
                        </a:rPr>
                        <a:t>Surgical prophylaxis</a:t>
                      </a:r>
                    </a:p>
                  </a:txBody>
                  <a:tcPr marL="9525" marR="9525" marT="9524" marB="0" anchor="b"/>
                </a:tc>
                <a:tc>
                  <a:txBody>
                    <a:bodyPr/>
                    <a:lstStyle/>
                    <a:p>
                      <a:pPr algn="r" fontAlgn="b"/>
                      <a:r>
                        <a:rPr lang="en-GB" sz="1600" b="0" i="0" u="none" strike="noStrike">
                          <a:solidFill>
                            <a:srgbClr val="000080"/>
                          </a:solidFill>
                          <a:latin typeface="Tahoma"/>
                        </a:rPr>
                        <a:t>5</a:t>
                      </a:r>
                    </a:p>
                  </a:txBody>
                  <a:tcPr marL="9525" marR="9525" marT="9524" marB="0" anchor="b"/>
                </a:tc>
                <a:tc>
                  <a:txBody>
                    <a:bodyPr/>
                    <a:lstStyle/>
                    <a:p>
                      <a:pPr algn="r" fontAlgn="b"/>
                      <a:r>
                        <a:rPr lang="en-GB" sz="1600" b="0" i="0" u="none" strike="noStrike" dirty="0">
                          <a:solidFill>
                            <a:srgbClr val="000080"/>
                          </a:solidFill>
                          <a:latin typeface="Tahoma"/>
                        </a:rPr>
                        <a:t> 1.4% (0.4-3.2)</a:t>
                      </a:r>
                    </a:p>
                  </a:txBody>
                  <a:tcPr marL="9525" marR="9525" marT="9524" marB="0" anchor="b"/>
                </a:tc>
                <a:tc>
                  <a:txBody>
                    <a:bodyPr/>
                    <a:lstStyle/>
                    <a:p>
                      <a:pPr algn="r" fontAlgn="b"/>
                      <a:r>
                        <a:rPr lang="en-GB" sz="1600" b="0" i="0" u="none" strike="noStrike">
                          <a:solidFill>
                            <a:srgbClr val="000080"/>
                          </a:solidFill>
                          <a:latin typeface="Arial"/>
                        </a:rPr>
                        <a:t>5</a:t>
                      </a:r>
                      <a:endParaRPr lang="en-GB" sz="1600" b="0" i="0" u="none" strike="noStrike" dirty="0">
                        <a:solidFill>
                          <a:srgbClr val="000080"/>
                        </a:solidFill>
                        <a:latin typeface="Tahoma"/>
                      </a:endParaRPr>
                    </a:p>
                  </a:txBody>
                  <a:tcPr marL="9525" marR="9525" marT="9524" marB="0" anchor="b"/>
                </a:tc>
                <a:tc>
                  <a:txBody>
                    <a:bodyPr/>
                    <a:lstStyle/>
                    <a:p>
                      <a:pPr algn="r" fontAlgn="b"/>
                      <a:r>
                        <a:rPr lang="en-GB" sz="1600" b="0" i="0" u="none" strike="noStrike" dirty="0">
                          <a:solidFill>
                            <a:srgbClr val="000080"/>
                          </a:solidFill>
                          <a:latin typeface="Arial"/>
                        </a:rPr>
                        <a:t>2.9%</a:t>
                      </a:r>
                    </a:p>
                  </a:txBody>
                  <a:tcPr marL="9525" marR="9525" marT="9524" marB="0" anchor="b"/>
                </a:tc>
                <a:extLst>
                  <a:ext uri="{0D108BD9-81ED-4DB2-BD59-A6C34878D82A}">
                    <a16:rowId xmlns:a16="http://schemas.microsoft.com/office/drawing/2014/main" val="10007"/>
                  </a:ext>
                </a:extLst>
              </a:tr>
              <a:tr h="370795">
                <a:tc>
                  <a:txBody>
                    <a:bodyPr/>
                    <a:lstStyle/>
                    <a:p>
                      <a:pPr algn="l" fontAlgn="b"/>
                      <a:r>
                        <a:rPr lang="en-GB" sz="1600" b="0" i="0" u="none" strike="noStrike" dirty="0">
                          <a:latin typeface="Tahoma"/>
                        </a:rPr>
                        <a:t> Medical prophylaxis</a:t>
                      </a:r>
                    </a:p>
                  </a:txBody>
                  <a:tcPr marL="9525" marR="9525" marT="9524" marB="0" anchor="b"/>
                </a:tc>
                <a:tc>
                  <a:txBody>
                    <a:bodyPr/>
                    <a:lstStyle/>
                    <a:p>
                      <a:pPr algn="r" fontAlgn="b"/>
                      <a:r>
                        <a:rPr lang="en-GB" sz="1600" b="0" i="0" u="none" strike="noStrike">
                          <a:solidFill>
                            <a:srgbClr val="000080"/>
                          </a:solidFill>
                          <a:latin typeface="Tahoma"/>
                        </a:rPr>
                        <a:t>2</a:t>
                      </a:r>
                    </a:p>
                  </a:txBody>
                  <a:tcPr marL="9525" marR="9525" marT="9524" marB="0" anchor="b"/>
                </a:tc>
                <a:tc>
                  <a:txBody>
                    <a:bodyPr/>
                    <a:lstStyle/>
                    <a:p>
                      <a:pPr algn="r" fontAlgn="b"/>
                      <a:r>
                        <a:rPr lang="en-GB" sz="1600" b="0" i="0" u="none" strike="noStrike" dirty="0">
                          <a:solidFill>
                            <a:srgbClr val="000080"/>
                          </a:solidFill>
                          <a:latin typeface="Tahoma"/>
                        </a:rPr>
                        <a:t> 0.5% (0.1-2.0)</a:t>
                      </a:r>
                    </a:p>
                  </a:txBody>
                  <a:tcPr marL="9525" marR="9525" marT="9524" marB="0" anchor="b"/>
                </a:tc>
                <a:tc>
                  <a:txBody>
                    <a:bodyPr/>
                    <a:lstStyle/>
                    <a:p>
                      <a:pPr algn="r" fontAlgn="b"/>
                      <a:r>
                        <a:rPr lang="en-GB" sz="1600" b="0" i="0" u="none" strike="noStrike">
                          <a:solidFill>
                            <a:srgbClr val="000080"/>
                          </a:solidFill>
                          <a:latin typeface="Arial"/>
                        </a:rPr>
                        <a:t>4</a:t>
                      </a:r>
                      <a:endParaRPr lang="en-GB" sz="1600" b="0" i="0" u="none" strike="noStrike" dirty="0">
                        <a:solidFill>
                          <a:srgbClr val="000080"/>
                        </a:solidFill>
                        <a:latin typeface="Tahoma"/>
                      </a:endParaRPr>
                    </a:p>
                  </a:txBody>
                  <a:tcPr marL="9525" marR="9525" marT="9524" marB="0" anchor="b"/>
                </a:tc>
                <a:tc>
                  <a:txBody>
                    <a:bodyPr/>
                    <a:lstStyle/>
                    <a:p>
                      <a:pPr algn="r" fontAlgn="b"/>
                      <a:r>
                        <a:rPr lang="en-GB" sz="1600" b="0" i="0" u="none" strike="noStrike" dirty="0">
                          <a:solidFill>
                            <a:srgbClr val="000080"/>
                          </a:solidFill>
                          <a:latin typeface="Arial"/>
                        </a:rPr>
                        <a:t>2.3%</a:t>
                      </a:r>
                    </a:p>
                  </a:txBody>
                  <a:tcPr marL="9525" marR="9525" marT="9524" marB="0" anchor="b"/>
                </a:tc>
                <a:extLst>
                  <a:ext uri="{0D108BD9-81ED-4DB2-BD59-A6C34878D82A}">
                    <a16:rowId xmlns:a16="http://schemas.microsoft.com/office/drawing/2014/main" val="10008"/>
                  </a:ext>
                </a:extLst>
              </a:tr>
              <a:tr h="370795">
                <a:tc>
                  <a:txBody>
                    <a:bodyPr/>
                    <a:lstStyle/>
                    <a:p>
                      <a:pPr algn="l" fontAlgn="b"/>
                      <a:r>
                        <a:rPr lang="en-GB" sz="1600" b="0" i="0" u="none" strike="noStrike" dirty="0">
                          <a:latin typeface="Tahoma"/>
                        </a:rPr>
                        <a:t> Unknown</a:t>
                      </a:r>
                    </a:p>
                  </a:txBody>
                  <a:tcPr marL="9525" marR="9525" marT="9524" marB="0" anchor="b"/>
                </a:tc>
                <a:tc>
                  <a:txBody>
                    <a:bodyPr/>
                    <a:lstStyle/>
                    <a:p>
                      <a:pPr algn="r" fontAlgn="b"/>
                      <a:r>
                        <a:rPr lang="en-GB" sz="1600" b="0" i="0" u="none" strike="noStrike">
                          <a:solidFill>
                            <a:srgbClr val="000080"/>
                          </a:solidFill>
                          <a:latin typeface="Tahoma"/>
                        </a:rPr>
                        <a:t>22</a:t>
                      </a:r>
                    </a:p>
                  </a:txBody>
                  <a:tcPr marL="9525" marR="9525" marT="9524" marB="0" anchor="b"/>
                </a:tc>
                <a:tc>
                  <a:txBody>
                    <a:bodyPr/>
                    <a:lstStyle/>
                    <a:p>
                      <a:pPr algn="r" fontAlgn="b"/>
                      <a:r>
                        <a:rPr lang="en-GB" sz="1600" b="0" i="0" u="none" strike="noStrike" dirty="0">
                          <a:solidFill>
                            <a:srgbClr val="000080"/>
                          </a:solidFill>
                          <a:latin typeface="Tahoma"/>
                        </a:rPr>
                        <a:t> 5.9% (3.7-9.0)</a:t>
                      </a:r>
                    </a:p>
                  </a:txBody>
                  <a:tcPr marL="9525" marR="9525" marT="9524" marB="0" anchor="b"/>
                </a:tc>
                <a:tc>
                  <a:txBody>
                    <a:bodyPr/>
                    <a:lstStyle/>
                    <a:p>
                      <a:pPr algn="r" fontAlgn="b"/>
                      <a:r>
                        <a:rPr lang="en-GB" sz="1600" b="0" i="0" u="none" strike="noStrike">
                          <a:solidFill>
                            <a:srgbClr val="000080"/>
                          </a:solidFill>
                          <a:latin typeface="Arial"/>
                        </a:rPr>
                        <a:t>26</a:t>
                      </a:r>
                      <a:endParaRPr lang="en-GB" sz="1600" b="0" i="0" u="none" strike="noStrike" dirty="0">
                        <a:solidFill>
                          <a:srgbClr val="000080"/>
                        </a:solidFill>
                        <a:latin typeface="Tahoma"/>
                      </a:endParaRPr>
                    </a:p>
                  </a:txBody>
                  <a:tcPr marL="9525" marR="9525" marT="9524" marB="0" anchor="b"/>
                </a:tc>
                <a:tc>
                  <a:txBody>
                    <a:bodyPr/>
                    <a:lstStyle/>
                    <a:p>
                      <a:pPr algn="r" fontAlgn="b"/>
                      <a:r>
                        <a:rPr lang="en-GB" sz="1600" b="0" i="0" u="none" strike="noStrike" dirty="0">
                          <a:solidFill>
                            <a:srgbClr val="000080"/>
                          </a:solidFill>
                          <a:latin typeface="Arial"/>
                        </a:rPr>
                        <a:t>15.1%</a:t>
                      </a:r>
                    </a:p>
                  </a:txBody>
                  <a:tcPr marL="9525" marR="9525" marT="9524" marB="0" anchor="b"/>
                </a:tc>
                <a:extLst>
                  <a:ext uri="{0D108BD9-81ED-4DB2-BD59-A6C34878D82A}">
                    <a16:rowId xmlns:a16="http://schemas.microsoft.com/office/drawing/2014/main" val="10009"/>
                  </a:ext>
                </a:extLst>
              </a:tr>
              <a:tr h="370795">
                <a:tc>
                  <a:txBody>
                    <a:bodyPr/>
                    <a:lstStyle/>
                    <a:p>
                      <a:pPr algn="l" fontAlgn="b"/>
                      <a:r>
                        <a:rPr lang="en-GB" sz="1600" b="1" i="1" u="none" strike="noStrike" dirty="0">
                          <a:latin typeface="Tahoma"/>
                        </a:rPr>
                        <a:t>Route of administration</a:t>
                      </a:r>
                    </a:p>
                  </a:txBody>
                  <a:tcPr marL="9525" marR="9525" marT="9524" marB="0" anchor="b"/>
                </a:tc>
                <a:tc>
                  <a:txBody>
                    <a:bodyPr/>
                    <a:lstStyle/>
                    <a:p>
                      <a:endParaRPr lang="en-GB" sz="1800"/>
                    </a:p>
                  </a:txBody>
                  <a:tcPr marL="9525" marR="9525" marT="9524" marB="0" anchor="b"/>
                </a:tc>
                <a:tc>
                  <a:txBody>
                    <a:bodyPr/>
                    <a:lstStyle/>
                    <a:p>
                      <a:pPr algn="r" fontAlgn="b"/>
                      <a:endParaRPr lang="en-GB" sz="1600" b="0" i="0" u="none" strike="noStrike" dirty="0">
                        <a:solidFill>
                          <a:srgbClr val="000080"/>
                        </a:solidFill>
                        <a:latin typeface="Tahoma"/>
                      </a:endParaRPr>
                    </a:p>
                  </a:txBody>
                  <a:tcPr marL="9525" marR="9525" marT="9524" marB="0" anchor="b"/>
                </a:tc>
                <a:tc>
                  <a:txBody>
                    <a:bodyPr/>
                    <a:lstStyle/>
                    <a:p>
                      <a:pPr algn="r" fontAlgn="b"/>
                      <a:endParaRPr lang="en-GB" sz="1600" b="0" i="0" u="none" strike="noStrike" dirty="0">
                        <a:solidFill>
                          <a:srgbClr val="000080"/>
                        </a:solidFill>
                        <a:latin typeface="Tahoma"/>
                      </a:endParaRPr>
                    </a:p>
                  </a:txBody>
                  <a:tcPr marL="9525" marR="9525" marT="9524" marB="0" anchor="b"/>
                </a:tc>
                <a:tc>
                  <a:txBody>
                    <a:bodyPr/>
                    <a:lstStyle/>
                    <a:p>
                      <a:endParaRPr lang="en-GB" sz="1800"/>
                    </a:p>
                  </a:txBody>
                  <a:tcPr marL="9525" marR="9525" marT="9524" marB="0" anchor="b"/>
                </a:tc>
                <a:extLst>
                  <a:ext uri="{0D108BD9-81ED-4DB2-BD59-A6C34878D82A}">
                    <a16:rowId xmlns:a16="http://schemas.microsoft.com/office/drawing/2014/main" val="10010"/>
                  </a:ext>
                </a:extLst>
              </a:tr>
              <a:tr h="370795">
                <a:tc>
                  <a:txBody>
                    <a:bodyPr/>
                    <a:lstStyle/>
                    <a:p>
                      <a:pPr algn="l" fontAlgn="b"/>
                      <a:r>
                        <a:rPr lang="en-GB" sz="1600" b="0" i="0" u="none" strike="noStrike">
                          <a:latin typeface="Tahoma"/>
                        </a:rPr>
                        <a:t> Parenteral</a:t>
                      </a:r>
                    </a:p>
                  </a:txBody>
                  <a:tcPr marL="9525" marR="9525" marT="9524" marB="0" anchor="b"/>
                </a:tc>
                <a:tc>
                  <a:txBody>
                    <a:bodyPr/>
                    <a:lstStyle/>
                    <a:p>
                      <a:pPr algn="r" fontAlgn="b"/>
                      <a:r>
                        <a:rPr lang="en-GB" sz="1600" b="0" i="0" u="none" strike="noStrike">
                          <a:solidFill>
                            <a:srgbClr val="000080"/>
                          </a:solidFill>
                          <a:latin typeface="Tahoma"/>
                        </a:rPr>
                        <a:t>52</a:t>
                      </a:r>
                      <a:endParaRPr lang="en-GB" sz="1600" b="0" i="0" u="none" strike="noStrike" dirty="0">
                        <a:solidFill>
                          <a:srgbClr val="000080"/>
                        </a:solidFill>
                        <a:latin typeface="Tahoma"/>
                      </a:endParaRPr>
                    </a:p>
                  </a:txBody>
                  <a:tcPr marL="9525" marR="9525" marT="9524" marB="0" anchor="b"/>
                </a:tc>
                <a:tc>
                  <a:txBody>
                    <a:bodyPr/>
                    <a:lstStyle/>
                    <a:p>
                      <a:pPr algn="r" fontAlgn="b"/>
                      <a:r>
                        <a:rPr lang="en-GB" sz="1600" b="0" i="0" u="none" strike="noStrike" dirty="0">
                          <a:solidFill>
                            <a:srgbClr val="000080"/>
                          </a:solidFill>
                          <a:latin typeface="Tahoma"/>
                        </a:rPr>
                        <a:t>14.1% (10.5-18.4)</a:t>
                      </a:r>
                    </a:p>
                  </a:txBody>
                  <a:tcPr marL="9525" marR="9525" marT="9524" marB="0" anchor="b"/>
                </a:tc>
                <a:tc>
                  <a:txBody>
                    <a:bodyPr/>
                    <a:lstStyle/>
                    <a:p>
                      <a:pPr algn="r" fontAlgn="b"/>
                      <a:r>
                        <a:rPr lang="en-GB" sz="1600" b="0" i="0" u="none" strike="noStrike">
                          <a:solidFill>
                            <a:srgbClr val="000080"/>
                          </a:solidFill>
                          <a:latin typeface="Arial"/>
                        </a:rPr>
                        <a:t>82</a:t>
                      </a:r>
                      <a:endParaRPr lang="en-GB" sz="1600" b="0" i="0" u="none" strike="noStrike" dirty="0">
                        <a:solidFill>
                          <a:srgbClr val="000080"/>
                        </a:solidFill>
                        <a:latin typeface="Tahoma"/>
                      </a:endParaRPr>
                    </a:p>
                  </a:txBody>
                  <a:tcPr marL="9525" marR="9525" marT="9524" marB="0" anchor="b"/>
                </a:tc>
                <a:tc>
                  <a:txBody>
                    <a:bodyPr/>
                    <a:lstStyle/>
                    <a:p>
                      <a:pPr algn="r" fontAlgn="b"/>
                      <a:r>
                        <a:rPr lang="en-GB" sz="1600" b="0" i="0" u="none" strike="noStrike">
                          <a:solidFill>
                            <a:srgbClr val="000080"/>
                          </a:solidFill>
                          <a:latin typeface="Arial"/>
                        </a:rPr>
                        <a:t>47.7%</a:t>
                      </a:r>
                    </a:p>
                  </a:txBody>
                  <a:tcPr marL="9525" marR="9525" marT="9524" marB="0" anchor="b"/>
                </a:tc>
                <a:extLst>
                  <a:ext uri="{0D108BD9-81ED-4DB2-BD59-A6C34878D82A}">
                    <a16:rowId xmlns:a16="http://schemas.microsoft.com/office/drawing/2014/main" val="10011"/>
                  </a:ext>
                </a:extLst>
              </a:tr>
              <a:tr h="370795">
                <a:tc>
                  <a:txBody>
                    <a:bodyPr/>
                    <a:lstStyle/>
                    <a:p>
                      <a:pPr algn="l" fontAlgn="b"/>
                      <a:r>
                        <a:rPr lang="en-GB" sz="1600" b="0" i="0" u="none" strike="noStrike">
                          <a:latin typeface="Tahoma"/>
                        </a:rPr>
                        <a:t> Oral</a:t>
                      </a:r>
                    </a:p>
                  </a:txBody>
                  <a:tcPr marL="9525" marR="9525" marT="9524" marB="0" anchor="b"/>
                </a:tc>
                <a:tc>
                  <a:txBody>
                    <a:bodyPr/>
                    <a:lstStyle/>
                    <a:p>
                      <a:pPr algn="r" fontAlgn="b"/>
                      <a:r>
                        <a:rPr lang="en-GB" sz="1600" b="0" i="0" u="none" strike="noStrike">
                          <a:solidFill>
                            <a:srgbClr val="000080"/>
                          </a:solidFill>
                          <a:latin typeface="Tahoma"/>
                        </a:rPr>
                        <a:t>69</a:t>
                      </a:r>
                    </a:p>
                  </a:txBody>
                  <a:tcPr marL="9525" marR="9525" marT="9524" marB="0" anchor="b"/>
                </a:tc>
                <a:tc>
                  <a:txBody>
                    <a:bodyPr/>
                    <a:lstStyle/>
                    <a:p>
                      <a:pPr algn="r" fontAlgn="b"/>
                      <a:r>
                        <a:rPr lang="en-GB" sz="1600" b="0" i="0" u="none" strike="noStrike" dirty="0">
                          <a:solidFill>
                            <a:srgbClr val="000080"/>
                          </a:solidFill>
                          <a:latin typeface="Tahoma"/>
                        </a:rPr>
                        <a:t>18.6% (14.5-23.6)</a:t>
                      </a:r>
                    </a:p>
                  </a:txBody>
                  <a:tcPr marL="9525" marR="9525" marT="9524" marB="0" anchor="b"/>
                </a:tc>
                <a:tc>
                  <a:txBody>
                    <a:bodyPr/>
                    <a:lstStyle/>
                    <a:p>
                      <a:pPr algn="r" fontAlgn="b"/>
                      <a:r>
                        <a:rPr lang="en-GB" sz="1600" b="0" i="0" u="none" strike="noStrike">
                          <a:solidFill>
                            <a:srgbClr val="000080"/>
                          </a:solidFill>
                          <a:latin typeface="Arial"/>
                        </a:rPr>
                        <a:t>90</a:t>
                      </a:r>
                      <a:endParaRPr lang="en-GB" sz="1600" b="0" i="0" u="none" strike="noStrike" dirty="0">
                        <a:solidFill>
                          <a:srgbClr val="000080"/>
                        </a:solidFill>
                        <a:latin typeface="Tahoma"/>
                      </a:endParaRPr>
                    </a:p>
                  </a:txBody>
                  <a:tcPr marL="9525" marR="9525" marT="9524" marB="0" anchor="b"/>
                </a:tc>
                <a:tc>
                  <a:txBody>
                    <a:bodyPr/>
                    <a:lstStyle/>
                    <a:p>
                      <a:pPr algn="r" fontAlgn="b"/>
                      <a:r>
                        <a:rPr lang="en-GB" sz="1600" b="0" i="0" u="none" strike="noStrike">
                          <a:solidFill>
                            <a:srgbClr val="000080"/>
                          </a:solidFill>
                          <a:latin typeface="Arial"/>
                        </a:rPr>
                        <a:t>52.3%</a:t>
                      </a:r>
                    </a:p>
                  </a:txBody>
                  <a:tcPr marL="9525" marR="9525" marT="9524" marB="0" anchor="b"/>
                </a:tc>
                <a:extLst>
                  <a:ext uri="{0D108BD9-81ED-4DB2-BD59-A6C34878D82A}">
                    <a16:rowId xmlns:a16="http://schemas.microsoft.com/office/drawing/2014/main" val="10012"/>
                  </a:ext>
                </a:extLst>
              </a:tr>
              <a:tr h="370795">
                <a:tc>
                  <a:txBody>
                    <a:bodyPr/>
                    <a:lstStyle/>
                    <a:p>
                      <a:pPr algn="l" fontAlgn="b"/>
                      <a:r>
                        <a:rPr lang="en-GB" sz="1600" b="0" i="0" u="none" strike="noStrike">
                          <a:latin typeface="Tahoma"/>
                        </a:rPr>
                        <a:t> Other/unknown</a:t>
                      </a:r>
                    </a:p>
                  </a:txBody>
                  <a:tcPr marL="9525" marR="9525" marT="9524" marB="0" anchor="b"/>
                </a:tc>
                <a:tc>
                  <a:txBody>
                    <a:bodyPr/>
                    <a:lstStyle/>
                    <a:p>
                      <a:pPr algn="r" fontAlgn="b"/>
                      <a:r>
                        <a:rPr lang="en-GB" sz="1600" b="0" i="0" u="none" strike="noStrike" dirty="0">
                          <a:solidFill>
                            <a:srgbClr val="000080"/>
                          </a:solidFill>
                          <a:latin typeface="Tahoma"/>
                        </a:rPr>
                        <a:t>0</a:t>
                      </a:r>
                    </a:p>
                  </a:txBody>
                  <a:tcPr marL="9525" marR="9525" marT="9524" marB="0" anchor="b"/>
                </a:tc>
                <a:tc>
                  <a:txBody>
                    <a:bodyPr/>
                    <a:lstStyle/>
                    <a:p>
                      <a:pPr algn="r" fontAlgn="b"/>
                      <a:r>
                        <a:rPr lang="en-GB" sz="1600" b="0" i="0" u="none" strike="noStrike" dirty="0">
                          <a:solidFill>
                            <a:srgbClr val="000080"/>
                          </a:solidFill>
                          <a:latin typeface="Tahoma"/>
                        </a:rPr>
                        <a:t> 0.0% (0.0-1.0)</a:t>
                      </a:r>
                    </a:p>
                  </a:txBody>
                  <a:tcPr marL="9525" marR="9525" marT="9524" marB="0" anchor="b"/>
                </a:tc>
                <a:tc>
                  <a:txBody>
                    <a:bodyPr/>
                    <a:lstStyle/>
                    <a:p>
                      <a:pPr algn="r" fontAlgn="b"/>
                      <a:r>
                        <a:rPr lang="en-GB" sz="1600" b="0" i="0" u="none" strike="noStrike" dirty="0">
                          <a:solidFill>
                            <a:srgbClr val="000080"/>
                          </a:solidFill>
                          <a:latin typeface="Arial"/>
                        </a:rPr>
                        <a:t>0</a:t>
                      </a:r>
                      <a:endParaRPr lang="en-GB" sz="1600" b="0" i="0" u="none" strike="noStrike" dirty="0">
                        <a:solidFill>
                          <a:srgbClr val="000080"/>
                        </a:solidFill>
                        <a:latin typeface="Tahoma"/>
                      </a:endParaRPr>
                    </a:p>
                  </a:txBody>
                  <a:tcPr marL="9525" marR="9525" marT="9524" marB="0" anchor="b"/>
                </a:tc>
                <a:tc>
                  <a:txBody>
                    <a:bodyPr/>
                    <a:lstStyle/>
                    <a:p>
                      <a:pPr algn="r" fontAlgn="b"/>
                      <a:r>
                        <a:rPr lang="en-GB" sz="1600" b="0" i="0" u="none" strike="noStrike" dirty="0">
                          <a:solidFill>
                            <a:srgbClr val="000080"/>
                          </a:solidFill>
                          <a:latin typeface="Arial"/>
                        </a:rPr>
                        <a:t>0.0%</a:t>
                      </a:r>
                    </a:p>
                  </a:txBody>
                  <a:tcPr marL="9525" marR="9525" marT="9524" marB="0" anchor="b"/>
                </a:tc>
                <a:extLst>
                  <a:ext uri="{0D108BD9-81ED-4DB2-BD59-A6C34878D82A}">
                    <a16:rowId xmlns:a16="http://schemas.microsoft.com/office/drawing/2014/main" val="10013"/>
                  </a:ext>
                </a:extLst>
              </a:tr>
            </a:tbl>
          </a:graphicData>
        </a:graphic>
      </p:graphicFrame>
      <p:sp>
        <p:nvSpPr>
          <p:cNvPr id="4" name="Szövegdoboz 3">
            <a:extLst>
              <a:ext uri="{FF2B5EF4-FFF2-40B4-BE49-F238E27FC236}">
                <a16:creationId xmlns:a16="http://schemas.microsoft.com/office/drawing/2014/main" id="{1576843D-8606-465D-9EB5-689998590983}"/>
              </a:ext>
            </a:extLst>
          </p:cNvPr>
          <p:cNvSpPr txBox="1"/>
          <p:nvPr/>
        </p:nvSpPr>
        <p:spPr>
          <a:xfrm>
            <a:off x="106018" y="6480015"/>
            <a:ext cx="9734480" cy="286232"/>
          </a:xfrm>
          <a:prstGeom prst="rect">
            <a:avLst/>
          </a:prstGeom>
          <a:noFill/>
        </p:spPr>
        <p:txBody>
          <a:bodyPr wrap="square" rtlCol="0">
            <a:spAutoFit/>
          </a:bodyPr>
          <a:lstStyle/>
          <a:p>
            <a:r>
              <a:rPr lang="hu-HU" sz="1400" dirty="0"/>
              <a:t>N: </a:t>
            </a:r>
            <a:r>
              <a:rPr lang="hu-HU" sz="1400" dirty="0" err="1"/>
              <a:t>number</a:t>
            </a:r>
            <a:r>
              <a:rPr lang="hu-HU" sz="1400" dirty="0"/>
              <a:t>, </a:t>
            </a:r>
            <a:r>
              <a:rPr lang="hu-HU" sz="1400" dirty="0" err="1"/>
              <a:t>pts</a:t>
            </a:r>
            <a:r>
              <a:rPr lang="hu-HU" sz="1400" dirty="0"/>
              <a:t>: </a:t>
            </a:r>
            <a:r>
              <a:rPr lang="hu-HU" sz="1400" dirty="0" err="1"/>
              <a:t>patients</a:t>
            </a:r>
            <a:r>
              <a:rPr lang="hu-HU" sz="1400" dirty="0"/>
              <a:t>, </a:t>
            </a:r>
            <a:r>
              <a:rPr lang="hu-HU" sz="1400" dirty="0" err="1"/>
              <a:t>Pr</a:t>
            </a:r>
            <a:r>
              <a:rPr lang="hu-HU" sz="1400" dirty="0"/>
              <a:t>: </a:t>
            </a:r>
            <a:r>
              <a:rPr lang="hu-HU" sz="1400" dirty="0" err="1"/>
              <a:t>prevalence</a:t>
            </a:r>
            <a:r>
              <a:rPr lang="hu-HU" sz="1400" dirty="0"/>
              <a:t>, CI: </a:t>
            </a:r>
            <a:r>
              <a:rPr lang="hu-HU" sz="1400" dirty="0" err="1"/>
              <a:t>confidence</a:t>
            </a:r>
            <a:r>
              <a:rPr lang="hu-HU" sz="1400" dirty="0"/>
              <a:t> </a:t>
            </a:r>
            <a:r>
              <a:rPr lang="hu-HU" sz="1400" dirty="0" err="1"/>
              <a:t>interval</a:t>
            </a:r>
            <a:r>
              <a:rPr lang="hu-HU" sz="1400" dirty="0"/>
              <a:t>, AM: </a:t>
            </a:r>
            <a:r>
              <a:rPr lang="hu-HU" sz="1400" dirty="0" err="1"/>
              <a:t>antimicrobial</a:t>
            </a:r>
            <a:r>
              <a:rPr lang="hu-HU" sz="1400" dirty="0"/>
              <a:t>, </a:t>
            </a:r>
            <a:r>
              <a:rPr lang="hu-HU" sz="1400" dirty="0" err="1"/>
              <a:t>Rel</a:t>
            </a:r>
            <a:r>
              <a:rPr lang="hu-HU" sz="1400" dirty="0"/>
              <a:t>: </a:t>
            </a:r>
            <a:r>
              <a:rPr lang="hu-HU" sz="1400" dirty="0" err="1"/>
              <a:t>relative</a:t>
            </a:r>
            <a:r>
              <a:rPr lang="hu-HU" sz="1400" dirty="0"/>
              <a:t> </a:t>
            </a:r>
          </a:p>
        </p:txBody>
      </p:sp>
    </p:spTree>
    <p:extLst>
      <p:ext uri="{BB962C8B-B14F-4D97-AF65-F5344CB8AC3E}">
        <p14:creationId xmlns:p14="http://schemas.microsoft.com/office/powerpoint/2010/main" val="3759127525"/>
      </p:ext>
    </p:extLst>
  </p:cSld>
  <p:clrMapOvr>
    <a:masterClrMapping/>
  </p:clrMapOvr>
</p:sld>
</file>

<file path=ppt/theme/theme1.xml><?xml version="1.0" encoding="utf-8"?>
<a:theme xmlns:a="http://schemas.openxmlformats.org/drawingml/2006/main" name="ECDC_PowerPoint_Template_2018-Training">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ECDC_PowerPoint_Template_2009_rev_1_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ECDC_PowerPoint_Template_2009_rev_1_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ECDC_PowerPoint_Template_2009_rev_1_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ECDC_PowerPoint_Template_2009_rev_1_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ECDC_PowerPoint_Template_2009_rev_1_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ECDC_PowerPoint_Template_2009_rev_1_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ECDC_PowerPoint_Template_2009_rev_1_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ECDC_PowerPoint_Template_2009_rev_1_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ECDC_PowerPoint_Template_2009_rev_1_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ECDC_PowerPoint_Template_2009_rev_1_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ECDC_PowerPoint_Template_2009_rev_1_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ECDC_PowerPoint_Template_2009_rev_1_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B2AD77C4-1894-4974-954E-AEA6AD072D25}"/>
    </a:ext>
  </a:extLst>
</a:theme>
</file>

<file path=ppt/theme/theme2.xml><?xml version="1.0" encoding="utf-8"?>
<a:theme xmlns:a="http://schemas.openxmlformats.org/drawingml/2006/main" name="ECDC_PowerPoint_Template_2017-2">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Custom Desig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0" tIns="0" rIns="0" bIns="0" numCol="1" anchor="t" anchorCtr="0" compatLnSpc="1">
        <a:prstTxWarp prst="textNoShape">
          <a:avLst/>
        </a:prstTxWarp>
      </a:bodyPr>
      <a:lstStyle>
        <a:defPPr marL="0" marR="0" indent="0" algn="l" defTabSz="914400" rtl="0" eaLnBrk="1" fontAlgn="base" latinLnBrk="0" hangingPunct="1">
          <a:lnSpc>
            <a:spcPct val="90000"/>
          </a:lnSpc>
          <a:spcBef>
            <a:spcPct val="0"/>
          </a:spcBef>
          <a:spcAft>
            <a:spcPct val="0"/>
          </a:spcAft>
          <a:buClrTx/>
          <a:buSzTx/>
          <a:buFontTx/>
          <a:buNone/>
          <a:tabLst/>
          <a:defRPr kumimoji="0" lang="de-DE" sz="32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e2" id="{6C0354FD-0621-4C7B-AB03-C803EF4AC2BB}" vid="{8C49C7B8-4CE6-420F-AD30-715851A5BCFC}"/>
    </a:ext>
  </a:extLst>
</a:theme>
</file>

<file path=ppt/theme/theme3.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_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Custom 1">
      <a:dk1>
        <a:sysClr val="windowText" lastClr="000000"/>
      </a:dk1>
      <a:lt1>
        <a:sysClr val="window" lastClr="FFFFFF"/>
      </a:lt1>
      <a:dk2>
        <a:srgbClr val="1F497D"/>
      </a:dk2>
      <a:lt2>
        <a:srgbClr val="EEECE1"/>
      </a:lt2>
      <a:accent1>
        <a:srgbClr val="69AE23"/>
      </a:accent1>
      <a:accent2>
        <a:srgbClr val="7CBDC1"/>
      </a:accent2>
      <a:accent3>
        <a:srgbClr val="9D8C57"/>
      </a:accent3>
      <a:accent4>
        <a:srgbClr val="BDCD00"/>
      </a:accent4>
      <a:accent5>
        <a:srgbClr val="0081B7"/>
      </a:accent5>
      <a:accent6>
        <a:srgbClr val="D6A026"/>
      </a:accent6>
      <a:hlink>
        <a:srgbClr val="000000"/>
      </a:hlink>
      <a:folHlink>
        <a:srgbClr val="000000"/>
      </a:folHlink>
    </a:clrScheme>
    <a:fontScheme name="ECDC">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ECDC_PowerPoint_Template_2018-Training</Template>
  <TotalTime>63</TotalTime>
  <Words>1079</Words>
  <Application>Microsoft Office PowerPoint</Application>
  <PresentationFormat>Breedbeeld</PresentationFormat>
  <Paragraphs>229</Paragraphs>
  <Slides>19</Slides>
  <Notes>14</Notes>
  <HiddenSlides>1</HiddenSlides>
  <MMClips>0</MMClips>
  <ScaleCrop>false</ScaleCrop>
  <HeadingPairs>
    <vt:vector size="6" baseType="variant">
      <vt:variant>
        <vt:lpstr>Gebruikte lettertypen</vt:lpstr>
      </vt:variant>
      <vt:variant>
        <vt:i4>5</vt:i4>
      </vt:variant>
      <vt:variant>
        <vt:lpstr>Thema</vt:lpstr>
      </vt:variant>
      <vt:variant>
        <vt:i4>2</vt:i4>
      </vt:variant>
      <vt:variant>
        <vt:lpstr>Diatitels</vt:lpstr>
      </vt:variant>
      <vt:variant>
        <vt:i4>19</vt:i4>
      </vt:variant>
    </vt:vector>
  </HeadingPairs>
  <TitlesOfParts>
    <vt:vector size="26" baseType="lpstr">
      <vt:lpstr>ＭＳ Ｐゴシック</vt:lpstr>
      <vt:lpstr>Arial</vt:lpstr>
      <vt:lpstr>Tahoma</vt:lpstr>
      <vt:lpstr>Times</vt:lpstr>
      <vt:lpstr>Wingdings</vt:lpstr>
      <vt:lpstr>ECDC_PowerPoint_Template_2018-Training</vt:lpstr>
      <vt:lpstr>ECDC_PowerPoint_Template_2017-2</vt:lpstr>
      <vt:lpstr>Notes for facilitator</vt:lpstr>
      <vt:lpstr>Interpretation of local, national and European level results</vt:lpstr>
      <vt:lpstr>Objectives</vt:lpstr>
      <vt:lpstr>Outline</vt:lpstr>
      <vt:lpstr>Interpreting local, national and European level results</vt:lpstr>
      <vt:lpstr>Interpreting HAI prevalence</vt:lpstr>
      <vt:lpstr>Distribution of HAI prevalence by country Patients with HAI: 6.0% (95% CI: 5.7–6.3%) </vt:lpstr>
      <vt:lpstr>Sample hospital report for HAI prevalence:                                   HAI types and prevalence by type</vt:lpstr>
      <vt:lpstr>Sample hospital report for AM prevalence:                                     Total, indication and route for AM</vt:lpstr>
      <vt:lpstr>Observed and expected prevalence of HAI: pilot data </vt:lpstr>
      <vt:lpstr>Observed and expected prevalence of HAI: pilot data</vt:lpstr>
      <vt:lpstr>Standardized HAI ratio (SIR): pilot data</vt:lpstr>
      <vt:lpstr>Standardized HAI ratio (SIR): pilot data</vt:lpstr>
      <vt:lpstr>Standardized HAI ratio (SIR): pilot data</vt:lpstr>
      <vt:lpstr>Observed and expected prevalence of antimicrobial use: pilot data</vt:lpstr>
      <vt:lpstr>Observed and expected prevalence of antimicrobial use: pilot data</vt:lpstr>
      <vt:lpstr>Data for action: using the results from local, national and European level</vt:lpstr>
      <vt:lpstr>In summary</vt:lpstr>
      <vt:lpstr>Acknowledgements The creation of this training material was commissioned in 2010 by ECDC to  Health Protection Agency (UK) with the direct involvement of  Dr. S. Hopkins, Prof. J. Reilly, S. Cairns, Dr. E. Sheridan, Dr. G. Hughes, Prof. B. Cookson, Dr. A. Charlett, G. Kafatos, B. Muller Pebody, F. Cowan, and Y. Sueiro.   The revision and update of this training material was commissioned in 2017 by ECDC to Transmissible (NL) with the direct involvement of Dr. Arnold Bosman and Dr. Ágnes Hajdu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the lecture/session</dc:title>
  <dc:creator>Kórházhigiénés osztály</dc:creator>
  <cp:keywords>Template, PowerPoint</cp:keywords>
  <cp:lastModifiedBy>arnold bosman</cp:lastModifiedBy>
  <cp:revision>39</cp:revision>
  <cp:lastPrinted>2018-01-12T14:15:37Z</cp:lastPrinted>
  <dcterms:created xsi:type="dcterms:W3CDTF">2018-04-13T13:45:20Z</dcterms:created>
  <dcterms:modified xsi:type="dcterms:W3CDTF">2018-05-03T10:06:24Z</dcterms:modified>
</cp:coreProperties>
</file>