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1" r:id="rId1"/>
    <p:sldMasterId id="2147483653" r:id="rId2"/>
  </p:sldMasterIdLst>
  <p:notesMasterIdLst>
    <p:notesMasterId r:id="rId26"/>
  </p:notesMasterIdLst>
  <p:handoutMasterIdLst>
    <p:handoutMasterId r:id="rId27"/>
  </p:handoutMasterIdLst>
  <p:sldIdLst>
    <p:sldId id="256" r:id="rId3"/>
    <p:sldId id="257" r:id="rId4"/>
    <p:sldId id="290" r:id="rId5"/>
    <p:sldId id="259" r:id="rId6"/>
    <p:sldId id="272" r:id="rId7"/>
    <p:sldId id="273" r:id="rId8"/>
    <p:sldId id="289" r:id="rId9"/>
    <p:sldId id="274" r:id="rId10"/>
    <p:sldId id="275" r:id="rId11"/>
    <p:sldId id="276" r:id="rId12"/>
    <p:sldId id="277" r:id="rId13"/>
    <p:sldId id="288" r:id="rId14"/>
    <p:sldId id="279" r:id="rId15"/>
    <p:sldId id="280" r:id="rId16"/>
    <p:sldId id="281" r:id="rId17"/>
    <p:sldId id="292" r:id="rId18"/>
    <p:sldId id="291" r:id="rId19"/>
    <p:sldId id="287" r:id="rId20"/>
    <p:sldId id="283" r:id="rId21"/>
    <p:sldId id="284" r:id="rId22"/>
    <p:sldId id="285" r:id="rId23"/>
    <p:sldId id="286" r:id="rId24"/>
    <p:sldId id="260" r:id="rId25"/>
  </p:sldIdLst>
  <p:sldSz cx="12192000" cy="6858000"/>
  <p:notesSz cx="7023100" cy="9309100"/>
  <p:defaultTextStyle>
    <a:defPPr>
      <a:defRPr lang="de-DE"/>
    </a:defPPr>
    <a:lvl1pPr algn="l" rtl="0" fontAlgn="base">
      <a:lnSpc>
        <a:spcPct val="90000"/>
      </a:lnSpc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lnSpc>
        <a:spcPct val="90000"/>
      </a:lnSpc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lnSpc>
        <a:spcPct val="90000"/>
      </a:lnSpc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lnSpc>
        <a:spcPct val="90000"/>
      </a:lnSpc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lnSpc>
        <a:spcPct val="90000"/>
      </a:lnSpc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en Duncan" initials="B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AE23"/>
    <a:srgbClr val="99CC00"/>
    <a:srgbClr val="FFDD00"/>
    <a:srgbClr val="996633"/>
    <a:srgbClr val="FF0000"/>
    <a:srgbClr val="336699"/>
    <a:srgbClr val="008000"/>
    <a:srgbClr val="333333"/>
    <a:srgbClr val="3366CC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43" autoAdjust="0"/>
    <p:restoredTop sz="73960" autoAdjust="0"/>
  </p:normalViewPr>
  <p:slideViewPr>
    <p:cSldViewPr snapToGrid="0">
      <p:cViewPr varScale="1">
        <p:scale>
          <a:sx n="81" d="100"/>
          <a:sy n="81" d="100"/>
        </p:scale>
        <p:origin x="1614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notesViewPr>
    <p:cSldViewPr snapToGrid="0">
      <p:cViewPr varScale="1">
        <p:scale>
          <a:sx n="79" d="100"/>
          <a:sy n="79" d="100"/>
        </p:scale>
        <p:origin x="3102" y="108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545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0200" y="534988"/>
            <a:ext cx="4221163" cy="2374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59211" y="3235559"/>
            <a:ext cx="5618480" cy="5375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77569" y="8841859"/>
            <a:ext cx="3043891" cy="4657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18800-03A3-4371-B392-80B672D011D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3306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534988"/>
            <a:ext cx="4221163" cy="2374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/>
              <a:t>Facilitator notes: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400" kern="1200" baseline="0" noProof="0" dirty="0">
              <a:solidFill>
                <a:schemeClr val="tx1"/>
              </a:solidFill>
              <a:latin typeface="Times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355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111125" y="569913"/>
            <a:ext cx="4503738" cy="25336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734842" y="3450748"/>
            <a:ext cx="5438140" cy="573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ahoma"/>
              <a:buNone/>
            </a:pPr>
            <a:r>
              <a:rPr lang="en-GB" sz="1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EAAD – European Antibiotic Awareness Day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"/>
              <a:buNone/>
            </a:pPr>
            <a:endParaRPr sz="11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71450" marR="0" lvl="0" indent="-171450" algn="l" rtl="0">
              <a:spcBef>
                <a:spcPts val="330"/>
              </a:spcBef>
              <a:spcAft>
                <a:spcPts val="0"/>
              </a:spcAft>
              <a:buClr>
                <a:srgbClr val="69AE23"/>
              </a:buClr>
              <a:buSzPts val="1210"/>
              <a:buFont typeface="Arial"/>
              <a:buChar char="•"/>
            </a:pPr>
            <a:r>
              <a:rPr lang="en-GB" sz="11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Template materials for member states:</a:t>
            </a:r>
            <a:r>
              <a:rPr lang="en-GB" sz="1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including, logos, visuals, key messages, media toolkit for countries.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30777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111125" y="569913"/>
            <a:ext cx="4503738" cy="25336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734842" y="3450748"/>
            <a:ext cx="5438140" cy="573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ahoma"/>
              <a:buNone/>
            </a:pPr>
            <a:r>
              <a:rPr lang="en-GB" sz="1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EAAD – European Antibiotic Awareness Day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"/>
              <a:buNone/>
            </a:pPr>
            <a:endParaRPr sz="11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71450" marR="0" lvl="0" indent="-171450" algn="l" rtl="0">
              <a:spcBef>
                <a:spcPts val="330"/>
              </a:spcBef>
              <a:spcAft>
                <a:spcPts val="0"/>
              </a:spcAft>
              <a:buClr>
                <a:srgbClr val="69AE23"/>
              </a:buClr>
              <a:buSzPts val="1210"/>
              <a:buFont typeface="Arial"/>
              <a:buChar char="•"/>
            </a:pPr>
            <a:r>
              <a:rPr lang="en-GB" sz="11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Template materials for Member States targeting primary care prescribers:</a:t>
            </a:r>
            <a:r>
              <a:rPr lang="en-GB" sz="1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key messages, fact sheet, patient leaflet, flowchart patient dialogue, TV spots.</a:t>
            </a:r>
            <a:endParaRPr/>
          </a:p>
          <a:p>
            <a:pPr marL="171450" marR="0" lvl="0" indent="-171450" algn="l" rtl="0">
              <a:spcBef>
                <a:spcPts val="330"/>
              </a:spcBef>
              <a:spcAft>
                <a:spcPts val="0"/>
              </a:spcAft>
              <a:buClr>
                <a:srgbClr val="69AE23"/>
              </a:buClr>
              <a:buSzPts val="1210"/>
              <a:buFont typeface="Arial"/>
              <a:buChar char="•"/>
            </a:pPr>
            <a:r>
              <a:rPr lang="en-GB" sz="11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ECDC/Swedish Presidency conference on EAAD:</a:t>
            </a:r>
            <a:r>
              <a:rPr lang="en-GB" sz="1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podcast and multi-media news release.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"/>
              <a:buNone/>
            </a:pPr>
            <a:endParaRPr sz="11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2110872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111125" y="569913"/>
            <a:ext cx="4503738" cy="25336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734842" y="3450748"/>
            <a:ext cx="5438140" cy="573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ahoma"/>
              <a:buNone/>
            </a:pPr>
            <a:r>
              <a:rPr lang="en-GB" sz="1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EAAD – European Antibiotic Awareness Day</a:t>
            </a:r>
            <a:endParaRPr/>
          </a:p>
          <a:p>
            <a:pPr marL="0" marR="0" lvl="0" indent="0" algn="l" rtl="0">
              <a:spcBef>
                <a:spcPts val="33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71450" marR="0" lvl="0" indent="-171450" algn="l" rtl="0">
              <a:spcBef>
                <a:spcPts val="330"/>
              </a:spcBef>
              <a:spcAft>
                <a:spcPts val="0"/>
              </a:spcAft>
              <a:buClr>
                <a:srgbClr val="69AE23"/>
              </a:buClr>
              <a:buSzPts val="1210"/>
              <a:buFont typeface="Arial"/>
              <a:buChar char="•"/>
            </a:pPr>
            <a:r>
              <a:rPr lang="en-GB" sz="11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Template materials for Member States targeted at hospital prescribers, managers and antibiotic experts:</a:t>
            </a:r>
            <a:r>
              <a:rPr lang="en-GB" sz="1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key messages, visuals, letter, presentation, fact sheet, advertorial, checklist, screensaver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73278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Add</a:t>
            </a:r>
            <a:r>
              <a:rPr lang="nl-NL" dirty="0"/>
              <a:t> slides on more recent </a:t>
            </a:r>
            <a:r>
              <a:rPr lang="nl-NL" dirty="0" err="1"/>
              <a:t>activities</a:t>
            </a:r>
            <a:r>
              <a:rPr lang="nl-NL" dirty="0"/>
              <a:t> (</a:t>
            </a:r>
            <a:r>
              <a:rPr lang="nl-NL" dirty="0" err="1"/>
              <a:t>this</a:t>
            </a:r>
            <a:r>
              <a:rPr lang="nl-NL" dirty="0"/>
              <a:t> is </a:t>
            </a:r>
            <a:r>
              <a:rPr lang="nl-NL" dirty="0" err="1"/>
              <a:t>just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example</a:t>
            </a:r>
            <a:r>
              <a:rPr lang="nl-NL"/>
              <a:t>)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18800-03A3-4371-B392-80B672D011D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740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111125" y="569913"/>
            <a:ext cx="4503738" cy="25336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734842" y="3450748"/>
            <a:ext cx="5438140" cy="573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ahoma"/>
              <a:buNone/>
            </a:pPr>
            <a:r>
              <a:rPr lang="nl-NL" dirty="0"/>
              <a:t>As a </a:t>
            </a:r>
            <a:r>
              <a:rPr lang="nl-NL" dirty="0" err="1"/>
              <a:t>suggestion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show </a:t>
            </a:r>
            <a:r>
              <a:rPr lang="nl-NL" dirty="0" err="1"/>
              <a:t>the</a:t>
            </a:r>
            <a:r>
              <a:rPr lang="nl-NL" dirty="0"/>
              <a:t> website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4854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111125" y="569913"/>
            <a:ext cx="4503738" cy="25336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734842" y="3450748"/>
            <a:ext cx="5438140" cy="573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ahoma"/>
              <a:buNone/>
            </a:pPr>
            <a:r>
              <a:rPr lang="en-GB" sz="11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EAAD – European Antibiotic Awareness Day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"/>
              <a:buNone/>
            </a:pPr>
            <a:endParaRPr sz="1100" b="0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GB" sz="1100" b="1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Toolkit and new materials available in 2014:</a:t>
            </a:r>
            <a:r>
              <a:rPr lang="en-GB" sz="11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toolkit and new materials for self-medication with antibiotics available to the countries translated in all languages in 2014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endParaRPr lang="en-GB" sz="1100" b="0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GB" sz="11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This slide is outdated</a:t>
            </a:r>
            <a:endParaRPr dirty="0"/>
          </a:p>
          <a:p>
            <a:pPr marL="0" marR="0" lvl="0" indent="0" algn="l" rtl="0">
              <a:spcBef>
                <a:spcPts val="330"/>
              </a:spcBef>
              <a:spcAft>
                <a:spcPts val="0"/>
              </a:spcAft>
              <a:buNone/>
            </a:pPr>
            <a:endParaRPr sz="1100" b="0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432829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111125" y="569913"/>
            <a:ext cx="4502150" cy="25336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734842" y="3450748"/>
            <a:ext cx="5438140" cy="573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2808127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111125" y="569913"/>
            <a:ext cx="4503738" cy="25336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734842" y="3450748"/>
            <a:ext cx="5438140" cy="573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br>
              <a:rPr lang="en-GB" sz="1400" b="0" i="0" u="none" strike="noStrike" cap="none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</a:br>
            <a:endParaRPr sz="14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2483821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 noRot="1" noChangeAspect="1"/>
          </p:cNvSpPr>
          <p:nvPr>
            <p:ph type="sldImg" idx="2"/>
          </p:nvPr>
        </p:nvSpPr>
        <p:spPr>
          <a:xfrm>
            <a:off x="111125" y="569913"/>
            <a:ext cx="4502150" cy="25336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734842" y="3450748"/>
            <a:ext cx="5438140" cy="573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6876850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Facilitator notes: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18800-03A3-4371-B392-80B672D011D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654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534988"/>
            <a:ext cx="4221163" cy="2374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Facilitator notes: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3567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111125" y="569913"/>
            <a:ext cx="4503738" cy="25336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734842" y="3450748"/>
            <a:ext cx="5438140" cy="573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EAAD – European Antibiotic Awareness Day</a:t>
            </a:r>
            <a:endParaRPr dirty="0"/>
          </a:p>
          <a:p>
            <a:pPr marL="0" marR="0" lvl="0" indent="0" algn="l" rtl="0">
              <a:spcBef>
                <a:spcPts val="330"/>
              </a:spcBef>
              <a:spcAft>
                <a:spcPts val="0"/>
              </a:spcAft>
              <a:buNone/>
            </a:pPr>
            <a:endParaRPr sz="1100" b="0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GB" sz="11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EAAD is marked across Europe on November 18th.</a:t>
            </a:r>
            <a:endParaRPr dirty="0"/>
          </a:p>
          <a:p>
            <a:pPr marL="171450" marR="0" lvl="0" indent="-171450" algn="l" rtl="0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GB" sz="11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The campaign builds on successful national campaigns to raise awareness about the threat of antibiotic resistance to human health and communicate about prudent antibiotic use.</a:t>
            </a:r>
            <a:endParaRPr dirty="0"/>
          </a:p>
          <a:p>
            <a:pPr marL="171450" marR="0" lvl="0" indent="-171450" algn="l" rtl="0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GB" sz="11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EAAD was launched in 2008 with support from the European Commission, European Parliament, EU Member States and non-governmental health stakeholders across the EU.</a:t>
            </a:r>
            <a:endParaRPr sz="1100" b="0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404418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111125" y="569913"/>
            <a:ext cx="4503738" cy="25336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734842" y="3450748"/>
            <a:ext cx="5438140" cy="573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ahoma"/>
              <a:buNone/>
            </a:pPr>
            <a:r>
              <a:rPr lang="en-GB" sz="1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EAAD – European Antibiotic Awareness Day</a:t>
            </a:r>
            <a:endParaRPr/>
          </a:p>
          <a:p>
            <a:pPr marL="0" marR="0" lvl="0" indent="0" algn="l" rtl="0">
              <a:spcBef>
                <a:spcPts val="33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33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Why have a European Antibiotic Awareness Day?</a:t>
            </a:r>
            <a:endParaRPr/>
          </a:p>
          <a:p>
            <a:pPr marL="0" marR="0" lvl="0" indent="0" algn="l" rtl="0">
              <a:spcBef>
                <a:spcPts val="33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71450" marR="0" lvl="0" indent="-171450" algn="l" rtl="0">
              <a:spcBef>
                <a:spcPts val="330"/>
              </a:spcBef>
              <a:spcAft>
                <a:spcPts val="0"/>
              </a:spcAft>
              <a:buClr>
                <a:srgbClr val="69AE23"/>
              </a:buClr>
              <a:buSzPts val="1210"/>
              <a:buFont typeface="Arial"/>
              <a:buChar char="•"/>
            </a:pPr>
            <a:r>
              <a:rPr lang="en-GB" sz="1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The emergence and spread of antibiotic resistant bacteria has become a serious threat to public health in Europe.</a:t>
            </a:r>
            <a:endParaRPr/>
          </a:p>
          <a:p>
            <a:pPr marL="171450" marR="0" lvl="0" indent="-171450" algn="l" rtl="0">
              <a:spcBef>
                <a:spcPts val="330"/>
              </a:spcBef>
              <a:spcAft>
                <a:spcPts val="0"/>
              </a:spcAft>
              <a:buClr>
                <a:srgbClr val="69AE23"/>
              </a:buClr>
              <a:buSzPts val="1210"/>
              <a:buFont typeface="Arial"/>
              <a:buChar char="•"/>
            </a:pPr>
            <a:r>
              <a:rPr lang="en-GB" sz="1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Inappropriate use of antibiotics is driving antibiotic resistance. </a:t>
            </a:r>
            <a:endParaRPr/>
          </a:p>
          <a:p>
            <a:pPr marL="171450" marR="0" lvl="0" indent="-171450" algn="l" rtl="0">
              <a:spcBef>
                <a:spcPts val="330"/>
              </a:spcBef>
              <a:spcAft>
                <a:spcPts val="0"/>
              </a:spcAft>
              <a:buClr>
                <a:srgbClr val="69AE23"/>
              </a:buClr>
              <a:buSzPts val="1210"/>
              <a:buFont typeface="Arial"/>
              <a:buChar char="•"/>
            </a:pPr>
            <a:r>
              <a:rPr lang="en-GB" sz="1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If the current trend continues, antibiotics may not be effective in the future.</a:t>
            </a:r>
            <a:endParaRPr/>
          </a:p>
          <a:p>
            <a:pPr marL="171450" marR="0" lvl="0" indent="-171450" algn="l" rtl="0">
              <a:spcBef>
                <a:spcPts val="330"/>
              </a:spcBef>
              <a:spcAft>
                <a:spcPts val="0"/>
              </a:spcAft>
              <a:buClr>
                <a:srgbClr val="69AE23"/>
              </a:buClr>
              <a:buSzPts val="1210"/>
              <a:buFont typeface="Arial"/>
              <a:buChar char="•"/>
            </a:pPr>
            <a:r>
              <a:rPr lang="en-GB" sz="1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There are few new antibiotics in the pipeline.</a:t>
            </a:r>
            <a:endParaRPr/>
          </a:p>
          <a:p>
            <a:pPr marL="171450" marR="0" lvl="0" indent="-171450" algn="l" rtl="0">
              <a:spcBef>
                <a:spcPts val="330"/>
              </a:spcBef>
              <a:spcAft>
                <a:spcPts val="0"/>
              </a:spcAft>
              <a:buClr>
                <a:srgbClr val="69AE23"/>
              </a:buClr>
              <a:buSzPts val="1210"/>
              <a:buFont typeface="Arial"/>
              <a:buChar char="•"/>
            </a:pPr>
            <a:r>
              <a:rPr lang="en-GB" sz="1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The general public as well as health professionals have a responsibility in promoting prudent antibiotic use. </a:t>
            </a:r>
            <a:endParaRPr sz="11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348904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1125" y="569913"/>
            <a:ext cx="4503738" cy="25336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734842" y="3450748"/>
            <a:ext cx="5438140" cy="573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EAAD – European Antibiotic Awareness Day</a:t>
            </a:r>
            <a:endParaRPr sz="11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932200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111125" y="569913"/>
            <a:ext cx="4503738" cy="25336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734842" y="3450748"/>
            <a:ext cx="5438140" cy="573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EAAD – European Antibiotic Awareness Day</a:t>
            </a:r>
            <a:endParaRPr/>
          </a:p>
          <a:p>
            <a:pPr marL="0" marR="0" lvl="0" indent="0" algn="l" rtl="0">
              <a:spcBef>
                <a:spcPts val="33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33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Above are some of the tools provided by ECDC online, for member states to use in their campaigns. </a:t>
            </a:r>
            <a:endParaRPr/>
          </a:p>
          <a:p>
            <a:pPr marL="0" marR="0" lvl="0" indent="0" algn="l" rtl="0">
              <a:spcBef>
                <a:spcPts val="33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33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All campaign materials can be found at: </a:t>
            </a:r>
            <a:r>
              <a:rPr lang="en-GB" sz="1100" b="0" i="0" u="sng" strike="noStrike" cap="none">
                <a:solidFill>
                  <a:srgbClr val="92D050"/>
                </a:solidFill>
                <a:latin typeface="Tahoma"/>
                <a:ea typeface="Tahoma"/>
                <a:cs typeface="Tahoma"/>
                <a:sym typeface="Tahoma"/>
              </a:rPr>
              <a:t>http://ecdc2007.ecdc.europa.eu/en/eaad/Pages/antibiotics-materials.aspx </a:t>
            </a:r>
            <a:r>
              <a:rPr lang="en-GB" sz="1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(bottom right corner picture)</a:t>
            </a:r>
            <a:endParaRPr/>
          </a:p>
          <a:p>
            <a:pPr marL="0" marR="0" lvl="0" indent="0" algn="l" rtl="0">
              <a:spcBef>
                <a:spcPts val="330"/>
              </a:spcBef>
              <a:spcAft>
                <a:spcPts val="0"/>
              </a:spcAft>
              <a:buNone/>
            </a:pPr>
            <a:r>
              <a:rPr lang="en-GB" sz="11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Panda:</a:t>
            </a:r>
            <a:r>
              <a:rPr lang="en-GB" sz="1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a video of a sneezing panda</a:t>
            </a:r>
            <a:endParaRPr/>
          </a:p>
          <a:p>
            <a:pPr marL="0" marR="0" lvl="0" indent="0" algn="l" rtl="0">
              <a:spcBef>
                <a:spcPts val="330"/>
              </a:spcBef>
              <a:spcAft>
                <a:spcPts val="0"/>
              </a:spcAft>
              <a:buNone/>
            </a:pPr>
            <a:r>
              <a:rPr lang="en-GB" sz="11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Light bulb:</a:t>
            </a:r>
            <a:r>
              <a:rPr lang="en-GB" sz="1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A TV spot</a:t>
            </a:r>
            <a:endParaRPr/>
          </a:p>
          <a:p>
            <a:pPr marL="0" marR="0" lvl="0" indent="0" algn="l" rtl="0">
              <a:spcBef>
                <a:spcPts val="330"/>
              </a:spcBef>
              <a:spcAft>
                <a:spcPts val="0"/>
              </a:spcAft>
              <a:buNone/>
            </a:pPr>
            <a:r>
              <a:rPr lang="en-GB" sz="11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Hedgehog (with umbrella):</a:t>
            </a:r>
            <a:r>
              <a:rPr lang="en-GB" sz="1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A hedgehog animation video</a:t>
            </a:r>
            <a:endParaRPr/>
          </a:p>
          <a:p>
            <a:pPr marL="0" marR="0" lvl="0" indent="0" algn="l" rtl="0">
              <a:spcBef>
                <a:spcPts val="330"/>
              </a:spcBef>
              <a:spcAft>
                <a:spcPts val="0"/>
              </a:spcAft>
              <a:buNone/>
            </a:pPr>
            <a:r>
              <a:rPr lang="en-GB" sz="11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All remaining pictures: </a:t>
            </a:r>
            <a:r>
              <a:rPr lang="en-GB" sz="1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posters used in previous campaigns</a:t>
            </a:r>
            <a:endParaRPr sz="11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xfrm>
            <a:off x="3851098" y="9430041"/>
            <a:ext cx="2944958" cy="496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75" tIns="46475" rIns="92975" bIns="464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3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8</a:t>
            </a:fld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666181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sldNum" idx="12"/>
          </p:nvPr>
        </p:nvSpPr>
        <p:spPr>
          <a:xfrm>
            <a:off x="3851098" y="9430041"/>
            <a:ext cx="2944958" cy="496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75" tIns="46475" rIns="92975" bIns="464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3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9</a:t>
            </a:fld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734842" y="3450748"/>
            <a:ext cx="5438140" cy="573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263035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111125" y="569913"/>
            <a:ext cx="4503738" cy="25336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734842" y="3450748"/>
            <a:ext cx="5438140" cy="573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Since 2011, our EAAD website is now </a:t>
            </a:r>
            <a:r>
              <a:rPr lang="en-GB" sz="11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multi-lingual</a:t>
            </a:r>
            <a:r>
              <a:rPr lang="en-GB" sz="1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one version for each official EU language.</a:t>
            </a:r>
            <a:endParaRPr sz="11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33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33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One of this year’s (2013) activities is performing a usability test to further improve this website according to the users’ needs and antimicrobial resistance (AMR) focal points in the countries.</a:t>
            </a:r>
            <a:endParaRPr sz="11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683902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573088"/>
            <a:ext cx="4497388" cy="25304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734842" y="3450748"/>
            <a:ext cx="5438140" cy="573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307394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145"/>
            <a:ext cx="12192000" cy="6857999"/>
          </a:xfrm>
          <a:prstGeom prst="rect">
            <a:avLst/>
          </a:prstGeom>
          <a:noFill/>
        </p:spPr>
      </p:pic>
      <p:sp>
        <p:nvSpPr>
          <p:cNvPr id="181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1803" y="3598863"/>
            <a:ext cx="11275484" cy="514350"/>
          </a:xfrm>
        </p:spPr>
        <p:txBody>
          <a:bodyPr/>
          <a:lstStyle>
            <a:lvl1pPr>
              <a:defRPr sz="3200" b="0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en-GB" dirty="0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1803" y="4318000"/>
            <a:ext cx="11275484" cy="1421618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nl-NL"/>
              <a:t>Klik om de ondertitelstijl van het model te bewerken</a:t>
            </a:r>
            <a:endParaRPr lang="en-GB" dirty="0"/>
          </a:p>
        </p:txBody>
      </p:sp>
      <p:pic>
        <p:nvPicPr>
          <p:cNvPr id="8" name="Picture 12"/>
          <p:cNvPicPr>
            <a:picLocks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/>
          <a:stretch>
            <a:fillRect/>
          </a:stretch>
        </p:blipFill>
        <p:spPr bwMode="auto">
          <a:xfrm>
            <a:off x="10318749" y="504825"/>
            <a:ext cx="1263651" cy="113665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108000" y="6480000"/>
            <a:ext cx="255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80567E-5E8F-47A5-90DF-8BFEB1A71525}" type="slidenum">
              <a:rPr lang="en-GB" smtClean="0"/>
              <a:pPr/>
              <a:t>‹nr.›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defRPr sz="2400"/>
            </a:lvl1pPr>
            <a:lvl2pPr marL="269861" indent="-26986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tabLst>
                <a:tab pos="269861" algn="l"/>
              </a:tabLst>
              <a:defRPr sz="2400">
                <a:latin typeface="Tahoma" pitchFamily="34" charset="0"/>
                <a:cs typeface="Tahoma" pitchFamily="34" charset="0"/>
              </a:defRPr>
            </a:lvl2pPr>
            <a:lvl3pPr marL="541312" indent="-271449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Tahoma" pitchFamily="34" charset="0"/>
              <a:buChar char="–"/>
              <a:tabLst>
                <a:tab pos="541312" algn="l"/>
              </a:tabLst>
              <a:defRPr sz="2400">
                <a:latin typeface="Tahoma" pitchFamily="34" charset="0"/>
                <a:cs typeface="Tahoma" pitchFamily="34" charset="0"/>
              </a:defRPr>
            </a:lvl3pPr>
            <a:lvl5pPr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fld id="{0580567E-5E8F-47A5-90DF-8BFEB1A71525}" type="slidenum">
              <a:rPr lang="en-GB" smtClean="0"/>
              <a:pPr/>
              <a:t>‹nr.›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9108000" y="6480015"/>
            <a:ext cx="2556000" cy="365125"/>
          </a:xfrm>
          <a:prstGeom prst="rect">
            <a:avLst/>
          </a:prstGeom>
        </p:spPr>
        <p:txBody>
          <a:bodyPr/>
          <a:lstStyle/>
          <a:p>
            <a:fld id="{0580567E-5E8F-47A5-90DF-8BFEB1A71525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8073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11442701" y="6564313"/>
            <a:ext cx="615951" cy="28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fld id="{00000000-1234-1234-1234-123412341234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661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91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9108000" y="6480015"/>
            <a:ext cx="2556000" cy="365125"/>
          </a:xfrm>
          <a:prstGeom prst="rect">
            <a:avLst/>
          </a:prstGeom>
        </p:spPr>
        <p:txBody>
          <a:bodyPr/>
          <a:lstStyle/>
          <a:p>
            <a:fld id="{0580567E-5E8F-47A5-90DF-8BFEB1A71525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214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9108000" y="6480015"/>
            <a:ext cx="2556000" cy="365125"/>
          </a:xfrm>
          <a:prstGeom prst="rect">
            <a:avLst/>
          </a:prstGeom>
        </p:spPr>
        <p:txBody>
          <a:bodyPr/>
          <a:lstStyle/>
          <a:p>
            <a:fld id="{0580567E-5E8F-47A5-90DF-8BFEB1A71525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2732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1801" y="142890"/>
            <a:ext cx="103183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7" y="1079500"/>
            <a:ext cx="11368617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9108000" y="6480015"/>
            <a:ext cx="2556000" cy="365125"/>
          </a:xfrm>
          <a:prstGeom prst="rect">
            <a:avLst/>
          </a:prstGeom>
        </p:spPr>
        <p:txBody>
          <a:bodyPr vert="horz" lIns="91440" tIns="36000" rIns="91440" bIns="36000" rtlCol="0" anchor="ctr" anchorCtr="0"/>
          <a:lstStyle>
            <a:lvl1pPr algn="r">
              <a:lnSpc>
                <a:spcPct val="100000"/>
              </a:lnSpc>
              <a:defRPr sz="1200" b="0">
                <a:solidFill>
                  <a:schemeClr val="bg1"/>
                </a:solidFill>
              </a:defRPr>
            </a:lvl1pPr>
          </a:lstStyle>
          <a:p>
            <a:fld id="{0580567E-5E8F-47A5-90DF-8BFEB1A71525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7" name="Picture 8"/>
          <p:cNvPicPr>
            <a:picLocks noChangeArrowheads="1"/>
          </p:cNvPicPr>
          <p:nvPr userDrawn="1"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/>
          <a:stretch>
            <a:fillRect/>
          </a:stretch>
        </p:blipFill>
        <p:spPr bwMode="auto">
          <a:xfrm>
            <a:off x="10917773" y="139754"/>
            <a:ext cx="882651" cy="79375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6" r:id="rId2"/>
    <p:sldLayoutId id="2147483671" r:id="rId3"/>
    <p:sldLayoutId id="2147483673" r:id="rId4"/>
    <p:sldLayoutId id="2147483674" r:id="rId5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  <a:ea typeface="+mj-ea"/>
          <a:cs typeface="Tahoma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5pPr>
      <a:lvl6pPr marL="45717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6pPr>
      <a:lvl7pPr marL="91435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7pPr>
      <a:lvl8pPr marL="1371532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8pPr>
      <a:lvl9pPr marL="182870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90000"/>
        </a:lnSpc>
        <a:spcBef>
          <a:spcPts val="300"/>
        </a:spcBef>
        <a:spcAft>
          <a:spcPts val="600"/>
        </a:spcAft>
        <a:buFont typeface="Wingdings" pitchFamily="2" charset="2"/>
        <a:tabLst/>
        <a:defRPr sz="24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1pPr>
      <a:lvl2pPr marL="269861" indent="-269861"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2pPr>
      <a:lvl3pPr marL="541312" indent="-271449" algn="l" rtl="0" eaLnBrk="1" fontAlgn="base" hangingPunct="1">
        <a:lnSpc>
          <a:spcPct val="90000"/>
        </a:lnSpc>
        <a:spcBef>
          <a:spcPct val="20000"/>
        </a:spcBef>
        <a:spcAft>
          <a:spcPts val="300"/>
        </a:spcAft>
        <a:buFont typeface="Tahoma" pitchFamily="34" charset="0"/>
        <a:buChar char="–"/>
        <a:defRPr sz="2400">
          <a:solidFill>
            <a:schemeClr val="tx1"/>
          </a:solidFill>
          <a:latin typeface="+mn-lt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32000" y="4320014"/>
            <a:ext cx="10972800" cy="194181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7" name="Picture 8"/>
          <p:cNvPicPr>
            <a:picLocks noChangeArrowheads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/>
          <a:stretch>
            <a:fillRect/>
          </a:stretch>
        </p:blipFill>
        <p:spPr bwMode="auto">
          <a:xfrm>
            <a:off x="10917773" y="139754"/>
            <a:ext cx="882651" cy="793750"/>
          </a:xfrm>
          <a:prstGeom prst="rect">
            <a:avLst/>
          </a:prstGeom>
          <a:noFill/>
        </p:spPr>
      </p:pic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108000" y="6480015"/>
            <a:ext cx="2556000" cy="365125"/>
          </a:xfrm>
          <a:prstGeom prst="rect">
            <a:avLst/>
          </a:prstGeom>
        </p:spPr>
        <p:txBody>
          <a:bodyPr tIns="36000" bIns="36000" anchor="ctr" anchorCtr="0"/>
          <a:lstStyle>
            <a:lvl1pPr algn="r">
              <a:lnSpc>
                <a:spcPct val="100000"/>
              </a:lnSpc>
              <a:defRPr sz="1200">
                <a:solidFill>
                  <a:schemeClr val="bg1"/>
                </a:solidFill>
              </a:defRPr>
            </a:lvl1pPr>
          </a:lstStyle>
          <a:p>
            <a:fld id="{0580567E-5E8F-47A5-90DF-8BFEB1A71525}" type="slidenum">
              <a:rPr lang="en-GB" smtClean="0"/>
              <a:pPr/>
              <a:t>‹nr.›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0" r:id="rId2"/>
  </p:sldLayoutIdLst>
  <p:hf hd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ahoma" pitchFamily="34" charset="0"/>
          <a:ea typeface="+mj-ea"/>
          <a:cs typeface="Tahoma" pitchFamily="34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5pPr>
      <a:lvl6pPr marL="457178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6pPr>
      <a:lvl7pPr marL="914354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7pPr>
      <a:lvl8pPr marL="1371532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8pPr>
      <a:lvl9pPr marL="1828709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9pPr>
    </p:titleStyle>
    <p:body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n-lt"/>
          <a:ea typeface="+mn-ea"/>
          <a:cs typeface="+mn-cs"/>
        </a:defRPr>
      </a:lvl1pPr>
      <a:lvl2pPr marL="822285" indent="-285737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0252" indent="-228589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38218" indent="-228589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298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7.png"/><Relationship Id="rId7" Type="http://schemas.openxmlformats.org/officeDocument/2006/relationships/hyperlink" Target="http://ppt/slides/slide7.x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hyperlink" Target="http://ppt/slides/slide9.xml" TargetMode="Externa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gif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4057" y="4320001"/>
            <a:ext cx="10869432" cy="1146523"/>
          </a:xfrm>
        </p:spPr>
        <p:txBody>
          <a:bodyPr/>
          <a:lstStyle/>
          <a:p>
            <a:r>
              <a:rPr lang="en-GB" sz="4000" b="1" dirty="0"/>
              <a:t>European Antibiotic Awareness Day: </a:t>
            </a:r>
            <a:br>
              <a:rPr lang="en-GB" sz="4000" b="1" dirty="0"/>
            </a:br>
            <a:r>
              <a:rPr lang="en-GB" sz="4000" b="1" dirty="0"/>
              <a:t>Promoting prudent antibiotic use in Europe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057" y="3600010"/>
            <a:ext cx="10869432" cy="462721"/>
          </a:xfrm>
        </p:spPr>
        <p:txBody>
          <a:bodyPr/>
          <a:lstStyle/>
          <a:p>
            <a:r>
              <a:rPr lang="en-US" sz="2800" b="0" dirty="0"/>
              <a:t>Course on the development, implementation and evaluation of prudent antibiotic use campaigns  </a:t>
            </a:r>
            <a:endParaRPr lang="en-GB" sz="2800" b="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44057" y="5652001"/>
            <a:ext cx="10869432" cy="99853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eaLnBrk="0" hangingPunct="0">
              <a:spcAft>
                <a:spcPct val="30000"/>
              </a:spcAft>
            </a:pPr>
            <a:endParaRPr lang="en-GB" sz="2000" dirty="0">
              <a:solidFill>
                <a:schemeClr val="bg1"/>
              </a:solidFill>
            </a:endParaRPr>
          </a:p>
          <a:p>
            <a:pPr eaLnBrk="0" hangingPunct="0">
              <a:spcAft>
                <a:spcPct val="30000"/>
              </a:spcAft>
            </a:pPr>
            <a:endParaRPr lang="en-GB" sz="2000" dirty="0">
              <a:solidFill>
                <a:schemeClr val="bg1"/>
              </a:solidFill>
            </a:endParaRPr>
          </a:p>
          <a:p>
            <a:pPr eaLnBrk="0" hangingPunct="0">
              <a:spcAft>
                <a:spcPct val="30000"/>
              </a:spcAft>
            </a:pPr>
            <a:r>
              <a:rPr lang="en-GB" sz="2000">
                <a:solidFill>
                  <a:schemeClr val="bg1"/>
                </a:solidFill>
              </a:rPr>
              <a:t>Version </a:t>
            </a:r>
            <a:r>
              <a:rPr lang="en-GB" sz="2000" dirty="0">
                <a:solidFill>
                  <a:schemeClr val="bg1"/>
                </a:solidFill>
              </a:rPr>
              <a:t>2013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1847850" y="142876"/>
            <a:ext cx="8229600" cy="8223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EAAD website, 2011</a:t>
            </a:r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sldNum" idx="12"/>
          </p:nvPr>
        </p:nvSpPr>
        <p:spPr>
          <a:xfrm>
            <a:off x="10106026" y="6564313"/>
            <a:ext cx="461963" cy="28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z="12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pPr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10</a:t>
            </a:fld>
            <a:endParaRPr sz="12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34" name="Shape 13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946542" y="1815934"/>
            <a:ext cx="6156325" cy="4211638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Shape 135"/>
          <p:cNvSpPr/>
          <p:nvPr/>
        </p:nvSpPr>
        <p:spPr>
          <a:xfrm>
            <a:off x="9132427" y="4377033"/>
            <a:ext cx="1333500" cy="771525"/>
          </a:xfrm>
          <a:prstGeom prst="wedgeRectCallout">
            <a:avLst>
              <a:gd name="adj1" fmla="val -67788"/>
              <a:gd name="adj2" fmla="val -54683"/>
            </a:avLst>
          </a:prstGeom>
          <a:solidFill>
            <a:srgbClr val="CCE0A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8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Patient stories</a:t>
            </a:r>
            <a:endParaRPr/>
          </a:p>
        </p:txBody>
      </p:sp>
      <p:sp>
        <p:nvSpPr>
          <p:cNvPr id="136" name="Shape 136"/>
          <p:cNvSpPr/>
          <p:nvPr/>
        </p:nvSpPr>
        <p:spPr>
          <a:xfrm>
            <a:off x="1675556" y="1404151"/>
            <a:ext cx="1466850" cy="704851"/>
          </a:xfrm>
          <a:prstGeom prst="wedgeRectCallout">
            <a:avLst>
              <a:gd name="adj1" fmla="val 62244"/>
              <a:gd name="adj2" fmla="val 266195"/>
            </a:avLst>
          </a:prstGeom>
          <a:solidFill>
            <a:srgbClr val="CCE0AF">
              <a:alpha val="89803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8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Country activities</a:t>
            </a:r>
            <a:endParaRPr/>
          </a:p>
        </p:txBody>
      </p:sp>
      <p:sp>
        <p:nvSpPr>
          <p:cNvPr id="137" name="Shape 137"/>
          <p:cNvSpPr/>
          <p:nvPr/>
        </p:nvSpPr>
        <p:spPr>
          <a:xfrm>
            <a:off x="1635525" y="4657839"/>
            <a:ext cx="1400175" cy="1666875"/>
          </a:xfrm>
          <a:prstGeom prst="wedgeRectCallout">
            <a:avLst>
              <a:gd name="adj1" fmla="val 67713"/>
              <a:gd name="adj2" fmla="val -77544"/>
            </a:avLst>
          </a:prstGeom>
          <a:solidFill>
            <a:srgbClr val="CCE0A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8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Links to national campaigns</a:t>
            </a:r>
            <a:endParaRPr sz="18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8" name="Shape 138"/>
          <p:cNvSpPr/>
          <p:nvPr/>
        </p:nvSpPr>
        <p:spPr>
          <a:xfrm>
            <a:off x="9129051" y="2774285"/>
            <a:ext cx="1362075" cy="638175"/>
          </a:xfrm>
          <a:prstGeom prst="wedgeRectCallout">
            <a:avLst>
              <a:gd name="adj1" fmla="val -71225"/>
              <a:gd name="adj2" fmla="val 38669"/>
            </a:avLst>
          </a:prstGeom>
          <a:solidFill>
            <a:srgbClr val="CCE0A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8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Link to </a:t>
            </a:r>
            <a:br>
              <a:rPr lang="en-GB" sz="18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GB" sz="18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e-Bug</a:t>
            </a:r>
            <a:endParaRPr sz="18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9" name="Shape 139"/>
          <p:cNvSpPr/>
          <p:nvPr/>
        </p:nvSpPr>
        <p:spPr>
          <a:xfrm>
            <a:off x="4617576" y="882446"/>
            <a:ext cx="5172075" cy="657225"/>
          </a:xfrm>
          <a:prstGeom prst="wedgeRectCallout">
            <a:avLst>
              <a:gd name="adj1" fmla="val 4062"/>
              <a:gd name="adj2" fmla="val 143576"/>
            </a:avLst>
          </a:prstGeom>
          <a:solidFill>
            <a:srgbClr val="CCE0AF">
              <a:alpha val="89803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8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Key messages &amp; materials translated </a:t>
            </a:r>
            <a:br>
              <a:rPr lang="en-GB" sz="18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GB" sz="18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in all EU languages</a:t>
            </a:r>
            <a:endParaRPr sz="18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40" name="Shape 140"/>
          <p:cNvPicPr preferRelativeResize="0"/>
          <p:nvPr/>
        </p:nvPicPr>
        <p:blipFill rotWithShape="1">
          <a:blip r:embed="rId4">
            <a:alphaModFix/>
          </a:blip>
          <a:srcRect t="3782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141" name="Shape 1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1" y="0"/>
            <a:ext cx="9143999" cy="6858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142" name="Shape 1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59971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hape 148"/>
          <p:cNvPicPr preferRelativeResize="0"/>
          <p:nvPr/>
        </p:nvPicPr>
        <p:blipFill rotWithShape="1">
          <a:blip r:embed="rId3">
            <a:alphaModFix/>
          </a:blip>
          <a:srcRect l="3438" t="25391" r="1405" b="13085"/>
          <a:stretch/>
        </p:blipFill>
        <p:spPr>
          <a:xfrm>
            <a:off x="1600201" y="1181100"/>
            <a:ext cx="8912225" cy="461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Shape 149"/>
          <p:cNvSpPr txBox="1">
            <a:spLocks noGrp="1"/>
          </p:cNvSpPr>
          <p:nvPr>
            <p:ph type="sldNum" idx="12"/>
          </p:nvPr>
        </p:nvSpPr>
        <p:spPr>
          <a:xfrm>
            <a:off x="10291088" y="6542541"/>
            <a:ext cx="461963" cy="2841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fld id="{00000000-1234-1234-1234-123412341234}" type="slidenum">
              <a:rPr lang="en-GB"/>
              <a:pPr/>
              <a:t>11</a:t>
            </a:fld>
            <a:endParaRPr/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2751F738-3306-7142-BD8C-67894E7143DB}"/>
              </a:ext>
            </a:extLst>
          </p:cNvPr>
          <p:cNvSpPr txBox="1">
            <a:spLocks/>
          </p:cNvSpPr>
          <p:nvPr/>
        </p:nvSpPr>
        <p:spPr>
          <a:xfrm>
            <a:off x="431801" y="142890"/>
            <a:ext cx="10318363" cy="82232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3333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3333"/>
                </a:solidFill>
                <a:latin typeface="Tahoma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3333"/>
                </a:solidFill>
                <a:latin typeface="Tahoma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3333"/>
                </a:solidFill>
                <a:latin typeface="Tahoma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3333"/>
                </a:solidFill>
                <a:latin typeface="Tahoma" pitchFamily="34" charset="0"/>
              </a:defRPr>
            </a:lvl5pPr>
            <a:lvl6pPr marL="457178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3333"/>
                </a:solidFill>
                <a:latin typeface="Tahoma" pitchFamily="34" charset="0"/>
              </a:defRPr>
            </a:lvl6pPr>
            <a:lvl7pPr marL="914354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3333"/>
                </a:solidFill>
                <a:latin typeface="Tahoma" pitchFamily="34" charset="0"/>
              </a:defRPr>
            </a:lvl7pPr>
            <a:lvl8pPr marL="1371532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3333"/>
                </a:solidFill>
                <a:latin typeface="Tahoma" pitchFamily="34" charset="0"/>
              </a:defRPr>
            </a:lvl8pPr>
            <a:lvl9pPr marL="1828709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3333"/>
                </a:solidFill>
                <a:latin typeface="Tahoma" pitchFamily="34" charset="0"/>
              </a:defRPr>
            </a:lvl9pPr>
          </a:lstStyle>
          <a:p>
            <a:r>
              <a:rPr lang="nl-NL" kern="0" dirty="0"/>
              <a:t>Images </a:t>
            </a:r>
            <a:r>
              <a:rPr lang="nl-NL" kern="0" dirty="0" err="1"/>
              <a:t>from</a:t>
            </a:r>
            <a:r>
              <a:rPr lang="nl-NL" kern="0" dirty="0"/>
              <a:t> </a:t>
            </a:r>
            <a:r>
              <a:rPr lang="nl-NL" kern="0" dirty="0" err="1"/>
              <a:t>national</a:t>
            </a:r>
            <a:r>
              <a:rPr lang="nl-NL" kern="0" dirty="0"/>
              <a:t> </a:t>
            </a:r>
            <a:r>
              <a:rPr lang="nl-NL" kern="0" dirty="0" err="1"/>
              <a:t>campaigns</a:t>
            </a:r>
            <a:r>
              <a:rPr lang="nl-NL" kern="0" dirty="0"/>
              <a:t> on prudent </a:t>
            </a:r>
            <a:r>
              <a:rPr lang="nl-NL" kern="0" dirty="0" err="1"/>
              <a:t>antibiotic</a:t>
            </a:r>
            <a:r>
              <a:rPr lang="nl-NL" kern="0" dirty="0"/>
              <a:t> </a:t>
            </a:r>
            <a:r>
              <a:rPr lang="nl-NL" kern="0" dirty="0" err="1"/>
              <a:t>use</a:t>
            </a:r>
            <a:endParaRPr lang="nl-NL" kern="0" dirty="0"/>
          </a:p>
        </p:txBody>
      </p:sp>
    </p:spTree>
    <p:extLst>
      <p:ext uri="{BB962C8B-B14F-4D97-AF65-F5344CB8AC3E}">
        <p14:creationId xmlns:p14="http://schemas.microsoft.com/office/powerpoint/2010/main" val="2025140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EB35C32-0D0B-4411-9F48-053B08CF1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Past </a:t>
            </a:r>
            <a:r>
              <a:rPr lang="nl-NL" dirty="0" err="1"/>
              <a:t>campaign</a:t>
            </a:r>
            <a:r>
              <a:rPr lang="nl-NL" dirty="0"/>
              <a:t> </a:t>
            </a:r>
            <a:r>
              <a:rPr lang="nl-NL" dirty="0" err="1"/>
              <a:t>activities</a:t>
            </a:r>
            <a:endParaRPr lang="nl-N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0567E-5E8F-47A5-90DF-8BFEB1A715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575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1858736" y="1288484"/>
            <a:ext cx="4367213" cy="389527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AE23"/>
              </a:buClr>
              <a:buSzPts val="2200"/>
              <a:buFont typeface="Arial"/>
              <a:buChar char="•"/>
            </a:pPr>
            <a:r>
              <a:rPr lang="en-GB"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Template materials for member states</a:t>
            </a:r>
            <a:endParaRPr/>
          </a:p>
          <a:p>
            <a:pPr marL="358775" indent="-358775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69AE23"/>
              </a:buClr>
              <a:buSzPts val="2200"/>
              <a:buFont typeface="Arial"/>
              <a:buChar char="•"/>
            </a:pPr>
            <a:r>
              <a:rPr lang="en-GB"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Campaign website</a:t>
            </a:r>
            <a:endParaRPr/>
          </a:p>
          <a:p>
            <a:pPr marL="358775" indent="-35877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69AE23"/>
              </a:buClr>
              <a:buSzPts val="2200"/>
              <a:buFont typeface="Arial"/>
              <a:buChar char="•"/>
            </a:pPr>
            <a:r>
              <a:rPr lang="en-GB"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Two special issues of Eurosurveillance dedicated to antibiotic resistance</a:t>
            </a:r>
            <a:endParaRPr/>
          </a:p>
          <a:p>
            <a:pPr marL="358775" indent="-35877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69AE23"/>
              </a:buClr>
              <a:buSzPts val="2200"/>
              <a:buFont typeface="Arial"/>
              <a:buChar char="•"/>
            </a:pPr>
            <a:r>
              <a:rPr lang="en-GB"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Launch of EAAD in the European Parliament </a:t>
            </a:r>
            <a:endParaRPr/>
          </a:p>
          <a:p>
            <a:pPr marL="358775" indent="-358775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69AE23"/>
              </a:buClr>
              <a:buSzPts val="2200"/>
              <a:buFont typeface="Arial"/>
              <a:buChar char="•"/>
            </a:pPr>
            <a:r>
              <a:rPr lang="en-GB"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National campaign activities</a:t>
            </a:r>
            <a:endParaRPr/>
          </a:p>
          <a:p>
            <a:pPr marL="252000" indent="-12500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endParaRPr sz="20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1" name="Shape 161"/>
          <p:cNvSpPr txBox="1">
            <a:spLocks noGrp="1"/>
          </p:cNvSpPr>
          <p:nvPr>
            <p:ph type="sldNum" idx="12"/>
          </p:nvPr>
        </p:nvSpPr>
        <p:spPr>
          <a:xfrm>
            <a:off x="10106026" y="6564313"/>
            <a:ext cx="461963" cy="28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z="12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pPr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13</a:t>
            </a:fld>
            <a:endParaRPr sz="12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62" name="Shape 1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16150" y="5208588"/>
            <a:ext cx="4794250" cy="10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 descr="Sick girl taking ca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10576" y="4776789"/>
            <a:ext cx="2257425" cy="1506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67413" y="3065463"/>
            <a:ext cx="2843212" cy="2436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77200" y="1163639"/>
            <a:ext cx="2008188" cy="1258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 descr="MIC_103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94414" y="906464"/>
            <a:ext cx="2078037" cy="145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 descr="18-11-08%20Eur%20Antibiotic%20Awarness%20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85176" y="2528888"/>
            <a:ext cx="2066925" cy="14144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5945F4B3-FBD5-164B-8ECE-E56F0D3CC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EAAD </a:t>
            </a:r>
            <a:r>
              <a:rPr lang="nl-NL" dirty="0" err="1"/>
              <a:t>activities</a:t>
            </a:r>
            <a:r>
              <a:rPr lang="nl-NL" dirty="0"/>
              <a:t> in 2008</a:t>
            </a:r>
          </a:p>
        </p:txBody>
      </p:sp>
    </p:spTree>
    <p:extLst>
      <p:ext uri="{BB962C8B-B14F-4D97-AF65-F5344CB8AC3E}">
        <p14:creationId xmlns:p14="http://schemas.microsoft.com/office/powerpoint/2010/main" val="457523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 l="10714" t="12906" r="12825" b="5518"/>
          <a:stretch/>
        </p:blipFill>
        <p:spPr>
          <a:xfrm>
            <a:off x="6704014" y="3473450"/>
            <a:ext cx="3963987" cy="338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1847851" y="1079500"/>
            <a:ext cx="4160838" cy="51625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358775" indent="-35877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69AE23"/>
              </a:buClr>
              <a:buSzPts val="2200"/>
              <a:buFont typeface="Arial"/>
              <a:buChar char="•"/>
            </a:pPr>
            <a:r>
              <a:rPr lang="en-GB"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Template materials for Member States targeting primary care prescribers</a:t>
            </a:r>
            <a:endParaRPr sz="20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58775" indent="-358775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69AE23"/>
              </a:buClr>
              <a:buSzPts val="2200"/>
              <a:buFont typeface="Arial"/>
              <a:buChar char="•"/>
            </a:pPr>
            <a:r>
              <a:rPr lang="en-GB"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Multi-lingual campaign website with a section targeting primary care prescribers</a:t>
            </a:r>
            <a:endParaRPr/>
          </a:p>
          <a:p>
            <a:pPr marL="358775" indent="-358775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69AE23"/>
              </a:buClr>
              <a:buSzPts val="2200"/>
              <a:buFont typeface="Arial"/>
              <a:buChar char="•"/>
            </a:pPr>
            <a:r>
              <a:rPr lang="en-GB"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ECDC/Swedish Presidency conference on EAAD. Podcast and multi-media news release</a:t>
            </a:r>
            <a:endParaRPr/>
          </a:p>
          <a:p>
            <a:pPr marL="358775" indent="-358775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69AE23"/>
              </a:buClr>
              <a:buSzPts val="2200"/>
              <a:buFont typeface="Arial"/>
              <a:buChar char="•"/>
            </a:pPr>
            <a:r>
              <a:rPr lang="en-GB"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National campaign activities</a:t>
            </a:r>
            <a:endParaRPr/>
          </a:p>
          <a:p>
            <a:pPr marL="252000" indent="-25200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endParaRPr sz="20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5" name="Shape 175"/>
          <p:cNvSpPr txBox="1">
            <a:spLocks noGrp="1"/>
          </p:cNvSpPr>
          <p:nvPr>
            <p:ph type="sldNum" idx="12"/>
          </p:nvPr>
        </p:nvSpPr>
        <p:spPr>
          <a:xfrm>
            <a:off x="10106026" y="6564313"/>
            <a:ext cx="461963" cy="28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z="12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pPr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14</a:t>
            </a:fld>
            <a:endParaRPr sz="12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76" name="Shape 176"/>
          <p:cNvPicPr preferRelativeResize="0"/>
          <p:nvPr/>
        </p:nvPicPr>
        <p:blipFill rotWithShape="1">
          <a:blip r:embed="rId4">
            <a:alphaModFix/>
          </a:blip>
          <a:srcRect l="14935" t="15237" r="16622" b="5281"/>
          <a:stretch/>
        </p:blipFill>
        <p:spPr>
          <a:xfrm>
            <a:off x="8412164" y="2255839"/>
            <a:ext cx="2255837" cy="196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Shape 17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64251" y="925514"/>
            <a:ext cx="2479675" cy="142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Shape 17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23313" y="1293814"/>
            <a:ext cx="1682750" cy="966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38876" y="2122488"/>
            <a:ext cx="1863725" cy="1071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 descr="\\Bru118fs02\clients\ECDC\Projects\AMR\2009\banner\photos\IMG_834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08688" y="4427538"/>
            <a:ext cx="1619250" cy="24304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B9B2D15-10F9-FA4E-B006-6967E0689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EAAD </a:t>
            </a:r>
            <a:r>
              <a:rPr lang="nl-NL" dirty="0" err="1"/>
              <a:t>activities</a:t>
            </a:r>
            <a:r>
              <a:rPr lang="nl-NL" dirty="0"/>
              <a:t> in 2009</a:t>
            </a:r>
          </a:p>
        </p:txBody>
      </p:sp>
    </p:spTree>
    <p:extLst>
      <p:ext uri="{BB962C8B-B14F-4D97-AF65-F5344CB8AC3E}">
        <p14:creationId xmlns:p14="http://schemas.microsoft.com/office/powerpoint/2010/main" val="2569143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1847851" y="1079500"/>
            <a:ext cx="5002893" cy="51625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252000" indent="-1250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endParaRPr sz="20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58775" indent="-358775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69AE23"/>
              </a:buClr>
              <a:buSzPts val="2200"/>
              <a:buFont typeface="Arial"/>
              <a:buChar char="•"/>
            </a:pPr>
            <a:r>
              <a:rPr lang="en-GB"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Template materials for Member States targeted at hospital prescribers, managers and antibiotic experts</a:t>
            </a:r>
            <a:endParaRPr/>
          </a:p>
          <a:p>
            <a:pPr marL="358775" indent="-358775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69AE23"/>
              </a:buClr>
              <a:buSzPts val="2200"/>
              <a:buFont typeface="Arial"/>
              <a:buChar char="•"/>
            </a:pPr>
            <a:r>
              <a:rPr lang="en-GB"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Website section targeted at hospital audiences </a:t>
            </a:r>
            <a:endParaRPr/>
          </a:p>
          <a:p>
            <a:pPr marL="358775" indent="-358775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69AE23"/>
              </a:buClr>
              <a:buSzPts val="2200"/>
              <a:buFont typeface="Arial"/>
              <a:buChar char="•"/>
            </a:pPr>
            <a:r>
              <a:rPr lang="en-GB"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European Parliament briefing on the campaign </a:t>
            </a:r>
            <a:endParaRPr/>
          </a:p>
          <a:p>
            <a:pPr marL="358775" indent="-358775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69AE23"/>
              </a:buClr>
              <a:buSzPts val="2200"/>
              <a:buFont typeface="Arial"/>
              <a:buChar char="•"/>
            </a:pPr>
            <a:r>
              <a:rPr lang="en-GB"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EU media briefing on antibiotic resistance in hospitals</a:t>
            </a:r>
            <a:endParaRPr sz="20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58775" indent="-358775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69AE23"/>
              </a:buClr>
              <a:buSzPts val="2200"/>
              <a:buFont typeface="Arial"/>
              <a:buChar char="•"/>
            </a:pPr>
            <a:r>
              <a:rPr lang="en-GB"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National campaign activities</a:t>
            </a:r>
            <a:endParaRPr/>
          </a:p>
        </p:txBody>
      </p:sp>
      <p:sp>
        <p:nvSpPr>
          <p:cNvPr id="187" name="Shape 187"/>
          <p:cNvSpPr txBox="1">
            <a:spLocks noGrp="1"/>
          </p:cNvSpPr>
          <p:nvPr>
            <p:ph type="sldNum" idx="12"/>
          </p:nvPr>
        </p:nvSpPr>
        <p:spPr>
          <a:xfrm>
            <a:off x="10106026" y="6564313"/>
            <a:ext cx="461963" cy="28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z="12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pPr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15</a:t>
            </a:fld>
            <a:endParaRPr sz="12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88" name="Shape 1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0968" y="1012597"/>
            <a:ext cx="2404864" cy="184989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pic>
      <p:grpSp>
        <p:nvGrpSpPr>
          <p:cNvPr id="189" name="Shape 189"/>
          <p:cNvGrpSpPr/>
          <p:nvPr/>
        </p:nvGrpSpPr>
        <p:grpSpPr>
          <a:xfrm>
            <a:off x="6697924" y="1693383"/>
            <a:ext cx="1831774" cy="1821757"/>
            <a:chOff x="3665523" y="627888"/>
            <a:chExt cx="3917049" cy="3940342"/>
          </a:xfrm>
        </p:grpSpPr>
        <p:pic>
          <p:nvPicPr>
            <p:cNvPr id="190" name="Shape 19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529326">
              <a:off x="3923928" y="764704"/>
              <a:ext cx="2056341" cy="3528392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pic>
        <p:pic>
          <p:nvPicPr>
            <p:cNvPr id="191" name="Shape 19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232911">
              <a:off x="5409155" y="974279"/>
              <a:ext cx="2056341" cy="3528392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pic>
      </p:grpSp>
      <p:pic>
        <p:nvPicPr>
          <p:cNvPr id="192" name="Shape 192" descr="Marina Yannakoudakis hosting the discussion by experts at the European Parliament on Antibiotics Awareness Da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6126" y="4488996"/>
            <a:ext cx="357187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Shape 193" descr="EAAD_v3_home-test.jpg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l="1990" r="2130" b="14202"/>
          <a:stretch/>
        </p:blipFill>
        <p:spPr>
          <a:xfrm>
            <a:off x="7557446" y="2620734"/>
            <a:ext cx="3110554" cy="21748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80B60017-E004-A641-B89C-923E9EAC4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EAAD </a:t>
            </a:r>
            <a:r>
              <a:rPr lang="nl-NL" dirty="0" err="1"/>
              <a:t>activities</a:t>
            </a:r>
            <a:r>
              <a:rPr lang="nl-NL" dirty="0"/>
              <a:t> in 2010</a:t>
            </a:r>
          </a:p>
        </p:txBody>
      </p:sp>
    </p:spTree>
    <p:extLst>
      <p:ext uri="{BB962C8B-B14F-4D97-AF65-F5344CB8AC3E}">
        <p14:creationId xmlns:p14="http://schemas.microsoft.com/office/powerpoint/2010/main" val="257698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1D13577-6DC8-B24B-A5CB-640698A980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7" t="10850" r="2593" b="7910"/>
          <a:stretch/>
        </p:blipFill>
        <p:spPr>
          <a:xfrm>
            <a:off x="1358153" y="1008529"/>
            <a:ext cx="9587753" cy="5109884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97D134D-E1CB-0343-9834-5E10292EFB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0567E-5E8F-47A5-90DF-8BFEB1A71525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94894F72-DBBF-8E42-9DE7-3E707ED21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142890"/>
            <a:ext cx="10318363" cy="822325"/>
          </a:xfrm>
        </p:spPr>
        <p:txBody>
          <a:bodyPr/>
          <a:lstStyle/>
          <a:p>
            <a:r>
              <a:rPr lang="nl-NL" dirty="0"/>
              <a:t>EAAD </a:t>
            </a:r>
            <a:r>
              <a:rPr lang="nl-NL" dirty="0" err="1"/>
              <a:t>activities</a:t>
            </a:r>
            <a:r>
              <a:rPr lang="nl-NL" dirty="0"/>
              <a:t> in 2017</a:t>
            </a:r>
          </a:p>
        </p:txBody>
      </p:sp>
    </p:spTree>
    <p:extLst>
      <p:ext uri="{BB962C8B-B14F-4D97-AF65-F5344CB8AC3E}">
        <p14:creationId xmlns:p14="http://schemas.microsoft.com/office/powerpoint/2010/main" val="2149706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sldNum" idx="12"/>
          </p:nvPr>
        </p:nvSpPr>
        <p:spPr>
          <a:xfrm>
            <a:off x="10106026" y="6564313"/>
            <a:ext cx="461963" cy="28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z="12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pPr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17</a:t>
            </a:fld>
            <a:endParaRPr sz="12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0B60017-E004-A641-B89C-923E9EAC4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19087D8E-ACCC-B641-A2AC-78C63C87F37A}"/>
              </a:ext>
            </a:extLst>
          </p:cNvPr>
          <p:cNvSpPr/>
          <p:nvPr/>
        </p:nvSpPr>
        <p:spPr>
          <a:xfrm>
            <a:off x="3048000" y="2939636"/>
            <a:ext cx="6096000" cy="9787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dirty="0" err="1"/>
              <a:t>https</a:t>
            </a:r>
            <a:r>
              <a:rPr lang="nl-NL" dirty="0"/>
              <a:t>://</a:t>
            </a:r>
            <a:r>
              <a:rPr lang="nl-NL" dirty="0" err="1"/>
              <a:t>antibiotic.ecdc.europa.eu</a:t>
            </a:r>
            <a:r>
              <a:rPr lang="nl-NL" dirty="0"/>
              <a:t>/en/plan-</a:t>
            </a:r>
            <a:r>
              <a:rPr lang="nl-NL" dirty="0" err="1"/>
              <a:t>campaign</a:t>
            </a:r>
            <a:endParaRPr lang="nl-NL" dirty="0"/>
          </a:p>
        </p:txBody>
      </p:sp>
      <p:sp>
        <p:nvSpPr>
          <p:cNvPr id="14" name="Titel 2">
            <a:extLst>
              <a:ext uri="{FF2B5EF4-FFF2-40B4-BE49-F238E27FC236}">
                <a16:creationId xmlns:a16="http://schemas.microsoft.com/office/drawing/2014/main" id="{54FCBD6F-5848-FC44-A9C3-CFB7BF2D0C29}"/>
              </a:ext>
            </a:extLst>
          </p:cNvPr>
          <p:cNvSpPr txBox="1">
            <a:spLocks/>
          </p:cNvSpPr>
          <p:nvPr/>
        </p:nvSpPr>
        <p:spPr bwMode="auto">
          <a:xfrm>
            <a:off x="584201" y="295290"/>
            <a:ext cx="103183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3333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3333"/>
                </a:solidFill>
                <a:latin typeface="Tahoma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3333"/>
                </a:solidFill>
                <a:latin typeface="Tahoma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3333"/>
                </a:solidFill>
                <a:latin typeface="Tahoma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3333"/>
                </a:solidFill>
                <a:latin typeface="Tahoma" pitchFamily="34" charset="0"/>
              </a:defRPr>
            </a:lvl5pPr>
            <a:lvl6pPr marL="457178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3333"/>
                </a:solidFill>
                <a:latin typeface="Tahoma" pitchFamily="34" charset="0"/>
              </a:defRPr>
            </a:lvl6pPr>
            <a:lvl7pPr marL="914354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3333"/>
                </a:solidFill>
                <a:latin typeface="Tahoma" pitchFamily="34" charset="0"/>
              </a:defRPr>
            </a:lvl7pPr>
            <a:lvl8pPr marL="1371532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3333"/>
                </a:solidFill>
                <a:latin typeface="Tahoma" pitchFamily="34" charset="0"/>
              </a:defRPr>
            </a:lvl8pPr>
            <a:lvl9pPr marL="1828709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3333"/>
                </a:solidFill>
                <a:latin typeface="Tahoma" pitchFamily="34" charset="0"/>
              </a:defRPr>
            </a:lvl9pPr>
          </a:lstStyle>
          <a:p>
            <a:r>
              <a:rPr lang="nl-NL" kern="0" dirty="0"/>
              <a:t>EAAD Website</a:t>
            </a:r>
          </a:p>
        </p:txBody>
      </p:sp>
    </p:spTree>
    <p:extLst>
      <p:ext uri="{BB962C8B-B14F-4D97-AF65-F5344CB8AC3E}">
        <p14:creationId xmlns:p14="http://schemas.microsoft.com/office/powerpoint/2010/main" val="2268480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EB35C32-0D0B-4411-9F48-053B08CF1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Looking</a:t>
            </a:r>
            <a:r>
              <a:rPr lang="nl-NL" dirty="0"/>
              <a:t> forward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future</a:t>
            </a:r>
            <a:endParaRPr lang="nl-N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0567E-5E8F-47A5-90DF-8BFEB1A715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829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1847850" y="142876"/>
            <a:ext cx="8229600" cy="14139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rgbClr val="69AE23"/>
                </a:solidFill>
                <a:latin typeface="Tahoma"/>
                <a:ea typeface="Tahoma"/>
                <a:cs typeface="Tahoma"/>
                <a:sym typeface="Tahoma"/>
              </a:rPr>
              <a:t>2011-12: Consolidation phase</a:t>
            </a:r>
            <a:br>
              <a:rPr lang="en-GB" dirty="0">
                <a:solidFill>
                  <a:srgbClr val="69AE23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GB" sz="2600" dirty="0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rPr>
              <a:t>2013: new focus – self-medication with antibiotics </a:t>
            </a:r>
            <a:r>
              <a:rPr lang="en-GB" sz="2600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delete or update slide</a:t>
            </a:r>
            <a:endParaRPr sz="2600" dirty="0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1847851" y="1522036"/>
            <a:ext cx="8526463" cy="51625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358775" indent="-358775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69AE23"/>
              </a:buClr>
              <a:buSzPts val="2640"/>
              <a:buFont typeface="Arial"/>
              <a:buChar char="•"/>
            </a:pPr>
            <a:r>
              <a:rPr lang="en-GB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In 2011-12 ECDC did not develop new materials targeting additional audiences</a:t>
            </a:r>
            <a:endParaRPr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58775" indent="-358775">
              <a:lnSpc>
                <a:spcPct val="108333"/>
              </a:lnSpc>
              <a:spcBef>
                <a:spcPts val="900"/>
              </a:spcBef>
              <a:spcAft>
                <a:spcPts val="0"/>
              </a:spcAft>
              <a:buClr>
                <a:srgbClr val="69AE23"/>
              </a:buClr>
              <a:buSzPts val="2640"/>
              <a:buFont typeface="Arial"/>
              <a:buChar char="•"/>
            </a:pPr>
            <a:r>
              <a:rPr lang="en-GB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Following indications from the EAAD Technical Advisory Committee, a new focus has been identified: </a:t>
            </a:r>
            <a:br>
              <a:rPr lang="en-GB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GB" b="1" dirty="0">
                <a:solidFill>
                  <a:srgbClr val="92D050"/>
                </a:solidFill>
                <a:latin typeface="Tahoma"/>
                <a:ea typeface="Tahoma"/>
                <a:cs typeface="Tahoma"/>
                <a:sym typeface="Tahoma"/>
              </a:rPr>
              <a:t>self-medication with antibiotics</a:t>
            </a:r>
            <a:endParaRPr b="1" dirty="0">
              <a:solidFill>
                <a:srgbClr val="92D05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800100" lvl="1" indent="-354013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69AE23"/>
              </a:buClr>
              <a:buSzPts val="2200"/>
              <a:buFont typeface="Courier New"/>
              <a:buChar char="o"/>
            </a:pPr>
            <a:r>
              <a:rPr lang="en-GB" sz="20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Despite being illegal, over-the-counter dispensation of systemic antibiotics occurs in several EU Member States</a:t>
            </a:r>
            <a:endParaRPr dirty="0"/>
          </a:p>
          <a:p>
            <a:pPr marL="800100" lvl="1" indent="-354013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69AE23"/>
              </a:buClr>
              <a:buSzPts val="2200"/>
              <a:buFont typeface="Courier New"/>
              <a:buChar char="o"/>
            </a:pPr>
            <a:r>
              <a:rPr lang="en-GB" sz="20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Availability of "leftover" antibiotics: as a result of either patient non-compliance or dispensation of a larger number of tablets than needed for a single course</a:t>
            </a:r>
            <a:endParaRPr sz="10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58775" indent="-358775">
              <a:lnSpc>
                <a:spcPct val="108333"/>
              </a:lnSpc>
              <a:spcAft>
                <a:spcPts val="0"/>
              </a:spcAft>
              <a:buClr>
                <a:srgbClr val="69AE23"/>
              </a:buClr>
              <a:buSzPts val="2640"/>
              <a:buFont typeface="Arial"/>
              <a:buChar char="•"/>
            </a:pPr>
            <a:r>
              <a:rPr lang="en-GB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Toolkit and new materials available in 2014</a:t>
            </a:r>
            <a:endParaRPr dirty="0"/>
          </a:p>
          <a:p>
            <a:pPr marL="342900" indent="-190500">
              <a:lnSpc>
                <a:spcPct val="108333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673225" lvl="3" indent="-241300">
              <a:spcBef>
                <a:spcPts val="92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endParaRPr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673225" lvl="3" indent="-24130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endParaRPr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05" name="Shape 205"/>
          <p:cNvSpPr txBox="1">
            <a:spLocks noGrp="1"/>
          </p:cNvSpPr>
          <p:nvPr>
            <p:ph type="sldNum" idx="12"/>
          </p:nvPr>
        </p:nvSpPr>
        <p:spPr>
          <a:xfrm>
            <a:off x="10106026" y="6564313"/>
            <a:ext cx="461963" cy="28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z="12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pPr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19</a:t>
            </a:fld>
            <a:endParaRPr sz="120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872805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This session consists of the following elements</a:t>
            </a:r>
          </a:p>
          <a:p>
            <a:endParaRPr lang="en-GB" dirty="0"/>
          </a:p>
          <a:p>
            <a:pPr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69AE23"/>
              </a:buClr>
              <a:buSzPts val="2640"/>
            </a:pPr>
            <a:r>
              <a:rPr lang="en-GB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1. About EAAD</a:t>
            </a:r>
            <a:endParaRPr lang="en-GB" dirty="0"/>
          </a:p>
          <a:p>
            <a:pPr>
              <a:lnSpc>
                <a:spcPct val="108333"/>
              </a:lnSpc>
              <a:spcBef>
                <a:spcPts val="900"/>
              </a:spcBef>
              <a:spcAft>
                <a:spcPts val="0"/>
              </a:spcAft>
              <a:buClr>
                <a:srgbClr val="69AE23"/>
              </a:buClr>
              <a:buSzPts val="2640"/>
            </a:pPr>
            <a:r>
              <a:rPr lang="en-GB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2. EAAD toolbox – examples</a:t>
            </a:r>
            <a:endParaRPr lang="en-GB" dirty="0"/>
          </a:p>
          <a:p>
            <a:pPr>
              <a:lnSpc>
                <a:spcPct val="108333"/>
              </a:lnSpc>
              <a:spcBef>
                <a:spcPts val="900"/>
              </a:spcBef>
              <a:spcAft>
                <a:spcPts val="0"/>
              </a:spcAft>
              <a:buClr>
                <a:srgbClr val="69AE23"/>
              </a:buClr>
              <a:buSzPts val="2640"/>
            </a:pPr>
            <a:r>
              <a:rPr lang="en-GB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3. Past campaign activities</a:t>
            </a:r>
            <a:endParaRPr lang="en-GB" dirty="0"/>
          </a:p>
          <a:p>
            <a:pPr>
              <a:lnSpc>
                <a:spcPct val="108333"/>
              </a:lnSpc>
              <a:spcBef>
                <a:spcPts val="900"/>
              </a:spcBef>
              <a:spcAft>
                <a:spcPts val="0"/>
              </a:spcAft>
              <a:buClr>
                <a:srgbClr val="69AE23"/>
              </a:buClr>
              <a:buSzPts val="2640"/>
            </a:pPr>
            <a:r>
              <a:rPr lang="en-GB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4. Looking forward to the future</a:t>
            </a:r>
            <a:endParaRPr lang="en-GB" dirty="0"/>
          </a:p>
          <a:p>
            <a:pPr marL="800100" lvl="1" indent="-354013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69AE23"/>
              </a:buClr>
              <a:buSzPts val="2200"/>
              <a:buFont typeface="Courier New"/>
              <a:buChar char="o"/>
            </a:pPr>
            <a:r>
              <a:rPr lang="en-GB" sz="20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Planned activities in 2013 and work on self-medication with antibiotics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0567E-5E8F-47A5-90DF-8BFEB1A71525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7625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/>
        </p:nvSpPr>
        <p:spPr>
          <a:xfrm>
            <a:off x="2144713" y="1371600"/>
            <a:ext cx="1566862" cy="1481138"/>
          </a:xfrm>
          <a:prstGeom prst="cloudCallout">
            <a:avLst>
              <a:gd name="adj1" fmla="val -20833"/>
              <a:gd name="adj2" fmla="val 6250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12" name="Shape 212"/>
          <p:cNvSpPr/>
          <p:nvPr/>
        </p:nvSpPr>
        <p:spPr>
          <a:xfrm>
            <a:off x="4228679" y="996289"/>
            <a:ext cx="2024976" cy="1572287"/>
          </a:xfrm>
          <a:prstGeom prst="wedgeRectCallout">
            <a:avLst>
              <a:gd name="adj1" fmla="val 82921"/>
              <a:gd name="adj2" fmla="val 62065"/>
            </a:avLst>
          </a:prstGeom>
          <a:solidFill>
            <a:srgbClr val="CCE0AF"/>
          </a:solidFill>
          <a:ln>
            <a:noFill/>
          </a:ln>
        </p:spPr>
        <p:txBody>
          <a:bodyPr spcFirstLastPara="1" wrap="square" lIns="72000" tIns="108000" rIns="0" bIns="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EAAD ‘light bulb’ TV spot on Euronews in the weeks around November 18th</a:t>
            </a: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13" name="Shape 213"/>
          <p:cNvSpPr/>
          <p:nvPr/>
        </p:nvSpPr>
        <p:spPr>
          <a:xfrm>
            <a:off x="7380288" y="1501775"/>
            <a:ext cx="210185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14" name="Shape 214"/>
          <p:cNvSpPr/>
          <p:nvPr/>
        </p:nvSpPr>
        <p:spPr>
          <a:xfrm>
            <a:off x="8018290" y="1131396"/>
            <a:ext cx="1908175" cy="1982058"/>
          </a:xfrm>
          <a:prstGeom prst="wedgeRectCallout">
            <a:avLst>
              <a:gd name="adj1" fmla="val -54194"/>
              <a:gd name="adj2" fmla="val 74704"/>
            </a:avLst>
          </a:prstGeom>
          <a:solidFill>
            <a:srgbClr val="CCE0AF"/>
          </a:solidFill>
          <a:ln>
            <a:noFill/>
          </a:ln>
        </p:spPr>
        <p:txBody>
          <a:bodyPr spcFirstLastPara="1" wrap="square" lIns="72000" tIns="108000" rIns="108000" bIns="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Intensify cooperation with stakeholders and patient groups</a:t>
            </a:r>
            <a:endParaRPr/>
          </a:p>
        </p:txBody>
      </p:sp>
      <p:sp>
        <p:nvSpPr>
          <p:cNvPr id="215" name="Shape 215"/>
          <p:cNvSpPr/>
          <p:nvPr/>
        </p:nvSpPr>
        <p:spPr>
          <a:xfrm>
            <a:off x="1672712" y="1418004"/>
            <a:ext cx="1908175" cy="1695450"/>
          </a:xfrm>
          <a:prstGeom prst="wedgeRectCallout">
            <a:avLst>
              <a:gd name="adj1" fmla="val 73319"/>
              <a:gd name="adj2" fmla="val -903"/>
            </a:avLst>
          </a:prstGeom>
          <a:solidFill>
            <a:srgbClr val="CCE0AF"/>
          </a:solidFill>
          <a:ln>
            <a:noFill/>
          </a:ln>
        </p:spPr>
        <p:txBody>
          <a:bodyPr spcFirstLastPara="1" wrap="square" lIns="72000" tIns="108000" rIns="72000" bIns="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Media toolkit including preview of new Europe-wide data</a:t>
            </a:r>
            <a:endParaRPr/>
          </a:p>
        </p:txBody>
      </p:sp>
      <p:sp>
        <p:nvSpPr>
          <p:cNvPr id="216" name="Shape 216"/>
          <p:cNvSpPr/>
          <p:nvPr/>
        </p:nvSpPr>
        <p:spPr>
          <a:xfrm>
            <a:off x="8646814" y="4117976"/>
            <a:ext cx="1908175" cy="2152650"/>
          </a:xfrm>
          <a:prstGeom prst="wedgeRectCallout">
            <a:avLst>
              <a:gd name="adj1" fmla="val -72164"/>
              <a:gd name="adj2" fmla="val -47297"/>
            </a:avLst>
          </a:prstGeom>
          <a:solidFill>
            <a:srgbClr val="CCE0AF"/>
          </a:solidFill>
          <a:ln>
            <a:noFill/>
          </a:ln>
        </p:spPr>
        <p:txBody>
          <a:bodyPr spcFirstLastPara="1" wrap="square" lIns="72000" tIns="108000" rIns="0" bIns="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Partner major initiatives, e.g. Antibiotic Awareness Canada, U.S. Get Smart, Australia, EC AMR Strategy, WHO EURO, India</a:t>
            </a: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17" name="Shape 217"/>
          <p:cNvSpPr/>
          <p:nvPr/>
        </p:nvSpPr>
        <p:spPr>
          <a:xfrm>
            <a:off x="1694175" y="3369762"/>
            <a:ext cx="1908175" cy="2238375"/>
          </a:xfrm>
          <a:prstGeom prst="wedgeRectCallout">
            <a:avLst>
              <a:gd name="adj1" fmla="val 75136"/>
              <a:gd name="adj2" fmla="val -12339"/>
            </a:avLst>
          </a:prstGeom>
          <a:solidFill>
            <a:srgbClr val="CCE0AF"/>
          </a:solidFill>
          <a:ln>
            <a:noFill/>
          </a:ln>
        </p:spPr>
        <p:txBody>
          <a:bodyPr spcFirstLastPara="1" wrap="square" lIns="72000" tIns="108000" rIns="0" bIns="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Pilot-training module on the development, implementation and evaluation of national campaigns </a:t>
            </a: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18" name="Shape 218" descr="Untitled-3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62455">
            <a:off x="5691188" y="2271713"/>
            <a:ext cx="3194050" cy="437515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Shape 219"/>
          <p:cNvSpPr txBox="1">
            <a:spLocks noGrp="1"/>
          </p:cNvSpPr>
          <p:nvPr>
            <p:ph type="sldNum" idx="12"/>
          </p:nvPr>
        </p:nvSpPr>
        <p:spPr>
          <a:xfrm>
            <a:off x="10067626" y="6437314"/>
            <a:ext cx="487362" cy="420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z="12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pPr algn="r">
                <a:spcBef>
                  <a:spcPts val="0"/>
                </a:spcBef>
                <a:spcAft>
                  <a:spcPts val="0"/>
                </a:spcAft>
              </a:pPr>
              <a:t>20</a:t>
            </a:fld>
            <a:endParaRPr sz="120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3947980" y="2714128"/>
            <a:ext cx="1908175" cy="1352406"/>
          </a:xfrm>
          <a:prstGeom prst="wedgeRectCallout">
            <a:avLst>
              <a:gd name="adj1" fmla="val 57588"/>
              <a:gd name="adj2" fmla="val 61884"/>
            </a:avLst>
          </a:prstGeom>
          <a:solidFill>
            <a:srgbClr val="CCE0AF"/>
          </a:solidFill>
          <a:ln>
            <a:noFill/>
          </a:ln>
        </p:spPr>
        <p:txBody>
          <a:bodyPr spcFirstLastPara="1" wrap="square" lIns="72000" tIns="108000" rIns="0" bIns="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Twitter chat with ECDC experts</a:t>
            </a: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21" name="Shape 221"/>
          <p:cNvSpPr/>
          <p:nvPr/>
        </p:nvSpPr>
        <p:spPr>
          <a:xfrm>
            <a:off x="3920475" y="4534802"/>
            <a:ext cx="1908175" cy="1735824"/>
          </a:xfrm>
          <a:prstGeom prst="wedgeRectCallout">
            <a:avLst>
              <a:gd name="adj1" fmla="val 79186"/>
              <a:gd name="adj2" fmla="val -54296"/>
            </a:avLst>
          </a:prstGeom>
          <a:solidFill>
            <a:srgbClr val="CCE0AF"/>
          </a:solidFill>
          <a:ln>
            <a:noFill/>
          </a:ln>
        </p:spPr>
        <p:txBody>
          <a:bodyPr spcFirstLastPara="1" wrap="square" lIns="72000" tIns="108000" rIns="0" bIns="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EAAD 2012 evaluation and 5-year review to be published in a scientific article</a:t>
            </a: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B320951-C7DA-0D48-AB69-421CC7906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Other</a:t>
            </a:r>
            <a:r>
              <a:rPr lang="nl-NL" dirty="0"/>
              <a:t> EAAD </a:t>
            </a:r>
            <a:r>
              <a:rPr lang="nl-NL" dirty="0" err="1"/>
              <a:t>activities</a:t>
            </a:r>
            <a:r>
              <a:rPr lang="nl-NL" dirty="0"/>
              <a:t> </a:t>
            </a:r>
            <a:r>
              <a:rPr lang="nl-NL" dirty="0" err="1"/>
              <a:t>planned</a:t>
            </a:r>
            <a:r>
              <a:rPr lang="nl-NL" dirty="0"/>
              <a:t> in 2013</a:t>
            </a:r>
          </a:p>
        </p:txBody>
      </p:sp>
    </p:spTree>
    <p:extLst>
      <p:ext uri="{BB962C8B-B14F-4D97-AF65-F5344CB8AC3E}">
        <p14:creationId xmlns:p14="http://schemas.microsoft.com/office/powerpoint/2010/main" val="614921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Shape 226"/>
          <p:cNvGrpSpPr/>
          <p:nvPr/>
        </p:nvGrpSpPr>
        <p:grpSpPr>
          <a:xfrm>
            <a:off x="3521614" y="-28993"/>
            <a:ext cx="7146387" cy="5929532"/>
            <a:chOff x="2110" y="632"/>
            <a:chExt cx="3644" cy="3314"/>
          </a:xfrm>
        </p:grpSpPr>
        <p:grpSp>
          <p:nvGrpSpPr>
            <p:cNvPr id="227" name="Shape 227"/>
            <p:cNvGrpSpPr/>
            <p:nvPr/>
          </p:nvGrpSpPr>
          <p:grpSpPr>
            <a:xfrm>
              <a:off x="2110" y="632"/>
              <a:ext cx="3644" cy="3314"/>
              <a:chOff x="2110" y="632"/>
              <a:chExt cx="3644" cy="3314"/>
            </a:xfrm>
          </p:grpSpPr>
          <p:sp>
            <p:nvSpPr>
              <p:cNvPr id="228" name="Shape 228"/>
              <p:cNvSpPr/>
              <p:nvPr/>
            </p:nvSpPr>
            <p:spPr>
              <a:xfrm>
                <a:off x="4126" y="3898"/>
                <a:ext cx="99" cy="4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6867" y="53538"/>
                    </a:moveTo>
                    <a:lnTo>
                      <a:pt x="55903" y="79384"/>
                    </a:lnTo>
                    <a:lnTo>
                      <a:pt x="53614" y="93923"/>
                    </a:lnTo>
                    <a:lnTo>
                      <a:pt x="68674" y="120000"/>
                    </a:lnTo>
                    <a:lnTo>
                      <a:pt x="89036" y="120000"/>
                    </a:lnTo>
                    <a:lnTo>
                      <a:pt x="112409" y="120000"/>
                    </a:lnTo>
                    <a:lnTo>
                      <a:pt x="117710" y="111230"/>
                    </a:lnTo>
                    <a:lnTo>
                      <a:pt x="109397" y="108461"/>
                    </a:lnTo>
                    <a:lnTo>
                      <a:pt x="113253" y="99692"/>
                    </a:lnTo>
                    <a:lnTo>
                      <a:pt x="120000" y="105461"/>
                    </a:lnTo>
                    <a:lnTo>
                      <a:pt x="120000" y="81000"/>
                    </a:lnTo>
                    <a:lnTo>
                      <a:pt x="112409" y="66461"/>
                    </a:lnTo>
                    <a:lnTo>
                      <a:pt x="99638" y="66461"/>
                    </a:lnTo>
                    <a:lnTo>
                      <a:pt x="86746" y="53538"/>
                    </a:lnTo>
                    <a:lnTo>
                      <a:pt x="77710" y="49153"/>
                    </a:lnTo>
                    <a:lnTo>
                      <a:pt x="67228" y="54923"/>
                    </a:lnTo>
                    <a:lnTo>
                      <a:pt x="60361" y="60692"/>
                    </a:lnTo>
                    <a:lnTo>
                      <a:pt x="59638" y="42000"/>
                    </a:lnTo>
                    <a:lnTo>
                      <a:pt x="53614" y="49153"/>
                    </a:lnTo>
                    <a:lnTo>
                      <a:pt x="50602" y="42000"/>
                    </a:lnTo>
                    <a:lnTo>
                      <a:pt x="55180" y="30461"/>
                    </a:lnTo>
                    <a:lnTo>
                      <a:pt x="45301" y="36230"/>
                    </a:lnTo>
                    <a:lnTo>
                      <a:pt x="32530" y="18692"/>
                    </a:lnTo>
                    <a:lnTo>
                      <a:pt x="39277" y="4384"/>
                    </a:lnTo>
                    <a:lnTo>
                      <a:pt x="9879" y="0"/>
                    </a:lnTo>
                    <a:lnTo>
                      <a:pt x="0" y="18692"/>
                    </a:lnTo>
                    <a:lnTo>
                      <a:pt x="11325" y="36230"/>
                    </a:lnTo>
                    <a:lnTo>
                      <a:pt x="24216" y="27461"/>
                    </a:lnTo>
                    <a:lnTo>
                      <a:pt x="30240" y="28846"/>
                    </a:lnTo>
                    <a:lnTo>
                      <a:pt x="50602" y="39000"/>
                    </a:lnTo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29" name="Shape 229"/>
              <p:cNvSpPr/>
              <p:nvPr/>
            </p:nvSpPr>
            <p:spPr>
              <a:xfrm>
                <a:off x="2238" y="3062"/>
                <a:ext cx="961" cy="7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510" y="44369"/>
                    </a:moveTo>
                    <a:lnTo>
                      <a:pt x="114921" y="42352"/>
                    </a:lnTo>
                    <a:lnTo>
                      <a:pt x="109045" y="40336"/>
                    </a:lnTo>
                    <a:lnTo>
                      <a:pt x="103170" y="37310"/>
                    </a:lnTo>
                    <a:lnTo>
                      <a:pt x="96497" y="36302"/>
                    </a:lnTo>
                    <a:lnTo>
                      <a:pt x="90622" y="35294"/>
                    </a:lnTo>
                    <a:lnTo>
                      <a:pt x="88929" y="32268"/>
                    </a:lnTo>
                    <a:lnTo>
                      <a:pt x="85543" y="29243"/>
                    </a:lnTo>
                    <a:lnTo>
                      <a:pt x="81360" y="28235"/>
                    </a:lnTo>
                    <a:lnTo>
                      <a:pt x="78074" y="24201"/>
                    </a:lnTo>
                    <a:lnTo>
                      <a:pt x="72995" y="19159"/>
                    </a:lnTo>
                    <a:lnTo>
                      <a:pt x="71302" y="18151"/>
                    </a:lnTo>
                    <a:lnTo>
                      <a:pt x="69609" y="18151"/>
                    </a:lnTo>
                    <a:lnTo>
                      <a:pt x="66323" y="17142"/>
                    </a:lnTo>
                    <a:lnTo>
                      <a:pt x="62937" y="15126"/>
                    </a:lnTo>
                    <a:lnTo>
                      <a:pt x="59551" y="16134"/>
                    </a:lnTo>
                    <a:lnTo>
                      <a:pt x="55369" y="13109"/>
                    </a:lnTo>
                    <a:lnTo>
                      <a:pt x="51983" y="13109"/>
                    </a:lnTo>
                    <a:lnTo>
                      <a:pt x="47800" y="12100"/>
                    </a:lnTo>
                    <a:lnTo>
                      <a:pt x="38539" y="8067"/>
                    </a:lnTo>
                    <a:lnTo>
                      <a:pt x="36049" y="6050"/>
                    </a:lnTo>
                    <a:lnTo>
                      <a:pt x="31867" y="6050"/>
                    </a:lnTo>
                    <a:lnTo>
                      <a:pt x="22605" y="4033"/>
                    </a:lnTo>
                    <a:lnTo>
                      <a:pt x="20116" y="2016"/>
                    </a:lnTo>
                    <a:lnTo>
                      <a:pt x="18423" y="0"/>
                    </a:lnTo>
                    <a:lnTo>
                      <a:pt x="16730" y="0"/>
                    </a:lnTo>
                    <a:lnTo>
                      <a:pt x="14240" y="0"/>
                    </a:lnTo>
                    <a:lnTo>
                      <a:pt x="13443" y="1008"/>
                    </a:lnTo>
                    <a:lnTo>
                      <a:pt x="12547" y="3025"/>
                    </a:lnTo>
                    <a:lnTo>
                      <a:pt x="10854" y="3025"/>
                    </a:lnTo>
                    <a:lnTo>
                      <a:pt x="5875" y="4033"/>
                    </a:lnTo>
                    <a:lnTo>
                      <a:pt x="1692" y="6050"/>
                    </a:lnTo>
                    <a:lnTo>
                      <a:pt x="2489" y="10084"/>
                    </a:lnTo>
                    <a:lnTo>
                      <a:pt x="2489" y="11092"/>
                    </a:lnTo>
                    <a:lnTo>
                      <a:pt x="2489" y="13109"/>
                    </a:lnTo>
                    <a:lnTo>
                      <a:pt x="3385" y="16134"/>
                    </a:lnTo>
                    <a:lnTo>
                      <a:pt x="1692" y="23193"/>
                    </a:lnTo>
                    <a:lnTo>
                      <a:pt x="6672" y="22184"/>
                    </a:lnTo>
                    <a:lnTo>
                      <a:pt x="8365" y="23193"/>
                    </a:lnTo>
                    <a:lnTo>
                      <a:pt x="8365" y="25210"/>
                    </a:lnTo>
                    <a:lnTo>
                      <a:pt x="7568" y="26218"/>
                    </a:lnTo>
                    <a:lnTo>
                      <a:pt x="9261" y="27226"/>
                    </a:lnTo>
                    <a:lnTo>
                      <a:pt x="12547" y="27226"/>
                    </a:lnTo>
                    <a:lnTo>
                      <a:pt x="14240" y="29243"/>
                    </a:lnTo>
                    <a:lnTo>
                      <a:pt x="16730" y="29243"/>
                    </a:lnTo>
                    <a:lnTo>
                      <a:pt x="19319" y="28235"/>
                    </a:lnTo>
                    <a:lnTo>
                      <a:pt x="22605" y="30252"/>
                    </a:lnTo>
                    <a:lnTo>
                      <a:pt x="23502" y="32268"/>
                    </a:lnTo>
                    <a:lnTo>
                      <a:pt x="23502" y="33277"/>
                    </a:lnTo>
                    <a:lnTo>
                      <a:pt x="25195" y="34285"/>
                    </a:lnTo>
                    <a:lnTo>
                      <a:pt x="25991" y="36302"/>
                    </a:lnTo>
                    <a:lnTo>
                      <a:pt x="25991" y="37310"/>
                    </a:lnTo>
                    <a:lnTo>
                      <a:pt x="22605" y="39327"/>
                    </a:lnTo>
                    <a:lnTo>
                      <a:pt x="20116" y="41344"/>
                    </a:lnTo>
                    <a:lnTo>
                      <a:pt x="16730" y="43361"/>
                    </a:lnTo>
                    <a:lnTo>
                      <a:pt x="17626" y="46386"/>
                    </a:lnTo>
                    <a:lnTo>
                      <a:pt x="15933" y="50420"/>
                    </a:lnTo>
                    <a:lnTo>
                      <a:pt x="15933" y="53445"/>
                    </a:lnTo>
                    <a:lnTo>
                      <a:pt x="15136" y="54453"/>
                    </a:lnTo>
                    <a:lnTo>
                      <a:pt x="14240" y="54453"/>
                    </a:lnTo>
                    <a:lnTo>
                      <a:pt x="14240" y="58487"/>
                    </a:lnTo>
                    <a:lnTo>
                      <a:pt x="12547" y="60504"/>
                    </a:lnTo>
                    <a:lnTo>
                      <a:pt x="10058" y="61512"/>
                    </a:lnTo>
                    <a:lnTo>
                      <a:pt x="7568" y="61512"/>
                    </a:lnTo>
                    <a:lnTo>
                      <a:pt x="9261" y="69579"/>
                    </a:lnTo>
                    <a:lnTo>
                      <a:pt x="10854" y="71596"/>
                    </a:lnTo>
                    <a:lnTo>
                      <a:pt x="10854" y="72605"/>
                    </a:lnTo>
                    <a:lnTo>
                      <a:pt x="10058" y="73613"/>
                    </a:lnTo>
                    <a:lnTo>
                      <a:pt x="7568" y="74621"/>
                    </a:lnTo>
                    <a:lnTo>
                      <a:pt x="6672" y="76638"/>
                    </a:lnTo>
                    <a:lnTo>
                      <a:pt x="5875" y="79663"/>
                    </a:lnTo>
                    <a:lnTo>
                      <a:pt x="6672" y="82689"/>
                    </a:lnTo>
                    <a:lnTo>
                      <a:pt x="7568" y="84705"/>
                    </a:lnTo>
                    <a:lnTo>
                      <a:pt x="8365" y="84705"/>
                    </a:lnTo>
                    <a:lnTo>
                      <a:pt x="5875" y="87731"/>
                    </a:lnTo>
                    <a:lnTo>
                      <a:pt x="1692" y="90756"/>
                    </a:lnTo>
                    <a:lnTo>
                      <a:pt x="796" y="94789"/>
                    </a:lnTo>
                    <a:lnTo>
                      <a:pt x="0" y="98823"/>
                    </a:lnTo>
                    <a:lnTo>
                      <a:pt x="1692" y="98823"/>
                    </a:lnTo>
                    <a:lnTo>
                      <a:pt x="5875" y="99831"/>
                    </a:lnTo>
                    <a:lnTo>
                      <a:pt x="9261" y="102857"/>
                    </a:lnTo>
                    <a:lnTo>
                      <a:pt x="10854" y="105882"/>
                    </a:lnTo>
                    <a:lnTo>
                      <a:pt x="10854" y="110924"/>
                    </a:lnTo>
                    <a:lnTo>
                      <a:pt x="11751" y="115966"/>
                    </a:lnTo>
                    <a:lnTo>
                      <a:pt x="15136" y="120000"/>
                    </a:lnTo>
                    <a:lnTo>
                      <a:pt x="21809" y="116974"/>
                    </a:lnTo>
                    <a:lnTo>
                      <a:pt x="25195" y="115966"/>
                    </a:lnTo>
                    <a:lnTo>
                      <a:pt x="29377" y="114957"/>
                    </a:lnTo>
                    <a:lnTo>
                      <a:pt x="33560" y="112941"/>
                    </a:lnTo>
                    <a:lnTo>
                      <a:pt x="37742" y="113949"/>
                    </a:lnTo>
                    <a:lnTo>
                      <a:pt x="46107" y="115966"/>
                    </a:lnTo>
                    <a:lnTo>
                      <a:pt x="53676" y="116974"/>
                    </a:lnTo>
                    <a:lnTo>
                      <a:pt x="57062" y="116974"/>
                    </a:lnTo>
                    <a:lnTo>
                      <a:pt x="59551" y="113949"/>
                    </a:lnTo>
                    <a:lnTo>
                      <a:pt x="61244" y="109915"/>
                    </a:lnTo>
                    <a:lnTo>
                      <a:pt x="64630" y="107899"/>
                    </a:lnTo>
                    <a:lnTo>
                      <a:pt x="72995" y="106890"/>
                    </a:lnTo>
                    <a:lnTo>
                      <a:pt x="72199" y="103865"/>
                    </a:lnTo>
                    <a:lnTo>
                      <a:pt x="72995" y="100840"/>
                    </a:lnTo>
                    <a:lnTo>
                      <a:pt x="78074" y="94789"/>
                    </a:lnTo>
                    <a:lnTo>
                      <a:pt x="83850" y="90756"/>
                    </a:lnTo>
                    <a:lnTo>
                      <a:pt x="80564" y="83697"/>
                    </a:lnTo>
                    <a:lnTo>
                      <a:pt x="80564" y="78655"/>
                    </a:lnTo>
                    <a:lnTo>
                      <a:pt x="83850" y="74621"/>
                    </a:lnTo>
                    <a:lnTo>
                      <a:pt x="88132" y="67563"/>
                    </a:lnTo>
                    <a:lnTo>
                      <a:pt x="92315" y="63529"/>
                    </a:lnTo>
                    <a:lnTo>
                      <a:pt x="93112" y="63529"/>
                    </a:lnTo>
                    <a:lnTo>
                      <a:pt x="94008" y="59495"/>
                    </a:lnTo>
                    <a:lnTo>
                      <a:pt x="97294" y="56470"/>
                    </a:lnTo>
                    <a:lnTo>
                      <a:pt x="101477" y="55462"/>
                    </a:lnTo>
                    <a:lnTo>
                      <a:pt x="109045" y="54453"/>
                    </a:lnTo>
                    <a:lnTo>
                      <a:pt x="119103" y="47394"/>
                    </a:lnTo>
                    <a:lnTo>
                      <a:pt x="120000" y="47394"/>
                    </a:lnTo>
                    <a:lnTo>
                      <a:pt x="120000" y="46386"/>
                    </a:lnTo>
                    <a:lnTo>
                      <a:pt x="120000" y="43361"/>
                    </a:lnTo>
                    <a:lnTo>
                      <a:pt x="117510" y="44369"/>
                    </a:ln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30" name="Shape 230"/>
              <p:cNvSpPr/>
              <p:nvPr/>
            </p:nvSpPr>
            <p:spPr>
              <a:xfrm>
                <a:off x="2110" y="3195"/>
                <a:ext cx="336" cy="46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719" y="18701"/>
                    </a:moveTo>
                    <a:lnTo>
                      <a:pt x="112874" y="17142"/>
                    </a:lnTo>
                    <a:lnTo>
                      <a:pt x="112874" y="15584"/>
                    </a:lnTo>
                    <a:lnTo>
                      <a:pt x="110308" y="12467"/>
                    </a:lnTo>
                    <a:lnTo>
                      <a:pt x="100902" y="9350"/>
                    </a:lnTo>
                    <a:lnTo>
                      <a:pt x="93491" y="10909"/>
                    </a:lnTo>
                    <a:lnTo>
                      <a:pt x="86365" y="10909"/>
                    </a:lnTo>
                    <a:lnTo>
                      <a:pt x="81520" y="7792"/>
                    </a:lnTo>
                    <a:lnTo>
                      <a:pt x="72114" y="7792"/>
                    </a:lnTo>
                    <a:lnTo>
                      <a:pt x="67268" y="6233"/>
                    </a:lnTo>
                    <a:lnTo>
                      <a:pt x="69548" y="4675"/>
                    </a:lnTo>
                    <a:lnTo>
                      <a:pt x="69548" y="1558"/>
                    </a:lnTo>
                    <a:lnTo>
                      <a:pt x="64703" y="0"/>
                    </a:lnTo>
                    <a:lnTo>
                      <a:pt x="50451" y="1558"/>
                    </a:lnTo>
                    <a:lnTo>
                      <a:pt x="50451" y="7792"/>
                    </a:lnTo>
                    <a:lnTo>
                      <a:pt x="45605" y="21818"/>
                    </a:lnTo>
                    <a:lnTo>
                      <a:pt x="40760" y="28051"/>
                    </a:lnTo>
                    <a:lnTo>
                      <a:pt x="35914" y="40519"/>
                    </a:lnTo>
                    <a:lnTo>
                      <a:pt x="26223" y="49870"/>
                    </a:lnTo>
                    <a:lnTo>
                      <a:pt x="11971" y="59220"/>
                    </a:lnTo>
                    <a:lnTo>
                      <a:pt x="4845" y="68571"/>
                    </a:lnTo>
                    <a:lnTo>
                      <a:pt x="2280" y="71688"/>
                    </a:lnTo>
                    <a:lnTo>
                      <a:pt x="4845" y="73246"/>
                    </a:lnTo>
                    <a:lnTo>
                      <a:pt x="9691" y="74805"/>
                    </a:lnTo>
                    <a:lnTo>
                      <a:pt x="7125" y="77922"/>
                    </a:lnTo>
                    <a:lnTo>
                      <a:pt x="7125" y="79480"/>
                    </a:lnTo>
                    <a:lnTo>
                      <a:pt x="9691" y="81038"/>
                    </a:lnTo>
                    <a:lnTo>
                      <a:pt x="19097" y="81038"/>
                    </a:lnTo>
                    <a:lnTo>
                      <a:pt x="11971" y="93506"/>
                    </a:lnTo>
                    <a:lnTo>
                      <a:pt x="11971" y="99740"/>
                    </a:lnTo>
                    <a:lnTo>
                      <a:pt x="7125" y="105974"/>
                    </a:lnTo>
                    <a:lnTo>
                      <a:pt x="2280" y="112207"/>
                    </a:lnTo>
                    <a:lnTo>
                      <a:pt x="0" y="115324"/>
                    </a:lnTo>
                    <a:lnTo>
                      <a:pt x="2280" y="115324"/>
                    </a:lnTo>
                    <a:lnTo>
                      <a:pt x="14251" y="115324"/>
                    </a:lnTo>
                    <a:lnTo>
                      <a:pt x="23942" y="116883"/>
                    </a:lnTo>
                    <a:lnTo>
                      <a:pt x="35914" y="120000"/>
                    </a:lnTo>
                    <a:lnTo>
                      <a:pt x="45605" y="118441"/>
                    </a:lnTo>
                    <a:lnTo>
                      <a:pt x="47885" y="112207"/>
                    </a:lnTo>
                    <a:lnTo>
                      <a:pt x="50451" y="105974"/>
                    </a:lnTo>
                    <a:lnTo>
                      <a:pt x="62422" y="101298"/>
                    </a:lnTo>
                    <a:lnTo>
                      <a:pt x="69548" y="96623"/>
                    </a:lnTo>
                    <a:lnTo>
                      <a:pt x="67268" y="96623"/>
                    </a:lnTo>
                    <a:lnTo>
                      <a:pt x="64703" y="93506"/>
                    </a:lnTo>
                    <a:lnTo>
                      <a:pt x="62422" y="88831"/>
                    </a:lnTo>
                    <a:lnTo>
                      <a:pt x="64703" y="84155"/>
                    </a:lnTo>
                    <a:lnTo>
                      <a:pt x="67268" y="81038"/>
                    </a:lnTo>
                    <a:lnTo>
                      <a:pt x="74394" y="79480"/>
                    </a:lnTo>
                    <a:lnTo>
                      <a:pt x="76674" y="77922"/>
                    </a:lnTo>
                    <a:lnTo>
                      <a:pt x="76674" y="76363"/>
                    </a:lnTo>
                    <a:lnTo>
                      <a:pt x="72114" y="73246"/>
                    </a:lnTo>
                    <a:lnTo>
                      <a:pt x="67268" y="60779"/>
                    </a:lnTo>
                    <a:lnTo>
                      <a:pt x="74394" y="60779"/>
                    </a:lnTo>
                    <a:lnTo>
                      <a:pt x="81520" y="59220"/>
                    </a:lnTo>
                    <a:lnTo>
                      <a:pt x="86365" y="56103"/>
                    </a:lnTo>
                    <a:lnTo>
                      <a:pt x="86365" y="49870"/>
                    </a:lnTo>
                    <a:lnTo>
                      <a:pt x="88931" y="49870"/>
                    </a:lnTo>
                    <a:lnTo>
                      <a:pt x="91211" y="48311"/>
                    </a:lnTo>
                    <a:lnTo>
                      <a:pt x="91211" y="43636"/>
                    </a:lnTo>
                    <a:lnTo>
                      <a:pt x="96057" y="37402"/>
                    </a:lnTo>
                    <a:lnTo>
                      <a:pt x="93491" y="32727"/>
                    </a:lnTo>
                    <a:lnTo>
                      <a:pt x="103182" y="29610"/>
                    </a:lnTo>
                    <a:lnTo>
                      <a:pt x="110308" y="26493"/>
                    </a:lnTo>
                    <a:lnTo>
                      <a:pt x="120000" y="23376"/>
                    </a:lnTo>
                    <a:lnTo>
                      <a:pt x="120000" y="21818"/>
                    </a:lnTo>
                    <a:lnTo>
                      <a:pt x="117719" y="18701"/>
                    </a:ln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31" name="Shape 231"/>
              <p:cNvSpPr/>
              <p:nvPr/>
            </p:nvSpPr>
            <p:spPr>
              <a:xfrm>
                <a:off x="2414" y="2051"/>
                <a:ext cx="315" cy="30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9999" y="47058"/>
                    </a:moveTo>
                    <a:lnTo>
                      <a:pt x="107272" y="40000"/>
                    </a:lnTo>
                    <a:lnTo>
                      <a:pt x="99696" y="35294"/>
                    </a:lnTo>
                    <a:lnTo>
                      <a:pt x="89393" y="42352"/>
                    </a:lnTo>
                    <a:lnTo>
                      <a:pt x="79393" y="28235"/>
                    </a:lnTo>
                    <a:lnTo>
                      <a:pt x="84242" y="23529"/>
                    </a:lnTo>
                    <a:lnTo>
                      <a:pt x="84242" y="18823"/>
                    </a:lnTo>
                    <a:lnTo>
                      <a:pt x="94545" y="18823"/>
                    </a:lnTo>
                    <a:lnTo>
                      <a:pt x="97272" y="14117"/>
                    </a:lnTo>
                    <a:lnTo>
                      <a:pt x="99696" y="9411"/>
                    </a:lnTo>
                    <a:lnTo>
                      <a:pt x="104848" y="7058"/>
                    </a:lnTo>
                    <a:lnTo>
                      <a:pt x="107272" y="0"/>
                    </a:lnTo>
                    <a:lnTo>
                      <a:pt x="99696" y="0"/>
                    </a:lnTo>
                    <a:lnTo>
                      <a:pt x="92121" y="2352"/>
                    </a:lnTo>
                    <a:lnTo>
                      <a:pt x="79393" y="2352"/>
                    </a:lnTo>
                    <a:lnTo>
                      <a:pt x="76666" y="9411"/>
                    </a:lnTo>
                    <a:lnTo>
                      <a:pt x="66363" y="16470"/>
                    </a:lnTo>
                    <a:lnTo>
                      <a:pt x="66363" y="23529"/>
                    </a:lnTo>
                    <a:lnTo>
                      <a:pt x="56363" y="28235"/>
                    </a:lnTo>
                    <a:lnTo>
                      <a:pt x="38484" y="21176"/>
                    </a:lnTo>
                    <a:lnTo>
                      <a:pt x="28181" y="30588"/>
                    </a:lnTo>
                    <a:lnTo>
                      <a:pt x="33333" y="40000"/>
                    </a:lnTo>
                    <a:lnTo>
                      <a:pt x="23030" y="47058"/>
                    </a:lnTo>
                    <a:lnTo>
                      <a:pt x="33333" y="56470"/>
                    </a:lnTo>
                    <a:lnTo>
                      <a:pt x="46060" y="61176"/>
                    </a:lnTo>
                    <a:lnTo>
                      <a:pt x="43636" y="65882"/>
                    </a:lnTo>
                    <a:lnTo>
                      <a:pt x="35757" y="65882"/>
                    </a:lnTo>
                    <a:lnTo>
                      <a:pt x="30909" y="75294"/>
                    </a:lnTo>
                    <a:lnTo>
                      <a:pt x="15454" y="80000"/>
                    </a:lnTo>
                    <a:lnTo>
                      <a:pt x="15454" y="89411"/>
                    </a:lnTo>
                    <a:lnTo>
                      <a:pt x="2727" y="91764"/>
                    </a:lnTo>
                    <a:lnTo>
                      <a:pt x="7878" y="96470"/>
                    </a:lnTo>
                    <a:lnTo>
                      <a:pt x="0" y="108235"/>
                    </a:lnTo>
                    <a:lnTo>
                      <a:pt x="7878" y="110588"/>
                    </a:lnTo>
                    <a:lnTo>
                      <a:pt x="7878" y="117647"/>
                    </a:lnTo>
                    <a:lnTo>
                      <a:pt x="17878" y="120000"/>
                    </a:lnTo>
                    <a:lnTo>
                      <a:pt x="48484" y="120000"/>
                    </a:lnTo>
                    <a:lnTo>
                      <a:pt x="69090" y="110588"/>
                    </a:lnTo>
                    <a:lnTo>
                      <a:pt x="86969" y="110588"/>
                    </a:lnTo>
                    <a:lnTo>
                      <a:pt x="99696" y="115294"/>
                    </a:lnTo>
                    <a:lnTo>
                      <a:pt x="99696" y="105882"/>
                    </a:lnTo>
                    <a:lnTo>
                      <a:pt x="107272" y="96470"/>
                    </a:lnTo>
                    <a:lnTo>
                      <a:pt x="112424" y="89411"/>
                    </a:lnTo>
                    <a:lnTo>
                      <a:pt x="117575" y="68235"/>
                    </a:lnTo>
                    <a:lnTo>
                      <a:pt x="115151" y="61176"/>
                    </a:lnTo>
                    <a:lnTo>
                      <a:pt x="112424" y="51764"/>
                    </a:lnTo>
                    <a:lnTo>
                      <a:pt x="119999" y="49411"/>
                    </a:lnTo>
                    <a:lnTo>
                      <a:pt x="115151" y="47058"/>
                    </a:lnTo>
                    <a:lnTo>
                      <a:pt x="109999" y="47058"/>
                    </a:ln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grpSp>
            <p:nvGrpSpPr>
              <p:cNvPr id="232" name="Shape 232"/>
              <p:cNvGrpSpPr/>
              <p:nvPr/>
            </p:nvGrpSpPr>
            <p:grpSpPr>
              <a:xfrm>
                <a:off x="2623" y="1788"/>
                <a:ext cx="571" cy="764"/>
                <a:chOff x="2623" y="1788"/>
                <a:chExt cx="571" cy="764"/>
              </a:xfrm>
            </p:grpSpPr>
            <p:sp>
              <p:nvSpPr>
                <p:cNvPr id="233" name="Shape 233"/>
                <p:cNvSpPr/>
                <p:nvPr/>
              </p:nvSpPr>
              <p:spPr>
                <a:xfrm>
                  <a:off x="2623" y="2071"/>
                  <a:ext cx="161" cy="10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9900" y="60000"/>
                      </a:moveTo>
                      <a:lnTo>
                        <a:pt x="105148" y="40000"/>
                      </a:lnTo>
                      <a:lnTo>
                        <a:pt x="105148" y="13333"/>
                      </a:lnTo>
                      <a:lnTo>
                        <a:pt x="89702" y="0"/>
                      </a:lnTo>
                      <a:lnTo>
                        <a:pt x="74851" y="0"/>
                      </a:lnTo>
                      <a:lnTo>
                        <a:pt x="64752" y="0"/>
                      </a:lnTo>
                      <a:lnTo>
                        <a:pt x="49900" y="0"/>
                      </a:lnTo>
                      <a:lnTo>
                        <a:pt x="49900" y="6666"/>
                      </a:lnTo>
                      <a:lnTo>
                        <a:pt x="49900" y="0"/>
                      </a:lnTo>
                      <a:lnTo>
                        <a:pt x="39801" y="6666"/>
                      </a:lnTo>
                      <a:lnTo>
                        <a:pt x="35049" y="20000"/>
                      </a:lnTo>
                      <a:lnTo>
                        <a:pt x="29702" y="33333"/>
                      </a:lnTo>
                      <a:lnTo>
                        <a:pt x="9504" y="33333"/>
                      </a:lnTo>
                      <a:lnTo>
                        <a:pt x="9504" y="46666"/>
                      </a:lnTo>
                      <a:lnTo>
                        <a:pt x="0" y="60000"/>
                      </a:lnTo>
                      <a:lnTo>
                        <a:pt x="19603" y="100000"/>
                      </a:lnTo>
                      <a:lnTo>
                        <a:pt x="39801" y="80000"/>
                      </a:lnTo>
                      <a:lnTo>
                        <a:pt x="54653" y="93333"/>
                      </a:lnTo>
                      <a:lnTo>
                        <a:pt x="60000" y="113333"/>
                      </a:lnTo>
                      <a:lnTo>
                        <a:pt x="70099" y="113333"/>
                      </a:lnTo>
                      <a:lnTo>
                        <a:pt x="79603" y="120000"/>
                      </a:lnTo>
                      <a:lnTo>
                        <a:pt x="84950" y="120000"/>
                      </a:lnTo>
                      <a:lnTo>
                        <a:pt x="99801" y="106666"/>
                      </a:lnTo>
                      <a:lnTo>
                        <a:pt x="114653" y="100000"/>
                      </a:lnTo>
                      <a:lnTo>
                        <a:pt x="120000" y="73333"/>
                      </a:lnTo>
                      <a:lnTo>
                        <a:pt x="109900" y="60000"/>
                      </a:lnTo>
                      <a:close/>
                    </a:path>
                  </a:pathLst>
                </a:custGeom>
                <a:solidFill>
                  <a:srgbClr val="A5A5A5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200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</p:txBody>
            </p:sp>
            <p:sp>
              <p:nvSpPr>
                <p:cNvPr id="234" name="Shape 234"/>
                <p:cNvSpPr/>
                <p:nvPr/>
              </p:nvSpPr>
              <p:spPr>
                <a:xfrm>
                  <a:off x="2662" y="1788"/>
                  <a:ext cx="532" cy="76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9279" y="15118"/>
                      </a:moveTo>
                      <a:lnTo>
                        <a:pt x="63783" y="12283"/>
                      </a:lnTo>
                      <a:lnTo>
                        <a:pt x="60720" y="11338"/>
                      </a:lnTo>
                      <a:lnTo>
                        <a:pt x="69909" y="7559"/>
                      </a:lnTo>
                      <a:lnTo>
                        <a:pt x="74414" y="6614"/>
                      </a:lnTo>
                      <a:lnTo>
                        <a:pt x="75855" y="2834"/>
                      </a:lnTo>
                      <a:lnTo>
                        <a:pt x="57657" y="1889"/>
                      </a:lnTo>
                      <a:lnTo>
                        <a:pt x="51711" y="0"/>
                      </a:lnTo>
                      <a:lnTo>
                        <a:pt x="48648" y="2834"/>
                      </a:lnTo>
                      <a:lnTo>
                        <a:pt x="45585" y="4724"/>
                      </a:lnTo>
                      <a:lnTo>
                        <a:pt x="44144" y="6614"/>
                      </a:lnTo>
                      <a:lnTo>
                        <a:pt x="45585" y="9448"/>
                      </a:lnTo>
                      <a:lnTo>
                        <a:pt x="39459" y="10393"/>
                      </a:lnTo>
                      <a:lnTo>
                        <a:pt x="36396" y="12283"/>
                      </a:lnTo>
                      <a:lnTo>
                        <a:pt x="36396" y="16062"/>
                      </a:lnTo>
                      <a:lnTo>
                        <a:pt x="36396" y="18897"/>
                      </a:lnTo>
                      <a:lnTo>
                        <a:pt x="33513" y="21732"/>
                      </a:lnTo>
                      <a:lnTo>
                        <a:pt x="30450" y="23622"/>
                      </a:lnTo>
                      <a:lnTo>
                        <a:pt x="24324" y="29291"/>
                      </a:lnTo>
                      <a:lnTo>
                        <a:pt x="28828" y="30236"/>
                      </a:lnTo>
                      <a:lnTo>
                        <a:pt x="36396" y="27401"/>
                      </a:lnTo>
                      <a:lnTo>
                        <a:pt x="33513" y="31181"/>
                      </a:lnTo>
                      <a:lnTo>
                        <a:pt x="31891" y="34960"/>
                      </a:lnTo>
                      <a:lnTo>
                        <a:pt x="30450" y="37795"/>
                      </a:lnTo>
                      <a:lnTo>
                        <a:pt x="25765" y="44409"/>
                      </a:lnTo>
                      <a:lnTo>
                        <a:pt x="30450" y="44409"/>
                      </a:lnTo>
                      <a:lnTo>
                        <a:pt x="33513" y="40629"/>
                      </a:lnTo>
                      <a:lnTo>
                        <a:pt x="36396" y="35905"/>
                      </a:lnTo>
                      <a:lnTo>
                        <a:pt x="38018" y="38740"/>
                      </a:lnTo>
                      <a:lnTo>
                        <a:pt x="41081" y="37795"/>
                      </a:lnTo>
                      <a:lnTo>
                        <a:pt x="39459" y="40629"/>
                      </a:lnTo>
                      <a:lnTo>
                        <a:pt x="41081" y="42519"/>
                      </a:lnTo>
                      <a:lnTo>
                        <a:pt x="33513" y="50078"/>
                      </a:lnTo>
                      <a:lnTo>
                        <a:pt x="34954" y="55748"/>
                      </a:lnTo>
                      <a:lnTo>
                        <a:pt x="36396" y="51968"/>
                      </a:lnTo>
                      <a:lnTo>
                        <a:pt x="42522" y="54803"/>
                      </a:lnTo>
                      <a:lnTo>
                        <a:pt x="45585" y="53858"/>
                      </a:lnTo>
                      <a:lnTo>
                        <a:pt x="50090" y="54803"/>
                      </a:lnTo>
                      <a:lnTo>
                        <a:pt x="54594" y="52913"/>
                      </a:lnTo>
                      <a:lnTo>
                        <a:pt x="59279" y="53858"/>
                      </a:lnTo>
                      <a:lnTo>
                        <a:pt x="53153" y="56692"/>
                      </a:lnTo>
                      <a:lnTo>
                        <a:pt x="51711" y="58582"/>
                      </a:lnTo>
                      <a:lnTo>
                        <a:pt x="56216" y="64251"/>
                      </a:lnTo>
                      <a:lnTo>
                        <a:pt x="59279" y="64251"/>
                      </a:lnTo>
                      <a:lnTo>
                        <a:pt x="59279" y="68031"/>
                      </a:lnTo>
                      <a:lnTo>
                        <a:pt x="57657" y="68031"/>
                      </a:lnTo>
                      <a:lnTo>
                        <a:pt x="56216" y="74645"/>
                      </a:lnTo>
                      <a:lnTo>
                        <a:pt x="53153" y="76535"/>
                      </a:lnTo>
                      <a:lnTo>
                        <a:pt x="51711" y="75590"/>
                      </a:lnTo>
                      <a:lnTo>
                        <a:pt x="42522" y="75590"/>
                      </a:lnTo>
                      <a:lnTo>
                        <a:pt x="36396" y="73700"/>
                      </a:lnTo>
                      <a:lnTo>
                        <a:pt x="33513" y="74645"/>
                      </a:lnTo>
                      <a:lnTo>
                        <a:pt x="36396" y="76535"/>
                      </a:lnTo>
                      <a:lnTo>
                        <a:pt x="28828" y="80314"/>
                      </a:lnTo>
                      <a:lnTo>
                        <a:pt x="31891" y="81259"/>
                      </a:lnTo>
                      <a:lnTo>
                        <a:pt x="36396" y="80314"/>
                      </a:lnTo>
                      <a:lnTo>
                        <a:pt x="38018" y="87874"/>
                      </a:lnTo>
                      <a:lnTo>
                        <a:pt x="30450" y="89763"/>
                      </a:lnTo>
                      <a:lnTo>
                        <a:pt x="25765" y="90708"/>
                      </a:lnTo>
                      <a:lnTo>
                        <a:pt x="18198" y="91653"/>
                      </a:lnTo>
                      <a:lnTo>
                        <a:pt x="15135" y="92598"/>
                      </a:lnTo>
                      <a:lnTo>
                        <a:pt x="16756" y="93543"/>
                      </a:lnTo>
                      <a:lnTo>
                        <a:pt x="18198" y="95433"/>
                      </a:lnTo>
                      <a:lnTo>
                        <a:pt x="24324" y="97322"/>
                      </a:lnTo>
                      <a:lnTo>
                        <a:pt x="27387" y="95433"/>
                      </a:lnTo>
                      <a:lnTo>
                        <a:pt x="30450" y="97322"/>
                      </a:lnTo>
                      <a:lnTo>
                        <a:pt x="28828" y="99212"/>
                      </a:lnTo>
                      <a:lnTo>
                        <a:pt x="34954" y="99212"/>
                      </a:lnTo>
                      <a:lnTo>
                        <a:pt x="39459" y="102047"/>
                      </a:lnTo>
                      <a:lnTo>
                        <a:pt x="47027" y="102047"/>
                      </a:lnTo>
                      <a:lnTo>
                        <a:pt x="50090" y="101102"/>
                      </a:lnTo>
                      <a:lnTo>
                        <a:pt x="53153" y="100157"/>
                      </a:lnTo>
                      <a:lnTo>
                        <a:pt x="48648" y="102992"/>
                      </a:lnTo>
                      <a:lnTo>
                        <a:pt x="47027" y="104881"/>
                      </a:lnTo>
                      <a:lnTo>
                        <a:pt x="41081" y="105826"/>
                      </a:lnTo>
                      <a:lnTo>
                        <a:pt x="28828" y="104881"/>
                      </a:lnTo>
                      <a:lnTo>
                        <a:pt x="27387" y="105826"/>
                      </a:lnTo>
                      <a:lnTo>
                        <a:pt x="22882" y="106771"/>
                      </a:lnTo>
                      <a:lnTo>
                        <a:pt x="19819" y="109606"/>
                      </a:lnTo>
                      <a:lnTo>
                        <a:pt x="7567" y="115275"/>
                      </a:lnTo>
                      <a:lnTo>
                        <a:pt x="0" y="116220"/>
                      </a:lnTo>
                      <a:lnTo>
                        <a:pt x="1621" y="117165"/>
                      </a:lnTo>
                      <a:lnTo>
                        <a:pt x="6126" y="117165"/>
                      </a:lnTo>
                      <a:lnTo>
                        <a:pt x="9189" y="120000"/>
                      </a:lnTo>
                      <a:lnTo>
                        <a:pt x="12252" y="119055"/>
                      </a:lnTo>
                      <a:lnTo>
                        <a:pt x="12252" y="117165"/>
                      </a:lnTo>
                      <a:lnTo>
                        <a:pt x="16756" y="115275"/>
                      </a:lnTo>
                      <a:lnTo>
                        <a:pt x="25765" y="115275"/>
                      </a:lnTo>
                      <a:lnTo>
                        <a:pt x="30450" y="119055"/>
                      </a:lnTo>
                      <a:lnTo>
                        <a:pt x="39459" y="113385"/>
                      </a:lnTo>
                      <a:lnTo>
                        <a:pt x="47027" y="112440"/>
                      </a:lnTo>
                      <a:lnTo>
                        <a:pt x="53153" y="115275"/>
                      </a:lnTo>
                      <a:lnTo>
                        <a:pt x="60720" y="116220"/>
                      </a:lnTo>
                      <a:lnTo>
                        <a:pt x="62342" y="114330"/>
                      </a:lnTo>
                      <a:lnTo>
                        <a:pt x="69909" y="114330"/>
                      </a:lnTo>
                      <a:lnTo>
                        <a:pt x="75855" y="114330"/>
                      </a:lnTo>
                      <a:lnTo>
                        <a:pt x="85045" y="114330"/>
                      </a:lnTo>
                      <a:lnTo>
                        <a:pt x="91171" y="116220"/>
                      </a:lnTo>
                      <a:lnTo>
                        <a:pt x="103243" y="114330"/>
                      </a:lnTo>
                      <a:lnTo>
                        <a:pt x="106306" y="112440"/>
                      </a:lnTo>
                      <a:lnTo>
                        <a:pt x="112432" y="112440"/>
                      </a:lnTo>
                      <a:lnTo>
                        <a:pt x="112432" y="109606"/>
                      </a:lnTo>
                      <a:lnTo>
                        <a:pt x="101801" y="107716"/>
                      </a:lnTo>
                      <a:lnTo>
                        <a:pt x="106306" y="105826"/>
                      </a:lnTo>
                      <a:lnTo>
                        <a:pt x="106306" y="102992"/>
                      </a:lnTo>
                      <a:lnTo>
                        <a:pt x="112432" y="102992"/>
                      </a:lnTo>
                      <a:lnTo>
                        <a:pt x="112432" y="101102"/>
                      </a:lnTo>
                      <a:lnTo>
                        <a:pt x="116936" y="99212"/>
                      </a:lnTo>
                      <a:lnTo>
                        <a:pt x="118378" y="96377"/>
                      </a:lnTo>
                      <a:lnTo>
                        <a:pt x="120000" y="94488"/>
                      </a:lnTo>
                      <a:lnTo>
                        <a:pt x="120000" y="89763"/>
                      </a:lnTo>
                      <a:lnTo>
                        <a:pt x="104864" y="85984"/>
                      </a:lnTo>
                      <a:lnTo>
                        <a:pt x="101801" y="87874"/>
                      </a:lnTo>
                      <a:lnTo>
                        <a:pt x="97117" y="85984"/>
                      </a:lnTo>
                      <a:lnTo>
                        <a:pt x="103243" y="83149"/>
                      </a:lnTo>
                      <a:lnTo>
                        <a:pt x="100180" y="77480"/>
                      </a:lnTo>
                      <a:lnTo>
                        <a:pt x="94234" y="74645"/>
                      </a:lnTo>
                      <a:lnTo>
                        <a:pt x="98738" y="74645"/>
                      </a:lnTo>
                      <a:lnTo>
                        <a:pt x="97117" y="69921"/>
                      </a:lnTo>
                      <a:lnTo>
                        <a:pt x="97117" y="68031"/>
                      </a:lnTo>
                      <a:lnTo>
                        <a:pt x="95675" y="66141"/>
                      </a:lnTo>
                      <a:lnTo>
                        <a:pt x="94234" y="63307"/>
                      </a:lnTo>
                      <a:lnTo>
                        <a:pt x="86486" y="60472"/>
                      </a:lnTo>
                      <a:lnTo>
                        <a:pt x="85045" y="56692"/>
                      </a:lnTo>
                      <a:lnTo>
                        <a:pt x="81981" y="51968"/>
                      </a:lnTo>
                      <a:lnTo>
                        <a:pt x="81981" y="46299"/>
                      </a:lnTo>
                      <a:lnTo>
                        <a:pt x="80540" y="44409"/>
                      </a:lnTo>
                      <a:lnTo>
                        <a:pt x="75855" y="41574"/>
                      </a:lnTo>
                      <a:lnTo>
                        <a:pt x="74414" y="40629"/>
                      </a:lnTo>
                      <a:lnTo>
                        <a:pt x="71351" y="38740"/>
                      </a:lnTo>
                      <a:lnTo>
                        <a:pt x="65225" y="38740"/>
                      </a:lnTo>
                      <a:lnTo>
                        <a:pt x="60720" y="37795"/>
                      </a:lnTo>
                      <a:lnTo>
                        <a:pt x="66846" y="36850"/>
                      </a:lnTo>
                      <a:lnTo>
                        <a:pt x="71351" y="35905"/>
                      </a:lnTo>
                      <a:lnTo>
                        <a:pt x="69909" y="33070"/>
                      </a:lnTo>
                      <a:lnTo>
                        <a:pt x="75855" y="31181"/>
                      </a:lnTo>
                      <a:lnTo>
                        <a:pt x="75855" y="29291"/>
                      </a:lnTo>
                      <a:lnTo>
                        <a:pt x="80540" y="26456"/>
                      </a:lnTo>
                      <a:lnTo>
                        <a:pt x="81981" y="22677"/>
                      </a:lnTo>
                      <a:lnTo>
                        <a:pt x="88108" y="19842"/>
                      </a:lnTo>
                      <a:lnTo>
                        <a:pt x="88108" y="17007"/>
                      </a:lnTo>
                      <a:lnTo>
                        <a:pt x="80540" y="17007"/>
                      </a:lnTo>
                      <a:lnTo>
                        <a:pt x="77477" y="15118"/>
                      </a:lnTo>
                      <a:lnTo>
                        <a:pt x="68288" y="14173"/>
                      </a:lnTo>
                      <a:lnTo>
                        <a:pt x="59279" y="15118"/>
                      </a:lnTo>
                      <a:close/>
                    </a:path>
                  </a:pathLst>
                </a:custGeom>
                <a:solidFill>
                  <a:srgbClr val="A5A5A5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200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</p:txBody>
            </p:sp>
          </p:grpSp>
          <p:sp>
            <p:nvSpPr>
              <p:cNvPr id="235" name="Shape 235"/>
              <p:cNvSpPr/>
              <p:nvPr/>
            </p:nvSpPr>
            <p:spPr>
              <a:xfrm>
                <a:off x="2247" y="1196"/>
                <a:ext cx="472" cy="31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542" y="90566"/>
                    </a:moveTo>
                    <a:lnTo>
                      <a:pt x="27457" y="108679"/>
                    </a:lnTo>
                    <a:lnTo>
                      <a:pt x="41084" y="120000"/>
                    </a:lnTo>
                    <a:lnTo>
                      <a:pt x="51457" y="120000"/>
                    </a:lnTo>
                    <a:lnTo>
                      <a:pt x="58372" y="117735"/>
                    </a:lnTo>
                    <a:lnTo>
                      <a:pt x="70372" y="120000"/>
                    </a:lnTo>
                    <a:lnTo>
                      <a:pt x="87457" y="110943"/>
                    </a:lnTo>
                    <a:lnTo>
                      <a:pt x="94169" y="113207"/>
                    </a:lnTo>
                    <a:lnTo>
                      <a:pt x="102915" y="106415"/>
                    </a:lnTo>
                    <a:lnTo>
                      <a:pt x="113084" y="99622"/>
                    </a:lnTo>
                    <a:lnTo>
                      <a:pt x="120000" y="76981"/>
                    </a:lnTo>
                    <a:lnTo>
                      <a:pt x="114915" y="72452"/>
                    </a:lnTo>
                    <a:lnTo>
                      <a:pt x="113084" y="63396"/>
                    </a:lnTo>
                    <a:lnTo>
                      <a:pt x="114915" y="54339"/>
                    </a:lnTo>
                    <a:lnTo>
                      <a:pt x="116542" y="45283"/>
                    </a:lnTo>
                    <a:lnTo>
                      <a:pt x="108000" y="45283"/>
                    </a:lnTo>
                    <a:lnTo>
                      <a:pt x="102915" y="33962"/>
                    </a:lnTo>
                    <a:lnTo>
                      <a:pt x="97627" y="40754"/>
                    </a:lnTo>
                    <a:lnTo>
                      <a:pt x="96000" y="45283"/>
                    </a:lnTo>
                    <a:lnTo>
                      <a:pt x="90915" y="43018"/>
                    </a:lnTo>
                    <a:lnTo>
                      <a:pt x="84000" y="45283"/>
                    </a:lnTo>
                    <a:lnTo>
                      <a:pt x="82372" y="36226"/>
                    </a:lnTo>
                    <a:lnTo>
                      <a:pt x="77084" y="36226"/>
                    </a:lnTo>
                    <a:lnTo>
                      <a:pt x="75457" y="43018"/>
                    </a:lnTo>
                    <a:lnTo>
                      <a:pt x="72000" y="31698"/>
                    </a:lnTo>
                    <a:lnTo>
                      <a:pt x="63457" y="33962"/>
                    </a:lnTo>
                    <a:lnTo>
                      <a:pt x="60000" y="40754"/>
                    </a:lnTo>
                    <a:lnTo>
                      <a:pt x="56542" y="40754"/>
                    </a:lnTo>
                    <a:lnTo>
                      <a:pt x="54915" y="24905"/>
                    </a:lnTo>
                    <a:lnTo>
                      <a:pt x="51457" y="27169"/>
                    </a:lnTo>
                    <a:lnTo>
                      <a:pt x="49627" y="43018"/>
                    </a:lnTo>
                    <a:lnTo>
                      <a:pt x="46372" y="43018"/>
                    </a:lnTo>
                    <a:lnTo>
                      <a:pt x="44542" y="36226"/>
                    </a:lnTo>
                    <a:lnTo>
                      <a:pt x="36000" y="45283"/>
                    </a:lnTo>
                    <a:lnTo>
                      <a:pt x="37627" y="31698"/>
                    </a:lnTo>
                    <a:lnTo>
                      <a:pt x="42915" y="24905"/>
                    </a:lnTo>
                    <a:lnTo>
                      <a:pt x="37627" y="4528"/>
                    </a:lnTo>
                    <a:lnTo>
                      <a:pt x="29084" y="0"/>
                    </a:lnTo>
                    <a:lnTo>
                      <a:pt x="30915" y="18113"/>
                    </a:lnTo>
                    <a:lnTo>
                      <a:pt x="24000" y="4528"/>
                    </a:lnTo>
                    <a:lnTo>
                      <a:pt x="18915" y="9056"/>
                    </a:lnTo>
                    <a:lnTo>
                      <a:pt x="15457" y="13584"/>
                    </a:lnTo>
                    <a:lnTo>
                      <a:pt x="18915" y="18113"/>
                    </a:lnTo>
                    <a:lnTo>
                      <a:pt x="12000" y="13584"/>
                    </a:lnTo>
                    <a:lnTo>
                      <a:pt x="10372" y="18113"/>
                    </a:lnTo>
                    <a:lnTo>
                      <a:pt x="5084" y="18113"/>
                    </a:lnTo>
                    <a:lnTo>
                      <a:pt x="8542" y="24905"/>
                    </a:lnTo>
                    <a:lnTo>
                      <a:pt x="20542" y="27169"/>
                    </a:lnTo>
                    <a:lnTo>
                      <a:pt x="29084" y="36226"/>
                    </a:lnTo>
                    <a:lnTo>
                      <a:pt x="22372" y="40754"/>
                    </a:lnTo>
                    <a:lnTo>
                      <a:pt x="25627" y="45283"/>
                    </a:lnTo>
                    <a:lnTo>
                      <a:pt x="29084" y="49811"/>
                    </a:lnTo>
                    <a:lnTo>
                      <a:pt x="25627" y="52075"/>
                    </a:lnTo>
                    <a:lnTo>
                      <a:pt x="1627" y="40754"/>
                    </a:lnTo>
                    <a:lnTo>
                      <a:pt x="0" y="47547"/>
                    </a:lnTo>
                    <a:lnTo>
                      <a:pt x="18915" y="54339"/>
                    </a:lnTo>
                    <a:lnTo>
                      <a:pt x="17084" y="61132"/>
                    </a:lnTo>
                    <a:lnTo>
                      <a:pt x="17084" y="72452"/>
                    </a:lnTo>
                    <a:lnTo>
                      <a:pt x="13627" y="79245"/>
                    </a:lnTo>
                    <a:lnTo>
                      <a:pt x="6915" y="79245"/>
                    </a:lnTo>
                    <a:lnTo>
                      <a:pt x="3457" y="83773"/>
                    </a:lnTo>
                    <a:lnTo>
                      <a:pt x="20542" y="90566"/>
                    </a:ln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36" name="Shape 236"/>
              <p:cNvSpPr/>
              <p:nvPr/>
            </p:nvSpPr>
            <p:spPr>
              <a:xfrm>
                <a:off x="3618" y="3261"/>
                <a:ext cx="81" cy="1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9108" y="20000"/>
                    </a:moveTo>
                    <a:lnTo>
                      <a:pt x="89108" y="0"/>
                    </a:lnTo>
                    <a:lnTo>
                      <a:pt x="109306" y="0"/>
                    </a:lnTo>
                    <a:lnTo>
                      <a:pt x="109306" y="25000"/>
                    </a:lnTo>
                    <a:lnTo>
                      <a:pt x="120000" y="35000"/>
                    </a:lnTo>
                    <a:lnTo>
                      <a:pt x="120000" y="65000"/>
                    </a:lnTo>
                    <a:lnTo>
                      <a:pt x="109306" y="75000"/>
                    </a:lnTo>
                    <a:lnTo>
                      <a:pt x="109306" y="95000"/>
                    </a:lnTo>
                    <a:lnTo>
                      <a:pt x="79603" y="120000"/>
                    </a:lnTo>
                    <a:lnTo>
                      <a:pt x="59405" y="120000"/>
                    </a:lnTo>
                    <a:lnTo>
                      <a:pt x="29702" y="110000"/>
                    </a:lnTo>
                    <a:lnTo>
                      <a:pt x="39207" y="100000"/>
                    </a:lnTo>
                    <a:lnTo>
                      <a:pt x="20198" y="95000"/>
                    </a:lnTo>
                    <a:lnTo>
                      <a:pt x="39207" y="85000"/>
                    </a:lnTo>
                    <a:lnTo>
                      <a:pt x="9504" y="80000"/>
                    </a:lnTo>
                    <a:lnTo>
                      <a:pt x="29702" y="70000"/>
                    </a:lnTo>
                    <a:lnTo>
                      <a:pt x="9504" y="60000"/>
                    </a:lnTo>
                    <a:lnTo>
                      <a:pt x="0" y="45000"/>
                    </a:lnTo>
                    <a:lnTo>
                      <a:pt x="20198" y="40000"/>
                    </a:lnTo>
                    <a:lnTo>
                      <a:pt x="20198" y="30000"/>
                    </a:lnTo>
                    <a:lnTo>
                      <a:pt x="49900" y="25000"/>
                    </a:lnTo>
                    <a:lnTo>
                      <a:pt x="89108" y="20000"/>
                    </a:ln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grpSp>
            <p:nvGrpSpPr>
              <p:cNvPr id="237" name="Shape 237"/>
              <p:cNvGrpSpPr/>
              <p:nvPr/>
            </p:nvGrpSpPr>
            <p:grpSpPr>
              <a:xfrm>
                <a:off x="3483" y="2894"/>
                <a:ext cx="941" cy="937"/>
                <a:chOff x="3483" y="2894"/>
                <a:chExt cx="941" cy="937"/>
              </a:xfrm>
            </p:grpSpPr>
            <p:sp>
              <p:nvSpPr>
                <p:cNvPr id="238" name="Shape 238"/>
                <p:cNvSpPr/>
                <p:nvPr/>
              </p:nvSpPr>
              <p:spPr>
                <a:xfrm>
                  <a:off x="3947" y="3675"/>
                  <a:ext cx="261" cy="15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46153"/>
                      </a:moveTo>
                      <a:lnTo>
                        <a:pt x="0" y="32307"/>
                      </a:lnTo>
                      <a:lnTo>
                        <a:pt x="9146" y="18461"/>
                      </a:lnTo>
                      <a:lnTo>
                        <a:pt x="18292" y="27692"/>
                      </a:lnTo>
                      <a:lnTo>
                        <a:pt x="24512" y="18461"/>
                      </a:lnTo>
                      <a:lnTo>
                        <a:pt x="33658" y="13846"/>
                      </a:lnTo>
                      <a:lnTo>
                        <a:pt x="36951" y="18461"/>
                      </a:lnTo>
                      <a:lnTo>
                        <a:pt x="42804" y="23076"/>
                      </a:lnTo>
                      <a:lnTo>
                        <a:pt x="49024" y="27692"/>
                      </a:lnTo>
                      <a:lnTo>
                        <a:pt x="58536" y="23076"/>
                      </a:lnTo>
                      <a:lnTo>
                        <a:pt x="76829" y="23076"/>
                      </a:lnTo>
                      <a:lnTo>
                        <a:pt x="85975" y="18461"/>
                      </a:lnTo>
                      <a:lnTo>
                        <a:pt x="92195" y="9230"/>
                      </a:lnTo>
                      <a:lnTo>
                        <a:pt x="95487" y="9230"/>
                      </a:lnTo>
                      <a:lnTo>
                        <a:pt x="104634" y="13846"/>
                      </a:lnTo>
                      <a:lnTo>
                        <a:pt x="107560" y="4615"/>
                      </a:lnTo>
                      <a:lnTo>
                        <a:pt x="117073" y="0"/>
                      </a:lnTo>
                      <a:lnTo>
                        <a:pt x="120000" y="9230"/>
                      </a:lnTo>
                      <a:lnTo>
                        <a:pt x="113780" y="32307"/>
                      </a:lnTo>
                      <a:lnTo>
                        <a:pt x="110853" y="46153"/>
                      </a:lnTo>
                      <a:lnTo>
                        <a:pt x="104634" y="60000"/>
                      </a:lnTo>
                      <a:lnTo>
                        <a:pt x="104634" y="64615"/>
                      </a:lnTo>
                      <a:lnTo>
                        <a:pt x="110853" y="73846"/>
                      </a:lnTo>
                      <a:lnTo>
                        <a:pt x="117073" y="92307"/>
                      </a:lnTo>
                      <a:lnTo>
                        <a:pt x="110853" y="101538"/>
                      </a:lnTo>
                      <a:lnTo>
                        <a:pt x="110853" y="120000"/>
                      </a:lnTo>
                      <a:lnTo>
                        <a:pt x="98414" y="115384"/>
                      </a:lnTo>
                      <a:lnTo>
                        <a:pt x="83048" y="110769"/>
                      </a:lnTo>
                      <a:lnTo>
                        <a:pt x="73902" y="87692"/>
                      </a:lnTo>
                      <a:lnTo>
                        <a:pt x="61463" y="92307"/>
                      </a:lnTo>
                      <a:lnTo>
                        <a:pt x="52317" y="83076"/>
                      </a:lnTo>
                      <a:lnTo>
                        <a:pt x="46097" y="73846"/>
                      </a:lnTo>
                      <a:lnTo>
                        <a:pt x="39878" y="73846"/>
                      </a:lnTo>
                      <a:lnTo>
                        <a:pt x="30731" y="64615"/>
                      </a:lnTo>
                      <a:lnTo>
                        <a:pt x="24512" y="64615"/>
                      </a:lnTo>
                      <a:lnTo>
                        <a:pt x="18292" y="55384"/>
                      </a:lnTo>
                      <a:lnTo>
                        <a:pt x="9146" y="60000"/>
                      </a:lnTo>
                      <a:lnTo>
                        <a:pt x="0" y="46153"/>
                      </a:lnTo>
                      <a:close/>
                    </a:path>
                  </a:pathLst>
                </a:custGeom>
                <a:solidFill>
                  <a:srgbClr val="A5A5A5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200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</p:txBody>
            </p:sp>
            <p:sp>
              <p:nvSpPr>
                <p:cNvPr id="239" name="Shape 239"/>
                <p:cNvSpPr/>
                <p:nvPr/>
              </p:nvSpPr>
              <p:spPr>
                <a:xfrm>
                  <a:off x="3585" y="3423"/>
                  <a:ext cx="134" cy="21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6666"/>
                      </a:moveTo>
                      <a:lnTo>
                        <a:pt x="23571" y="20000"/>
                      </a:lnTo>
                      <a:lnTo>
                        <a:pt x="42142" y="16666"/>
                      </a:lnTo>
                      <a:lnTo>
                        <a:pt x="72142" y="3333"/>
                      </a:lnTo>
                      <a:lnTo>
                        <a:pt x="77857" y="0"/>
                      </a:lnTo>
                      <a:lnTo>
                        <a:pt x="102142" y="6666"/>
                      </a:lnTo>
                      <a:lnTo>
                        <a:pt x="102142" y="13333"/>
                      </a:lnTo>
                      <a:lnTo>
                        <a:pt x="120000" y="40000"/>
                      </a:lnTo>
                      <a:lnTo>
                        <a:pt x="107857" y="50000"/>
                      </a:lnTo>
                      <a:lnTo>
                        <a:pt x="120000" y="63333"/>
                      </a:lnTo>
                      <a:lnTo>
                        <a:pt x="102142" y="106666"/>
                      </a:lnTo>
                      <a:lnTo>
                        <a:pt x="83571" y="103333"/>
                      </a:lnTo>
                      <a:lnTo>
                        <a:pt x="65714" y="103333"/>
                      </a:lnTo>
                      <a:lnTo>
                        <a:pt x="60000" y="110000"/>
                      </a:lnTo>
                      <a:lnTo>
                        <a:pt x="47857" y="116666"/>
                      </a:lnTo>
                      <a:lnTo>
                        <a:pt x="30000" y="120000"/>
                      </a:lnTo>
                      <a:lnTo>
                        <a:pt x="17857" y="103333"/>
                      </a:lnTo>
                      <a:lnTo>
                        <a:pt x="17857" y="83333"/>
                      </a:lnTo>
                      <a:lnTo>
                        <a:pt x="23571" y="73333"/>
                      </a:lnTo>
                      <a:lnTo>
                        <a:pt x="17857" y="66666"/>
                      </a:lnTo>
                      <a:lnTo>
                        <a:pt x="23571" y="56666"/>
                      </a:lnTo>
                      <a:lnTo>
                        <a:pt x="23571" y="46666"/>
                      </a:lnTo>
                      <a:lnTo>
                        <a:pt x="17857" y="33333"/>
                      </a:lnTo>
                      <a:lnTo>
                        <a:pt x="0" y="30000"/>
                      </a:lnTo>
                      <a:lnTo>
                        <a:pt x="0" y="16666"/>
                      </a:lnTo>
                      <a:close/>
                    </a:path>
                  </a:pathLst>
                </a:custGeom>
                <a:solidFill>
                  <a:srgbClr val="A5A5A5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200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</p:txBody>
            </p:sp>
            <p:sp>
              <p:nvSpPr>
                <p:cNvPr id="240" name="Shape 240"/>
                <p:cNvSpPr/>
                <p:nvPr/>
              </p:nvSpPr>
              <p:spPr>
                <a:xfrm>
                  <a:off x="3483" y="2894"/>
                  <a:ext cx="941" cy="81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17457" y="83555"/>
                      </a:moveTo>
                      <a:lnTo>
                        <a:pt x="114000" y="80888"/>
                      </a:lnTo>
                      <a:lnTo>
                        <a:pt x="110542" y="79111"/>
                      </a:lnTo>
                      <a:lnTo>
                        <a:pt x="102000" y="74666"/>
                      </a:lnTo>
                      <a:lnTo>
                        <a:pt x="93457" y="70222"/>
                      </a:lnTo>
                      <a:lnTo>
                        <a:pt x="95084" y="68444"/>
                      </a:lnTo>
                      <a:lnTo>
                        <a:pt x="94271" y="66666"/>
                      </a:lnTo>
                      <a:lnTo>
                        <a:pt x="91728" y="64888"/>
                      </a:lnTo>
                      <a:lnTo>
                        <a:pt x="88271" y="65777"/>
                      </a:lnTo>
                      <a:lnTo>
                        <a:pt x="83084" y="65777"/>
                      </a:lnTo>
                      <a:lnTo>
                        <a:pt x="78813" y="63111"/>
                      </a:lnTo>
                      <a:lnTo>
                        <a:pt x="74542" y="58666"/>
                      </a:lnTo>
                      <a:lnTo>
                        <a:pt x="72000" y="54222"/>
                      </a:lnTo>
                      <a:lnTo>
                        <a:pt x="69457" y="49777"/>
                      </a:lnTo>
                      <a:lnTo>
                        <a:pt x="65186" y="45333"/>
                      </a:lnTo>
                      <a:lnTo>
                        <a:pt x="56542" y="38222"/>
                      </a:lnTo>
                      <a:lnTo>
                        <a:pt x="53186" y="32888"/>
                      </a:lnTo>
                      <a:lnTo>
                        <a:pt x="53186" y="31111"/>
                      </a:lnTo>
                      <a:lnTo>
                        <a:pt x="54813" y="28444"/>
                      </a:lnTo>
                      <a:lnTo>
                        <a:pt x="55728" y="26666"/>
                      </a:lnTo>
                      <a:lnTo>
                        <a:pt x="54813" y="24888"/>
                      </a:lnTo>
                      <a:lnTo>
                        <a:pt x="54000" y="24000"/>
                      </a:lnTo>
                      <a:lnTo>
                        <a:pt x="54000" y="22222"/>
                      </a:lnTo>
                      <a:lnTo>
                        <a:pt x="56542" y="20444"/>
                      </a:lnTo>
                      <a:lnTo>
                        <a:pt x="65186" y="16888"/>
                      </a:lnTo>
                      <a:lnTo>
                        <a:pt x="66000" y="16000"/>
                      </a:lnTo>
                      <a:lnTo>
                        <a:pt x="65186" y="9777"/>
                      </a:lnTo>
                      <a:lnTo>
                        <a:pt x="66000" y="6222"/>
                      </a:lnTo>
                      <a:lnTo>
                        <a:pt x="54000" y="2666"/>
                      </a:lnTo>
                      <a:lnTo>
                        <a:pt x="52271" y="0"/>
                      </a:lnTo>
                      <a:lnTo>
                        <a:pt x="44542" y="888"/>
                      </a:lnTo>
                      <a:lnTo>
                        <a:pt x="41186" y="4444"/>
                      </a:lnTo>
                      <a:lnTo>
                        <a:pt x="37728" y="3555"/>
                      </a:lnTo>
                      <a:lnTo>
                        <a:pt x="36000" y="7111"/>
                      </a:lnTo>
                      <a:lnTo>
                        <a:pt x="32542" y="7111"/>
                      </a:lnTo>
                      <a:lnTo>
                        <a:pt x="30000" y="8888"/>
                      </a:lnTo>
                      <a:lnTo>
                        <a:pt x="25728" y="8000"/>
                      </a:lnTo>
                      <a:lnTo>
                        <a:pt x="23186" y="16888"/>
                      </a:lnTo>
                      <a:lnTo>
                        <a:pt x="16271" y="8000"/>
                      </a:lnTo>
                      <a:lnTo>
                        <a:pt x="12000" y="15111"/>
                      </a:lnTo>
                      <a:lnTo>
                        <a:pt x="2542" y="16000"/>
                      </a:lnTo>
                      <a:lnTo>
                        <a:pt x="4271" y="23111"/>
                      </a:lnTo>
                      <a:lnTo>
                        <a:pt x="0" y="25777"/>
                      </a:lnTo>
                      <a:lnTo>
                        <a:pt x="2542" y="30222"/>
                      </a:lnTo>
                      <a:lnTo>
                        <a:pt x="1728" y="35555"/>
                      </a:lnTo>
                      <a:lnTo>
                        <a:pt x="9457" y="39111"/>
                      </a:lnTo>
                      <a:lnTo>
                        <a:pt x="7728" y="43555"/>
                      </a:lnTo>
                      <a:lnTo>
                        <a:pt x="9457" y="43555"/>
                      </a:lnTo>
                      <a:lnTo>
                        <a:pt x="13728" y="41777"/>
                      </a:lnTo>
                      <a:lnTo>
                        <a:pt x="16271" y="38222"/>
                      </a:lnTo>
                      <a:lnTo>
                        <a:pt x="18000" y="36444"/>
                      </a:lnTo>
                      <a:lnTo>
                        <a:pt x="20542" y="35555"/>
                      </a:lnTo>
                      <a:lnTo>
                        <a:pt x="24813" y="37333"/>
                      </a:lnTo>
                      <a:lnTo>
                        <a:pt x="26542" y="39111"/>
                      </a:lnTo>
                      <a:lnTo>
                        <a:pt x="28271" y="40888"/>
                      </a:lnTo>
                      <a:lnTo>
                        <a:pt x="31728" y="40888"/>
                      </a:lnTo>
                      <a:lnTo>
                        <a:pt x="33457" y="42666"/>
                      </a:lnTo>
                      <a:lnTo>
                        <a:pt x="34271" y="47111"/>
                      </a:lnTo>
                      <a:lnTo>
                        <a:pt x="36813" y="52444"/>
                      </a:lnTo>
                      <a:lnTo>
                        <a:pt x="37728" y="55111"/>
                      </a:lnTo>
                      <a:lnTo>
                        <a:pt x="40271" y="56888"/>
                      </a:lnTo>
                      <a:lnTo>
                        <a:pt x="43728" y="61333"/>
                      </a:lnTo>
                      <a:lnTo>
                        <a:pt x="48000" y="64000"/>
                      </a:lnTo>
                      <a:lnTo>
                        <a:pt x="50542" y="65777"/>
                      </a:lnTo>
                      <a:lnTo>
                        <a:pt x="52271" y="67555"/>
                      </a:lnTo>
                      <a:lnTo>
                        <a:pt x="61728" y="75555"/>
                      </a:lnTo>
                      <a:lnTo>
                        <a:pt x="63457" y="77333"/>
                      </a:lnTo>
                      <a:lnTo>
                        <a:pt x="66000" y="76444"/>
                      </a:lnTo>
                      <a:lnTo>
                        <a:pt x="72000" y="79111"/>
                      </a:lnTo>
                      <a:lnTo>
                        <a:pt x="75457" y="82666"/>
                      </a:lnTo>
                      <a:lnTo>
                        <a:pt x="78000" y="82666"/>
                      </a:lnTo>
                      <a:lnTo>
                        <a:pt x="78813" y="83555"/>
                      </a:lnTo>
                      <a:lnTo>
                        <a:pt x="78813" y="85333"/>
                      </a:lnTo>
                      <a:lnTo>
                        <a:pt x="82271" y="85333"/>
                      </a:lnTo>
                      <a:lnTo>
                        <a:pt x="84000" y="88888"/>
                      </a:lnTo>
                      <a:lnTo>
                        <a:pt x="86542" y="91555"/>
                      </a:lnTo>
                      <a:lnTo>
                        <a:pt x="90813" y="93333"/>
                      </a:lnTo>
                      <a:lnTo>
                        <a:pt x="94271" y="95111"/>
                      </a:lnTo>
                      <a:lnTo>
                        <a:pt x="96000" y="100444"/>
                      </a:lnTo>
                      <a:lnTo>
                        <a:pt x="99457" y="109333"/>
                      </a:lnTo>
                      <a:lnTo>
                        <a:pt x="96813" y="109333"/>
                      </a:lnTo>
                      <a:lnTo>
                        <a:pt x="95084" y="111111"/>
                      </a:lnTo>
                      <a:lnTo>
                        <a:pt x="95084" y="112888"/>
                      </a:lnTo>
                      <a:lnTo>
                        <a:pt x="94271" y="115555"/>
                      </a:lnTo>
                      <a:lnTo>
                        <a:pt x="93457" y="117333"/>
                      </a:lnTo>
                      <a:lnTo>
                        <a:pt x="95084" y="119111"/>
                      </a:lnTo>
                      <a:lnTo>
                        <a:pt x="96813" y="120000"/>
                      </a:lnTo>
                      <a:lnTo>
                        <a:pt x="99457" y="119111"/>
                      </a:lnTo>
                      <a:lnTo>
                        <a:pt x="101084" y="115555"/>
                      </a:lnTo>
                      <a:lnTo>
                        <a:pt x="102813" y="111111"/>
                      </a:lnTo>
                      <a:lnTo>
                        <a:pt x="104542" y="106666"/>
                      </a:lnTo>
                      <a:lnTo>
                        <a:pt x="108813" y="105777"/>
                      </a:lnTo>
                      <a:lnTo>
                        <a:pt x="108813" y="100444"/>
                      </a:lnTo>
                      <a:lnTo>
                        <a:pt x="107084" y="98666"/>
                      </a:lnTo>
                      <a:lnTo>
                        <a:pt x="104542" y="97777"/>
                      </a:lnTo>
                      <a:lnTo>
                        <a:pt x="102000" y="96000"/>
                      </a:lnTo>
                      <a:lnTo>
                        <a:pt x="101084" y="94222"/>
                      </a:lnTo>
                      <a:lnTo>
                        <a:pt x="102813" y="88888"/>
                      </a:lnTo>
                      <a:lnTo>
                        <a:pt x="104542" y="86222"/>
                      </a:lnTo>
                      <a:lnTo>
                        <a:pt x="106271" y="85333"/>
                      </a:lnTo>
                      <a:lnTo>
                        <a:pt x="112271" y="86222"/>
                      </a:lnTo>
                      <a:lnTo>
                        <a:pt x="116542" y="88000"/>
                      </a:lnTo>
                      <a:lnTo>
                        <a:pt x="120000" y="91555"/>
                      </a:lnTo>
                      <a:lnTo>
                        <a:pt x="120000" y="87111"/>
                      </a:lnTo>
                      <a:lnTo>
                        <a:pt x="117457" y="83555"/>
                      </a:lnTo>
                      <a:close/>
                    </a:path>
                  </a:pathLst>
                </a:custGeom>
                <a:solidFill>
                  <a:srgbClr val="A5A5A5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200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</p:txBody>
            </p:sp>
          </p:grpSp>
          <p:sp>
            <p:nvSpPr>
              <p:cNvPr id="241" name="Shape 241"/>
              <p:cNvSpPr/>
              <p:nvPr/>
            </p:nvSpPr>
            <p:spPr>
              <a:xfrm>
                <a:off x="2694" y="2509"/>
                <a:ext cx="915" cy="8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863" y="67941"/>
                    </a:moveTo>
                    <a:lnTo>
                      <a:pt x="101465" y="66176"/>
                    </a:lnTo>
                    <a:lnTo>
                      <a:pt x="97905" y="67941"/>
                    </a:lnTo>
                    <a:lnTo>
                      <a:pt x="98848" y="64411"/>
                    </a:lnTo>
                    <a:lnTo>
                      <a:pt x="102303" y="60000"/>
                    </a:lnTo>
                    <a:lnTo>
                      <a:pt x="103246" y="57352"/>
                    </a:lnTo>
                    <a:lnTo>
                      <a:pt x="105863" y="55588"/>
                    </a:lnTo>
                    <a:lnTo>
                      <a:pt x="106701" y="52058"/>
                    </a:lnTo>
                    <a:lnTo>
                      <a:pt x="110261" y="51176"/>
                    </a:lnTo>
                    <a:lnTo>
                      <a:pt x="113821" y="49411"/>
                    </a:lnTo>
                    <a:lnTo>
                      <a:pt x="115602" y="39705"/>
                    </a:lnTo>
                    <a:lnTo>
                      <a:pt x="116439" y="35294"/>
                    </a:lnTo>
                    <a:lnTo>
                      <a:pt x="120000" y="31764"/>
                    </a:lnTo>
                    <a:lnTo>
                      <a:pt x="114659" y="30000"/>
                    </a:lnTo>
                    <a:lnTo>
                      <a:pt x="108481" y="28235"/>
                    </a:lnTo>
                    <a:lnTo>
                      <a:pt x="105863" y="27352"/>
                    </a:lnTo>
                    <a:lnTo>
                      <a:pt x="103246" y="23823"/>
                    </a:lnTo>
                    <a:lnTo>
                      <a:pt x="97068" y="22941"/>
                    </a:lnTo>
                    <a:lnTo>
                      <a:pt x="90890" y="18529"/>
                    </a:lnTo>
                    <a:lnTo>
                      <a:pt x="89109" y="15000"/>
                    </a:lnTo>
                    <a:lnTo>
                      <a:pt x="84712" y="15882"/>
                    </a:lnTo>
                    <a:lnTo>
                      <a:pt x="84712" y="12352"/>
                    </a:lnTo>
                    <a:lnTo>
                      <a:pt x="80314" y="10588"/>
                    </a:lnTo>
                    <a:lnTo>
                      <a:pt x="80314" y="9705"/>
                    </a:lnTo>
                    <a:lnTo>
                      <a:pt x="76753" y="7941"/>
                    </a:lnTo>
                    <a:lnTo>
                      <a:pt x="74136" y="5294"/>
                    </a:lnTo>
                    <a:lnTo>
                      <a:pt x="71413" y="1764"/>
                    </a:lnTo>
                    <a:lnTo>
                      <a:pt x="69738" y="0"/>
                    </a:lnTo>
                    <a:lnTo>
                      <a:pt x="65235" y="882"/>
                    </a:lnTo>
                    <a:lnTo>
                      <a:pt x="62617" y="2647"/>
                    </a:lnTo>
                    <a:lnTo>
                      <a:pt x="60837" y="9705"/>
                    </a:lnTo>
                    <a:lnTo>
                      <a:pt x="59057" y="11470"/>
                    </a:lnTo>
                    <a:lnTo>
                      <a:pt x="56439" y="13235"/>
                    </a:lnTo>
                    <a:lnTo>
                      <a:pt x="51204" y="15000"/>
                    </a:lnTo>
                    <a:lnTo>
                      <a:pt x="48481" y="15882"/>
                    </a:lnTo>
                    <a:lnTo>
                      <a:pt x="47643" y="18529"/>
                    </a:lnTo>
                    <a:lnTo>
                      <a:pt x="46701" y="20294"/>
                    </a:lnTo>
                    <a:lnTo>
                      <a:pt x="43246" y="20294"/>
                    </a:lnTo>
                    <a:lnTo>
                      <a:pt x="37905" y="18529"/>
                    </a:lnTo>
                    <a:lnTo>
                      <a:pt x="36125" y="17647"/>
                    </a:lnTo>
                    <a:lnTo>
                      <a:pt x="34345" y="15882"/>
                    </a:lnTo>
                    <a:lnTo>
                      <a:pt x="28167" y="15882"/>
                    </a:lnTo>
                    <a:lnTo>
                      <a:pt x="30890" y="22058"/>
                    </a:lnTo>
                    <a:lnTo>
                      <a:pt x="31727" y="28235"/>
                    </a:lnTo>
                    <a:lnTo>
                      <a:pt x="26492" y="27352"/>
                    </a:lnTo>
                    <a:lnTo>
                      <a:pt x="22094" y="26470"/>
                    </a:lnTo>
                    <a:lnTo>
                      <a:pt x="20314" y="27352"/>
                    </a:lnTo>
                    <a:lnTo>
                      <a:pt x="18534" y="25588"/>
                    </a:lnTo>
                    <a:lnTo>
                      <a:pt x="15916" y="22941"/>
                    </a:lnTo>
                    <a:lnTo>
                      <a:pt x="13193" y="22941"/>
                    </a:lnTo>
                    <a:lnTo>
                      <a:pt x="11413" y="23823"/>
                    </a:lnTo>
                    <a:lnTo>
                      <a:pt x="8795" y="23823"/>
                    </a:lnTo>
                    <a:lnTo>
                      <a:pt x="3560" y="23823"/>
                    </a:lnTo>
                    <a:lnTo>
                      <a:pt x="837" y="25588"/>
                    </a:lnTo>
                    <a:lnTo>
                      <a:pt x="0" y="26470"/>
                    </a:lnTo>
                    <a:lnTo>
                      <a:pt x="837" y="27352"/>
                    </a:lnTo>
                    <a:lnTo>
                      <a:pt x="5235" y="30000"/>
                    </a:lnTo>
                    <a:lnTo>
                      <a:pt x="2617" y="30000"/>
                    </a:lnTo>
                    <a:lnTo>
                      <a:pt x="1780" y="30882"/>
                    </a:lnTo>
                    <a:lnTo>
                      <a:pt x="1780" y="31764"/>
                    </a:lnTo>
                    <a:lnTo>
                      <a:pt x="2617" y="33529"/>
                    </a:lnTo>
                    <a:lnTo>
                      <a:pt x="4397" y="34411"/>
                    </a:lnTo>
                    <a:lnTo>
                      <a:pt x="7958" y="35294"/>
                    </a:lnTo>
                    <a:lnTo>
                      <a:pt x="11413" y="36176"/>
                    </a:lnTo>
                    <a:lnTo>
                      <a:pt x="14136" y="38823"/>
                    </a:lnTo>
                    <a:lnTo>
                      <a:pt x="16753" y="40588"/>
                    </a:lnTo>
                    <a:lnTo>
                      <a:pt x="19371" y="41470"/>
                    </a:lnTo>
                    <a:lnTo>
                      <a:pt x="20314" y="44117"/>
                    </a:lnTo>
                    <a:lnTo>
                      <a:pt x="22931" y="46764"/>
                    </a:lnTo>
                    <a:lnTo>
                      <a:pt x="22094" y="49411"/>
                    </a:lnTo>
                    <a:lnTo>
                      <a:pt x="25549" y="56470"/>
                    </a:lnTo>
                    <a:lnTo>
                      <a:pt x="28167" y="59117"/>
                    </a:lnTo>
                    <a:lnTo>
                      <a:pt x="29947" y="61764"/>
                    </a:lnTo>
                    <a:lnTo>
                      <a:pt x="29109" y="64411"/>
                    </a:lnTo>
                    <a:lnTo>
                      <a:pt x="26492" y="65294"/>
                    </a:lnTo>
                    <a:lnTo>
                      <a:pt x="30890" y="70588"/>
                    </a:lnTo>
                    <a:lnTo>
                      <a:pt x="28167" y="69705"/>
                    </a:lnTo>
                    <a:lnTo>
                      <a:pt x="24712" y="85588"/>
                    </a:lnTo>
                    <a:lnTo>
                      <a:pt x="21151" y="93529"/>
                    </a:lnTo>
                    <a:lnTo>
                      <a:pt x="18534" y="96176"/>
                    </a:lnTo>
                    <a:lnTo>
                      <a:pt x="14973" y="97058"/>
                    </a:lnTo>
                    <a:lnTo>
                      <a:pt x="16753" y="97941"/>
                    </a:lnTo>
                    <a:lnTo>
                      <a:pt x="22094" y="102352"/>
                    </a:lnTo>
                    <a:lnTo>
                      <a:pt x="25549" y="105882"/>
                    </a:lnTo>
                    <a:lnTo>
                      <a:pt x="29109" y="106764"/>
                    </a:lnTo>
                    <a:lnTo>
                      <a:pt x="33507" y="109411"/>
                    </a:lnTo>
                    <a:lnTo>
                      <a:pt x="35287" y="112058"/>
                    </a:lnTo>
                    <a:lnTo>
                      <a:pt x="41465" y="112941"/>
                    </a:lnTo>
                    <a:lnTo>
                      <a:pt x="48481" y="113823"/>
                    </a:lnTo>
                    <a:lnTo>
                      <a:pt x="54659" y="116470"/>
                    </a:lnTo>
                    <a:lnTo>
                      <a:pt x="60837" y="118235"/>
                    </a:lnTo>
                    <a:lnTo>
                      <a:pt x="63560" y="120000"/>
                    </a:lnTo>
                    <a:lnTo>
                      <a:pt x="66178" y="119117"/>
                    </a:lnTo>
                    <a:lnTo>
                      <a:pt x="67015" y="117352"/>
                    </a:lnTo>
                    <a:lnTo>
                      <a:pt x="65235" y="113823"/>
                    </a:lnTo>
                    <a:lnTo>
                      <a:pt x="66178" y="109411"/>
                    </a:lnTo>
                    <a:lnTo>
                      <a:pt x="67958" y="106764"/>
                    </a:lnTo>
                    <a:lnTo>
                      <a:pt x="71413" y="104117"/>
                    </a:lnTo>
                    <a:lnTo>
                      <a:pt x="74973" y="102352"/>
                    </a:lnTo>
                    <a:lnTo>
                      <a:pt x="78534" y="102352"/>
                    </a:lnTo>
                    <a:lnTo>
                      <a:pt x="88167" y="105000"/>
                    </a:lnTo>
                    <a:lnTo>
                      <a:pt x="91727" y="106764"/>
                    </a:lnTo>
                    <a:lnTo>
                      <a:pt x="95287" y="108529"/>
                    </a:lnTo>
                    <a:lnTo>
                      <a:pt x="98848" y="108529"/>
                    </a:lnTo>
                    <a:lnTo>
                      <a:pt x="100523" y="107647"/>
                    </a:lnTo>
                    <a:lnTo>
                      <a:pt x="101465" y="106764"/>
                    </a:lnTo>
                    <a:lnTo>
                      <a:pt x="102303" y="105882"/>
                    </a:lnTo>
                    <a:lnTo>
                      <a:pt x="106701" y="102352"/>
                    </a:lnTo>
                    <a:lnTo>
                      <a:pt x="112041" y="99705"/>
                    </a:lnTo>
                    <a:lnTo>
                      <a:pt x="113821" y="95294"/>
                    </a:lnTo>
                    <a:lnTo>
                      <a:pt x="105863" y="91764"/>
                    </a:lnTo>
                    <a:lnTo>
                      <a:pt x="106701" y="86470"/>
                    </a:lnTo>
                    <a:lnTo>
                      <a:pt x="104083" y="82058"/>
                    </a:lnTo>
                    <a:lnTo>
                      <a:pt x="108481" y="79411"/>
                    </a:lnTo>
                    <a:lnTo>
                      <a:pt x="106701" y="72352"/>
                    </a:lnTo>
                    <a:lnTo>
                      <a:pt x="108481" y="72352"/>
                    </a:lnTo>
                    <a:lnTo>
                      <a:pt x="106701" y="69705"/>
                    </a:lnTo>
                    <a:lnTo>
                      <a:pt x="105863" y="67941"/>
                    </a:ln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42" name="Shape 242"/>
              <p:cNvSpPr/>
              <p:nvPr/>
            </p:nvSpPr>
            <p:spPr>
              <a:xfrm>
                <a:off x="3226" y="2490"/>
                <a:ext cx="262" cy="17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707" y="95172"/>
                    </a:moveTo>
                    <a:lnTo>
                      <a:pt x="104634" y="86896"/>
                    </a:lnTo>
                    <a:lnTo>
                      <a:pt x="113780" y="82758"/>
                    </a:lnTo>
                    <a:lnTo>
                      <a:pt x="120000" y="74482"/>
                    </a:lnTo>
                    <a:lnTo>
                      <a:pt x="120000" y="57931"/>
                    </a:lnTo>
                    <a:lnTo>
                      <a:pt x="110853" y="45517"/>
                    </a:lnTo>
                    <a:lnTo>
                      <a:pt x="98414" y="37241"/>
                    </a:lnTo>
                    <a:lnTo>
                      <a:pt x="101707" y="24827"/>
                    </a:lnTo>
                    <a:lnTo>
                      <a:pt x="95487" y="12413"/>
                    </a:lnTo>
                    <a:lnTo>
                      <a:pt x="80121" y="8275"/>
                    </a:lnTo>
                    <a:lnTo>
                      <a:pt x="61463" y="4137"/>
                    </a:lnTo>
                    <a:lnTo>
                      <a:pt x="49024" y="12413"/>
                    </a:lnTo>
                    <a:lnTo>
                      <a:pt x="36951" y="8275"/>
                    </a:lnTo>
                    <a:lnTo>
                      <a:pt x="27439" y="0"/>
                    </a:lnTo>
                    <a:lnTo>
                      <a:pt x="15365" y="8275"/>
                    </a:lnTo>
                    <a:lnTo>
                      <a:pt x="0" y="12413"/>
                    </a:lnTo>
                    <a:lnTo>
                      <a:pt x="5853" y="20689"/>
                    </a:lnTo>
                    <a:lnTo>
                      <a:pt x="15365" y="37241"/>
                    </a:lnTo>
                    <a:lnTo>
                      <a:pt x="24512" y="49655"/>
                    </a:lnTo>
                    <a:lnTo>
                      <a:pt x="36951" y="57931"/>
                    </a:lnTo>
                    <a:lnTo>
                      <a:pt x="36951" y="62068"/>
                    </a:lnTo>
                    <a:lnTo>
                      <a:pt x="52317" y="70344"/>
                    </a:lnTo>
                    <a:lnTo>
                      <a:pt x="52317" y="86896"/>
                    </a:lnTo>
                    <a:lnTo>
                      <a:pt x="67682" y="82758"/>
                    </a:lnTo>
                    <a:lnTo>
                      <a:pt x="73902" y="99310"/>
                    </a:lnTo>
                    <a:lnTo>
                      <a:pt x="95487" y="120000"/>
                    </a:lnTo>
                    <a:lnTo>
                      <a:pt x="101707" y="120000"/>
                    </a:lnTo>
                    <a:lnTo>
                      <a:pt x="101707" y="107586"/>
                    </a:lnTo>
                    <a:lnTo>
                      <a:pt x="101707" y="95172"/>
                    </a:ln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43" name="Shape 243"/>
              <p:cNvSpPr/>
              <p:nvPr/>
            </p:nvSpPr>
            <p:spPr>
              <a:xfrm>
                <a:off x="3443" y="2611"/>
                <a:ext cx="47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0847" y="36000"/>
                    </a:moveTo>
                    <a:lnTo>
                      <a:pt x="50847" y="0"/>
                    </a:lnTo>
                    <a:lnTo>
                      <a:pt x="16271" y="12000"/>
                    </a:lnTo>
                    <a:lnTo>
                      <a:pt x="0" y="36000"/>
                    </a:lnTo>
                    <a:lnTo>
                      <a:pt x="0" y="72000"/>
                    </a:lnTo>
                    <a:lnTo>
                      <a:pt x="0" y="108000"/>
                    </a:lnTo>
                    <a:lnTo>
                      <a:pt x="85423" y="120000"/>
                    </a:lnTo>
                    <a:lnTo>
                      <a:pt x="120000" y="72000"/>
                    </a:lnTo>
                    <a:lnTo>
                      <a:pt x="50847" y="36000"/>
                    </a:ln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44" name="Shape 244"/>
              <p:cNvSpPr/>
              <p:nvPr/>
            </p:nvSpPr>
            <p:spPr>
              <a:xfrm>
                <a:off x="3287" y="2311"/>
                <a:ext cx="269" cy="2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4035" y="105000"/>
                    </a:moveTo>
                    <a:lnTo>
                      <a:pt x="84035" y="87000"/>
                    </a:lnTo>
                    <a:lnTo>
                      <a:pt x="84035" y="75000"/>
                    </a:lnTo>
                    <a:lnTo>
                      <a:pt x="102195" y="72000"/>
                    </a:lnTo>
                    <a:lnTo>
                      <a:pt x="102195" y="63000"/>
                    </a:lnTo>
                    <a:lnTo>
                      <a:pt x="111097" y="60000"/>
                    </a:lnTo>
                    <a:lnTo>
                      <a:pt x="114302" y="48000"/>
                    </a:lnTo>
                    <a:lnTo>
                      <a:pt x="105044" y="39000"/>
                    </a:lnTo>
                    <a:lnTo>
                      <a:pt x="114302" y="36000"/>
                    </a:lnTo>
                    <a:lnTo>
                      <a:pt x="120000" y="21000"/>
                    </a:lnTo>
                    <a:lnTo>
                      <a:pt x="117151" y="6000"/>
                    </a:lnTo>
                    <a:lnTo>
                      <a:pt x="114302" y="6000"/>
                    </a:lnTo>
                    <a:lnTo>
                      <a:pt x="108249" y="0"/>
                    </a:lnTo>
                    <a:lnTo>
                      <a:pt x="98991" y="0"/>
                    </a:lnTo>
                    <a:lnTo>
                      <a:pt x="77982" y="6000"/>
                    </a:lnTo>
                    <a:lnTo>
                      <a:pt x="72284" y="9000"/>
                    </a:lnTo>
                    <a:lnTo>
                      <a:pt x="69080" y="18000"/>
                    </a:lnTo>
                    <a:lnTo>
                      <a:pt x="72284" y="27000"/>
                    </a:lnTo>
                    <a:lnTo>
                      <a:pt x="77982" y="36000"/>
                    </a:lnTo>
                    <a:lnTo>
                      <a:pt x="81186" y="42000"/>
                    </a:lnTo>
                    <a:lnTo>
                      <a:pt x="75133" y="48000"/>
                    </a:lnTo>
                    <a:lnTo>
                      <a:pt x="66231" y="51000"/>
                    </a:lnTo>
                    <a:lnTo>
                      <a:pt x="56973" y="45000"/>
                    </a:lnTo>
                    <a:lnTo>
                      <a:pt x="60178" y="27000"/>
                    </a:lnTo>
                    <a:lnTo>
                      <a:pt x="56973" y="21000"/>
                    </a:lnTo>
                    <a:lnTo>
                      <a:pt x="54124" y="12000"/>
                    </a:lnTo>
                    <a:lnTo>
                      <a:pt x="39169" y="48000"/>
                    </a:lnTo>
                    <a:lnTo>
                      <a:pt x="27062" y="63000"/>
                    </a:lnTo>
                    <a:lnTo>
                      <a:pt x="24213" y="81000"/>
                    </a:lnTo>
                    <a:lnTo>
                      <a:pt x="14955" y="81000"/>
                    </a:lnTo>
                    <a:lnTo>
                      <a:pt x="12106" y="81000"/>
                    </a:lnTo>
                    <a:lnTo>
                      <a:pt x="9258" y="87000"/>
                    </a:lnTo>
                    <a:lnTo>
                      <a:pt x="0" y="90000"/>
                    </a:lnTo>
                    <a:lnTo>
                      <a:pt x="9258" y="96000"/>
                    </a:lnTo>
                    <a:lnTo>
                      <a:pt x="21008" y="99000"/>
                    </a:lnTo>
                    <a:lnTo>
                      <a:pt x="33115" y="93000"/>
                    </a:lnTo>
                    <a:lnTo>
                      <a:pt x="51275" y="96000"/>
                    </a:lnTo>
                    <a:lnTo>
                      <a:pt x="66231" y="99000"/>
                    </a:lnTo>
                    <a:lnTo>
                      <a:pt x="72284" y="108000"/>
                    </a:lnTo>
                    <a:lnTo>
                      <a:pt x="69080" y="117000"/>
                    </a:lnTo>
                    <a:lnTo>
                      <a:pt x="77982" y="120000"/>
                    </a:lnTo>
                    <a:lnTo>
                      <a:pt x="77982" y="111000"/>
                    </a:lnTo>
                    <a:lnTo>
                      <a:pt x="84035" y="105000"/>
                    </a:ln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grpSp>
            <p:nvGrpSpPr>
              <p:cNvPr id="245" name="Shape 245"/>
              <p:cNvGrpSpPr/>
              <p:nvPr/>
            </p:nvGrpSpPr>
            <p:grpSpPr>
              <a:xfrm>
                <a:off x="3611" y="1944"/>
                <a:ext cx="268" cy="263"/>
                <a:chOff x="3611" y="1944"/>
                <a:chExt cx="268" cy="263"/>
              </a:xfrm>
            </p:grpSpPr>
            <p:sp>
              <p:nvSpPr>
                <p:cNvPr id="246" name="Shape 246"/>
                <p:cNvSpPr/>
                <p:nvPr/>
              </p:nvSpPr>
              <p:spPr>
                <a:xfrm>
                  <a:off x="3719" y="2124"/>
                  <a:ext cx="53" cy="4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45000"/>
                      </a:moveTo>
                      <a:lnTo>
                        <a:pt x="30447" y="105000"/>
                      </a:lnTo>
                      <a:lnTo>
                        <a:pt x="91343" y="120000"/>
                      </a:lnTo>
                      <a:lnTo>
                        <a:pt x="120000" y="90000"/>
                      </a:lnTo>
                      <a:lnTo>
                        <a:pt x="105671" y="0"/>
                      </a:lnTo>
                      <a:lnTo>
                        <a:pt x="0" y="15000"/>
                      </a:lnTo>
                      <a:lnTo>
                        <a:pt x="0" y="45000"/>
                      </a:lnTo>
                      <a:close/>
                    </a:path>
                  </a:pathLst>
                </a:custGeom>
                <a:solidFill>
                  <a:srgbClr val="A5A5A5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200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</p:txBody>
            </p:sp>
            <p:sp>
              <p:nvSpPr>
                <p:cNvPr id="247" name="Shape 247"/>
                <p:cNvSpPr/>
                <p:nvPr/>
              </p:nvSpPr>
              <p:spPr>
                <a:xfrm>
                  <a:off x="3792" y="2076"/>
                  <a:ext cx="87" cy="1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14545"/>
                      </a:moveTo>
                      <a:lnTo>
                        <a:pt x="55045" y="120000"/>
                      </a:lnTo>
                      <a:lnTo>
                        <a:pt x="83669" y="98181"/>
                      </a:lnTo>
                      <a:lnTo>
                        <a:pt x="83669" y="76363"/>
                      </a:lnTo>
                      <a:lnTo>
                        <a:pt x="120000" y="65454"/>
                      </a:lnTo>
                      <a:lnTo>
                        <a:pt x="101284" y="49090"/>
                      </a:lnTo>
                      <a:lnTo>
                        <a:pt x="120000" y="43636"/>
                      </a:lnTo>
                      <a:lnTo>
                        <a:pt x="111192" y="5454"/>
                      </a:lnTo>
                      <a:lnTo>
                        <a:pt x="92477" y="0"/>
                      </a:lnTo>
                      <a:lnTo>
                        <a:pt x="73761" y="10909"/>
                      </a:lnTo>
                      <a:lnTo>
                        <a:pt x="64954" y="32727"/>
                      </a:lnTo>
                      <a:lnTo>
                        <a:pt x="46238" y="10909"/>
                      </a:lnTo>
                      <a:lnTo>
                        <a:pt x="8807" y="27272"/>
                      </a:lnTo>
                      <a:lnTo>
                        <a:pt x="0" y="32727"/>
                      </a:lnTo>
                      <a:lnTo>
                        <a:pt x="8807" y="49090"/>
                      </a:lnTo>
                      <a:lnTo>
                        <a:pt x="46238" y="60000"/>
                      </a:lnTo>
                      <a:lnTo>
                        <a:pt x="55045" y="76363"/>
                      </a:lnTo>
                      <a:lnTo>
                        <a:pt x="36330" y="98181"/>
                      </a:lnTo>
                      <a:lnTo>
                        <a:pt x="8807" y="92727"/>
                      </a:lnTo>
                      <a:lnTo>
                        <a:pt x="0" y="114545"/>
                      </a:lnTo>
                      <a:close/>
                    </a:path>
                  </a:pathLst>
                </a:custGeom>
                <a:solidFill>
                  <a:srgbClr val="A5A5A5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200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</p:txBody>
            </p:sp>
            <p:sp>
              <p:nvSpPr>
                <p:cNvPr id="248" name="Shape 248"/>
                <p:cNvSpPr/>
                <p:nvPr/>
              </p:nvSpPr>
              <p:spPr>
                <a:xfrm>
                  <a:off x="3611" y="1944"/>
                  <a:ext cx="168" cy="25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81327" y="120000"/>
                      </a:moveTo>
                      <a:lnTo>
                        <a:pt x="67109" y="108837"/>
                      </a:lnTo>
                      <a:lnTo>
                        <a:pt x="81327" y="108837"/>
                      </a:lnTo>
                      <a:lnTo>
                        <a:pt x="72227" y="97674"/>
                      </a:lnTo>
                      <a:lnTo>
                        <a:pt x="72227" y="86511"/>
                      </a:lnTo>
                      <a:lnTo>
                        <a:pt x="96113" y="64186"/>
                      </a:lnTo>
                      <a:lnTo>
                        <a:pt x="105781" y="66976"/>
                      </a:lnTo>
                      <a:lnTo>
                        <a:pt x="120000" y="47441"/>
                      </a:lnTo>
                      <a:lnTo>
                        <a:pt x="100663" y="39069"/>
                      </a:lnTo>
                      <a:lnTo>
                        <a:pt x="96113" y="25116"/>
                      </a:lnTo>
                      <a:lnTo>
                        <a:pt x="100663" y="8372"/>
                      </a:lnTo>
                      <a:lnTo>
                        <a:pt x="100663" y="2790"/>
                      </a:lnTo>
                      <a:lnTo>
                        <a:pt x="90995" y="0"/>
                      </a:lnTo>
                      <a:lnTo>
                        <a:pt x="76777" y="2790"/>
                      </a:lnTo>
                      <a:lnTo>
                        <a:pt x="72227" y="8372"/>
                      </a:lnTo>
                      <a:lnTo>
                        <a:pt x="57440" y="13953"/>
                      </a:lnTo>
                      <a:lnTo>
                        <a:pt x="43222" y="16744"/>
                      </a:lnTo>
                      <a:lnTo>
                        <a:pt x="29004" y="19534"/>
                      </a:lnTo>
                      <a:lnTo>
                        <a:pt x="19336" y="25116"/>
                      </a:lnTo>
                      <a:lnTo>
                        <a:pt x="14786" y="33488"/>
                      </a:lnTo>
                      <a:lnTo>
                        <a:pt x="23886" y="39069"/>
                      </a:lnTo>
                      <a:lnTo>
                        <a:pt x="9668" y="41860"/>
                      </a:lnTo>
                      <a:lnTo>
                        <a:pt x="5118" y="50232"/>
                      </a:lnTo>
                      <a:lnTo>
                        <a:pt x="5118" y="58604"/>
                      </a:lnTo>
                      <a:lnTo>
                        <a:pt x="14786" y="66976"/>
                      </a:lnTo>
                      <a:lnTo>
                        <a:pt x="0" y="72558"/>
                      </a:lnTo>
                      <a:lnTo>
                        <a:pt x="0" y="78139"/>
                      </a:lnTo>
                      <a:lnTo>
                        <a:pt x="14786" y="94883"/>
                      </a:lnTo>
                      <a:lnTo>
                        <a:pt x="23886" y="89302"/>
                      </a:lnTo>
                      <a:lnTo>
                        <a:pt x="29004" y="106046"/>
                      </a:lnTo>
                      <a:lnTo>
                        <a:pt x="33554" y="114418"/>
                      </a:lnTo>
                      <a:lnTo>
                        <a:pt x="47772" y="117209"/>
                      </a:lnTo>
                      <a:lnTo>
                        <a:pt x="81327" y="120000"/>
                      </a:lnTo>
                      <a:close/>
                    </a:path>
                  </a:pathLst>
                </a:custGeom>
                <a:solidFill>
                  <a:srgbClr val="A5A5A5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200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</p:txBody>
            </p:sp>
          </p:grpSp>
          <p:sp>
            <p:nvSpPr>
              <p:cNvPr id="249" name="Shape 249"/>
              <p:cNvSpPr/>
              <p:nvPr/>
            </p:nvSpPr>
            <p:spPr>
              <a:xfrm>
                <a:off x="3460" y="2199"/>
                <a:ext cx="598" cy="6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1040" y="116756"/>
                    </a:moveTo>
                    <a:lnTo>
                      <a:pt x="36480" y="114594"/>
                    </a:lnTo>
                    <a:lnTo>
                      <a:pt x="49920" y="117837"/>
                    </a:lnTo>
                    <a:lnTo>
                      <a:pt x="56640" y="120000"/>
                    </a:lnTo>
                    <a:lnTo>
                      <a:pt x="62080" y="117837"/>
                    </a:lnTo>
                    <a:lnTo>
                      <a:pt x="71520" y="118918"/>
                    </a:lnTo>
                    <a:lnTo>
                      <a:pt x="78240" y="117837"/>
                    </a:lnTo>
                    <a:lnTo>
                      <a:pt x="89120" y="114594"/>
                    </a:lnTo>
                    <a:lnTo>
                      <a:pt x="98560" y="116756"/>
                    </a:lnTo>
                    <a:lnTo>
                      <a:pt x="98560" y="112432"/>
                    </a:lnTo>
                    <a:lnTo>
                      <a:pt x="95840" y="108108"/>
                    </a:lnTo>
                    <a:lnTo>
                      <a:pt x="101120" y="104864"/>
                    </a:lnTo>
                    <a:lnTo>
                      <a:pt x="102560" y="100540"/>
                    </a:lnTo>
                    <a:lnTo>
                      <a:pt x="108000" y="100540"/>
                    </a:lnTo>
                    <a:lnTo>
                      <a:pt x="109280" y="96216"/>
                    </a:lnTo>
                    <a:lnTo>
                      <a:pt x="97120" y="88648"/>
                    </a:lnTo>
                    <a:lnTo>
                      <a:pt x="87680" y="82162"/>
                    </a:lnTo>
                    <a:lnTo>
                      <a:pt x="89120" y="78918"/>
                    </a:lnTo>
                    <a:lnTo>
                      <a:pt x="83680" y="73513"/>
                    </a:lnTo>
                    <a:lnTo>
                      <a:pt x="89120" y="70270"/>
                    </a:lnTo>
                    <a:lnTo>
                      <a:pt x="95840" y="69189"/>
                    </a:lnTo>
                    <a:lnTo>
                      <a:pt x="102560" y="65945"/>
                    </a:lnTo>
                    <a:lnTo>
                      <a:pt x="109280" y="63783"/>
                    </a:lnTo>
                    <a:lnTo>
                      <a:pt x="110560" y="59459"/>
                    </a:lnTo>
                    <a:lnTo>
                      <a:pt x="116000" y="59459"/>
                    </a:lnTo>
                    <a:lnTo>
                      <a:pt x="120000" y="61621"/>
                    </a:lnTo>
                    <a:lnTo>
                      <a:pt x="120000" y="52972"/>
                    </a:lnTo>
                    <a:lnTo>
                      <a:pt x="116000" y="48648"/>
                    </a:lnTo>
                    <a:lnTo>
                      <a:pt x="118720" y="43243"/>
                    </a:lnTo>
                    <a:lnTo>
                      <a:pt x="114720" y="37837"/>
                    </a:lnTo>
                    <a:lnTo>
                      <a:pt x="114720" y="33513"/>
                    </a:lnTo>
                    <a:lnTo>
                      <a:pt x="106560" y="29189"/>
                    </a:lnTo>
                    <a:lnTo>
                      <a:pt x="110560" y="22702"/>
                    </a:lnTo>
                    <a:lnTo>
                      <a:pt x="109280" y="18378"/>
                    </a:lnTo>
                    <a:lnTo>
                      <a:pt x="108000" y="11891"/>
                    </a:lnTo>
                    <a:lnTo>
                      <a:pt x="102560" y="10810"/>
                    </a:lnTo>
                    <a:lnTo>
                      <a:pt x="97120" y="8648"/>
                    </a:lnTo>
                    <a:lnTo>
                      <a:pt x="98560" y="4324"/>
                    </a:lnTo>
                    <a:lnTo>
                      <a:pt x="94400" y="2162"/>
                    </a:lnTo>
                    <a:lnTo>
                      <a:pt x="93120" y="4324"/>
                    </a:lnTo>
                    <a:lnTo>
                      <a:pt x="91680" y="6486"/>
                    </a:lnTo>
                    <a:lnTo>
                      <a:pt x="89120" y="5405"/>
                    </a:lnTo>
                    <a:lnTo>
                      <a:pt x="87680" y="5405"/>
                    </a:lnTo>
                    <a:lnTo>
                      <a:pt x="86400" y="5405"/>
                    </a:lnTo>
                    <a:lnTo>
                      <a:pt x="82240" y="8648"/>
                    </a:lnTo>
                    <a:lnTo>
                      <a:pt x="76960" y="9729"/>
                    </a:lnTo>
                    <a:lnTo>
                      <a:pt x="74240" y="12972"/>
                    </a:lnTo>
                    <a:lnTo>
                      <a:pt x="70240" y="12972"/>
                    </a:lnTo>
                    <a:lnTo>
                      <a:pt x="66080" y="11891"/>
                    </a:lnTo>
                    <a:lnTo>
                      <a:pt x="68800" y="8648"/>
                    </a:lnTo>
                    <a:lnTo>
                      <a:pt x="67520" y="4324"/>
                    </a:lnTo>
                    <a:lnTo>
                      <a:pt x="63360" y="7567"/>
                    </a:lnTo>
                    <a:lnTo>
                      <a:pt x="55360" y="5405"/>
                    </a:lnTo>
                    <a:lnTo>
                      <a:pt x="55360" y="2162"/>
                    </a:lnTo>
                    <a:lnTo>
                      <a:pt x="53920" y="1081"/>
                    </a:lnTo>
                    <a:lnTo>
                      <a:pt x="40480" y="0"/>
                    </a:lnTo>
                    <a:lnTo>
                      <a:pt x="43200" y="3243"/>
                    </a:lnTo>
                    <a:lnTo>
                      <a:pt x="39200" y="5405"/>
                    </a:lnTo>
                    <a:lnTo>
                      <a:pt x="39200" y="8648"/>
                    </a:lnTo>
                    <a:lnTo>
                      <a:pt x="44480" y="15135"/>
                    </a:lnTo>
                    <a:lnTo>
                      <a:pt x="40480" y="15135"/>
                    </a:lnTo>
                    <a:lnTo>
                      <a:pt x="37760" y="15135"/>
                    </a:lnTo>
                    <a:lnTo>
                      <a:pt x="36480" y="17297"/>
                    </a:lnTo>
                    <a:lnTo>
                      <a:pt x="35200" y="18378"/>
                    </a:lnTo>
                    <a:lnTo>
                      <a:pt x="33760" y="18378"/>
                    </a:lnTo>
                    <a:lnTo>
                      <a:pt x="29760" y="17297"/>
                    </a:lnTo>
                    <a:lnTo>
                      <a:pt x="21600" y="17297"/>
                    </a:lnTo>
                    <a:lnTo>
                      <a:pt x="17600" y="19459"/>
                    </a:lnTo>
                    <a:lnTo>
                      <a:pt x="17600" y="22702"/>
                    </a:lnTo>
                    <a:lnTo>
                      <a:pt x="18880" y="28108"/>
                    </a:lnTo>
                    <a:lnTo>
                      <a:pt x="16320" y="33513"/>
                    </a:lnTo>
                    <a:lnTo>
                      <a:pt x="12160" y="34594"/>
                    </a:lnTo>
                    <a:lnTo>
                      <a:pt x="16320" y="37837"/>
                    </a:lnTo>
                    <a:lnTo>
                      <a:pt x="14880" y="42162"/>
                    </a:lnTo>
                    <a:lnTo>
                      <a:pt x="10880" y="43243"/>
                    </a:lnTo>
                    <a:lnTo>
                      <a:pt x="10880" y="46486"/>
                    </a:lnTo>
                    <a:lnTo>
                      <a:pt x="2720" y="47567"/>
                    </a:lnTo>
                    <a:lnTo>
                      <a:pt x="2720" y="51891"/>
                    </a:lnTo>
                    <a:lnTo>
                      <a:pt x="2720" y="58378"/>
                    </a:lnTo>
                    <a:lnTo>
                      <a:pt x="0" y="60540"/>
                    </a:lnTo>
                    <a:lnTo>
                      <a:pt x="0" y="63783"/>
                    </a:lnTo>
                    <a:lnTo>
                      <a:pt x="1440" y="64864"/>
                    </a:lnTo>
                    <a:lnTo>
                      <a:pt x="5440" y="68108"/>
                    </a:lnTo>
                    <a:lnTo>
                      <a:pt x="5440" y="72432"/>
                    </a:lnTo>
                    <a:lnTo>
                      <a:pt x="2720" y="74594"/>
                    </a:lnTo>
                    <a:lnTo>
                      <a:pt x="1440" y="74594"/>
                    </a:lnTo>
                    <a:lnTo>
                      <a:pt x="1440" y="77837"/>
                    </a:lnTo>
                    <a:lnTo>
                      <a:pt x="6880" y="81081"/>
                    </a:lnTo>
                    <a:lnTo>
                      <a:pt x="4160" y="85405"/>
                    </a:lnTo>
                    <a:lnTo>
                      <a:pt x="8160" y="89729"/>
                    </a:lnTo>
                    <a:lnTo>
                      <a:pt x="12160" y="90810"/>
                    </a:lnTo>
                    <a:lnTo>
                      <a:pt x="21600" y="92972"/>
                    </a:lnTo>
                    <a:lnTo>
                      <a:pt x="29760" y="95135"/>
                    </a:lnTo>
                    <a:lnTo>
                      <a:pt x="24320" y="99459"/>
                    </a:lnTo>
                    <a:lnTo>
                      <a:pt x="23040" y="104864"/>
                    </a:lnTo>
                    <a:lnTo>
                      <a:pt x="20320" y="116756"/>
                    </a:lnTo>
                    <a:lnTo>
                      <a:pt x="18880" y="116756"/>
                    </a:lnTo>
                    <a:lnTo>
                      <a:pt x="23040" y="117837"/>
                    </a:lnTo>
                    <a:lnTo>
                      <a:pt x="31040" y="116756"/>
                    </a:ln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0" name="Shape 250"/>
              <p:cNvSpPr/>
              <p:nvPr/>
            </p:nvSpPr>
            <p:spPr>
              <a:xfrm>
                <a:off x="3437" y="2834"/>
                <a:ext cx="335" cy="17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748" y="53793"/>
                    </a:moveTo>
                    <a:lnTo>
                      <a:pt x="100902" y="45517"/>
                    </a:lnTo>
                    <a:lnTo>
                      <a:pt x="93776" y="37241"/>
                    </a:lnTo>
                    <a:lnTo>
                      <a:pt x="96057" y="16551"/>
                    </a:lnTo>
                    <a:lnTo>
                      <a:pt x="96057" y="12413"/>
                    </a:lnTo>
                    <a:lnTo>
                      <a:pt x="72114" y="0"/>
                    </a:lnTo>
                    <a:lnTo>
                      <a:pt x="62422" y="8275"/>
                    </a:lnTo>
                    <a:lnTo>
                      <a:pt x="48171" y="12413"/>
                    </a:lnTo>
                    <a:lnTo>
                      <a:pt x="40760" y="8275"/>
                    </a:lnTo>
                    <a:lnTo>
                      <a:pt x="33634" y="16551"/>
                    </a:lnTo>
                    <a:lnTo>
                      <a:pt x="23942" y="20689"/>
                    </a:lnTo>
                    <a:lnTo>
                      <a:pt x="21662" y="37241"/>
                    </a:lnTo>
                    <a:lnTo>
                      <a:pt x="14536" y="45517"/>
                    </a:lnTo>
                    <a:lnTo>
                      <a:pt x="11971" y="57931"/>
                    </a:lnTo>
                    <a:lnTo>
                      <a:pt x="2565" y="78620"/>
                    </a:lnTo>
                    <a:lnTo>
                      <a:pt x="0" y="95172"/>
                    </a:lnTo>
                    <a:lnTo>
                      <a:pt x="9691" y="86896"/>
                    </a:lnTo>
                    <a:lnTo>
                      <a:pt x="21662" y="95172"/>
                    </a:lnTo>
                    <a:lnTo>
                      <a:pt x="23942" y="103448"/>
                    </a:lnTo>
                    <a:lnTo>
                      <a:pt x="28788" y="115862"/>
                    </a:lnTo>
                    <a:lnTo>
                      <a:pt x="50451" y="111724"/>
                    </a:lnTo>
                    <a:lnTo>
                      <a:pt x="62422" y="78620"/>
                    </a:lnTo>
                    <a:lnTo>
                      <a:pt x="81805" y="120000"/>
                    </a:lnTo>
                    <a:lnTo>
                      <a:pt x="88931" y="78620"/>
                    </a:lnTo>
                    <a:lnTo>
                      <a:pt x="100902" y="82758"/>
                    </a:lnTo>
                    <a:lnTo>
                      <a:pt x="108028" y="74482"/>
                    </a:lnTo>
                    <a:lnTo>
                      <a:pt x="117719" y="74482"/>
                    </a:lnTo>
                    <a:lnTo>
                      <a:pt x="120000" y="70344"/>
                    </a:lnTo>
                    <a:lnTo>
                      <a:pt x="117719" y="49655"/>
                    </a:lnTo>
                    <a:lnTo>
                      <a:pt x="105748" y="53793"/>
                    </a:ln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1" name="Shape 251"/>
              <p:cNvSpPr/>
              <p:nvPr/>
            </p:nvSpPr>
            <p:spPr>
              <a:xfrm>
                <a:off x="3699" y="2707"/>
                <a:ext cx="544" cy="23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3049" y="116923"/>
                    </a:moveTo>
                    <a:lnTo>
                      <a:pt x="88856" y="107692"/>
                    </a:lnTo>
                    <a:lnTo>
                      <a:pt x="97829" y="107692"/>
                    </a:lnTo>
                    <a:lnTo>
                      <a:pt x="105219" y="104615"/>
                    </a:lnTo>
                    <a:lnTo>
                      <a:pt x="105219" y="95384"/>
                    </a:lnTo>
                    <a:lnTo>
                      <a:pt x="109618" y="86153"/>
                    </a:lnTo>
                    <a:lnTo>
                      <a:pt x="111202" y="70769"/>
                    </a:lnTo>
                    <a:lnTo>
                      <a:pt x="111202" y="55384"/>
                    </a:lnTo>
                    <a:lnTo>
                      <a:pt x="118592" y="49230"/>
                    </a:lnTo>
                    <a:lnTo>
                      <a:pt x="119999" y="36923"/>
                    </a:lnTo>
                    <a:lnTo>
                      <a:pt x="114193" y="27692"/>
                    </a:lnTo>
                    <a:lnTo>
                      <a:pt x="114193" y="9230"/>
                    </a:lnTo>
                    <a:lnTo>
                      <a:pt x="99237" y="9230"/>
                    </a:lnTo>
                    <a:lnTo>
                      <a:pt x="85865" y="0"/>
                    </a:lnTo>
                    <a:lnTo>
                      <a:pt x="81466" y="18461"/>
                    </a:lnTo>
                    <a:lnTo>
                      <a:pt x="72668" y="24615"/>
                    </a:lnTo>
                    <a:lnTo>
                      <a:pt x="65278" y="15384"/>
                    </a:lnTo>
                    <a:lnTo>
                      <a:pt x="65278" y="24615"/>
                    </a:lnTo>
                    <a:lnTo>
                      <a:pt x="59296" y="24615"/>
                    </a:lnTo>
                    <a:lnTo>
                      <a:pt x="57712" y="36923"/>
                    </a:lnTo>
                    <a:lnTo>
                      <a:pt x="51906" y="46153"/>
                    </a:lnTo>
                    <a:lnTo>
                      <a:pt x="54897" y="58461"/>
                    </a:lnTo>
                    <a:lnTo>
                      <a:pt x="54897" y="70769"/>
                    </a:lnTo>
                    <a:lnTo>
                      <a:pt x="44516" y="64615"/>
                    </a:lnTo>
                    <a:lnTo>
                      <a:pt x="32551" y="73846"/>
                    </a:lnTo>
                    <a:lnTo>
                      <a:pt x="25161" y="76923"/>
                    </a:lnTo>
                    <a:lnTo>
                      <a:pt x="14780" y="73846"/>
                    </a:lnTo>
                    <a:lnTo>
                      <a:pt x="8797" y="80000"/>
                    </a:lnTo>
                    <a:lnTo>
                      <a:pt x="1407" y="76923"/>
                    </a:lnTo>
                    <a:lnTo>
                      <a:pt x="0" y="92307"/>
                    </a:lnTo>
                    <a:lnTo>
                      <a:pt x="4398" y="98461"/>
                    </a:lnTo>
                    <a:lnTo>
                      <a:pt x="7390" y="104615"/>
                    </a:lnTo>
                    <a:lnTo>
                      <a:pt x="14780" y="101538"/>
                    </a:lnTo>
                    <a:lnTo>
                      <a:pt x="16187" y="116923"/>
                    </a:lnTo>
                    <a:lnTo>
                      <a:pt x="17771" y="107692"/>
                    </a:lnTo>
                    <a:lnTo>
                      <a:pt x="23753" y="110769"/>
                    </a:lnTo>
                    <a:lnTo>
                      <a:pt x="29560" y="98461"/>
                    </a:lnTo>
                    <a:lnTo>
                      <a:pt x="42932" y="95384"/>
                    </a:lnTo>
                    <a:lnTo>
                      <a:pt x="45923" y="104615"/>
                    </a:lnTo>
                    <a:lnTo>
                      <a:pt x="66686" y="116923"/>
                    </a:lnTo>
                    <a:lnTo>
                      <a:pt x="66686" y="120000"/>
                    </a:lnTo>
                    <a:lnTo>
                      <a:pt x="72668" y="116923"/>
                    </a:lnTo>
                    <a:lnTo>
                      <a:pt x="83049" y="116923"/>
                    </a:ln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2" name="Shape 252"/>
              <p:cNvSpPr/>
              <p:nvPr/>
            </p:nvSpPr>
            <p:spPr>
              <a:xfrm>
                <a:off x="3873" y="2521"/>
                <a:ext cx="464" cy="23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650" y="95384"/>
                    </a:moveTo>
                    <a:lnTo>
                      <a:pt x="109672" y="76923"/>
                    </a:lnTo>
                    <a:lnTo>
                      <a:pt x="114836" y="67692"/>
                    </a:lnTo>
                    <a:lnTo>
                      <a:pt x="120000" y="58461"/>
                    </a:lnTo>
                    <a:lnTo>
                      <a:pt x="116488" y="46153"/>
                    </a:lnTo>
                    <a:lnTo>
                      <a:pt x="107814" y="43076"/>
                    </a:lnTo>
                    <a:lnTo>
                      <a:pt x="99139" y="40000"/>
                    </a:lnTo>
                    <a:lnTo>
                      <a:pt x="95628" y="30769"/>
                    </a:lnTo>
                    <a:lnTo>
                      <a:pt x="85301" y="24615"/>
                    </a:lnTo>
                    <a:lnTo>
                      <a:pt x="85301" y="33846"/>
                    </a:lnTo>
                    <a:lnTo>
                      <a:pt x="79931" y="40000"/>
                    </a:lnTo>
                    <a:lnTo>
                      <a:pt x="71256" y="27692"/>
                    </a:lnTo>
                    <a:lnTo>
                      <a:pt x="73115" y="15384"/>
                    </a:lnTo>
                    <a:lnTo>
                      <a:pt x="64440" y="15384"/>
                    </a:lnTo>
                    <a:lnTo>
                      <a:pt x="55559" y="9230"/>
                    </a:lnTo>
                    <a:lnTo>
                      <a:pt x="46884" y="0"/>
                    </a:lnTo>
                    <a:lnTo>
                      <a:pt x="46884" y="9230"/>
                    </a:lnTo>
                    <a:lnTo>
                      <a:pt x="41721" y="3076"/>
                    </a:lnTo>
                    <a:lnTo>
                      <a:pt x="34698" y="3076"/>
                    </a:lnTo>
                    <a:lnTo>
                      <a:pt x="33046" y="15384"/>
                    </a:lnTo>
                    <a:lnTo>
                      <a:pt x="24371" y="21538"/>
                    </a:lnTo>
                    <a:lnTo>
                      <a:pt x="15697" y="30769"/>
                    </a:lnTo>
                    <a:lnTo>
                      <a:pt x="7022" y="33846"/>
                    </a:lnTo>
                    <a:lnTo>
                      <a:pt x="0" y="43076"/>
                    </a:lnTo>
                    <a:lnTo>
                      <a:pt x="7022" y="58461"/>
                    </a:lnTo>
                    <a:lnTo>
                      <a:pt x="5163" y="67692"/>
                    </a:lnTo>
                    <a:lnTo>
                      <a:pt x="17349" y="86153"/>
                    </a:lnTo>
                    <a:lnTo>
                      <a:pt x="33046" y="107692"/>
                    </a:lnTo>
                    <a:lnTo>
                      <a:pt x="31394" y="110769"/>
                    </a:lnTo>
                    <a:lnTo>
                      <a:pt x="40068" y="120000"/>
                    </a:lnTo>
                    <a:lnTo>
                      <a:pt x="50395" y="113846"/>
                    </a:lnTo>
                    <a:lnTo>
                      <a:pt x="55559" y="95384"/>
                    </a:lnTo>
                    <a:lnTo>
                      <a:pt x="71256" y="104615"/>
                    </a:lnTo>
                    <a:lnTo>
                      <a:pt x="88812" y="104615"/>
                    </a:lnTo>
                    <a:lnTo>
                      <a:pt x="88812" y="107692"/>
                    </a:lnTo>
                    <a:lnTo>
                      <a:pt x="93975" y="95384"/>
                    </a:lnTo>
                    <a:lnTo>
                      <a:pt x="102650" y="95384"/>
                    </a:ln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3" name="Shape 253"/>
              <p:cNvSpPr/>
              <p:nvPr/>
            </p:nvSpPr>
            <p:spPr>
              <a:xfrm>
                <a:off x="3996" y="2888"/>
                <a:ext cx="221" cy="1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582" y="115200"/>
                    </a:moveTo>
                    <a:lnTo>
                      <a:pt x="39712" y="96000"/>
                    </a:lnTo>
                    <a:lnTo>
                      <a:pt x="50503" y="105600"/>
                    </a:lnTo>
                    <a:lnTo>
                      <a:pt x="65179" y="110400"/>
                    </a:lnTo>
                    <a:lnTo>
                      <a:pt x="72517" y="91200"/>
                    </a:lnTo>
                    <a:lnTo>
                      <a:pt x="87194" y="86400"/>
                    </a:lnTo>
                    <a:lnTo>
                      <a:pt x="87194" y="62400"/>
                    </a:lnTo>
                    <a:lnTo>
                      <a:pt x="101438" y="38400"/>
                    </a:lnTo>
                    <a:lnTo>
                      <a:pt x="120000" y="28800"/>
                    </a:lnTo>
                    <a:lnTo>
                      <a:pt x="101438" y="0"/>
                    </a:lnTo>
                    <a:lnTo>
                      <a:pt x="97985" y="4800"/>
                    </a:lnTo>
                    <a:lnTo>
                      <a:pt x="97985" y="19200"/>
                    </a:lnTo>
                    <a:lnTo>
                      <a:pt x="79856" y="24000"/>
                    </a:lnTo>
                    <a:lnTo>
                      <a:pt x="57841" y="24000"/>
                    </a:lnTo>
                    <a:lnTo>
                      <a:pt x="43597" y="38400"/>
                    </a:lnTo>
                    <a:lnTo>
                      <a:pt x="18129" y="38400"/>
                    </a:lnTo>
                    <a:lnTo>
                      <a:pt x="3453" y="43200"/>
                    </a:lnTo>
                    <a:lnTo>
                      <a:pt x="0" y="57600"/>
                    </a:lnTo>
                    <a:lnTo>
                      <a:pt x="3453" y="91200"/>
                    </a:lnTo>
                    <a:lnTo>
                      <a:pt x="0" y="96000"/>
                    </a:lnTo>
                    <a:lnTo>
                      <a:pt x="10791" y="91200"/>
                    </a:lnTo>
                    <a:lnTo>
                      <a:pt x="3453" y="105600"/>
                    </a:lnTo>
                    <a:lnTo>
                      <a:pt x="3453" y="120000"/>
                    </a:lnTo>
                    <a:lnTo>
                      <a:pt x="6906" y="120000"/>
                    </a:lnTo>
                    <a:lnTo>
                      <a:pt x="21582" y="115200"/>
                    </a:ln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4" name="Shape 254"/>
              <p:cNvSpPr/>
              <p:nvPr/>
            </p:nvSpPr>
            <p:spPr>
              <a:xfrm>
                <a:off x="4001" y="2930"/>
                <a:ext cx="438" cy="3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4963" y="103846"/>
                    </a:moveTo>
                    <a:lnTo>
                      <a:pt x="82992" y="99230"/>
                    </a:lnTo>
                    <a:lnTo>
                      <a:pt x="75547" y="94615"/>
                    </a:lnTo>
                    <a:lnTo>
                      <a:pt x="70072" y="85384"/>
                    </a:lnTo>
                    <a:lnTo>
                      <a:pt x="59124" y="76153"/>
                    </a:lnTo>
                    <a:lnTo>
                      <a:pt x="51678" y="62307"/>
                    </a:lnTo>
                    <a:lnTo>
                      <a:pt x="44233" y="57692"/>
                    </a:lnTo>
                    <a:lnTo>
                      <a:pt x="47956" y="43846"/>
                    </a:lnTo>
                    <a:lnTo>
                      <a:pt x="51678" y="43846"/>
                    </a:lnTo>
                    <a:lnTo>
                      <a:pt x="59124" y="48461"/>
                    </a:lnTo>
                    <a:lnTo>
                      <a:pt x="60875" y="41538"/>
                    </a:lnTo>
                    <a:lnTo>
                      <a:pt x="68321" y="39230"/>
                    </a:lnTo>
                    <a:lnTo>
                      <a:pt x="77518" y="41538"/>
                    </a:lnTo>
                    <a:lnTo>
                      <a:pt x="88467" y="43846"/>
                    </a:lnTo>
                    <a:lnTo>
                      <a:pt x="95912" y="41538"/>
                    </a:lnTo>
                    <a:lnTo>
                      <a:pt x="103357" y="43846"/>
                    </a:lnTo>
                    <a:lnTo>
                      <a:pt x="114306" y="46153"/>
                    </a:lnTo>
                    <a:lnTo>
                      <a:pt x="114306" y="36923"/>
                    </a:lnTo>
                    <a:lnTo>
                      <a:pt x="120000" y="34615"/>
                    </a:lnTo>
                    <a:lnTo>
                      <a:pt x="114306" y="32307"/>
                    </a:lnTo>
                    <a:lnTo>
                      <a:pt x="108832" y="23076"/>
                    </a:lnTo>
                    <a:lnTo>
                      <a:pt x="105109" y="13846"/>
                    </a:lnTo>
                    <a:lnTo>
                      <a:pt x="92189" y="20769"/>
                    </a:lnTo>
                    <a:lnTo>
                      <a:pt x="84963" y="20769"/>
                    </a:lnTo>
                    <a:lnTo>
                      <a:pt x="82992" y="13846"/>
                    </a:lnTo>
                    <a:lnTo>
                      <a:pt x="75547" y="16153"/>
                    </a:lnTo>
                    <a:lnTo>
                      <a:pt x="70072" y="11538"/>
                    </a:lnTo>
                    <a:lnTo>
                      <a:pt x="64598" y="4615"/>
                    </a:lnTo>
                    <a:lnTo>
                      <a:pt x="57153" y="0"/>
                    </a:lnTo>
                    <a:lnTo>
                      <a:pt x="49708" y="2307"/>
                    </a:lnTo>
                    <a:lnTo>
                      <a:pt x="42481" y="13846"/>
                    </a:lnTo>
                    <a:lnTo>
                      <a:pt x="42481" y="25384"/>
                    </a:lnTo>
                    <a:lnTo>
                      <a:pt x="35036" y="27692"/>
                    </a:lnTo>
                    <a:lnTo>
                      <a:pt x="31313" y="36923"/>
                    </a:lnTo>
                    <a:lnTo>
                      <a:pt x="23868" y="34615"/>
                    </a:lnTo>
                    <a:lnTo>
                      <a:pt x="18394" y="30000"/>
                    </a:lnTo>
                    <a:lnTo>
                      <a:pt x="9197" y="39230"/>
                    </a:lnTo>
                    <a:lnTo>
                      <a:pt x="1751" y="41538"/>
                    </a:lnTo>
                    <a:lnTo>
                      <a:pt x="0" y="41538"/>
                    </a:lnTo>
                    <a:lnTo>
                      <a:pt x="0" y="43846"/>
                    </a:lnTo>
                    <a:lnTo>
                      <a:pt x="7445" y="62307"/>
                    </a:lnTo>
                    <a:lnTo>
                      <a:pt x="18394" y="43846"/>
                    </a:lnTo>
                    <a:lnTo>
                      <a:pt x="18394" y="62307"/>
                    </a:lnTo>
                    <a:lnTo>
                      <a:pt x="27591" y="55384"/>
                    </a:lnTo>
                    <a:lnTo>
                      <a:pt x="27591" y="69230"/>
                    </a:lnTo>
                    <a:lnTo>
                      <a:pt x="38759" y="76153"/>
                    </a:lnTo>
                    <a:lnTo>
                      <a:pt x="35036" y="78461"/>
                    </a:lnTo>
                    <a:lnTo>
                      <a:pt x="47956" y="90000"/>
                    </a:lnTo>
                    <a:lnTo>
                      <a:pt x="49708" y="96923"/>
                    </a:lnTo>
                    <a:lnTo>
                      <a:pt x="55401" y="101538"/>
                    </a:lnTo>
                    <a:lnTo>
                      <a:pt x="68321" y="103846"/>
                    </a:lnTo>
                    <a:lnTo>
                      <a:pt x="81240" y="110769"/>
                    </a:lnTo>
                    <a:lnTo>
                      <a:pt x="68321" y="113076"/>
                    </a:lnTo>
                    <a:lnTo>
                      <a:pt x="90437" y="120000"/>
                    </a:lnTo>
                    <a:lnTo>
                      <a:pt x="90437" y="110769"/>
                    </a:lnTo>
                    <a:lnTo>
                      <a:pt x="84963" y="103846"/>
                    </a:ln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5" name="Shape 255"/>
              <p:cNvSpPr/>
              <p:nvPr/>
            </p:nvSpPr>
            <p:spPr>
              <a:xfrm>
                <a:off x="4163" y="3032"/>
                <a:ext cx="310" cy="24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831" y="98765"/>
                    </a:moveTo>
                    <a:lnTo>
                      <a:pt x="109870" y="72098"/>
                    </a:lnTo>
                    <a:lnTo>
                      <a:pt x="120000" y="66172"/>
                    </a:lnTo>
                    <a:lnTo>
                      <a:pt x="111818" y="50864"/>
                    </a:lnTo>
                    <a:lnTo>
                      <a:pt x="120000" y="44938"/>
                    </a:lnTo>
                    <a:lnTo>
                      <a:pt x="107142" y="36049"/>
                    </a:lnTo>
                    <a:lnTo>
                      <a:pt x="104415" y="24197"/>
                    </a:lnTo>
                    <a:lnTo>
                      <a:pt x="104415" y="11851"/>
                    </a:lnTo>
                    <a:lnTo>
                      <a:pt x="93896" y="11851"/>
                    </a:lnTo>
                    <a:lnTo>
                      <a:pt x="91168" y="5925"/>
                    </a:lnTo>
                    <a:lnTo>
                      <a:pt x="83376" y="5925"/>
                    </a:lnTo>
                    <a:lnTo>
                      <a:pt x="72857" y="2962"/>
                    </a:lnTo>
                    <a:lnTo>
                      <a:pt x="62337" y="5925"/>
                    </a:lnTo>
                    <a:lnTo>
                      <a:pt x="47142" y="2962"/>
                    </a:lnTo>
                    <a:lnTo>
                      <a:pt x="33896" y="0"/>
                    </a:lnTo>
                    <a:lnTo>
                      <a:pt x="23376" y="2962"/>
                    </a:lnTo>
                    <a:lnTo>
                      <a:pt x="21038" y="11851"/>
                    </a:lnTo>
                    <a:lnTo>
                      <a:pt x="10519" y="5925"/>
                    </a:lnTo>
                    <a:lnTo>
                      <a:pt x="5064" y="5925"/>
                    </a:lnTo>
                    <a:lnTo>
                      <a:pt x="0" y="24197"/>
                    </a:lnTo>
                    <a:lnTo>
                      <a:pt x="10519" y="30123"/>
                    </a:lnTo>
                    <a:lnTo>
                      <a:pt x="21038" y="47901"/>
                    </a:lnTo>
                    <a:lnTo>
                      <a:pt x="36623" y="60246"/>
                    </a:lnTo>
                    <a:lnTo>
                      <a:pt x="44415" y="72098"/>
                    </a:lnTo>
                    <a:lnTo>
                      <a:pt x="54935" y="78024"/>
                    </a:lnTo>
                    <a:lnTo>
                      <a:pt x="57662" y="83950"/>
                    </a:lnTo>
                    <a:lnTo>
                      <a:pt x="65064" y="92839"/>
                    </a:lnTo>
                    <a:lnTo>
                      <a:pt x="65064" y="105185"/>
                    </a:lnTo>
                    <a:lnTo>
                      <a:pt x="91168" y="120000"/>
                    </a:lnTo>
                    <a:lnTo>
                      <a:pt x="88831" y="98765"/>
                    </a:ln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6" name="Shape 256"/>
              <p:cNvSpPr/>
              <p:nvPr/>
            </p:nvSpPr>
            <p:spPr>
              <a:xfrm>
                <a:off x="4182" y="2707"/>
                <a:ext cx="458" cy="27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1780" y="104347"/>
                    </a:moveTo>
                    <a:lnTo>
                      <a:pt x="68900" y="99130"/>
                    </a:lnTo>
                    <a:lnTo>
                      <a:pt x="79581" y="99130"/>
                    </a:lnTo>
                    <a:lnTo>
                      <a:pt x="86492" y="93913"/>
                    </a:lnTo>
                    <a:lnTo>
                      <a:pt x="91937" y="88695"/>
                    </a:lnTo>
                    <a:lnTo>
                      <a:pt x="95287" y="86086"/>
                    </a:lnTo>
                    <a:lnTo>
                      <a:pt x="97172" y="73043"/>
                    </a:lnTo>
                    <a:lnTo>
                      <a:pt x="98848" y="65217"/>
                    </a:lnTo>
                    <a:lnTo>
                      <a:pt x="104293" y="54782"/>
                    </a:lnTo>
                    <a:lnTo>
                      <a:pt x="109528" y="36521"/>
                    </a:lnTo>
                    <a:lnTo>
                      <a:pt x="114764" y="23478"/>
                    </a:lnTo>
                    <a:lnTo>
                      <a:pt x="120000" y="15652"/>
                    </a:lnTo>
                    <a:lnTo>
                      <a:pt x="114764" y="7826"/>
                    </a:lnTo>
                    <a:lnTo>
                      <a:pt x="107643" y="0"/>
                    </a:lnTo>
                    <a:lnTo>
                      <a:pt x="98848" y="2608"/>
                    </a:lnTo>
                    <a:lnTo>
                      <a:pt x="93612" y="0"/>
                    </a:lnTo>
                    <a:lnTo>
                      <a:pt x="84816" y="2608"/>
                    </a:lnTo>
                    <a:lnTo>
                      <a:pt x="77696" y="2608"/>
                    </a:lnTo>
                    <a:lnTo>
                      <a:pt x="68900" y="18260"/>
                    </a:lnTo>
                    <a:lnTo>
                      <a:pt x="60104" y="15652"/>
                    </a:lnTo>
                    <a:lnTo>
                      <a:pt x="58429" y="20869"/>
                    </a:lnTo>
                    <a:lnTo>
                      <a:pt x="47748" y="26086"/>
                    </a:lnTo>
                    <a:lnTo>
                      <a:pt x="47748" y="36521"/>
                    </a:lnTo>
                    <a:lnTo>
                      <a:pt x="23036" y="41739"/>
                    </a:lnTo>
                    <a:lnTo>
                      <a:pt x="17801" y="36521"/>
                    </a:lnTo>
                    <a:lnTo>
                      <a:pt x="14240" y="33913"/>
                    </a:lnTo>
                    <a:lnTo>
                      <a:pt x="14240" y="41739"/>
                    </a:lnTo>
                    <a:lnTo>
                      <a:pt x="5445" y="46956"/>
                    </a:lnTo>
                    <a:lnTo>
                      <a:pt x="5445" y="60000"/>
                    </a:lnTo>
                    <a:lnTo>
                      <a:pt x="3560" y="73043"/>
                    </a:lnTo>
                    <a:lnTo>
                      <a:pt x="0" y="78260"/>
                    </a:lnTo>
                    <a:lnTo>
                      <a:pt x="9005" y="93913"/>
                    </a:lnTo>
                    <a:lnTo>
                      <a:pt x="7120" y="96521"/>
                    </a:lnTo>
                    <a:lnTo>
                      <a:pt x="14240" y="101739"/>
                    </a:lnTo>
                    <a:lnTo>
                      <a:pt x="19476" y="109565"/>
                    </a:lnTo>
                    <a:lnTo>
                      <a:pt x="24712" y="114782"/>
                    </a:lnTo>
                    <a:lnTo>
                      <a:pt x="31832" y="112173"/>
                    </a:lnTo>
                    <a:lnTo>
                      <a:pt x="33717" y="120000"/>
                    </a:lnTo>
                    <a:lnTo>
                      <a:pt x="40628" y="120000"/>
                    </a:lnTo>
                    <a:lnTo>
                      <a:pt x="52984" y="112173"/>
                    </a:lnTo>
                    <a:lnTo>
                      <a:pt x="54869" y="112173"/>
                    </a:lnTo>
                    <a:lnTo>
                      <a:pt x="56544" y="104347"/>
                    </a:lnTo>
                    <a:lnTo>
                      <a:pt x="61780" y="104347"/>
                    </a:ln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7" name="Shape 257"/>
              <p:cNvSpPr/>
              <p:nvPr/>
            </p:nvSpPr>
            <p:spPr>
              <a:xfrm>
                <a:off x="4546" y="2707"/>
                <a:ext cx="20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8461" y="120000"/>
                    </a:moveTo>
                    <a:lnTo>
                      <a:pt x="120000" y="120000"/>
                    </a:lnTo>
                    <a:lnTo>
                      <a:pt x="0" y="0"/>
                    </a:lnTo>
                    <a:lnTo>
                      <a:pt x="78461" y="120000"/>
                    </a:ln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8" name="Shape 258"/>
              <p:cNvSpPr/>
              <p:nvPr/>
            </p:nvSpPr>
            <p:spPr>
              <a:xfrm>
                <a:off x="4566" y="2714"/>
                <a:ext cx="1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cxnSp>
            <p:nvCxnSpPr>
              <p:cNvPr id="259" name="Shape 259"/>
              <p:cNvCxnSpPr/>
              <p:nvPr/>
            </p:nvCxnSpPr>
            <p:spPr>
              <a:xfrm rot="10800000" flipH="1">
                <a:off x="4560" y="2707"/>
                <a:ext cx="21" cy="7"/>
              </a:xfrm>
              <a:prstGeom prst="straightConnector1">
                <a:avLst/>
              </a:pr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Shape 260"/>
              <p:cNvCxnSpPr/>
              <p:nvPr/>
            </p:nvCxnSpPr>
            <p:spPr>
              <a:xfrm rot="10800000" flipH="1">
                <a:off x="4560" y="2707"/>
                <a:ext cx="21" cy="7"/>
              </a:xfrm>
              <a:prstGeom prst="straightConnector1">
                <a:avLst/>
              </a:pr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61" name="Shape 261"/>
              <p:cNvSpPr/>
              <p:nvPr/>
            </p:nvSpPr>
            <p:spPr>
              <a:xfrm>
                <a:off x="4539" y="2707"/>
                <a:ext cx="7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62" name="Shape 262"/>
              <p:cNvSpPr/>
              <p:nvPr/>
            </p:nvSpPr>
            <p:spPr>
              <a:xfrm>
                <a:off x="4337" y="2635"/>
                <a:ext cx="21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0" y="60000"/>
                    </a:lnTo>
                    <a:lnTo>
                      <a:pt x="78461" y="12000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63" name="Shape 263"/>
              <p:cNvSpPr/>
              <p:nvPr/>
            </p:nvSpPr>
            <p:spPr>
              <a:xfrm>
                <a:off x="4539" y="2707"/>
                <a:ext cx="7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64" name="Shape 264"/>
              <p:cNvSpPr/>
              <p:nvPr/>
            </p:nvSpPr>
            <p:spPr>
              <a:xfrm>
                <a:off x="4337" y="2635"/>
                <a:ext cx="21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0" y="60000"/>
                    </a:lnTo>
                    <a:lnTo>
                      <a:pt x="78461" y="12000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65" name="Shape 265"/>
              <p:cNvSpPr/>
              <p:nvPr/>
            </p:nvSpPr>
            <p:spPr>
              <a:xfrm>
                <a:off x="4217" y="2629"/>
                <a:ext cx="383" cy="17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250" y="4137"/>
                    </a:moveTo>
                    <a:lnTo>
                      <a:pt x="99000" y="0"/>
                    </a:lnTo>
                    <a:lnTo>
                      <a:pt x="88250" y="0"/>
                    </a:lnTo>
                    <a:lnTo>
                      <a:pt x="82000" y="8275"/>
                    </a:lnTo>
                    <a:lnTo>
                      <a:pt x="73500" y="8275"/>
                    </a:lnTo>
                    <a:lnTo>
                      <a:pt x="67250" y="20689"/>
                    </a:lnTo>
                    <a:lnTo>
                      <a:pt x="61000" y="20689"/>
                    </a:lnTo>
                    <a:lnTo>
                      <a:pt x="59000" y="12413"/>
                    </a:lnTo>
                    <a:lnTo>
                      <a:pt x="52500" y="0"/>
                    </a:lnTo>
                    <a:lnTo>
                      <a:pt x="44250" y="12413"/>
                    </a:lnTo>
                    <a:lnTo>
                      <a:pt x="42000" y="12413"/>
                    </a:lnTo>
                    <a:lnTo>
                      <a:pt x="37750" y="8275"/>
                    </a:lnTo>
                    <a:lnTo>
                      <a:pt x="31500" y="16551"/>
                    </a:lnTo>
                    <a:lnTo>
                      <a:pt x="25250" y="28965"/>
                    </a:lnTo>
                    <a:lnTo>
                      <a:pt x="16750" y="53793"/>
                    </a:lnTo>
                    <a:lnTo>
                      <a:pt x="6250" y="53793"/>
                    </a:lnTo>
                    <a:lnTo>
                      <a:pt x="0" y="70344"/>
                    </a:lnTo>
                    <a:lnTo>
                      <a:pt x="0" y="91034"/>
                    </a:lnTo>
                    <a:lnTo>
                      <a:pt x="8250" y="103448"/>
                    </a:lnTo>
                    <a:lnTo>
                      <a:pt x="6250" y="107586"/>
                    </a:lnTo>
                    <a:lnTo>
                      <a:pt x="10500" y="111724"/>
                    </a:lnTo>
                    <a:lnTo>
                      <a:pt x="16750" y="120000"/>
                    </a:lnTo>
                    <a:lnTo>
                      <a:pt x="46250" y="111724"/>
                    </a:lnTo>
                    <a:lnTo>
                      <a:pt x="46250" y="95172"/>
                    </a:lnTo>
                    <a:lnTo>
                      <a:pt x="59000" y="86896"/>
                    </a:lnTo>
                    <a:lnTo>
                      <a:pt x="61000" y="78620"/>
                    </a:lnTo>
                    <a:lnTo>
                      <a:pt x="71500" y="82758"/>
                    </a:lnTo>
                    <a:lnTo>
                      <a:pt x="82000" y="57931"/>
                    </a:lnTo>
                    <a:lnTo>
                      <a:pt x="90500" y="57931"/>
                    </a:lnTo>
                    <a:lnTo>
                      <a:pt x="101000" y="53793"/>
                    </a:lnTo>
                    <a:lnTo>
                      <a:pt x="103000" y="53793"/>
                    </a:lnTo>
                    <a:lnTo>
                      <a:pt x="109500" y="57931"/>
                    </a:lnTo>
                    <a:lnTo>
                      <a:pt x="113750" y="57931"/>
                    </a:lnTo>
                    <a:lnTo>
                      <a:pt x="115750" y="33103"/>
                    </a:lnTo>
                    <a:lnTo>
                      <a:pt x="120000" y="8275"/>
                    </a:lnTo>
                    <a:lnTo>
                      <a:pt x="105250" y="4137"/>
                    </a:ln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66" name="Shape 266"/>
              <p:cNvSpPr/>
              <p:nvPr/>
            </p:nvSpPr>
            <p:spPr>
              <a:xfrm>
                <a:off x="4391" y="2930"/>
                <a:ext cx="351" cy="34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9655" y="102222"/>
                    </a:moveTo>
                    <a:lnTo>
                      <a:pt x="54137" y="103247"/>
                    </a:lnTo>
                    <a:lnTo>
                      <a:pt x="63103" y="90256"/>
                    </a:lnTo>
                    <a:lnTo>
                      <a:pt x="76551" y="104615"/>
                    </a:lnTo>
                    <a:lnTo>
                      <a:pt x="83793" y="106666"/>
                    </a:lnTo>
                    <a:lnTo>
                      <a:pt x="81034" y="119999"/>
                    </a:lnTo>
                    <a:lnTo>
                      <a:pt x="101379" y="112136"/>
                    </a:lnTo>
                    <a:lnTo>
                      <a:pt x="113103" y="112136"/>
                    </a:lnTo>
                    <a:lnTo>
                      <a:pt x="115172" y="103931"/>
                    </a:lnTo>
                    <a:lnTo>
                      <a:pt x="110689" y="101880"/>
                    </a:lnTo>
                    <a:lnTo>
                      <a:pt x="110689" y="93675"/>
                    </a:lnTo>
                    <a:lnTo>
                      <a:pt x="115172" y="91282"/>
                    </a:lnTo>
                    <a:lnTo>
                      <a:pt x="120000" y="81025"/>
                    </a:lnTo>
                    <a:lnTo>
                      <a:pt x="108620" y="72820"/>
                    </a:lnTo>
                    <a:lnTo>
                      <a:pt x="103793" y="64273"/>
                    </a:lnTo>
                    <a:lnTo>
                      <a:pt x="101379" y="56068"/>
                    </a:lnTo>
                    <a:lnTo>
                      <a:pt x="105862" y="47863"/>
                    </a:lnTo>
                    <a:lnTo>
                      <a:pt x="101379" y="45811"/>
                    </a:lnTo>
                    <a:lnTo>
                      <a:pt x="101379" y="35213"/>
                    </a:lnTo>
                    <a:lnTo>
                      <a:pt x="90000" y="41709"/>
                    </a:lnTo>
                    <a:lnTo>
                      <a:pt x="78275" y="37264"/>
                    </a:lnTo>
                    <a:lnTo>
                      <a:pt x="66896" y="35213"/>
                    </a:lnTo>
                    <a:lnTo>
                      <a:pt x="71379" y="27008"/>
                    </a:lnTo>
                    <a:lnTo>
                      <a:pt x="60000" y="22905"/>
                    </a:lnTo>
                    <a:lnTo>
                      <a:pt x="50689" y="16752"/>
                    </a:lnTo>
                    <a:lnTo>
                      <a:pt x="48620" y="10256"/>
                    </a:lnTo>
                    <a:lnTo>
                      <a:pt x="39310" y="4102"/>
                    </a:lnTo>
                    <a:lnTo>
                      <a:pt x="34482" y="0"/>
                    </a:lnTo>
                    <a:lnTo>
                      <a:pt x="32413" y="2051"/>
                    </a:lnTo>
                    <a:lnTo>
                      <a:pt x="18275" y="2051"/>
                    </a:lnTo>
                    <a:lnTo>
                      <a:pt x="8965" y="6153"/>
                    </a:lnTo>
                    <a:lnTo>
                      <a:pt x="2068" y="6153"/>
                    </a:lnTo>
                    <a:lnTo>
                      <a:pt x="0" y="12307"/>
                    </a:lnTo>
                    <a:lnTo>
                      <a:pt x="2068" y="20854"/>
                    </a:lnTo>
                    <a:lnTo>
                      <a:pt x="8965" y="29059"/>
                    </a:lnTo>
                    <a:lnTo>
                      <a:pt x="16206" y="31111"/>
                    </a:lnTo>
                    <a:lnTo>
                      <a:pt x="8965" y="33162"/>
                    </a:lnTo>
                    <a:lnTo>
                      <a:pt x="8965" y="41709"/>
                    </a:lnTo>
                    <a:lnTo>
                      <a:pt x="2068" y="39658"/>
                    </a:lnTo>
                    <a:lnTo>
                      <a:pt x="4827" y="43760"/>
                    </a:lnTo>
                    <a:lnTo>
                      <a:pt x="13793" y="43760"/>
                    </a:lnTo>
                    <a:lnTo>
                      <a:pt x="13793" y="51965"/>
                    </a:lnTo>
                    <a:lnTo>
                      <a:pt x="16206" y="60170"/>
                    </a:lnTo>
                    <a:lnTo>
                      <a:pt x="27586" y="66666"/>
                    </a:lnTo>
                    <a:lnTo>
                      <a:pt x="20689" y="70769"/>
                    </a:lnTo>
                    <a:lnTo>
                      <a:pt x="27586" y="81025"/>
                    </a:lnTo>
                    <a:lnTo>
                      <a:pt x="17586" y="82393"/>
                    </a:lnTo>
                    <a:lnTo>
                      <a:pt x="49655" y="102222"/>
                    </a:ln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67" name="Shape 267"/>
              <p:cNvSpPr/>
              <p:nvPr/>
            </p:nvSpPr>
            <p:spPr>
              <a:xfrm>
                <a:off x="4473" y="3249"/>
                <a:ext cx="167" cy="26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6024" y="103820"/>
                    </a:moveTo>
                    <a:lnTo>
                      <a:pt x="105542" y="97977"/>
                    </a:lnTo>
                    <a:lnTo>
                      <a:pt x="105542" y="84494"/>
                    </a:lnTo>
                    <a:lnTo>
                      <a:pt x="119999" y="79101"/>
                    </a:lnTo>
                    <a:lnTo>
                      <a:pt x="110602" y="65617"/>
                    </a:lnTo>
                    <a:lnTo>
                      <a:pt x="96144" y="62921"/>
                    </a:lnTo>
                    <a:lnTo>
                      <a:pt x="81686" y="51685"/>
                    </a:lnTo>
                    <a:lnTo>
                      <a:pt x="75903" y="25168"/>
                    </a:lnTo>
                    <a:lnTo>
                      <a:pt x="69397" y="30112"/>
                    </a:lnTo>
                    <a:lnTo>
                      <a:pt x="67951" y="16629"/>
                    </a:lnTo>
                    <a:lnTo>
                      <a:pt x="47710" y="5393"/>
                    </a:lnTo>
                    <a:lnTo>
                      <a:pt x="33975" y="5393"/>
                    </a:lnTo>
                    <a:lnTo>
                      <a:pt x="14457" y="0"/>
                    </a:lnTo>
                    <a:lnTo>
                      <a:pt x="0" y="24719"/>
                    </a:lnTo>
                    <a:lnTo>
                      <a:pt x="0" y="27415"/>
                    </a:lnTo>
                    <a:lnTo>
                      <a:pt x="9397" y="30112"/>
                    </a:lnTo>
                    <a:lnTo>
                      <a:pt x="18795" y="35505"/>
                    </a:lnTo>
                    <a:lnTo>
                      <a:pt x="18795" y="40898"/>
                    </a:lnTo>
                    <a:lnTo>
                      <a:pt x="18795" y="54382"/>
                    </a:lnTo>
                    <a:lnTo>
                      <a:pt x="23855" y="84494"/>
                    </a:lnTo>
                    <a:lnTo>
                      <a:pt x="38313" y="97977"/>
                    </a:lnTo>
                    <a:lnTo>
                      <a:pt x="62168" y="109213"/>
                    </a:lnTo>
                    <a:lnTo>
                      <a:pt x="77349" y="120000"/>
                    </a:lnTo>
                    <a:lnTo>
                      <a:pt x="86024" y="117303"/>
                    </a:lnTo>
                    <a:lnTo>
                      <a:pt x="86024" y="103820"/>
                    </a:ln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grpSp>
            <p:nvGrpSpPr>
              <p:cNvPr id="268" name="Shape 268"/>
              <p:cNvGrpSpPr/>
              <p:nvPr/>
            </p:nvGrpSpPr>
            <p:grpSpPr>
              <a:xfrm>
                <a:off x="4581" y="3249"/>
                <a:ext cx="611" cy="595"/>
                <a:chOff x="4581" y="3249"/>
                <a:chExt cx="611" cy="595"/>
              </a:xfrm>
            </p:grpSpPr>
            <p:sp>
              <p:nvSpPr>
                <p:cNvPr id="269" name="Shape 269"/>
                <p:cNvSpPr/>
                <p:nvPr/>
              </p:nvSpPr>
              <p:spPr>
                <a:xfrm>
                  <a:off x="4944" y="3790"/>
                  <a:ext cx="248" cy="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40000"/>
                      </a:moveTo>
                      <a:lnTo>
                        <a:pt x="3086" y="93333"/>
                      </a:lnTo>
                      <a:lnTo>
                        <a:pt x="12733" y="106666"/>
                      </a:lnTo>
                      <a:lnTo>
                        <a:pt x="25852" y="106666"/>
                      </a:lnTo>
                      <a:lnTo>
                        <a:pt x="48617" y="93333"/>
                      </a:lnTo>
                      <a:lnTo>
                        <a:pt x="55176" y="93333"/>
                      </a:lnTo>
                      <a:lnTo>
                        <a:pt x="55176" y="120000"/>
                      </a:lnTo>
                      <a:lnTo>
                        <a:pt x="74469" y="120000"/>
                      </a:lnTo>
                      <a:lnTo>
                        <a:pt x="84501" y="93333"/>
                      </a:lnTo>
                      <a:lnTo>
                        <a:pt x="97234" y="93333"/>
                      </a:lnTo>
                      <a:lnTo>
                        <a:pt x="107266" y="66666"/>
                      </a:lnTo>
                      <a:lnTo>
                        <a:pt x="120000" y="53333"/>
                      </a:lnTo>
                      <a:lnTo>
                        <a:pt x="120000" y="0"/>
                      </a:lnTo>
                      <a:lnTo>
                        <a:pt x="110353" y="26666"/>
                      </a:lnTo>
                      <a:lnTo>
                        <a:pt x="103794" y="40000"/>
                      </a:lnTo>
                      <a:lnTo>
                        <a:pt x="97234" y="40000"/>
                      </a:lnTo>
                      <a:lnTo>
                        <a:pt x="94147" y="13333"/>
                      </a:lnTo>
                      <a:lnTo>
                        <a:pt x="84501" y="26666"/>
                      </a:lnTo>
                      <a:lnTo>
                        <a:pt x="64823" y="40000"/>
                      </a:lnTo>
                      <a:lnTo>
                        <a:pt x="64823" y="13333"/>
                      </a:lnTo>
                      <a:lnTo>
                        <a:pt x="32411" y="66666"/>
                      </a:lnTo>
                      <a:lnTo>
                        <a:pt x="28938" y="26666"/>
                      </a:lnTo>
                      <a:lnTo>
                        <a:pt x="22765" y="13333"/>
                      </a:lnTo>
                      <a:lnTo>
                        <a:pt x="22765" y="40000"/>
                      </a:lnTo>
                      <a:lnTo>
                        <a:pt x="12733" y="40000"/>
                      </a:lnTo>
                      <a:lnTo>
                        <a:pt x="6173" y="0"/>
                      </a:lnTo>
                      <a:lnTo>
                        <a:pt x="6173" y="26666"/>
                      </a:lnTo>
                      <a:lnTo>
                        <a:pt x="0" y="40000"/>
                      </a:lnTo>
                      <a:close/>
                    </a:path>
                  </a:pathLst>
                </a:custGeom>
                <a:solidFill>
                  <a:srgbClr val="A5A5A5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200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</p:txBody>
            </p:sp>
            <p:sp>
              <p:nvSpPr>
                <p:cNvPr id="270" name="Shape 270"/>
                <p:cNvSpPr/>
                <p:nvPr/>
              </p:nvSpPr>
              <p:spPr>
                <a:xfrm>
                  <a:off x="4581" y="3249"/>
                  <a:ext cx="483" cy="52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16633" y="12272"/>
                      </a:moveTo>
                      <a:lnTo>
                        <a:pt x="120000" y="4090"/>
                      </a:lnTo>
                      <a:lnTo>
                        <a:pt x="115049" y="0"/>
                      </a:lnTo>
                      <a:lnTo>
                        <a:pt x="110099" y="0"/>
                      </a:lnTo>
                      <a:lnTo>
                        <a:pt x="111683" y="6818"/>
                      </a:lnTo>
                      <a:lnTo>
                        <a:pt x="104950" y="9545"/>
                      </a:lnTo>
                      <a:lnTo>
                        <a:pt x="93267" y="12272"/>
                      </a:lnTo>
                      <a:lnTo>
                        <a:pt x="88316" y="12272"/>
                      </a:lnTo>
                      <a:lnTo>
                        <a:pt x="81584" y="12272"/>
                      </a:lnTo>
                      <a:lnTo>
                        <a:pt x="75049" y="9545"/>
                      </a:lnTo>
                      <a:lnTo>
                        <a:pt x="64950" y="15000"/>
                      </a:lnTo>
                      <a:lnTo>
                        <a:pt x="56633" y="17727"/>
                      </a:lnTo>
                      <a:lnTo>
                        <a:pt x="48316" y="17727"/>
                      </a:lnTo>
                      <a:lnTo>
                        <a:pt x="46732" y="23181"/>
                      </a:lnTo>
                      <a:lnTo>
                        <a:pt x="33267" y="24545"/>
                      </a:lnTo>
                      <a:lnTo>
                        <a:pt x="26534" y="31363"/>
                      </a:lnTo>
                      <a:lnTo>
                        <a:pt x="21584" y="31363"/>
                      </a:lnTo>
                      <a:lnTo>
                        <a:pt x="14851" y="34090"/>
                      </a:lnTo>
                      <a:lnTo>
                        <a:pt x="13267" y="34090"/>
                      </a:lnTo>
                      <a:lnTo>
                        <a:pt x="14851" y="39545"/>
                      </a:lnTo>
                      <a:lnTo>
                        <a:pt x="9900" y="42272"/>
                      </a:lnTo>
                      <a:lnTo>
                        <a:pt x="9900" y="49090"/>
                      </a:lnTo>
                      <a:lnTo>
                        <a:pt x="3168" y="51818"/>
                      </a:lnTo>
                      <a:lnTo>
                        <a:pt x="3168" y="58636"/>
                      </a:lnTo>
                      <a:lnTo>
                        <a:pt x="0" y="60000"/>
                      </a:lnTo>
                      <a:lnTo>
                        <a:pt x="6534" y="66818"/>
                      </a:lnTo>
                      <a:lnTo>
                        <a:pt x="14851" y="72272"/>
                      </a:lnTo>
                      <a:lnTo>
                        <a:pt x="11683" y="79090"/>
                      </a:lnTo>
                      <a:lnTo>
                        <a:pt x="18217" y="79090"/>
                      </a:lnTo>
                      <a:lnTo>
                        <a:pt x="23366" y="81818"/>
                      </a:lnTo>
                      <a:lnTo>
                        <a:pt x="40000" y="81818"/>
                      </a:lnTo>
                      <a:lnTo>
                        <a:pt x="56633" y="80454"/>
                      </a:lnTo>
                      <a:lnTo>
                        <a:pt x="71683" y="81818"/>
                      </a:lnTo>
                      <a:lnTo>
                        <a:pt x="66732" y="84545"/>
                      </a:lnTo>
                      <a:lnTo>
                        <a:pt x="64950" y="87272"/>
                      </a:lnTo>
                      <a:lnTo>
                        <a:pt x="58217" y="87272"/>
                      </a:lnTo>
                      <a:lnTo>
                        <a:pt x="51683" y="85909"/>
                      </a:lnTo>
                      <a:lnTo>
                        <a:pt x="41584" y="83181"/>
                      </a:lnTo>
                      <a:lnTo>
                        <a:pt x="36633" y="85909"/>
                      </a:lnTo>
                      <a:lnTo>
                        <a:pt x="31683" y="87272"/>
                      </a:lnTo>
                      <a:lnTo>
                        <a:pt x="26534" y="94090"/>
                      </a:lnTo>
                      <a:lnTo>
                        <a:pt x="31683" y="96818"/>
                      </a:lnTo>
                      <a:lnTo>
                        <a:pt x="36633" y="99545"/>
                      </a:lnTo>
                      <a:lnTo>
                        <a:pt x="40000" y="100909"/>
                      </a:lnTo>
                      <a:lnTo>
                        <a:pt x="41584" y="106363"/>
                      </a:lnTo>
                      <a:lnTo>
                        <a:pt x="46732" y="114545"/>
                      </a:lnTo>
                      <a:lnTo>
                        <a:pt x="49900" y="110454"/>
                      </a:lnTo>
                      <a:lnTo>
                        <a:pt x="55049" y="111818"/>
                      </a:lnTo>
                      <a:lnTo>
                        <a:pt x="61584" y="120000"/>
                      </a:lnTo>
                      <a:lnTo>
                        <a:pt x="66732" y="111818"/>
                      </a:lnTo>
                      <a:lnTo>
                        <a:pt x="78415" y="117272"/>
                      </a:lnTo>
                      <a:lnTo>
                        <a:pt x="64950" y="96818"/>
                      </a:lnTo>
                      <a:lnTo>
                        <a:pt x="69900" y="98181"/>
                      </a:lnTo>
                      <a:lnTo>
                        <a:pt x="73267" y="99545"/>
                      </a:lnTo>
                      <a:lnTo>
                        <a:pt x="73267" y="102272"/>
                      </a:lnTo>
                      <a:lnTo>
                        <a:pt x="76633" y="98181"/>
                      </a:lnTo>
                      <a:lnTo>
                        <a:pt x="81584" y="95454"/>
                      </a:lnTo>
                      <a:lnTo>
                        <a:pt x="69900" y="90000"/>
                      </a:lnTo>
                      <a:lnTo>
                        <a:pt x="80000" y="87272"/>
                      </a:lnTo>
                      <a:lnTo>
                        <a:pt x="90099" y="90000"/>
                      </a:lnTo>
                      <a:lnTo>
                        <a:pt x="88316" y="83181"/>
                      </a:lnTo>
                      <a:lnTo>
                        <a:pt x="86732" y="79090"/>
                      </a:lnTo>
                      <a:lnTo>
                        <a:pt x="81584" y="76363"/>
                      </a:lnTo>
                      <a:lnTo>
                        <a:pt x="86732" y="76363"/>
                      </a:lnTo>
                      <a:lnTo>
                        <a:pt x="90099" y="79090"/>
                      </a:lnTo>
                      <a:lnTo>
                        <a:pt x="95049" y="81818"/>
                      </a:lnTo>
                      <a:lnTo>
                        <a:pt x="101782" y="80454"/>
                      </a:lnTo>
                      <a:lnTo>
                        <a:pt x="91683" y="75000"/>
                      </a:lnTo>
                      <a:lnTo>
                        <a:pt x="83366" y="69545"/>
                      </a:lnTo>
                      <a:lnTo>
                        <a:pt x="69900" y="65454"/>
                      </a:lnTo>
                      <a:lnTo>
                        <a:pt x="66732" y="65454"/>
                      </a:lnTo>
                      <a:lnTo>
                        <a:pt x="66732" y="68181"/>
                      </a:lnTo>
                      <a:lnTo>
                        <a:pt x="68316" y="70909"/>
                      </a:lnTo>
                      <a:lnTo>
                        <a:pt x="61584" y="69545"/>
                      </a:lnTo>
                      <a:lnTo>
                        <a:pt x="58217" y="68181"/>
                      </a:lnTo>
                      <a:lnTo>
                        <a:pt x="58217" y="64090"/>
                      </a:lnTo>
                      <a:lnTo>
                        <a:pt x="58217" y="60000"/>
                      </a:lnTo>
                      <a:lnTo>
                        <a:pt x="66732" y="61363"/>
                      </a:lnTo>
                      <a:lnTo>
                        <a:pt x="66732" y="57272"/>
                      </a:lnTo>
                      <a:lnTo>
                        <a:pt x="63366" y="54545"/>
                      </a:lnTo>
                      <a:lnTo>
                        <a:pt x="53267" y="49090"/>
                      </a:lnTo>
                      <a:lnTo>
                        <a:pt x="46732" y="40909"/>
                      </a:lnTo>
                      <a:lnTo>
                        <a:pt x="48316" y="38181"/>
                      </a:lnTo>
                      <a:lnTo>
                        <a:pt x="51683" y="34090"/>
                      </a:lnTo>
                      <a:lnTo>
                        <a:pt x="53267" y="38181"/>
                      </a:lnTo>
                      <a:lnTo>
                        <a:pt x="58217" y="39545"/>
                      </a:lnTo>
                      <a:lnTo>
                        <a:pt x="63366" y="40909"/>
                      </a:lnTo>
                      <a:lnTo>
                        <a:pt x="66732" y="45000"/>
                      </a:lnTo>
                      <a:lnTo>
                        <a:pt x="66732" y="39545"/>
                      </a:lnTo>
                      <a:lnTo>
                        <a:pt x="71683" y="35454"/>
                      </a:lnTo>
                      <a:lnTo>
                        <a:pt x="73267" y="27272"/>
                      </a:lnTo>
                      <a:lnTo>
                        <a:pt x="76633" y="24545"/>
                      </a:lnTo>
                      <a:lnTo>
                        <a:pt x="81584" y="23181"/>
                      </a:lnTo>
                      <a:lnTo>
                        <a:pt x="98415" y="19090"/>
                      </a:lnTo>
                      <a:lnTo>
                        <a:pt x="106732" y="19090"/>
                      </a:lnTo>
                      <a:lnTo>
                        <a:pt x="111683" y="19090"/>
                      </a:lnTo>
                      <a:lnTo>
                        <a:pt x="113465" y="21818"/>
                      </a:lnTo>
                      <a:lnTo>
                        <a:pt x="118415" y="16363"/>
                      </a:lnTo>
                      <a:lnTo>
                        <a:pt x="116633" y="12272"/>
                      </a:lnTo>
                      <a:close/>
                    </a:path>
                  </a:pathLst>
                </a:custGeom>
                <a:solidFill>
                  <a:srgbClr val="A5A5A5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200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</p:txBody>
            </p:sp>
          </p:grpSp>
          <p:sp>
            <p:nvSpPr>
              <p:cNvPr id="271" name="Shape 271"/>
              <p:cNvSpPr/>
              <p:nvPr/>
            </p:nvSpPr>
            <p:spPr>
              <a:xfrm>
                <a:off x="4579" y="3255"/>
                <a:ext cx="195" cy="1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2000" y="19862"/>
                    </a:moveTo>
                    <a:lnTo>
                      <a:pt x="91076" y="9931"/>
                    </a:lnTo>
                    <a:lnTo>
                      <a:pt x="87384" y="0"/>
                    </a:lnTo>
                    <a:lnTo>
                      <a:pt x="66461" y="0"/>
                    </a:lnTo>
                    <a:lnTo>
                      <a:pt x="37538" y="14896"/>
                    </a:lnTo>
                    <a:lnTo>
                      <a:pt x="25846" y="19862"/>
                    </a:lnTo>
                    <a:lnTo>
                      <a:pt x="13538" y="26482"/>
                    </a:lnTo>
                    <a:lnTo>
                      <a:pt x="0" y="38896"/>
                    </a:lnTo>
                    <a:lnTo>
                      <a:pt x="1230" y="54620"/>
                    </a:lnTo>
                    <a:lnTo>
                      <a:pt x="4923" y="90206"/>
                    </a:lnTo>
                    <a:lnTo>
                      <a:pt x="17230" y="110068"/>
                    </a:lnTo>
                    <a:lnTo>
                      <a:pt x="30153" y="115034"/>
                    </a:lnTo>
                    <a:lnTo>
                      <a:pt x="33846" y="120000"/>
                    </a:lnTo>
                    <a:lnTo>
                      <a:pt x="37538" y="120000"/>
                    </a:lnTo>
                    <a:lnTo>
                      <a:pt x="54153" y="110068"/>
                    </a:lnTo>
                    <a:lnTo>
                      <a:pt x="66461" y="110068"/>
                    </a:lnTo>
                    <a:lnTo>
                      <a:pt x="83076" y="85241"/>
                    </a:lnTo>
                    <a:lnTo>
                      <a:pt x="116307" y="80275"/>
                    </a:lnTo>
                    <a:lnTo>
                      <a:pt x="120000" y="65379"/>
                    </a:lnTo>
                    <a:lnTo>
                      <a:pt x="120000" y="39724"/>
                    </a:lnTo>
                    <a:lnTo>
                      <a:pt x="112000" y="19862"/>
                    </a:ln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72" name="Shape 272"/>
              <p:cNvSpPr/>
              <p:nvPr/>
            </p:nvSpPr>
            <p:spPr>
              <a:xfrm>
                <a:off x="4688" y="3027"/>
                <a:ext cx="470" cy="30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2542" y="75294"/>
                    </a:moveTo>
                    <a:lnTo>
                      <a:pt x="99457" y="72941"/>
                    </a:lnTo>
                    <a:lnTo>
                      <a:pt x="104542" y="68235"/>
                    </a:lnTo>
                    <a:lnTo>
                      <a:pt x="114915" y="70588"/>
                    </a:lnTo>
                    <a:lnTo>
                      <a:pt x="120000" y="68235"/>
                    </a:lnTo>
                    <a:lnTo>
                      <a:pt x="114915" y="58823"/>
                    </a:lnTo>
                    <a:lnTo>
                      <a:pt x="106372" y="51764"/>
                    </a:lnTo>
                    <a:lnTo>
                      <a:pt x="111457" y="42352"/>
                    </a:lnTo>
                    <a:lnTo>
                      <a:pt x="111457" y="30588"/>
                    </a:lnTo>
                    <a:lnTo>
                      <a:pt x="111457" y="21176"/>
                    </a:lnTo>
                    <a:lnTo>
                      <a:pt x="116542" y="18823"/>
                    </a:lnTo>
                    <a:lnTo>
                      <a:pt x="118372" y="14117"/>
                    </a:lnTo>
                    <a:lnTo>
                      <a:pt x="118372" y="9411"/>
                    </a:lnTo>
                    <a:lnTo>
                      <a:pt x="118372" y="4705"/>
                    </a:lnTo>
                    <a:lnTo>
                      <a:pt x="108000" y="4705"/>
                    </a:lnTo>
                    <a:lnTo>
                      <a:pt x="106372" y="0"/>
                    </a:lnTo>
                    <a:lnTo>
                      <a:pt x="97830" y="2352"/>
                    </a:lnTo>
                    <a:lnTo>
                      <a:pt x="92542" y="0"/>
                    </a:lnTo>
                    <a:lnTo>
                      <a:pt x="84000" y="2352"/>
                    </a:lnTo>
                    <a:lnTo>
                      <a:pt x="73830" y="7058"/>
                    </a:lnTo>
                    <a:lnTo>
                      <a:pt x="65288" y="23529"/>
                    </a:lnTo>
                    <a:lnTo>
                      <a:pt x="54915" y="25882"/>
                    </a:lnTo>
                    <a:lnTo>
                      <a:pt x="44542" y="25882"/>
                    </a:lnTo>
                    <a:lnTo>
                      <a:pt x="39457" y="25882"/>
                    </a:lnTo>
                    <a:lnTo>
                      <a:pt x="34372" y="32941"/>
                    </a:lnTo>
                    <a:lnTo>
                      <a:pt x="15457" y="32941"/>
                    </a:lnTo>
                    <a:lnTo>
                      <a:pt x="8745" y="30588"/>
                    </a:lnTo>
                    <a:lnTo>
                      <a:pt x="8745" y="23529"/>
                    </a:lnTo>
                    <a:lnTo>
                      <a:pt x="1830" y="18823"/>
                    </a:lnTo>
                    <a:lnTo>
                      <a:pt x="0" y="25882"/>
                    </a:lnTo>
                    <a:lnTo>
                      <a:pt x="1830" y="35294"/>
                    </a:lnTo>
                    <a:lnTo>
                      <a:pt x="5288" y="44705"/>
                    </a:lnTo>
                    <a:lnTo>
                      <a:pt x="13830" y="54117"/>
                    </a:lnTo>
                    <a:lnTo>
                      <a:pt x="10372" y="65882"/>
                    </a:lnTo>
                    <a:lnTo>
                      <a:pt x="6915" y="68235"/>
                    </a:lnTo>
                    <a:lnTo>
                      <a:pt x="6915" y="77647"/>
                    </a:lnTo>
                    <a:lnTo>
                      <a:pt x="10372" y="80000"/>
                    </a:lnTo>
                    <a:lnTo>
                      <a:pt x="8745" y="89411"/>
                    </a:lnTo>
                    <a:lnTo>
                      <a:pt x="10372" y="94117"/>
                    </a:lnTo>
                    <a:lnTo>
                      <a:pt x="18915" y="98823"/>
                    </a:lnTo>
                    <a:lnTo>
                      <a:pt x="22372" y="108235"/>
                    </a:lnTo>
                    <a:lnTo>
                      <a:pt x="22372" y="120000"/>
                    </a:lnTo>
                    <a:lnTo>
                      <a:pt x="22372" y="117647"/>
                    </a:lnTo>
                    <a:lnTo>
                      <a:pt x="30915" y="117647"/>
                    </a:lnTo>
                    <a:lnTo>
                      <a:pt x="39457" y="112941"/>
                    </a:lnTo>
                    <a:lnTo>
                      <a:pt x="49830" y="103529"/>
                    </a:lnTo>
                    <a:lnTo>
                      <a:pt x="56542" y="108235"/>
                    </a:lnTo>
                    <a:lnTo>
                      <a:pt x="63457" y="108235"/>
                    </a:lnTo>
                    <a:lnTo>
                      <a:pt x="68542" y="108235"/>
                    </a:lnTo>
                    <a:lnTo>
                      <a:pt x="80542" y="103529"/>
                    </a:lnTo>
                    <a:lnTo>
                      <a:pt x="87457" y="98823"/>
                    </a:lnTo>
                    <a:lnTo>
                      <a:pt x="85830" y="87058"/>
                    </a:lnTo>
                    <a:lnTo>
                      <a:pt x="90915" y="87058"/>
                    </a:lnTo>
                    <a:lnTo>
                      <a:pt x="92542" y="82352"/>
                    </a:lnTo>
                    <a:lnTo>
                      <a:pt x="92542" y="75294"/>
                    </a:ln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73" name="Shape 273"/>
              <p:cNvSpPr/>
              <p:nvPr/>
            </p:nvSpPr>
            <p:spPr>
              <a:xfrm>
                <a:off x="5037" y="3201"/>
                <a:ext cx="715" cy="5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5482" y="9491"/>
                    </a:moveTo>
                    <a:lnTo>
                      <a:pt x="32895" y="6779"/>
                    </a:lnTo>
                    <a:lnTo>
                      <a:pt x="27860" y="4067"/>
                    </a:lnTo>
                    <a:lnTo>
                      <a:pt x="22657" y="0"/>
                    </a:lnTo>
                    <a:lnTo>
                      <a:pt x="18965" y="1355"/>
                    </a:lnTo>
                    <a:lnTo>
                      <a:pt x="11244" y="0"/>
                    </a:lnTo>
                    <a:lnTo>
                      <a:pt x="7552" y="2711"/>
                    </a:lnTo>
                    <a:lnTo>
                      <a:pt x="2349" y="4067"/>
                    </a:lnTo>
                    <a:lnTo>
                      <a:pt x="2349" y="8135"/>
                    </a:lnTo>
                    <a:lnTo>
                      <a:pt x="1174" y="10847"/>
                    </a:lnTo>
                    <a:lnTo>
                      <a:pt x="5034" y="14915"/>
                    </a:lnTo>
                    <a:lnTo>
                      <a:pt x="2349" y="23050"/>
                    </a:lnTo>
                    <a:lnTo>
                      <a:pt x="3692" y="27118"/>
                    </a:lnTo>
                    <a:lnTo>
                      <a:pt x="0" y="32542"/>
                    </a:lnTo>
                    <a:lnTo>
                      <a:pt x="0" y="33898"/>
                    </a:lnTo>
                    <a:lnTo>
                      <a:pt x="10069" y="31186"/>
                    </a:lnTo>
                    <a:lnTo>
                      <a:pt x="6377" y="36610"/>
                    </a:lnTo>
                    <a:lnTo>
                      <a:pt x="5034" y="43389"/>
                    </a:lnTo>
                    <a:lnTo>
                      <a:pt x="7552" y="55593"/>
                    </a:lnTo>
                    <a:lnTo>
                      <a:pt x="17790" y="52881"/>
                    </a:lnTo>
                    <a:lnTo>
                      <a:pt x="17790" y="59661"/>
                    </a:lnTo>
                    <a:lnTo>
                      <a:pt x="24000" y="65084"/>
                    </a:lnTo>
                    <a:lnTo>
                      <a:pt x="22657" y="69152"/>
                    </a:lnTo>
                    <a:lnTo>
                      <a:pt x="25174" y="73220"/>
                    </a:lnTo>
                    <a:lnTo>
                      <a:pt x="20139" y="75932"/>
                    </a:lnTo>
                    <a:lnTo>
                      <a:pt x="15104" y="74576"/>
                    </a:lnTo>
                    <a:lnTo>
                      <a:pt x="15104" y="80000"/>
                    </a:lnTo>
                    <a:lnTo>
                      <a:pt x="18965" y="84067"/>
                    </a:lnTo>
                    <a:lnTo>
                      <a:pt x="22657" y="81355"/>
                    </a:lnTo>
                    <a:lnTo>
                      <a:pt x="25174" y="81355"/>
                    </a:lnTo>
                    <a:lnTo>
                      <a:pt x="27860" y="82711"/>
                    </a:lnTo>
                    <a:lnTo>
                      <a:pt x="32895" y="85423"/>
                    </a:lnTo>
                    <a:lnTo>
                      <a:pt x="34069" y="89491"/>
                    </a:lnTo>
                    <a:lnTo>
                      <a:pt x="35244" y="94915"/>
                    </a:lnTo>
                    <a:lnTo>
                      <a:pt x="40447" y="97627"/>
                    </a:lnTo>
                    <a:lnTo>
                      <a:pt x="36755" y="100338"/>
                    </a:lnTo>
                    <a:lnTo>
                      <a:pt x="36755" y="101694"/>
                    </a:lnTo>
                    <a:lnTo>
                      <a:pt x="39272" y="101694"/>
                    </a:lnTo>
                    <a:lnTo>
                      <a:pt x="51860" y="98983"/>
                    </a:lnTo>
                    <a:lnTo>
                      <a:pt x="50685" y="104406"/>
                    </a:lnTo>
                    <a:lnTo>
                      <a:pt x="54713" y="102146"/>
                    </a:lnTo>
                    <a:lnTo>
                      <a:pt x="54041" y="98079"/>
                    </a:lnTo>
                    <a:lnTo>
                      <a:pt x="70657" y="105084"/>
                    </a:lnTo>
                    <a:lnTo>
                      <a:pt x="76699" y="113220"/>
                    </a:lnTo>
                    <a:lnTo>
                      <a:pt x="85090" y="120000"/>
                    </a:lnTo>
                    <a:lnTo>
                      <a:pt x="103888" y="115932"/>
                    </a:lnTo>
                    <a:lnTo>
                      <a:pt x="111944" y="120000"/>
                    </a:lnTo>
                    <a:lnTo>
                      <a:pt x="119664" y="119096"/>
                    </a:lnTo>
                    <a:lnTo>
                      <a:pt x="120000" y="10169"/>
                    </a:lnTo>
                    <a:lnTo>
                      <a:pt x="103552" y="17853"/>
                    </a:lnTo>
                    <a:lnTo>
                      <a:pt x="73678" y="4745"/>
                    </a:lnTo>
                    <a:lnTo>
                      <a:pt x="45482" y="9491"/>
                    </a:lnTo>
                    <a:lnTo>
                      <a:pt x="42965" y="23050"/>
                    </a:lnTo>
                    <a:lnTo>
                      <a:pt x="48167" y="25762"/>
                    </a:lnTo>
                    <a:lnTo>
                      <a:pt x="42965" y="28474"/>
                    </a:lnTo>
                    <a:lnTo>
                      <a:pt x="36755" y="28474"/>
                    </a:lnTo>
                    <a:lnTo>
                      <a:pt x="26517" y="33898"/>
                    </a:lnTo>
                    <a:lnTo>
                      <a:pt x="22657" y="33898"/>
                    </a:lnTo>
                    <a:lnTo>
                      <a:pt x="20139" y="33898"/>
                    </a:lnTo>
                    <a:lnTo>
                      <a:pt x="13762" y="35254"/>
                    </a:lnTo>
                    <a:lnTo>
                      <a:pt x="10069" y="39322"/>
                    </a:lnTo>
                    <a:lnTo>
                      <a:pt x="6377" y="44745"/>
                    </a:lnTo>
                    <a:lnTo>
                      <a:pt x="6377" y="42033"/>
                    </a:lnTo>
                    <a:lnTo>
                      <a:pt x="8895" y="39322"/>
                    </a:lnTo>
                    <a:lnTo>
                      <a:pt x="12587" y="33898"/>
                    </a:lnTo>
                    <a:lnTo>
                      <a:pt x="18965" y="28474"/>
                    </a:lnTo>
                    <a:lnTo>
                      <a:pt x="20139" y="20338"/>
                    </a:lnTo>
                    <a:lnTo>
                      <a:pt x="27860" y="17627"/>
                    </a:lnTo>
                    <a:lnTo>
                      <a:pt x="35244" y="16271"/>
                    </a:lnTo>
                    <a:lnTo>
                      <a:pt x="42965" y="13559"/>
                    </a:lnTo>
                    <a:lnTo>
                      <a:pt x="44139" y="13559"/>
                    </a:lnTo>
                    <a:lnTo>
                      <a:pt x="45482" y="16271"/>
                    </a:lnTo>
                    <a:lnTo>
                      <a:pt x="51860" y="17627"/>
                    </a:lnTo>
                    <a:lnTo>
                      <a:pt x="49342" y="18983"/>
                    </a:lnTo>
                    <a:lnTo>
                      <a:pt x="42965" y="23050"/>
                    </a:lnTo>
                    <a:lnTo>
                      <a:pt x="45482" y="9491"/>
                    </a:ln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74" name="Shape 274"/>
              <p:cNvSpPr/>
              <p:nvPr/>
            </p:nvSpPr>
            <p:spPr>
              <a:xfrm>
                <a:off x="4493" y="2665"/>
                <a:ext cx="712" cy="4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352" y="63243"/>
                    </a:moveTo>
                    <a:lnTo>
                      <a:pt x="97424" y="56756"/>
                    </a:lnTo>
                    <a:lnTo>
                      <a:pt x="95139" y="42162"/>
                    </a:lnTo>
                    <a:lnTo>
                      <a:pt x="95139" y="34054"/>
                    </a:lnTo>
                    <a:lnTo>
                      <a:pt x="89496" y="24324"/>
                    </a:lnTo>
                    <a:lnTo>
                      <a:pt x="84927" y="19459"/>
                    </a:lnTo>
                    <a:lnTo>
                      <a:pt x="78073" y="11351"/>
                    </a:lnTo>
                    <a:lnTo>
                      <a:pt x="73639" y="3243"/>
                    </a:lnTo>
                    <a:lnTo>
                      <a:pt x="67995" y="0"/>
                    </a:lnTo>
                    <a:lnTo>
                      <a:pt x="63426" y="9729"/>
                    </a:lnTo>
                    <a:lnTo>
                      <a:pt x="53213" y="14594"/>
                    </a:lnTo>
                    <a:lnTo>
                      <a:pt x="49854" y="19459"/>
                    </a:lnTo>
                    <a:lnTo>
                      <a:pt x="45285" y="16216"/>
                    </a:lnTo>
                    <a:lnTo>
                      <a:pt x="38566" y="17837"/>
                    </a:lnTo>
                    <a:lnTo>
                      <a:pt x="33997" y="17837"/>
                    </a:lnTo>
                    <a:lnTo>
                      <a:pt x="29428" y="16216"/>
                    </a:lnTo>
                    <a:lnTo>
                      <a:pt x="24860" y="21081"/>
                    </a:lnTo>
                    <a:lnTo>
                      <a:pt x="21500" y="25945"/>
                    </a:lnTo>
                    <a:lnTo>
                      <a:pt x="18141" y="34054"/>
                    </a:lnTo>
                    <a:lnTo>
                      <a:pt x="14781" y="45405"/>
                    </a:lnTo>
                    <a:lnTo>
                      <a:pt x="11287" y="51891"/>
                    </a:lnTo>
                    <a:lnTo>
                      <a:pt x="10212" y="56756"/>
                    </a:lnTo>
                    <a:lnTo>
                      <a:pt x="9003" y="64864"/>
                    </a:lnTo>
                    <a:lnTo>
                      <a:pt x="6853" y="66486"/>
                    </a:lnTo>
                    <a:lnTo>
                      <a:pt x="3359" y="69729"/>
                    </a:lnTo>
                    <a:lnTo>
                      <a:pt x="0" y="71351"/>
                    </a:lnTo>
                    <a:lnTo>
                      <a:pt x="2284" y="74594"/>
                    </a:lnTo>
                    <a:lnTo>
                      <a:pt x="6853" y="79459"/>
                    </a:lnTo>
                    <a:lnTo>
                      <a:pt x="7928" y="84324"/>
                    </a:lnTo>
                    <a:lnTo>
                      <a:pt x="12497" y="89189"/>
                    </a:lnTo>
                    <a:lnTo>
                      <a:pt x="18141" y="92432"/>
                    </a:lnTo>
                    <a:lnTo>
                      <a:pt x="15856" y="98918"/>
                    </a:lnTo>
                    <a:lnTo>
                      <a:pt x="21500" y="100540"/>
                    </a:lnTo>
                    <a:lnTo>
                      <a:pt x="27144" y="103783"/>
                    </a:lnTo>
                    <a:lnTo>
                      <a:pt x="32788" y="98918"/>
                    </a:lnTo>
                    <a:lnTo>
                      <a:pt x="32788" y="107027"/>
                    </a:lnTo>
                    <a:lnTo>
                      <a:pt x="35072" y="108648"/>
                    </a:lnTo>
                    <a:lnTo>
                      <a:pt x="33997" y="110270"/>
                    </a:lnTo>
                    <a:lnTo>
                      <a:pt x="38566" y="113513"/>
                    </a:lnTo>
                    <a:lnTo>
                      <a:pt x="38566" y="118378"/>
                    </a:lnTo>
                    <a:lnTo>
                      <a:pt x="43001" y="120000"/>
                    </a:lnTo>
                    <a:lnTo>
                      <a:pt x="55498" y="120000"/>
                    </a:lnTo>
                    <a:lnTo>
                      <a:pt x="58857" y="115135"/>
                    </a:lnTo>
                    <a:lnTo>
                      <a:pt x="62217" y="115135"/>
                    </a:lnTo>
                    <a:lnTo>
                      <a:pt x="69070" y="115135"/>
                    </a:lnTo>
                    <a:lnTo>
                      <a:pt x="75923" y="113513"/>
                    </a:lnTo>
                    <a:lnTo>
                      <a:pt x="81567" y="102162"/>
                    </a:lnTo>
                    <a:lnTo>
                      <a:pt x="88286" y="98918"/>
                    </a:lnTo>
                    <a:lnTo>
                      <a:pt x="93930" y="97297"/>
                    </a:lnTo>
                    <a:lnTo>
                      <a:pt x="97424" y="98918"/>
                    </a:lnTo>
                    <a:lnTo>
                      <a:pt x="103068" y="97297"/>
                    </a:lnTo>
                    <a:lnTo>
                      <a:pt x="104143" y="100540"/>
                    </a:lnTo>
                    <a:lnTo>
                      <a:pt x="110996" y="100540"/>
                    </a:lnTo>
                    <a:lnTo>
                      <a:pt x="112071" y="84324"/>
                    </a:lnTo>
                    <a:lnTo>
                      <a:pt x="114356" y="76216"/>
                    </a:lnTo>
                    <a:lnTo>
                      <a:pt x="118924" y="68108"/>
                    </a:lnTo>
                    <a:lnTo>
                      <a:pt x="120000" y="63243"/>
                    </a:lnTo>
                    <a:lnTo>
                      <a:pt x="117715" y="58378"/>
                    </a:lnTo>
                    <a:lnTo>
                      <a:pt x="112071" y="58378"/>
                    </a:lnTo>
                    <a:lnTo>
                      <a:pt x="105352" y="63243"/>
                    </a:ln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75" name="Shape 275"/>
              <p:cNvSpPr/>
              <p:nvPr/>
            </p:nvSpPr>
            <p:spPr>
              <a:xfrm>
                <a:off x="4902" y="2635"/>
                <a:ext cx="283" cy="2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1525" y="88571"/>
                    </a:moveTo>
                    <a:lnTo>
                      <a:pt x="85762" y="80000"/>
                    </a:lnTo>
                    <a:lnTo>
                      <a:pt x="94237" y="71428"/>
                    </a:lnTo>
                    <a:lnTo>
                      <a:pt x="119999" y="65714"/>
                    </a:lnTo>
                    <a:lnTo>
                      <a:pt x="114237" y="54285"/>
                    </a:lnTo>
                    <a:lnTo>
                      <a:pt x="102711" y="42857"/>
                    </a:lnTo>
                    <a:lnTo>
                      <a:pt x="97288" y="31428"/>
                    </a:lnTo>
                    <a:lnTo>
                      <a:pt x="80000" y="25714"/>
                    </a:lnTo>
                    <a:lnTo>
                      <a:pt x="71525" y="8571"/>
                    </a:lnTo>
                    <a:lnTo>
                      <a:pt x="51525" y="8571"/>
                    </a:lnTo>
                    <a:lnTo>
                      <a:pt x="28474" y="0"/>
                    </a:lnTo>
                    <a:lnTo>
                      <a:pt x="20000" y="8571"/>
                    </a:lnTo>
                    <a:lnTo>
                      <a:pt x="2711" y="11428"/>
                    </a:lnTo>
                    <a:lnTo>
                      <a:pt x="0" y="14285"/>
                    </a:lnTo>
                    <a:lnTo>
                      <a:pt x="11525" y="20000"/>
                    </a:lnTo>
                    <a:lnTo>
                      <a:pt x="22711" y="34285"/>
                    </a:lnTo>
                    <a:lnTo>
                      <a:pt x="40000" y="48571"/>
                    </a:lnTo>
                    <a:lnTo>
                      <a:pt x="51525" y="57142"/>
                    </a:lnTo>
                    <a:lnTo>
                      <a:pt x="65762" y="74285"/>
                    </a:lnTo>
                    <a:lnTo>
                      <a:pt x="65762" y="88571"/>
                    </a:lnTo>
                    <a:lnTo>
                      <a:pt x="71525" y="114285"/>
                    </a:lnTo>
                    <a:lnTo>
                      <a:pt x="80000" y="120000"/>
                    </a:lnTo>
                    <a:lnTo>
                      <a:pt x="85762" y="111428"/>
                    </a:lnTo>
                    <a:lnTo>
                      <a:pt x="91525" y="88571"/>
                    </a:ln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76" name="Shape 276"/>
              <p:cNvSpPr/>
              <p:nvPr/>
            </p:nvSpPr>
            <p:spPr>
              <a:xfrm>
                <a:off x="3987" y="2167"/>
                <a:ext cx="687" cy="49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139" y="102439"/>
                    </a:moveTo>
                    <a:lnTo>
                      <a:pt x="115255" y="84878"/>
                    </a:lnTo>
                    <a:lnTo>
                      <a:pt x="120000" y="83414"/>
                    </a:lnTo>
                    <a:lnTo>
                      <a:pt x="118744" y="76097"/>
                    </a:lnTo>
                    <a:lnTo>
                      <a:pt x="114000" y="64390"/>
                    </a:lnTo>
                    <a:lnTo>
                      <a:pt x="110511" y="58536"/>
                    </a:lnTo>
                    <a:lnTo>
                      <a:pt x="109395" y="48292"/>
                    </a:lnTo>
                    <a:lnTo>
                      <a:pt x="104651" y="46829"/>
                    </a:lnTo>
                    <a:lnTo>
                      <a:pt x="104651" y="42439"/>
                    </a:lnTo>
                    <a:lnTo>
                      <a:pt x="110511" y="33658"/>
                    </a:lnTo>
                    <a:lnTo>
                      <a:pt x="104651" y="19024"/>
                    </a:lnTo>
                    <a:lnTo>
                      <a:pt x="101162" y="7317"/>
                    </a:lnTo>
                    <a:lnTo>
                      <a:pt x="92930" y="2926"/>
                    </a:lnTo>
                    <a:lnTo>
                      <a:pt x="74093" y="7317"/>
                    </a:lnTo>
                    <a:lnTo>
                      <a:pt x="62372" y="4390"/>
                    </a:lnTo>
                    <a:lnTo>
                      <a:pt x="56511" y="8780"/>
                    </a:lnTo>
                    <a:lnTo>
                      <a:pt x="50511" y="7317"/>
                    </a:lnTo>
                    <a:lnTo>
                      <a:pt x="45906" y="4390"/>
                    </a:lnTo>
                    <a:lnTo>
                      <a:pt x="41162" y="0"/>
                    </a:lnTo>
                    <a:lnTo>
                      <a:pt x="35302" y="1463"/>
                    </a:lnTo>
                    <a:lnTo>
                      <a:pt x="24697" y="7317"/>
                    </a:lnTo>
                    <a:lnTo>
                      <a:pt x="23581" y="13170"/>
                    </a:lnTo>
                    <a:lnTo>
                      <a:pt x="17581" y="16097"/>
                    </a:lnTo>
                    <a:lnTo>
                      <a:pt x="3488" y="23414"/>
                    </a:lnTo>
                    <a:lnTo>
                      <a:pt x="1255" y="23414"/>
                    </a:lnTo>
                    <a:lnTo>
                      <a:pt x="2372" y="32195"/>
                    </a:lnTo>
                    <a:lnTo>
                      <a:pt x="3488" y="38048"/>
                    </a:lnTo>
                    <a:lnTo>
                      <a:pt x="0" y="46829"/>
                    </a:lnTo>
                    <a:lnTo>
                      <a:pt x="7116" y="52682"/>
                    </a:lnTo>
                    <a:lnTo>
                      <a:pt x="7116" y="58536"/>
                    </a:lnTo>
                    <a:lnTo>
                      <a:pt x="10604" y="65853"/>
                    </a:lnTo>
                    <a:lnTo>
                      <a:pt x="8232" y="73170"/>
                    </a:lnTo>
                    <a:lnTo>
                      <a:pt x="11720" y="79024"/>
                    </a:lnTo>
                    <a:lnTo>
                      <a:pt x="11720" y="86341"/>
                    </a:lnTo>
                    <a:lnTo>
                      <a:pt x="17581" y="90731"/>
                    </a:lnTo>
                    <a:lnTo>
                      <a:pt x="23581" y="93658"/>
                    </a:lnTo>
                    <a:lnTo>
                      <a:pt x="29441" y="93658"/>
                    </a:lnTo>
                    <a:lnTo>
                      <a:pt x="28186" y="99512"/>
                    </a:lnTo>
                    <a:lnTo>
                      <a:pt x="34046" y="105365"/>
                    </a:lnTo>
                    <a:lnTo>
                      <a:pt x="37674" y="102439"/>
                    </a:lnTo>
                    <a:lnTo>
                      <a:pt x="37674" y="98048"/>
                    </a:lnTo>
                    <a:lnTo>
                      <a:pt x="44651" y="100975"/>
                    </a:lnTo>
                    <a:lnTo>
                      <a:pt x="47023" y="105365"/>
                    </a:lnTo>
                    <a:lnTo>
                      <a:pt x="52883" y="106829"/>
                    </a:lnTo>
                    <a:lnTo>
                      <a:pt x="58744" y="108292"/>
                    </a:lnTo>
                    <a:lnTo>
                      <a:pt x="61116" y="114146"/>
                    </a:lnTo>
                    <a:lnTo>
                      <a:pt x="64744" y="117073"/>
                    </a:lnTo>
                    <a:lnTo>
                      <a:pt x="69348" y="112682"/>
                    </a:lnTo>
                    <a:lnTo>
                      <a:pt x="72976" y="117073"/>
                    </a:lnTo>
                    <a:lnTo>
                      <a:pt x="74093" y="120000"/>
                    </a:lnTo>
                    <a:lnTo>
                      <a:pt x="77581" y="120000"/>
                    </a:lnTo>
                    <a:lnTo>
                      <a:pt x="81069" y="115609"/>
                    </a:lnTo>
                    <a:lnTo>
                      <a:pt x="85813" y="115609"/>
                    </a:lnTo>
                    <a:lnTo>
                      <a:pt x="89302" y="112682"/>
                    </a:lnTo>
                    <a:lnTo>
                      <a:pt x="95302" y="112682"/>
                    </a:lnTo>
                    <a:lnTo>
                      <a:pt x="98790" y="114146"/>
                    </a:lnTo>
                    <a:lnTo>
                      <a:pt x="107023" y="115609"/>
                    </a:lnTo>
                    <a:lnTo>
                      <a:pt x="105767" y="117073"/>
                    </a:lnTo>
                    <a:lnTo>
                      <a:pt x="110511" y="115609"/>
                    </a:lnTo>
                    <a:lnTo>
                      <a:pt x="108139" y="102439"/>
                    </a:ln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77" name="Shape 277"/>
              <p:cNvSpPr/>
              <p:nvPr/>
            </p:nvSpPr>
            <p:spPr>
              <a:xfrm>
                <a:off x="4344" y="2119"/>
                <a:ext cx="168" cy="8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000" y="8571"/>
                    </a:moveTo>
                    <a:lnTo>
                      <a:pt x="62285" y="8571"/>
                    </a:lnTo>
                    <a:lnTo>
                      <a:pt x="43428" y="0"/>
                    </a:lnTo>
                    <a:lnTo>
                      <a:pt x="38285" y="25714"/>
                    </a:lnTo>
                    <a:lnTo>
                      <a:pt x="24000" y="34285"/>
                    </a:lnTo>
                    <a:lnTo>
                      <a:pt x="4571" y="51428"/>
                    </a:lnTo>
                    <a:lnTo>
                      <a:pt x="4571" y="77142"/>
                    </a:lnTo>
                    <a:lnTo>
                      <a:pt x="0" y="102857"/>
                    </a:lnTo>
                    <a:lnTo>
                      <a:pt x="48000" y="119999"/>
                    </a:lnTo>
                    <a:lnTo>
                      <a:pt x="120000" y="94285"/>
                    </a:lnTo>
                    <a:lnTo>
                      <a:pt x="110285" y="17142"/>
                    </a:lnTo>
                    <a:lnTo>
                      <a:pt x="96000" y="8571"/>
                    </a:ln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78" name="Shape 278"/>
              <p:cNvSpPr/>
              <p:nvPr/>
            </p:nvSpPr>
            <p:spPr>
              <a:xfrm>
                <a:off x="4377" y="1980"/>
                <a:ext cx="365" cy="24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285" y="114000"/>
                    </a:moveTo>
                    <a:lnTo>
                      <a:pt x="86505" y="111000"/>
                    </a:lnTo>
                    <a:lnTo>
                      <a:pt x="84395" y="102000"/>
                    </a:lnTo>
                    <a:lnTo>
                      <a:pt x="93362" y="99000"/>
                    </a:lnTo>
                    <a:lnTo>
                      <a:pt x="99956" y="93000"/>
                    </a:lnTo>
                    <a:lnTo>
                      <a:pt x="106549" y="96000"/>
                    </a:lnTo>
                    <a:lnTo>
                      <a:pt x="102065" y="84000"/>
                    </a:lnTo>
                    <a:lnTo>
                      <a:pt x="102065" y="72000"/>
                    </a:lnTo>
                    <a:lnTo>
                      <a:pt x="102065" y="60000"/>
                    </a:lnTo>
                    <a:lnTo>
                      <a:pt x="108923" y="57000"/>
                    </a:lnTo>
                    <a:lnTo>
                      <a:pt x="111032" y="48000"/>
                    </a:lnTo>
                    <a:lnTo>
                      <a:pt x="117626" y="45000"/>
                    </a:lnTo>
                    <a:lnTo>
                      <a:pt x="119999" y="39000"/>
                    </a:lnTo>
                    <a:lnTo>
                      <a:pt x="113406" y="36000"/>
                    </a:lnTo>
                    <a:lnTo>
                      <a:pt x="113406" y="24000"/>
                    </a:lnTo>
                    <a:lnTo>
                      <a:pt x="104439" y="21000"/>
                    </a:lnTo>
                    <a:lnTo>
                      <a:pt x="97846" y="15000"/>
                    </a:lnTo>
                    <a:lnTo>
                      <a:pt x="88879" y="9000"/>
                    </a:lnTo>
                    <a:lnTo>
                      <a:pt x="75428" y="6000"/>
                    </a:lnTo>
                    <a:lnTo>
                      <a:pt x="73318" y="0"/>
                    </a:lnTo>
                    <a:lnTo>
                      <a:pt x="59868" y="12000"/>
                    </a:lnTo>
                    <a:lnTo>
                      <a:pt x="48791" y="9000"/>
                    </a:lnTo>
                    <a:lnTo>
                      <a:pt x="37714" y="12000"/>
                    </a:lnTo>
                    <a:lnTo>
                      <a:pt x="22153" y="12000"/>
                    </a:lnTo>
                    <a:lnTo>
                      <a:pt x="6593" y="24000"/>
                    </a:lnTo>
                    <a:lnTo>
                      <a:pt x="0" y="33000"/>
                    </a:lnTo>
                    <a:lnTo>
                      <a:pt x="2109" y="39000"/>
                    </a:lnTo>
                    <a:lnTo>
                      <a:pt x="6593" y="63000"/>
                    </a:lnTo>
                    <a:lnTo>
                      <a:pt x="8967" y="69000"/>
                    </a:lnTo>
                    <a:lnTo>
                      <a:pt x="17670" y="72000"/>
                    </a:lnTo>
                    <a:lnTo>
                      <a:pt x="33230" y="72000"/>
                    </a:lnTo>
                    <a:lnTo>
                      <a:pt x="39824" y="75000"/>
                    </a:lnTo>
                    <a:lnTo>
                      <a:pt x="44307" y="102000"/>
                    </a:lnTo>
                    <a:lnTo>
                      <a:pt x="46681" y="102000"/>
                    </a:lnTo>
                    <a:lnTo>
                      <a:pt x="62241" y="111000"/>
                    </a:lnTo>
                    <a:lnTo>
                      <a:pt x="64351" y="120000"/>
                    </a:lnTo>
                    <a:lnTo>
                      <a:pt x="73318" y="111000"/>
                    </a:lnTo>
                    <a:lnTo>
                      <a:pt x="82285" y="114000"/>
                    </a:ln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79" name="Shape 279"/>
              <p:cNvSpPr/>
              <p:nvPr/>
            </p:nvSpPr>
            <p:spPr>
              <a:xfrm>
                <a:off x="4581" y="2203"/>
                <a:ext cx="1169" cy="69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6578" y="13390"/>
                    </a:moveTo>
                    <a:lnTo>
                      <a:pt x="74525" y="12360"/>
                    </a:lnTo>
                    <a:lnTo>
                      <a:pt x="73088" y="7210"/>
                    </a:lnTo>
                    <a:lnTo>
                      <a:pt x="74525" y="5150"/>
                    </a:lnTo>
                    <a:lnTo>
                      <a:pt x="71035" y="2060"/>
                    </a:lnTo>
                    <a:lnTo>
                      <a:pt x="67544" y="0"/>
                    </a:lnTo>
                    <a:lnTo>
                      <a:pt x="62720" y="4120"/>
                    </a:lnTo>
                    <a:lnTo>
                      <a:pt x="60051" y="4120"/>
                    </a:lnTo>
                    <a:lnTo>
                      <a:pt x="59332" y="9270"/>
                    </a:lnTo>
                    <a:lnTo>
                      <a:pt x="56561" y="9270"/>
                    </a:lnTo>
                    <a:lnTo>
                      <a:pt x="51736" y="12360"/>
                    </a:lnTo>
                    <a:lnTo>
                      <a:pt x="50402" y="20772"/>
                    </a:lnTo>
                    <a:lnTo>
                      <a:pt x="51017" y="24892"/>
                    </a:lnTo>
                    <a:lnTo>
                      <a:pt x="46911" y="22832"/>
                    </a:lnTo>
                    <a:lnTo>
                      <a:pt x="43421" y="25922"/>
                    </a:lnTo>
                    <a:lnTo>
                      <a:pt x="41368" y="23862"/>
                    </a:lnTo>
                    <a:lnTo>
                      <a:pt x="39315" y="27982"/>
                    </a:lnTo>
                    <a:lnTo>
                      <a:pt x="36544" y="25922"/>
                    </a:lnTo>
                    <a:lnTo>
                      <a:pt x="33772" y="25922"/>
                    </a:lnTo>
                    <a:lnTo>
                      <a:pt x="31719" y="29012"/>
                    </a:lnTo>
                    <a:lnTo>
                      <a:pt x="28947" y="25922"/>
                    </a:lnTo>
                    <a:lnTo>
                      <a:pt x="24123" y="26952"/>
                    </a:lnTo>
                    <a:lnTo>
                      <a:pt x="16526" y="27982"/>
                    </a:lnTo>
                    <a:lnTo>
                      <a:pt x="11702" y="29012"/>
                    </a:lnTo>
                    <a:lnTo>
                      <a:pt x="8314" y="32103"/>
                    </a:lnTo>
                    <a:lnTo>
                      <a:pt x="6877" y="35193"/>
                    </a:lnTo>
                    <a:lnTo>
                      <a:pt x="4106" y="35193"/>
                    </a:lnTo>
                    <a:lnTo>
                      <a:pt x="6159" y="39313"/>
                    </a:lnTo>
                    <a:lnTo>
                      <a:pt x="8930" y="47553"/>
                    </a:lnTo>
                    <a:lnTo>
                      <a:pt x="9649" y="52703"/>
                    </a:lnTo>
                    <a:lnTo>
                      <a:pt x="6877" y="53733"/>
                    </a:lnTo>
                    <a:lnTo>
                      <a:pt x="2668" y="66266"/>
                    </a:lnTo>
                    <a:lnTo>
                      <a:pt x="4106" y="75536"/>
                    </a:lnTo>
                    <a:lnTo>
                      <a:pt x="1334" y="76566"/>
                    </a:lnTo>
                    <a:lnTo>
                      <a:pt x="615" y="81716"/>
                    </a:lnTo>
                    <a:lnTo>
                      <a:pt x="0" y="87896"/>
                    </a:lnTo>
                    <a:lnTo>
                      <a:pt x="1334" y="86866"/>
                    </a:lnTo>
                    <a:lnTo>
                      <a:pt x="4106" y="89957"/>
                    </a:lnTo>
                    <a:lnTo>
                      <a:pt x="6159" y="93047"/>
                    </a:lnTo>
                    <a:lnTo>
                      <a:pt x="8930" y="89957"/>
                    </a:lnTo>
                    <a:lnTo>
                      <a:pt x="11702" y="90987"/>
                    </a:lnTo>
                    <a:lnTo>
                      <a:pt x="14473" y="90987"/>
                    </a:lnTo>
                    <a:lnTo>
                      <a:pt x="18579" y="89957"/>
                    </a:lnTo>
                    <a:lnTo>
                      <a:pt x="21351" y="92017"/>
                    </a:lnTo>
                    <a:lnTo>
                      <a:pt x="23404" y="88927"/>
                    </a:lnTo>
                    <a:lnTo>
                      <a:pt x="29666" y="85836"/>
                    </a:lnTo>
                    <a:lnTo>
                      <a:pt x="32437" y="79656"/>
                    </a:lnTo>
                    <a:lnTo>
                      <a:pt x="33053" y="79656"/>
                    </a:lnTo>
                    <a:lnTo>
                      <a:pt x="33772" y="78626"/>
                    </a:lnTo>
                    <a:lnTo>
                      <a:pt x="37878" y="77596"/>
                    </a:lnTo>
                    <a:lnTo>
                      <a:pt x="39931" y="74506"/>
                    </a:lnTo>
                    <a:lnTo>
                      <a:pt x="45577" y="77596"/>
                    </a:lnTo>
                    <a:lnTo>
                      <a:pt x="50402" y="77596"/>
                    </a:lnTo>
                    <a:lnTo>
                      <a:pt x="52455" y="83776"/>
                    </a:lnTo>
                    <a:lnTo>
                      <a:pt x="56561" y="85836"/>
                    </a:lnTo>
                    <a:lnTo>
                      <a:pt x="57895" y="89957"/>
                    </a:lnTo>
                    <a:lnTo>
                      <a:pt x="60667" y="94077"/>
                    </a:lnTo>
                    <a:lnTo>
                      <a:pt x="62104" y="98197"/>
                    </a:lnTo>
                    <a:lnTo>
                      <a:pt x="55842" y="100429"/>
                    </a:lnTo>
                    <a:lnTo>
                      <a:pt x="53789" y="103519"/>
                    </a:lnTo>
                    <a:lnTo>
                      <a:pt x="55226" y="106609"/>
                    </a:lnTo>
                    <a:lnTo>
                      <a:pt x="53789" y="114849"/>
                    </a:lnTo>
                    <a:lnTo>
                      <a:pt x="52455" y="117939"/>
                    </a:lnTo>
                    <a:lnTo>
                      <a:pt x="55226" y="119999"/>
                    </a:lnTo>
                    <a:lnTo>
                      <a:pt x="59332" y="116909"/>
                    </a:lnTo>
                    <a:lnTo>
                      <a:pt x="62720" y="116909"/>
                    </a:lnTo>
                    <a:lnTo>
                      <a:pt x="62720" y="112789"/>
                    </a:lnTo>
                    <a:lnTo>
                      <a:pt x="66210" y="99227"/>
                    </a:lnTo>
                    <a:lnTo>
                      <a:pt x="68263" y="95107"/>
                    </a:lnTo>
                    <a:lnTo>
                      <a:pt x="71035" y="90987"/>
                    </a:lnTo>
                    <a:lnTo>
                      <a:pt x="75141" y="87896"/>
                    </a:lnTo>
                    <a:lnTo>
                      <a:pt x="79349" y="88927"/>
                    </a:lnTo>
                    <a:lnTo>
                      <a:pt x="87664" y="95622"/>
                    </a:lnTo>
                    <a:lnTo>
                      <a:pt x="95876" y="96652"/>
                    </a:lnTo>
                    <a:lnTo>
                      <a:pt x="104088" y="91673"/>
                    </a:lnTo>
                    <a:lnTo>
                      <a:pt x="120000" y="96309"/>
                    </a:lnTo>
                    <a:lnTo>
                      <a:pt x="120000" y="13562"/>
                    </a:lnTo>
                    <a:lnTo>
                      <a:pt x="76578" y="13390"/>
                    </a:ln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80" name="Shape 280"/>
              <p:cNvSpPr/>
              <p:nvPr/>
            </p:nvSpPr>
            <p:spPr>
              <a:xfrm>
                <a:off x="4573" y="1962"/>
                <a:ext cx="577" cy="4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744" y="68800"/>
                    </a:moveTo>
                    <a:lnTo>
                      <a:pt x="108744" y="64000"/>
                    </a:lnTo>
                    <a:lnTo>
                      <a:pt x="104606" y="60800"/>
                    </a:lnTo>
                    <a:lnTo>
                      <a:pt x="106096" y="56000"/>
                    </a:lnTo>
                    <a:lnTo>
                      <a:pt x="114372" y="54400"/>
                    </a:lnTo>
                    <a:lnTo>
                      <a:pt x="117186" y="51200"/>
                    </a:lnTo>
                    <a:lnTo>
                      <a:pt x="120000" y="46400"/>
                    </a:lnTo>
                    <a:lnTo>
                      <a:pt x="115862" y="41600"/>
                    </a:lnTo>
                    <a:lnTo>
                      <a:pt x="104606" y="38400"/>
                    </a:lnTo>
                    <a:lnTo>
                      <a:pt x="103282" y="33600"/>
                    </a:lnTo>
                    <a:lnTo>
                      <a:pt x="96331" y="32000"/>
                    </a:lnTo>
                    <a:lnTo>
                      <a:pt x="90703" y="27200"/>
                    </a:lnTo>
                    <a:lnTo>
                      <a:pt x="90703" y="24000"/>
                    </a:lnTo>
                    <a:lnTo>
                      <a:pt x="85075" y="20800"/>
                    </a:lnTo>
                    <a:lnTo>
                      <a:pt x="85075" y="14400"/>
                    </a:lnTo>
                    <a:lnTo>
                      <a:pt x="83751" y="8000"/>
                    </a:lnTo>
                    <a:lnTo>
                      <a:pt x="78124" y="3200"/>
                    </a:lnTo>
                    <a:lnTo>
                      <a:pt x="72496" y="1600"/>
                    </a:lnTo>
                    <a:lnTo>
                      <a:pt x="65544" y="6400"/>
                    </a:lnTo>
                    <a:lnTo>
                      <a:pt x="62731" y="3200"/>
                    </a:lnTo>
                    <a:lnTo>
                      <a:pt x="57268" y="1600"/>
                    </a:lnTo>
                    <a:lnTo>
                      <a:pt x="54455" y="3200"/>
                    </a:lnTo>
                    <a:lnTo>
                      <a:pt x="50151" y="0"/>
                    </a:lnTo>
                    <a:lnTo>
                      <a:pt x="46013" y="0"/>
                    </a:lnTo>
                    <a:lnTo>
                      <a:pt x="40551" y="12800"/>
                    </a:lnTo>
                    <a:lnTo>
                      <a:pt x="33434" y="12800"/>
                    </a:lnTo>
                    <a:lnTo>
                      <a:pt x="29296" y="16000"/>
                    </a:lnTo>
                    <a:lnTo>
                      <a:pt x="30786" y="17600"/>
                    </a:lnTo>
                    <a:lnTo>
                      <a:pt x="30786" y="24000"/>
                    </a:lnTo>
                    <a:lnTo>
                      <a:pt x="34924" y="25600"/>
                    </a:lnTo>
                    <a:lnTo>
                      <a:pt x="33434" y="28800"/>
                    </a:lnTo>
                    <a:lnTo>
                      <a:pt x="29296" y="30400"/>
                    </a:lnTo>
                    <a:lnTo>
                      <a:pt x="27972" y="35200"/>
                    </a:lnTo>
                    <a:lnTo>
                      <a:pt x="23668" y="36800"/>
                    </a:lnTo>
                    <a:lnTo>
                      <a:pt x="23668" y="43200"/>
                    </a:lnTo>
                    <a:lnTo>
                      <a:pt x="23668" y="49600"/>
                    </a:lnTo>
                    <a:lnTo>
                      <a:pt x="26482" y="56000"/>
                    </a:lnTo>
                    <a:lnTo>
                      <a:pt x="22344" y="54400"/>
                    </a:lnTo>
                    <a:lnTo>
                      <a:pt x="18206" y="57600"/>
                    </a:lnTo>
                    <a:lnTo>
                      <a:pt x="12579" y="59200"/>
                    </a:lnTo>
                    <a:lnTo>
                      <a:pt x="13903" y="64000"/>
                    </a:lnTo>
                    <a:lnTo>
                      <a:pt x="11255" y="65600"/>
                    </a:lnTo>
                    <a:lnTo>
                      <a:pt x="5627" y="64000"/>
                    </a:lnTo>
                    <a:lnTo>
                      <a:pt x="0" y="68800"/>
                    </a:lnTo>
                    <a:lnTo>
                      <a:pt x="2813" y="76800"/>
                    </a:lnTo>
                    <a:lnTo>
                      <a:pt x="9765" y="92800"/>
                    </a:lnTo>
                    <a:lnTo>
                      <a:pt x="2813" y="102400"/>
                    </a:lnTo>
                    <a:lnTo>
                      <a:pt x="2813" y="107200"/>
                    </a:lnTo>
                    <a:lnTo>
                      <a:pt x="8441" y="108800"/>
                    </a:lnTo>
                    <a:lnTo>
                      <a:pt x="9765" y="120000"/>
                    </a:lnTo>
                    <a:lnTo>
                      <a:pt x="15393" y="120000"/>
                    </a:lnTo>
                    <a:lnTo>
                      <a:pt x="18206" y="115200"/>
                    </a:lnTo>
                    <a:lnTo>
                      <a:pt x="25158" y="110400"/>
                    </a:lnTo>
                    <a:lnTo>
                      <a:pt x="34924" y="108800"/>
                    </a:lnTo>
                    <a:lnTo>
                      <a:pt x="50151" y="107200"/>
                    </a:lnTo>
                    <a:lnTo>
                      <a:pt x="59917" y="105600"/>
                    </a:lnTo>
                    <a:lnTo>
                      <a:pt x="65544" y="110400"/>
                    </a:lnTo>
                    <a:lnTo>
                      <a:pt x="69682" y="105600"/>
                    </a:lnTo>
                    <a:lnTo>
                      <a:pt x="75310" y="105600"/>
                    </a:lnTo>
                    <a:lnTo>
                      <a:pt x="80937" y="108800"/>
                    </a:lnTo>
                    <a:lnTo>
                      <a:pt x="85075" y="102400"/>
                    </a:lnTo>
                    <a:lnTo>
                      <a:pt x="89213" y="105600"/>
                    </a:lnTo>
                    <a:lnTo>
                      <a:pt x="96331" y="100800"/>
                    </a:lnTo>
                    <a:lnTo>
                      <a:pt x="104606" y="104000"/>
                    </a:lnTo>
                    <a:lnTo>
                      <a:pt x="103282" y="97600"/>
                    </a:lnTo>
                    <a:lnTo>
                      <a:pt x="106096" y="84800"/>
                    </a:lnTo>
                    <a:lnTo>
                      <a:pt x="115862" y="80000"/>
                    </a:lnTo>
                    <a:lnTo>
                      <a:pt x="111558" y="73600"/>
                    </a:lnTo>
                    <a:lnTo>
                      <a:pt x="108744" y="68800"/>
                    </a:ln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81" name="Shape 281"/>
              <p:cNvSpPr/>
              <p:nvPr/>
            </p:nvSpPr>
            <p:spPr>
              <a:xfrm>
                <a:off x="4370" y="1836"/>
                <a:ext cx="424" cy="2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666" y="34285"/>
                    </a:moveTo>
                    <a:lnTo>
                      <a:pt x="104858" y="17142"/>
                    </a:lnTo>
                    <a:lnTo>
                      <a:pt x="93333" y="13714"/>
                    </a:lnTo>
                    <a:lnTo>
                      <a:pt x="83841" y="17142"/>
                    </a:lnTo>
                    <a:lnTo>
                      <a:pt x="68700" y="0"/>
                    </a:lnTo>
                    <a:lnTo>
                      <a:pt x="59209" y="0"/>
                    </a:lnTo>
                    <a:lnTo>
                      <a:pt x="47683" y="13714"/>
                    </a:lnTo>
                    <a:lnTo>
                      <a:pt x="47683" y="17142"/>
                    </a:lnTo>
                    <a:lnTo>
                      <a:pt x="49491" y="30857"/>
                    </a:lnTo>
                    <a:lnTo>
                      <a:pt x="49491" y="44571"/>
                    </a:lnTo>
                    <a:lnTo>
                      <a:pt x="47683" y="54857"/>
                    </a:lnTo>
                    <a:lnTo>
                      <a:pt x="43841" y="54857"/>
                    </a:lnTo>
                    <a:lnTo>
                      <a:pt x="36158" y="54857"/>
                    </a:lnTo>
                    <a:lnTo>
                      <a:pt x="24858" y="34285"/>
                    </a:lnTo>
                    <a:lnTo>
                      <a:pt x="17175" y="27428"/>
                    </a:lnTo>
                    <a:lnTo>
                      <a:pt x="9717" y="37714"/>
                    </a:lnTo>
                    <a:lnTo>
                      <a:pt x="3841" y="68571"/>
                    </a:lnTo>
                    <a:lnTo>
                      <a:pt x="0" y="82285"/>
                    </a:lnTo>
                    <a:lnTo>
                      <a:pt x="0" y="96000"/>
                    </a:lnTo>
                    <a:lnTo>
                      <a:pt x="2033" y="120000"/>
                    </a:lnTo>
                    <a:lnTo>
                      <a:pt x="7683" y="109714"/>
                    </a:lnTo>
                    <a:lnTo>
                      <a:pt x="21016" y="96000"/>
                    </a:lnTo>
                    <a:lnTo>
                      <a:pt x="34350" y="96000"/>
                    </a:lnTo>
                    <a:lnTo>
                      <a:pt x="43841" y="92571"/>
                    </a:lnTo>
                    <a:lnTo>
                      <a:pt x="53333" y="96000"/>
                    </a:lnTo>
                    <a:lnTo>
                      <a:pt x="64858" y="82285"/>
                    </a:lnTo>
                    <a:lnTo>
                      <a:pt x="66666" y="89142"/>
                    </a:lnTo>
                    <a:lnTo>
                      <a:pt x="78192" y="92571"/>
                    </a:lnTo>
                    <a:lnTo>
                      <a:pt x="85875" y="99428"/>
                    </a:lnTo>
                    <a:lnTo>
                      <a:pt x="91525" y="106285"/>
                    </a:lnTo>
                    <a:lnTo>
                      <a:pt x="97175" y="106285"/>
                    </a:lnTo>
                    <a:lnTo>
                      <a:pt x="102824" y="99428"/>
                    </a:lnTo>
                    <a:lnTo>
                      <a:pt x="112542" y="99428"/>
                    </a:lnTo>
                    <a:lnTo>
                      <a:pt x="120000" y="75428"/>
                    </a:lnTo>
                    <a:lnTo>
                      <a:pt x="114350" y="48000"/>
                    </a:lnTo>
                    <a:lnTo>
                      <a:pt x="106666" y="34285"/>
                    </a:ln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82" name="Shape 282"/>
              <p:cNvSpPr/>
              <p:nvPr/>
            </p:nvSpPr>
            <p:spPr>
              <a:xfrm>
                <a:off x="4459" y="1679"/>
                <a:ext cx="269" cy="18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044" y="61935"/>
                    </a:moveTo>
                    <a:lnTo>
                      <a:pt x="105044" y="30967"/>
                    </a:lnTo>
                    <a:lnTo>
                      <a:pt x="105044" y="7741"/>
                    </a:lnTo>
                    <a:lnTo>
                      <a:pt x="101839" y="0"/>
                    </a:lnTo>
                    <a:lnTo>
                      <a:pt x="84035" y="3870"/>
                    </a:lnTo>
                    <a:lnTo>
                      <a:pt x="44866" y="7741"/>
                    </a:lnTo>
                    <a:lnTo>
                      <a:pt x="23857" y="19354"/>
                    </a:lnTo>
                    <a:lnTo>
                      <a:pt x="8902" y="30967"/>
                    </a:lnTo>
                    <a:lnTo>
                      <a:pt x="2848" y="42580"/>
                    </a:lnTo>
                    <a:lnTo>
                      <a:pt x="0" y="54193"/>
                    </a:lnTo>
                    <a:lnTo>
                      <a:pt x="8902" y="61935"/>
                    </a:lnTo>
                    <a:lnTo>
                      <a:pt x="6053" y="73548"/>
                    </a:lnTo>
                    <a:lnTo>
                      <a:pt x="8902" y="85161"/>
                    </a:lnTo>
                    <a:lnTo>
                      <a:pt x="14955" y="89032"/>
                    </a:lnTo>
                    <a:lnTo>
                      <a:pt x="23857" y="89032"/>
                    </a:lnTo>
                    <a:lnTo>
                      <a:pt x="33115" y="85161"/>
                    </a:lnTo>
                    <a:lnTo>
                      <a:pt x="35964" y="116129"/>
                    </a:lnTo>
                    <a:lnTo>
                      <a:pt x="54124" y="100645"/>
                    </a:lnTo>
                    <a:lnTo>
                      <a:pt x="69080" y="100645"/>
                    </a:lnTo>
                    <a:lnTo>
                      <a:pt x="92937" y="120000"/>
                    </a:lnTo>
                    <a:lnTo>
                      <a:pt x="107893" y="116129"/>
                    </a:lnTo>
                    <a:lnTo>
                      <a:pt x="113946" y="116129"/>
                    </a:lnTo>
                    <a:lnTo>
                      <a:pt x="120000" y="85161"/>
                    </a:lnTo>
                    <a:lnTo>
                      <a:pt x="105044" y="61935"/>
                    </a:ln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83" name="Shape 283"/>
              <p:cNvSpPr/>
              <p:nvPr/>
            </p:nvSpPr>
            <p:spPr>
              <a:xfrm>
                <a:off x="4460" y="636"/>
                <a:ext cx="1294" cy="16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4837" y="0"/>
                    </a:moveTo>
                    <a:lnTo>
                      <a:pt x="73632" y="3127"/>
                    </a:lnTo>
                    <a:lnTo>
                      <a:pt x="74837" y="5745"/>
                    </a:lnTo>
                    <a:lnTo>
                      <a:pt x="74837" y="7054"/>
                    </a:lnTo>
                    <a:lnTo>
                      <a:pt x="74281" y="8363"/>
                    </a:lnTo>
                    <a:lnTo>
                      <a:pt x="71128" y="9672"/>
                    </a:lnTo>
                    <a:lnTo>
                      <a:pt x="69273" y="9672"/>
                    </a:lnTo>
                    <a:lnTo>
                      <a:pt x="68068" y="8800"/>
                    </a:lnTo>
                    <a:lnTo>
                      <a:pt x="66769" y="8363"/>
                    </a:lnTo>
                    <a:lnTo>
                      <a:pt x="66120" y="8800"/>
                    </a:lnTo>
                    <a:lnTo>
                      <a:pt x="64914" y="8800"/>
                    </a:lnTo>
                    <a:lnTo>
                      <a:pt x="64914" y="7490"/>
                    </a:lnTo>
                    <a:lnTo>
                      <a:pt x="64914" y="5745"/>
                    </a:lnTo>
                    <a:lnTo>
                      <a:pt x="66120" y="4436"/>
                    </a:lnTo>
                    <a:lnTo>
                      <a:pt x="66769" y="3127"/>
                    </a:lnTo>
                    <a:lnTo>
                      <a:pt x="66120" y="2254"/>
                    </a:lnTo>
                    <a:lnTo>
                      <a:pt x="62967" y="509"/>
                    </a:lnTo>
                    <a:lnTo>
                      <a:pt x="59350" y="945"/>
                    </a:lnTo>
                    <a:lnTo>
                      <a:pt x="55548" y="1818"/>
                    </a:lnTo>
                    <a:lnTo>
                      <a:pt x="51839" y="2254"/>
                    </a:lnTo>
                    <a:lnTo>
                      <a:pt x="54899" y="3127"/>
                    </a:lnTo>
                    <a:lnTo>
                      <a:pt x="58052" y="4436"/>
                    </a:lnTo>
                    <a:lnTo>
                      <a:pt x="59907" y="9236"/>
                    </a:lnTo>
                    <a:lnTo>
                      <a:pt x="60556" y="10545"/>
                    </a:lnTo>
                    <a:lnTo>
                      <a:pt x="62411" y="10545"/>
                    </a:lnTo>
                    <a:lnTo>
                      <a:pt x="64914" y="11854"/>
                    </a:lnTo>
                    <a:lnTo>
                      <a:pt x="66769" y="14036"/>
                    </a:lnTo>
                    <a:lnTo>
                      <a:pt x="67418" y="16727"/>
                    </a:lnTo>
                    <a:lnTo>
                      <a:pt x="62967" y="16290"/>
                    </a:lnTo>
                    <a:lnTo>
                      <a:pt x="59350" y="16727"/>
                    </a:lnTo>
                    <a:lnTo>
                      <a:pt x="58052" y="17163"/>
                    </a:lnTo>
                    <a:lnTo>
                      <a:pt x="58052" y="17600"/>
                    </a:lnTo>
                    <a:lnTo>
                      <a:pt x="57496" y="19345"/>
                    </a:lnTo>
                    <a:lnTo>
                      <a:pt x="55548" y="21527"/>
                    </a:lnTo>
                    <a:lnTo>
                      <a:pt x="53693" y="24145"/>
                    </a:lnTo>
                    <a:lnTo>
                      <a:pt x="53044" y="25890"/>
                    </a:lnTo>
                    <a:lnTo>
                      <a:pt x="54250" y="26763"/>
                    </a:lnTo>
                    <a:lnTo>
                      <a:pt x="60556" y="30254"/>
                    </a:lnTo>
                    <a:lnTo>
                      <a:pt x="55548" y="31563"/>
                    </a:lnTo>
                    <a:lnTo>
                      <a:pt x="49335" y="31563"/>
                    </a:lnTo>
                    <a:lnTo>
                      <a:pt x="44327" y="30690"/>
                    </a:lnTo>
                    <a:lnTo>
                      <a:pt x="43122" y="31563"/>
                    </a:lnTo>
                    <a:lnTo>
                      <a:pt x="42380" y="32872"/>
                    </a:lnTo>
                    <a:lnTo>
                      <a:pt x="44976" y="34618"/>
                    </a:lnTo>
                    <a:lnTo>
                      <a:pt x="48686" y="35054"/>
                    </a:lnTo>
                    <a:lnTo>
                      <a:pt x="50540" y="35054"/>
                    </a:lnTo>
                    <a:lnTo>
                      <a:pt x="51839" y="35927"/>
                    </a:lnTo>
                    <a:lnTo>
                      <a:pt x="51839" y="36800"/>
                    </a:lnTo>
                    <a:lnTo>
                      <a:pt x="50540" y="38109"/>
                    </a:lnTo>
                    <a:lnTo>
                      <a:pt x="49891" y="38545"/>
                    </a:lnTo>
                    <a:lnTo>
                      <a:pt x="48037" y="38545"/>
                    </a:lnTo>
                    <a:lnTo>
                      <a:pt x="44327" y="37672"/>
                    </a:lnTo>
                    <a:lnTo>
                      <a:pt x="40618" y="37236"/>
                    </a:lnTo>
                    <a:lnTo>
                      <a:pt x="38763" y="36800"/>
                    </a:lnTo>
                    <a:lnTo>
                      <a:pt x="37465" y="35927"/>
                    </a:lnTo>
                    <a:lnTo>
                      <a:pt x="33106" y="32000"/>
                    </a:lnTo>
                    <a:lnTo>
                      <a:pt x="32457" y="29818"/>
                    </a:lnTo>
                    <a:lnTo>
                      <a:pt x="32457" y="28945"/>
                    </a:lnTo>
                    <a:lnTo>
                      <a:pt x="31808" y="27636"/>
                    </a:lnTo>
                    <a:lnTo>
                      <a:pt x="28098" y="26763"/>
                    </a:lnTo>
                    <a:lnTo>
                      <a:pt x="24945" y="25890"/>
                    </a:lnTo>
                    <a:lnTo>
                      <a:pt x="18732" y="22836"/>
                    </a:lnTo>
                    <a:lnTo>
                      <a:pt x="21236" y="22836"/>
                    </a:lnTo>
                    <a:lnTo>
                      <a:pt x="23740" y="23709"/>
                    </a:lnTo>
                    <a:lnTo>
                      <a:pt x="29304" y="23709"/>
                    </a:lnTo>
                    <a:lnTo>
                      <a:pt x="41823" y="24145"/>
                    </a:lnTo>
                    <a:lnTo>
                      <a:pt x="46182" y="23272"/>
                    </a:lnTo>
                    <a:lnTo>
                      <a:pt x="48686" y="22400"/>
                    </a:lnTo>
                    <a:lnTo>
                      <a:pt x="50540" y="20654"/>
                    </a:lnTo>
                    <a:lnTo>
                      <a:pt x="52395" y="17163"/>
                    </a:lnTo>
                    <a:lnTo>
                      <a:pt x="53044" y="15418"/>
                    </a:lnTo>
                    <a:lnTo>
                      <a:pt x="52395" y="13600"/>
                    </a:lnTo>
                    <a:lnTo>
                      <a:pt x="49335" y="10981"/>
                    </a:lnTo>
                    <a:lnTo>
                      <a:pt x="44327" y="10109"/>
                    </a:lnTo>
                    <a:lnTo>
                      <a:pt x="33106" y="7927"/>
                    </a:lnTo>
                    <a:lnTo>
                      <a:pt x="27449" y="6618"/>
                    </a:lnTo>
                    <a:lnTo>
                      <a:pt x="22534" y="6618"/>
                    </a:lnTo>
                    <a:lnTo>
                      <a:pt x="11221" y="6618"/>
                    </a:lnTo>
                    <a:lnTo>
                      <a:pt x="13075" y="5309"/>
                    </a:lnTo>
                    <a:lnTo>
                      <a:pt x="13817" y="4872"/>
                    </a:lnTo>
                    <a:lnTo>
                      <a:pt x="12519" y="4436"/>
                    </a:lnTo>
                    <a:lnTo>
                      <a:pt x="9366" y="4000"/>
                    </a:lnTo>
                    <a:lnTo>
                      <a:pt x="8160" y="5745"/>
                    </a:lnTo>
                    <a:lnTo>
                      <a:pt x="5656" y="6181"/>
                    </a:lnTo>
                    <a:lnTo>
                      <a:pt x="5656" y="7490"/>
                    </a:lnTo>
                    <a:lnTo>
                      <a:pt x="3153" y="9236"/>
                    </a:lnTo>
                    <a:lnTo>
                      <a:pt x="649" y="11854"/>
                    </a:lnTo>
                    <a:lnTo>
                      <a:pt x="0" y="14472"/>
                    </a:lnTo>
                    <a:lnTo>
                      <a:pt x="1947" y="18036"/>
                    </a:lnTo>
                    <a:lnTo>
                      <a:pt x="5007" y="18909"/>
                    </a:lnTo>
                    <a:lnTo>
                      <a:pt x="8160" y="21090"/>
                    </a:lnTo>
                    <a:lnTo>
                      <a:pt x="6862" y="24145"/>
                    </a:lnTo>
                    <a:lnTo>
                      <a:pt x="10664" y="29381"/>
                    </a:lnTo>
                    <a:lnTo>
                      <a:pt x="15579" y="32872"/>
                    </a:lnTo>
                    <a:lnTo>
                      <a:pt x="12519" y="35490"/>
                    </a:lnTo>
                    <a:lnTo>
                      <a:pt x="13075" y="38545"/>
                    </a:lnTo>
                    <a:lnTo>
                      <a:pt x="18176" y="40727"/>
                    </a:lnTo>
                    <a:lnTo>
                      <a:pt x="21236" y="43781"/>
                    </a:lnTo>
                    <a:lnTo>
                      <a:pt x="20030" y="46472"/>
                    </a:lnTo>
                    <a:lnTo>
                      <a:pt x="24945" y="48654"/>
                    </a:lnTo>
                    <a:lnTo>
                      <a:pt x="28748" y="51272"/>
                    </a:lnTo>
                    <a:lnTo>
                      <a:pt x="28098" y="54763"/>
                    </a:lnTo>
                    <a:lnTo>
                      <a:pt x="24945" y="58690"/>
                    </a:lnTo>
                    <a:lnTo>
                      <a:pt x="21236" y="62618"/>
                    </a:lnTo>
                    <a:lnTo>
                      <a:pt x="19381" y="67854"/>
                    </a:lnTo>
                    <a:lnTo>
                      <a:pt x="20587" y="66981"/>
                    </a:lnTo>
                    <a:lnTo>
                      <a:pt x="22534" y="68727"/>
                    </a:lnTo>
                    <a:lnTo>
                      <a:pt x="25595" y="69600"/>
                    </a:lnTo>
                    <a:lnTo>
                      <a:pt x="29304" y="70036"/>
                    </a:lnTo>
                    <a:lnTo>
                      <a:pt x="29304" y="70472"/>
                    </a:lnTo>
                    <a:lnTo>
                      <a:pt x="28748" y="70909"/>
                    </a:lnTo>
                    <a:lnTo>
                      <a:pt x="26893" y="71345"/>
                    </a:lnTo>
                    <a:lnTo>
                      <a:pt x="25595" y="71345"/>
                    </a:lnTo>
                    <a:lnTo>
                      <a:pt x="24945" y="72654"/>
                    </a:lnTo>
                    <a:lnTo>
                      <a:pt x="21236" y="73090"/>
                    </a:lnTo>
                    <a:lnTo>
                      <a:pt x="21236" y="74400"/>
                    </a:lnTo>
                    <a:lnTo>
                      <a:pt x="21236" y="75781"/>
                    </a:lnTo>
                    <a:lnTo>
                      <a:pt x="20587" y="75781"/>
                    </a:lnTo>
                    <a:lnTo>
                      <a:pt x="21236" y="76654"/>
                    </a:lnTo>
                    <a:lnTo>
                      <a:pt x="21236" y="79272"/>
                    </a:lnTo>
                    <a:lnTo>
                      <a:pt x="21236" y="82763"/>
                    </a:lnTo>
                    <a:lnTo>
                      <a:pt x="24389" y="85381"/>
                    </a:lnTo>
                    <a:lnTo>
                      <a:pt x="23091" y="88872"/>
                    </a:lnTo>
                    <a:lnTo>
                      <a:pt x="25595" y="89309"/>
                    </a:lnTo>
                    <a:lnTo>
                      <a:pt x="26244" y="91490"/>
                    </a:lnTo>
                    <a:lnTo>
                      <a:pt x="28748" y="93236"/>
                    </a:lnTo>
                    <a:lnTo>
                      <a:pt x="30602" y="96727"/>
                    </a:lnTo>
                    <a:lnTo>
                      <a:pt x="30602" y="96290"/>
                    </a:lnTo>
                    <a:lnTo>
                      <a:pt x="32457" y="96290"/>
                    </a:lnTo>
                    <a:lnTo>
                      <a:pt x="34312" y="97163"/>
                    </a:lnTo>
                    <a:lnTo>
                      <a:pt x="35610" y="96727"/>
                    </a:lnTo>
                    <a:lnTo>
                      <a:pt x="38021" y="97163"/>
                    </a:lnTo>
                    <a:lnTo>
                      <a:pt x="39319" y="98036"/>
                    </a:lnTo>
                    <a:lnTo>
                      <a:pt x="42380" y="96727"/>
                    </a:lnTo>
                    <a:lnTo>
                      <a:pt x="44976" y="97163"/>
                    </a:lnTo>
                    <a:lnTo>
                      <a:pt x="47480" y="98472"/>
                    </a:lnTo>
                    <a:lnTo>
                      <a:pt x="48037" y="100218"/>
                    </a:lnTo>
                    <a:lnTo>
                      <a:pt x="48037" y="101963"/>
                    </a:lnTo>
                    <a:lnTo>
                      <a:pt x="50540" y="102836"/>
                    </a:lnTo>
                    <a:lnTo>
                      <a:pt x="50540" y="103709"/>
                    </a:lnTo>
                    <a:lnTo>
                      <a:pt x="53044" y="105090"/>
                    </a:lnTo>
                    <a:lnTo>
                      <a:pt x="56197" y="105527"/>
                    </a:lnTo>
                    <a:lnTo>
                      <a:pt x="56754" y="106836"/>
                    </a:lnTo>
                    <a:lnTo>
                      <a:pt x="61854" y="107709"/>
                    </a:lnTo>
                    <a:lnTo>
                      <a:pt x="63709" y="109018"/>
                    </a:lnTo>
                    <a:lnTo>
                      <a:pt x="62411" y="110327"/>
                    </a:lnTo>
                    <a:lnTo>
                      <a:pt x="61112" y="111200"/>
                    </a:lnTo>
                    <a:lnTo>
                      <a:pt x="57496" y="111636"/>
                    </a:lnTo>
                    <a:lnTo>
                      <a:pt x="56754" y="112945"/>
                    </a:lnTo>
                    <a:lnTo>
                      <a:pt x="58608" y="113818"/>
                    </a:lnTo>
                    <a:lnTo>
                      <a:pt x="58608" y="115127"/>
                    </a:lnTo>
                    <a:lnTo>
                      <a:pt x="59907" y="116436"/>
                    </a:lnTo>
                    <a:lnTo>
                      <a:pt x="61854" y="118181"/>
                    </a:lnTo>
                    <a:lnTo>
                      <a:pt x="64265" y="118181"/>
                    </a:lnTo>
                    <a:lnTo>
                      <a:pt x="64914" y="116000"/>
                    </a:lnTo>
                    <a:lnTo>
                      <a:pt x="67418" y="116000"/>
                    </a:lnTo>
                    <a:lnTo>
                      <a:pt x="71777" y="114254"/>
                    </a:lnTo>
                    <a:lnTo>
                      <a:pt x="74837" y="115127"/>
                    </a:lnTo>
                    <a:lnTo>
                      <a:pt x="78083" y="116436"/>
                    </a:lnTo>
                    <a:lnTo>
                      <a:pt x="76785" y="117309"/>
                    </a:lnTo>
                    <a:lnTo>
                      <a:pt x="78083" y="119490"/>
                    </a:lnTo>
                    <a:lnTo>
                      <a:pt x="79845" y="119927"/>
                    </a:lnTo>
                    <a:lnTo>
                      <a:pt x="119814" y="120000"/>
                    </a:lnTo>
                    <a:lnTo>
                      <a:pt x="120000" y="74181"/>
                    </a:lnTo>
                    <a:lnTo>
                      <a:pt x="120000" y="0"/>
                    </a:lnTo>
                    <a:lnTo>
                      <a:pt x="82627" y="72"/>
                    </a:lnTo>
                    <a:lnTo>
                      <a:pt x="74837" y="0"/>
                    </a:ln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84" name="Shape 284"/>
              <p:cNvSpPr/>
              <p:nvPr/>
            </p:nvSpPr>
            <p:spPr>
              <a:xfrm>
                <a:off x="4135" y="735"/>
                <a:ext cx="639" cy="9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2359" y="71698"/>
                    </a:moveTo>
                    <a:lnTo>
                      <a:pt x="102322" y="67924"/>
                    </a:lnTo>
                    <a:lnTo>
                      <a:pt x="104868" y="63396"/>
                    </a:lnTo>
                    <a:lnTo>
                      <a:pt x="98576" y="58113"/>
                    </a:lnTo>
                    <a:lnTo>
                      <a:pt x="88389" y="54339"/>
                    </a:lnTo>
                    <a:lnTo>
                      <a:pt x="87191" y="49056"/>
                    </a:lnTo>
                    <a:lnTo>
                      <a:pt x="93483" y="44528"/>
                    </a:lnTo>
                    <a:lnTo>
                      <a:pt x="83445" y="38490"/>
                    </a:lnTo>
                    <a:lnTo>
                      <a:pt x="75805" y="29433"/>
                    </a:lnTo>
                    <a:lnTo>
                      <a:pt x="78352" y="24150"/>
                    </a:lnTo>
                    <a:lnTo>
                      <a:pt x="72059" y="20377"/>
                    </a:lnTo>
                    <a:lnTo>
                      <a:pt x="65767" y="18867"/>
                    </a:lnTo>
                    <a:lnTo>
                      <a:pt x="61872" y="12830"/>
                    </a:lnTo>
                    <a:lnTo>
                      <a:pt x="63220" y="8301"/>
                    </a:lnTo>
                    <a:lnTo>
                      <a:pt x="64419" y="6792"/>
                    </a:lnTo>
                    <a:lnTo>
                      <a:pt x="61872" y="3018"/>
                    </a:lnTo>
                    <a:lnTo>
                      <a:pt x="51835" y="0"/>
                    </a:lnTo>
                    <a:lnTo>
                      <a:pt x="44194" y="0"/>
                    </a:lnTo>
                    <a:lnTo>
                      <a:pt x="39250" y="3773"/>
                    </a:lnTo>
                    <a:lnTo>
                      <a:pt x="39250" y="10566"/>
                    </a:lnTo>
                    <a:lnTo>
                      <a:pt x="36704" y="17358"/>
                    </a:lnTo>
                    <a:lnTo>
                      <a:pt x="27865" y="15849"/>
                    </a:lnTo>
                    <a:lnTo>
                      <a:pt x="21573" y="17358"/>
                    </a:lnTo>
                    <a:lnTo>
                      <a:pt x="6441" y="12830"/>
                    </a:lnTo>
                    <a:lnTo>
                      <a:pt x="0" y="15094"/>
                    </a:lnTo>
                    <a:lnTo>
                      <a:pt x="7640" y="20377"/>
                    </a:lnTo>
                    <a:lnTo>
                      <a:pt x="21573" y="24150"/>
                    </a:lnTo>
                    <a:lnTo>
                      <a:pt x="26516" y="27924"/>
                    </a:lnTo>
                    <a:lnTo>
                      <a:pt x="26516" y="31698"/>
                    </a:lnTo>
                    <a:lnTo>
                      <a:pt x="32958" y="34716"/>
                    </a:lnTo>
                    <a:lnTo>
                      <a:pt x="32958" y="39245"/>
                    </a:lnTo>
                    <a:lnTo>
                      <a:pt x="34157" y="43773"/>
                    </a:lnTo>
                    <a:lnTo>
                      <a:pt x="36704" y="47547"/>
                    </a:lnTo>
                    <a:lnTo>
                      <a:pt x="39250" y="52075"/>
                    </a:lnTo>
                    <a:lnTo>
                      <a:pt x="44194" y="52830"/>
                    </a:lnTo>
                    <a:lnTo>
                      <a:pt x="49288" y="54339"/>
                    </a:lnTo>
                    <a:lnTo>
                      <a:pt x="53033" y="55094"/>
                    </a:lnTo>
                    <a:lnTo>
                      <a:pt x="53033" y="56603"/>
                    </a:lnTo>
                    <a:lnTo>
                      <a:pt x="54382" y="58113"/>
                    </a:lnTo>
                    <a:lnTo>
                      <a:pt x="53033" y="59622"/>
                    </a:lnTo>
                    <a:lnTo>
                      <a:pt x="48089" y="65660"/>
                    </a:lnTo>
                    <a:lnTo>
                      <a:pt x="35355" y="78490"/>
                    </a:lnTo>
                    <a:lnTo>
                      <a:pt x="30411" y="81509"/>
                    </a:lnTo>
                    <a:lnTo>
                      <a:pt x="26516" y="84528"/>
                    </a:lnTo>
                    <a:lnTo>
                      <a:pt x="26516" y="88301"/>
                    </a:lnTo>
                    <a:lnTo>
                      <a:pt x="27865" y="92075"/>
                    </a:lnTo>
                    <a:lnTo>
                      <a:pt x="31610" y="98867"/>
                    </a:lnTo>
                    <a:lnTo>
                      <a:pt x="34157" y="101886"/>
                    </a:lnTo>
                    <a:lnTo>
                      <a:pt x="34157" y="105660"/>
                    </a:lnTo>
                    <a:lnTo>
                      <a:pt x="35355" y="109433"/>
                    </a:lnTo>
                    <a:lnTo>
                      <a:pt x="37902" y="112452"/>
                    </a:lnTo>
                    <a:lnTo>
                      <a:pt x="42996" y="113962"/>
                    </a:lnTo>
                    <a:lnTo>
                      <a:pt x="48089" y="115471"/>
                    </a:lnTo>
                    <a:lnTo>
                      <a:pt x="46741" y="120000"/>
                    </a:lnTo>
                    <a:lnTo>
                      <a:pt x="54382" y="120000"/>
                    </a:lnTo>
                    <a:lnTo>
                      <a:pt x="56928" y="119245"/>
                    </a:lnTo>
                    <a:lnTo>
                      <a:pt x="60674" y="117735"/>
                    </a:lnTo>
                    <a:lnTo>
                      <a:pt x="75805" y="112452"/>
                    </a:lnTo>
                    <a:lnTo>
                      <a:pt x="89737" y="108679"/>
                    </a:lnTo>
                    <a:lnTo>
                      <a:pt x="101123" y="104905"/>
                    </a:lnTo>
                    <a:lnTo>
                      <a:pt x="104868" y="95849"/>
                    </a:lnTo>
                    <a:lnTo>
                      <a:pt x="112359" y="89056"/>
                    </a:lnTo>
                    <a:lnTo>
                      <a:pt x="118801" y="82264"/>
                    </a:lnTo>
                    <a:lnTo>
                      <a:pt x="120000" y="76226"/>
                    </a:lnTo>
                    <a:lnTo>
                      <a:pt x="112359" y="71698"/>
                    </a:ln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85" name="Shape 285"/>
              <p:cNvSpPr/>
              <p:nvPr/>
            </p:nvSpPr>
            <p:spPr>
              <a:xfrm>
                <a:off x="3792" y="867"/>
                <a:ext cx="552" cy="127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4500" y="6226"/>
                    </a:moveTo>
                    <a:lnTo>
                      <a:pt x="61476" y="5094"/>
                    </a:lnTo>
                    <a:lnTo>
                      <a:pt x="58523" y="9056"/>
                    </a:lnTo>
                    <a:lnTo>
                      <a:pt x="51230" y="9056"/>
                    </a:lnTo>
                    <a:lnTo>
                      <a:pt x="45325" y="11886"/>
                    </a:lnTo>
                    <a:lnTo>
                      <a:pt x="45325" y="15283"/>
                    </a:lnTo>
                    <a:lnTo>
                      <a:pt x="46714" y="18113"/>
                    </a:lnTo>
                    <a:lnTo>
                      <a:pt x="36468" y="22075"/>
                    </a:lnTo>
                    <a:lnTo>
                      <a:pt x="36468" y="26603"/>
                    </a:lnTo>
                    <a:lnTo>
                      <a:pt x="29175" y="28301"/>
                    </a:lnTo>
                    <a:lnTo>
                      <a:pt x="29175" y="35094"/>
                    </a:lnTo>
                    <a:lnTo>
                      <a:pt x="20492" y="40754"/>
                    </a:lnTo>
                    <a:lnTo>
                      <a:pt x="27785" y="42452"/>
                    </a:lnTo>
                    <a:lnTo>
                      <a:pt x="24833" y="46415"/>
                    </a:lnTo>
                    <a:lnTo>
                      <a:pt x="11635" y="46981"/>
                    </a:lnTo>
                    <a:lnTo>
                      <a:pt x="5730" y="52075"/>
                    </a:lnTo>
                    <a:lnTo>
                      <a:pt x="8683" y="60566"/>
                    </a:lnTo>
                    <a:lnTo>
                      <a:pt x="8683" y="66226"/>
                    </a:lnTo>
                    <a:lnTo>
                      <a:pt x="15976" y="69056"/>
                    </a:lnTo>
                    <a:lnTo>
                      <a:pt x="15976" y="71886"/>
                    </a:lnTo>
                    <a:lnTo>
                      <a:pt x="11635" y="74716"/>
                    </a:lnTo>
                    <a:lnTo>
                      <a:pt x="11635" y="80943"/>
                    </a:lnTo>
                    <a:lnTo>
                      <a:pt x="5730" y="83207"/>
                    </a:lnTo>
                    <a:lnTo>
                      <a:pt x="2952" y="90000"/>
                    </a:lnTo>
                    <a:lnTo>
                      <a:pt x="0" y="90566"/>
                    </a:lnTo>
                    <a:lnTo>
                      <a:pt x="1389" y="93962"/>
                    </a:lnTo>
                    <a:lnTo>
                      <a:pt x="5730" y="95660"/>
                    </a:lnTo>
                    <a:lnTo>
                      <a:pt x="7293" y="97358"/>
                    </a:lnTo>
                    <a:lnTo>
                      <a:pt x="7293" y="101886"/>
                    </a:lnTo>
                    <a:lnTo>
                      <a:pt x="14587" y="106415"/>
                    </a:lnTo>
                    <a:lnTo>
                      <a:pt x="18929" y="108679"/>
                    </a:lnTo>
                    <a:lnTo>
                      <a:pt x="20492" y="110943"/>
                    </a:lnTo>
                    <a:lnTo>
                      <a:pt x="18929" y="112641"/>
                    </a:lnTo>
                    <a:lnTo>
                      <a:pt x="18929" y="114339"/>
                    </a:lnTo>
                    <a:lnTo>
                      <a:pt x="21881" y="115471"/>
                    </a:lnTo>
                    <a:lnTo>
                      <a:pt x="23444" y="117735"/>
                    </a:lnTo>
                    <a:lnTo>
                      <a:pt x="23444" y="120000"/>
                    </a:lnTo>
                    <a:lnTo>
                      <a:pt x="35079" y="120000"/>
                    </a:lnTo>
                    <a:lnTo>
                      <a:pt x="40984" y="118867"/>
                    </a:lnTo>
                    <a:lnTo>
                      <a:pt x="42373" y="116603"/>
                    </a:lnTo>
                    <a:lnTo>
                      <a:pt x="45325" y="114339"/>
                    </a:lnTo>
                    <a:lnTo>
                      <a:pt x="49667" y="113207"/>
                    </a:lnTo>
                    <a:lnTo>
                      <a:pt x="61476" y="113773"/>
                    </a:lnTo>
                    <a:lnTo>
                      <a:pt x="67206" y="104150"/>
                    </a:lnTo>
                    <a:lnTo>
                      <a:pt x="68769" y="101886"/>
                    </a:lnTo>
                    <a:lnTo>
                      <a:pt x="67206" y="99622"/>
                    </a:lnTo>
                    <a:lnTo>
                      <a:pt x="67206" y="96792"/>
                    </a:lnTo>
                    <a:lnTo>
                      <a:pt x="68769" y="94528"/>
                    </a:lnTo>
                    <a:lnTo>
                      <a:pt x="70159" y="91698"/>
                    </a:lnTo>
                    <a:lnTo>
                      <a:pt x="73111" y="90000"/>
                    </a:lnTo>
                    <a:lnTo>
                      <a:pt x="81968" y="87735"/>
                    </a:lnTo>
                    <a:lnTo>
                      <a:pt x="86309" y="86603"/>
                    </a:lnTo>
                    <a:lnTo>
                      <a:pt x="86309" y="84339"/>
                    </a:lnTo>
                    <a:lnTo>
                      <a:pt x="87698" y="82641"/>
                    </a:lnTo>
                    <a:lnTo>
                      <a:pt x="90651" y="80943"/>
                    </a:lnTo>
                    <a:lnTo>
                      <a:pt x="83357" y="76981"/>
                    </a:lnTo>
                    <a:lnTo>
                      <a:pt x="71722" y="74150"/>
                    </a:lnTo>
                    <a:lnTo>
                      <a:pt x="68769" y="73584"/>
                    </a:lnTo>
                    <a:lnTo>
                      <a:pt x="67206" y="72452"/>
                    </a:lnTo>
                    <a:lnTo>
                      <a:pt x="67206" y="69622"/>
                    </a:lnTo>
                    <a:lnTo>
                      <a:pt x="65817" y="63962"/>
                    </a:lnTo>
                    <a:lnTo>
                      <a:pt x="67206" y="58867"/>
                    </a:lnTo>
                    <a:lnTo>
                      <a:pt x="74500" y="53773"/>
                    </a:lnTo>
                    <a:lnTo>
                      <a:pt x="83357" y="49811"/>
                    </a:lnTo>
                    <a:lnTo>
                      <a:pt x="93603" y="45849"/>
                    </a:lnTo>
                    <a:lnTo>
                      <a:pt x="96555" y="44150"/>
                    </a:lnTo>
                    <a:lnTo>
                      <a:pt x="97945" y="41320"/>
                    </a:lnTo>
                    <a:lnTo>
                      <a:pt x="100897" y="39622"/>
                    </a:lnTo>
                    <a:lnTo>
                      <a:pt x="100897" y="37924"/>
                    </a:lnTo>
                    <a:lnTo>
                      <a:pt x="99507" y="35094"/>
                    </a:lnTo>
                    <a:lnTo>
                      <a:pt x="100897" y="32830"/>
                    </a:lnTo>
                    <a:lnTo>
                      <a:pt x="105238" y="30000"/>
                    </a:lnTo>
                    <a:lnTo>
                      <a:pt x="106801" y="27169"/>
                    </a:lnTo>
                    <a:lnTo>
                      <a:pt x="118437" y="26603"/>
                    </a:lnTo>
                    <a:lnTo>
                      <a:pt x="120000" y="26603"/>
                    </a:lnTo>
                    <a:lnTo>
                      <a:pt x="117047" y="23207"/>
                    </a:lnTo>
                    <a:lnTo>
                      <a:pt x="114095" y="20377"/>
                    </a:lnTo>
                    <a:lnTo>
                      <a:pt x="112706" y="16981"/>
                    </a:lnTo>
                    <a:lnTo>
                      <a:pt x="112706" y="13584"/>
                    </a:lnTo>
                    <a:lnTo>
                      <a:pt x="105238" y="11320"/>
                    </a:lnTo>
                    <a:lnTo>
                      <a:pt x="105238" y="8490"/>
                    </a:lnTo>
                    <a:lnTo>
                      <a:pt x="99507" y="5660"/>
                    </a:lnTo>
                    <a:lnTo>
                      <a:pt x="83357" y="2830"/>
                    </a:lnTo>
                    <a:lnTo>
                      <a:pt x="77452" y="0"/>
                    </a:lnTo>
                    <a:lnTo>
                      <a:pt x="74500" y="566"/>
                    </a:lnTo>
                    <a:lnTo>
                      <a:pt x="74500" y="6226"/>
                    </a:ln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86" name="Shape 286"/>
              <p:cNvSpPr/>
              <p:nvPr/>
            </p:nvSpPr>
            <p:spPr>
              <a:xfrm>
                <a:off x="3457" y="632"/>
                <a:ext cx="1069" cy="126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0955" y="7393"/>
                    </a:moveTo>
                    <a:lnTo>
                      <a:pt x="114716" y="5687"/>
                    </a:lnTo>
                    <a:lnTo>
                      <a:pt x="118477" y="2843"/>
                    </a:lnTo>
                    <a:lnTo>
                      <a:pt x="110955" y="1137"/>
                    </a:lnTo>
                    <a:lnTo>
                      <a:pt x="108716" y="568"/>
                    </a:lnTo>
                    <a:lnTo>
                      <a:pt x="107910" y="1706"/>
                    </a:lnTo>
                    <a:lnTo>
                      <a:pt x="105671" y="3981"/>
                    </a:lnTo>
                    <a:lnTo>
                      <a:pt x="104955" y="1137"/>
                    </a:lnTo>
                    <a:lnTo>
                      <a:pt x="104955" y="0"/>
                    </a:lnTo>
                    <a:lnTo>
                      <a:pt x="102626" y="0"/>
                    </a:lnTo>
                    <a:lnTo>
                      <a:pt x="101194" y="0"/>
                    </a:lnTo>
                    <a:lnTo>
                      <a:pt x="101194" y="1706"/>
                    </a:lnTo>
                    <a:lnTo>
                      <a:pt x="101194" y="4549"/>
                    </a:lnTo>
                    <a:lnTo>
                      <a:pt x="98865" y="1706"/>
                    </a:lnTo>
                    <a:lnTo>
                      <a:pt x="95910" y="8530"/>
                    </a:lnTo>
                    <a:lnTo>
                      <a:pt x="95104" y="3412"/>
                    </a:lnTo>
                    <a:lnTo>
                      <a:pt x="92865" y="1706"/>
                    </a:lnTo>
                    <a:lnTo>
                      <a:pt x="90626" y="2843"/>
                    </a:lnTo>
                    <a:lnTo>
                      <a:pt x="86059" y="5687"/>
                    </a:lnTo>
                    <a:lnTo>
                      <a:pt x="85343" y="7962"/>
                    </a:lnTo>
                    <a:lnTo>
                      <a:pt x="86059" y="9668"/>
                    </a:lnTo>
                    <a:lnTo>
                      <a:pt x="80776" y="10236"/>
                    </a:lnTo>
                    <a:lnTo>
                      <a:pt x="79253" y="11374"/>
                    </a:lnTo>
                    <a:lnTo>
                      <a:pt x="78537" y="13080"/>
                    </a:lnTo>
                    <a:lnTo>
                      <a:pt x="76208" y="13649"/>
                    </a:lnTo>
                    <a:lnTo>
                      <a:pt x="73970" y="13649"/>
                    </a:lnTo>
                    <a:lnTo>
                      <a:pt x="72447" y="12511"/>
                    </a:lnTo>
                    <a:lnTo>
                      <a:pt x="70208" y="12511"/>
                    </a:lnTo>
                    <a:lnTo>
                      <a:pt x="67164" y="14786"/>
                    </a:lnTo>
                    <a:lnTo>
                      <a:pt x="64208" y="17630"/>
                    </a:lnTo>
                    <a:lnTo>
                      <a:pt x="61164" y="21042"/>
                    </a:lnTo>
                    <a:lnTo>
                      <a:pt x="61164" y="22748"/>
                    </a:lnTo>
                    <a:lnTo>
                      <a:pt x="62686" y="23317"/>
                    </a:lnTo>
                    <a:lnTo>
                      <a:pt x="59014" y="26587"/>
                    </a:lnTo>
                    <a:lnTo>
                      <a:pt x="57402" y="26161"/>
                    </a:lnTo>
                    <a:lnTo>
                      <a:pt x="57761" y="29715"/>
                    </a:lnTo>
                    <a:lnTo>
                      <a:pt x="55164" y="32417"/>
                    </a:lnTo>
                    <a:lnTo>
                      <a:pt x="53641" y="34123"/>
                    </a:lnTo>
                    <a:lnTo>
                      <a:pt x="52835" y="35829"/>
                    </a:lnTo>
                    <a:lnTo>
                      <a:pt x="54358" y="36966"/>
                    </a:lnTo>
                    <a:lnTo>
                      <a:pt x="51313" y="38104"/>
                    </a:lnTo>
                    <a:lnTo>
                      <a:pt x="50597" y="39810"/>
                    </a:lnTo>
                    <a:lnTo>
                      <a:pt x="48358" y="40947"/>
                    </a:lnTo>
                    <a:lnTo>
                      <a:pt x="46835" y="44360"/>
                    </a:lnTo>
                    <a:lnTo>
                      <a:pt x="42268" y="52890"/>
                    </a:lnTo>
                    <a:lnTo>
                      <a:pt x="40746" y="58009"/>
                    </a:lnTo>
                    <a:lnTo>
                      <a:pt x="39313" y="59715"/>
                    </a:lnTo>
                    <a:lnTo>
                      <a:pt x="35462" y="60284"/>
                    </a:lnTo>
                    <a:lnTo>
                      <a:pt x="36268" y="61990"/>
                    </a:lnTo>
                    <a:lnTo>
                      <a:pt x="36985" y="63127"/>
                    </a:lnTo>
                    <a:lnTo>
                      <a:pt x="35462" y="63696"/>
                    </a:lnTo>
                    <a:lnTo>
                      <a:pt x="30985" y="67677"/>
                    </a:lnTo>
                    <a:lnTo>
                      <a:pt x="28746" y="71658"/>
                    </a:lnTo>
                    <a:lnTo>
                      <a:pt x="27223" y="72796"/>
                    </a:lnTo>
                    <a:lnTo>
                      <a:pt x="26417" y="73364"/>
                    </a:lnTo>
                    <a:lnTo>
                      <a:pt x="23462" y="72796"/>
                    </a:lnTo>
                    <a:lnTo>
                      <a:pt x="21134" y="73364"/>
                    </a:lnTo>
                    <a:lnTo>
                      <a:pt x="20417" y="73933"/>
                    </a:lnTo>
                    <a:lnTo>
                      <a:pt x="19701" y="75639"/>
                    </a:lnTo>
                    <a:lnTo>
                      <a:pt x="16656" y="77345"/>
                    </a:lnTo>
                    <a:lnTo>
                      <a:pt x="13611" y="78483"/>
                    </a:lnTo>
                    <a:lnTo>
                      <a:pt x="11373" y="80189"/>
                    </a:lnTo>
                    <a:lnTo>
                      <a:pt x="8328" y="81327"/>
                    </a:lnTo>
                    <a:lnTo>
                      <a:pt x="6089" y="83033"/>
                    </a:lnTo>
                    <a:lnTo>
                      <a:pt x="4567" y="84739"/>
                    </a:lnTo>
                    <a:lnTo>
                      <a:pt x="2328" y="85308"/>
                    </a:lnTo>
                    <a:lnTo>
                      <a:pt x="1522" y="85876"/>
                    </a:lnTo>
                    <a:lnTo>
                      <a:pt x="1522" y="88720"/>
                    </a:lnTo>
                    <a:lnTo>
                      <a:pt x="805" y="89857"/>
                    </a:lnTo>
                    <a:lnTo>
                      <a:pt x="1522" y="90426"/>
                    </a:lnTo>
                    <a:lnTo>
                      <a:pt x="1522" y="91563"/>
                    </a:lnTo>
                    <a:lnTo>
                      <a:pt x="805" y="92701"/>
                    </a:lnTo>
                    <a:lnTo>
                      <a:pt x="1522" y="93270"/>
                    </a:lnTo>
                    <a:lnTo>
                      <a:pt x="1522" y="94407"/>
                    </a:lnTo>
                    <a:lnTo>
                      <a:pt x="0" y="96113"/>
                    </a:lnTo>
                    <a:lnTo>
                      <a:pt x="1522" y="98388"/>
                    </a:lnTo>
                    <a:lnTo>
                      <a:pt x="3850" y="100094"/>
                    </a:lnTo>
                    <a:lnTo>
                      <a:pt x="805" y="101232"/>
                    </a:lnTo>
                    <a:lnTo>
                      <a:pt x="3044" y="101800"/>
                    </a:lnTo>
                    <a:lnTo>
                      <a:pt x="805" y="105213"/>
                    </a:lnTo>
                    <a:lnTo>
                      <a:pt x="4567" y="104075"/>
                    </a:lnTo>
                    <a:lnTo>
                      <a:pt x="4567" y="105213"/>
                    </a:lnTo>
                    <a:lnTo>
                      <a:pt x="3850" y="105781"/>
                    </a:lnTo>
                    <a:lnTo>
                      <a:pt x="1522" y="107488"/>
                    </a:lnTo>
                    <a:lnTo>
                      <a:pt x="1522" y="109763"/>
                    </a:lnTo>
                    <a:lnTo>
                      <a:pt x="3850" y="109763"/>
                    </a:lnTo>
                    <a:lnTo>
                      <a:pt x="5283" y="110331"/>
                    </a:lnTo>
                    <a:lnTo>
                      <a:pt x="5283" y="111469"/>
                    </a:lnTo>
                    <a:lnTo>
                      <a:pt x="3044" y="112606"/>
                    </a:lnTo>
                    <a:lnTo>
                      <a:pt x="1522" y="112606"/>
                    </a:lnTo>
                    <a:lnTo>
                      <a:pt x="805" y="113175"/>
                    </a:lnTo>
                    <a:lnTo>
                      <a:pt x="2328" y="114881"/>
                    </a:lnTo>
                    <a:lnTo>
                      <a:pt x="4567" y="116018"/>
                    </a:lnTo>
                    <a:lnTo>
                      <a:pt x="6805" y="117725"/>
                    </a:lnTo>
                    <a:lnTo>
                      <a:pt x="10567" y="118293"/>
                    </a:lnTo>
                    <a:lnTo>
                      <a:pt x="9134" y="120000"/>
                    </a:lnTo>
                    <a:lnTo>
                      <a:pt x="15850" y="120000"/>
                    </a:lnTo>
                    <a:lnTo>
                      <a:pt x="21134" y="118293"/>
                    </a:lnTo>
                    <a:lnTo>
                      <a:pt x="24895" y="115450"/>
                    </a:lnTo>
                    <a:lnTo>
                      <a:pt x="27940" y="112037"/>
                    </a:lnTo>
                    <a:lnTo>
                      <a:pt x="29462" y="112606"/>
                    </a:lnTo>
                    <a:lnTo>
                      <a:pt x="30985" y="112037"/>
                    </a:lnTo>
                    <a:lnTo>
                      <a:pt x="32507" y="109763"/>
                    </a:lnTo>
                    <a:lnTo>
                      <a:pt x="32507" y="107488"/>
                    </a:lnTo>
                    <a:lnTo>
                      <a:pt x="34746" y="107488"/>
                    </a:lnTo>
                    <a:lnTo>
                      <a:pt x="35462" y="108625"/>
                    </a:lnTo>
                    <a:lnTo>
                      <a:pt x="36268" y="110900"/>
                    </a:lnTo>
                    <a:lnTo>
                      <a:pt x="37791" y="113175"/>
                    </a:lnTo>
                    <a:lnTo>
                      <a:pt x="39313" y="112606"/>
                    </a:lnTo>
                    <a:lnTo>
                      <a:pt x="40746" y="105781"/>
                    </a:lnTo>
                    <a:lnTo>
                      <a:pt x="43791" y="103507"/>
                    </a:lnTo>
                    <a:lnTo>
                      <a:pt x="43791" y="97251"/>
                    </a:lnTo>
                    <a:lnTo>
                      <a:pt x="46029" y="94407"/>
                    </a:lnTo>
                    <a:lnTo>
                      <a:pt x="46029" y="91563"/>
                    </a:lnTo>
                    <a:lnTo>
                      <a:pt x="42268" y="88720"/>
                    </a:lnTo>
                    <a:lnTo>
                      <a:pt x="42268" y="83033"/>
                    </a:lnTo>
                    <a:lnTo>
                      <a:pt x="40746" y="74502"/>
                    </a:lnTo>
                    <a:lnTo>
                      <a:pt x="43791" y="69383"/>
                    </a:lnTo>
                    <a:lnTo>
                      <a:pt x="50597" y="68815"/>
                    </a:lnTo>
                    <a:lnTo>
                      <a:pt x="52119" y="64834"/>
                    </a:lnTo>
                    <a:lnTo>
                      <a:pt x="48358" y="63127"/>
                    </a:lnTo>
                    <a:lnTo>
                      <a:pt x="52835" y="57440"/>
                    </a:lnTo>
                    <a:lnTo>
                      <a:pt x="52835" y="50616"/>
                    </a:lnTo>
                    <a:lnTo>
                      <a:pt x="56597" y="48909"/>
                    </a:lnTo>
                    <a:lnTo>
                      <a:pt x="56597" y="44360"/>
                    </a:lnTo>
                    <a:lnTo>
                      <a:pt x="61880" y="40379"/>
                    </a:lnTo>
                    <a:lnTo>
                      <a:pt x="61164" y="37535"/>
                    </a:lnTo>
                    <a:lnTo>
                      <a:pt x="61164" y="34123"/>
                    </a:lnTo>
                    <a:lnTo>
                      <a:pt x="64208" y="31279"/>
                    </a:lnTo>
                    <a:lnTo>
                      <a:pt x="67970" y="31279"/>
                    </a:lnTo>
                    <a:lnTo>
                      <a:pt x="69492" y="27298"/>
                    </a:lnTo>
                    <a:lnTo>
                      <a:pt x="76208" y="28436"/>
                    </a:lnTo>
                    <a:lnTo>
                      <a:pt x="76208" y="22748"/>
                    </a:lnTo>
                    <a:lnTo>
                      <a:pt x="77731" y="22180"/>
                    </a:lnTo>
                    <a:lnTo>
                      <a:pt x="76208" y="21042"/>
                    </a:lnTo>
                    <a:lnTo>
                      <a:pt x="80059" y="19336"/>
                    </a:lnTo>
                    <a:lnTo>
                      <a:pt x="89104" y="22748"/>
                    </a:lnTo>
                    <a:lnTo>
                      <a:pt x="92865" y="21611"/>
                    </a:lnTo>
                    <a:lnTo>
                      <a:pt x="98149" y="22748"/>
                    </a:lnTo>
                    <a:lnTo>
                      <a:pt x="99671" y="17630"/>
                    </a:lnTo>
                    <a:lnTo>
                      <a:pt x="99671" y="12511"/>
                    </a:lnTo>
                    <a:lnTo>
                      <a:pt x="102626" y="9668"/>
                    </a:lnTo>
                    <a:lnTo>
                      <a:pt x="107194" y="9668"/>
                    </a:lnTo>
                    <a:lnTo>
                      <a:pt x="113194" y="11943"/>
                    </a:lnTo>
                    <a:lnTo>
                      <a:pt x="114716" y="14786"/>
                    </a:lnTo>
                    <a:lnTo>
                      <a:pt x="116955" y="12511"/>
                    </a:lnTo>
                    <a:lnTo>
                      <a:pt x="120000" y="10236"/>
                    </a:lnTo>
                    <a:lnTo>
                      <a:pt x="120000" y="8530"/>
                    </a:lnTo>
                    <a:lnTo>
                      <a:pt x="110955" y="7393"/>
                    </a:ln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87" name="Shape 287"/>
              <p:cNvSpPr/>
              <p:nvPr/>
            </p:nvSpPr>
            <p:spPr>
              <a:xfrm>
                <a:off x="4780" y="1645"/>
                <a:ext cx="139" cy="19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4528" y="0"/>
                    </a:moveTo>
                    <a:lnTo>
                      <a:pt x="120000" y="104415"/>
                    </a:lnTo>
                    <a:lnTo>
                      <a:pt x="0" y="119999"/>
                    </a:lnTo>
                  </a:path>
                </a:pathLst>
              </a:cu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88" name="Shape 288"/>
              <p:cNvSpPr/>
              <p:nvPr/>
            </p:nvSpPr>
            <p:spPr>
              <a:xfrm>
                <a:off x="4394" y="3175"/>
                <a:ext cx="137" cy="14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9411" y="0"/>
                    </a:moveTo>
                    <a:lnTo>
                      <a:pt x="120000" y="41408"/>
                    </a:lnTo>
                    <a:lnTo>
                      <a:pt x="117352" y="72676"/>
                    </a:lnTo>
                    <a:lnTo>
                      <a:pt x="82941" y="70985"/>
                    </a:lnTo>
                    <a:lnTo>
                      <a:pt x="65294" y="120000"/>
                    </a:lnTo>
                    <a:lnTo>
                      <a:pt x="3529" y="82816"/>
                    </a:lnTo>
                    <a:lnTo>
                      <a:pt x="0" y="49014"/>
                    </a:lnTo>
                    <a:lnTo>
                      <a:pt x="8823" y="32112"/>
                    </a:lnTo>
                    <a:lnTo>
                      <a:pt x="33529" y="14366"/>
                    </a:lnTo>
                    <a:lnTo>
                      <a:pt x="49411" y="0"/>
                    </a:ln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89" name="Shape 289"/>
              <p:cNvSpPr/>
              <p:nvPr/>
            </p:nvSpPr>
            <p:spPr>
              <a:xfrm>
                <a:off x="4529" y="3183"/>
                <a:ext cx="107" cy="1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64545"/>
                    </a:moveTo>
                    <a:lnTo>
                      <a:pt x="38490" y="90000"/>
                    </a:lnTo>
                    <a:lnTo>
                      <a:pt x="48679" y="120000"/>
                    </a:lnTo>
                    <a:lnTo>
                      <a:pt x="72452" y="95454"/>
                    </a:lnTo>
                    <a:lnTo>
                      <a:pt x="107547" y="90000"/>
                    </a:lnTo>
                    <a:lnTo>
                      <a:pt x="120000" y="48181"/>
                    </a:lnTo>
                    <a:lnTo>
                      <a:pt x="93962" y="42727"/>
                    </a:lnTo>
                    <a:lnTo>
                      <a:pt x="53207" y="0"/>
                    </a:lnTo>
                    <a:lnTo>
                      <a:pt x="26037" y="35454"/>
                    </a:lnTo>
                    <a:lnTo>
                      <a:pt x="2264" y="32727"/>
                    </a:lnTo>
                    <a:lnTo>
                      <a:pt x="0" y="64545"/>
                    </a:ln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90" name="Shape 290"/>
              <p:cNvSpPr/>
              <p:nvPr/>
            </p:nvSpPr>
            <p:spPr>
              <a:xfrm>
                <a:off x="3687" y="2874"/>
                <a:ext cx="34" cy="23"/>
              </a:xfrm>
              <a:prstGeom prst="ellipse">
                <a:avLst/>
              </a:prstGeom>
              <a:solidFill>
                <a:srgbClr val="A5A5A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20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sp>
          <p:nvSpPr>
            <p:cNvPr id="291" name="Shape 291"/>
            <p:cNvSpPr/>
            <p:nvPr/>
          </p:nvSpPr>
          <p:spPr>
            <a:xfrm>
              <a:off x="5447" y="3785"/>
              <a:ext cx="218" cy="13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72648"/>
                  </a:moveTo>
                  <a:lnTo>
                    <a:pt x="10519" y="110918"/>
                  </a:lnTo>
                  <a:lnTo>
                    <a:pt x="38181" y="120000"/>
                  </a:lnTo>
                  <a:lnTo>
                    <a:pt x="70129" y="98594"/>
                  </a:lnTo>
                  <a:lnTo>
                    <a:pt x="73636" y="84324"/>
                  </a:lnTo>
                  <a:lnTo>
                    <a:pt x="95454" y="84324"/>
                  </a:lnTo>
                  <a:lnTo>
                    <a:pt x="81038" y="53189"/>
                  </a:lnTo>
                  <a:lnTo>
                    <a:pt x="120000" y="18162"/>
                  </a:lnTo>
                  <a:lnTo>
                    <a:pt x="102467" y="0"/>
                  </a:lnTo>
                  <a:lnTo>
                    <a:pt x="67792" y="33081"/>
                  </a:lnTo>
                  <a:lnTo>
                    <a:pt x="34285" y="40864"/>
                  </a:lnTo>
                  <a:lnTo>
                    <a:pt x="31558" y="64216"/>
                  </a:lnTo>
                  <a:lnTo>
                    <a:pt x="17142" y="62270"/>
                  </a:lnTo>
                  <a:lnTo>
                    <a:pt x="9740" y="74594"/>
                  </a:lnTo>
                  <a:lnTo>
                    <a:pt x="0" y="72648"/>
                  </a:lnTo>
                  <a:close/>
                </a:path>
              </a:pathLst>
            </a:custGeom>
            <a:solidFill>
              <a:srgbClr val="A5A5A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292" name="Shape 292"/>
          <p:cNvGrpSpPr/>
          <p:nvPr/>
        </p:nvGrpSpPr>
        <p:grpSpPr>
          <a:xfrm>
            <a:off x="8602664" y="2454275"/>
            <a:ext cx="1863725" cy="1225550"/>
            <a:chOff x="6097128" y="2689412"/>
            <a:chExt cx="1863532" cy="1226372"/>
          </a:xfrm>
        </p:grpSpPr>
        <p:sp>
          <p:nvSpPr>
            <p:cNvPr id="293" name="Shape 293"/>
            <p:cNvSpPr/>
            <p:nvPr/>
          </p:nvSpPr>
          <p:spPr>
            <a:xfrm>
              <a:off x="6097128" y="2689412"/>
              <a:ext cx="1863532" cy="1226372"/>
            </a:xfrm>
            <a:prstGeom prst="wedgeRectCallout">
              <a:avLst>
                <a:gd name="adj1" fmla="val -87527"/>
                <a:gd name="adj2" fmla="val 75053"/>
              </a:avLst>
            </a:prstGeom>
            <a:solidFill>
              <a:schemeClr val="lt1"/>
            </a:solidFill>
            <a:ln w="9525" cap="flat" cmpd="sng">
              <a:solidFill>
                <a:srgbClr val="B2B2B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pic>
          <p:nvPicPr>
            <p:cNvPr id="294" name="Shape 29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185646" y="2821097"/>
              <a:ext cx="1563337" cy="976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5" name="Shape 295"/>
          <p:cNvGrpSpPr/>
          <p:nvPr/>
        </p:nvGrpSpPr>
        <p:grpSpPr>
          <a:xfrm>
            <a:off x="8612189" y="636588"/>
            <a:ext cx="1863725" cy="1225550"/>
            <a:chOff x="5883768" y="636494"/>
            <a:chExt cx="1863532" cy="1226372"/>
          </a:xfrm>
        </p:grpSpPr>
        <p:sp>
          <p:nvSpPr>
            <p:cNvPr id="296" name="Shape 296"/>
            <p:cNvSpPr/>
            <p:nvPr/>
          </p:nvSpPr>
          <p:spPr>
            <a:xfrm>
              <a:off x="5883768" y="636494"/>
              <a:ext cx="1863532" cy="1226372"/>
            </a:xfrm>
            <a:prstGeom prst="wedgeRectCallout">
              <a:avLst>
                <a:gd name="adj1" fmla="val -114064"/>
                <a:gd name="adj2" fmla="val -2086"/>
              </a:avLst>
            </a:prstGeom>
            <a:solidFill>
              <a:schemeClr val="lt1"/>
            </a:solidFill>
            <a:ln w="9525" cap="flat" cmpd="sng">
              <a:solidFill>
                <a:srgbClr val="B2B2B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pic>
          <p:nvPicPr>
            <p:cNvPr id="297" name="Shape 297"/>
            <p:cNvPicPr preferRelativeResize="0"/>
            <p:nvPr/>
          </p:nvPicPr>
          <p:blipFill rotWithShape="1">
            <a:blip r:embed="rId4">
              <a:alphaModFix/>
            </a:blip>
            <a:srcRect t="8325" b="14249"/>
            <a:stretch/>
          </p:blipFill>
          <p:spPr>
            <a:xfrm>
              <a:off x="5916706" y="656216"/>
              <a:ext cx="1721223" cy="10009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8" name="Shape 298"/>
          <p:cNvGrpSpPr/>
          <p:nvPr/>
        </p:nvGrpSpPr>
        <p:grpSpPr>
          <a:xfrm>
            <a:off x="5327651" y="5481639"/>
            <a:ext cx="1863725" cy="1227137"/>
            <a:chOff x="6131194" y="4078941"/>
            <a:chExt cx="1863532" cy="1226372"/>
          </a:xfrm>
        </p:grpSpPr>
        <p:sp>
          <p:nvSpPr>
            <p:cNvPr id="299" name="Shape 299"/>
            <p:cNvSpPr/>
            <p:nvPr/>
          </p:nvSpPr>
          <p:spPr>
            <a:xfrm>
              <a:off x="6131194" y="4078941"/>
              <a:ext cx="1863532" cy="1226372"/>
            </a:xfrm>
            <a:prstGeom prst="wedgeRectCallout">
              <a:avLst>
                <a:gd name="adj1" fmla="val 60454"/>
                <a:gd name="adj2" fmla="val -22630"/>
              </a:avLst>
            </a:prstGeom>
            <a:solidFill>
              <a:schemeClr val="lt1"/>
            </a:solidFill>
            <a:ln w="9525" cap="flat" cmpd="sng">
              <a:solidFill>
                <a:srgbClr val="B2B2B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pic>
          <p:nvPicPr>
            <p:cNvPr id="300" name="Shape 300"/>
            <p:cNvPicPr preferRelativeResize="0"/>
            <p:nvPr/>
          </p:nvPicPr>
          <p:blipFill rotWithShape="1">
            <a:blip r:embed="rId5">
              <a:alphaModFix/>
            </a:blip>
            <a:srcRect t="5315"/>
            <a:stretch/>
          </p:blipFill>
          <p:spPr>
            <a:xfrm>
              <a:off x="6228679" y="4184729"/>
              <a:ext cx="1663340" cy="9681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1" name="Shape 301"/>
          <p:cNvGrpSpPr/>
          <p:nvPr/>
        </p:nvGrpSpPr>
        <p:grpSpPr>
          <a:xfrm>
            <a:off x="1797051" y="1343025"/>
            <a:ext cx="2193925" cy="1411288"/>
            <a:chOff x="894037" y="2983450"/>
            <a:chExt cx="1863532" cy="1226372"/>
          </a:xfrm>
        </p:grpSpPr>
        <p:sp>
          <p:nvSpPr>
            <p:cNvPr id="302" name="Shape 302"/>
            <p:cNvSpPr/>
            <p:nvPr/>
          </p:nvSpPr>
          <p:spPr>
            <a:xfrm>
              <a:off x="894037" y="2983450"/>
              <a:ext cx="1863532" cy="1226372"/>
            </a:xfrm>
            <a:prstGeom prst="wedgeRectCallout">
              <a:avLst>
                <a:gd name="adj1" fmla="val 117986"/>
                <a:gd name="adj2" fmla="val 44574"/>
              </a:avLst>
            </a:prstGeom>
            <a:solidFill>
              <a:schemeClr val="lt1"/>
            </a:solidFill>
            <a:ln w="9525" cap="flat" cmpd="sng">
              <a:solidFill>
                <a:srgbClr val="B2B2B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pic>
          <p:nvPicPr>
            <p:cNvPr id="303" name="Shape 30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57430" y="3039189"/>
              <a:ext cx="1765258" cy="112401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4" name="Shape 304"/>
          <p:cNvGrpSpPr/>
          <p:nvPr/>
        </p:nvGrpSpPr>
        <p:grpSpPr>
          <a:xfrm>
            <a:off x="2265363" y="2911475"/>
            <a:ext cx="1954212" cy="1422400"/>
            <a:chOff x="2584781" y="1748114"/>
            <a:chExt cx="1863532" cy="1226372"/>
          </a:xfrm>
        </p:grpSpPr>
        <p:sp>
          <p:nvSpPr>
            <p:cNvPr id="305" name="Shape 305"/>
            <p:cNvSpPr/>
            <p:nvPr/>
          </p:nvSpPr>
          <p:spPr>
            <a:xfrm>
              <a:off x="2584781" y="1748114"/>
              <a:ext cx="1863532" cy="1226372"/>
            </a:xfrm>
            <a:prstGeom prst="wedgeRectCallout">
              <a:avLst>
                <a:gd name="adj1" fmla="val 148199"/>
                <a:gd name="adj2" fmla="val -7583"/>
              </a:avLst>
            </a:prstGeom>
            <a:solidFill>
              <a:schemeClr val="lt1"/>
            </a:solidFill>
            <a:ln w="9525" cap="flat" cmpd="sng">
              <a:solidFill>
                <a:srgbClr val="B2B2B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pic>
          <p:nvPicPr>
            <p:cNvPr id="306" name="Shape 30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710927" y="1778984"/>
              <a:ext cx="1484555" cy="115631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7" name="Shape 307"/>
          <p:cNvGrpSpPr/>
          <p:nvPr/>
        </p:nvGrpSpPr>
        <p:grpSpPr>
          <a:xfrm>
            <a:off x="4257676" y="1885950"/>
            <a:ext cx="2060575" cy="1479550"/>
            <a:chOff x="2088136" y="4279278"/>
            <a:chExt cx="1863532" cy="1226372"/>
          </a:xfrm>
        </p:grpSpPr>
        <p:sp>
          <p:nvSpPr>
            <p:cNvPr id="308" name="Shape 308"/>
            <p:cNvSpPr/>
            <p:nvPr/>
          </p:nvSpPr>
          <p:spPr>
            <a:xfrm>
              <a:off x="2088136" y="4279278"/>
              <a:ext cx="1863532" cy="1226372"/>
            </a:xfrm>
            <a:prstGeom prst="wedgeRectCallout">
              <a:avLst>
                <a:gd name="adj1" fmla="val 20642"/>
                <a:gd name="adj2" fmla="val 77811"/>
              </a:avLst>
            </a:prstGeom>
            <a:solidFill>
              <a:schemeClr val="lt1"/>
            </a:solidFill>
            <a:ln w="9525" cap="flat" cmpd="sng">
              <a:solidFill>
                <a:srgbClr val="B2B2B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pic>
          <p:nvPicPr>
            <p:cNvPr id="309" name="Shape 30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140770" y="4430985"/>
              <a:ext cx="1767046" cy="94784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0" name="Shape 310"/>
          <p:cNvGrpSpPr/>
          <p:nvPr/>
        </p:nvGrpSpPr>
        <p:grpSpPr>
          <a:xfrm>
            <a:off x="2478088" y="4721226"/>
            <a:ext cx="1863725" cy="1227138"/>
            <a:chOff x="570355" y="5067281"/>
            <a:chExt cx="1863532" cy="1226372"/>
          </a:xfrm>
        </p:grpSpPr>
        <p:sp>
          <p:nvSpPr>
            <p:cNvPr id="311" name="Shape 311"/>
            <p:cNvSpPr/>
            <p:nvPr/>
          </p:nvSpPr>
          <p:spPr>
            <a:xfrm>
              <a:off x="570355" y="5067281"/>
              <a:ext cx="1863532" cy="1226372"/>
            </a:xfrm>
            <a:prstGeom prst="wedgeRectCallout">
              <a:avLst>
                <a:gd name="adj1" fmla="val 65499"/>
                <a:gd name="adj2" fmla="val -24142"/>
              </a:avLst>
            </a:prstGeom>
            <a:solidFill>
              <a:schemeClr val="lt1"/>
            </a:solidFill>
            <a:ln w="9525" cap="flat" cmpd="sng">
              <a:solidFill>
                <a:srgbClr val="B2B2B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pic>
          <p:nvPicPr>
            <p:cNvPr id="312" name="Shape 31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9097" y="5155705"/>
              <a:ext cx="1730363" cy="109285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3" name="Shape 313"/>
          <p:cNvGrpSpPr/>
          <p:nvPr/>
        </p:nvGrpSpPr>
        <p:grpSpPr>
          <a:xfrm>
            <a:off x="5343526" y="4016375"/>
            <a:ext cx="1863725" cy="1227138"/>
            <a:chOff x="4716594" y="2169451"/>
            <a:chExt cx="1863532" cy="1226372"/>
          </a:xfrm>
        </p:grpSpPr>
        <p:sp>
          <p:nvSpPr>
            <p:cNvPr id="314" name="Shape 314"/>
            <p:cNvSpPr/>
            <p:nvPr/>
          </p:nvSpPr>
          <p:spPr>
            <a:xfrm>
              <a:off x="4716594" y="2169451"/>
              <a:ext cx="1863532" cy="1226372"/>
            </a:xfrm>
            <a:prstGeom prst="wedgeRectCallout">
              <a:avLst>
                <a:gd name="adj1" fmla="val 60291"/>
                <a:gd name="adj2" fmla="val -38068"/>
              </a:avLst>
            </a:prstGeom>
            <a:solidFill>
              <a:schemeClr val="lt1"/>
            </a:solidFill>
            <a:ln w="9525" cap="flat" cmpd="sng">
              <a:solidFill>
                <a:srgbClr val="B2B2B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pic>
          <p:nvPicPr>
            <p:cNvPr id="315" name="Shape 315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851699" y="2220841"/>
              <a:ext cx="1592131" cy="11372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6" name="Shape 316"/>
          <p:cNvGrpSpPr/>
          <p:nvPr/>
        </p:nvGrpSpPr>
        <p:grpSpPr>
          <a:xfrm>
            <a:off x="8612189" y="3927475"/>
            <a:ext cx="1863725" cy="1227138"/>
            <a:chOff x="5587964" y="3342034"/>
            <a:chExt cx="1863532" cy="1226372"/>
          </a:xfrm>
        </p:grpSpPr>
        <p:sp>
          <p:nvSpPr>
            <p:cNvPr id="317" name="Shape 317"/>
            <p:cNvSpPr/>
            <p:nvPr/>
          </p:nvSpPr>
          <p:spPr>
            <a:xfrm>
              <a:off x="5587964" y="3342034"/>
              <a:ext cx="1863532" cy="1226372"/>
            </a:xfrm>
            <a:prstGeom prst="wedgeRectCallout">
              <a:avLst>
                <a:gd name="adj1" fmla="val -59601"/>
                <a:gd name="adj2" fmla="val -36915"/>
              </a:avLst>
            </a:prstGeom>
            <a:solidFill>
              <a:schemeClr val="lt1"/>
            </a:solidFill>
            <a:ln w="9525" cap="flat" cmpd="sng">
              <a:solidFill>
                <a:srgbClr val="B2B2B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pic>
          <p:nvPicPr>
            <p:cNvPr id="318" name="Shape 318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673914" y="3445546"/>
              <a:ext cx="1765590" cy="101887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9" name="Shape 319"/>
          <p:cNvSpPr/>
          <p:nvPr/>
        </p:nvSpPr>
        <p:spPr>
          <a:xfrm>
            <a:off x="4527550" y="193675"/>
            <a:ext cx="1862138" cy="1225550"/>
          </a:xfrm>
          <a:prstGeom prst="wedgeRectCallout">
            <a:avLst>
              <a:gd name="adj1" fmla="val 55321"/>
              <a:gd name="adj2" fmla="val 137102"/>
            </a:avLst>
          </a:prstGeom>
          <a:solidFill>
            <a:schemeClr val="lt1"/>
          </a:solidFill>
          <a:ln w="9525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20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0" name="Shape 320"/>
          <p:cNvSpPr/>
          <p:nvPr/>
        </p:nvSpPr>
        <p:spPr>
          <a:xfrm>
            <a:off x="8139114" y="5456238"/>
            <a:ext cx="1863725" cy="1225550"/>
          </a:xfrm>
          <a:prstGeom prst="wedgeRectCallout">
            <a:avLst>
              <a:gd name="adj1" fmla="val -21823"/>
              <a:gd name="adj2" fmla="val -77898"/>
            </a:avLst>
          </a:prstGeom>
          <a:solidFill>
            <a:schemeClr val="lt1"/>
          </a:solidFill>
          <a:ln w="9525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20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21" name="Shape 3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251825" y="5451476"/>
            <a:ext cx="1765300" cy="1135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Shape 32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638675" y="220663"/>
            <a:ext cx="1582738" cy="118745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Shape 323"/>
          <p:cNvSpPr/>
          <p:nvPr/>
        </p:nvSpPr>
        <p:spPr>
          <a:xfrm>
            <a:off x="6572251" y="1296989"/>
            <a:ext cx="1863725" cy="1227137"/>
          </a:xfrm>
          <a:prstGeom prst="wedgeRectCallout">
            <a:avLst>
              <a:gd name="adj1" fmla="val 16303"/>
              <a:gd name="adj2" fmla="val 107457"/>
            </a:avLst>
          </a:prstGeom>
          <a:solidFill>
            <a:schemeClr val="lt1"/>
          </a:solidFill>
          <a:ln w="9525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20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24" name="Shape 32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651625" y="1287464"/>
            <a:ext cx="1728788" cy="1165225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Shape 325"/>
          <p:cNvSpPr/>
          <p:nvPr/>
        </p:nvSpPr>
        <p:spPr>
          <a:xfrm rot="-1968929">
            <a:off x="407045" y="516757"/>
            <a:ext cx="4277922" cy="593968"/>
          </a:xfrm>
          <a:prstGeom prst="rect">
            <a:avLst/>
          </a:prstGeom>
          <a:solidFill>
            <a:srgbClr val="06569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2400" b="1" i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18 November</a:t>
            </a:r>
            <a:endParaRPr sz="2400" b="1" i="1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6" name="Shape 326"/>
          <p:cNvSpPr txBox="1"/>
          <p:nvPr/>
        </p:nvSpPr>
        <p:spPr>
          <a:xfrm>
            <a:off x="10282240" y="6541180"/>
            <a:ext cx="461963" cy="28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z="12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pPr>
                <a:spcBef>
                  <a:spcPts val="0"/>
                </a:spcBef>
                <a:spcAft>
                  <a:spcPts val="0"/>
                </a:spcAft>
              </a:pPr>
              <a:t>21</a:t>
            </a:fld>
            <a:endParaRPr sz="12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623260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1847851" y="1079500"/>
            <a:ext cx="8526463" cy="51625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8333"/>
              </a:lnSpc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Any questions?</a:t>
            </a:r>
            <a:endParaRPr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33" name="Shape 333"/>
          <p:cNvSpPr txBox="1">
            <a:spLocks noGrp="1"/>
          </p:cNvSpPr>
          <p:nvPr>
            <p:ph type="sldNum" idx="12"/>
          </p:nvPr>
        </p:nvSpPr>
        <p:spPr>
          <a:xfrm>
            <a:off x="10106026" y="6564313"/>
            <a:ext cx="461963" cy="28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z="12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pPr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22</a:t>
            </a:fld>
            <a:endParaRPr sz="12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34" name="Shape 334" descr="C:\Users\serosa\AppData\Local\Microsoft\Windows\Temporary Internet Files\Content.IE5\2ZRN85JG\MC900442072[1].wm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55946" y="2069452"/>
            <a:ext cx="4680108" cy="334073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28FC462-29B8-A040-A334-EBF58A570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Thank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40797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0567E-5E8F-47A5-90DF-8BFEB1A71525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930BE94-657C-2A40-9281-9ED745D5C376}"/>
              </a:ext>
            </a:extLst>
          </p:cNvPr>
          <p:cNvSpPr txBox="1">
            <a:spLocks/>
          </p:cNvSpPr>
          <p:nvPr/>
        </p:nvSpPr>
        <p:spPr>
          <a:xfrm>
            <a:off x="584400" y="4472414"/>
            <a:ext cx="10972800" cy="194181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itchFamily="34" charset="0"/>
              </a:defRPr>
            </a:lvl5pPr>
            <a:lvl6pPr marL="457178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itchFamily="34" charset="0"/>
              </a:defRPr>
            </a:lvl6pPr>
            <a:lvl7pPr marL="914354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itchFamily="34" charset="0"/>
              </a:defRPr>
            </a:lvl7pPr>
            <a:lvl8pPr marL="1371532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itchFamily="34" charset="0"/>
              </a:defRPr>
            </a:lvl8pPr>
            <a:lvl9pPr marL="1828709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itchFamily="34" charset="0"/>
              </a:defRPr>
            </a:lvl9pPr>
          </a:lstStyle>
          <a:p>
            <a:r>
              <a:rPr lang="en-GB" kern="0" dirty="0"/>
              <a:t>Acknowledgements</a:t>
            </a:r>
            <a:br>
              <a:rPr lang="en-GB" kern="0" dirty="0"/>
            </a:br>
            <a:br>
              <a:rPr lang="en-GB" sz="1100" kern="0" dirty="0"/>
            </a:br>
            <a:r>
              <a:rPr lang="en-GB" sz="1100" kern="0" dirty="0"/>
              <a:t>The creation of this training material was commissioned in 2011 by ECDC to the department of Public Health Sciences of the Karolinska </a:t>
            </a:r>
            <a:r>
              <a:rPr lang="en-GB" sz="1100" kern="0" dirty="0" err="1"/>
              <a:t>Institutet</a:t>
            </a:r>
            <a:r>
              <a:rPr lang="en-GB" sz="1100" kern="0" dirty="0"/>
              <a:t> (SE) with the direct involvement of </a:t>
            </a:r>
            <a:r>
              <a:rPr lang="en-GB" sz="1100" kern="0" dirty="0" err="1"/>
              <a:t>Senia</a:t>
            </a:r>
            <a:r>
              <a:rPr lang="en-GB" sz="1100" kern="0" dirty="0"/>
              <a:t> Rosales, Erika Anne-Marie </a:t>
            </a:r>
            <a:r>
              <a:rPr lang="en-GB" sz="1100" kern="0" dirty="0" err="1"/>
              <a:t>Saliba</a:t>
            </a:r>
            <a:r>
              <a:rPr lang="en-GB" sz="1100" kern="0" dirty="0"/>
              <a:t>, </a:t>
            </a:r>
            <a:r>
              <a:rPr lang="en-GB" sz="1100" kern="0" dirty="0" err="1"/>
              <a:t>Charlotta</a:t>
            </a:r>
            <a:r>
              <a:rPr lang="en-GB" sz="1100" kern="0" dirty="0"/>
              <a:t> Zacharias and Cecilia </a:t>
            </a:r>
            <a:r>
              <a:rPr lang="en-GB" sz="1100" kern="0" dirty="0" err="1"/>
              <a:t>Stålsby</a:t>
            </a:r>
            <a:r>
              <a:rPr lang="en-GB" sz="1100" kern="0" dirty="0"/>
              <a:t> </a:t>
            </a:r>
            <a:r>
              <a:rPr lang="en-GB" sz="1100" kern="0" dirty="0" err="1"/>
              <a:t>Lundborg</a:t>
            </a:r>
            <a:r>
              <a:rPr lang="en-GB" sz="1100" kern="0" dirty="0"/>
              <a:t>. </a:t>
            </a:r>
            <a:br>
              <a:rPr lang="en-GB" sz="1100" kern="0" dirty="0"/>
            </a:br>
            <a:br>
              <a:rPr lang="en-GB" sz="1100" kern="0" dirty="0"/>
            </a:br>
            <a:r>
              <a:rPr lang="en-GB" sz="1100" kern="0" dirty="0"/>
              <a:t>The revision and update of this training material was commissioned in 2017 by ECDC to Transmissible (NL)</a:t>
            </a:r>
            <a:br>
              <a:rPr lang="en-GB" sz="1100" kern="0" dirty="0"/>
            </a:br>
            <a:r>
              <a:rPr lang="en-GB" sz="1100" kern="0" dirty="0"/>
              <a:t>with the direct involvement of Anja Schreijer, Remco Schrijver, Marita van der Laar and Arnold Bosman.</a:t>
            </a:r>
          </a:p>
        </p:txBody>
      </p:sp>
    </p:spTree>
    <p:extLst>
      <p:ext uri="{BB962C8B-B14F-4D97-AF65-F5344CB8AC3E}">
        <p14:creationId xmlns:p14="http://schemas.microsoft.com/office/powerpoint/2010/main" val="766307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EB35C32-0D0B-4411-9F48-053B08CF1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About</a:t>
            </a:r>
            <a:r>
              <a:rPr lang="nl-NL" dirty="0"/>
              <a:t> EAAD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0567E-5E8F-47A5-90DF-8BFEB1A715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3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431802" y="716429"/>
            <a:ext cx="9905206" cy="51625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69AE23"/>
              </a:buClr>
              <a:buSzPts val="2640"/>
            </a:pPr>
            <a:r>
              <a:rPr lang="en-GB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- Marked across Europe on November 18th</a:t>
            </a:r>
            <a:endParaRPr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>
              <a:lnSpc>
                <a:spcPct val="108333"/>
              </a:lnSpc>
              <a:spcBef>
                <a:spcPts val="900"/>
              </a:spcBef>
              <a:spcAft>
                <a:spcPts val="0"/>
              </a:spcAft>
              <a:buClr>
                <a:srgbClr val="69AE23"/>
              </a:buClr>
              <a:buSzPts val="2640"/>
            </a:pPr>
            <a:r>
              <a:rPr lang="en-GB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- Builds on successful national campaigns to:</a:t>
            </a:r>
            <a:endParaRPr dirty="0"/>
          </a:p>
          <a:p>
            <a:pPr marL="800100" lvl="1" indent="-354013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69AE23"/>
              </a:buClr>
              <a:buSzPts val="2200"/>
              <a:buFont typeface="Courier New"/>
              <a:buChar char="o"/>
            </a:pPr>
            <a:r>
              <a:rPr lang="en-GB" sz="20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Raise awareness about the threat of antibiotic resistance to human health</a:t>
            </a:r>
            <a:endParaRPr dirty="0"/>
          </a:p>
          <a:p>
            <a:pPr marL="800100" lvl="1" indent="-354013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69AE23"/>
              </a:buClr>
              <a:buSzPts val="2200"/>
              <a:buFont typeface="Courier New"/>
              <a:buChar char="o"/>
            </a:pPr>
            <a:r>
              <a:rPr lang="en-GB" sz="20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Communicate about prudent antibiotic use</a:t>
            </a:r>
            <a:endParaRPr sz="20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>
              <a:lnSpc>
                <a:spcPct val="108333"/>
              </a:lnSpc>
              <a:spcBef>
                <a:spcPts val="900"/>
              </a:spcBef>
              <a:spcAft>
                <a:spcPts val="0"/>
              </a:spcAft>
              <a:buClr>
                <a:srgbClr val="69AE23"/>
              </a:buClr>
              <a:buSzPts val="2640"/>
            </a:pPr>
            <a:r>
              <a:rPr lang="en-GB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- Launched in 2008 with support from:</a:t>
            </a:r>
            <a:endParaRPr dirty="0"/>
          </a:p>
          <a:p>
            <a:pPr marL="887413" lvl="1" indent="-354013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69AE23"/>
              </a:buClr>
              <a:buSzPts val="2200"/>
              <a:buFont typeface="Courier New"/>
              <a:buChar char="o"/>
            </a:pPr>
            <a:r>
              <a:rPr lang="en-GB" sz="20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European Commission</a:t>
            </a:r>
            <a:endParaRPr dirty="0"/>
          </a:p>
          <a:p>
            <a:pPr marL="887413" lvl="1" indent="-354013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69AE23"/>
              </a:buClr>
              <a:buSzPts val="2200"/>
              <a:buFont typeface="Courier New"/>
              <a:buChar char="o"/>
            </a:pPr>
            <a:r>
              <a:rPr lang="en-GB" sz="20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European Parliament</a:t>
            </a:r>
            <a:endParaRPr dirty="0"/>
          </a:p>
          <a:p>
            <a:pPr marL="887413" lvl="1" indent="-354013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69AE23"/>
              </a:buClr>
              <a:buSzPts val="2200"/>
              <a:buFont typeface="Courier New"/>
              <a:buChar char="o"/>
            </a:pPr>
            <a:r>
              <a:rPr lang="en-GB" sz="20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EU Member States</a:t>
            </a:r>
            <a:endParaRPr dirty="0"/>
          </a:p>
          <a:p>
            <a:pPr marL="887413" lvl="1" indent="-354013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69AE23"/>
              </a:buClr>
              <a:buSzPts val="2200"/>
              <a:buFont typeface="Courier New"/>
              <a:buChar char="o"/>
            </a:pPr>
            <a:r>
              <a:rPr lang="en-GB" sz="20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Non-governmental health stakeholders across EU</a:t>
            </a:r>
          </a:p>
          <a:p>
            <a:pPr marL="263539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69AE23"/>
              </a:buClr>
              <a:buSzPts val="2200"/>
            </a:pPr>
            <a:r>
              <a:rPr lang="en-GB" sz="20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-&gt; World Antibiotic Awareness Week (WAAW) launched by WHO since 2015</a:t>
            </a:r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10106026" y="6564313"/>
            <a:ext cx="461963" cy="28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z="12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pPr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4</a:t>
            </a:fld>
            <a:endParaRPr sz="12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D70D6DF-A2E7-2446-9C5A-90E047BA5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What</a:t>
            </a:r>
            <a:r>
              <a:rPr lang="nl-NL" dirty="0"/>
              <a:t> is EAAD?</a:t>
            </a:r>
          </a:p>
        </p:txBody>
      </p:sp>
    </p:spTree>
    <p:extLst>
      <p:ext uri="{BB962C8B-B14F-4D97-AF65-F5344CB8AC3E}">
        <p14:creationId xmlns:p14="http://schemas.microsoft.com/office/powerpoint/2010/main" val="3790770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D04DE59-7191-524C-8386-D8A5B7535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Why</a:t>
            </a:r>
            <a:r>
              <a:rPr lang="nl-NL" dirty="0"/>
              <a:t> EAAD?</a:t>
            </a:r>
          </a:p>
        </p:txBody>
      </p:sp>
      <p:sp>
        <p:nvSpPr>
          <p:cNvPr id="82" name="Shape 8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358775" indent="-358775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69AE23"/>
              </a:buClr>
              <a:buSzPts val="2640"/>
              <a:buFont typeface="Arial"/>
              <a:buChar char="•"/>
            </a:pPr>
            <a:r>
              <a:rPr lang="en-GB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Emergence and spread of antibiotic resistant bacteria has become a serious threat to European public health</a:t>
            </a:r>
            <a:endParaRPr sz="20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58775" indent="-358775">
              <a:lnSpc>
                <a:spcPct val="108333"/>
              </a:lnSpc>
              <a:spcBef>
                <a:spcPts val="900"/>
              </a:spcBef>
              <a:spcAft>
                <a:spcPts val="0"/>
              </a:spcAft>
              <a:buClr>
                <a:srgbClr val="69AE23"/>
              </a:buClr>
              <a:buSzPts val="2640"/>
              <a:buFont typeface="Arial"/>
              <a:buChar char="•"/>
            </a:pPr>
            <a:r>
              <a:rPr lang="en-GB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Inappropriate use of antibiotics is driving antibiotic resistance</a:t>
            </a:r>
            <a:endParaRPr sz="20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58775" indent="-358775">
              <a:lnSpc>
                <a:spcPct val="108333"/>
              </a:lnSpc>
              <a:spcBef>
                <a:spcPts val="900"/>
              </a:spcBef>
              <a:spcAft>
                <a:spcPts val="0"/>
              </a:spcAft>
              <a:buClr>
                <a:srgbClr val="69AE23"/>
              </a:buClr>
              <a:buSzPts val="2640"/>
              <a:buFont typeface="Arial"/>
              <a:buChar char="•"/>
            </a:pPr>
            <a:r>
              <a:rPr lang="en-GB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If the current trend continues, antibiotics may not be effective in the future</a:t>
            </a:r>
            <a:endParaRPr sz="20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58775" indent="-358775">
              <a:lnSpc>
                <a:spcPct val="108333"/>
              </a:lnSpc>
              <a:spcBef>
                <a:spcPts val="900"/>
              </a:spcBef>
              <a:spcAft>
                <a:spcPts val="0"/>
              </a:spcAft>
              <a:buClr>
                <a:srgbClr val="69AE23"/>
              </a:buClr>
              <a:buSzPts val="2640"/>
              <a:buFont typeface="Arial"/>
              <a:buChar char="•"/>
            </a:pPr>
            <a:r>
              <a:rPr lang="en-GB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Few new antibiotics in the pipeline</a:t>
            </a:r>
            <a:endParaRPr sz="20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58775" indent="-358775">
              <a:lnSpc>
                <a:spcPct val="108333"/>
              </a:lnSpc>
              <a:spcBef>
                <a:spcPts val="900"/>
              </a:spcBef>
              <a:spcAft>
                <a:spcPts val="0"/>
              </a:spcAft>
              <a:buClr>
                <a:srgbClr val="69AE23"/>
              </a:buClr>
              <a:buSzPts val="2640"/>
              <a:buFont typeface="Arial"/>
              <a:buChar char="•"/>
            </a:pPr>
            <a:r>
              <a:rPr lang="en-GB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General public and healthcare professionals are responsible to promote prudent antibiotic use</a:t>
            </a:r>
            <a:endParaRPr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3" name="Shape 83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z="12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pPr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5</a:t>
            </a:fld>
            <a:endParaRPr sz="120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760144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1F4ECE8-3FD0-D849-B5E7-A01EEDC34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Campaign</a:t>
            </a:r>
            <a:r>
              <a:rPr lang="nl-NL" dirty="0"/>
              <a:t> </a:t>
            </a:r>
            <a:r>
              <a:rPr lang="nl-NL" dirty="0" err="1"/>
              <a:t>objectives</a:t>
            </a:r>
            <a:endParaRPr lang="nl-NL" dirty="0"/>
          </a:p>
        </p:txBody>
      </p:sp>
      <p:sp>
        <p:nvSpPr>
          <p:cNvPr id="89" name="Shape 89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358775" indent="-358775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69AE23"/>
              </a:buClr>
              <a:buSzPts val="2640"/>
              <a:buFont typeface="Arial"/>
              <a:buChar char="•"/>
            </a:pPr>
            <a:r>
              <a:rPr lang="en-GB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Support national activities aimed at raising awareness of prudent antibiotic use among the general public as well as particular target audiences such as primary care prescribers and hospital prescribers </a:t>
            </a:r>
            <a:endParaRPr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58775" indent="-358775">
              <a:lnSpc>
                <a:spcPct val="108333"/>
              </a:lnSpc>
              <a:spcBef>
                <a:spcPts val="900"/>
              </a:spcBef>
              <a:spcAft>
                <a:spcPts val="0"/>
              </a:spcAft>
              <a:buClr>
                <a:srgbClr val="69AE23"/>
              </a:buClr>
              <a:buSzPts val="2640"/>
              <a:buFont typeface="Arial"/>
              <a:buChar char="•"/>
            </a:pPr>
            <a:r>
              <a:rPr lang="en-GB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Support national activities aiming at maintaining the efficacy of antibiotics and slowing down the emergence and spread of resistant bacteria</a:t>
            </a:r>
            <a:endParaRPr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52000" indent="-163100">
              <a:lnSpc>
                <a:spcPct val="185714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endParaRPr sz="14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0" name="Shape 90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z="12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pPr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6</a:t>
            </a:fld>
            <a:endParaRPr sz="12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1" name="Shape 91"/>
          <p:cNvSpPr txBox="1"/>
          <p:nvPr/>
        </p:nvSpPr>
        <p:spPr>
          <a:xfrm>
            <a:off x="2044700" y="4330700"/>
            <a:ext cx="8128000" cy="1676400"/>
          </a:xfrm>
          <a:prstGeom prst="rect">
            <a:avLst/>
          </a:prstGeom>
          <a:solidFill>
            <a:srgbClr val="69AE23"/>
          </a:solidFill>
          <a:ln w="9525" cap="flat" cmpd="sng">
            <a:solidFill>
              <a:srgbClr val="B5DADD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252000" indent="-252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200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52000" indent="-252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9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EAAD provides a platform and support to national campaigns on prudent antibiotic use in the community and hospitals</a:t>
            </a:r>
            <a:endParaRPr sz="2900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573309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EB35C32-0D0B-4411-9F48-053B08CF1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 EAAD </a:t>
            </a:r>
            <a:r>
              <a:rPr lang="nl-NL" dirty="0" err="1"/>
              <a:t>toolbox</a:t>
            </a:r>
            <a:endParaRPr lang="nl-N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0567E-5E8F-47A5-90DF-8BFEB1A715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130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10106026" y="6564313"/>
            <a:ext cx="461963" cy="28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z="12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pPr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8</a:t>
            </a:fld>
            <a:endParaRPr sz="120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04" name="Shape 104" descr="EAAD_v3_home-test.jp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56698" y="4004024"/>
            <a:ext cx="3287211" cy="229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80300" y="2662178"/>
            <a:ext cx="3044113" cy="1750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82664" y="763929"/>
            <a:ext cx="3019054" cy="1734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20770" y="4599186"/>
            <a:ext cx="2876030" cy="1653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 descr="\\Bru118fs02\clients\ECDC\Projects\AMR\2009\banner\photos\IMG_834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89002" y="3742169"/>
            <a:ext cx="1681785" cy="252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14576" y="1514651"/>
            <a:ext cx="3026457" cy="232804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110" name="Shape 110" descr="\\Bru118fs02\clients\ECDC\Projects\AMR\2010\toolkit\FINAL DOCS\EAAD HP Toolkit\Web Banner\EAAD_HP_banner.gif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400994" y="370392"/>
            <a:ext cx="3564398" cy="1027735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11" name="Shape 1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157096" y="1705459"/>
            <a:ext cx="1428358" cy="1800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4E44F11-681C-7343-B321-E0E66AECF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EAAD </a:t>
            </a:r>
            <a:r>
              <a:rPr lang="nl-NL" dirty="0" err="1"/>
              <a:t>toolbox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20633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sldNum" idx="12"/>
          </p:nvPr>
        </p:nvSpPr>
        <p:spPr>
          <a:xfrm>
            <a:off x="10106026" y="6564313"/>
            <a:ext cx="461963" cy="28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z="12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pPr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9</a:t>
            </a:fld>
            <a:endParaRPr sz="12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18" name="Shape 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3889" y="1436689"/>
            <a:ext cx="2790825" cy="4021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Shape 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31057">
            <a:off x="4782475" y="866454"/>
            <a:ext cx="3448050" cy="491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Shape 121"/>
          <p:cNvSpPr/>
          <p:nvPr/>
        </p:nvSpPr>
        <p:spPr>
          <a:xfrm>
            <a:off x="7713663" y="5565776"/>
            <a:ext cx="1206500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GB" sz="1600">
                <a:solidFill>
                  <a:srgbClr val="003A80"/>
                </a:solidFill>
                <a:latin typeface="Tahoma"/>
                <a:ea typeface="Tahoma"/>
                <a:cs typeface="Tahoma"/>
                <a:sym typeface="Tahoma"/>
              </a:rPr>
              <a:t>Poster</a:t>
            </a:r>
            <a:endParaRPr/>
          </a:p>
        </p:txBody>
      </p:sp>
      <p:sp>
        <p:nvSpPr>
          <p:cNvPr id="122" name="Shape 122"/>
          <p:cNvSpPr/>
          <p:nvPr/>
        </p:nvSpPr>
        <p:spPr>
          <a:xfrm>
            <a:off x="2349500" y="5486400"/>
            <a:ext cx="12065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600">
                <a:solidFill>
                  <a:srgbClr val="003A80"/>
                </a:solidFill>
                <a:latin typeface="Tahoma"/>
                <a:ea typeface="Tahoma"/>
                <a:cs typeface="Tahoma"/>
                <a:sym typeface="Tahoma"/>
              </a:rPr>
              <a:t>Advert</a:t>
            </a:r>
            <a:endParaRPr/>
          </a:p>
        </p:txBody>
      </p:sp>
      <p:pic>
        <p:nvPicPr>
          <p:cNvPr id="123" name="Shape 1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84326" y="5097825"/>
            <a:ext cx="2136775" cy="1495425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124" name="Shape 1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23638" y="4610864"/>
            <a:ext cx="2141537" cy="1493838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125" name="Shape 125"/>
          <p:cNvSpPr/>
          <p:nvPr/>
        </p:nvSpPr>
        <p:spPr>
          <a:xfrm>
            <a:off x="4102100" y="5842000"/>
            <a:ext cx="12065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GB" sz="1600">
                <a:solidFill>
                  <a:srgbClr val="003A80"/>
                </a:solidFill>
                <a:latin typeface="Tahoma"/>
                <a:ea typeface="Tahoma"/>
                <a:cs typeface="Tahoma"/>
                <a:sym typeface="Tahoma"/>
              </a:rPr>
              <a:t>Postcard </a:t>
            </a:r>
            <a:endParaRPr/>
          </a:p>
        </p:txBody>
      </p:sp>
      <p:pic>
        <p:nvPicPr>
          <p:cNvPr id="126" name="Shape 1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15339" y="1939926"/>
            <a:ext cx="1958975" cy="274637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Shape 127"/>
          <p:cNvSpPr/>
          <p:nvPr/>
        </p:nvSpPr>
        <p:spPr>
          <a:xfrm>
            <a:off x="8607425" y="4772026"/>
            <a:ext cx="1206500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GB" sz="1600">
                <a:solidFill>
                  <a:srgbClr val="003A80"/>
                </a:solidFill>
                <a:latin typeface="Tahoma"/>
                <a:ea typeface="Tahoma"/>
                <a:cs typeface="Tahoma"/>
                <a:sym typeface="Tahoma"/>
              </a:rPr>
              <a:t>Letterhead</a:t>
            </a:r>
            <a:endParaRPr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84CC94F-E35C-0C4E-B032-77A6100DA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Slogans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visuals</a:t>
            </a:r>
            <a:r>
              <a:rPr lang="nl-NL" dirty="0"/>
              <a:t>: </a:t>
            </a:r>
            <a:r>
              <a:rPr lang="nl-NL" dirty="0" err="1"/>
              <a:t>examples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99297873"/>
      </p:ext>
    </p:extLst>
  </p:cSld>
  <p:clrMapOvr>
    <a:masterClrMapping/>
  </p:clrMapOvr>
</p:sld>
</file>

<file path=ppt/theme/theme1.xml><?xml version="1.0" encoding="utf-8"?>
<a:theme xmlns:a="http://schemas.openxmlformats.org/drawingml/2006/main" name="ECDC_PowerPoint_Template_2017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69AE23"/>
      </a:accent1>
      <a:accent2>
        <a:srgbClr val="7CBDC1"/>
      </a:accent2>
      <a:accent3>
        <a:srgbClr val="9D8C57"/>
      </a:accent3>
      <a:accent4>
        <a:srgbClr val="BDCD00"/>
      </a:accent4>
      <a:accent5>
        <a:srgbClr val="0081B7"/>
      </a:accent5>
      <a:accent6>
        <a:srgbClr val="D6A026"/>
      </a:accent6>
      <a:hlink>
        <a:srgbClr val="000000"/>
      </a:hlink>
      <a:folHlink>
        <a:srgbClr val="000000"/>
      </a:folHlink>
    </a:clrScheme>
    <a:fontScheme name="ECDC_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ECDC_PowerPoint_Template_2009_rev_1_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DC_PowerPoint_Template_2009_rev_1_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DC_PowerPoint_Template_2009_rev_1_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DC_PowerPoint_Template_2009_rev_1_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DC_PowerPoint_Template_2009_rev_1_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DC_PowerPoint_Template_2009_rev_1_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DC_PowerPoint_Template_2009_rev_1_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DC_PowerPoint_Template_2009_rev_1_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DC_PowerPoint_Template_2009_rev_1_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DC_PowerPoint_Template_2009_rev_1_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DC_PowerPoint_Template_2009_rev_1_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DC_PowerPoint_Template_2009_rev_1_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e2" id="{6C0354FD-0621-4C7B-AB03-C803EF4AC2BB}" vid="{B2AD77C4-1894-4974-954E-AEA6AD072D25}"/>
    </a:ext>
  </a:extLst>
</a:theme>
</file>

<file path=ppt/theme/theme2.xml><?xml version="1.0" encoding="utf-8"?>
<a:theme xmlns:a="http://schemas.openxmlformats.org/drawingml/2006/main" name="ECDC_PowerPoint_Template_2017-2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69AE23"/>
      </a:accent1>
      <a:accent2>
        <a:srgbClr val="7CBDC1"/>
      </a:accent2>
      <a:accent3>
        <a:srgbClr val="9D8C57"/>
      </a:accent3>
      <a:accent4>
        <a:srgbClr val="BDCD00"/>
      </a:accent4>
      <a:accent5>
        <a:srgbClr val="0081B7"/>
      </a:accent5>
      <a:accent6>
        <a:srgbClr val="D6A026"/>
      </a:accent6>
      <a:hlink>
        <a:srgbClr val="000000"/>
      </a:hlink>
      <a:folHlink>
        <a:srgbClr val="000000"/>
      </a:folHlink>
    </a:clrScheme>
    <a:fontScheme name="Custom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e2" id="{6C0354FD-0621-4C7B-AB03-C803EF4AC2BB}" vid="{8C49C7B8-4CE6-420F-AD30-715851A5BCFC}"/>
    </a:ext>
  </a:extLst>
</a:theme>
</file>

<file path=ppt/theme/theme3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69AE23"/>
      </a:accent1>
      <a:accent2>
        <a:srgbClr val="7CBDC1"/>
      </a:accent2>
      <a:accent3>
        <a:srgbClr val="9D8C57"/>
      </a:accent3>
      <a:accent4>
        <a:srgbClr val="BDCD00"/>
      </a:accent4>
      <a:accent5>
        <a:srgbClr val="0081B7"/>
      </a:accent5>
      <a:accent6>
        <a:srgbClr val="D6A026"/>
      </a:accent6>
      <a:hlink>
        <a:srgbClr val="000000"/>
      </a:hlink>
      <a:folHlink>
        <a:srgbClr val="000000"/>
      </a:folHlink>
    </a:clrScheme>
    <a:fontScheme name="ECDC_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69AE23"/>
      </a:accent1>
      <a:accent2>
        <a:srgbClr val="7CBDC1"/>
      </a:accent2>
      <a:accent3>
        <a:srgbClr val="9D8C57"/>
      </a:accent3>
      <a:accent4>
        <a:srgbClr val="BDCD00"/>
      </a:accent4>
      <a:accent5>
        <a:srgbClr val="0081B7"/>
      </a:accent5>
      <a:accent6>
        <a:srgbClr val="D6A026"/>
      </a:accent6>
      <a:hlink>
        <a:srgbClr val="000000"/>
      </a:hlink>
      <a:folHlink>
        <a:srgbClr val="000000"/>
      </a:folHlink>
    </a:clrScheme>
    <a:fontScheme name="ECDC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ECDC_PowerPoint_Template_2017</Template>
  <TotalTime>44</TotalTime>
  <Words>1074</Words>
  <Application>Microsoft Office PowerPoint</Application>
  <PresentationFormat>Breedbeeld</PresentationFormat>
  <Paragraphs>168</Paragraphs>
  <Slides>23</Slides>
  <Notes>19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23</vt:i4>
      </vt:variant>
    </vt:vector>
  </HeadingPairs>
  <TitlesOfParts>
    <vt:vector size="30" baseType="lpstr">
      <vt:lpstr>Arial</vt:lpstr>
      <vt:lpstr>Courier New</vt:lpstr>
      <vt:lpstr>Tahoma</vt:lpstr>
      <vt:lpstr>Times</vt:lpstr>
      <vt:lpstr>Wingdings</vt:lpstr>
      <vt:lpstr>ECDC_PowerPoint_Template_2017</vt:lpstr>
      <vt:lpstr>ECDC_PowerPoint_Template_2017-2</vt:lpstr>
      <vt:lpstr>European Antibiotic Awareness Day:  Promoting prudent antibiotic use in Europe</vt:lpstr>
      <vt:lpstr>Outline</vt:lpstr>
      <vt:lpstr>About EAAD</vt:lpstr>
      <vt:lpstr>What is EAAD?</vt:lpstr>
      <vt:lpstr>Why EAAD?</vt:lpstr>
      <vt:lpstr>Campaign objectives</vt:lpstr>
      <vt:lpstr>The EAAD toolbox</vt:lpstr>
      <vt:lpstr>EAAD toolbox</vt:lpstr>
      <vt:lpstr>Slogans and visuals: examples</vt:lpstr>
      <vt:lpstr>EAAD website, 2011</vt:lpstr>
      <vt:lpstr>PowerPoint-presentatie</vt:lpstr>
      <vt:lpstr>Past campaign activities</vt:lpstr>
      <vt:lpstr>EAAD activities in 2008</vt:lpstr>
      <vt:lpstr>EAAD activities in 2009</vt:lpstr>
      <vt:lpstr>EAAD activities in 2010</vt:lpstr>
      <vt:lpstr>EAAD activities in 2017</vt:lpstr>
      <vt:lpstr>    </vt:lpstr>
      <vt:lpstr>Looking forward to the future</vt:lpstr>
      <vt:lpstr>2011-12: Consolidation phase 2013: new focus – self-medication with antibiotics delete or update slide</vt:lpstr>
      <vt:lpstr>Other EAAD activities planned in 2013</vt:lpstr>
      <vt:lpstr>PowerPoint-presentatie</vt:lpstr>
      <vt:lpstr>Thank you!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European Antibiotic Awareness Day:  Promoting prudent antibiotic use in Europe</dc:title>
  <dc:creator>Anja Schreijer</dc:creator>
  <cp:keywords>Template, PowerPoint</cp:keywords>
  <cp:lastModifiedBy>arnold bosman</cp:lastModifiedBy>
  <cp:revision>9</cp:revision>
  <cp:lastPrinted>2018-01-12T14:15:37Z</cp:lastPrinted>
  <dcterms:created xsi:type="dcterms:W3CDTF">2018-04-14T14:09:32Z</dcterms:created>
  <dcterms:modified xsi:type="dcterms:W3CDTF">2018-06-04T06:47:24Z</dcterms:modified>
</cp:coreProperties>
</file>