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10"/>
  </p:notesMasterIdLst>
  <p:handoutMasterIdLst>
    <p:handoutMasterId r:id="rId11"/>
  </p:handoutMasterIdLst>
  <p:sldIdLst>
    <p:sldId id="409" r:id="rId3"/>
    <p:sldId id="256" r:id="rId4"/>
    <p:sldId id="415" r:id="rId5"/>
    <p:sldId id="410" r:id="rId6"/>
    <p:sldId id="411" r:id="rId7"/>
    <p:sldId id="412" r:id="rId8"/>
    <p:sldId id="416" r:id="rId9"/>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749347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938945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803694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961484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475888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7</a:t>
            </a:fld>
            <a:endParaRPr lang="en-GB"/>
          </a:p>
        </p:txBody>
      </p:sp>
    </p:spTree>
    <p:extLst>
      <p:ext uri="{BB962C8B-B14F-4D97-AF65-F5344CB8AC3E}">
        <p14:creationId xmlns:p14="http://schemas.microsoft.com/office/powerpoint/2010/main" val="769647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70456"/>
            <a:ext cx="10318363" cy="80904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03960"/>
            <a:ext cx="11368617" cy="503809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facilitators</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Presentation  1.10</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Course Evaluation </a:t>
            </a:r>
          </a:p>
          <a:p>
            <a:endParaRPr lang="en-GB" altLang="en-US" b="1" dirty="0">
              <a:ea typeface="ＭＳ Ｐゴシック" panose="020B0600070205080204" pitchFamily="34" charset="-128"/>
            </a:endParaRPr>
          </a:p>
          <a:p>
            <a:r>
              <a:rPr lang="en-GB" altLang="en-US" dirty="0">
                <a:ea typeface="ＭＳ Ｐゴシック" panose="020B0600070205080204" pitchFamily="34" charset="-128"/>
              </a:rPr>
              <a:t>One</a:t>
            </a:r>
            <a:r>
              <a:rPr lang="hu-HU" altLang="en-US" dirty="0">
                <a:ea typeface="ＭＳ Ｐゴシック" panose="020B0600070205080204" pitchFamily="34" charset="-128"/>
              </a:rPr>
              <a:t>-</a:t>
            </a:r>
            <a:r>
              <a:rPr lang="en-GB" altLang="en-US" dirty="0">
                <a:ea typeface="ＭＳ Ｐゴシック" panose="020B0600070205080204" pitchFamily="34" charset="-128"/>
              </a:rPr>
              <a:t>day training course for data collectors</a:t>
            </a:r>
          </a:p>
          <a:p>
            <a:pPr lvl="1"/>
            <a:r>
              <a:rPr lang="en-GB" altLang="en-US" dirty="0">
                <a:ea typeface="ＭＳ Ｐゴシック" panose="020B0600070205080204" pitchFamily="34" charset="-128"/>
              </a:rPr>
              <a:t>Lecture 10</a:t>
            </a:r>
          </a:p>
          <a:p>
            <a:endParaRPr lang="hu-HU" altLang="en-US" dirty="0">
              <a:ea typeface="ＭＳ Ｐゴシック" panose="020B0600070205080204" pitchFamily="34" charset="-128"/>
            </a:endParaRPr>
          </a:p>
          <a:p>
            <a:r>
              <a:rPr lang="hu-HU" altLang="en-US" dirty="0">
                <a:ea typeface="ＭＳ Ｐゴシック" panose="020B0600070205080204" pitchFamily="34" charset="-128"/>
              </a:rPr>
              <a:t>15 </a:t>
            </a:r>
            <a:r>
              <a:rPr lang="hu-HU" altLang="en-US" dirty="0" err="1">
                <a:ea typeface="ＭＳ Ｐゴシック" panose="020B0600070205080204" pitchFamily="34" charset="-128"/>
              </a:rPr>
              <a:t>minutes</a:t>
            </a:r>
            <a:endParaRPr lang="hu-HU"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hu-HU" altLang="en-US" dirty="0">
                <a:ea typeface="ＭＳ Ｐゴシック" panose="020B0600070205080204" pitchFamily="34" charset="-128"/>
              </a:rPr>
              <a:t>16:</a:t>
            </a:r>
            <a:r>
              <a:rPr lang="en-GB" altLang="en-US" dirty="0">
                <a:ea typeface="ＭＳ Ｐゴシック" panose="020B0600070205080204" pitchFamily="34" charset="-128"/>
              </a:rPr>
              <a:t>45</a:t>
            </a:r>
            <a:r>
              <a:rPr lang="hu-HU" altLang="en-US">
                <a:ea typeface="ＭＳ Ｐゴシック" panose="020B0600070205080204" pitchFamily="34" charset="-128"/>
              </a:rPr>
              <a:t> </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a:t>
            </a:fld>
            <a:endParaRPr lang="en-GB" dirty="0"/>
          </a:p>
        </p:txBody>
      </p:sp>
    </p:spTree>
    <p:extLst>
      <p:ext uri="{BB962C8B-B14F-4D97-AF65-F5344CB8AC3E}">
        <p14:creationId xmlns:p14="http://schemas.microsoft.com/office/powerpoint/2010/main" val="2722338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hu-HU" sz="4000" b="1" dirty="0" err="1"/>
              <a:t>Course</a:t>
            </a:r>
            <a:r>
              <a:rPr lang="hu-HU" sz="4000" b="1" dirty="0"/>
              <a:t> </a:t>
            </a:r>
            <a:r>
              <a:rPr lang="hu-HU" sz="4000" b="1" dirty="0" err="1"/>
              <a:t>evaluation</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a:p>
            <a:r>
              <a:rPr lang="en-US" sz="2800" b="0" dirty="0"/>
              <a:t> </a:t>
            </a:r>
            <a:endParaRPr lang="en-GB"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hu-HU" dirty="0" err="1"/>
              <a:t>Complete</a:t>
            </a:r>
            <a:r>
              <a:rPr lang="hu-HU" dirty="0"/>
              <a:t> </a:t>
            </a:r>
            <a:r>
              <a:rPr lang="hu-HU" dirty="0" err="1"/>
              <a:t>one</a:t>
            </a:r>
            <a:r>
              <a:rPr lang="hu-HU" dirty="0"/>
              <a:t> ECDC PPS </a:t>
            </a:r>
            <a:r>
              <a:rPr lang="hu-HU" dirty="0" err="1"/>
              <a:t>case</a:t>
            </a:r>
            <a:r>
              <a:rPr lang="hu-HU" dirty="0"/>
              <a:t> </a:t>
            </a:r>
            <a:r>
              <a:rPr lang="hu-HU" dirty="0" err="1"/>
              <a:t>study</a:t>
            </a:r>
            <a:endParaRPr lang="hu-HU" dirty="0"/>
          </a:p>
          <a:p>
            <a:pPr marL="457200" indent="-457200">
              <a:buAutoNum type="arabicPeriod"/>
            </a:pPr>
            <a:r>
              <a:rPr lang="hu-HU" dirty="0" err="1"/>
              <a:t>Evaluate</a:t>
            </a:r>
            <a:r>
              <a:rPr lang="hu-HU" dirty="0"/>
              <a:t> </a:t>
            </a:r>
            <a:r>
              <a:rPr lang="hu-HU" dirty="0" err="1"/>
              <a:t>course</a:t>
            </a:r>
            <a:r>
              <a:rPr lang="hu-HU" dirty="0"/>
              <a:t> </a:t>
            </a:r>
            <a:r>
              <a:rPr lang="hu-HU" dirty="0" err="1"/>
              <a:t>content</a:t>
            </a:r>
            <a:endParaRPr lang="hu-HU" dirty="0"/>
          </a:p>
          <a:p>
            <a:endParaRPr lang="en-GB" dirty="0"/>
          </a:p>
          <a:p>
            <a:r>
              <a:rPr lang="en-GB" dirty="0"/>
              <a:t>Related to the course objectives:</a:t>
            </a:r>
          </a:p>
          <a:p>
            <a:r>
              <a:rPr lang="en-GB" dirty="0"/>
              <a:t>A. Understand the concept of reliability in the context of the ECDC PPS </a:t>
            </a:r>
            <a:endParaRPr lang="hu-HU"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766108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Evaluation of knowledge</a:t>
            </a:r>
            <a:endParaRPr lang="en-GB" dirty="0"/>
          </a:p>
        </p:txBody>
      </p:sp>
      <p:sp>
        <p:nvSpPr>
          <p:cNvPr id="3" name="Content Placeholder 2"/>
          <p:cNvSpPr>
            <a:spLocks noGrp="1"/>
          </p:cNvSpPr>
          <p:nvPr>
            <p:ph idx="1"/>
          </p:nvPr>
        </p:nvSpPr>
        <p:spPr/>
        <p:txBody>
          <a:bodyPr/>
          <a:lstStyle/>
          <a:p>
            <a:r>
              <a:rPr lang="hu-HU" altLang="en-US" dirty="0">
                <a:ea typeface="ＭＳ Ｐゴシック" panose="020B0600070205080204" pitchFamily="34" charset="-128"/>
              </a:rPr>
              <a:t>P</a:t>
            </a:r>
            <a:r>
              <a:rPr lang="en-GB" altLang="en-US" dirty="0">
                <a:ea typeface="ＭＳ Ｐゴシック" panose="020B0600070205080204" pitchFamily="34" charset="-128"/>
              </a:rPr>
              <a:t>lease complete one attached case study and submit to facilitator for evaluation</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You will receive feedback on this.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Spend 5 minutes completing this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4</a:t>
            </a:fld>
            <a:endParaRPr lang="en-GB" dirty="0"/>
          </a:p>
        </p:txBody>
      </p:sp>
    </p:spTree>
    <p:extLst>
      <p:ext uri="{BB962C8B-B14F-4D97-AF65-F5344CB8AC3E}">
        <p14:creationId xmlns:p14="http://schemas.microsoft.com/office/powerpoint/2010/main" val="45764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Evaluation of course content, delivery and housekeeping</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What went well? (top 3 things)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What did not go well? (top 3 things)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Stick these in sections to your table and feed</a:t>
            </a:r>
            <a:r>
              <a:rPr lang="hu-HU" altLang="en-US" dirty="0">
                <a:ea typeface="ＭＳ Ｐゴシック" panose="020B0600070205080204" pitchFamily="34" charset="-128"/>
              </a:rPr>
              <a:t> </a:t>
            </a:r>
            <a:r>
              <a:rPr lang="en-GB" altLang="en-US" dirty="0">
                <a:ea typeface="ＭＳ Ｐゴシック" panose="020B0600070205080204" pitchFamily="34" charset="-128"/>
              </a:rPr>
              <a:t>back to centre at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a:t>
            </a:r>
            <a:r>
              <a:rPr lang="en-GB" altLang="en-US" dirty="0">
                <a:ea typeface="ＭＳ Ｐゴシック" panose="020B0600070205080204" pitchFamily="34" charset="-128"/>
              </a:rPr>
              <a:t>end</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Facilitators will review all comments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5</a:t>
            </a:fld>
            <a:endParaRPr lang="en-GB" dirty="0"/>
          </a:p>
        </p:txBody>
      </p:sp>
    </p:spTree>
    <p:extLst>
      <p:ext uri="{BB962C8B-B14F-4D97-AF65-F5344CB8AC3E}">
        <p14:creationId xmlns:p14="http://schemas.microsoft.com/office/powerpoint/2010/main" val="3247091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Finally</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Look forward to PPS in action</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Look forward to report</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Thank you for participation</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6</a:t>
            </a:fld>
            <a:endParaRPr lang="en-GB" dirty="0"/>
          </a:p>
        </p:txBody>
      </p:sp>
    </p:spTree>
    <p:extLst>
      <p:ext uri="{BB962C8B-B14F-4D97-AF65-F5344CB8AC3E}">
        <p14:creationId xmlns:p14="http://schemas.microsoft.com/office/powerpoint/2010/main" val="2832841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7</a:t>
            </a:fld>
            <a:endParaRPr lang="en-GB" dirty="0"/>
          </a:p>
        </p:txBody>
      </p:sp>
    </p:spTree>
    <p:extLst>
      <p:ext uri="{BB962C8B-B14F-4D97-AF65-F5344CB8AC3E}">
        <p14:creationId xmlns:p14="http://schemas.microsoft.com/office/powerpoint/2010/main" val="3020357030"/>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15</TotalTime>
  <Words>215</Words>
  <Application>Microsoft Office PowerPoint</Application>
  <PresentationFormat>Breedbeeld</PresentationFormat>
  <Paragraphs>58</Paragraphs>
  <Slides>7</Slides>
  <Notes>7</Notes>
  <HiddenSlides>1</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7</vt:i4>
      </vt:variant>
    </vt:vector>
  </HeadingPairs>
  <TitlesOfParts>
    <vt:vector size="14" baseType="lpstr">
      <vt:lpstr>ＭＳ Ｐゴシック</vt:lpstr>
      <vt:lpstr>Arial</vt:lpstr>
      <vt:lpstr>Tahoma</vt:lpstr>
      <vt:lpstr>Times</vt:lpstr>
      <vt:lpstr>Wingdings</vt:lpstr>
      <vt:lpstr>ECDC_PowerPoint_Template_2018-Training</vt:lpstr>
      <vt:lpstr>ECDC_PowerPoint_Template_2017-2</vt:lpstr>
      <vt:lpstr>Notes for facilitators</vt:lpstr>
      <vt:lpstr>Course evaluation</vt:lpstr>
      <vt:lpstr>Objectives</vt:lpstr>
      <vt:lpstr>Evaluation of knowledge</vt:lpstr>
      <vt:lpstr>Evaluation of course content, delivery and housekeeping</vt:lpstr>
      <vt:lpstr>Finally</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12</cp:revision>
  <cp:lastPrinted>2018-01-12T14:15:37Z</cp:lastPrinted>
  <dcterms:created xsi:type="dcterms:W3CDTF">2018-04-13T13:45:20Z</dcterms:created>
  <dcterms:modified xsi:type="dcterms:W3CDTF">2018-05-03T10:07:53Z</dcterms:modified>
</cp:coreProperties>
</file>