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saveSubsetFonts="1">
  <p:sldMasterIdLst>
    <p:sldMasterId id="2147483651" r:id="rId1"/>
    <p:sldMasterId id="2147483653" r:id="rId2"/>
  </p:sldMasterIdLst>
  <p:notesMasterIdLst>
    <p:notesMasterId r:id="rId10"/>
  </p:notesMasterIdLst>
  <p:handoutMasterIdLst>
    <p:handoutMasterId r:id="rId11"/>
  </p:handoutMasterIdLst>
  <p:sldIdLst>
    <p:sldId id="409" r:id="rId3"/>
    <p:sldId id="256" r:id="rId4"/>
    <p:sldId id="415" r:id="rId5"/>
    <p:sldId id="410" r:id="rId6"/>
    <p:sldId id="411" r:id="rId7"/>
    <p:sldId id="412" r:id="rId8"/>
    <p:sldId id="416" r:id="rId9"/>
  </p:sldIdLst>
  <p:sldSz cx="12192000" cy="6858000"/>
  <p:notesSz cx="7023100" cy="9309100"/>
  <p:defaultTextStyle>
    <a:defPPr>
      <a:defRPr lang="de-DE"/>
    </a:defPPr>
    <a:lvl1pPr algn="l" rtl="0" fontAlgn="base">
      <a:lnSpc>
        <a:spcPct val="90000"/>
      </a:lnSpc>
      <a:spcBef>
        <a:spcPct val="0"/>
      </a:spcBef>
      <a:spcAft>
        <a:spcPct val="0"/>
      </a:spcAft>
      <a:defRPr sz="3200" kern="1200">
        <a:solidFill>
          <a:schemeClr val="tx1"/>
        </a:solidFill>
        <a:latin typeface="Tahoma" pitchFamily="34" charset="0"/>
        <a:ea typeface="+mn-ea"/>
        <a:cs typeface="+mn-cs"/>
      </a:defRPr>
    </a:lvl1pPr>
    <a:lvl2pPr marL="457200" algn="l" rtl="0" fontAlgn="base">
      <a:lnSpc>
        <a:spcPct val="90000"/>
      </a:lnSpc>
      <a:spcBef>
        <a:spcPct val="0"/>
      </a:spcBef>
      <a:spcAft>
        <a:spcPct val="0"/>
      </a:spcAft>
      <a:defRPr sz="3200" kern="1200">
        <a:solidFill>
          <a:schemeClr val="tx1"/>
        </a:solidFill>
        <a:latin typeface="Tahoma" pitchFamily="34" charset="0"/>
        <a:ea typeface="+mn-ea"/>
        <a:cs typeface="+mn-cs"/>
      </a:defRPr>
    </a:lvl2pPr>
    <a:lvl3pPr marL="914400" algn="l" rtl="0" fontAlgn="base">
      <a:lnSpc>
        <a:spcPct val="90000"/>
      </a:lnSpc>
      <a:spcBef>
        <a:spcPct val="0"/>
      </a:spcBef>
      <a:spcAft>
        <a:spcPct val="0"/>
      </a:spcAft>
      <a:defRPr sz="3200" kern="1200">
        <a:solidFill>
          <a:schemeClr val="tx1"/>
        </a:solidFill>
        <a:latin typeface="Tahoma" pitchFamily="34" charset="0"/>
        <a:ea typeface="+mn-ea"/>
        <a:cs typeface="+mn-cs"/>
      </a:defRPr>
    </a:lvl3pPr>
    <a:lvl4pPr marL="1371600" algn="l" rtl="0" fontAlgn="base">
      <a:lnSpc>
        <a:spcPct val="90000"/>
      </a:lnSpc>
      <a:spcBef>
        <a:spcPct val="0"/>
      </a:spcBef>
      <a:spcAft>
        <a:spcPct val="0"/>
      </a:spcAft>
      <a:defRPr sz="3200" kern="1200">
        <a:solidFill>
          <a:schemeClr val="tx1"/>
        </a:solidFill>
        <a:latin typeface="Tahoma" pitchFamily="34" charset="0"/>
        <a:ea typeface="+mn-ea"/>
        <a:cs typeface="+mn-cs"/>
      </a:defRPr>
    </a:lvl4pPr>
    <a:lvl5pPr marL="1828800" algn="l" rtl="0" fontAlgn="base">
      <a:lnSpc>
        <a:spcPct val="90000"/>
      </a:lnSpc>
      <a:spcBef>
        <a:spcPct val="0"/>
      </a:spcBef>
      <a:spcAft>
        <a:spcPct val="0"/>
      </a:spcAft>
      <a:defRPr sz="3200" kern="1200">
        <a:solidFill>
          <a:schemeClr val="tx1"/>
        </a:solidFill>
        <a:latin typeface="Tahoma" pitchFamily="34" charset="0"/>
        <a:ea typeface="+mn-ea"/>
        <a:cs typeface="+mn-cs"/>
      </a:defRPr>
    </a:lvl5pPr>
    <a:lvl6pPr marL="2286000" algn="l" defTabSz="914400" rtl="0" eaLnBrk="1" latinLnBrk="0" hangingPunct="1">
      <a:defRPr sz="3200" kern="1200">
        <a:solidFill>
          <a:schemeClr val="tx1"/>
        </a:solidFill>
        <a:latin typeface="Tahoma" pitchFamily="34" charset="0"/>
        <a:ea typeface="+mn-ea"/>
        <a:cs typeface="+mn-cs"/>
      </a:defRPr>
    </a:lvl6pPr>
    <a:lvl7pPr marL="2743200" algn="l" defTabSz="914400" rtl="0" eaLnBrk="1" latinLnBrk="0" hangingPunct="1">
      <a:defRPr sz="3200" kern="1200">
        <a:solidFill>
          <a:schemeClr val="tx1"/>
        </a:solidFill>
        <a:latin typeface="Tahoma" pitchFamily="34" charset="0"/>
        <a:ea typeface="+mn-ea"/>
        <a:cs typeface="+mn-cs"/>
      </a:defRPr>
    </a:lvl7pPr>
    <a:lvl8pPr marL="3200400" algn="l" defTabSz="914400" rtl="0" eaLnBrk="1" latinLnBrk="0" hangingPunct="1">
      <a:defRPr sz="3200" kern="1200">
        <a:solidFill>
          <a:schemeClr val="tx1"/>
        </a:solidFill>
        <a:latin typeface="Tahoma" pitchFamily="34" charset="0"/>
        <a:ea typeface="+mn-ea"/>
        <a:cs typeface="+mn-cs"/>
      </a:defRPr>
    </a:lvl8pPr>
    <a:lvl9pPr marL="3657600" algn="l" defTabSz="914400" rtl="0" eaLnBrk="1" latinLnBrk="0" hangingPunct="1">
      <a:defRPr sz="3200" kern="1200">
        <a:solidFill>
          <a:schemeClr val="tx1"/>
        </a:solidFill>
        <a:latin typeface="Tahoma" pitchFamily="34" charset="0"/>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15:guide id="1" orient="horz" pos="2932" userDrawn="1">
          <p15:clr>
            <a:srgbClr val="A4A3A4"/>
          </p15:clr>
        </p15:guide>
        <p15:guide id="2" pos="2212" userDrawn="1">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Ben Duncan" initials="BD" lastIdx="2"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9AE23"/>
    <a:srgbClr val="99CC00"/>
    <a:srgbClr val="FFDD00"/>
    <a:srgbClr val="996633"/>
    <a:srgbClr val="FF0000"/>
    <a:srgbClr val="336699"/>
    <a:srgbClr val="008000"/>
    <a:srgbClr val="333333"/>
    <a:srgbClr val="3366CC"/>
    <a:srgbClr val="C0C0C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987" autoAdjust="0"/>
    <p:restoredTop sz="73931" autoAdjust="0"/>
  </p:normalViewPr>
  <p:slideViewPr>
    <p:cSldViewPr snapToGrid="0">
      <p:cViewPr varScale="1">
        <p:scale>
          <a:sx n="73" d="100"/>
          <a:sy n="73" d="100"/>
        </p:scale>
        <p:origin x="180" y="60"/>
      </p:cViewPr>
      <p:guideLst>
        <p:guide orient="horz" pos="2160"/>
        <p:guide pos="384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00" d="100"/>
        <a:sy n="100" d="100"/>
      </p:scale>
      <p:origin x="0" y="2604"/>
    </p:cViewPr>
  </p:sorterViewPr>
  <p:notesViewPr>
    <p:cSldViewPr snapToGrid="0">
      <p:cViewPr varScale="1">
        <p:scale>
          <a:sx n="79" d="100"/>
          <a:sy n="79" d="100"/>
        </p:scale>
        <p:origin x="3102" y="108"/>
      </p:cViewPr>
      <p:guideLst>
        <p:guide orient="horz" pos="2932"/>
        <p:guide pos="2212"/>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presProps" Target="presProps.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commentAuthors" Target="commentAuthors.xml"/><Relationship Id="rId2" Type="http://schemas.openxmlformats.org/officeDocument/2006/relationships/slideMaster" Target="slideMasters/slideMaster2.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handoutMaster" Target="handoutMasters/handoutMaster1.xml"/><Relationship Id="rId5" Type="http://schemas.openxmlformats.org/officeDocument/2006/relationships/slide" Target="slides/slide3.xml"/><Relationship Id="rId15" Type="http://schemas.openxmlformats.org/officeDocument/2006/relationships/theme" Target="theme/theme1.xml"/><Relationship Id="rId10" Type="http://schemas.openxmlformats.org/officeDocument/2006/relationships/notesMaster" Target="notesMasters/notesMaster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52454588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5364" name="Rectangle 4"/>
          <p:cNvSpPr>
            <a:spLocks noGrp="1" noRot="1" noChangeAspect="1" noChangeArrowheads="1" noTextEdit="1"/>
          </p:cNvSpPr>
          <p:nvPr>
            <p:ph type="sldImg" idx="2"/>
          </p:nvPr>
        </p:nvSpPr>
        <p:spPr bwMode="auto">
          <a:xfrm>
            <a:off x="330200" y="534988"/>
            <a:ext cx="4221163" cy="2374900"/>
          </a:xfrm>
          <a:prstGeom prst="rect">
            <a:avLst/>
          </a:prstGeom>
          <a:noFill/>
          <a:ln w="9525">
            <a:solidFill>
              <a:srgbClr val="000000"/>
            </a:solidFill>
            <a:miter lim="800000"/>
            <a:headEnd/>
            <a:tailEnd/>
          </a:ln>
          <a:effectLst/>
        </p:spPr>
      </p:sp>
      <p:sp>
        <p:nvSpPr>
          <p:cNvPr id="15365" name="Rectangle 5"/>
          <p:cNvSpPr>
            <a:spLocks noGrp="1" noChangeArrowheads="1"/>
          </p:cNvSpPr>
          <p:nvPr>
            <p:ph type="body" sz="quarter" idx="3"/>
          </p:nvPr>
        </p:nvSpPr>
        <p:spPr bwMode="auto">
          <a:xfrm>
            <a:off x="759211" y="3235559"/>
            <a:ext cx="5618480" cy="5375359"/>
          </a:xfrm>
          <a:prstGeom prst="rect">
            <a:avLst/>
          </a:prstGeom>
          <a:noFill/>
          <a:ln w="9525">
            <a:noFill/>
            <a:miter lim="800000"/>
            <a:headEnd/>
            <a:tailEnd/>
          </a:ln>
          <a:effectLst/>
        </p:spPr>
        <p:txBody>
          <a:bodyPr vert="horz" wrap="square" lIns="0" tIns="0" rIns="0" bIns="0" numCol="1" anchor="t" anchorCtr="0" compatLnSpc="1">
            <a:prstTxWarp prst="textNoShape">
              <a:avLst/>
            </a:prstTxWarp>
          </a:bodyPr>
          <a:lstStyle/>
          <a:p>
            <a:pPr lvl="0"/>
            <a:endParaRPr lang="en-GB" noProof="0" dirty="0"/>
          </a:p>
        </p:txBody>
      </p:sp>
      <p:sp>
        <p:nvSpPr>
          <p:cNvPr id="4" name="Slide Number Placeholder 3"/>
          <p:cNvSpPr>
            <a:spLocks noGrp="1"/>
          </p:cNvSpPr>
          <p:nvPr>
            <p:ph type="sldNum" sz="quarter" idx="5"/>
          </p:nvPr>
        </p:nvSpPr>
        <p:spPr>
          <a:xfrm>
            <a:off x="3977569" y="8841859"/>
            <a:ext cx="3043891" cy="465753"/>
          </a:xfrm>
          <a:prstGeom prst="rect">
            <a:avLst/>
          </a:prstGeom>
        </p:spPr>
        <p:txBody>
          <a:bodyPr vert="horz" lIns="91440" tIns="45720" rIns="91440" bIns="45720" rtlCol="0" anchor="b"/>
          <a:lstStyle>
            <a:lvl1pPr algn="r">
              <a:defRPr sz="1200"/>
            </a:lvl1pPr>
          </a:lstStyle>
          <a:p>
            <a:fld id="{D0D18800-03A3-4371-B392-80B672D011D5}" type="slidenum">
              <a:rPr lang="en-GB" smtClean="0"/>
              <a:t>‹nr.›</a:t>
            </a:fld>
            <a:endParaRPr lang="en-GB"/>
          </a:p>
        </p:txBody>
      </p:sp>
    </p:spTree>
    <p:extLst>
      <p:ext uri="{BB962C8B-B14F-4D97-AF65-F5344CB8AC3E}">
        <p14:creationId xmlns:p14="http://schemas.microsoft.com/office/powerpoint/2010/main" val="1326330664"/>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600" kern="1200">
        <a:solidFill>
          <a:schemeClr val="tx1"/>
        </a:solidFill>
        <a:latin typeface="+mn-lt"/>
        <a:ea typeface="+mn-ea"/>
        <a:cs typeface="+mn-cs"/>
      </a:defRPr>
    </a:lvl1pPr>
    <a:lvl2pPr marL="457200" algn="l" rtl="0" fontAlgn="base">
      <a:spcBef>
        <a:spcPct val="30000"/>
      </a:spcBef>
      <a:spcAft>
        <a:spcPct val="0"/>
      </a:spcAft>
      <a:defRPr sz="1200" kern="1200">
        <a:solidFill>
          <a:schemeClr val="tx1"/>
        </a:solidFill>
        <a:latin typeface="Times" pitchFamily="18" charset="0"/>
        <a:ea typeface="+mn-ea"/>
        <a:cs typeface="+mn-cs"/>
      </a:defRPr>
    </a:lvl2pPr>
    <a:lvl3pPr marL="914400" algn="l" rtl="0" fontAlgn="base">
      <a:spcBef>
        <a:spcPct val="30000"/>
      </a:spcBef>
      <a:spcAft>
        <a:spcPct val="0"/>
      </a:spcAft>
      <a:defRPr sz="1200" kern="1200">
        <a:solidFill>
          <a:schemeClr val="tx1"/>
        </a:solidFill>
        <a:latin typeface="Times" pitchFamily="18" charset="0"/>
        <a:ea typeface="+mn-ea"/>
        <a:cs typeface="+mn-cs"/>
      </a:defRPr>
    </a:lvl3pPr>
    <a:lvl4pPr marL="1371600" algn="l" rtl="0" fontAlgn="base">
      <a:spcBef>
        <a:spcPct val="30000"/>
      </a:spcBef>
      <a:spcAft>
        <a:spcPct val="0"/>
      </a:spcAft>
      <a:defRPr sz="1200" kern="1200">
        <a:solidFill>
          <a:schemeClr val="tx1"/>
        </a:solidFill>
        <a:latin typeface="Times" pitchFamily="18" charset="0"/>
        <a:ea typeface="+mn-ea"/>
        <a:cs typeface="+mn-cs"/>
      </a:defRPr>
    </a:lvl4pPr>
    <a:lvl5pPr marL="1828800" algn="l" rtl="0" fontAlgn="base">
      <a:spcBef>
        <a:spcPct val="30000"/>
      </a:spcBef>
      <a:spcAft>
        <a:spcPct val="0"/>
      </a:spcAft>
      <a:defRPr sz="1200" kern="1200">
        <a:solidFill>
          <a:schemeClr val="tx1"/>
        </a:solidFill>
        <a:latin typeface="Times"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30200" y="534988"/>
            <a:ext cx="4221163" cy="2374900"/>
          </a:xfrm>
        </p:spPr>
      </p:sp>
      <p:sp>
        <p:nvSpPr>
          <p:cNvPr id="3" name="Notes Placeholder 2"/>
          <p:cNvSpPr>
            <a:spLocks noGrp="1"/>
          </p:cNvSpPr>
          <p:nvPr>
            <p:ph type="body" idx="1"/>
          </p:nvPr>
        </p:nvSpPr>
        <p:spPr/>
        <p:txBody>
          <a:bodyPr>
            <a:normAutofit/>
          </a:bodyPr>
          <a:lstStyle/>
          <a:p>
            <a:pPr marL="0" marR="0" lvl="0" indent="0" algn="l" defTabSz="914400" rtl="0" eaLnBrk="1" fontAlgn="base" latinLnBrk="0" hangingPunct="1">
              <a:lnSpc>
                <a:spcPct val="100000"/>
              </a:lnSpc>
              <a:spcBef>
                <a:spcPct val="30000"/>
              </a:spcBef>
              <a:spcAft>
                <a:spcPct val="0"/>
              </a:spcAft>
              <a:buClrTx/>
              <a:buSzTx/>
              <a:buFontTx/>
              <a:buNone/>
              <a:tabLst/>
              <a:defRPr/>
            </a:pPr>
            <a:r>
              <a:rPr lang="en-GB" dirty="0"/>
              <a:t>Facilitator notes:</a:t>
            </a:r>
          </a:p>
          <a:p>
            <a:endParaRPr lang="en-GB" dirty="0"/>
          </a:p>
        </p:txBody>
      </p:sp>
    </p:spTree>
    <p:extLst>
      <p:ext uri="{BB962C8B-B14F-4D97-AF65-F5344CB8AC3E}">
        <p14:creationId xmlns:p14="http://schemas.microsoft.com/office/powerpoint/2010/main" val="74934707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30200" y="534988"/>
            <a:ext cx="4221163" cy="2374900"/>
          </a:xfrm>
        </p:spPr>
      </p:sp>
      <p:sp>
        <p:nvSpPr>
          <p:cNvPr id="3" name="Notes Placeholder 2"/>
          <p:cNvSpPr>
            <a:spLocks noGrp="1"/>
          </p:cNvSpPr>
          <p:nvPr>
            <p:ph type="body" idx="1"/>
          </p:nvPr>
        </p:nvSpPr>
        <p:spPr/>
        <p:txBody>
          <a:bodyPr>
            <a:normAutofit/>
          </a:bodyPr>
          <a:lstStyle/>
          <a:p>
            <a:pPr marL="0" marR="0" lvl="0" indent="0" algn="l" defTabSz="914400" rtl="0" eaLnBrk="1" fontAlgn="base" latinLnBrk="0" hangingPunct="1">
              <a:lnSpc>
                <a:spcPct val="100000"/>
              </a:lnSpc>
              <a:spcBef>
                <a:spcPct val="30000"/>
              </a:spcBef>
              <a:spcAft>
                <a:spcPct val="0"/>
              </a:spcAft>
              <a:buClrTx/>
              <a:buSzTx/>
              <a:buFontTx/>
              <a:buNone/>
              <a:tabLst/>
              <a:defRPr/>
            </a:pPr>
            <a:r>
              <a:rPr lang="en-GB" sz="1400" dirty="0"/>
              <a:t>Facilitator notes:</a:t>
            </a:r>
          </a:p>
          <a:p>
            <a:pPr marL="0" marR="0" indent="0" algn="l" defTabSz="914400" rtl="0" eaLnBrk="1" fontAlgn="base" latinLnBrk="0" hangingPunct="1">
              <a:lnSpc>
                <a:spcPct val="100000"/>
              </a:lnSpc>
              <a:spcBef>
                <a:spcPct val="30000"/>
              </a:spcBef>
              <a:spcAft>
                <a:spcPct val="0"/>
              </a:spcAft>
              <a:buClrTx/>
              <a:buSzTx/>
              <a:buFontTx/>
              <a:buNone/>
              <a:tabLst/>
              <a:defRPr/>
            </a:pPr>
            <a:endParaRPr lang="en-GB" sz="1400" kern="1200" baseline="0" noProof="0" dirty="0">
              <a:solidFill>
                <a:schemeClr val="tx1"/>
              </a:solidFill>
              <a:latin typeface="Times" pitchFamily="18" charset="0"/>
              <a:ea typeface="+mn-ea"/>
              <a:cs typeface="+mn-cs"/>
            </a:endParaRPr>
          </a:p>
        </p:txBody>
      </p:sp>
    </p:spTree>
    <p:extLst>
      <p:ext uri="{BB962C8B-B14F-4D97-AF65-F5344CB8AC3E}">
        <p14:creationId xmlns:p14="http://schemas.microsoft.com/office/powerpoint/2010/main" val="389635532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30200" y="534988"/>
            <a:ext cx="4221163" cy="2374900"/>
          </a:xfrm>
        </p:spPr>
      </p:sp>
      <p:sp>
        <p:nvSpPr>
          <p:cNvPr id="3" name="Notes Placeholder 2"/>
          <p:cNvSpPr>
            <a:spLocks noGrp="1"/>
          </p:cNvSpPr>
          <p:nvPr>
            <p:ph type="body" idx="1"/>
          </p:nvPr>
        </p:nvSpPr>
        <p:spPr/>
        <p:txBody>
          <a:bodyPr>
            <a:normAutofit/>
          </a:bodyPr>
          <a:lstStyle/>
          <a:p>
            <a:pPr marL="0" marR="0" lvl="0" indent="0" algn="l" defTabSz="914400" rtl="0" eaLnBrk="1" fontAlgn="base" latinLnBrk="0" hangingPunct="1">
              <a:lnSpc>
                <a:spcPct val="100000"/>
              </a:lnSpc>
              <a:spcBef>
                <a:spcPct val="30000"/>
              </a:spcBef>
              <a:spcAft>
                <a:spcPct val="0"/>
              </a:spcAft>
              <a:buClrTx/>
              <a:buSzTx/>
              <a:buFontTx/>
              <a:buNone/>
              <a:tabLst/>
              <a:defRPr/>
            </a:pPr>
            <a:r>
              <a:rPr lang="en-GB" dirty="0"/>
              <a:t>Facilitator notes:</a:t>
            </a:r>
          </a:p>
          <a:p>
            <a:endParaRPr lang="en-GB" dirty="0"/>
          </a:p>
        </p:txBody>
      </p:sp>
    </p:spTree>
    <p:extLst>
      <p:ext uri="{BB962C8B-B14F-4D97-AF65-F5344CB8AC3E}">
        <p14:creationId xmlns:p14="http://schemas.microsoft.com/office/powerpoint/2010/main" val="393894516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30200" y="534988"/>
            <a:ext cx="4221163" cy="2374900"/>
          </a:xfrm>
        </p:spPr>
      </p:sp>
      <p:sp>
        <p:nvSpPr>
          <p:cNvPr id="3" name="Notes Placeholder 2"/>
          <p:cNvSpPr>
            <a:spLocks noGrp="1"/>
          </p:cNvSpPr>
          <p:nvPr>
            <p:ph type="body" idx="1"/>
          </p:nvPr>
        </p:nvSpPr>
        <p:spPr/>
        <p:txBody>
          <a:bodyPr>
            <a:normAutofit/>
          </a:bodyPr>
          <a:lstStyle/>
          <a:p>
            <a:pPr marL="0" marR="0" lvl="0" indent="0" algn="l" defTabSz="914400" rtl="0" eaLnBrk="1" fontAlgn="base" latinLnBrk="0" hangingPunct="1">
              <a:lnSpc>
                <a:spcPct val="100000"/>
              </a:lnSpc>
              <a:spcBef>
                <a:spcPct val="30000"/>
              </a:spcBef>
              <a:spcAft>
                <a:spcPct val="0"/>
              </a:spcAft>
              <a:buClrTx/>
              <a:buSzTx/>
              <a:buFontTx/>
              <a:buNone/>
              <a:tabLst/>
              <a:defRPr/>
            </a:pPr>
            <a:r>
              <a:rPr lang="en-GB" dirty="0"/>
              <a:t>Facilitator notes:</a:t>
            </a:r>
          </a:p>
          <a:p>
            <a:endParaRPr lang="en-GB" dirty="0"/>
          </a:p>
        </p:txBody>
      </p:sp>
    </p:spTree>
    <p:extLst>
      <p:ext uri="{BB962C8B-B14F-4D97-AF65-F5344CB8AC3E}">
        <p14:creationId xmlns:p14="http://schemas.microsoft.com/office/powerpoint/2010/main" val="280369495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30200" y="534988"/>
            <a:ext cx="4221163" cy="2374900"/>
          </a:xfrm>
        </p:spPr>
      </p:sp>
      <p:sp>
        <p:nvSpPr>
          <p:cNvPr id="3" name="Notes Placeholder 2"/>
          <p:cNvSpPr>
            <a:spLocks noGrp="1"/>
          </p:cNvSpPr>
          <p:nvPr>
            <p:ph type="body" idx="1"/>
          </p:nvPr>
        </p:nvSpPr>
        <p:spPr/>
        <p:txBody>
          <a:bodyPr>
            <a:normAutofit/>
          </a:bodyPr>
          <a:lstStyle/>
          <a:p>
            <a:pPr marL="0" marR="0" lvl="0" indent="0" algn="l" defTabSz="914400" rtl="0" eaLnBrk="1" fontAlgn="base" latinLnBrk="0" hangingPunct="1">
              <a:lnSpc>
                <a:spcPct val="100000"/>
              </a:lnSpc>
              <a:spcBef>
                <a:spcPct val="30000"/>
              </a:spcBef>
              <a:spcAft>
                <a:spcPct val="0"/>
              </a:spcAft>
              <a:buClrTx/>
              <a:buSzTx/>
              <a:buFontTx/>
              <a:buNone/>
              <a:tabLst/>
              <a:defRPr/>
            </a:pPr>
            <a:r>
              <a:rPr lang="en-GB" dirty="0"/>
              <a:t>Facilitator notes:</a:t>
            </a:r>
          </a:p>
          <a:p>
            <a:endParaRPr lang="en-GB" dirty="0"/>
          </a:p>
        </p:txBody>
      </p:sp>
    </p:spTree>
    <p:extLst>
      <p:ext uri="{BB962C8B-B14F-4D97-AF65-F5344CB8AC3E}">
        <p14:creationId xmlns:p14="http://schemas.microsoft.com/office/powerpoint/2010/main" val="196148453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30200" y="534988"/>
            <a:ext cx="4221163" cy="2374900"/>
          </a:xfrm>
        </p:spPr>
      </p:sp>
      <p:sp>
        <p:nvSpPr>
          <p:cNvPr id="3" name="Notes Placeholder 2"/>
          <p:cNvSpPr>
            <a:spLocks noGrp="1"/>
          </p:cNvSpPr>
          <p:nvPr>
            <p:ph type="body" idx="1"/>
          </p:nvPr>
        </p:nvSpPr>
        <p:spPr/>
        <p:txBody>
          <a:bodyPr>
            <a:normAutofit/>
          </a:bodyPr>
          <a:lstStyle/>
          <a:p>
            <a:pPr marL="0" marR="0" lvl="0" indent="0" algn="l" defTabSz="914400" rtl="0" eaLnBrk="1" fontAlgn="base" latinLnBrk="0" hangingPunct="1">
              <a:lnSpc>
                <a:spcPct val="100000"/>
              </a:lnSpc>
              <a:spcBef>
                <a:spcPct val="30000"/>
              </a:spcBef>
              <a:spcAft>
                <a:spcPct val="0"/>
              </a:spcAft>
              <a:buClrTx/>
              <a:buSzTx/>
              <a:buFontTx/>
              <a:buNone/>
              <a:tabLst/>
              <a:defRPr/>
            </a:pPr>
            <a:r>
              <a:rPr lang="en-GB" dirty="0"/>
              <a:t>Facilitator notes:</a:t>
            </a:r>
          </a:p>
          <a:p>
            <a:endParaRPr lang="en-GB" dirty="0"/>
          </a:p>
        </p:txBody>
      </p:sp>
    </p:spTree>
    <p:extLst>
      <p:ext uri="{BB962C8B-B14F-4D97-AF65-F5344CB8AC3E}">
        <p14:creationId xmlns:p14="http://schemas.microsoft.com/office/powerpoint/2010/main" val="247588849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base" latinLnBrk="0" hangingPunct="1">
              <a:lnSpc>
                <a:spcPct val="100000"/>
              </a:lnSpc>
              <a:spcBef>
                <a:spcPct val="30000"/>
              </a:spcBef>
              <a:spcAft>
                <a:spcPct val="0"/>
              </a:spcAft>
              <a:buClrTx/>
              <a:buSzTx/>
              <a:buFontTx/>
              <a:buNone/>
              <a:tabLst/>
              <a:defRPr/>
            </a:pPr>
            <a:r>
              <a:rPr lang="en-GB" dirty="0"/>
              <a:t>Facilitator notes:</a:t>
            </a:r>
          </a:p>
          <a:p>
            <a:endParaRPr lang="en-GB" dirty="0"/>
          </a:p>
        </p:txBody>
      </p:sp>
      <p:sp>
        <p:nvSpPr>
          <p:cNvPr id="4" name="Slide Number Placeholder 3"/>
          <p:cNvSpPr>
            <a:spLocks noGrp="1"/>
          </p:cNvSpPr>
          <p:nvPr>
            <p:ph type="sldNum" sz="quarter" idx="10"/>
          </p:nvPr>
        </p:nvSpPr>
        <p:spPr/>
        <p:txBody>
          <a:bodyPr/>
          <a:lstStyle/>
          <a:p>
            <a:fld id="{D0D18800-03A3-4371-B392-80B672D011D5}" type="slidenum">
              <a:rPr lang="en-GB" smtClean="0"/>
              <a:t>7</a:t>
            </a:fld>
            <a:endParaRPr lang="en-GB"/>
          </a:p>
        </p:txBody>
      </p:sp>
    </p:spTree>
    <p:extLst>
      <p:ext uri="{BB962C8B-B14F-4D97-AF65-F5344CB8AC3E}">
        <p14:creationId xmlns:p14="http://schemas.microsoft.com/office/powerpoint/2010/main" val="769647843"/>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eldia">
    <p:spTree>
      <p:nvGrpSpPr>
        <p:cNvPr id="1" name=""/>
        <p:cNvGrpSpPr/>
        <p:nvPr/>
      </p:nvGrpSpPr>
      <p:grpSpPr>
        <a:xfrm>
          <a:off x="0" y="0"/>
          <a:ext cx="0" cy="0"/>
          <a:chOff x="0" y="0"/>
          <a:chExt cx="0" cy="0"/>
        </a:xfrm>
      </p:grpSpPr>
      <p:pic>
        <p:nvPicPr>
          <p:cNvPr id="6" name="Picture 11"/>
          <p:cNvPicPr>
            <a:picLocks noChangeAspect="1" noChangeArrowheads="1"/>
          </p:cNvPicPr>
          <p:nvPr userDrawn="1"/>
        </p:nvPicPr>
        <p:blipFill>
          <a:blip r:embed="rId2">
            <a:extLst>
              <a:ext uri="{28A0092B-C50C-407E-A947-70E740481C1C}">
                <a14:useLocalDpi xmlns:a14="http://schemas.microsoft.com/office/drawing/2010/main" val="0"/>
              </a:ext>
            </a:extLst>
          </a:blip>
          <a:stretch>
            <a:fillRect/>
          </a:stretch>
        </p:blipFill>
        <p:spPr bwMode="auto">
          <a:xfrm>
            <a:off x="0" y="7145"/>
            <a:ext cx="12192000" cy="6857999"/>
          </a:xfrm>
          <a:prstGeom prst="rect">
            <a:avLst/>
          </a:prstGeom>
          <a:noFill/>
        </p:spPr>
      </p:pic>
      <p:sp>
        <p:nvSpPr>
          <p:cNvPr id="181250" name="Rectangle 2"/>
          <p:cNvSpPr>
            <a:spLocks noGrp="1" noChangeArrowheads="1"/>
          </p:cNvSpPr>
          <p:nvPr>
            <p:ph type="ctrTitle"/>
          </p:nvPr>
        </p:nvSpPr>
        <p:spPr>
          <a:xfrm>
            <a:off x="431803" y="3598863"/>
            <a:ext cx="11275484" cy="514350"/>
          </a:xfrm>
        </p:spPr>
        <p:txBody>
          <a:bodyPr/>
          <a:lstStyle>
            <a:lvl1pPr>
              <a:defRPr sz="3200" b="0">
                <a:solidFill>
                  <a:schemeClr val="bg1"/>
                </a:solidFill>
                <a:latin typeface="Tahoma" pitchFamily="34" charset="0"/>
                <a:cs typeface="Tahoma" pitchFamily="34" charset="0"/>
              </a:defRPr>
            </a:lvl1pPr>
          </a:lstStyle>
          <a:p>
            <a:r>
              <a:rPr lang="hu-HU"/>
              <a:t>Mintacím szerkesztése</a:t>
            </a:r>
            <a:endParaRPr lang="en-GB" dirty="0"/>
          </a:p>
        </p:txBody>
      </p:sp>
      <p:sp>
        <p:nvSpPr>
          <p:cNvPr id="181251" name="Rectangle 3"/>
          <p:cNvSpPr>
            <a:spLocks noGrp="1" noChangeArrowheads="1"/>
          </p:cNvSpPr>
          <p:nvPr>
            <p:ph type="subTitle" idx="1"/>
          </p:nvPr>
        </p:nvSpPr>
        <p:spPr>
          <a:xfrm>
            <a:off x="431803" y="4318000"/>
            <a:ext cx="11275484" cy="1421618"/>
          </a:xfrm>
        </p:spPr>
        <p:txBody>
          <a:bodyPr/>
          <a:lstStyle>
            <a:lvl1pPr marL="0" indent="0">
              <a:lnSpc>
                <a:spcPct val="90000"/>
              </a:lnSpc>
              <a:spcBef>
                <a:spcPts val="0"/>
              </a:spcBef>
              <a:spcAft>
                <a:spcPts val="0"/>
              </a:spcAft>
              <a:defRPr sz="4000" b="1">
                <a:solidFill>
                  <a:schemeClr val="bg1"/>
                </a:solidFill>
                <a:latin typeface="Tahoma" pitchFamily="34" charset="0"/>
                <a:cs typeface="Tahoma" pitchFamily="34" charset="0"/>
              </a:defRPr>
            </a:lvl1pPr>
          </a:lstStyle>
          <a:p>
            <a:r>
              <a:rPr lang="hu-HU"/>
              <a:t>Alcím mintájának szerkesztése</a:t>
            </a:r>
            <a:endParaRPr lang="en-GB" dirty="0"/>
          </a:p>
        </p:txBody>
      </p:sp>
      <p:pic>
        <p:nvPicPr>
          <p:cNvPr id="8" name="Picture 12"/>
          <p:cNvPicPr>
            <a:picLocks noChangeArrowheads="1"/>
          </p:cNvPicPr>
          <p:nvPr userDrawn="1"/>
        </p:nvPicPr>
        <p:blipFill>
          <a:blip r:embed="rId3" cstate="print">
            <a:clrChange>
              <a:clrFrom>
                <a:srgbClr val="FFFFFF"/>
              </a:clrFrom>
              <a:clrTo>
                <a:srgbClr val="FFFFFF">
                  <a:alpha val="0"/>
                </a:srgbClr>
              </a:clrTo>
            </a:clrChange>
            <a:lum bright="-6000"/>
          </a:blip>
          <a:srcRect/>
          <a:stretch>
            <a:fillRect/>
          </a:stretch>
        </p:blipFill>
        <p:spPr bwMode="auto">
          <a:xfrm>
            <a:off x="10318749" y="504825"/>
            <a:ext cx="1263651" cy="1136650"/>
          </a:xfrm>
          <a:prstGeom prst="rect">
            <a:avLst/>
          </a:prstGeom>
          <a:noFill/>
        </p:spPr>
      </p:pic>
      <p:sp>
        <p:nvSpPr>
          <p:cNvPr id="2" name="Slide Number Placeholder 1"/>
          <p:cNvSpPr>
            <a:spLocks noGrp="1"/>
          </p:cNvSpPr>
          <p:nvPr>
            <p:ph type="sldNum" sz="quarter" idx="10"/>
          </p:nvPr>
        </p:nvSpPr>
        <p:spPr>
          <a:xfrm>
            <a:off x="9108000" y="6480000"/>
            <a:ext cx="2556000" cy="365125"/>
          </a:xfrm>
        </p:spPr>
        <p:txBody>
          <a:bodyPr/>
          <a:lstStyle>
            <a:lvl1pPr>
              <a:defRPr>
                <a:solidFill>
                  <a:schemeClr val="bg1"/>
                </a:solidFill>
              </a:defRPr>
            </a:lvl1pPr>
          </a:lstStyle>
          <a:p>
            <a:fld id="{0580567E-5E8F-47A5-90DF-8BFEB1A71525}" type="slidenum">
              <a:rPr lang="en-GB" smtClean="0"/>
              <a:pPr/>
              <a:t>‹nr.›</a:t>
            </a:fld>
            <a:endParaRPr lang="en-GB"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en objec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hu-HU"/>
              <a:t>Mintacím szerkesztése</a:t>
            </a:r>
            <a:endParaRPr lang="en-US" dirty="0"/>
          </a:p>
        </p:txBody>
      </p:sp>
      <p:sp>
        <p:nvSpPr>
          <p:cNvPr id="3" name="Content Placeholder 2"/>
          <p:cNvSpPr>
            <a:spLocks noGrp="1"/>
          </p:cNvSpPr>
          <p:nvPr>
            <p:ph idx="1"/>
          </p:nvPr>
        </p:nvSpPr>
        <p:spPr/>
        <p:txBody>
          <a:bodyPr/>
          <a:lstStyle>
            <a:lvl1pPr>
              <a:lnSpc>
                <a:spcPct val="90000"/>
              </a:lnSpc>
              <a:spcBef>
                <a:spcPts val="300"/>
              </a:spcBef>
              <a:spcAft>
                <a:spcPts val="600"/>
              </a:spcAft>
              <a:defRPr sz="2400"/>
            </a:lvl1pPr>
            <a:lvl2pPr marL="269861" indent="-269861">
              <a:lnSpc>
                <a:spcPct val="90000"/>
              </a:lnSpc>
              <a:spcBef>
                <a:spcPts val="300"/>
              </a:spcBef>
              <a:spcAft>
                <a:spcPts val="600"/>
              </a:spcAft>
              <a:buFont typeface="Arial" pitchFamily="34" charset="0"/>
              <a:buChar char="•"/>
              <a:tabLst>
                <a:tab pos="269861" algn="l"/>
              </a:tabLst>
              <a:defRPr sz="2400">
                <a:latin typeface="Tahoma" pitchFamily="34" charset="0"/>
                <a:cs typeface="Tahoma" pitchFamily="34" charset="0"/>
              </a:defRPr>
            </a:lvl2pPr>
            <a:lvl3pPr marL="541312" indent="-271449">
              <a:lnSpc>
                <a:spcPct val="90000"/>
              </a:lnSpc>
              <a:spcBef>
                <a:spcPts val="300"/>
              </a:spcBef>
              <a:spcAft>
                <a:spcPts val="600"/>
              </a:spcAft>
              <a:buFont typeface="Arial" panose="020B0604020202020204" pitchFamily="34" charset="0"/>
              <a:buChar char="•"/>
              <a:tabLst>
                <a:tab pos="541312" algn="l"/>
              </a:tabLst>
              <a:defRPr sz="2000">
                <a:latin typeface="Tahoma" pitchFamily="34" charset="0"/>
                <a:cs typeface="Tahoma" pitchFamily="34" charset="0"/>
              </a:defRPr>
            </a:lvl3pPr>
            <a:lvl5pPr>
              <a:buNone/>
              <a:defRPr/>
            </a:lvl5pPr>
          </a:lstStyle>
          <a:p>
            <a:pPr lvl="0"/>
            <a:r>
              <a:rPr lang="hu-HU" dirty="0"/>
              <a:t>Mintaszöveg szerkesztése</a:t>
            </a:r>
          </a:p>
          <a:p>
            <a:pPr lvl="1"/>
            <a:r>
              <a:rPr lang="hu-HU" dirty="0"/>
              <a:t>Második szint</a:t>
            </a:r>
          </a:p>
          <a:p>
            <a:pPr lvl="2"/>
            <a:r>
              <a:rPr lang="hu-HU" dirty="0"/>
              <a:t>Harmadik szint</a:t>
            </a:r>
          </a:p>
        </p:txBody>
      </p:sp>
      <p:sp>
        <p:nvSpPr>
          <p:cNvPr id="5" name="Slide Number Placeholder 4"/>
          <p:cNvSpPr>
            <a:spLocks noGrp="1"/>
          </p:cNvSpPr>
          <p:nvPr>
            <p:ph type="sldNum" sz="quarter" idx="10"/>
          </p:nvPr>
        </p:nvSpPr>
        <p:spPr/>
        <p:txBody>
          <a:bodyPr/>
          <a:lstStyle>
            <a:lvl1pPr>
              <a:lnSpc>
                <a:spcPct val="100000"/>
              </a:lnSpc>
              <a:defRPr>
                <a:solidFill>
                  <a:schemeClr val="bg1"/>
                </a:solidFill>
              </a:defRPr>
            </a:lvl1pPr>
          </a:lstStyle>
          <a:p>
            <a:fld id="{0580567E-5E8F-47A5-90DF-8BFEB1A71525}" type="slidenum">
              <a:rPr lang="en-GB" smtClean="0"/>
              <a:pPr/>
              <a:t>‹nr.›</a:t>
            </a:fld>
            <a:endParaRPr lang="en-GB"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userDrawn="1">
  <p:cSld name="Szakaszfejléc">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hu-HU"/>
              <a:t>Mintacím szerkesztése</a:t>
            </a:r>
            <a:endParaRPr lang="en-GB" dirty="0"/>
          </a:p>
        </p:txBody>
      </p:sp>
      <p:sp>
        <p:nvSpPr>
          <p:cNvPr id="4" name="Slide Number Placeholder 4"/>
          <p:cNvSpPr>
            <a:spLocks noGrp="1"/>
          </p:cNvSpPr>
          <p:nvPr>
            <p:ph type="sldNum" sz="quarter" idx="10"/>
          </p:nvPr>
        </p:nvSpPr>
        <p:spPr>
          <a:xfrm>
            <a:off x="9108000" y="6480015"/>
            <a:ext cx="2556000" cy="365125"/>
          </a:xfrm>
          <a:prstGeom prst="rect">
            <a:avLst/>
          </a:prstGeom>
        </p:spPr>
        <p:txBody>
          <a:bodyPr/>
          <a:lstStyle/>
          <a:p>
            <a:fld id="{0580567E-5E8F-47A5-90DF-8BFEB1A71525}" type="slidenum">
              <a:rPr lang="en-GB" smtClean="0"/>
              <a:pPr/>
              <a:t>‹nr.›</a:t>
            </a:fld>
            <a:endParaRPr lang="en-GB" dirty="0"/>
          </a:p>
        </p:txBody>
      </p:sp>
    </p:spTree>
    <p:extLst>
      <p:ext uri="{BB962C8B-B14F-4D97-AF65-F5344CB8AC3E}">
        <p14:creationId xmlns:p14="http://schemas.microsoft.com/office/powerpoint/2010/main" val="182807327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endParaRPr lang="en-GB" dirty="0"/>
          </a:p>
        </p:txBody>
      </p:sp>
      <p:sp>
        <p:nvSpPr>
          <p:cNvPr id="4" name="Slide Number Placeholder 4"/>
          <p:cNvSpPr>
            <a:spLocks noGrp="1"/>
          </p:cNvSpPr>
          <p:nvPr>
            <p:ph type="sldNum" sz="quarter" idx="10"/>
          </p:nvPr>
        </p:nvSpPr>
        <p:spPr>
          <a:xfrm>
            <a:off x="9108000" y="6480015"/>
            <a:ext cx="2556000" cy="365125"/>
          </a:xfrm>
          <a:prstGeom prst="rect">
            <a:avLst/>
          </a:prstGeom>
        </p:spPr>
        <p:txBody>
          <a:bodyPr/>
          <a:lstStyle/>
          <a:p>
            <a:fld id="{0580567E-5E8F-47A5-90DF-8BFEB1A71525}" type="slidenum">
              <a:rPr lang="en-GB" smtClean="0"/>
              <a:pPr/>
              <a:t>‹nr.›</a:t>
            </a:fld>
            <a:endParaRPr lang="en-GB" dirty="0"/>
          </a:p>
        </p:txBody>
      </p:sp>
    </p:spTree>
    <p:extLst>
      <p:ext uri="{BB962C8B-B14F-4D97-AF65-F5344CB8AC3E}">
        <p14:creationId xmlns:p14="http://schemas.microsoft.com/office/powerpoint/2010/main" val="26121459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Last Slid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endParaRPr lang="en-GB" dirty="0"/>
          </a:p>
        </p:txBody>
      </p:sp>
      <p:sp>
        <p:nvSpPr>
          <p:cNvPr id="4" name="Slide Number Placeholder 4"/>
          <p:cNvSpPr>
            <a:spLocks noGrp="1"/>
          </p:cNvSpPr>
          <p:nvPr>
            <p:ph type="sldNum" sz="quarter" idx="10"/>
          </p:nvPr>
        </p:nvSpPr>
        <p:spPr>
          <a:xfrm>
            <a:off x="9108000" y="6480015"/>
            <a:ext cx="2556000" cy="365125"/>
          </a:xfrm>
          <a:prstGeom prst="rect">
            <a:avLst/>
          </a:prstGeom>
        </p:spPr>
        <p:txBody>
          <a:bodyPr/>
          <a:lstStyle/>
          <a:p>
            <a:fld id="{0580567E-5E8F-47A5-90DF-8BFEB1A71525}" type="slidenum">
              <a:rPr lang="en-GB" smtClean="0"/>
              <a:pPr/>
              <a:t>‹nr.›</a:t>
            </a:fld>
            <a:endParaRPr lang="en-GB" dirty="0"/>
          </a:p>
        </p:txBody>
      </p:sp>
    </p:spTree>
    <p:extLst>
      <p:ext uri="{BB962C8B-B14F-4D97-AF65-F5344CB8AC3E}">
        <p14:creationId xmlns:p14="http://schemas.microsoft.com/office/powerpoint/2010/main" val="3102732188"/>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2.jpeg"/><Relationship Id="rId5" Type="http://schemas.openxmlformats.org/officeDocument/2006/relationships/image" Target="../media/image1.png"/><Relationship Id="rId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3" Type="http://schemas.openxmlformats.org/officeDocument/2006/relationships/theme" Target="../theme/theme2.xml"/><Relationship Id="rId2" Type="http://schemas.openxmlformats.org/officeDocument/2006/relationships/slideLayout" Target="../slideLayouts/slideLayout5.xml"/><Relationship Id="rId1" Type="http://schemas.openxmlformats.org/officeDocument/2006/relationships/slideLayout" Target="../slideLayouts/slideLayout4.xml"/><Relationship Id="rId5" Type="http://schemas.openxmlformats.org/officeDocument/2006/relationships/image" Target="../media/image2.jpeg"/><Relationship Id="rId4" Type="http://schemas.openxmlformats.org/officeDocument/2006/relationships/image" Target="../media/image5.pn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80226" name="Rectangle 2"/>
          <p:cNvSpPr>
            <a:spLocks noGrp="1" noChangeArrowheads="1"/>
          </p:cNvSpPr>
          <p:nvPr>
            <p:ph type="title"/>
          </p:nvPr>
        </p:nvSpPr>
        <p:spPr bwMode="auto">
          <a:xfrm>
            <a:off x="431801" y="270456"/>
            <a:ext cx="10318363" cy="809044"/>
          </a:xfrm>
          <a:prstGeom prst="rect">
            <a:avLst/>
          </a:prstGeom>
          <a:noFill/>
          <a:ln w="9525">
            <a:noFill/>
            <a:miter lim="800000"/>
            <a:headEnd/>
            <a:tailEnd/>
          </a:ln>
          <a:effectLst/>
        </p:spPr>
        <p:txBody>
          <a:bodyPr vert="horz" wrap="square" lIns="0" tIns="0" rIns="0" bIns="0" numCol="1" anchor="t" anchorCtr="0" compatLnSpc="1">
            <a:prstTxWarp prst="textNoShape">
              <a:avLst/>
            </a:prstTxWarp>
          </a:bodyPr>
          <a:lstStyle/>
          <a:p>
            <a:pPr lvl="0"/>
            <a:r>
              <a:rPr lang="nl-NL" dirty="0"/>
              <a:t>Klik om stijl te bewerken</a:t>
            </a:r>
            <a:endParaRPr lang="en-GB" dirty="0"/>
          </a:p>
        </p:txBody>
      </p:sp>
      <p:sp>
        <p:nvSpPr>
          <p:cNvPr id="180227" name="Rectangle 3"/>
          <p:cNvSpPr>
            <a:spLocks noGrp="1" noChangeArrowheads="1"/>
          </p:cNvSpPr>
          <p:nvPr>
            <p:ph type="body" idx="1"/>
          </p:nvPr>
        </p:nvSpPr>
        <p:spPr bwMode="auto">
          <a:xfrm>
            <a:off x="431807" y="1203960"/>
            <a:ext cx="11368617" cy="5038090"/>
          </a:xfrm>
          <a:prstGeom prst="rect">
            <a:avLst/>
          </a:prstGeom>
          <a:noFill/>
          <a:ln w="9525">
            <a:noFill/>
            <a:miter lim="800000"/>
            <a:headEnd/>
            <a:tailEnd/>
          </a:ln>
          <a:effectLst/>
        </p:spPr>
        <p:txBody>
          <a:bodyPr vert="horz" wrap="square" lIns="0" tIns="0" rIns="0" bIns="0" numCol="1" anchor="t" anchorCtr="0" compatLnSpc="1">
            <a:prstTxWarp prst="textNoShape">
              <a:avLst/>
            </a:prstTxWarp>
          </a:bodyPr>
          <a:lstStyle/>
          <a:p>
            <a:pPr lvl="0"/>
            <a:r>
              <a:rPr lang="en-GB" dirty="0"/>
              <a:t>Click to edit Master text styles</a:t>
            </a:r>
          </a:p>
          <a:p>
            <a:pPr lvl="1"/>
            <a:r>
              <a:rPr lang="en-US" dirty="0"/>
              <a:t>Second level</a:t>
            </a:r>
          </a:p>
          <a:p>
            <a:pPr lvl="2"/>
            <a:r>
              <a:rPr lang="en-US" dirty="0"/>
              <a:t>Third level</a:t>
            </a:r>
          </a:p>
          <a:p>
            <a:pPr lvl="0"/>
            <a:endParaRPr lang="en-GB" dirty="0"/>
          </a:p>
        </p:txBody>
      </p:sp>
      <p:sp>
        <p:nvSpPr>
          <p:cNvPr id="10" name="Slide Number Placeholder 9"/>
          <p:cNvSpPr>
            <a:spLocks noGrp="1"/>
          </p:cNvSpPr>
          <p:nvPr>
            <p:ph type="sldNum" sz="quarter" idx="4"/>
          </p:nvPr>
        </p:nvSpPr>
        <p:spPr>
          <a:xfrm>
            <a:off x="9108000" y="6480015"/>
            <a:ext cx="2556000" cy="365125"/>
          </a:xfrm>
          <a:prstGeom prst="rect">
            <a:avLst/>
          </a:prstGeom>
        </p:spPr>
        <p:txBody>
          <a:bodyPr vert="horz" lIns="91440" tIns="36000" rIns="91440" bIns="36000" rtlCol="0" anchor="ctr" anchorCtr="0"/>
          <a:lstStyle>
            <a:lvl1pPr algn="r">
              <a:lnSpc>
                <a:spcPct val="100000"/>
              </a:lnSpc>
              <a:defRPr sz="1200" b="0">
                <a:solidFill>
                  <a:schemeClr val="bg1"/>
                </a:solidFill>
              </a:defRPr>
            </a:lvl1pPr>
          </a:lstStyle>
          <a:p>
            <a:fld id="{0580567E-5E8F-47A5-90DF-8BFEB1A71525}" type="slidenum">
              <a:rPr lang="en-GB" smtClean="0"/>
              <a:pPr/>
              <a:t>‹nr.›</a:t>
            </a:fld>
            <a:endParaRPr lang="en-GB" dirty="0"/>
          </a:p>
        </p:txBody>
      </p:sp>
      <p:pic>
        <p:nvPicPr>
          <p:cNvPr id="7" name="Picture 8"/>
          <p:cNvPicPr>
            <a:picLocks noChangeArrowheads="1"/>
          </p:cNvPicPr>
          <p:nvPr/>
        </p:nvPicPr>
        <p:blipFill>
          <a:blip r:embed="rId6" cstate="print">
            <a:clrChange>
              <a:clrFrom>
                <a:srgbClr val="FFFFFF"/>
              </a:clrFrom>
              <a:clrTo>
                <a:srgbClr val="FFFFFF">
                  <a:alpha val="0"/>
                </a:srgbClr>
              </a:clrTo>
            </a:clrChange>
            <a:lum bright="-6000"/>
          </a:blip>
          <a:srcRect/>
          <a:stretch>
            <a:fillRect/>
          </a:stretch>
        </p:blipFill>
        <p:spPr bwMode="auto">
          <a:xfrm>
            <a:off x="10917773" y="139754"/>
            <a:ext cx="882651" cy="793750"/>
          </a:xfrm>
          <a:prstGeom prst="rect">
            <a:avLst/>
          </a:prstGeom>
          <a:noFill/>
        </p:spPr>
      </p:pic>
    </p:spTree>
  </p:cSld>
  <p:clrMap bg1="lt1" tx1="dk1" bg2="lt2" tx2="dk2" accent1="accent1" accent2="accent2" accent3="accent3" accent4="accent4" accent5="accent5" accent6="accent6" hlink="hlink" folHlink="folHlink"/>
  <p:sldLayoutIdLst>
    <p:sldLayoutId id="2147483652" r:id="rId1"/>
    <p:sldLayoutId id="2147483656" r:id="rId2"/>
    <p:sldLayoutId id="2147483671" r:id="rId3"/>
  </p:sldLayoutIdLst>
  <p:hf hdr="0" ftr="0" dt="0"/>
  <p:txStyles>
    <p:titleStyle>
      <a:lvl1pPr algn="l" rtl="0" eaLnBrk="1" fontAlgn="base" hangingPunct="1">
        <a:lnSpc>
          <a:spcPct val="90000"/>
        </a:lnSpc>
        <a:spcBef>
          <a:spcPct val="0"/>
        </a:spcBef>
        <a:spcAft>
          <a:spcPct val="0"/>
        </a:spcAft>
        <a:defRPr sz="2800" b="1">
          <a:solidFill>
            <a:srgbClr val="333333"/>
          </a:solidFill>
          <a:latin typeface="Tahoma" pitchFamily="34" charset="0"/>
          <a:ea typeface="+mj-ea"/>
          <a:cs typeface="Tahoma" pitchFamily="34" charset="0"/>
        </a:defRPr>
      </a:lvl1pPr>
      <a:lvl2pPr algn="l" rtl="0" eaLnBrk="1" fontAlgn="base" hangingPunct="1">
        <a:lnSpc>
          <a:spcPct val="90000"/>
        </a:lnSpc>
        <a:spcBef>
          <a:spcPct val="0"/>
        </a:spcBef>
        <a:spcAft>
          <a:spcPct val="0"/>
        </a:spcAft>
        <a:defRPr sz="2800" b="1">
          <a:solidFill>
            <a:srgbClr val="333333"/>
          </a:solidFill>
          <a:latin typeface="Tahoma" pitchFamily="34" charset="0"/>
        </a:defRPr>
      </a:lvl2pPr>
      <a:lvl3pPr algn="l" rtl="0" eaLnBrk="1" fontAlgn="base" hangingPunct="1">
        <a:lnSpc>
          <a:spcPct val="90000"/>
        </a:lnSpc>
        <a:spcBef>
          <a:spcPct val="0"/>
        </a:spcBef>
        <a:spcAft>
          <a:spcPct val="0"/>
        </a:spcAft>
        <a:defRPr sz="2800" b="1">
          <a:solidFill>
            <a:srgbClr val="333333"/>
          </a:solidFill>
          <a:latin typeface="Tahoma" pitchFamily="34" charset="0"/>
        </a:defRPr>
      </a:lvl3pPr>
      <a:lvl4pPr algn="l" rtl="0" eaLnBrk="1" fontAlgn="base" hangingPunct="1">
        <a:lnSpc>
          <a:spcPct val="90000"/>
        </a:lnSpc>
        <a:spcBef>
          <a:spcPct val="0"/>
        </a:spcBef>
        <a:spcAft>
          <a:spcPct val="0"/>
        </a:spcAft>
        <a:defRPr sz="2800" b="1">
          <a:solidFill>
            <a:srgbClr val="333333"/>
          </a:solidFill>
          <a:latin typeface="Tahoma" pitchFamily="34" charset="0"/>
        </a:defRPr>
      </a:lvl4pPr>
      <a:lvl5pPr algn="l" rtl="0" eaLnBrk="1" fontAlgn="base" hangingPunct="1">
        <a:lnSpc>
          <a:spcPct val="90000"/>
        </a:lnSpc>
        <a:spcBef>
          <a:spcPct val="0"/>
        </a:spcBef>
        <a:spcAft>
          <a:spcPct val="0"/>
        </a:spcAft>
        <a:defRPr sz="2800" b="1">
          <a:solidFill>
            <a:srgbClr val="333333"/>
          </a:solidFill>
          <a:latin typeface="Tahoma" pitchFamily="34" charset="0"/>
        </a:defRPr>
      </a:lvl5pPr>
      <a:lvl6pPr marL="457178" algn="l" rtl="0" eaLnBrk="1" fontAlgn="base" hangingPunct="1">
        <a:lnSpc>
          <a:spcPct val="90000"/>
        </a:lnSpc>
        <a:spcBef>
          <a:spcPct val="0"/>
        </a:spcBef>
        <a:spcAft>
          <a:spcPct val="0"/>
        </a:spcAft>
        <a:defRPr sz="2800" b="1">
          <a:solidFill>
            <a:srgbClr val="333333"/>
          </a:solidFill>
          <a:latin typeface="Tahoma" pitchFamily="34" charset="0"/>
        </a:defRPr>
      </a:lvl6pPr>
      <a:lvl7pPr marL="914354" algn="l" rtl="0" eaLnBrk="1" fontAlgn="base" hangingPunct="1">
        <a:lnSpc>
          <a:spcPct val="90000"/>
        </a:lnSpc>
        <a:spcBef>
          <a:spcPct val="0"/>
        </a:spcBef>
        <a:spcAft>
          <a:spcPct val="0"/>
        </a:spcAft>
        <a:defRPr sz="2800" b="1">
          <a:solidFill>
            <a:srgbClr val="333333"/>
          </a:solidFill>
          <a:latin typeface="Tahoma" pitchFamily="34" charset="0"/>
        </a:defRPr>
      </a:lvl7pPr>
      <a:lvl8pPr marL="1371532" algn="l" rtl="0" eaLnBrk="1" fontAlgn="base" hangingPunct="1">
        <a:lnSpc>
          <a:spcPct val="90000"/>
        </a:lnSpc>
        <a:spcBef>
          <a:spcPct val="0"/>
        </a:spcBef>
        <a:spcAft>
          <a:spcPct val="0"/>
        </a:spcAft>
        <a:defRPr sz="2800" b="1">
          <a:solidFill>
            <a:srgbClr val="333333"/>
          </a:solidFill>
          <a:latin typeface="Tahoma" pitchFamily="34" charset="0"/>
        </a:defRPr>
      </a:lvl8pPr>
      <a:lvl9pPr marL="1828709" algn="l" rtl="0" eaLnBrk="1" fontAlgn="base" hangingPunct="1">
        <a:lnSpc>
          <a:spcPct val="90000"/>
        </a:lnSpc>
        <a:spcBef>
          <a:spcPct val="0"/>
        </a:spcBef>
        <a:spcAft>
          <a:spcPct val="0"/>
        </a:spcAft>
        <a:defRPr sz="2800" b="1">
          <a:solidFill>
            <a:srgbClr val="333333"/>
          </a:solidFill>
          <a:latin typeface="Tahoma" pitchFamily="34" charset="0"/>
        </a:defRPr>
      </a:lvl9pPr>
    </p:titleStyle>
    <p:bodyStyle>
      <a:lvl1pPr marL="0" indent="0" algn="l" rtl="0" eaLnBrk="1" fontAlgn="base" hangingPunct="1">
        <a:lnSpc>
          <a:spcPct val="90000"/>
        </a:lnSpc>
        <a:spcBef>
          <a:spcPts val="300"/>
        </a:spcBef>
        <a:spcAft>
          <a:spcPts val="600"/>
        </a:spcAft>
        <a:buFont typeface="Wingdings" pitchFamily="2" charset="2"/>
        <a:tabLst/>
        <a:defRPr sz="2400">
          <a:solidFill>
            <a:schemeClr val="tx1"/>
          </a:solidFill>
          <a:latin typeface="Tahoma" pitchFamily="34" charset="0"/>
          <a:ea typeface="+mn-ea"/>
          <a:cs typeface="Tahoma" pitchFamily="34" charset="0"/>
        </a:defRPr>
      </a:lvl1pPr>
      <a:lvl2pPr marL="269861" indent="-269861" algn="l" rtl="0" eaLnBrk="1" fontAlgn="base" hangingPunct="1">
        <a:lnSpc>
          <a:spcPct val="90000"/>
        </a:lnSpc>
        <a:spcBef>
          <a:spcPct val="0"/>
        </a:spcBef>
        <a:spcAft>
          <a:spcPts val="300"/>
        </a:spcAft>
        <a:buFont typeface="Arial" pitchFamily="34" charset="0"/>
        <a:buChar char="•"/>
        <a:defRPr sz="2400">
          <a:solidFill>
            <a:schemeClr val="tx1"/>
          </a:solidFill>
          <a:latin typeface="+mn-lt"/>
        </a:defRPr>
      </a:lvl2pPr>
      <a:lvl3pPr marL="541312" indent="-271449" algn="l" rtl="0" eaLnBrk="1" fontAlgn="base" hangingPunct="1">
        <a:lnSpc>
          <a:spcPct val="90000"/>
        </a:lnSpc>
        <a:spcBef>
          <a:spcPct val="20000"/>
        </a:spcBef>
        <a:spcAft>
          <a:spcPts val="300"/>
        </a:spcAft>
        <a:buFont typeface="Arial" panose="020B0604020202020204" pitchFamily="34" charset="0"/>
        <a:buChar char="•"/>
        <a:defRPr sz="2000">
          <a:solidFill>
            <a:schemeClr val="tx1"/>
          </a:solidFill>
          <a:latin typeface="+mn-lt"/>
        </a:defRPr>
      </a:lvl3pPr>
      <a:lvl4pPr marL="1600120" indent="-228589" algn="l" rtl="0" eaLnBrk="1" fontAlgn="base" hangingPunct="1">
        <a:spcBef>
          <a:spcPct val="20000"/>
        </a:spcBef>
        <a:spcAft>
          <a:spcPct val="0"/>
        </a:spcAft>
        <a:defRPr sz="1600">
          <a:solidFill>
            <a:schemeClr val="tx1"/>
          </a:solidFill>
          <a:latin typeface="+mn-lt"/>
        </a:defRPr>
      </a:lvl4pPr>
      <a:lvl5pPr marL="2057298" indent="-228589" algn="l" rtl="0" eaLnBrk="1" fontAlgn="base" hangingPunct="1">
        <a:spcBef>
          <a:spcPct val="20000"/>
        </a:spcBef>
        <a:spcAft>
          <a:spcPct val="0"/>
        </a:spcAft>
        <a:buChar char="»"/>
        <a:defRPr sz="1600">
          <a:solidFill>
            <a:schemeClr val="tx1"/>
          </a:solidFill>
          <a:latin typeface="+mn-lt"/>
        </a:defRPr>
      </a:lvl5pPr>
      <a:lvl6pPr marL="2514474" indent="-228589" algn="l" rtl="0" eaLnBrk="1" fontAlgn="base" hangingPunct="1">
        <a:spcBef>
          <a:spcPct val="20000"/>
        </a:spcBef>
        <a:spcAft>
          <a:spcPct val="0"/>
        </a:spcAft>
        <a:buChar char="»"/>
        <a:defRPr sz="1600">
          <a:solidFill>
            <a:schemeClr val="tx1"/>
          </a:solidFill>
          <a:latin typeface="+mn-lt"/>
        </a:defRPr>
      </a:lvl6pPr>
      <a:lvl7pPr marL="2971652" indent="-228589" algn="l" rtl="0" eaLnBrk="1" fontAlgn="base" hangingPunct="1">
        <a:spcBef>
          <a:spcPct val="20000"/>
        </a:spcBef>
        <a:spcAft>
          <a:spcPct val="0"/>
        </a:spcAft>
        <a:buChar char="»"/>
        <a:defRPr sz="1600">
          <a:solidFill>
            <a:schemeClr val="tx1"/>
          </a:solidFill>
          <a:latin typeface="+mn-lt"/>
        </a:defRPr>
      </a:lvl7pPr>
      <a:lvl8pPr marL="3428829" indent="-228589" algn="l" rtl="0" eaLnBrk="1" fontAlgn="base" hangingPunct="1">
        <a:spcBef>
          <a:spcPct val="20000"/>
        </a:spcBef>
        <a:spcAft>
          <a:spcPct val="0"/>
        </a:spcAft>
        <a:buChar char="»"/>
        <a:defRPr sz="1600">
          <a:solidFill>
            <a:schemeClr val="tx1"/>
          </a:solidFill>
          <a:latin typeface="+mn-lt"/>
        </a:defRPr>
      </a:lvl8pPr>
      <a:lvl9pPr marL="3886006" indent="-228589" algn="l" rtl="0" eaLnBrk="1" fontAlgn="base" hangingPunct="1">
        <a:spcBef>
          <a:spcPct val="20000"/>
        </a:spcBef>
        <a:spcAft>
          <a:spcPct val="0"/>
        </a:spcAft>
        <a:buChar char="»"/>
        <a:defRPr sz="1600">
          <a:solidFill>
            <a:schemeClr val="tx1"/>
          </a:solidFill>
          <a:latin typeface="+mn-lt"/>
        </a:defRPr>
      </a:lvl9pPr>
    </p:bodyStyle>
    <p:otherStyle>
      <a:defPPr>
        <a:defRPr lang="en-US"/>
      </a:defPPr>
      <a:lvl1pPr marL="0" algn="l" defTabSz="914354" rtl="0" eaLnBrk="1" latinLnBrk="0" hangingPunct="1">
        <a:defRPr sz="1800" kern="1200">
          <a:solidFill>
            <a:schemeClr val="tx1"/>
          </a:solidFill>
          <a:latin typeface="+mn-lt"/>
          <a:ea typeface="+mn-ea"/>
          <a:cs typeface="+mn-cs"/>
        </a:defRPr>
      </a:lvl1pPr>
      <a:lvl2pPr marL="457178" algn="l" defTabSz="914354" rtl="0" eaLnBrk="1" latinLnBrk="0" hangingPunct="1">
        <a:defRPr sz="1800" kern="1200">
          <a:solidFill>
            <a:schemeClr val="tx1"/>
          </a:solidFill>
          <a:latin typeface="+mn-lt"/>
          <a:ea typeface="+mn-ea"/>
          <a:cs typeface="+mn-cs"/>
        </a:defRPr>
      </a:lvl2pPr>
      <a:lvl3pPr marL="914354" algn="l" defTabSz="914354" rtl="0" eaLnBrk="1" latinLnBrk="0" hangingPunct="1">
        <a:defRPr sz="1800" kern="1200">
          <a:solidFill>
            <a:schemeClr val="tx1"/>
          </a:solidFill>
          <a:latin typeface="+mn-lt"/>
          <a:ea typeface="+mn-ea"/>
          <a:cs typeface="+mn-cs"/>
        </a:defRPr>
      </a:lvl3pPr>
      <a:lvl4pPr marL="1371532" algn="l" defTabSz="914354" rtl="0" eaLnBrk="1" latinLnBrk="0" hangingPunct="1">
        <a:defRPr sz="1800" kern="1200">
          <a:solidFill>
            <a:schemeClr val="tx1"/>
          </a:solidFill>
          <a:latin typeface="+mn-lt"/>
          <a:ea typeface="+mn-ea"/>
          <a:cs typeface="+mn-cs"/>
        </a:defRPr>
      </a:lvl4pPr>
      <a:lvl5pPr marL="1828709" algn="l" defTabSz="914354" rtl="0" eaLnBrk="1" latinLnBrk="0" hangingPunct="1">
        <a:defRPr sz="1800" kern="1200">
          <a:solidFill>
            <a:schemeClr val="tx1"/>
          </a:solidFill>
          <a:latin typeface="+mn-lt"/>
          <a:ea typeface="+mn-ea"/>
          <a:cs typeface="+mn-cs"/>
        </a:defRPr>
      </a:lvl5pPr>
      <a:lvl6pPr marL="2285886" algn="l" defTabSz="914354" rtl="0" eaLnBrk="1" latinLnBrk="0" hangingPunct="1">
        <a:defRPr sz="1800" kern="1200">
          <a:solidFill>
            <a:schemeClr val="tx1"/>
          </a:solidFill>
          <a:latin typeface="+mn-lt"/>
          <a:ea typeface="+mn-ea"/>
          <a:cs typeface="+mn-cs"/>
        </a:defRPr>
      </a:lvl6pPr>
      <a:lvl7pPr marL="2743062" algn="l" defTabSz="914354" rtl="0" eaLnBrk="1" latinLnBrk="0" hangingPunct="1">
        <a:defRPr sz="1800" kern="1200">
          <a:solidFill>
            <a:schemeClr val="tx1"/>
          </a:solidFill>
          <a:latin typeface="+mn-lt"/>
          <a:ea typeface="+mn-ea"/>
          <a:cs typeface="+mn-cs"/>
        </a:defRPr>
      </a:lvl7pPr>
      <a:lvl8pPr marL="3200240" algn="l" defTabSz="914354" rtl="0" eaLnBrk="1" latinLnBrk="0" hangingPunct="1">
        <a:defRPr sz="1800" kern="1200">
          <a:solidFill>
            <a:schemeClr val="tx1"/>
          </a:solidFill>
          <a:latin typeface="+mn-lt"/>
          <a:ea typeface="+mn-ea"/>
          <a:cs typeface="+mn-cs"/>
        </a:defRPr>
      </a:lvl8pPr>
      <a:lvl9pPr marL="3657418" algn="l" defTabSz="914354"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3" name="Picture 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 y="0"/>
            <a:ext cx="12192000" cy="6858000"/>
          </a:xfrm>
          <a:prstGeom prst="rect">
            <a:avLst/>
          </a:prstGeom>
        </p:spPr>
      </p:pic>
      <p:sp>
        <p:nvSpPr>
          <p:cNvPr id="8" name="Title Placeholder 7"/>
          <p:cNvSpPr>
            <a:spLocks noGrp="1"/>
          </p:cNvSpPr>
          <p:nvPr>
            <p:ph type="title"/>
          </p:nvPr>
        </p:nvSpPr>
        <p:spPr>
          <a:xfrm>
            <a:off x="432000" y="4320014"/>
            <a:ext cx="10972800" cy="1941811"/>
          </a:xfrm>
          <a:prstGeom prst="rect">
            <a:avLst/>
          </a:prstGeom>
        </p:spPr>
        <p:txBody>
          <a:bodyPr vert="horz" lIns="0" tIns="0" rIns="0" bIns="0" rtlCol="0" anchor="t" anchorCtr="0">
            <a:normAutofit/>
          </a:bodyPr>
          <a:lstStyle/>
          <a:p>
            <a:r>
              <a:rPr lang="en-US" dirty="0"/>
              <a:t>Click to edit Master title style</a:t>
            </a:r>
            <a:endParaRPr lang="en-GB" dirty="0"/>
          </a:p>
        </p:txBody>
      </p:sp>
      <p:pic>
        <p:nvPicPr>
          <p:cNvPr id="7" name="Picture 8"/>
          <p:cNvPicPr>
            <a:picLocks noChangeArrowheads="1"/>
          </p:cNvPicPr>
          <p:nvPr/>
        </p:nvPicPr>
        <p:blipFill>
          <a:blip r:embed="rId5" cstate="print">
            <a:clrChange>
              <a:clrFrom>
                <a:srgbClr val="FFFFFF"/>
              </a:clrFrom>
              <a:clrTo>
                <a:srgbClr val="FFFFFF">
                  <a:alpha val="0"/>
                </a:srgbClr>
              </a:clrTo>
            </a:clrChange>
            <a:lum bright="-6000"/>
          </a:blip>
          <a:srcRect/>
          <a:stretch>
            <a:fillRect/>
          </a:stretch>
        </p:blipFill>
        <p:spPr bwMode="auto">
          <a:xfrm>
            <a:off x="10917773" y="139754"/>
            <a:ext cx="882651" cy="793750"/>
          </a:xfrm>
          <a:prstGeom prst="rect">
            <a:avLst/>
          </a:prstGeom>
          <a:noFill/>
        </p:spPr>
      </p:pic>
      <p:sp>
        <p:nvSpPr>
          <p:cNvPr id="6" name="Slide Number Placeholder 4"/>
          <p:cNvSpPr>
            <a:spLocks noGrp="1"/>
          </p:cNvSpPr>
          <p:nvPr>
            <p:ph type="sldNum" sz="quarter" idx="4"/>
          </p:nvPr>
        </p:nvSpPr>
        <p:spPr>
          <a:xfrm>
            <a:off x="9108000" y="6480015"/>
            <a:ext cx="2556000" cy="365125"/>
          </a:xfrm>
          <a:prstGeom prst="rect">
            <a:avLst/>
          </a:prstGeom>
        </p:spPr>
        <p:txBody>
          <a:bodyPr tIns="36000" bIns="36000" anchor="ctr" anchorCtr="0"/>
          <a:lstStyle>
            <a:lvl1pPr algn="r">
              <a:lnSpc>
                <a:spcPct val="100000"/>
              </a:lnSpc>
              <a:defRPr sz="1200">
                <a:solidFill>
                  <a:schemeClr val="bg1"/>
                </a:solidFill>
              </a:defRPr>
            </a:lvl1pPr>
          </a:lstStyle>
          <a:p>
            <a:fld id="{0580567E-5E8F-47A5-90DF-8BFEB1A71525}" type="slidenum">
              <a:rPr lang="en-GB" smtClean="0"/>
              <a:pPr/>
              <a:t>‹nr.›</a:t>
            </a:fld>
            <a:endParaRPr lang="en-GB" dirty="0"/>
          </a:p>
        </p:txBody>
      </p:sp>
    </p:spTree>
  </p:cSld>
  <p:clrMap bg1="lt1" tx1="dk1" bg2="lt2" tx2="dk2" accent1="accent1" accent2="accent2" accent3="accent3" accent4="accent4" accent5="accent5" accent6="accent6" hlink="hlink" folHlink="folHlink"/>
  <p:sldLayoutIdLst>
    <p:sldLayoutId id="2147483668" r:id="rId1"/>
    <p:sldLayoutId id="2147483670" r:id="rId2"/>
  </p:sldLayoutIdLst>
  <p:hf hdr="0" dt="0"/>
  <p:txStyles>
    <p:titleStyle>
      <a:lvl1pPr algn="l" rtl="0" fontAlgn="base">
        <a:lnSpc>
          <a:spcPct val="90000"/>
        </a:lnSpc>
        <a:spcBef>
          <a:spcPct val="0"/>
        </a:spcBef>
        <a:spcAft>
          <a:spcPct val="0"/>
        </a:spcAft>
        <a:defRPr sz="4000" b="1">
          <a:solidFill>
            <a:schemeClr val="bg1"/>
          </a:solidFill>
          <a:latin typeface="Tahoma" pitchFamily="34" charset="0"/>
          <a:ea typeface="+mj-ea"/>
          <a:cs typeface="Tahoma" pitchFamily="34" charset="0"/>
        </a:defRPr>
      </a:lvl1pPr>
      <a:lvl2pPr algn="l" rtl="0" fontAlgn="base">
        <a:lnSpc>
          <a:spcPct val="90000"/>
        </a:lnSpc>
        <a:spcBef>
          <a:spcPct val="0"/>
        </a:spcBef>
        <a:spcAft>
          <a:spcPct val="0"/>
        </a:spcAft>
        <a:defRPr sz="3200">
          <a:solidFill>
            <a:schemeClr val="bg1"/>
          </a:solidFill>
          <a:latin typeface="Tahoma" pitchFamily="34" charset="0"/>
        </a:defRPr>
      </a:lvl2pPr>
      <a:lvl3pPr algn="l" rtl="0" fontAlgn="base">
        <a:lnSpc>
          <a:spcPct val="90000"/>
        </a:lnSpc>
        <a:spcBef>
          <a:spcPct val="0"/>
        </a:spcBef>
        <a:spcAft>
          <a:spcPct val="0"/>
        </a:spcAft>
        <a:defRPr sz="3200">
          <a:solidFill>
            <a:schemeClr val="bg1"/>
          </a:solidFill>
          <a:latin typeface="Tahoma" pitchFamily="34" charset="0"/>
        </a:defRPr>
      </a:lvl3pPr>
      <a:lvl4pPr algn="l" rtl="0" fontAlgn="base">
        <a:lnSpc>
          <a:spcPct val="90000"/>
        </a:lnSpc>
        <a:spcBef>
          <a:spcPct val="0"/>
        </a:spcBef>
        <a:spcAft>
          <a:spcPct val="0"/>
        </a:spcAft>
        <a:defRPr sz="3200">
          <a:solidFill>
            <a:schemeClr val="bg1"/>
          </a:solidFill>
          <a:latin typeface="Tahoma" pitchFamily="34" charset="0"/>
        </a:defRPr>
      </a:lvl4pPr>
      <a:lvl5pPr algn="l" rtl="0" fontAlgn="base">
        <a:lnSpc>
          <a:spcPct val="90000"/>
        </a:lnSpc>
        <a:spcBef>
          <a:spcPct val="0"/>
        </a:spcBef>
        <a:spcAft>
          <a:spcPct val="0"/>
        </a:spcAft>
        <a:defRPr sz="3200">
          <a:solidFill>
            <a:schemeClr val="bg1"/>
          </a:solidFill>
          <a:latin typeface="Tahoma" pitchFamily="34" charset="0"/>
        </a:defRPr>
      </a:lvl5pPr>
      <a:lvl6pPr marL="457178" algn="l" rtl="0" fontAlgn="base">
        <a:lnSpc>
          <a:spcPct val="90000"/>
        </a:lnSpc>
        <a:spcBef>
          <a:spcPct val="0"/>
        </a:spcBef>
        <a:spcAft>
          <a:spcPct val="0"/>
        </a:spcAft>
        <a:defRPr sz="3200">
          <a:solidFill>
            <a:schemeClr val="bg1"/>
          </a:solidFill>
          <a:latin typeface="Tahoma" pitchFamily="34" charset="0"/>
        </a:defRPr>
      </a:lvl6pPr>
      <a:lvl7pPr marL="914354" algn="l" rtl="0" fontAlgn="base">
        <a:lnSpc>
          <a:spcPct val="90000"/>
        </a:lnSpc>
        <a:spcBef>
          <a:spcPct val="0"/>
        </a:spcBef>
        <a:spcAft>
          <a:spcPct val="0"/>
        </a:spcAft>
        <a:defRPr sz="3200">
          <a:solidFill>
            <a:schemeClr val="bg1"/>
          </a:solidFill>
          <a:latin typeface="Tahoma" pitchFamily="34" charset="0"/>
        </a:defRPr>
      </a:lvl7pPr>
      <a:lvl8pPr marL="1371532" algn="l" rtl="0" fontAlgn="base">
        <a:lnSpc>
          <a:spcPct val="90000"/>
        </a:lnSpc>
        <a:spcBef>
          <a:spcPct val="0"/>
        </a:spcBef>
        <a:spcAft>
          <a:spcPct val="0"/>
        </a:spcAft>
        <a:defRPr sz="3200">
          <a:solidFill>
            <a:schemeClr val="bg1"/>
          </a:solidFill>
          <a:latin typeface="Tahoma" pitchFamily="34" charset="0"/>
        </a:defRPr>
      </a:lvl8pPr>
      <a:lvl9pPr marL="1828709" algn="l" rtl="0" fontAlgn="base">
        <a:lnSpc>
          <a:spcPct val="90000"/>
        </a:lnSpc>
        <a:spcBef>
          <a:spcPct val="0"/>
        </a:spcBef>
        <a:spcAft>
          <a:spcPct val="0"/>
        </a:spcAft>
        <a:defRPr sz="3200">
          <a:solidFill>
            <a:schemeClr val="bg1"/>
          </a:solidFill>
          <a:latin typeface="Tahoma" pitchFamily="34" charset="0"/>
        </a:defRPr>
      </a:lvl9pPr>
    </p:titleStyle>
    <p:bodyStyle>
      <a:lvl1pPr algn="l" rtl="0" fontAlgn="base">
        <a:lnSpc>
          <a:spcPct val="90000"/>
        </a:lnSpc>
        <a:spcBef>
          <a:spcPct val="0"/>
        </a:spcBef>
        <a:spcAft>
          <a:spcPct val="0"/>
        </a:spcAft>
        <a:defRPr sz="4000" b="1">
          <a:solidFill>
            <a:schemeClr val="bg1"/>
          </a:solidFill>
          <a:latin typeface="+mn-lt"/>
          <a:ea typeface="+mn-ea"/>
          <a:cs typeface="+mn-cs"/>
        </a:defRPr>
      </a:lvl1pPr>
      <a:lvl2pPr marL="822285" indent="-285737" algn="l" rtl="0" fontAlgn="base">
        <a:spcBef>
          <a:spcPct val="20000"/>
        </a:spcBef>
        <a:spcAft>
          <a:spcPct val="0"/>
        </a:spcAft>
        <a:buChar char="–"/>
        <a:defRPr sz="2800">
          <a:solidFill>
            <a:schemeClr val="tx1"/>
          </a:solidFill>
          <a:latin typeface="Arial" charset="0"/>
        </a:defRPr>
      </a:lvl2pPr>
      <a:lvl3pPr marL="1230252" indent="-228589" algn="l" rtl="0" fontAlgn="base">
        <a:spcBef>
          <a:spcPct val="20000"/>
        </a:spcBef>
        <a:spcAft>
          <a:spcPct val="0"/>
        </a:spcAft>
        <a:buChar char="•"/>
        <a:defRPr sz="2400">
          <a:solidFill>
            <a:schemeClr val="tx1"/>
          </a:solidFill>
          <a:latin typeface="Arial" charset="0"/>
        </a:defRPr>
      </a:lvl3pPr>
      <a:lvl4pPr marL="1638218" indent="-228589" algn="l" rtl="0" fontAlgn="base">
        <a:spcBef>
          <a:spcPct val="20000"/>
        </a:spcBef>
        <a:spcAft>
          <a:spcPct val="0"/>
        </a:spcAft>
        <a:buChar char="–"/>
        <a:defRPr sz="2000">
          <a:solidFill>
            <a:schemeClr val="tx1"/>
          </a:solidFill>
          <a:latin typeface="Arial" charset="0"/>
        </a:defRPr>
      </a:lvl4pPr>
      <a:lvl5pPr marL="2057298" indent="-228589" algn="l" rtl="0" fontAlgn="base">
        <a:spcBef>
          <a:spcPct val="20000"/>
        </a:spcBef>
        <a:spcAft>
          <a:spcPct val="0"/>
        </a:spcAft>
        <a:buChar char="»"/>
        <a:defRPr sz="2000">
          <a:solidFill>
            <a:schemeClr val="tx1"/>
          </a:solidFill>
          <a:latin typeface="Arial" charset="0"/>
        </a:defRPr>
      </a:lvl5pPr>
      <a:lvl6pPr marL="2514474" indent="-228589" algn="l" rtl="0" fontAlgn="base">
        <a:spcBef>
          <a:spcPct val="20000"/>
        </a:spcBef>
        <a:spcAft>
          <a:spcPct val="0"/>
        </a:spcAft>
        <a:buChar char="»"/>
        <a:defRPr sz="2000">
          <a:solidFill>
            <a:schemeClr val="tx1"/>
          </a:solidFill>
          <a:latin typeface="Arial" charset="0"/>
        </a:defRPr>
      </a:lvl6pPr>
      <a:lvl7pPr marL="2971652" indent="-228589" algn="l" rtl="0" fontAlgn="base">
        <a:spcBef>
          <a:spcPct val="20000"/>
        </a:spcBef>
        <a:spcAft>
          <a:spcPct val="0"/>
        </a:spcAft>
        <a:buChar char="»"/>
        <a:defRPr sz="2000">
          <a:solidFill>
            <a:schemeClr val="tx1"/>
          </a:solidFill>
          <a:latin typeface="Arial" charset="0"/>
        </a:defRPr>
      </a:lvl7pPr>
      <a:lvl8pPr marL="3428829" indent="-228589" algn="l" rtl="0" fontAlgn="base">
        <a:spcBef>
          <a:spcPct val="20000"/>
        </a:spcBef>
        <a:spcAft>
          <a:spcPct val="0"/>
        </a:spcAft>
        <a:buChar char="»"/>
        <a:defRPr sz="2000">
          <a:solidFill>
            <a:schemeClr val="tx1"/>
          </a:solidFill>
          <a:latin typeface="Arial" charset="0"/>
        </a:defRPr>
      </a:lvl8pPr>
      <a:lvl9pPr marL="3886006" indent="-228589" algn="l" rtl="0" fontAlgn="base">
        <a:spcBef>
          <a:spcPct val="20000"/>
        </a:spcBef>
        <a:spcAft>
          <a:spcPct val="0"/>
        </a:spcAft>
        <a:buChar char="»"/>
        <a:defRPr sz="2000">
          <a:solidFill>
            <a:schemeClr val="tx1"/>
          </a:solidFill>
          <a:latin typeface="Arial" charset="0"/>
        </a:defRPr>
      </a:lvl9pPr>
    </p:bodyStyle>
    <p:otherStyle>
      <a:defPPr>
        <a:defRPr lang="en-US"/>
      </a:defPPr>
      <a:lvl1pPr marL="0" algn="l" defTabSz="914354" rtl="0" eaLnBrk="1" latinLnBrk="0" hangingPunct="1">
        <a:defRPr sz="1800" kern="1200">
          <a:solidFill>
            <a:schemeClr val="tx1"/>
          </a:solidFill>
          <a:latin typeface="+mn-lt"/>
          <a:ea typeface="+mn-ea"/>
          <a:cs typeface="+mn-cs"/>
        </a:defRPr>
      </a:lvl1pPr>
      <a:lvl2pPr marL="457178" algn="l" defTabSz="914354" rtl="0" eaLnBrk="1" latinLnBrk="0" hangingPunct="1">
        <a:defRPr sz="1800" kern="1200">
          <a:solidFill>
            <a:schemeClr val="tx1"/>
          </a:solidFill>
          <a:latin typeface="+mn-lt"/>
          <a:ea typeface="+mn-ea"/>
          <a:cs typeface="+mn-cs"/>
        </a:defRPr>
      </a:lvl2pPr>
      <a:lvl3pPr marL="914354" algn="l" defTabSz="914354" rtl="0" eaLnBrk="1" latinLnBrk="0" hangingPunct="1">
        <a:defRPr sz="1800" kern="1200">
          <a:solidFill>
            <a:schemeClr val="tx1"/>
          </a:solidFill>
          <a:latin typeface="+mn-lt"/>
          <a:ea typeface="+mn-ea"/>
          <a:cs typeface="+mn-cs"/>
        </a:defRPr>
      </a:lvl3pPr>
      <a:lvl4pPr marL="1371532" algn="l" defTabSz="914354" rtl="0" eaLnBrk="1" latinLnBrk="0" hangingPunct="1">
        <a:defRPr sz="1800" kern="1200">
          <a:solidFill>
            <a:schemeClr val="tx1"/>
          </a:solidFill>
          <a:latin typeface="+mn-lt"/>
          <a:ea typeface="+mn-ea"/>
          <a:cs typeface="+mn-cs"/>
        </a:defRPr>
      </a:lvl4pPr>
      <a:lvl5pPr marL="1828709" algn="l" defTabSz="914354" rtl="0" eaLnBrk="1" latinLnBrk="0" hangingPunct="1">
        <a:defRPr sz="1800" kern="1200">
          <a:solidFill>
            <a:schemeClr val="tx1"/>
          </a:solidFill>
          <a:latin typeface="+mn-lt"/>
          <a:ea typeface="+mn-ea"/>
          <a:cs typeface="+mn-cs"/>
        </a:defRPr>
      </a:lvl5pPr>
      <a:lvl6pPr marL="2285886" algn="l" defTabSz="914354" rtl="0" eaLnBrk="1" latinLnBrk="0" hangingPunct="1">
        <a:defRPr sz="1800" kern="1200">
          <a:solidFill>
            <a:schemeClr val="tx1"/>
          </a:solidFill>
          <a:latin typeface="+mn-lt"/>
          <a:ea typeface="+mn-ea"/>
          <a:cs typeface="+mn-cs"/>
        </a:defRPr>
      </a:lvl6pPr>
      <a:lvl7pPr marL="2743062" algn="l" defTabSz="914354" rtl="0" eaLnBrk="1" latinLnBrk="0" hangingPunct="1">
        <a:defRPr sz="1800" kern="1200">
          <a:solidFill>
            <a:schemeClr val="tx1"/>
          </a:solidFill>
          <a:latin typeface="+mn-lt"/>
          <a:ea typeface="+mn-ea"/>
          <a:cs typeface="+mn-cs"/>
        </a:defRPr>
      </a:lvl7pPr>
      <a:lvl8pPr marL="3200240" algn="l" defTabSz="914354" rtl="0" eaLnBrk="1" latinLnBrk="0" hangingPunct="1">
        <a:defRPr sz="1800" kern="1200">
          <a:solidFill>
            <a:schemeClr val="tx1"/>
          </a:solidFill>
          <a:latin typeface="+mn-lt"/>
          <a:ea typeface="+mn-ea"/>
          <a:cs typeface="+mn-cs"/>
        </a:defRPr>
      </a:lvl8pPr>
      <a:lvl9pPr marL="3657418" algn="l" defTabSz="914354"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hu-HU" dirty="0" err="1"/>
              <a:t>Notes</a:t>
            </a:r>
            <a:r>
              <a:rPr lang="hu-HU" dirty="0"/>
              <a:t> </a:t>
            </a:r>
            <a:r>
              <a:rPr lang="hu-HU" dirty="0" err="1"/>
              <a:t>for</a:t>
            </a:r>
            <a:r>
              <a:rPr lang="hu-HU" dirty="0"/>
              <a:t> </a:t>
            </a:r>
            <a:r>
              <a:rPr lang="hu-HU" dirty="0" err="1"/>
              <a:t>facilitators</a:t>
            </a:r>
            <a:endParaRPr lang="en-GB" dirty="0"/>
          </a:p>
        </p:txBody>
      </p:sp>
      <p:sp>
        <p:nvSpPr>
          <p:cNvPr id="3" name="Content Placeholder 2"/>
          <p:cNvSpPr>
            <a:spLocks noGrp="1"/>
          </p:cNvSpPr>
          <p:nvPr>
            <p:ph idx="1"/>
          </p:nvPr>
        </p:nvSpPr>
        <p:spPr/>
        <p:txBody>
          <a:bodyPr/>
          <a:lstStyle/>
          <a:p>
            <a:r>
              <a:rPr lang="en-GB" altLang="en-US" b="1" dirty="0">
                <a:ea typeface="ＭＳ Ｐゴシック" panose="020B0600070205080204" pitchFamily="34" charset="-128"/>
              </a:rPr>
              <a:t>Presentation  1.10</a:t>
            </a:r>
            <a:r>
              <a:rPr lang="hu-HU" altLang="en-US" b="1" dirty="0">
                <a:ea typeface="ＭＳ Ｐゴシック" panose="020B0600070205080204" pitchFamily="34" charset="-128"/>
              </a:rPr>
              <a:t> </a:t>
            </a:r>
            <a:r>
              <a:rPr lang="en-GB" altLang="en-US" b="1" dirty="0">
                <a:ea typeface="ＭＳ Ｐゴシック" panose="020B0600070205080204" pitchFamily="34" charset="-128"/>
              </a:rPr>
              <a:t>- Course Evaluation </a:t>
            </a:r>
          </a:p>
          <a:p>
            <a:endParaRPr lang="en-GB" altLang="en-US" b="1" dirty="0">
              <a:ea typeface="ＭＳ Ｐゴシック" panose="020B0600070205080204" pitchFamily="34" charset="-128"/>
            </a:endParaRPr>
          </a:p>
          <a:p>
            <a:r>
              <a:rPr lang="en-GB" altLang="en-US" dirty="0">
                <a:ea typeface="ＭＳ Ｐゴシック" panose="020B0600070205080204" pitchFamily="34" charset="-128"/>
              </a:rPr>
              <a:t>One</a:t>
            </a:r>
            <a:r>
              <a:rPr lang="hu-HU" altLang="en-US" dirty="0">
                <a:ea typeface="ＭＳ Ｐゴシック" panose="020B0600070205080204" pitchFamily="34" charset="-128"/>
              </a:rPr>
              <a:t>-</a:t>
            </a:r>
            <a:r>
              <a:rPr lang="en-GB" altLang="en-US" dirty="0">
                <a:ea typeface="ＭＳ Ｐゴシック" panose="020B0600070205080204" pitchFamily="34" charset="-128"/>
              </a:rPr>
              <a:t>day training course for data collectors</a:t>
            </a:r>
          </a:p>
          <a:p>
            <a:pPr lvl="1"/>
            <a:r>
              <a:rPr lang="en-GB" altLang="en-US" dirty="0">
                <a:ea typeface="ＭＳ Ｐゴシック" panose="020B0600070205080204" pitchFamily="34" charset="-128"/>
              </a:rPr>
              <a:t>Lecture 10</a:t>
            </a:r>
          </a:p>
          <a:p>
            <a:endParaRPr lang="hu-HU" altLang="en-US" dirty="0">
              <a:ea typeface="ＭＳ Ｐゴシック" panose="020B0600070205080204" pitchFamily="34" charset="-128"/>
            </a:endParaRPr>
          </a:p>
          <a:p>
            <a:r>
              <a:rPr lang="hu-HU" altLang="en-US" dirty="0">
                <a:ea typeface="ＭＳ Ｐゴシック" panose="020B0600070205080204" pitchFamily="34" charset="-128"/>
              </a:rPr>
              <a:t>15 </a:t>
            </a:r>
            <a:r>
              <a:rPr lang="hu-HU" altLang="en-US" dirty="0" err="1">
                <a:ea typeface="ＭＳ Ｐゴシック" panose="020B0600070205080204" pitchFamily="34" charset="-128"/>
              </a:rPr>
              <a:t>minutes</a:t>
            </a:r>
            <a:endParaRPr lang="hu-HU" altLang="en-US" dirty="0">
              <a:ea typeface="ＭＳ Ｐゴシック" panose="020B0600070205080204" pitchFamily="34" charset="-128"/>
            </a:endParaRPr>
          </a:p>
          <a:p>
            <a:endParaRPr lang="en-GB" altLang="en-US" dirty="0">
              <a:ea typeface="ＭＳ Ｐゴシック" panose="020B0600070205080204" pitchFamily="34" charset="-128"/>
            </a:endParaRPr>
          </a:p>
          <a:p>
            <a:r>
              <a:rPr lang="en-GB" altLang="en-US" dirty="0">
                <a:ea typeface="ＭＳ Ｐゴシック" panose="020B0600070205080204" pitchFamily="34" charset="-128"/>
              </a:rPr>
              <a:t>Suggested time of delivery</a:t>
            </a:r>
            <a:r>
              <a:rPr lang="hu-HU" altLang="en-US" dirty="0">
                <a:ea typeface="ＭＳ Ｐゴシック" panose="020B0600070205080204" pitchFamily="34" charset="-128"/>
              </a:rPr>
              <a:t> </a:t>
            </a:r>
            <a:r>
              <a:rPr lang="en-GB" altLang="en-US" dirty="0">
                <a:ea typeface="ＭＳ Ｐゴシック" panose="020B0600070205080204" pitchFamily="34" charset="-128"/>
              </a:rPr>
              <a:t>– </a:t>
            </a:r>
            <a:r>
              <a:rPr lang="hu-HU" altLang="en-US" dirty="0">
                <a:ea typeface="ＭＳ Ｐゴシック" panose="020B0600070205080204" pitchFamily="34" charset="-128"/>
              </a:rPr>
              <a:t>16:</a:t>
            </a:r>
            <a:r>
              <a:rPr lang="en-GB" altLang="en-US" dirty="0">
                <a:ea typeface="ＭＳ Ｐゴシック" panose="020B0600070205080204" pitchFamily="34" charset="-128"/>
              </a:rPr>
              <a:t>45</a:t>
            </a:r>
            <a:r>
              <a:rPr lang="hu-HU" altLang="en-US">
                <a:ea typeface="ＭＳ Ｐゴシック" panose="020B0600070205080204" pitchFamily="34" charset="-128"/>
              </a:rPr>
              <a:t> </a:t>
            </a:r>
            <a:endParaRPr lang="en-GB" altLang="en-US" dirty="0">
              <a:ea typeface="ＭＳ Ｐゴシック" panose="020B0600070205080204" pitchFamily="34" charset="-128"/>
            </a:endParaRPr>
          </a:p>
          <a:p>
            <a:endParaRPr lang="en-GB" dirty="0"/>
          </a:p>
        </p:txBody>
      </p:sp>
      <p:sp>
        <p:nvSpPr>
          <p:cNvPr id="4" name="Slide Number Placeholder 3"/>
          <p:cNvSpPr>
            <a:spLocks noGrp="1"/>
          </p:cNvSpPr>
          <p:nvPr>
            <p:ph type="sldNum" sz="quarter" idx="10"/>
          </p:nvPr>
        </p:nvSpPr>
        <p:spPr/>
        <p:txBody>
          <a:bodyPr/>
          <a:lstStyle/>
          <a:p>
            <a:fld id="{0580567E-5E8F-47A5-90DF-8BFEB1A71525}" type="slidenum">
              <a:rPr lang="en-GB" smtClean="0"/>
              <a:pPr/>
              <a:t>1</a:t>
            </a:fld>
            <a:endParaRPr lang="en-GB" dirty="0"/>
          </a:p>
        </p:txBody>
      </p:sp>
    </p:spTree>
    <p:extLst>
      <p:ext uri="{BB962C8B-B14F-4D97-AF65-F5344CB8AC3E}">
        <p14:creationId xmlns:p14="http://schemas.microsoft.com/office/powerpoint/2010/main" val="272233876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a:blip r:embed="rId3"/>
          <a:tile tx="0" ty="0" sx="100000" sy="100000" flip="none" algn="tl"/>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644057" y="4585041"/>
            <a:ext cx="10869432" cy="1146523"/>
          </a:xfrm>
        </p:spPr>
        <p:txBody>
          <a:bodyPr/>
          <a:lstStyle/>
          <a:p>
            <a:r>
              <a:rPr lang="hu-HU" sz="4000" b="1" dirty="0" err="1"/>
              <a:t>Course</a:t>
            </a:r>
            <a:r>
              <a:rPr lang="hu-HU" sz="4000" b="1" dirty="0"/>
              <a:t> </a:t>
            </a:r>
            <a:r>
              <a:rPr lang="hu-HU" sz="4000" b="1" dirty="0" err="1"/>
              <a:t>evaluation</a:t>
            </a:r>
            <a:endParaRPr lang="en-GB" sz="4000" b="1" dirty="0"/>
          </a:p>
        </p:txBody>
      </p:sp>
      <p:sp>
        <p:nvSpPr>
          <p:cNvPr id="3" name="Subtitle 2"/>
          <p:cNvSpPr>
            <a:spLocks noGrp="1"/>
          </p:cNvSpPr>
          <p:nvPr>
            <p:ph type="subTitle" idx="1"/>
          </p:nvPr>
        </p:nvSpPr>
        <p:spPr>
          <a:xfrm>
            <a:off x="644057" y="3600010"/>
            <a:ext cx="10869432" cy="462721"/>
          </a:xfrm>
        </p:spPr>
        <p:txBody>
          <a:bodyPr/>
          <a:lstStyle/>
          <a:p>
            <a:r>
              <a:rPr lang="en-GB" sz="2800" b="0" dirty="0"/>
              <a:t>Epidemiological methods for point prevalence surveys of healthcare-associated infections and antimicrobial use in acute care hospitals</a:t>
            </a:r>
          </a:p>
          <a:p>
            <a:r>
              <a:rPr lang="en-US" sz="2800" b="0" dirty="0"/>
              <a:t> </a:t>
            </a:r>
            <a:endParaRPr lang="en-GB" sz="2800" b="0" dirty="0"/>
          </a:p>
        </p:txBody>
      </p:sp>
      <p:sp>
        <p:nvSpPr>
          <p:cNvPr id="4" name="Text Box 4"/>
          <p:cNvSpPr txBox="1">
            <a:spLocks noChangeArrowheads="1"/>
          </p:cNvSpPr>
          <p:nvPr/>
        </p:nvSpPr>
        <p:spPr bwMode="auto">
          <a:xfrm>
            <a:off x="644057" y="5652001"/>
            <a:ext cx="10869432" cy="998539"/>
          </a:xfrm>
          <a:prstGeom prst="rect">
            <a:avLst/>
          </a:prstGeom>
          <a:noFill/>
          <a:ln w="38100">
            <a:noFill/>
            <a:miter lim="800000"/>
            <a:headEnd/>
            <a:tailEnd/>
          </a:ln>
          <a:effectLst/>
        </p:spPr>
        <p:txBody>
          <a:bodyPr lIns="0" tIns="0" rIns="0" bIns="0"/>
          <a:lstStyle/>
          <a:p>
            <a:pPr eaLnBrk="0" hangingPunct="0">
              <a:spcAft>
                <a:spcPct val="30000"/>
              </a:spcAft>
            </a:pPr>
            <a:endParaRPr lang="en-GB" sz="2000" dirty="0">
              <a:solidFill>
                <a:schemeClr val="bg1"/>
              </a:solidFill>
            </a:endParaRPr>
          </a:p>
          <a:p>
            <a:pPr eaLnBrk="0" hangingPunct="0">
              <a:spcAft>
                <a:spcPct val="30000"/>
              </a:spcAft>
            </a:pPr>
            <a:r>
              <a:rPr lang="en-GB" sz="2000" dirty="0">
                <a:solidFill>
                  <a:schemeClr val="bg1"/>
                </a:solidFill>
              </a:rPr>
              <a:t>Version 2017</a:t>
            </a:r>
          </a:p>
          <a:p>
            <a:pPr eaLnBrk="0" hangingPunct="0">
              <a:spcAft>
                <a:spcPct val="30000"/>
              </a:spcAft>
            </a:pPr>
            <a:r>
              <a:rPr lang="nl-NL" sz="2000" dirty="0">
                <a:solidFill>
                  <a:schemeClr val="bg1"/>
                </a:solidFill>
              </a:rPr>
              <a:t>R</a:t>
            </a:r>
            <a:r>
              <a:rPr lang="en-GB" sz="2000" dirty="0" err="1">
                <a:solidFill>
                  <a:schemeClr val="bg1"/>
                </a:solidFill>
              </a:rPr>
              <a:t>evision</a:t>
            </a:r>
            <a:r>
              <a:rPr lang="en-GB" sz="2000" dirty="0">
                <a:solidFill>
                  <a:schemeClr val="bg1"/>
                </a:solidFill>
              </a:rPr>
              <a:t>: 2018</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Objectives</a:t>
            </a:r>
          </a:p>
        </p:txBody>
      </p:sp>
      <p:sp>
        <p:nvSpPr>
          <p:cNvPr id="3" name="Content Placeholder 2"/>
          <p:cNvSpPr>
            <a:spLocks noGrp="1"/>
          </p:cNvSpPr>
          <p:nvPr>
            <p:ph idx="1"/>
          </p:nvPr>
        </p:nvSpPr>
        <p:spPr/>
        <p:txBody>
          <a:bodyPr/>
          <a:lstStyle/>
          <a:p>
            <a:r>
              <a:rPr lang="en-GB" dirty="0"/>
              <a:t>Specific objectives of this session:</a:t>
            </a:r>
          </a:p>
          <a:p>
            <a:pPr marL="457200" indent="-457200">
              <a:buAutoNum type="arabicPeriod"/>
            </a:pPr>
            <a:r>
              <a:rPr lang="hu-HU" dirty="0" err="1"/>
              <a:t>Complete</a:t>
            </a:r>
            <a:r>
              <a:rPr lang="hu-HU" dirty="0"/>
              <a:t> </a:t>
            </a:r>
            <a:r>
              <a:rPr lang="hu-HU" dirty="0" err="1"/>
              <a:t>one</a:t>
            </a:r>
            <a:r>
              <a:rPr lang="hu-HU" dirty="0"/>
              <a:t> ECDC PPS </a:t>
            </a:r>
            <a:r>
              <a:rPr lang="hu-HU" dirty="0" err="1"/>
              <a:t>case</a:t>
            </a:r>
            <a:r>
              <a:rPr lang="hu-HU" dirty="0"/>
              <a:t> </a:t>
            </a:r>
            <a:r>
              <a:rPr lang="hu-HU" dirty="0" err="1"/>
              <a:t>study</a:t>
            </a:r>
            <a:endParaRPr lang="hu-HU" dirty="0"/>
          </a:p>
          <a:p>
            <a:pPr marL="457200" indent="-457200">
              <a:buAutoNum type="arabicPeriod"/>
            </a:pPr>
            <a:r>
              <a:rPr lang="hu-HU" dirty="0" err="1"/>
              <a:t>Evaluate</a:t>
            </a:r>
            <a:r>
              <a:rPr lang="hu-HU" dirty="0"/>
              <a:t> </a:t>
            </a:r>
            <a:r>
              <a:rPr lang="hu-HU" dirty="0" err="1"/>
              <a:t>course</a:t>
            </a:r>
            <a:r>
              <a:rPr lang="hu-HU" dirty="0"/>
              <a:t> </a:t>
            </a:r>
            <a:r>
              <a:rPr lang="hu-HU" dirty="0" err="1"/>
              <a:t>content</a:t>
            </a:r>
            <a:endParaRPr lang="hu-HU" dirty="0"/>
          </a:p>
          <a:p>
            <a:endParaRPr lang="en-GB" dirty="0"/>
          </a:p>
          <a:p>
            <a:r>
              <a:rPr lang="en-GB" dirty="0"/>
              <a:t>Related to the course objectives:</a:t>
            </a:r>
          </a:p>
          <a:p>
            <a:r>
              <a:rPr lang="en-GB" dirty="0"/>
              <a:t>A. Understand the concept of reliability in the context of the ECDC PPS </a:t>
            </a:r>
            <a:endParaRPr lang="hu-HU" dirty="0"/>
          </a:p>
          <a:p>
            <a:endParaRPr lang="en-GB" dirty="0"/>
          </a:p>
          <a:p>
            <a:endParaRPr lang="en-GB" dirty="0"/>
          </a:p>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0580567E-5E8F-47A5-90DF-8BFEB1A71525}" type="slidenum">
              <a:rPr kumimoji="0" lang="en-GB" sz="1200" b="0" i="0" u="none" strike="noStrike" kern="1200" cap="none" spc="0" normalizeH="0" baseline="0" noProof="0" smtClean="0">
                <a:ln>
                  <a:noFill/>
                </a:ln>
                <a:solidFill>
                  <a:prstClr val="white"/>
                </a:solidFill>
                <a:effectLst/>
                <a:uLnTx/>
                <a:uFillTx/>
                <a:latin typeface="Tahoma"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3</a:t>
            </a:fld>
            <a:endParaRPr kumimoji="0" lang="en-GB" sz="1200" b="0" i="0" u="none" strike="noStrike" kern="1200" cap="none" spc="0" normalizeH="0" baseline="0" noProof="0" dirty="0">
              <a:ln>
                <a:noFill/>
              </a:ln>
              <a:solidFill>
                <a:prstClr val="white"/>
              </a:solidFill>
              <a:effectLst/>
              <a:uLnTx/>
              <a:uFillTx/>
              <a:latin typeface="Tahoma" pitchFamily="34" charset="0"/>
              <a:ea typeface="+mn-ea"/>
              <a:cs typeface="+mn-cs"/>
            </a:endParaRPr>
          </a:p>
        </p:txBody>
      </p:sp>
    </p:spTree>
    <p:extLst>
      <p:ext uri="{BB962C8B-B14F-4D97-AF65-F5344CB8AC3E}">
        <p14:creationId xmlns:p14="http://schemas.microsoft.com/office/powerpoint/2010/main" val="76610874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ltLang="en-US" dirty="0">
                <a:ea typeface="ＭＳ Ｐゴシック" panose="020B0600070205080204" pitchFamily="34" charset="-128"/>
              </a:rPr>
              <a:t>Evaluation of knowledge</a:t>
            </a:r>
            <a:endParaRPr lang="en-GB" dirty="0"/>
          </a:p>
        </p:txBody>
      </p:sp>
      <p:sp>
        <p:nvSpPr>
          <p:cNvPr id="3" name="Content Placeholder 2"/>
          <p:cNvSpPr>
            <a:spLocks noGrp="1"/>
          </p:cNvSpPr>
          <p:nvPr>
            <p:ph idx="1"/>
          </p:nvPr>
        </p:nvSpPr>
        <p:spPr/>
        <p:txBody>
          <a:bodyPr/>
          <a:lstStyle/>
          <a:p>
            <a:r>
              <a:rPr lang="hu-HU" altLang="en-US" dirty="0">
                <a:ea typeface="ＭＳ Ｐゴシック" panose="020B0600070205080204" pitchFamily="34" charset="-128"/>
              </a:rPr>
              <a:t>P</a:t>
            </a:r>
            <a:r>
              <a:rPr lang="en-GB" altLang="en-US" dirty="0">
                <a:ea typeface="ＭＳ Ｐゴシック" panose="020B0600070205080204" pitchFamily="34" charset="-128"/>
              </a:rPr>
              <a:t>lease complete one attached case study and submit to facilitator for evaluation</a:t>
            </a:r>
            <a:r>
              <a:rPr lang="hu-HU" altLang="en-US" dirty="0">
                <a:ea typeface="ＭＳ Ｐゴシック" panose="020B0600070205080204" pitchFamily="34" charset="-128"/>
              </a:rPr>
              <a:t>.</a:t>
            </a:r>
          </a:p>
          <a:p>
            <a:endParaRPr lang="en-GB" altLang="en-US" dirty="0">
              <a:ea typeface="ＭＳ Ｐゴシック" panose="020B0600070205080204" pitchFamily="34" charset="-128"/>
            </a:endParaRPr>
          </a:p>
          <a:p>
            <a:r>
              <a:rPr lang="en-GB" altLang="en-US" dirty="0">
                <a:ea typeface="ＭＳ Ｐゴシック" panose="020B0600070205080204" pitchFamily="34" charset="-128"/>
              </a:rPr>
              <a:t>You will receive feedback on this.</a:t>
            </a:r>
          </a:p>
          <a:p>
            <a:endParaRPr lang="en-GB" altLang="en-US" dirty="0">
              <a:ea typeface="ＭＳ Ｐゴシック" panose="020B0600070205080204" pitchFamily="34" charset="-128"/>
            </a:endParaRPr>
          </a:p>
          <a:p>
            <a:r>
              <a:rPr lang="en-GB" altLang="en-US" dirty="0">
                <a:ea typeface="ＭＳ Ｐゴシック" panose="020B0600070205080204" pitchFamily="34" charset="-128"/>
              </a:rPr>
              <a:t>Spend 5 minutes completing this</a:t>
            </a:r>
            <a:r>
              <a:rPr lang="hu-HU" altLang="en-US" dirty="0">
                <a:ea typeface="ＭＳ Ｐゴシック" panose="020B0600070205080204" pitchFamily="34" charset="-128"/>
              </a:rPr>
              <a:t>.</a:t>
            </a:r>
            <a:endParaRPr lang="en-GB" altLang="en-US" dirty="0">
              <a:ea typeface="ＭＳ Ｐゴシック" panose="020B0600070205080204" pitchFamily="34" charset="-128"/>
            </a:endParaRPr>
          </a:p>
          <a:p>
            <a:endParaRPr lang="en-GB" dirty="0"/>
          </a:p>
        </p:txBody>
      </p:sp>
      <p:sp>
        <p:nvSpPr>
          <p:cNvPr id="4" name="Slide Number Placeholder 3"/>
          <p:cNvSpPr>
            <a:spLocks noGrp="1"/>
          </p:cNvSpPr>
          <p:nvPr>
            <p:ph type="sldNum" sz="quarter" idx="10"/>
          </p:nvPr>
        </p:nvSpPr>
        <p:spPr/>
        <p:txBody>
          <a:bodyPr/>
          <a:lstStyle/>
          <a:p>
            <a:fld id="{0580567E-5E8F-47A5-90DF-8BFEB1A71525}" type="slidenum">
              <a:rPr lang="en-GB" smtClean="0"/>
              <a:pPr/>
              <a:t>4</a:t>
            </a:fld>
            <a:endParaRPr lang="en-GB" dirty="0"/>
          </a:p>
        </p:txBody>
      </p:sp>
    </p:spTree>
    <p:extLst>
      <p:ext uri="{BB962C8B-B14F-4D97-AF65-F5344CB8AC3E}">
        <p14:creationId xmlns:p14="http://schemas.microsoft.com/office/powerpoint/2010/main" val="45764304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ltLang="en-US" dirty="0">
                <a:ea typeface="ＭＳ Ｐゴシック" panose="020B0600070205080204" pitchFamily="34" charset="-128"/>
              </a:rPr>
              <a:t>Evaluation of course content, delivery and housekeeping</a:t>
            </a:r>
            <a:endParaRPr lang="en-GB" dirty="0"/>
          </a:p>
        </p:txBody>
      </p:sp>
      <p:sp>
        <p:nvSpPr>
          <p:cNvPr id="3" name="Content Placeholder 2"/>
          <p:cNvSpPr>
            <a:spLocks noGrp="1"/>
          </p:cNvSpPr>
          <p:nvPr>
            <p:ph idx="1"/>
          </p:nvPr>
        </p:nvSpPr>
        <p:spPr/>
        <p:txBody>
          <a:bodyPr/>
          <a:lstStyle/>
          <a:p>
            <a:r>
              <a:rPr lang="en-GB" altLang="en-US" dirty="0">
                <a:ea typeface="ＭＳ Ｐゴシック" panose="020B0600070205080204" pitchFamily="34" charset="-128"/>
              </a:rPr>
              <a:t>What went well? (top 3 things)</a:t>
            </a:r>
          </a:p>
          <a:p>
            <a:endParaRPr lang="en-GB" altLang="en-US" dirty="0">
              <a:ea typeface="ＭＳ Ｐゴシック" panose="020B0600070205080204" pitchFamily="34" charset="-128"/>
            </a:endParaRPr>
          </a:p>
          <a:p>
            <a:r>
              <a:rPr lang="en-GB" altLang="en-US" dirty="0">
                <a:ea typeface="ＭＳ Ｐゴシック" panose="020B0600070205080204" pitchFamily="34" charset="-128"/>
              </a:rPr>
              <a:t>What did not go well? (top 3 things)</a:t>
            </a:r>
          </a:p>
          <a:p>
            <a:endParaRPr lang="en-GB" altLang="en-US" dirty="0">
              <a:ea typeface="ＭＳ Ｐゴシック" panose="020B0600070205080204" pitchFamily="34" charset="-128"/>
            </a:endParaRPr>
          </a:p>
          <a:p>
            <a:r>
              <a:rPr lang="en-GB" altLang="en-US" dirty="0">
                <a:ea typeface="ＭＳ Ｐゴシック" panose="020B0600070205080204" pitchFamily="34" charset="-128"/>
              </a:rPr>
              <a:t>Stick these in sections to your table and feed</a:t>
            </a:r>
            <a:r>
              <a:rPr lang="hu-HU" altLang="en-US" dirty="0">
                <a:ea typeface="ＭＳ Ｐゴシック" panose="020B0600070205080204" pitchFamily="34" charset="-128"/>
              </a:rPr>
              <a:t> </a:t>
            </a:r>
            <a:r>
              <a:rPr lang="en-GB" altLang="en-US" dirty="0">
                <a:ea typeface="ＭＳ Ｐゴシック" panose="020B0600070205080204" pitchFamily="34" charset="-128"/>
              </a:rPr>
              <a:t>back to centre at </a:t>
            </a:r>
            <a:r>
              <a:rPr lang="hu-HU" altLang="en-US" dirty="0" err="1">
                <a:ea typeface="ＭＳ Ｐゴシック" panose="020B0600070205080204" pitchFamily="34" charset="-128"/>
              </a:rPr>
              <a:t>the</a:t>
            </a:r>
            <a:r>
              <a:rPr lang="hu-HU" altLang="en-US" dirty="0">
                <a:ea typeface="ＭＳ Ｐゴシック" panose="020B0600070205080204" pitchFamily="34" charset="-128"/>
              </a:rPr>
              <a:t> </a:t>
            </a:r>
            <a:r>
              <a:rPr lang="en-GB" altLang="en-US" dirty="0">
                <a:ea typeface="ＭＳ Ｐゴシック" panose="020B0600070205080204" pitchFamily="34" charset="-128"/>
              </a:rPr>
              <a:t>end</a:t>
            </a:r>
            <a:r>
              <a:rPr lang="hu-HU" altLang="en-US" dirty="0">
                <a:ea typeface="ＭＳ Ｐゴシック" panose="020B0600070205080204" pitchFamily="34" charset="-128"/>
              </a:rPr>
              <a:t>.</a:t>
            </a:r>
            <a:endParaRPr lang="en-GB" altLang="en-US" dirty="0">
              <a:ea typeface="ＭＳ Ｐゴシック" panose="020B0600070205080204" pitchFamily="34" charset="-128"/>
            </a:endParaRPr>
          </a:p>
          <a:p>
            <a:endParaRPr lang="en-GB" altLang="en-US" dirty="0">
              <a:ea typeface="ＭＳ Ｐゴシック" panose="020B0600070205080204" pitchFamily="34" charset="-128"/>
            </a:endParaRPr>
          </a:p>
          <a:p>
            <a:r>
              <a:rPr lang="en-GB" altLang="en-US" dirty="0">
                <a:ea typeface="ＭＳ Ｐゴシック" panose="020B0600070205080204" pitchFamily="34" charset="-128"/>
              </a:rPr>
              <a:t>Facilitators will review all comments</a:t>
            </a:r>
            <a:r>
              <a:rPr lang="hu-HU" altLang="en-US" dirty="0">
                <a:ea typeface="ＭＳ Ｐゴシック" panose="020B0600070205080204" pitchFamily="34" charset="-128"/>
              </a:rPr>
              <a:t>.</a:t>
            </a:r>
            <a:endParaRPr lang="en-GB" altLang="en-US" dirty="0">
              <a:ea typeface="ＭＳ Ｐゴシック" panose="020B0600070205080204" pitchFamily="34" charset="-128"/>
            </a:endParaRPr>
          </a:p>
          <a:p>
            <a:endParaRPr lang="en-GB" dirty="0"/>
          </a:p>
        </p:txBody>
      </p:sp>
      <p:sp>
        <p:nvSpPr>
          <p:cNvPr id="4" name="Slide Number Placeholder 3"/>
          <p:cNvSpPr>
            <a:spLocks noGrp="1"/>
          </p:cNvSpPr>
          <p:nvPr>
            <p:ph type="sldNum" sz="quarter" idx="10"/>
          </p:nvPr>
        </p:nvSpPr>
        <p:spPr/>
        <p:txBody>
          <a:bodyPr/>
          <a:lstStyle/>
          <a:p>
            <a:fld id="{0580567E-5E8F-47A5-90DF-8BFEB1A71525}" type="slidenum">
              <a:rPr lang="en-GB" smtClean="0"/>
              <a:pPr/>
              <a:t>5</a:t>
            </a:fld>
            <a:endParaRPr lang="en-GB" dirty="0"/>
          </a:p>
        </p:txBody>
      </p:sp>
    </p:spTree>
    <p:extLst>
      <p:ext uri="{BB962C8B-B14F-4D97-AF65-F5344CB8AC3E}">
        <p14:creationId xmlns:p14="http://schemas.microsoft.com/office/powerpoint/2010/main" val="324709118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hu-HU" dirty="0" err="1"/>
              <a:t>Finally</a:t>
            </a:r>
            <a:endParaRPr lang="en-GB" dirty="0"/>
          </a:p>
        </p:txBody>
      </p:sp>
      <p:sp>
        <p:nvSpPr>
          <p:cNvPr id="3" name="Content Placeholder 2"/>
          <p:cNvSpPr>
            <a:spLocks noGrp="1"/>
          </p:cNvSpPr>
          <p:nvPr>
            <p:ph idx="1"/>
          </p:nvPr>
        </p:nvSpPr>
        <p:spPr/>
        <p:txBody>
          <a:bodyPr/>
          <a:lstStyle/>
          <a:p>
            <a:r>
              <a:rPr lang="en-GB" altLang="en-US" dirty="0">
                <a:ea typeface="ＭＳ Ｐゴシック" panose="020B0600070205080204" pitchFamily="34" charset="-128"/>
              </a:rPr>
              <a:t>Look forward to PPS in action</a:t>
            </a:r>
            <a:r>
              <a:rPr lang="hu-HU" altLang="en-US" dirty="0">
                <a:ea typeface="ＭＳ Ｐゴシック" panose="020B0600070205080204" pitchFamily="34" charset="-128"/>
              </a:rPr>
              <a:t>.</a:t>
            </a:r>
            <a:endParaRPr lang="en-GB" altLang="en-US" dirty="0">
              <a:ea typeface="ＭＳ Ｐゴシック" panose="020B0600070205080204" pitchFamily="34" charset="-128"/>
            </a:endParaRPr>
          </a:p>
          <a:p>
            <a:endParaRPr lang="en-GB" altLang="en-US" dirty="0">
              <a:ea typeface="ＭＳ Ｐゴシック" panose="020B0600070205080204" pitchFamily="34" charset="-128"/>
            </a:endParaRPr>
          </a:p>
          <a:p>
            <a:r>
              <a:rPr lang="en-GB" altLang="en-US" dirty="0">
                <a:ea typeface="ＭＳ Ｐゴシック" panose="020B0600070205080204" pitchFamily="34" charset="-128"/>
              </a:rPr>
              <a:t>Look forward to report</a:t>
            </a:r>
            <a:r>
              <a:rPr lang="hu-HU" altLang="en-US" dirty="0">
                <a:ea typeface="ＭＳ Ｐゴシック" panose="020B0600070205080204" pitchFamily="34" charset="-128"/>
              </a:rPr>
              <a:t>.</a:t>
            </a:r>
            <a:endParaRPr lang="en-GB" altLang="en-US" dirty="0">
              <a:ea typeface="ＭＳ Ｐゴシック" panose="020B0600070205080204" pitchFamily="34" charset="-128"/>
            </a:endParaRPr>
          </a:p>
          <a:p>
            <a:endParaRPr lang="en-GB" altLang="en-US" dirty="0">
              <a:ea typeface="ＭＳ Ｐゴシック" panose="020B0600070205080204" pitchFamily="34" charset="-128"/>
            </a:endParaRPr>
          </a:p>
          <a:p>
            <a:r>
              <a:rPr lang="en-GB" altLang="en-US" dirty="0">
                <a:ea typeface="ＭＳ Ｐゴシック" panose="020B0600070205080204" pitchFamily="34" charset="-128"/>
              </a:rPr>
              <a:t>Thank you for participation</a:t>
            </a:r>
            <a:r>
              <a:rPr lang="hu-HU" altLang="en-US" dirty="0">
                <a:ea typeface="ＭＳ Ｐゴシック" panose="020B0600070205080204" pitchFamily="34" charset="-128"/>
              </a:rPr>
              <a:t>!</a:t>
            </a:r>
            <a:endParaRPr lang="en-GB" altLang="en-US" dirty="0">
              <a:ea typeface="ＭＳ Ｐゴシック" panose="020B0600070205080204" pitchFamily="34" charset="-128"/>
            </a:endParaRPr>
          </a:p>
          <a:p>
            <a:endParaRPr lang="en-GB" dirty="0"/>
          </a:p>
        </p:txBody>
      </p:sp>
      <p:sp>
        <p:nvSpPr>
          <p:cNvPr id="4" name="Slide Number Placeholder 3"/>
          <p:cNvSpPr>
            <a:spLocks noGrp="1"/>
          </p:cNvSpPr>
          <p:nvPr>
            <p:ph type="sldNum" sz="quarter" idx="10"/>
          </p:nvPr>
        </p:nvSpPr>
        <p:spPr/>
        <p:txBody>
          <a:bodyPr/>
          <a:lstStyle/>
          <a:p>
            <a:fld id="{0580567E-5E8F-47A5-90DF-8BFEB1A71525}" type="slidenum">
              <a:rPr lang="en-GB" smtClean="0"/>
              <a:pPr/>
              <a:t>6</a:t>
            </a:fld>
            <a:endParaRPr lang="en-GB" dirty="0"/>
          </a:p>
        </p:txBody>
      </p:sp>
    </p:spTree>
    <p:extLst>
      <p:ext uri="{BB962C8B-B14F-4D97-AF65-F5344CB8AC3E}">
        <p14:creationId xmlns:p14="http://schemas.microsoft.com/office/powerpoint/2010/main" val="283284177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Acknowledgements</a:t>
            </a:r>
            <a:br>
              <a:rPr lang="en-GB" dirty="0"/>
            </a:br>
            <a:r>
              <a:rPr lang="en-GB" sz="1100" dirty="0"/>
              <a:t>The creation of this training material was commissioned in 2010 by ECDC to  Health Protection Agency (UK) with the direct involvement of  Dr. S. Hopkins, Prof. J. Reilly, S. Cairns, Dr. E. Sheridan, Dr. G. Hughes, Prof. B. Cookson, Dr. A. </a:t>
            </a:r>
            <a:r>
              <a:rPr lang="en-GB" sz="1100" dirty="0" err="1"/>
              <a:t>Charlett</a:t>
            </a:r>
            <a:r>
              <a:rPr lang="en-GB" sz="1100" dirty="0"/>
              <a:t>, G. </a:t>
            </a:r>
            <a:r>
              <a:rPr lang="en-GB" sz="1100" dirty="0" err="1"/>
              <a:t>Kafatos</a:t>
            </a:r>
            <a:r>
              <a:rPr lang="en-GB" sz="1100" dirty="0"/>
              <a:t>, B. Muller </a:t>
            </a:r>
            <a:r>
              <a:rPr lang="en-GB" sz="1100" dirty="0" err="1"/>
              <a:t>Pebody</a:t>
            </a:r>
            <a:r>
              <a:rPr lang="en-GB" sz="1100" dirty="0"/>
              <a:t>, F. Cowan, and Y. </a:t>
            </a:r>
            <a:r>
              <a:rPr lang="en-GB" sz="1100" dirty="0" err="1"/>
              <a:t>Sueiro</a:t>
            </a:r>
            <a:r>
              <a:rPr lang="en-GB" sz="1100" dirty="0"/>
              <a:t>. </a:t>
            </a:r>
            <a:br>
              <a:rPr lang="en-GB" sz="1100" dirty="0"/>
            </a:br>
            <a:br>
              <a:rPr lang="en-GB" sz="1100" dirty="0"/>
            </a:br>
            <a:r>
              <a:rPr lang="en-GB" sz="1100" dirty="0"/>
              <a:t>The revision and update of this training material was commissioned in 2017 by ECDC to Transmissible (NL) with the direct involvement of </a:t>
            </a:r>
            <a:r>
              <a:rPr lang="hu-HU" sz="1100" dirty="0"/>
              <a:t>Dr. Arnold Bosman and Dr. Ágnes Hajdu </a:t>
            </a:r>
            <a:endParaRPr lang="en-GB" sz="1100" dirty="0"/>
          </a:p>
        </p:txBody>
      </p:sp>
      <p:sp>
        <p:nvSpPr>
          <p:cNvPr id="3" name="Slide Number Placeholder 2"/>
          <p:cNvSpPr>
            <a:spLocks noGrp="1"/>
          </p:cNvSpPr>
          <p:nvPr>
            <p:ph type="sldNum" sz="quarter" idx="10"/>
          </p:nvPr>
        </p:nvSpPr>
        <p:spPr/>
        <p:txBody>
          <a:bodyPr/>
          <a:lstStyle/>
          <a:p>
            <a:fld id="{0580567E-5E8F-47A5-90DF-8BFEB1A71525}" type="slidenum">
              <a:rPr lang="en-GB" smtClean="0"/>
              <a:pPr/>
              <a:t>7</a:t>
            </a:fld>
            <a:endParaRPr lang="en-GB" dirty="0"/>
          </a:p>
        </p:txBody>
      </p:sp>
    </p:spTree>
    <p:extLst>
      <p:ext uri="{BB962C8B-B14F-4D97-AF65-F5344CB8AC3E}">
        <p14:creationId xmlns:p14="http://schemas.microsoft.com/office/powerpoint/2010/main" val="3020357030"/>
      </p:ext>
    </p:extLst>
  </p:cSld>
  <p:clrMapOvr>
    <a:masterClrMapping/>
  </p:clrMapOvr>
</p:sld>
</file>

<file path=ppt/theme/theme1.xml><?xml version="1.0" encoding="utf-8"?>
<a:theme xmlns:a="http://schemas.openxmlformats.org/drawingml/2006/main" name="ECDC_PowerPoint_Template_2018-Training">
  <a:themeElements>
    <a:clrScheme name="Custom 1">
      <a:dk1>
        <a:sysClr val="windowText" lastClr="000000"/>
      </a:dk1>
      <a:lt1>
        <a:sysClr val="window" lastClr="FFFFFF"/>
      </a:lt1>
      <a:dk2>
        <a:srgbClr val="1F497D"/>
      </a:dk2>
      <a:lt2>
        <a:srgbClr val="EEECE1"/>
      </a:lt2>
      <a:accent1>
        <a:srgbClr val="69AE23"/>
      </a:accent1>
      <a:accent2>
        <a:srgbClr val="7CBDC1"/>
      </a:accent2>
      <a:accent3>
        <a:srgbClr val="9D8C57"/>
      </a:accent3>
      <a:accent4>
        <a:srgbClr val="BDCD00"/>
      </a:accent4>
      <a:accent5>
        <a:srgbClr val="0081B7"/>
      </a:accent5>
      <a:accent6>
        <a:srgbClr val="D6A026"/>
      </a:accent6>
      <a:hlink>
        <a:srgbClr val="000000"/>
      </a:hlink>
      <a:folHlink>
        <a:srgbClr val="000000"/>
      </a:folHlink>
    </a:clrScheme>
    <a:fontScheme name="ECDC_Tahoma">
      <a:majorFont>
        <a:latin typeface="Tahoma"/>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0" tIns="0" rIns="0" bIns="0" numCol="1" anchor="t" anchorCtr="0" compatLnSpc="1">
        <a:prstTxWarp prst="textNoShape">
          <a:avLst/>
        </a:prstTxWarp>
      </a:bodyPr>
      <a:lstStyle>
        <a:defPPr marL="0" marR="0" indent="0" algn="l" defTabSz="914400" rtl="0" eaLnBrk="1" fontAlgn="base" latinLnBrk="0" hangingPunct="1">
          <a:lnSpc>
            <a:spcPct val="90000"/>
          </a:lnSpc>
          <a:spcBef>
            <a:spcPct val="0"/>
          </a:spcBef>
          <a:spcAft>
            <a:spcPct val="0"/>
          </a:spcAft>
          <a:buClrTx/>
          <a:buSzTx/>
          <a:buFontTx/>
          <a:buNone/>
          <a:tabLst/>
          <a:defRPr kumimoji="0" lang="de-DE" sz="3200" b="0" i="0" u="none" strike="noStrike" cap="none" normalizeH="0" baseline="0" smtClean="0">
            <a:ln>
              <a:noFill/>
            </a:ln>
            <a:solidFill>
              <a:schemeClr val="tx1"/>
            </a:solidFill>
            <a:effectLst/>
            <a:latin typeface="Tahoma" pitchFamily="34" charset="0"/>
          </a:defRPr>
        </a:defPPr>
      </a:lstStyle>
    </a:spDef>
    <a:ln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0" tIns="0" rIns="0" bIns="0" numCol="1" anchor="t" anchorCtr="0" compatLnSpc="1">
        <a:prstTxWarp prst="textNoShape">
          <a:avLst/>
        </a:prstTxWarp>
      </a:bodyPr>
      <a:lstStyle>
        <a:defPPr marL="0" marR="0" indent="0" algn="l" defTabSz="914400" rtl="0" eaLnBrk="1" fontAlgn="base" latinLnBrk="0" hangingPunct="1">
          <a:lnSpc>
            <a:spcPct val="90000"/>
          </a:lnSpc>
          <a:spcBef>
            <a:spcPct val="0"/>
          </a:spcBef>
          <a:spcAft>
            <a:spcPct val="0"/>
          </a:spcAft>
          <a:buClrTx/>
          <a:buSzTx/>
          <a:buFontTx/>
          <a:buNone/>
          <a:tabLst/>
          <a:defRPr kumimoji="0" lang="de-DE" sz="3200" b="0" i="0" u="none" strike="noStrike" cap="none" normalizeH="0" baseline="0" smtClean="0">
            <a:ln>
              <a:noFill/>
            </a:ln>
            <a:solidFill>
              <a:schemeClr val="tx1"/>
            </a:solidFill>
            <a:effectLst/>
            <a:latin typeface="Tahoma" pitchFamily="34" charset="0"/>
          </a:defRPr>
        </a:defPPr>
      </a:lstStyle>
    </a:lnDef>
  </a:objectDefaults>
  <a:extraClrSchemeLst>
    <a:extraClrScheme>
      <a:clrScheme name="ECDC_PowerPoint_Template_2009_rev_1_4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ECDC_PowerPoint_Template_2009_rev_1_4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ECDC_PowerPoint_Template_2009_rev_1_4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ECDC_PowerPoint_Template_2009_rev_1_4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ECDC_PowerPoint_Template_2009_rev_1_4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ECDC_PowerPoint_Template_2009_rev_1_4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ECDC_PowerPoint_Template_2009_rev_1_4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ECDC_PowerPoint_Template_2009_rev_1_4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ECDC_PowerPoint_Template_2009_rev_1_4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ECDC_PowerPoint_Template_2009_rev_1_4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ECDC_PowerPoint_Template_2009_rev_1_4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ECDC_PowerPoint_Template_2009_rev_1_4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Presentatie2" id="{6C0354FD-0621-4C7B-AB03-C803EF4AC2BB}" vid="{B2AD77C4-1894-4974-954E-AEA6AD072D25}"/>
    </a:ext>
  </a:extLst>
</a:theme>
</file>

<file path=ppt/theme/theme2.xml><?xml version="1.0" encoding="utf-8"?>
<a:theme xmlns:a="http://schemas.openxmlformats.org/drawingml/2006/main" name="ECDC_PowerPoint_Template_2017-2">
  <a:themeElements>
    <a:clrScheme name="Custom 1">
      <a:dk1>
        <a:sysClr val="windowText" lastClr="000000"/>
      </a:dk1>
      <a:lt1>
        <a:sysClr val="window" lastClr="FFFFFF"/>
      </a:lt1>
      <a:dk2>
        <a:srgbClr val="1F497D"/>
      </a:dk2>
      <a:lt2>
        <a:srgbClr val="EEECE1"/>
      </a:lt2>
      <a:accent1>
        <a:srgbClr val="69AE23"/>
      </a:accent1>
      <a:accent2>
        <a:srgbClr val="7CBDC1"/>
      </a:accent2>
      <a:accent3>
        <a:srgbClr val="9D8C57"/>
      </a:accent3>
      <a:accent4>
        <a:srgbClr val="BDCD00"/>
      </a:accent4>
      <a:accent5>
        <a:srgbClr val="0081B7"/>
      </a:accent5>
      <a:accent6>
        <a:srgbClr val="D6A026"/>
      </a:accent6>
      <a:hlink>
        <a:srgbClr val="000000"/>
      </a:hlink>
      <a:folHlink>
        <a:srgbClr val="000000"/>
      </a:folHlink>
    </a:clrScheme>
    <a:fontScheme name="Custom Design">
      <a:majorFont>
        <a:latin typeface="Tahoma"/>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0" tIns="0" rIns="0" bIns="0" numCol="1" anchor="t" anchorCtr="0" compatLnSpc="1">
        <a:prstTxWarp prst="textNoShape">
          <a:avLst/>
        </a:prstTxWarp>
      </a:bodyPr>
      <a:lstStyle>
        <a:defPPr marL="0" marR="0" indent="0" algn="l" defTabSz="914400" rtl="0" eaLnBrk="1" fontAlgn="base" latinLnBrk="0" hangingPunct="1">
          <a:lnSpc>
            <a:spcPct val="90000"/>
          </a:lnSpc>
          <a:spcBef>
            <a:spcPct val="0"/>
          </a:spcBef>
          <a:spcAft>
            <a:spcPct val="0"/>
          </a:spcAft>
          <a:buClrTx/>
          <a:buSzTx/>
          <a:buFontTx/>
          <a:buNone/>
          <a:tabLst/>
          <a:defRPr kumimoji="0" lang="de-DE" sz="3200" b="0" i="0" u="none" strike="noStrike" cap="none" normalizeH="0" baseline="0" smtClean="0">
            <a:ln>
              <a:noFill/>
            </a:ln>
            <a:solidFill>
              <a:schemeClr val="tx1"/>
            </a:solidFill>
            <a:effectLst/>
            <a:latin typeface="Tahoma" pitchFamily="34" charset="0"/>
          </a:defRPr>
        </a:defPPr>
      </a:lstStyle>
    </a:spDef>
    <a:ln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0" tIns="0" rIns="0" bIns="0" numCol="1" anchor="t" anchorCtr="0" compatLnSpc="1">
        <a:prstTxWarp prst="textNoShape">
          <a:avLst/>
        </a:prstTxWarp>
      </a:bodyPr>
      <a:lstStyle>
        <a:defPPr marL="0" marR="0" indent="0" algn="l" defTabSz="914400" rtl="0" eaLnBrk="1" fontAlgn="base" latinLnBrk="0" hangingPunct="1">
          <a:lnSpc>
            <a:spcPct val="90000"/>
          </a:lnSpc>
          <a:spcBef>
            <a:spcPct val="0"/>
          </a:spcBef>
          <a:spcAft>
            <a:spcPct val="0"/>
          </a:spcAft>
          <a:buClrTx/>
          <a:buSzTx/>
          <a:buFontTx/>
          <a:buNone/>
          <a:tabLst/>
          <a:defRPr kumimoji="0" lang="de-DE" sz="3200" b="0" i="0" u="none" strike="noStrike" cap="none" normalizeH="0" baseline="0" smtClean="0">
            <a:ln>
              <a:noFill/>
            </a:ln>
            <a:solidFill>
              <a:schemeClr val="tx1"/>
            </a:solidFill>
            <a:effectLst/>
            <a:latin typeface="Tahoma" pitchFamily="34" charset="0"/>
          </a:defRPr>
        </a:defPPr>
      </a:lstStyle>
    </a:lnDef>
  </a:objectDefaults>
  <a:extraClrSchemeLst>
    <a:extraClrScheme>
      <a:clrScheme name="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Custom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Custom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Custom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Custom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Custom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Custom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Custom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Custom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Custom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Custom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Custom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Presentatie2" id="{6C0354FD-0621-4C7B-AB03-C803EF4AC2BB}" vid="{8C49C7B8-4CE6-420F-AD30-715851A5BCFC}"/>
    </a:ext>
  </a:extLst>
</a:theme>
</file>

<file path=ppt/theme/theme3.xml><?xml version="1.0" encoding="utf-8"?>
<a:theme xmlns:a="http://schemas.openxmlformats.org/drawingml/2006/main" name="Office Theme">
  <a:themeElements>
    <a:clrScheme name="Custom 1">
      <a:dk1>
        <a:sysClr val="windowText" lastClr="000000"/>
      </a:dk1>
      <a:lt1>
        <a:sysClr val="window" lastClr="FFFFFF"/>
      </a:lt1>
      <a:dk2>
        <a:srgbClr val="1F497D"/>
      </a:dk2>
      <a:lt2>
        <a:srgbClr val="EEECE1"/>
      </a:lt2>
      <a:accent1>
        <a:srgbClr val="69AE23"/>
      </a:accent1>
      <a:accent2>
        <a:srgbClr val="7CBDC1"/>
      </a:accent2>
      <a:accent3>
        <a:srgbClr val="9D8C57"/>
      </a:accent3>
      <a:accent4>
        <a:srgbClr val="BDCD00"/>
      </a:accent4>
      <a:accent5>
        <a:srgbClr val="0081B7"/>
      </a:accent5>
      <a:accent6>
        <a:srgbClr val="D6A026"/>
      </a:accent6>
      <a:hlink>
        <a:srgbClr val="000000"/>
      </a:hlink>
      <a:folHlink>
        <a:srgbClr val="000000"/>
      </a:folHlink>
    </a:clrScheme>
    <a:fontScheme name="ECDC_Tahoma">
      <a:majorFont>
        <a:latin typeface="Tahoma"/>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Custom 1">
      <a:dk1>
        <a:sysClr val="windowText" lastClr="000000"/>
      </a:dk1>
      <a:lt1>
        <a:sysClr val="window" lastClr="FFFFFF"/>
      </a:lt1>
      <a:dk2>
        <a:srgbClr val="1F497D"/>
      </a:dk2>
      <a:lt2>
        <a:srgbClr val="EEECE1"/>
      </a:lt2>
      <a:accent1>
        <a:srgbClr val="69AE23"/>
      </a:accent1>
      <a:accent2>
        <a:srgbClr val="7CBDC1"/>
      </a:accent2>
      <a:accent3>
        <a:srgbClr val="9D8C57"/>
      </a:accent3>
      <a:accent4>
        <a:srgbClr val="BDCD00"/>
      </a:accent4>
      <a:accent5>
        <a:srgbClr val="0081B7"/>
      </a:accent5>
      <a:accent6>
        <a:srgbClr val="D6A026"/>
      </a:accent6>
      <a:hlink>
        <a:srgbClr val="000000"/>
      </a:hlink>
      <a:folHlink>
        <a:srgbClr val="000000"/>
      </a:folHlink>
    </a:clrScheme>
    <a:fontScheme name="ECDC">
      <a:majorFont>
        <a:latin typeface="Tahoma"/>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ECDC_PowerPoint_Template_2018-Training</Template>
  <TotalTime>15</TotalTime>
  <Words>215</Words>
  <Application>Microsoft Office PowerPoint</Application>
  <PresentationFormat>Breedbeeld</PresentationFormat>
  <Paragraphs>58</Paragraphs>
  <Slides>7</Slides>
  <Notes>7</Notes>
  <HiddenSlides>1</HiddenSlides>
  <MMClips>0</MMClips>
  <ScaleCrop>false</ScaleCrop>
  <HeadingPairs>
    <vt:vector size="6" baseType="variant">
      <vt:variant>
        <vt:lpstr>Gebruikte lettertypen</vt:lpstr>
      </vt:variant>
      <vt:variant>
        <vt:i4>5</vt:i4>
      </vt:variant>
      <vt:variant>
        <vt:lpstr>Thema</vt:lpstr>
      </vt:variant>
      <vt:variant>
        <vt:i4>2</vt:i4>
      </vt:variant>
      <vt:variant>
        <vt:lpstr>Diatitels</vt:lpstr>
      </vt:variant>
      <vt:variant>
        <vt:i4>7</vt:i4>
      </vt:variant>
    </vt:vector>
  </HeadingPairs>
  <TitlesOfParts>
    <vt:vector size="14" baseType="lpstr">
      <vt:lpstr>ＭＳ Ｐゴシック</vt:lpstr>
      <vt:lpstr>Arial</vt:lpstr>
      <vt:lpstr>Tahoma</vt:lpstr>
      <vt:lpstr>Times</vt:lpstr>
      <vt:lpstr>Wingdings</vt:lpstr>
      <vt:lpstr>ECDC_PowerPoint_Template_2018-Training</vt:lpstr>
      <vt:lpstr>ECDC_PowerPoint_Template_2017-2</vt:lpstr>
      <vt:lpstr>Notes for facilitators</vt:lpstr>
      <vt:lpstr>Course evaluation</vt:lpstr>
      <vt:lpstr>Objectives</vt:lpstr>
      <vt:lpstr>Evaluation of knowledge</vt:lpstr>
      <vt:lpstr>Evaluation of course content, delivery and housekeeping</vt:lpstr>
      <vt:lpstr>Finally</vt:lpstr>
      <vt:lpstr>Acknowledgements The creation of this training material was commissioned in 2010 by ECDC to  Health Protection Agency (UK) with the direct involvement of  Dr. S. Hopkins, Prof. J. Reilly, S. Cairns, Dr. E. Sheridan, Dr. G. Hughes, Prof. B. Cookson, Dr. A. Charlett, G. Kafatos, B. Muller Pebody, F. Cowan, and Y. Sueiro.   The revision and update of this training material was commissioned in 2017 by ECDC to Transmissible (NL) with the direct involvement of Dr. Arnold Bosman and Dr. Ágnes Hajdu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Title of the lecture/session</dc:title>
  <dc:creator>Kórházhigiénés osztály</dc:creator>
  <cp:keywords>Template, PowerPoint</cp:keywords>
  <cp:lastModifiedBy>arnold bosman</cp:lastModifiedBy>
  <cp:revision>12</cp:revision>
  <cp:lastPrinted>2018-01-12T14:15:37Z</cp:lastPrinted>
  <dcterms:created xsi:type="dcterms:W3CDTF">2018-04-13T13:45:20Z</dcterms:created>
  <dcterms:modified xsi:type="dcterms:W3CDTF">2018-05-03T10:07:53Z</dcterms:modified>
</cp:coreProperties>
</file>