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comments/comment1.xml" ContentType="application/vnd.openxmlformats-officedocument.presentationml.comment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omments/comment2.xml" ContentType="application/vnd.openxmlformats-officedocument.presentationml.comments+xml"/>
  <Override PartName="/ppt/notesSlides/notesSlide13.xml" ContentType="application/vnd.openxmlformats-officedocument.presentationml.notesSlide+xml"/>
  <Override PartName="/ppt/comments/comment3.xml" ContentType="application/vnd.openxmlformats-officedocument.presentationml.comment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4"/>
    <p:sldMasterId id="2147484211" r:id="rId5"/>
    <p:sldMasterId id="2147484228" r:id="rId6"/>
  </p:sldMasterIdLst>
  <p:notesMasterIdLst>
    <p:notesMasterId r:id="rId28"/>
  </p:notesMasterIdLst>
  <p:handoutMasterIdLst>
    <p:handoutMasterId r:id="rId29"/>
  </p:handoutMasterIdLst>
  <p:sldIdLst>
    <p:sldId id="296" r:id="rId7"/>
    <p:sldId id="267" r:id="rId8"/>
    <p:sldId id="314" r:id="rId9"/>
    <p:sldId id="338" r:id="rId10"/>
    <p:sldId id="339" r:id="rId11"/>
    <p:sldId id="355" r:id="rId12"/>
    <p:sldId id="340" r:id="rId13"/>
    <p:sldId id="357" r:id="rId14"/>
    <p:sldId id="319" r:id="rId15"/>
    <p:sldId id="348" r:id="rId16"/>
    <p:sldId id="347" r:id="rId17"/>
    <p:sldId id="353" r:id="rId18"/>
    <p:sldId id="329" r:id="rId19"/>
    <p:sldId id="331" r:id="rId20"/>
    <p:sldId id="358" r:id="rId21"/>
    <p:sldId id="322" r:id="rId22"/>
    <p:sldId id="332" r:id="rId23"/>
    <p:sldId id="334" r:id="rId24"/>
    <p:sldId id="333" r:id="rId25"/>
    <p:sldId id="323" r:id="rId26"/>
    <p:sldId id="321" r:id="rId27"/>
  </p:sldIdLst>
  <p:sldSz cx="10801350" cy="6858000"/>
  <p:notesSz cx="6797675" cy="9928225"/>
  <p:custDataLst>
    <p:tags r:id="rId30"/>
  </p:custDataLst>
  <p:defaultTextStyle>
    <a:defPPr>
      <a:defRPr lang="it-IT"/>
    </a:defPPr>
    <a:lvl1pPr algn="ctr" rtl="0" fontAlgn="base">
      <a:lnSpc>
        <a:spcPct val="90000"/>
      </a:lnSpc>
      <a:spcBef>
        <a:spcPct val="20000"/>
      </a:spcBef>
      <a:spcAft>
        <a:spcPct val="0"/>
      </a:spcAft>
      <a:defRPr sz="1200" u="sng" kern="1200">
        <a:solidFill>
          <a:schemeClr val="tx1"/>
        </a:solidFill>
        <a:latin typeface="Microsoft Sans Serif" pitchFamily="34" charset="0"/>
        <a:ea typeface="+mn-ea"/>
        <a:cs typeface="+mn-cs"/>
      </a:defRPr>
    </a:lvl1pPr>
    <a:lvl2pPr marL="457200" algn="ctr" rtl="0" fontAlgn="base">
      <a:lnSpc>
        <a:spcPct val="90000"/>
      </a:lnSpc>
      <a:spcBef>
        <a:spcPct val="20000"/>
      </a:spcBef>
      <a:spcAft>
        <a:spcPct val="0"/>
      </a:spcAft>
      <a:defRPr sz="1200" u="sng" kern="1200">
        <a:solidFill>
          <a:schemeClr val="tx1"/>
        </a:solidFill>
        <a:latin typeface="Microsoft Sans Serif" pitchFamily="34" charset="0"/>
        <a:ea typeface="+mn-ea"/>
        <a:cs typeface="+mn-cs"/>
      </a:defRPr>
    </a:lvl2pPr>
    <a:lvl3pPr marL="914400" algn="ctr" rtl="0" fontAlgn="base">
      <a:lnSpc>
        <a:spcPct val="90000"/>
      </a:lnSpc>
      <a:spcBef>
        <a:spcPct val="20000"/>
      </a:spcBef>
      <a:spcAft>
        <a:spcPct val="0"/>
      </a:spcAft>
      <a:defRPr sz="1200" u="sng" kern="1200">
        <a:solidFill>
          <a:schemeClr val="tx1"/>
        </a:solidFill>
        <a:latin typeface="Microsoft Sans Serif" pitchFamily="34" charset="0"/>
        <a:ea typeface="+mn-ea"/>
        <a:cs typeface="+mn-cs"/>
      </a:defRPr>
    </a:lvl3pPr>
    <a:lvl4pPr marL="1371600" algn="ctr" rtl="0" fontAlgn="base">
      <a:lnSpc>
        <a:spcPct val="90000"/>
      </a:lnSpc>
      <a:spcBef>
        <a:spcPct val="20000"/>
      </a:spcBef>
      <a:spcAft>
        <a:spcPct val="0"/>
      </a:spcAft>
      <a:defRPr sz="1200" u="sng" kern="1200">
        <a:solidFill>
          <a:schemeClr val="tx1"/>
        </a:solidFill>
        <a:latin typeface="Microsoft Sans Serif" pitchFamily="34" charset="0"/>
        <a:ea typeface="+mn-ea"/>
        <a:cs typeface="+mn-cs"/>
      </a:defRPr>
    </a:lvl4pPr>
    <a:lvl5pPr marL="1828800" algn="ctr" rtl="0" fontAlgn="base">
      <a:lnSpc>
        <a:spcPct val="90000"/>
      </a:lnSpc>
      <a:spcBef>
        <a:spcPct val="20000"/>
      </a:spcBef>
      <a:spcAft>
        <a:spcPct val="0"/>
      </a:spcAft>
      <a:defRPr sz="1200" u="sng" kern="1200">
        <a:solidFill>
          <a:schemeClr val="tx1"/>
        </a:solidFill>
        <a:latin typeface="Microsoft Sans Serif" pitchFamily="34" charset="0"/>
        <a:ea typeface="+mn-ea"/>
        <a:cs typeface="+mn-cs"/>
      </a:defRPr>
    </a:lvl5pPr>
    <a:lvl6pPr marL="2286000" algn="l" defTabSz="914400" rtl="0" eaLnBrk="1" latinLnBrk="0" hangingPunct="1">
      <a:defRPr sz="1200" u="sng" kern="1200">
        <a:solidFill>
          <a:schemeClr val="tx1"/>
        </a:solidFill>
        <a:latin typeface="Microsoft Sans Serif" pitchFamily="34" charset="0"/>
        <a:ea typeface="+mn-ea"/>
        <a:cs typeface="+mn-cs"/>
      </a:defRPr>
    </a:lvl6pPr>
    <a:lvl7pPr marL="2743200" algn="l" defTabSz="914400" rtl="0" eaLnBrk="1" latinLnBrk="0" hangingPunct="1">
      <a:defRPr sz="1200" u="sng" kern="1200">
        <a:solidFill>
          <a:schemeClr val="tx1"/>
        </a:solidFill>
        <a:latin typeface="Microsoft Sans Serif" pitchFamily="34" charset="0"/>
        <a:ea typeface="+mn-ea"/>
        <a:cs typeface="+mn-cs"/>
      </a:defRPr>
    </a:lvl7pPr>
    <a:lvl8pPr marL="3200400" algn="l" defTabSz="914400" rtl="0" eaLnBrk="1" latinLnBrk="0" hangingPunct="1">
      <a:defRPr sz="1200" u="sng" kern="1200">
        <a:solidFill>
          <a:schemeClr val="tx1"/>
        </a:solidFill>
        <a:latin typeface="Microsoft Sans Serif" pitchFamily="34" charset="0"/>
        <a:ea typeface="+mn-ea"/>
        <a:cs typeface="+mn-cs"/>
      </a:defRPr>
    </a:lvl8pPr>
    <a:lvl9pPr marL="3657600" algn="l" defTabSz="914400" rtl="0" eaLnBrk="1" latinLnBrk="0" hangingPunct="1">
      <a:defRPr sz="1200" u="sng" kern="1200">
        <a:solidFill>
          <a:schemeClr val="tx1"/>
        </a:solidFill>
        <a:latin typeface="Microsoft Sans Serif" pitchFamily="34" charset="0"/>
        <a:ea typeface="+mn-ea"/>
        <a:cs typeface="+mn-cs"/>
      </a:defRPr>
    </a:lvl9pPr>
  </p:defaultTextStyle>
  <p:extLst>
    <p:ext uri="{EFAFB233-063F-42B5-8137-9DF3F51BA10A}">
      <p15:sldGuideLst xmlns:p15="http://schemas.microsoft.com/office/powerpoint/2012/main">
        <p15:guide id="1" orient="horz">
          <p15:clr>
            <a:srgbClr val="A4A3A4"/>
          </p15:clr>
        </p15:guide>
        <p15:guide id="2">
          <p15:clr>
            <a:srgbClr val="A4A3A4"/>
          </p15:clr>
        </p15:guide>
      </p15:sldGuideLst>
    </p:ext>
    <p:ext uri="{2D200454-40CA-4A62-9FC3-DE9A4176ACB9}">
      <p15:notesGuideLst xmlns:p15="http://schemas.microsoft.com/office/powerpoint/2012/main">
        <p15:guide id="1" orient="horz" pos="3128" userDrawn="1">
          <p15:clr>
            <a:srgbClr val="A4A3A4"/>
          </p15:clr>
        </p15:guide>
        <p15:guide id="2" pos="2141" userDrawn="1">
          <p15:clr>
            <a:srgbClr val="A4A3A4"/>
          </p15:clr>
        </p15:guide>
      </p15:notesGuideLst>
    </p:ext>
  </p:extLst>
</p:presentation>
</file>

<file path=ppt/commentAuthors.xml><?xml version="1.0" encoding="utf-8"?>
<p:cmAuthorLst xmlns:p15="http://schemas.microsoft.com/office/powerpoint/2012/main" xmlns:a="http://schemas.openxmlformats.org/drawingml/2006/main" xmlns:r="http://schemas.openxmlformats.org/officeDocument/2006/relationships" xmlns:p="http://schemas.openxmlformats.org/presentationml/2006/main">
  <p:cmAuthor id="1" name="CDT" initials="CDT" lastIdx="21" clrIdx="0">
    <p:extLst>
      <p:ext uri="{19B8F6BF-5375-455C-9EA6-DF929625EA0E}">
        <p15:presenceInfo xmlns:p15="http://schemas.microsoft.com/office/powerpoint/2012/main" userId="CDT"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7AC543"/>
    <a:srgbClr val="91B0BF"/>
    <a:srgbClr val="69AE23"/>
    <a:srgbClr val="71DAFF"/>
    <a:srgbClr val="C1E1FB"/>
    <a:srgbClr val="F0F0F0"/>
    <a:srgbClr val="FFFEFB"/>
    <a:srgbClr val="BEBEBE"/>
    <a:srgbClr val="F7F7F7"/>
    <a:srgbClr val="FEFEF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701" autoAdjust="0"/>
    <p:restoredTop sz="72791" autoAdjust="0"/>
  </p:normalViewPr>
  <p:slideViewPr>
    <p:cSldViewPr>
      <p:cViewPr>
        <p:scale>
          <a:sx n="33" d="100"/>
          <a:sy n="33" d="100"/>
        </p:scale>
        <p:origin x="2304" y="558"/>
      </p:cViewPr>
      <p:guideLst>
        <p:guide orient="horz"/>
        <p:guide/>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0"/>
    </p:cViewPr>
  </p:sorterViewPr>
  <p:notesViewPr>
    <p:cSldViewPr>
      <p:cViewPr varScale="1">
        <p:scale>
          <a:sx n="78" d="100"/>
          <a:sy n="78" d="100"/>
        </p:scale>
        <p:origin x="3978" y="96"/>
      </p:cViewPr>
      <p:guideLst>
        <p:guide orient="horz" pos="3128"/>
        <p:guide pos="2141"/>
      </p:guideLst>
    </p:cSldViewPr>
  </p:notesViewPr>
  <p:gridSpacing cx="45005" cy="45005"/>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theme" Target="theme/theme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notesMaster" Target="notesMasters/notesMaster1.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tags" Target="tags/tag1.xml"/><Relationship Id="rId35" Type="http://schemas.openxmlformats.org/officeDocument/2006/relationships/tableStyles" Target="tableStyles.xml"/></Relationships>
</file>

<file path=ppt/comments/comment1.xml><?xml version="1.0" encoding="utf-8"?>
<p:cmLst xmlns:p15="http://schemas.microsoft.com/office/powerpoint/2012/main" xmlns:a="http://schemas.openxmlformats.org/drawingml/2006/main" xmlns:r="http://schemas.openxmlformats.org/officeDocument/2006/relationships" xmlns:p="http://schemas.openxmlformats.org/presentationml/2006/main">
  <p:cm authorId="1" dt="2019-12-13T09:38:57.211" idx="11">
    <p:pos x="10" y="10"/>
    <p:text>as a pop-up we can add the ECDC mandate as an example. we can copy the paragraph from the ECDC founding regulation.</p:text>
    <p:extLst>
      <p:ext uri="{C676402C-5697-4E1C-873F-D02D1690AC5C}">
        <p15:threadingInfo xmlns:p15="http://schemas.microsoft.com/office/powerpoint/2012/main" timeZoneBias="-60"/>
      </p:ext>
    </p:extLst>
  </p:cm>
  <p:cm authorId="1" dt="2019-12-13T10:07:34.722" idx="12">
    <p:pos x="123" y="123"/>
    <p:text/>
    <p:extLst>
      <p:ext uri="{C676402C-5697-4E1C-873F-D02D1690AC5C}">
        <p15:threadingInfo xmlns:p15="http://schemas.microsoft.com/office/powerpoint/2012/main" timeZoneBias="-60"/>
      </p:ext>
    </p:extLst>
  </p:cm>
</p:cmLst>
</file>

<file path=ppt/comments/comment2.xml><?xml version="1.0" encoding="utf-8"?>
<p:cmLst xmlns:p15="http://schemas.microsoft.com/office/powerpoint/2012/main" xmlns:a="http://schemas.openxmlformats.org/drawingml/2006/main" xmlns:r="http://schemas.openxmlformats.org/officeDocument/2006/relationships" xmlns:p="http://schemas.openxmlformats.org/presentationml/2006/main">
  <p:cm authorId="1" dt="2019-12-16T11:24:37.562" idx="13">
    <p:pos x="6455" y="3320"/>
    <p:text>criteria were there before but not sure how to deal with those.</p:text>
    <p:extLst>
      <p:ext uri="{C676402C-5697-4E1C-873F-D02D1690AC5C}">
        <p15:threadingInfo xmlns:p15="http://schemas.microsoft.com/office/powerpoint/2012/main" timeZoneBias="-60"/>
      </p:ext>
    </p:extLst>
  </p:cm>
</p:cmLst>
</file>

<file path=ppt/comments/comment3.xml><?xml version="1.0" encoding="utf-8"?>
<p:cmLst xmlns:p15="http://schemas.microsoft.com/office/powerpoint/2012/main" xmlns:a="http://schemas.openxmlformats.org/drawingml/2006/main" xmlns:r="http://schemas.openxmlformats.org/officeDocument/2006/relationships" xmlns:p="http://schemas.openxmlformats.org/presentationml/2006/main">
  <p:cm authorId="1" dt="2019-12-17T10:40:46.983" idx="21">
    <p:pos x="10" y="10"/>
    <p:text>super ball measles</p:text>
    <p:extLst>
      <p:ext uri="{C676402C-5697-4E1C-873F-D02D1690AC5C}">
        <p15:threadingInfo xmlns:p15="http://schemas.microsoft.com/office/powerpoint/2012/main" timeZoneBias="-60"/>
      </p:ext>
    </p:extLst>
  </p:cm>
</p:cmLst>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05ECD30-582C-4683-BE9A-0B7F49AEA1FE}"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0DF77471-F199-4279-BA57-BF11902B6582}">
      <dgm:prSet phldrT="[Text]"/>
      <dgm:spPr/>
      <dgm:t>
        <a:bodyPr/>
        <a:lstStyle/>
        <a:p>
          <a:pPr marL="0" marR="0" lvl="0" indent="0" defTabSz="914400" eaLnBrk="1" fontAlgn="auto" latinLnBrk="0" hangingPunct="1">
            <a:lnSpc>
              <a:spcPct val="100000"/>
            </a:lnSpc>
            <a:spcBef>
              <a:spcPts val="0"/>
            </a:spcBef>
            <a:spcAft>
              <a:spcPts val="0"/>
            </a:spcAft>
            <a:buClrTx/>
            <a:buSzTx/>
            <a:buFontTx/>
            <a:buNone/>
            <a:tabLst/>
            <a:defRPr/>
          </a:pPr>
          <a:r>
            <a:rPr lang="fr-FR" u="none"/>
            <a:t>Mission </a:t>
          </a:r>
          <a:r>
            <a:rPr lang="fr-FR" u="none">
              <a:solidFill>
                <a:srgbClr val="71DAFF"/>
              </a:solidFill>
            </a:rPr>
            <a:t>de l’institution</a:t>
          </a:r>
        </a:p>
        <a:p>
          <a:pPr lvl="0" defTabSz="2222500">
            <a:lnSpc>
              <a:spcPct val="90000"/>
            </a:lnSpc>
            <a:spcBef>
              <a:spcPct val="0"/>
            </a:spcBef>
            <a:spcAft>
              <a:spcPct val="35000"/>
            </a:spcAft>
          </a:pPr>
          <a:endParaRPr lang="en-US" dirty="0"/>
        </a:p>
      </dgm:t>
    </dgm:pt>
    <dgm:pt modelId="{B627B883-50D3-41FE-A096-0C40A8829D06}" type="parTrans" cxnId="{21D06ABC-1302-45C6-B74D-BE74EA9D019A}">
      <dgm:prSet/>
      <dgm:spPr/>
      <dgm:t>
        <a:bodyPr/>
        <a:lstStyle/>
        <a:p>
          <a:endParaRPr lang="en-US"/>
        </a:p>
      </dgm:t>
    </dgm:pt>
    <dgm:pt modelId="{A88887F8-942A-4365-A05B-FE1492A67E34}" type="sibTrans" cxnId="{21D06ABC-1302-45C6-B74D-BE74EA9D019A}">
      <dgm:prSet/>
      <dgm:spPr/>
      <dgm:t>
        <a:bodyPr/>
        <a:lstStyle/>
        <a:p>
          <a:endParaRPr lang="en-US"/>
        </a:p>
      </dgm:t>
    </dgm:pt>
    <dgm:pt modelId="{1AB3F5AC-C47D-43B9-A28F-895F884E96BC}">
      <dgm:prSet phldrT="[Text]"/>
      <dgm:spPr/>
      <dgm:t>
        <a:bodyPr/>
        <a:lstStyle/>
        <a:p>
          <a:pPr marL="0" marR="0" lvl="0" indent="0" defTabSz="914400" eaLnBrk="1" fontAlgn="auto" latinLnBrk="0" hangingPunct="1">
            <a:lnSpc>
              <a:spcPct val="100000"/>
            </a:lnSpc>
            <a:spcBef>
              <a:spcPts val="0"/>
            </a:spcBef>
            <a:spcAft>
              <a:spcPts val="0"/>
            </a:spcAft>
            <a:buClrTx/>
            <a:buSzTx/>
            <a:buFontTx/>
            <a:buNone/>
            <a:tabLst/>
            <a:defRPr/>
          </a:pPr>
          <a:r>
            <a:rPr lang="fr-FR" u="none"/>
            <a:t>Législation</a:t>
          </a:r>
          <a:r>
            <a:rPr lang="fr-FR" u="none">
              <a:solidFill>
                <a:srgbClr val="71DAFF"/>
              </a:solidFill>
            </a:rPr>
            <a:t> locale, régionale, nationale, internationale</a:t>
          </a:r>
        </a:p>
        <a:p>
          <a:pPr lvl="0" defTabSz="1244600">
            <a:lnSpc>
              <a:spcPct val="90000"/>
            </a:lnSpc>
            <a:spcBef>
              <a:spcPct val="0"/>
            </a:spcBef>
            <a:spcAft>
              <a:spcPct val="35000"/>
            </a:spcAft>
          </a:pPr>
          <a:endParaRPr lang="en-US" dirty="0"/>
        </a:p>
      </dgm:t>
    </dgm:pt>
    <dgm:pt modelId="{2E550A7E-7151-40D2-887A-1D9C03F3B4B7}" type="parTrans" cxnId="{18B0E5B2-53D8-44EF-8F70-DD3D117F037B}">
      <dgm:prSet/>
      <dgm:spPr/>
      <dgm:t>
        <a:bodyPr/>
        <a:lstStyle/>
        <a:p>
          <a:endParaRPr lang="en-US"/>
        </a:p>
      </dgm:t>
    </dgm:pt>
    <dgm:pt modelId="{51624437-32D9-42C9-9FA3-D60D6E685FB4}" type="sibTrans" cxnId="{18B0E5B2-53D8-44EF-8F70-DD3D117F037B}">
      <dgm:prSet/>
      <dgm:spPr/>
      <dgm:t>
        <a:bodyPr/>
        <a:lstStyle/>
        <a:p>
          <a:endParaRPr lang="en-US"/>
        </a:p>
      </dgm:t>
    </dgm:pt>
    <dgm:pt modelId="{7EF57B06-AF57-48CC-AACB-4E35BE93B426}">
      <dgm:prSet phldrT="[Text]"/>
      <dgm:spPr/>
      <dgm:t>
        <a:bodyPr/>
        <a:lstStyle/>
        <a:p>
          <a:pPr marL="0" marR="0" lvl="0" indent="0" defTabSz="914400" eaLnBrk="1" fontAlgn="auto" latinLnBrk="0" hangingPunct="1">
            <a:lnSpc>
              <a:spcPct val="100000"/>
            </a:lnSpc>
            <a:spcBef>
              <a:spcPts val="0"/>
            </a:spcBef>
            <a:spcAft>
              <a:spcPts val="0"/>
            </a:spcAft>
            <a:buClrTx/>
            <a:buSzTx/>
            <a:buFontTx/>
            <a:buNone/>
            <a:tabLst/>
            <a:defRPr/>
          </a:pPr>
          <a:r>
            <a:rPr lang="fr-FR" u="none">
              <a:solidFill>
                <a:schemeClr val="bg1"/>
              </a:solidFill>
            </a:rPr>
            <a:t>Autres critères – </a:t>
          </a:r>
          <a:r>
            <a:rPr lang="fr-FR" u="none">
              <a:solidFill>
                <a:srgbClr val="71DAFF"/>
              </a:solidFill>
            </a:rPr>
            <a:t>Contexte: urbain vs rural, isolation, densité de population…</a:t>
          </a:r>
        </a:p>
      </dgm:t>
    </dgm:pt>
    <dgm:pt modelId="{06920AD4-E2B4-4C06-B2E2-7EF70D01F7F5}" type="parTrans" cxnId="{8C289541-9642-4033-A05D-3C69B999A683}">
      <dgm:prSet/>
      <dgm:spPr/>
      <dgm:t>
        <a:bodyPr/>
        <a:lstStyle/>
        <a:p>
          <a:endParaRPr lang="en-US"/>
        </a:p>
      </dgm:t>
    </dgm:pt>
    <dgm:pt modelId="{566FE55D-496F-4EBA-8889-4556624161D5}" type="sibTrans" cxnId="{8C289541-9642-4033-A05D-3C69B999A683}">
      <dgm:prSet/>
      <dgm:spPr/>
      <dgm:t>
        <a:bodyPr/>
        <a:lstStyle/>
        <a:p>
          <a:endParaRPr lang="en-US"/>
        </a:p>
      </dgm:t>
    </dgm:pt>
    <dgm:pt modelId="{DA100C16-4044-4E39-971E-34944FD292F5}" type="pres">
      <dgm:prSet presAssocID="{605ECD30-582C-4683-BE9A-0B7F49AEA1FE}" presName="Name0" presStyleCnt="0">
        <dgm:presLayoutVars>
          <dgm:chMax val="7"/>
          <dgm:chPref val="7"/>
          <dgm:dir/>
        </dgm:presLayoutVars>
      </dgm:prSet>
      <dgm:spPr/>
    </dgm:pt>
    <dgm:pt modelId="{E9C4CB98-A86D-404A-87FA-6251068D5417}" type="pres">
      <dgm:prSet presAssocID="{605ECD30-582C-4683-BE9A-0B7F49AEA1FE}" presName="Name1" presStyleCnt="0"/>
      <dgm:spPr/>
    </dgm:pt>
    <dgm:pt modelId="{7EA910B1-3540-410A-A01E-9D7CA6D08AAE}" type="pres">
      <dgm:prSet presAssocID="{605ECD30-582C-4683-BE9A-0B7F49AEA1FE}" presName="cycle" presStyleCnt="0"/>
      <dgm:spPr/>
    </dgm:pt>
    <dgm:pt modelId="{7ECE3D23-3C5F-4024-8689-062B34F1E605}" type="pres">
      <dgm:prSet presAssocID="{605ECD30-582C-4683-BE9A-0B7F49AEA1FE}" presName="srcNode" presStyleLbl="node1" presStyleIdx="0" presStyleCnt="3"/>
      <dgm:spPr/>
    </dgm:pt>
    <dgm:pt modelId="{1DB97848-B9C3-4BA6-BF99-3BB25A47715D}" type="pres">
      <dgm:prSet presAssocID="{605ECD30-582C-4683-BE9A-0B7F49AEA1FE}" presName="conn" presStyleLbl="parChTrans1D2" presStyleIdx="0" presStyleCnt="1"/>
      <dgm:spPr/>
    </dgm:pt>
    <dgm:pt modelId="{ABB9A02E-0055-4BF4-AAB5-A4C37819E1E7}" type="pres">
      <dgm:prSet presAssocID="{605ECD30-582C-4683-BE9A-0B7F49AEA1FE}" presName="extraNode" presStyleLbl="node1" presStyleIdx="0" presStyleCnt="3"/>
      <dgm:spPr/>
    </dgm:pt>
    <dgm:pt modelId="{CE4E37D1-E3E6-4D9D-A4CF-99FDD12193DD}" type="pres">
      <dgm:prSet presAssocID="{605ECD30-582C-4683-BE9A-0B7F49AEA1FE}" presName="dstNode" presStyleLbl="node1" presStyleIdx="0" presStyleCnt="3"/>
      <dgm:spPr/>
    </dgm:pt>
    <dgm:pt modelId="{01E8FF31-F598-4AE1-808E-00B58D191F47}" type="pres">
      <dgm:prSet presAssocID="{0DF77471-F199-4279-BA57-BF11902B6582}" presName="text_1" presStyleLbl="node1" presStyleIdx="0" presStyleCnt="3">
        <dgm:presLayoutVars>
          <dgm:bulletEnabled val="1"/>
        </dgm:presLayoutVars>
      </dgm:prSet>
      <dgm:spPr/>
    </dgm:pt>
    <dgm:pt modelId="{4D8572A3-1FBB-48AD-9B0E-3D93BE22F847}" type="pres">
      <dgm:prSet presAssocID="{0DF77471-F199-4279-BA57-BF11902B6582}" presName="accent_1" presStyleCnt="0"/>
      <dgm:spPr/>
    </dgm:pt>
    <dgm:pt modelId="{C6B199B0-6953-4B8C-A9FD-DB202442AC9C}" type="pres">
      <dgm:prSet presAssocID="{0DF77471-F199-4279-BA57-BF11902B6582}" presName="accentRepeatNode" presStyleLbl="solidFgAcc1" presStyleIdx="0" presStyleCnt="3"/>
      <dgm:spPr/>
    </dgm:pt>
    <dgm:pt modelId="{1AFEC353-92C2-4548-991B-862BAC0C0E0C}" type="pres">
      <dgm:prSet presAssocID="{1AB3F5AC-C47D-43B9-A28F-895F884E96BC}" presName="text_2" presStyleLbl="node1" presStyleIdx="1" presStyleCnt="3">
        <dgm:presLayoutVars>
          <dgm:bulletEnabled val="1"/>
        </dgm:presLayoutVars>
      </dgm:prSet>
      <dgm:spPr/>
    </dgm:pt>
    <dgm:pt modelId="{4F11ECD4-D743-4998-BD50-3F4FBF8E281A}" type="pres">
      <dgm:prSet presAssocID="{1AB3F5AC-C47D-43B9-A28F-895F884E96BC}" presName="accent_2" presStyleCnt="0"/>
      <dgm:spPr/>
    </dgm:pt>
    <dgm:pt modelId="{47284932-6F79-47CD-B318-AC6CF51C46EC}" type="pres">
      <dgm:prSet presAssocID="{1AB3F5AC-C47D-43B9-A28F-895F884E96BC}" presName="accentRepeatNode" presStyleLbl="solidFgAcc1" presStyleIdx="1" presStyleCnt="3"/>
      <dgm:spPr/>
    </dgm:pt>
    <dgm:pt modelId="{1EB24A62-9994-4BD2-A346-44E09284BDEC}" type="pres">
      <dgm:prSet presAssocID="{7EF57B06-AF57-48CC-AACB-4E35BE93B426}" presName="text_3" presStyleLbl="node1" presStyleIdx="2" presStyleCnt="3">
        <dgm:presLayoutVars>
          <dgm:bulletEnabled val="1"/>
        </dgm:presLayoutVars>
      </dgm:prSet>
      <dgm:spPr/>
    </dgm:pt>
    <dgm:pt modelId="{E8757A23-76A0-4486-BA1B-C67568AAA64D}" type="pres">
      <dgm:prSet presAssocID="{7EF57B06-AF57-48CC-AACB-4E35BE93B426}" presName="accent_3" presStyleCnt="0"/>
      <dgm:spPr/>
    </dgm:pt>
    <dgm:pt modelId="{B2C2E610-1933-4768-9634-14C434715AED}" type="pres">
      <dgm:prSet presAssocID="{7EF57B06-AF57-48CC-AACB-4E35BE93B426}" presName="accentRepeatNode" presStyleLbl="solidFgAcc1" presStyleIdx="2" presStyleCnt="3"/>
      <dgm:spPr/>
    </dgm:pt>
  </dgm:ptLst>
  <dgm:cxnLst>
    <dgm:cxn modelId="{8C289541-9642-4033-A05D-3C69B999A683}" srcId="{605ECD30-582C-4683-BE9A-0B7F49AEA1FE}" destId="{7EF57B06-AF57-48CC-AACB-4E35BE93B426}" srcOrd="2" destOrd="0" parTransId="{06920AD4-E2B4-4C06-B2E2-7EF70D01F7F5}" sibTransId="{566FE55D-496F-4EBA-8889-4556624161D5}"/>
    <dgm:cxn modelId="{682E0770-EAD9-46B9-940D-9243C5A21A10}" type="presOf" srcId="{7EF57B06-AF57-48CC-AACB-4E35BE93B426}" destId="{1EB24A62-9994-4BD2-A346-44E09284BDEC}" srcOrd="0" destOrd="0" presId="urn:microsoft.com/office/officeart/2008/layout/VerticalCurvedList"/>
    <dgm:cxn modelId="{C51F129B-E21E-4CAD-9666-0EE032FA2861}" type="presOf" srcId="{A88887F8-942A-4365-A05B-FE1492A67E34}" destId="{1DB97848-B9C3-4BA6-BF99-3BB25A47715D}" srcOrd="0" destOrd="0" presId="urn:microsoft.com/office/officeart/2008/layout/VerticalCurvedList"/>
    <dgm:cxn modelId="{CDB3D9A6-7886-4695-BAE3-E127CF478251}" type="presOf" srcId="{0DF77471-F199-4279-BA57-BF11902B6582}" destId="{01E8FF31-F598-4AE1-808E-00B58D191F47}" srcOrd="0" destOrd="0" presId="urn:microsoft.com/office/officeart/2008/layout/VerticalCurvedList"/>
    <dgm:cxn modelId="{18B0E5B2-53D8-44EF-8F70-DD3D117F037B}" srcId="{605ECD30-582C-4683-BE9A-0B7F49AEA1FE}" destId="{1AB3F5AC-C47D-43B9-A28F-895F884E96BC}" srcOrd="1" destOrd="0" parTransId="{2E550A7E-7151-40D2-887A-1D9C03F3B4B7}" sibTransId="{51624437-32D9-42C9-9FA3-D60D6E685FB4}"/>
    <dgm:cxn modelId="{C8ABE9B9-778A-4AC2-8BC4-1FC0910D460B}" type="presOf" srcId="{1AB3F5AC-C47D-43B9-A28F-895F884E96BC}" destId="{1AFEC353-92C2-4548-991B-862BAC0C0E0C}" srcOrd="0" destOrd="0" presId="urn:microsoft.com/office/officeart/2008/layout/VerticalCurvedList"/>
    <dgm:cxn modelId="{21D06ABC-1302-45C6-B74D-BE74EA9D019A}" srcId="{605ECD30-582C-4683-BE9A-0B7F49AEA1FE}" destId="{0DF77471-F199-4279-BA57-BF11902B6582}" srcOrd="0" destOrd="0" parTransId="{B627B883-50D3-41FE-A096-0C40A8829D06}" sibTransId="{A88887F8-942A-4365-A05B-FE1492A67E34}"/>
    <dgm:cxn modelId="{2A78FFDB-CD06-4AA7-96DC-9FDB6939600F}" type="presOf" srcId="{605ECD30-582C-4683-BE9A-0B7F49AEA1FE}" destId="{DA100C16-4044-4E39-971E-34944FD292F5}" srcOrd="0" destOrd="0" presId="urn:microsoft.com/office/officeart/2008/layout/VerticalCurvedList"/>
    <dgm:cxn modelId="{2ED54A8D-D6AF-4768-A043-1F9D08E51AAA}" type="presParOf" srcId="{DA100C16-4044-4E39-971E-34944FD292F5}" destId="{E9C4CB98-A86D-404A-87FA-6251068D5417}" srcOrd="0" destOrd="0" presId="urn:microsoft.com/office/officeart/2008/layout/VerticalCurvedList"/>
    <dgm:cxn modelId="{6F2E6CEE-C95C-4CB6-931D-530B0E0FAB13}" type="presParOf" srcId="{E9C4CB98-A86D-404A-87FA-6251068D5417}" destId="{7EA910B1-3540-410A-A01E-9D7CA6D08AAE}" srcOrd="0" destOrd="0" presId="urn:microsoft.com/office/officeart/2008/layout/VerticalCurvedList"/>
    <dgm:cxn modelId="{066C81A4-1F06-4488-A353-5B4C6539E391}" type="presParOf" srcId="{7EA910B1-3540-410A-A01E-9D7CA6D08AAE}" destId="{7ECE3D23-3C5F-4024-8689-062B34F1E605}" srcOrd="0" destOrd="0" presId="urn:microsoft.com/office/officeart/2008/layout/VerticalCurvedList"/>
    <dgm:cxn modelId="{EC80A3C8-95A1-40E6-BB40-A62FE2F9B8D0}" type="presParOf" srcId="{7EA910B1-3540-410A-A01E-9D7CA6D08AAE}" destId="{1DB97848-B9C3-4BA6-BF99-3BB25A47715D}" srcOrd="1" destOrd="0" presId="urn:microsoft.com/office/officeart/2008/layout/VerticalCurvedList"/>
    <dgm:cxn modelId="{814D2FA0-CC90-42A2-A714-0A86B7C5CD42}" type="presParOf" srcId="{7EA910B1-3540-410A-A01E-9D7CA6D08AAE}" destId="{ABB9A02E-0055-4BF4-AAB5-A4C37819E1E7}" srcOrd="2" destOrd="0" presId="urn:microsoft.com/office/officeart/2008/layout/VerticalCurvedList"/>
    <dgm:cxn modelId="{C200060F-7E5A-4056-BDD7-8F08EC55FCBF}" type="presParOf" srcId="{7EA910B1-3540-410A-A01E-9D7CA6D08AAE}" destId="{CE4E37D1-E3E6-4D9D-A4CF-99FDD12193DD}" srcOrd="3" destOrd="0" presId="urn:microsoft.com/office/officeart/2008/layout/VerticalCurvedList"/>
    <dgm:cxn modelId="{A86CAD01-072F-4B38-942B-065F805567ED}" type="presParOf" srcId="{E9C4CB98-A86D-404A-87FA-6251068D5417}" destId="{01E8FF31-F598-4AE1-808E-00B58D191F47}" srcOrd="1" destOrd="0" presId="urn:microsoft.com/office/officeart/2008/layout/VerticalCurvedList"/>
    <dgm:cxn modelId="{B8A030FD-9DAC-4578-9023-3BFBAE321505}" type="presParOf" srcId="{E9C4CB98-A86D-404A-87FA-6251068D5417}" destId="{4D8572A3-1FBB-48AD-9B0E-3D93BE22F847}" srcOrd="2" destOrd="0" presId="urn:microsoft.com/office/officeart/2008/layout/VerticalCurvedList"/>
    <dgm:cxn modelId="{6BD2E9CA-790B-4B65-AF9E-95C9CC3BC612}" type="presParOf" srcId="{4D8572A3-1FBB-48AD-9B0E-3D93BE22F847}" destId="{C6B199B0-6953-4B8C-A9FD-DB202442AC9C}" srcOrd="0" destOrd="0" presId="urn:microsoft.com/office/officeart/2008/layout/VerticalCurvedList"/>
    <dgm:cxn modelId="{E7AC7E2C-4865-4A77-A676-F728C9612525}" type="presParOf" srcId="{E9C4CB98-A86D-404A-87FA-6251068D5417}" destId="{1AFEC353-92C2-4548-991B-862BAC0C0E0C}" srcOrd="3" destOrd="0" presId="urn:microsoft.com/office/officeart/2008/layout/VerticalCurvedList"/>
    <dgm:cxn modelId="{7F11C06F-444F-46E2-8251-7384054839B2}" type="presParOf" srcId="{E9C4CB98-A86D-404A-87FA-6251068D5417}" destId="{4F11ECD4-D743-4998-BD50-3F4FBF8E281A}" srcOrd="4" destOrd="0" presId="urn:microsoft.com/office/officeart/2008/layout/VerticalCurvedList"/>
    <dgm:cxn modelId="{47905BD7-A00E-4A78-B5CB-766BF68078EB}" type="presParOf" srcId="{4F11ECD4-D743-4998-BD50-3F4FBF8E281A}" destId="{47284932-6F79-47CD-B318-AC6CF51C46EC}" srcOrd="0" destOrd="0" presId="urn:microsoft.com/office/officeart/2008/layout/VerticalCurvedList"/>
    <dgm:cxn modelId="{F022F8EE-93A9-4732-8E6F-23DCC8AAA444}" type="presParOf" srcId="{E9C4CB98-A86D-404A-87FA-6251068D5417}" destId="{1EB24A62-9994-4BD2-A346-44E09284BDEC}" srcOrd="5" destOrd="0" presId="urn:microsoft.com/office/officeart/2008/layout/VerticalCurvedList"/>
    <dgm:cxn modelId="{33FF33F6-AA5C-459E-A887-9FFEAF0CAD66}" type="presParOf" srcId="{E9C4CB98-A86D-404A-87FA-6251068D5417}" destId="{E8757A23-76A0-4486-BA1B-C67568AAA64D}" srcOrd="6" destOrd="0" presId="urn:microsoft.com/office/officeart/2008/layout/VerticalCurvedList"/>
    <dgm:cxn modelId="{1F708ACB-95C2-4110-84AA-452BF1000352}" type="presParOf" srcId="{E8757A23-76A0-4486-BA1B-C67568AAA64D}" destId="{B2C2E610-1933-4768-9634-14C434715AED}"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DB97848-B9C3-4BA6-BF99-3BB25A47715D}">
      <dsp:nvSpPr>
        <dsp:cNvPr id="0" name=""/>
        <dsp:cNvSpPr/>
      </dsp:nvSpPr>
      <dsp:spPr>
        <a:xfrm>
          <a:off x="-5427139" y="-831103"/>
          <a:ext cx="6462806" cy="6462806"/>
        </a:xfrm>
        <a:prstGeom prst="blockArc">
          <a:avLst>
            <a:gd name="adj1" fmla="val 18900000"/>
            <a:gd name="adj2" fmla="val 2700000"/>
            <a:gd name="adj3" fmla="val 334"/>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1E8FF31-F598-4AE1-808E-00B58D191F47}">
      <dsp:nvSpPr>
        <dsp:cNvPr id="0" name=""/>
        <dsp:cNvSpPr/>
      </dsp:nvSpPr>
      <dsp:spPr>
        <a:xfrm>
          <a:off x="666323" y="480060"/>
          <a:ext cx="6468328" cy="96012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95" tIns="48260" rIns="48260" bIns="48260" numCol="1" spcCol="1270" anchor="ctr" anchorCtr="0">
          <a:noAutofit/>
        </a:bodyPr>
        <a:lstStyle/>
        <a:p>
          <a:pPr marL="0" marR="0" lvl="0" indent="0" algn="l" defTabSz="914400" eaLnBrk="1" fontAlgn="auto" latinLnBrk="0" hangingPunct="1">
            <a:lnSpc>
              <a:spcPct val="100000"/>
            </a:lnSpc>
            <a:spcBef>
              <a:spcPct val="0"/>
            </a:spcBef>
            <a:spcAft>
              <a:spcPts val="0"/>
            </a:spcAft>
            <a:buClrTx/>
            <a:buSzTx/>
            <a:buFontTx/>
            <a:buNone/>
            <a:tabLst/>
            <a:defRPr/>
          </a:pPr>
          <a:r>
            <a:rPr lang="fr-FR" sz="1900" u="none" kern="1200"/>
            <a:t>Mission </a:t>
          </a:r>
          <a:r>
            <a:rPr lang="fr-FR" sz="1900" u="none" kern="1200">
              <a:solidFill>
                <a:srgbClr val="71DAFF"/>
              </a:solidFill>
            </a:rPr>
            <a:t>de l’institution</a:t>
          </a:r>
        </a:p>
        <a:p>
          <a:pPr lvl="0" algn="l" defTabSz="2222500">
            <a:lnSpc>
              <a:spcPct val="90000"/>
            </a:lnSpc>
            <a:spcBef>
              <a:spcPct val="0"/>
            </a:spcBef>
            <a:spcAft>
              <a:spcPct val="35000"/>
            </a:spcAft>
            <a:buNone/>
          </a:pPr>
          <a:endParaRPr lang="en-US" sz="1900" kern="1200" dirty="0"/>
        </a:p>
      </dsp:txBody>
      <dsp:txXfrm>
        <a:off x="666323" y="480060"/>
        <a:ext cx="6468328" cy="960120"/>
      </dsp:txXfrm>
    </dsp:sp>
    <dsp:sp modelId="{C6B199B0-6953-4B8C-A9FD-DB202442AC9C}">
      <dsp:nvSpPr>
        <dsp:cNvPr id="0" name=""/>
        <dsp:cNvSpPr/>
      </dsp:nvSpPr>
      <dsp:spPr>
        <a:xfrm>
          <a:off x="66248" y="360045"/>
          <a:ext cx="1200150" cy="1200150"/>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AFEC353-92C2-4548-991B-862BAC0C0E0C}">
      <dsp:nvSpPr>
        <dsp:cNvPr id="0" name=""/>
        <dsp:cNvSpPr/>
      </dsp:nvSpPr>
      <dsp:spPr>
        <a:xfrm>
          <a:off x="1015326" y="1920240"/>
          <a:ext cx="6119324" cy="96012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95" tIns="48260" rIns="48260" bIns="48260" numCol="1" spcCol="1270" anchor="ctr" anchorCtr="0">
          <a:noAutofit/>
        </a:bodyPr>
        <a:lstStyle/>
        <a:p>
          <a:pPr marL="0" marR="0" lvl="0" indent="0" algn="l" defTabSz="914400" eaLnBrk="1" fontAlgn="auto" latinLnBrk="0" hangingPunct="1">
            <a:lnSpc>
              <a:spcPct val="100000"/>
            </a:lnSpc>
            <a:spcBef>
              <a:spcPct val="0"/>
            </a:spcBef>
            <a:spcAft>
              <a:spcPts val="0"/>
            </a:spcAft>
            <a:buClrTx/>
            <a:buSzTx/>
            <a:buFontTx/>
            <a:buNone/>
            <a:tabLst/>
            <a:defRPr/>
          </a:pPr>
          <a:r>
            <a:rPr lang="fr-FR" sz="1900" u="none" kern="1200"/>
            <a:t>Législation</a:t>
          </a:r>
          <a:r>
            <a:rPr lang="fr-FR" sz="1900" u="none" kern="1200">
              <a:solidFill>
                <a:srgbClr val="71DAFF"/>
              </a:solidFill>
            </a:rPr>
            <a:t> locale, régionale, nationale, internationale</a:t>
          </a:r>
        </a:p>
        <a:p>
          <a:pPr lvl="0" algn="l" defTabSz="1244600">
            <a:lnSpc>
              <a:spcPct val="90000"/>
            </a:lnSpc>
            <a:spcBef>
              <a:spcPct val="0"/>
            </a:spcBef>
            <a:spcAft>
              <a:spcPct val="35000"/>
            </a:spcAft>
            <a:buNone/>
          </a:pPr>
          <a:endParaRPr lang="en-US" sz="1900" kern="1200" dirty="0"/>
        </a:p>
      </dsp:txBody>
      <dsp:txXfrm>
        <a:off x="1015326" y="1920240"/>
        <a:ext cx="6119324" cy="960120"/>
      </dsp:txXfrm>
    </dsp:sp>
    <dsp:sp modelId="{47284932-6F79-47CD-B318-AC6CF51C46EC}">
      <dsp:nvSpPr>
        <dsp:cNvPr id="0" name=""/>
        <dsp:cNvSpPr/>
      </dsp:nvSpPr>
      <dsp:spPr>
        <a:xfrm>
          <a:off x="415251" y="1800224"/>
          <a:ext cx="1200150" cy="1200150"/>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EB24A62-9994-4BD2-A346-44E09284BDEC}">
      <dsp:nvSpPr>
        <dsp:cNvPr id="0" name=""/>
        <dsp:cNvSpPr/>
      </dsp:nvSpPr>
      <dsp:spPr>
        <a:xfrm>
          <a:off x="666323" y="3360420"/>
          <a:ext cx="6468328" cy="96012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95" tIns="48260" rIns="48260" bIns="48260" numCol="1" spcCol="1270" anchor="ctr" anchorCtr="0">
          <a:noAutofit/>
        </a:bodyPr>
        <a:lstStyle/>
        <a:p>
          <a:pPr marL="0" marR="0" lvl="0" indent="0" algn="l" defTabSz="914400" eaLnBrk="1" fontAlgn="auto" latinLnBrk="0" hangingPunct="1">
            <a:lnSpc>
              <a:spcPct val="100000"/>
            </a:lnSpc>
            <a:spcBef>
              <a:spcPct val="0"/>
            </a:spcBef>
            <a:spcAft>
              <a:spcPts val="0"/>
            </a:spcAft>
            <a:buClrTx/>
            <a:buSzTx/>
            <a:buFontTx/>
            <a:buNone/>
            <a:tabLst/>
            <a:defRPr/>
          </a:pPr>
          <a:r>
            <a:rPr lang="fr-FR" sz="1900" u="none" kern="1200">
              <a:solidFill>
                <a:schemeClr val="bg1"/>
              </a:solidFill>
            </a:rPr>
            <a:t>Autres critères – </a:t>
          </a:r>
          <a:r>
            <a:rPr lang="fr-FR" sz="1900" u="none" kern="1200">
              <a:solidFill>
                <a:srgbClr val="71DAFF"/>
              </a:solidFill>
            </a:rPr>
            <a:t>Contexte: urbain vs rural, isolation, densité de population…</a:t>
          </a:r>
        </a:p>
      </dsp:txBody>
      <dsp:txXfrm>
        <a:off x="666323" y="3360420"/>
        <a:ext cx="6468328" cy="960120"/>
      </dsp:txXfrm>
    </dsp:sp>
    <dsp:sp modelId="{B2C2E610-1933-4768-9634-14C434715AED}">
      <dsp:nvSpPr>
        <dsp:cNvPr id="0" name=""/>
        <dsp:cNvSpPr/>
      </dsp:nvSpPr>
      <dsp:spPr>
        <a:xfrm>
          <a:off x="66248" y="3240405"/>
          <a:ext cx="1200150" cy="1200150"/>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082" name="Rectangle 2"/>
          <p:cNvSpPr>
            <a:spLocks noGrp="1" noChangeArrowheads="1"/>
          </p:cNvSpPr>
          <p:nvPr>
            <p:ph type="hdr" sz="quarter"/>
          </p:nvPr>
        </p:nvSpPr>
        <p:spPr bwMode="auto">
          <a:xfrm>
            <a:off x="0" y="0"/>
            <a:ext cx="2945184" cy="496729"/>
          </a:xfrm>
          <a:prstGeom prst="rect">
            <a:avLst/>
          </a:prstGeom>
          <a:noFill/>
          <a:ln w="9525">
            <a:noFill/>
            <a:miter lim="800000"/>
            <a:headEnd/>
            <a:tailEnd/>
          </a:ln>
          <a:effectLst/>
        </p:spPr>
        <p:txBody>
          <a:bodyPr vert="horz" wrap="square" lIns="91312" tIns="45656" rIns="91312" bIns="45656" numCol="1" anchor="t" anchorCtr="0" compatLnSpc="1">
            <a:prstTxWarp prst="textNoShape">
              <a:avLst/>
            </a:prstTxWarp>
          </a:bodyPr>
          <a:lstStyle>
            <a:lvl1pPr algn="l">
              <a:lnSpc>
                <a:spcPct val="100000"/>
              </a:lnSpc>
              <a:spcBef>
                <a:spcPct val="0"/>
              </a:spcBef>
              <a:defRPr u="none">
                <a:latin typeface="Arial" charset="0"/>
              </a:defRPr>
            </a:lvl1pPr>
          </a:lstStyle>
          <a:p>
            <a:pPr>
              <a:defRPr/>
            </a:pPr>
            <a:endParaRPr lang="it-IT"/>
          </a:p>
        </p:txBody>
      </p:sp>
      <p:sp>
        <p:nvSpPr>
          <p:cNvPr id="174083" name="Rectangle 3"/>
          <p:cNvSpPr>
            <a:spLocks noGrp="1" noChangeArrowheads="1"/>
          </p:cNvSpPr>
          <p:nvPr>
            <p:ph type="dt" sz="quarter" idx="1"/>
          </p:nvPr>
        </p:nvSpPr>
        <p:spPr bwMode="auto">
          <a:xfrm>
            <a:off x="3850907" y="0"/>
            <a:ext cx="2945184" cy="496729"/>
          </a:xfrm>
          <a:prstGeom prst="rect">
            <a:avLst/>
          </a:prstGeom>
          <a:noFill/>
          <a:ln w="9525">
            <a:noFill/>
            <a:miter lim="800000"/>
            <a:headEnd/>
            <a:tailEnd/>
          </a:ln>
          <a:effectLst/>
        </p:spPr>
        <p:txBody>
          <a:bodyPr vert="horz" wrap="square" lIns="91312" tIns="45656" rIns="91312" bIns="45656" numCol="1" anchor="t" anchorCtr="0" compatLnSpc="1">
            <a:prstTxWarp prst="textNoShape">
              <a:avLst/>
            </a:prstTxWarp>
          </a:bodyPr>
          <a:lstStyle>
            <a:lvl1pPr algn="r">
              <a:lnSpc>
                <a:spcPct val="100000"/>
              </a:lnSpc>
              <a:spcBef>
                <a:spcPct val="0"/>
              </a:spcBef>
              <a:defRPr u="none">
                <a:latin typeface="Arial" charset="0"/>
              </a:defRPr>
            </a:lvl1pPr>
          </a:lstStyle>
          <a:p>
            <a:pPr>
              <a:defRPr/>
            </a:pPr>
            <a:endParaRPr lang="it-IT"/>
          </a:p>
        </p:txBody>
      </p:sp>
      <p:sp>
        <p:nvSpPr>
          <p:cNvPr id="174084" name="Rectangle 4"/>
          <p:cNvSpPr>
            <a:spLocks noGrp="1" noChangeArrowheads="1"/>
          </p:cNvSpPr>
          <p:nvPr>
            <p:ph type="ftr" sz="quarter" idx="2"/>
          </p:nvPr>
        </p:nvSpPr>
        <p:spPr bwMode="auto">
          <a:xfrm>
            <a:off x="0" y="9429910"/>
            <a:ext cx="2945184" cy="496729"/>
          </a:xfrm>
          <a:prstGeom prst="rect">
            <a:avLst/>
          </a:prstGeom>
          <a:noFill/>
          <a:ln w="9525">
            <a:noFill/>
            <a:miter lim="800000"/>
            <a:headEnd/>
            <a:tailEnd/>
          </a:ln>
          <a:effectLst/>
        </p:spPr>
        <p:txBody>
          <a:bodyPr vert="horz" wrap="square" lIns="91312" tIns="45656" rIns="91312" bIns="45656" numCol="1" anchor="b" anchorCtr="0" compatLnSpc="1">
            <a:prstTxWarp prst="textNoShape">
              <a:avLst/>
            </a:prstTxWarp>
          </a:bodyPr>
          <a:lstStyle>
            <a:lvl1pPr algn="l">
              <a:lnSpc>
                <a:spcPct val="100000"/>
              </a:lnSpc>
              <a:spcBef>
                <a:spcPct val="0"/>
              </a:spcBef>
              <a:defRPr u="none">
                <a:latin typeface="Arial" charset="0"/>
              </a:defRPr>
            </a:lvl1pPr>
          </a:lstStyle>
          <a:p>
            <a:pPr>
              <a:defRPr/>
            </a:pPr>
            <a:endParaRPr lang="it-IT"/>
          </a:p>
        </p:txBody>
      </p:sp>
      <p:sp>
        <p:nvSpPr>
          <p:cNvPr id="174085" name="Rectangle 5"/>
          <p:cNvSpPr>
            <a:spLocks noGrp="1" noChangeArrowheads="1"/>
          </p:cNvSpPr>
          <p:nvPr>
            <p:ph type="sldNum" sz="quarter" idx="3"/>
          </p:nvPr>
        </p:nvSpPr>
        <p:spPr bwMode="auto">
          <a:xfrm>
            <a:off x="3850907" y="9429910"/>
            <a:ext cx="2945184" cy="496729"/>
          </a:xfrm>
          <a:prstGeom prst="rect">
            <a:avLst/>
          </a:prstGeom>
          <a:noFill/>
          <a:ln w="9525">
            <a:noFill/>
            <a:miter lim="800000"/>
            <a:headEnd/>
            <a:tailEnd/>
          </a:ln>
          <a:effectLst/>
        </p:spPr>
        <p:txBody>
          <a:bodyPr vert="horz" wrap="square" lIns="91312" tIns="45656" rIns="91312" bIns="45656" numCol="1" anchor="b" anchorCtr="0" compatLnSpc="1">
            <a:prstTxWarp prst="textNoShape">
              <a:avLst/>
            </a:prstTxWarp>
          </a:bodyPr>
          <a:lstStyle>
            <a:lvl1pPr algn="r">
              <a:lnSpc>
                <a:spcPct val="100000"/>
              </a:lnSpc>
              <a:spcBef>
                <a:spcPct val="0"/>
              </a:spcBef>
              <a:defRPr u="none">
                <a:latin typeface="Arial" charset="0"/>
              </a:defRPr>
            </a:lvl1pPr>
          </a:lstStyle>
          <a:p>
            <a:pPr>
              <a:defRPr/>
            </a:pPr>
            <a:fld id="{E5F18FF9-29BD-4535-B5C9-375A218A0C70}" type="slidenum">
              <a:rPr lang="it-IT"/>
              <a:pPr>
                <a:defRPr/>
              </a:pPr>
              <a:t>‹#›</a:t>
            </a:fld>
            <a:endParaRPr lang="it-IT"/>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42" name="Rectangle 2"/>
          <p:cNvSpPr>
            <a:spLocks noGrp="1" noChangeArrowheads="1"/>
          </p:cNvSpPr>
          <p:nvPr>
            <p:ph type="hdr" sz="quarter"/>
          </p:nvPr>
        </p:nvSpPr>
        <p:spPr bwMode="auto">
          <a:xfrm>
            <a:off x="0" y="0"/>
            <a:ext cx="2945184" cy="496729"/>
          </a:xfrm>
          <a:prstGeom prst="rect">
            <a:avLst/>
          </a:prstGeom>
          <a:noFill/>
          <a:ln w="9525">
            <a:noFill/>
            <a:miter lim="800000"/>
            <a:headEnd/>
            <a:tailEnd/>
          </a:ln>
          <a:effectLst/>
        </p:spPr>
        <p:txBody>
          <a:bodyPr vert="horz" wrap="square" lIns="91312" tIns="45656" rIns="91312" bIns="45656" numCol="1" anchor="t" anchorCtr="0" compatLnSpc="1">
            <a:prstTxWarp prst="textNoShape">
              <a:avLst/>
            </a:prstTxWarp>
          </a:bodyPr>
          <a:lstStyle>
            <a:lvl1pPr algn="l">
              <a:lnSpc>
                <a:spcPct val="100000"/>
              </a:lnSpc>
              <a:spcBef>
                <a:spcPct val="0"/>
              </a:spcBef>
              <a:defRPr u="none">
                <a:latin typeface="Arial" charset="0"/>
              </a:defRPr>
            </a:lvl1pPr>
          </a:lstStyle>
          <a:p>
            <a:pPr>
              <a:defRPr/>
            </a:pPr>
            <a:endParaRPr lang="it-IT"/>
          </a:p>
        </p:txBody>
      </p:sp>
      <p:sp>
        <p:nvSpPr>
          <p:cNvPr id="61443" name="Rectangle 3"/>
          <p:cNvSpPr>
            <a:spLocks noGrp="1" noChangeArrowheads="1"/>
          </p:cNvSpPr>
          <p:nvPr>
            <p:ph type="dt" idx="1"/>
          </p:nvPr>
        </p:nvSpPr>
        <p:spPr bwMode="auto">
          <a:xfrm>
            <a:off x="3850907" y="0"/>
            <a:ext cx="2945184" cy="496729"/>
          </a:xfrm>
          <a:prstGeom prst="rect">
            <a:avLst/>
          </a:prstGeom>
          <a:noFill/>
          <a:ln w="9525">
            <a:noFill/>
            <a:miter lim="800000"/>
            <a:headEnd/>
            <a:tailEnd/>
          </a:ln>
          <a:effectLst/>
        </p:spPr>
        <p:txBody>
          <a:bodyPr vert="horz" wrap="square" lIns="91312" tIns="45656" rIns="91312" bIns="45656" numCol="1" anchor="t" anchorCtr="0" compatLnSpc="1">
            <a:prstTxWarp prst="textNoShape">
              <a:avLst/>
            </a:prstTxWarp>
          </a:bodyPr>
          <a:lstStyle>
            <a:lvl1pPr algn="r">
              <a:lnSpc>
                <a:spcPct val="100000"/>
              </a:lnSpc>
              <a:spcBef>
                <a:spcPct val="0"/>
              </a:spcBef>
              <a:defRPr u="none">
                <a:latin typeface="Arial" charset="0"/>
              </a:defRPr>
            </a:lvl1pPr>
          </a:lstStyle>
          <a:p>
            <a:pPr>
              <a:defRPr/>
            </a:pPr>
            <a:endParaRPr lang="it-IT"/>
          </a:p>
        </p:txBody>
      </p:sp>
      <p:sp>
        <p:nvSpPr>
          <p:cNvPr id="25604" name="Rectangle 4"/>
          <p:cNvSpPr>
            <a:spLocks noGrp="1" noRot="1" noChangeAspect="1" noChangeArrowheads="1" noTextEdit="1"/>
          </p:cNvSpPr>
          <p:nvPr>
            <p:ph type="sldImg" idx="2"/>
          </p:nvPr>
        </p:nvSpPr>
        <p:spPr bwMode="auto">
          <a:xfrm>
            <a:off x="468313" y="744538"/>
            <a:ext cx="5862637" cy="3722687"/>
          </a:xfrm>
          <a:prstGeom prst="rect">
            <a:avLst/>
          </a:prstGeom>
          <a:noFill/>
          <a:ln w="9525">
            <a:solidFill>
              <a:srgbClr val="000000"/>
            </a:solidFill>
            <a:miter lim="800000"/>
            <a:headEnd/>
            <a:tailEnd/>
          </a:ln>
        </p:spPr>
      </p:sp>
      <p:sp>
        <p:nvSpPr>
          <p:cNvPr id="61445" name="Rectangle 5"/>
          <p:cNvSpPr>
            <a:spLocks noGrp="1" noChangeArrowheads="1"/>
          </p:cNvSpPr>
          <p:nvPr>
            <p:ph type="body" sz="quarter" idx="3"/>
          </p:nvPr>
        </p:nvSpPr>
        <p:spPr bwMode="auto">
          <a:xfrm>
            <a:off x="679293" y="4716542"/>
            <a:ext cx="5439089" cy="4467384"/>
          </a:xfrm>
          <a:prstGeom prst="rect">
            <a:avLst/>
          </a:prstGeom>
          <a:noFill/>
          <a:ln w="9525">
            <a:noFill/>
            <a:miter lim="800000"/>
            <a:headEnd/>
            <a:tailEnd/>
          </a:ln>
          <a:effectLst/>
        </p:spPr>
        <p:txBody>
          <a:bodyPr vert="horz" wrap="square" lIns="91312" tIns="45656" rIns="91312" bIns="45656" numCol="1" anchor="t" anchorCtr="0" compatLnSpc="1">
            <a:prstTxWarp prst="textNoShape">
              <a:avLst/>
            </a:prstTxWarp>
          </a:bodyPr>
          <a:lstStyle/>
          <a:p>
            <a:pPr lvl="0"/>
            <a:r>
              <a:rPr lang="it-IT" noProof="0"/>
              <a:t>Fare clic per modificare gli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61446" name="Rectangle 6"/>
          <p:cNvSpPr>
            <a:spLocks noGrp="1" noChangeArrowheads="1"/>
          </p:cNvSpPr>
          <p:nvPr>
            <p:ph type="ftr" sz="quarter" idx="4"/>
          </p:nvPr>
        </p:nvSpPr>
        <p:spPr bwMode="auto">
          <a:xfrm>
            <a:off x="0" y="9429910"/>
            <a:ext cx="2945184" cy="496729"/>
          </a:xfrm>
          <a:prstGeom prst="rect">
            <a:avLst/>
          </a:prstGeom>
          <a:noFill/>
          <a:ln w="9525">
            <a:noFill/>
            <a:miter lim="800000"/>
            <a:headEnd/>
            <a:tailEnd/>
          </a:ln>
          <a:effectLst/>
        </p:spPr>
        <p:txBody>
          <a:bodyPr vert="horz" wrap="square" lIns="91312" tIns="45656" rIns="91312" bIns="45656" numCol="1" anchor="b" anchorCtr="0" compatLnSpc="1">
            <a:prstTxWarp prst="textNoShape">
              <a:avLst/>
            </a:prstTxWarp>
          </a:bodyPr>
          <a:lstStyle>
            <a:lvl1pPr algn="l">
              <a:lnSpc>
                <a:spcPct val="100000"/>
              </a:lnSpc>
              <a:spcBef>
                <a:spcPct val="0"/>
              </a:spcBef>
              <a:defRPr u="none">
                <a:latin typeface="Arial" charset="0"/>
              </a:defRPr>
            </a:lvl1pPr>
          </a:lstStyle>
          <a:p>
            <a:pPr>
              <a:defRPr/>
            </a:pPr>
            <a:endParaRPr lang="it-IT"/>
          </a:p>
        </p:txBody>
      </p:sp>
      <p:sp>
        <p:nvSpPr>
          <p:cNvPr id="61447" name="Rectangle 7"/>
          <p:cNvSpPr>
            <a:spLocks noGrp="1" noChangeArrowheads="1"/>
          </p:cNvSpPr>
          <p:nvPr>
            <p:ph type="sldNum" sz="quarter" idx="5"/>
          </p:nvPr>
        </p:nvSpPr>
        <p:spPr bwMode="auto">
          <a:xfrm>
            <a:off x="3850907" y="9429910"/>
            <a:ext cx="2945184" cy="496729"/>
          </a:xfrm>
          <a:prstGeom prst="rect">
            <a:avLst/>
          </a:prstGeom>
          <a:noFill/>
          <a:ln w="9525">
            <a:noFill/>
            <a:miter lim="800000"/>
            <a:headEnd/>
            <a:tailEnd/>
          </a:ln>
          <a:effectLst/>
        </p:spPr>
        <p:txBody>
          <a:bodyPr vert="horz" wrap="square" lIns="91312" tIns="45656" rIns="91312" bIns="45656" numCol="1" anchor="b" anchorCtr="0" compatLnSpc="1">
            <a:prstTxWarp prst="textNoShape">
              <a:avLst/>
            </a:prstTxWarp>
          </a:bodyPr>
          <a:lstStyle>
            <a:lvl1pPr algn="r">
              <a:lnSpc>
                <a:spcPct val="100000"/>
              </a:lnSpc>
              <a:spcBef>
                <a:spcPct val="0"/>
              </a:spcBef>
              <a:defRPr u="none">
                <a:latin typeface="Arial" charset="0"/>
              </a:defRPr>
            </a:lvl1pPr>
          </a:lstStyle>
          <a:p>
            <a:pPr>
              <a:defRPr/>
            </a:pPr>
            <a:fld id="{0FC31188-EB0F-41C4-A4E2-ADE25AA12F0C}" type="slidenum">
              <a:rPr lang="it-IT"/>
              <a:pPr>
                <a:defRPr/>
              </a:pPr>
              <a:t>‹#›</a:t>
            </a:fld>
            <a:endParaRPr lang="it-IT"/>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egnaposto immagine diapositiva 1"/>
          <p:cNvSpPr>
            <a:spLocks noGrp="1" noRot="1" noChangeAspect="1" noTextEdit="1"/>
          </p:cNvSpPr>
          <p:nvPr>
            <p:ph type="sldImg"/>
          </p:nvPr>
        </p:nvSpPr>
        <p:spPr>
          <a:ln/>
        </p:spPr>
      </p:sp>
      <p:sp>
        <p:nvSpPr>
          <p:cNvPr id="26627" name="Segnaposto note 2"/>
          <p:cNvSpPr>
            <a:spLocks noGrp="1"/>
          </p:cNvSpPr>
          <p:nvPr>
            <p:ph type="body" idx="1"/>
          </p:nvPr>
        </p:nvSpPr>
        <p:spPr>
          <a:noFill/>
          <a:ln/>
        </p:spPr>
        <p:txBody>
          <a:bodyPr/>
          <a:lstStyle/>
          <a:p>
            <a:r>
              <a:rPr lang="fr-FR"/>
              <a:t>Cet écran ne contient pas d’audio.</a:t>
            </a:r>
          </a:p>
          <a:p>
            <a:endParaRPr lang="it-IT" dirty="0"/>
          </a:p>
          <a:p>
            <a:r>
              <a:rPr lang="fr-FR" b="1"/>
              <a:t>[Notes de conception:</a:t>
            </a:r>
            <a:r>
              <a:rPr lang="fr-FR"/>
              <a:t> Cette diapositive sera accompagnée d’un jingle musical. Les locaux de l’ECDC serviront d’image de fond</a:t>
            </a:r>
            <a:r>
              <a:rPr lang="fr-FR" b="1"/>
              <a:t>]</a:t>
            </a:r>
          </a:p>
        </p:txBody>
      </p:sp>
      <p:sp>
        <p:nvSpPr>
          <p:cNvPr id="26628" name="Segnaposto numero diapositiva 3"/>
          <p:cNvSpPr>
            <a:spLocks noGrp="1"/>
          </p:cNvSpPr>
          <p:nvPr>
            <p:ph type="sldNum" sz="quarter" idx="5"/>
          </p:nvPr>
        </p:nvSpPr>
        <p:spPr>
          <a:noFill/>
        </p:spPr>
        <p:txBody>
          <a:bodyPr/>
          <a:lstStyle/>
          <a:p>
            <a:fld id="{54D69AFB-8D47-4EB5-B652-9EE217EAE72C}" type="slidenum">
              <a:rPr lang="it-IT" smtClean="0"/>
              <a:pPr/>
              <a:t>1</a:t>
            </a:fld>
            <a:endParaRPr lang="it-IT"/>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a:ln/>
        </p:spPr>
      </p:sp>
      <p:sp>
        <p:nvSpPr>
          <p:cNvPr id="11267"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 typeface="Wingdings" panose="05000000000000000000" pitchFamily="2" charset="2"/>
              <a:buNone/>
            </a:pPr>
            <a:r>
              <a:rPr lang="fr-FR"/>
              <a:t>Au niveau européen, la décision n° 1082 relative aux menaces transfrontières graves sur la santé offre une approche complète et coordonnée pour la préparation, l’alerte précoce, l’évaluation des risques et la réaction en situation de crise. Les menaces nécessitant d’être examinées peuvent être d’origine biologique, chimique, environnementale ou autre et ont des répercussions possibles sur la santé des citoyen de l'UE. </a:t>
            </a:r>
          </a:p>
        </p:txBody>
      </p:sp>
      <p:sp>
        <p:nvSpPr>
          <p:cNvPr id="11268"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6125" indent="-284163">
              <a:spcBef>
                <a:spcPct val="30000"/>
              </a:spcBef>
              <a:defRPr sz="1200">
                <a:solidFill>
                  <a:schemeClr val="tx1"/>
                </a:solidFill>
                <a:latin typeface="Arial" panose="020B0604020202020204" pitchFamily="34" charset="0"/>
              </a:defRPr>
            </a:lvl2pPr>
            <a:lvl3pPr marL="1147763" indent="-227013">
              <a:spcBef>
                <a:spcPct val="30000"/>
              </a:spcBef>
              <a:defRPr sz="1200">
                <a:solidFill>
                  <a:schemeClr val="tx1"/>
                </a:solidFill>
                <a:latin typeface="Arial" panose="020B0604020202020204" pitchFamily="34" charset="0"/>
              </a:defRPr>
            </a:lvl3pPr>
            <a:lvl4pPr marL="1609725" indent="-227013">
              <a:spcBef>
                <a:spcPct val="30000"/>
              </a:spcBef>
              <a:defRPr sz="1200">
                <a:solidFill>
                  <a:schemeClr val="tx1"/>
                </a:solidFill>
                <a:latin typeface="Arial" panose="020B0604020202020204" pitchFamily="34" charset="0"/>
              </a:defRPr>
            </a:lvl4pPr>
            <a:lvl5pPr marL="2066925" indent="-227013">
              <a:spcBef>
                <a:spcPct val="30000"/>
              </a:spcBef>
              <a:defRPr sz="1200">
                <a:solidFill>
                  <a:schemeClr val="tx1"/>
                </a:solidFill>
                <a:latin typeface="Arial" panose="020B0604020202020204" pitchFamily="34" charset="0"/>
              </a:defRPr>
            </a:lvl5pPr>
            <a:lvl6pPr marL="2524125" indent="-227013" eaLnBrk="0" fontAlgn="base" hangingPunct="0">
              <a:spcBef>
                <a:spcPct val="30000"/>
              </a:spcBef>
              <a:spcAft>
                <a:spcPct val="0"/>
              </a:spcAft>
              <a:defRPr sz="1200">
                <a:solidFill>
                  <a:schemeClr val="tx1"/>
                </a:solidFill>
                <a:latin typeface="Arial" panose="020B0604020202020204" pitchFamily="34" charset="0"/>
              </a:defRPr>
            </a:lvl6pPr>
            <a:lvl7pPr marL="2981325" indent="-227013" eaLnBrk="0" fontAlgn="base" hangingPunct="0">
              <a:spcBef>
                <a:spcPct val="30000"/>
              </a:spcBef>
              <a:spcAft>
                <a:spcPct val="0"/>
              </a:spcAft>
              <a:defRPr sz="1200">
                <a:solidFill>
                  <a:schemeClr val="tx1"/>
                </a:solidFill>
                <a:latin typeface="Arial" panose="020B0604020202020204" pitchFamily="34" charset="0"/>
              </a:defRPr>
            </a:lvl7pPr>
            <a:lvl8pPr marL="3438525" indent="-227013" eaLnBrk="0" fontAlgn="base" hangingPunct="0">
              <a:spcBef>
                <a:spcPct val="30000"/>
              </a:spcBef>
              <a:spcAft>
                <a:spcPct val="0"/>
              </a:spcAft>
              <a:defRPr sz="1200">
                <a:solidFill>
                  <a:schemeClr val="tx1"/>
                </a:solidFill>
                <a:latin typeface="Arial" panose="020B0604020202020204" pitchFamily="34" charset="0"/>
              </a:defRPr>
            </a:lvl8pPr>
            <a:lvl9pPr marL="3895725" indent="-227013"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06C024BC-5956-4D53-89C0-5D81215A1F60}" type="slidenum">
              <a:rPr lang="en-GB" altLang="en-US" smtClean="0">
                <a:ea typeface="ＭＳ Ｐゴシック" panose="020B0600070205080204" pitchFamily="34" charset="-128"/>
              </a:rPr>
              <a:pPr>
                <a:spcBef>
                  <a:spcPct val="0"/>
                </a:spcBef>
              </a:pPr>
              <a:t>10</a:t>
            </a:fld>
            <a:endParaRPr lang="en-GB" altLang="en-US">
              <a:ea typeface="ＭＳ Ｐゴシック" panose="020B0600070205080204" pitchFamily="34" charset="-128"/>
            </a:endParaRPr>
          </a:p>
        </p:txBody>
      </p:sp>
    </p:spTree>
    <p:extLst>
      <p:ext uri="{BB962C8B-B14F-4D97-AF65-F5344CB8AC3E}">
        <p14:creationId xmlns:p14="http://schemas.microsoft.com/office/powerpoint/2010/main" val="13277873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000"/>
              <a:t>Outre les événements régis par les réglementations nationales et internationales, un ensemble d’éléments complémentaires peut être utilisé pour définir des critères de triage et les appliquer aux activités de veille épidémiologique. Ces critères dépendent de la mission de l’institution, leur objectif est toutefois d’améliorer et augmenter la sensibilité du processus de VS. Il incombe à l’équipe en charge de la VS de définir et appliquer ces critères. Ils peuvent évoluer avec le temps.</a:t>
            </a:r>
          </a:p>
          <a:p>
            <a:r>
              <a:rPr lang="fr-FR" sz="1000"/>
              <a:t>Comment identifier un événement à partir d’un rapport?</a:t>
            </a:r>
          </a:p>
          <a:p>
            <a:r>
              <a:rPr lang="fr-FR" sz="1000"/>
              <a:t>En classant les informations réunies dans la phase de détection, il est possible de les trier. Plusieurs catégories essentielles peuvent être définies selon les besoins et la mission de l’expert en VS. </a:t>
            </a:r>
          </a:p>
          <a:p>
            <a:r>
              <a:rPr lang="fr-FR" sz="1000"/>
              <a:t>Voici ces critères essentiels pour les maladies infectieuses chez l’homme:</a:t>
            </a:r>
          </a:p>
          <a:p>
            <a:pPr marL="171450" indent="-171450">
              <a:buFont typeface="Arial" panose="020B0604020202020204" pitchFamily="34" charset="0"/>
              <a:buChar char="•"/>
            </a:pPr>
            <a:r>
              <a:rPr lang="fr-FR" sz="1000" baseline="0"/>
              <a:t>Maladie observée chez les êtres humains.</a:t>
            </a:r>
          </a:p>
          <a:p>
            <a:pPr marL="171450" indent="-171450">
              <a:buFont typeface="Arial" panose="020B0604020202020204" pitchFamily="34" charset="0"/>
              <a:buChar char="•"/>
            </a:pPr>
            <a:r>
              <a:rPr lang="fr-FR" sz="1000" baseline="0"/>
              <a:t>Situation géographique</a:t>
            </a:r>
          </a:p>
          <a:p>
            <a:pPr marL="171450" indent="-171450">
              <a:buFont typeface="Arial" panose="020B0604020202020204" pitchFamily="34" charset="0"/>
              <a:buChar char="•"/>
            </a:pPr>
            <a:r>
              <a:rPr lang="fr-FR" sz="1000" baseline="0"/>
              <a:t>Moment de l’événement (en général, le plus récent)</a:t>
            </a:r>
          </a:p>
          <a:p>
            <a:pPr marL="171450" indent="-171450">
              <a:buFont typeface="Arial" panose="020B0604020202020204" pitchFamily="34" charset="0"/>
              <a:buChar char="•"/>
            </a:pPr>
            <a:r>
              <a:rPr lang="fr-FR" sz="1000" baseline="0"/>
              <a:t>Tendances inhabituelles en termes de morbidité et mortalité, p. ex., augmentation soudaine des cas ou nombre important de décès.</a:t>
            </a:r>
          </a:p>
          <a:p>
            <a:pPr marL="171450" indent="-171450">
              <a:buFont typeface="Arial" panose="020B0604020202020204" pitchFamily="34" charset="0"/>
              <a:buChar char="•"/>
            </a:pPr>
            <a:r>
              <a:rPr lang="fr-FR" sz="1000" baseline="0"/>
              <a:t>Maladie inconnue</a:t>
            </a:r>
          </a:p>
          <a:p>
            <a:pPr marL="171450" indent="-171450">
              <a:buFont typeface="Arial" panose="020B0604020202020204" pitchFamily="34" charset="0"/>
              <a:buChar char="•"/>
            </a:pPr>
            <a:r>
              <a:rPr lang="fr-FR" sz="1000" baseline="0"/>
              <a:t>Certaines maladies connues ou certains pathogènes: p. ex., maladies et pathogènes énumérés à l’annexe 2 du RSI, maladies et pathogènes fréquents/rares dans le pays ou la région étudiée, maladies présentes dans les pays voisins ou les pays constituant des destinations fréquentes pour les voyageurs.</a:t>
            </a:r>
          </a:p>
          <a:p>
            <a:r>
              <a:rPr lang="fr-FR" sz="1000" baseline="0"/>
              <a:t>Dès que les critères essentiels de triage sont définis, des critères supplémentaires peuvent et doivent être envisagés, tels que la saisonnalité ou la présence de facteurs environnementaux (p. ex., moustiques, saison de baignade, hiver doux).</a:t>
            </a:r>
          </a:p>
          <a:p>
            <a:r>
              <a:rPr lang="fr-FR" sz="1000" baseline="0"/>
              <a:t>Informations relatives à de la nourriture ou de l’eau contaminée, ou bien à des décès inhabituels ou des épidémies chez des animaux auxquels l'homme peut être exposé.</a:t>
            </a:r>
          </a:p>
          <a:p>
            <a:r>
              <a:rPr lang="fr-FR" sz="1000" baseline="0"/>
              <a:t>Changements d’épidémiologie ou de biologie d’une maladie connue, p. ex. identification d’un nouveau mode de transmission.</a:t>
            </a:r>
          </a:p>
          <a:p>
            <a:r>
              <a:rPr lang="fr-FR" sz="1000" baseline="0"/>
              <a:t>Population à risque ou populations affectées.</a:t>
            </a:r>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FC31188-EB0F-41C4-A4E2-ADE25AA12F0C}" type="slidenum">
              <a:rPr kumimoji="0" lang="it-IT" sz="12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11</a:t>
            </a:fld>
            <a:endParaRPr kumimoji="0" lang="it-IT" sz="1200" b="0" i="0" u="none" strike="noStrike" kern="1200" cap="none" spc="0" normalizeH="0" baseline="0" noProof="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41963103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0086" y="4559067"/>
            <a:ext cx="5439089" cy="4467384"/>
          </a:xfrm>
        </p:spPr>
        <p:txBody>
          <a:bodyPr/>
          <a:lstStyle/>
          <a:p>
            <a:r>
              <a:rPr lang="fr-FR" sz="1100" baseline="0">
                <a:solidFill>
                  <a:schemeClr val="tx1"/>
                </a:solidFill>
                <a:latin typeface="Arial" charset="0"/>
                <a:ea typeface="+mn-ea"/>
                <a:cs typeface="+mn-cs"/>
              </a:rPr>
              <a:t>Outre les critères de l’EWRS et du RSI, les experts en veille épidémiologique de l’ECDC appliquent également des critères supplémentaires.  Ils s’assurent ainsi de la sensibilité du triage, de manière à détecter le moindre signal d’événement potentiel ou de menace sur la santé publique. Ces critères sont les suivants:</a:t>
            </a:r>
          </a:p>
          <a:p>
            <a:pPr marL="171450" lvl="0" indent="-171450">
              <a:buFont typeface="Arial" panose="020B0604020202020204" pitchFamily="34" charset="0"/>
              <a:buChar char="‒"/>
            </a:pPr>
            <a:r>
              <a:rPr lang="fr-FR" sz="1100">
                <a:solidFill>
                  <a:schemeClr val="tx1"/>
                </a:solidFill>
                <a:latin typeface="Arial" charset="0"/>
                <a:ea typeface="+mn-ea"/>
                <a:cs typeface="+mn-cs"/>
              </a:rPr>
              <a:t>Épidémies ou événements liés à des maladies transmissibles qui touchent plus d’un pays de l’UE/EEE ou à propagation en cours potentielle (p. ex., par avion, bateau de croisière, voyage scolaire...).</a:t>
            </a:r>
          </a:p>
          <a:p>
            <a:pPr marL="171450" indent="-171450">
              <a:buFont typeface="Arial" panose="020B0604020202020204" pitchFamily="34" charset="0"/>
              <a:buChar char="‒"/>
            </a:pPr>
            <a:r>
              <a:rPr lang="fr-FR" sz="1100">
                <a:solidFill>
                  <a:schemeClr val="tx1"/>
                </a:solidFill>
                <a:latin typeface="Arial" charset="0"/>
                <a:ea typeface="+mn-ea"/>
                <a:cs typeface="+mn-cs"/>
              </a:rPr>
              <a:t>Situations où il existe un risque d’introduction ou de propagation entre pays de l’UE/EEE, ou impliquant le signalement en UE d’une maladie émergente ou que l’on pensait éradiquée.</a:t>
            </a:r>
          </a:p>
          <a:p>
            <a:pPr marL="171450" indent="-171450">
              <a:buFont typeface="Arial" panose="020B0604020202020204" pitchFamily="34" charset="0"/>
              <a:buChar char="‒"/>
            </a:pPr>
            <a:r>
              <a:rPr lang="fr-FR" sz="1100">
                <a:solidFill>
                  <a:schemeClr val="tx1"/>
                </a:solidFill>
              </a:rPr>
              <a:t>Épidémies ou événements liés à des maladies transmissibles pouvant requérir une action rapide et coordonnée de l’UE afin d’être endigués, p. ex. par le traçage de contacts dans les frontières de l’UE qui nécessiterait un échange d'informations.</a:t>
            </a:r>
          </a:p>
          <a:p>
            <a:pPr marL="171450" indent="-171450">
              <a:buFont typeface="Arial" panose="020B0604020202020204" pitchFamily="34" charset="0"/>
              <a:buChar char="‒"/>
            </a:pPr>
            <a:r>
              <a:rPr lang="fr-FR" sz="1100">
                <a:solidFill>
                  <a:schemeClr val="tx1"/>
                </a:solidFill>
              </a:rPr>
              <a:t>Événement lié à une maladie transmissible suscitant un intérêt important du public, des médias ou des politiques en UE (p. ex., décès inattendu d’un citoyen de l’UE).</a:t>
            </a:r>
          </a:p>
          <a:p>
            <a:pPr marL="171450" indent="-171450">
              <a:buFont typeface="Arial" panose="020B0604020202020204" pitchFamily="34" charset="0"/>
              <a:buChar char="‒"/>
            </a:pPr>
            <a:r>
              <a:rPr lang="fr-FR" sz="1100">
                <a:solidFill>
                  <a:schemeClr val="tx1"/>
                </a:solidFill>
              </a:rPr>
              <a:t>Épidémies ou événements qui peuvent avoir des répercussions importantes sur la santé publique ou nécessiter l’assistance de l’UE.</a:t>
            </a:r>
          </a:p>
          <a:p>
            <a:pPr marL="171450" indent="-171450">
              <a:buFont typeface="Arial" panose="020B0604020202020204" pitchFamily="34" charset="0"/>
              <a:buChar char="‒"/>
            </a:pPr>
            <a:r>
              <a:rPr lang="fr-FR" sz="1100">
                <a:solidFill>
                  <a:schemeClr val="tx1"/>
                </a:solidFill>
              </a:rPr>
              <a:t>Événements de santé publique sérieux, inhabituels ou inattendus, ou épidémie d’origine inconnue.</a:t>
            </a:r>
          </a:p>
          <a:p>
            <a:pPr marL="171450" indent="-171450">
              <a:buFont typeface="Arial" panose="020B0604020202020204" pitchFamily="34" charset="0"/>
              <a:buChar char="‒"/>
            </a:pPr>
            <a:r>
              <a:rPr lang="fr-FR" sz="1100">
                <a:solidFill>
                  <a:schemeClr val="tx1"/>
                </a:solidFill>
              </a:rPr>
              <a:t>Événements en lien avec la santé publique pouvant significativement entraver les voyages et le commerce.</a:t>
            </a:r>
          </a:p>
          <a:p>
            <a:pPr marL="171450" indent="-171450">
              <a:buFont typeface="Arial" panose="020B0604020202020204" pitchFamily="34" charset="0"/>
              <a:buChar char="‒"/>
            </a:pPr>
            <a:r>
              <a:rPr lang="fr-FR" sz="1100">
                <a:solidFill>
                  <a:schemeClr val="tx1"/>
                </a:solidFill>
              </a:rPr>
              <a:t>Alerte médiatique à impact très élevé: attaques terroristes d’envergure avec implication potentielle de citoyens de l’UE, catastrophe naturelle hautement destructrice touchant des citoyens de l’UE/EEE et événements menant à des lésions importantes et un grand nombre de décès, pouvant impliquer des citoyens de l’UE.</a:t>
            </a:r>
          </a:p>
          <a:p>
            <a:r>
              <a:rPr lang="fr-FR" sz="1100">
                <a:solidFill>
                  <a:schemeClr val="tx1"/>
                </a:solidFill>
                <a:latin typeface="Arial" charset="0"/>
                <a:ea typeface="+mn-ea"/>
                <a:cs typeface="+mn-cs"/>
              </a:rPr>
              <a:t>Évolution significative d’une menace ouverte pouvant mener à l’un des critères susmentionnés.  Incidents de santé publique d’origine non naturelle répondant à au moins l'un des critères susmentionnés.</a:t>
            </a:r>
          </a:p>
          <a:p>
            <a:pPr lvl="0"/>
            <a:r>
              <a:rPr lang="fr-FR" sz="1100" baseline="0">
                <a:solidFill>
                  <a:schemeClr val="tx1"/>
                </a:solidFill>
                <a:latin typeface="Arial" charset="0"/>
                <a:ea typeface="+mn-ea"/>
                <a:cs typeface="+mn-cs"/>
              </a:rPr>
              <a:t>Les critères de triage peuvent être affinés pour certains événements, p. ex. en cas de rassemblement de masse, de maladie spécifique telle qu’Ebola ou la rougeole, ou pour un pays particulier.</a:t>
            </a:r>
          </a:p>
          <a:p>
            <a:endParaRPr lang="en-GB" sz="1100"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FC31188-EB0F-41C4-A4E2-ADE25AA12F0C}" type="slidenum">
              <a:rPr kumimoji="0" lang="it-IT" sz="12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12</a:t>
            </a:fld>
            <a:endParaRPr kumimoji="0" lang="it-IT" sz="1200" b="0" i="0" u="none" strike="noStrike" kern="1200" cap="none" spc="0" normalizeH="0" baseline="0" noProof="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38329190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pPr defTabSz="820738">
              <a:spcBef>
                <a:spcPct val="50000"/>
              </a:spcBef>
              <a:buClr>
                <a:srgbClr val="B22C1B"/>
              </a:buClr>
              <a:buSzPct val="80000"/>
              <a:tabLst>
                <a:tab pos="341313" algn="l"/>
                <a:tab pos="1150938" algn="l"/>
              </a:tabLst>
              <a:defRPr/>
            </a:pPr>
            <a:r>
              <a:rPr lang="fr-FR" sz="1200" b="0" u="none">
                <a:solidFill>
                  <a:srgbClr val="000000"/>
                </a:solidFill>
                <a:latin typeface="Arial" charset="0"/>
                <a:cs typeface="Times New Roman" pitchFamily="18" charset="0"/>
              </a:rPr>
              <a:t>Les rassemblements de masse peuvent influer sur la propagation d'une maladie ou sur le fonctionnement du système de surveillance. Ils peuvent peser sur les ressources de planification et d’action du pays hôte ou de la communauté.</a:t>
            </a:r>
          </a:p>
          <a:p>
            <a:pPr defTabSz="820738">
              <a:spcBef>
                <a:spcPct val="50000"/>
              </a:spcBef>
              <a:buClr>
                <a:srgbClr val="B22C1B"/>
              </a:buClr>
              <a:buSzPct val="80000"/>
              <a:tabLst>
                <a:tab pos="341313" algn="l"/>
                <a:tab pos="1150938" algn="l"/>
              </a:tabLst>
              <a:defRPr/>
            </a:pPr>
            <a:r>
              <a:rPr lang="fr-FR" sz="1200" b="0" u="none">
                <a:solidFill>
                  <a:srgbClr val="000000"/>
                </a:solidFill>
                <a:latin typeface="Arial" charset="0"/>
                <a:cs typeface="Times New Roman" pitchFamily="18" charset="0"/>
              </a:rPr>
              <a:t>La VS doit répondre à la question suivante: Y a-t-il des rassemblements de masse importants au sein de la population affectée? Comment le pays gère-t-il les rassemblements de masse?</a:t>
            </a:r>
          </a:p>
          <a:p>
            <a:pPr defTabSz="820738">
              <a:spcBef>
                <a:spcPct val="50000"/>
              </a:spcBef>
              <a:buClr>
                <a:srgbClr val="B22C1B"/>
              </a:buClr>
              <a:buSzPct val="80000"/>
              <a:tabLst>
                <a:tab pos="341313" algn="l"/>
                <a:tab pos="1150938" algn="l"/>
              </a:tabLst>
              <a:defRPr/>
            </a:pPr>
            <a:r>
              <a:rPr lang="fr-FR" sz="1200" b="0" u="none">
                <a:solidFill>
                  <a:srgbClr val="000000"/>
                </a:solidFill>
                <a:latin typeface="Arial" charset="0"/>
                <a:cs typeface="Times New Roman" pitchFamily="18" charset="0"/>
              </a:rPr>
              <a:t>Les critères de triage sont revus après les rassemblements de masse, car leur sensibilité doit être accrue. En outre, les activités de VS se concentrent davantage sur un emplacement géographique.</a:t>
            </a:r>
          </a:p>
        </p:txBody>
      </p:sp>
      <p:sp>
        <p:nvSpPr>
          <p:cNvPr id="4" name="Segnaposto numero diapositiva 3"/>
          <p:cNvSpPr>
            <a:spLocks noGrp="1"/>
          </p:cNvSpPr>
          <p:nvPr>
            <p:ph type="sldNum" sz="quarter" idx="10"/>
          </p:nvPr>
        </p:nvSpPr>
        <p:spPr/>
        <p:txBody>
          <a:bodyPr/>
          <a:lstStyle/>
          <a:p>
            <a:pPr>
              <a:defRPr/>
            </a:pPr>
            <a:fld id="{0FC31188-EB0F-41C4-A4E2-ADE25AA12F0C}" type="slidenum">
              <a:rPr lang="it-IT" smtClean="0"/>
              <a:pPr>
                <a:defRPr/>
              </a:pPr>
              <a:t>13</a:t>
            </a:fld>
            <a:endParaRPr lang="it-IT"/>
          </a:p>
        </p:txBody>
      </p:sp>
    </p:spTree>
    <p:extLst>
      <p:ext uri="{BB962C8B-B14F-4D97-AF65-F5344CB8AC3E}">
        <p14:creationId xmlns:p14="http://schemas.microsoft.com/office/powerpoint/2010/main" val="31394204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4294967295"/>
          </p:nvPr>
        </p:nvSpPr>
        <p:spPr bwMode="auto">
          <a:xfrm>
            <a:off x="3936589" y="9586997"/>
            <a:ext cx="3010521" cy="505087"/>
          </a:xfrm>
          <a:prstGeom prst="rect">
            <a:avLst/>
          </a:prstGeom>
          <a:noFill/>
          <a:ln>
            <a:miter lim="800000"/>
            <a:headEnd/>
            <a:tailEnd/>
          </a:ln>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89D0925D-28AA-42AD-8A11-62B73F4D623C}" type="slidenum">
              <a:rPr kumimoji="0" lang="en-US" sz="1200" b="0" i="0" u="none" strike="noStrike" kern="1200" cap="none" spc="0" normalizeH="0" baseline="0" noProof="0">
                <a:ln>
                  <a:noFill/>
                </a:ln>
                <a:solidFill>
                  <a:prstClr val="black"/>
                </a:solidFill>
                <a:effectLst/>
                <a:uLnTx/>
                <a:uFillTx/>
                <a:latin typeface="Arial"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Arial" charset="0"/>
              <a:ea typeface="+mn-ea"/>
              <a:cs typeface="+mn-cs"/>
            </a:endParaRPr>
          </a:p>
        </p:txBody>
      </p:sp>
      <p:sp>
        <p:nvSpPr>
          <p:cNvPr id="46083" name="Rectangle 2"/>
          <p:cNvSpPr>
            <a:spLocks noGrp="1" noRot="1" noChangeAspect="1" noChangeArrowheads="1" noTextEdit="1"/>
          </p:cNvSpPr>
          <p:nvPr>
            <p:ph type="sldImg"/>
          </p:nvPr>
        </p:nvSpPr>
        <p:spPr>
          <a:xfrm>
            <a:off x="385763" y="579438"/>
            <a:ext cx="4059237" cy="2578100"/>
          </a:xfrm>
          <a:ln/>
        </p:spPr>
      </p:sp>
      <p:sp>
        <p:nvSpPr>
          <p:cNvPr id="46084" name="Rectangle 3"/>
          <p:cNvSpPr>
            <a:spLocks noGrp="1" noChangeArrowheads="1"/>
          </p:cNvSpPr>
          <p:nvPr>
            <p:ph type="body" idx="1"/>
          </p:nvPr>
        </p:nvSpPr>
        <p:spPr>
          <a:noFill/>
          <a:ln/>
        </p:spPr>
        <p:txBody>
          <a:bodyPr/>
          <a:lstStyle/>
          <a:p>
            <a:pPr eaLnBrk="1" hangingPunct="1"/>
            <a:r>
              <a:rPr lang="fr-FR">
                <a:latin typeface="Arial Unicode MS" pitchFamily="34" charset="-128"/>
                <a:ea typeface="Arial Unicode MS" pitchFamily="34" charset="-128"/>
                <a:cs typeface="Arial Unicode MS" pitchFamily="34" charset="-128"/>
              </a:rPr>
              <a:t>Rassemblement de masse: nous effectuons une analyse avant l’événement, nous surveillons les données pendant le rassemblement et nous concluons APRÈS le rassemblement de masse</a:t>
            </a:r>
          </a:p>
          <a:p>
            <a:pPr eaLnBrk="1" hangingPunct="1"/>
            <a:endParaRPr lang="en-GB" dirty="0">
              <a:latin typeface="Arial Unicode MS" pitchFamily="34" charset="-128"/>
              <a:ea typeface="Arial Unicode MS" pitchFamily="34" charset="-128"/>
              <a:cs typeface="Arial Unicode MS" pitchFamily="34" charset="-128"/>
            </a:endParaRPr>
          </a:p>
        </p:txBody>
      </p:sp>
    </p:spTree>
    <p:extLst>
      <p:ext uri="{BB962C8B-B14F-4D97-AF65-F5344CB8AC3E}">
        <p14:creationId xmlns:p14="http://schemas.microsoft.com/office/powerpoint/2010/main" val="3021343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000">
                <a:solidFill>
                  <a:schemeClr val="tx1"/>
                </a:solidFill>
                <a:latin typeface="Arial" charset="0"/>
                <a:ea typeface="+mn-ea"/>
                <a:cs typeface="+mn-cs"/>
              </a:rPr>
              <a:t>Outre les événements régis par les réglementations nationales et internationales, un ensemble d’éléments complémentaires peut être utilisé pour définir des critères de triage et les appliquer aux activités de veille épidémiologique. Ces critères dépendent de la mission de l’institution, leur objectif est toutefois d’améliorer et augmenter la sensibilité du processus de VS. Il incombe à l’équipe en charge de la VS de définir et appliquer ces critères. Ils peuvent évoluer avec le temps.</a:t>
            </a:r>
          </a:p>
          <a:p>
            <a:r>
              <a:rPr lang="fr-FR" sz="1000">
                <a:solidFill>
                  <a:schemeClr val="tx1"/>
                </a:solidFill>
                <a:latin typeface="Arial" charset="0"/>
                <a:ea typeface="+mn-ea"/>
                <a:cs typeface="+mn-cs"/>
              </a:rPr>
              <a:t>Comment identifier un événement à partir d’un rapport?</a:t>
            </a:r>
          </a:p>
          <a:p>
            <a:r>
              <a:rPr lang="fr-FR" sz="1000">
                <a:solidFill>
                  <a:schemeClr val="tx1"/>
                </a:solidFill>
                <a:latin typeface="Arial" charset="0"/>
                <a:ea typeface="+mn-ea"/>
                <a:cs typeface="+mn-cs"/>
              </a:rPr>
              <a:t>En classant les informations réunies dans la phase de détection, il est possible de les trier. Plusieurs catégories essentielles peuvent être définies selon les besoins et la mission de l’expert en VS. </a:t>
            </a:r>
          </a:p>
          <a:p>
            <a:r>
              <a:rPr lang="fr-FR" sz="1000">
                <a:solidFill>
                  <a:schemeClr val="tx1"/>
                </a:solidFill>
                <a:latin typeface="Arial" charset="0"/>
                <a:ea typeface="+mn-ea"/>
                <a:cs typeface="+mn-cs"/>
              </a:rPr>
              <a:t>Voici ces critères essentiels pour les maladies infectieuses chez l’homme:</a:t>
            </a:r>
          </a:p>
          <a:p>
            <a:pPr marL="171450" indent="-171450">
              <a:buFont typeface="Arial" panose="020B0604020202020204" pitchFamily="34" charset="0"/>
              <a:buChar char="•"/>
            </a:pPr>
            <a:r>
              <a:rPr lang="fr-FR" sz="1000" baseline="0"/>
              <a:t>Maladie observée chez les êtres humains.</a:t>
            </a:r>
          </a:p>
          <a:p>
            <a:pPr marL="171450" indent="-171450">
              <a:buFont typeface="Arial" panose="020B0604020202020204" pitchFamily="34" charset="0"/>
              <a:buChar char="•"/>
            </a:pPr>
            <a:r>
              <a:rPr lang="fr-FR" sz="1000" baseline="0"/>
              <a:t>Situation géographique</a:t>
            </a:r>
          </a:p>
          <a:p>
            <a:pPr marL="171450" indent="-171450">
              <a:buFont typeface="Arial" panose="020B0604020202020204" pitchFamily="34" charset="0"/>
              <a:buChar char="•"/>
            </a:pPr>
            <a:r>
              <a:rPr lang="fr-FR" sz="1000" baseline="0"/>
              <a:t>Moment de l’événement (en général, le plus récent)</a:t>
            </a:r>
          </a:p>
          <a:p>
            <a:pPr marL="171450" indent="-171450">
              <a:buFont typeface="Arial" panose="020B0604020202020204" pitchFamily="34" charset="0"/>
              <a:buChar char="•"/>
            </a:pPr>
            <a:r>
              <a:rPr lang="fr-FR" sz="1000" baseline="0"/>
              <a:t>Tendances inhabituelles en termes de morbidité et mortalité, p. ex., augmentation soudaine des cas ou nombre important de décès.</a:t>
            </a:r>
          </a:p>
          <a:p>
            <a:pPr marL="171450" indent="-171450">
              <a:buFont typeface="Arial" panose="020B0604020202020204" pitchFamily="34" charset="0"/>
              <a:buChar char="•"/>
            </a:pPr>
            <a:r>
              <a:rPr lang="fr-FR" sz="1000" baseline="0"/>
              <a:t>Maladie inconnue</a:t>
            </a:r>
          </a:p>
          <a:p>
            <a:pPr marL="171450" indent="-171450">
              <a:buFont typeface="Arial" panose="020B0604020202020204" pitchFamily="34" charset="0"/>
              <a:buChar char="•"/>
            </a:pPr>
            <a:r>
              <a:rPr lang="fr-FR" sz="1000" baseline="0"/>
              <a:t>Certaines maladies connues ou certains pathogènes: p. ex., maladies et pathogènes énumérés à l’annexe 2 du RSI, maladies et pathogènes fréquents/rares dans le pays ou la région étudiée, maladies présentes dans les pays voisins ou les pays constituant des destinations fréquentes pour les voyageurs.</a:t>
            </a:r>
          </a:p>
          <a:p>
            <a:r>
              <a:rPr lang="fr-FR" sz="1000" baseline="0"/>
              <a:t>Dès que les critères de triage essentiel sont définis, des critères supplémentaires peuvent et doivent être envisagés, tels que la saisonnalité ou la présence de facteurs environnementaux (p. ex., moustiques, saison de baignade, hiver doux).</a:t>
            </a:r>
          </a:p>
          <a:p>
            <a:r>
              <a:rPr lang="fr-FR" sz="1000" baseline="0"/>
              <a:t>Informations relatives à de la nourriture ou de l’eau contaminée, ou bien à des décès inhabituels ou des épidémies chez des animaux auxquels l'homme peut être exposé</a:t>
            </a:r>
          </a:p>
          <a:p>
            <a:r>
              <a:rPr lang="fr-FR" sz="1000" baseline="0"/>
              <a:t>Changements d’épidémiologie ou de biologie d’une maladie connue, p. ex. identification d’un nouveau mode de transmission.</a:t>
            </a:r>
          </a:p>
          <a:p>
            <a:r>
              <a:rPr lang="fr-FR" sz="1000" baseline="0"/>
              <a:t>Population à risque ou populations affectées.</a:t>
            </a:r>
          </a:p>
          <a:p>
            <a:endParaRPr lang="en-GB" baseline="0" dirty="0"/>
          </a:p>
          <a:p>
            <a:endParaRPr lang="en-GB" baseline="0"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FC31188-EB0F-41C4-A4E2-ADE25AA12F0C}" type="slidenum">
              <a:rPr kumimoji="0" lang="it-IT" sz="12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15</a:t>
            </a:fld>
            <a:endParaRPr kumimoji="0" lang="it-IT" sz="1200" b="0" i="0" u="none" strike="noStrike" kern="1200" cap="none" spc="0" normalizeH="0" baseline="0" noProof="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339923956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a:t>Pendant le processus de triage, il est fréquent que les experts en VS aient besoin d’informations complémentaires pour effectuer une évaluation initiale du caractère inhabituel de la détection. Pour ce faire, ils vérifient la situation épidémiologique pour la maladie étudiée dans le pays ou la région concernée.</a:t>
            </a:r>
          </a:p>
          <a:p>
            <a:endParaRPr lang="en-GB" dirty="0"/>
          </a:p>
          <a:p>
            <a:r>
              <a:rPr lang="fr-FR"/>
              <a:t>Il est toujours conseillé de vérifier les informations officielles sur les sites Internet des acteurs de santé publique pertinents, tels que le ministère de la santé, les établissements de santé publique ou les instituts spécialisés en maladies infectieuses.</a:t>
            </a:r>
          </a:p>
          <a:p>
            <a:r>
              <a:rPr lang="fr-FR"/>
              <a:t>Toutefois, le niveau des données présentées peut varier d’un pays et d’un acteur à l’autre. </a:t>
            </a:r>
          </a:p>
          <a:p>
            <a:r>
              <a:rPr lang="fr-FR"/>
              <a:t>Les experts en VS peuvent donc souhaiter effectuer un examen épidémiologique rapide d’autres sources (littérature grise), telles que GIDEON (données de surveillance fondée sur les indicateurs et les événements), l’ATLAS de l’ECDC (surveillance fondée sur les indicateurs), les sites Internet de l’OMS, les sites Internet du CDC américain, ainsi que d’autres sources libres d’accès. Parfois, le point focal national pour la détection des menaces sera contacté, aussi bien pour obtenir des informations sur la situation épidémiologique que pour confirmer un événement.</a:t>
            </a:r>
          </a:p>
          <a:p>
            <a:endParaRPr lang="en-GB" dirty="0"/>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16</a:t>
            </a:fld>
            <a:endParaRPr lang="it-IT"/>
          </a:p>
        </p:txBody>
      </p:sp>
    </p:spTree>
    <p:extLst>
      <p:ext uri="{BB962C8B-B14F-4D97-AF65-F5344CB8AC3E}">
        <p14:creationId xmlns:p14="http://schemas.microsoft.com/office/powerpoint/2010/main" val="268716219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i="0">
                <a:solidFill>
                  <a:schemeClr val="tx1"/>
                </a:solidFill>
              </a:rPr>
              <a:t>L’Atlas de surveillance des maladies infectieuses (Surveillance Atlas of Infectious Diseases) est un outil qui interagit avec les dernières données mises à disposition concernant un certain nombre de maladies infectieuses. L'interface permet aux utilisateurs d’interagir avec les données et de les manipuler de manière à produire une grande variété de tableaux et de cartes. Les informations issues de l’ensemble de données fournies via l’atlas s’appuient sur les données collectées auprès des États membres via le Système européen de surveillance (TESSy) et sont mises à disposition par l’ECDC.</a:t>
            </a:r>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17</a:t>
            </a:fld>
            <a:endParaRPr lang="it-IT"/>
          </a:p>
        </p:txBody>
      </p:sp>
    </p:spTree>
    <p:extLst>
      <p:ext uri="{BB962C8B-B14F-4D97-AF65-F5344CB8AC3E}">
        <p14:creationId xmlns:p14="http://schemas.microsoft.com/office/powerpoint/2010/main" val="428212222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b="0" i="0">
                <a:solidFill>
                  <a:schemeClr val="tx1"/>
                </a:solidFill>
                <a:latin typeface="Arial" charset="0"/>
                <a:ea typeface="+mn-ea"/>
                <a:cs typeface="+mn-cs"/>
              </a:rPr>
              <a:t>Le </a:t>
            </a:r>
            <a:r>
              <a:rPr lang="fr-FR" sz="1200" b="0" i="1">
                <a:solidFill>
                  <a:schemeClr val="tx1"/>
                </a:solidFill>
                <a:latin typeface="Arial" charset="0"/>
                <a:ea typeface="+mn-ea"/>
                <a:cs typeface="+mn-cs"/>
              </a:rPr>
              <a:t>Yellow Book: Health Information for International Travel</a:t>
            </a:r>
            <a:r>
              <a:rPr lang="fr-FR" sz="1200" b="0" i="0">
                <a:solidFill>
                  <a:schemeClr val="tx1"/>
                </a:solidFill>
                <a:latin typeface="Arial" charset="0"/>
                <a:ea typeface="+mn-ea"/>
                <a:cs typeface="+mn-cs"/>
              </a:rPr>
              <a:t> («Livre jaune: informations épidémiologiques pour les voyages internationaux») est publié tous les deux ans par le CDC américain. Il s’adresse aux professionnels de santé qui prennent en charge des voyageurs internationaux. Le </a:t>
            </a:r>
            <a:r>
              <a:rPr lang="fr-FR" sz="1200" b="0" i="1">
                <a:solidFill>
                  <a:schemeClr val="tx1"/>
                </a:solidFill>
                <a:latin typeface="Arial" charset="0"/>
                <a:ea typeface="+mn-ea"/>
                <a:cs typeface="+mn-cs"/>
              </a:rPr>
              <a:t>CDC Yellow Book 2020</a:t>
            </a:r>
            <a:r>
              <a:rPr lang="fr-FR" sz="1200" b="0" i="0">
                <a:solidFill>
                  <a:schemeClr val="tx1"/>
                </a:solidFill>
                <a:latin typeface="Arial" charset="0"/>
                <a:ea typeface="+mn-ea"/>
                <a:cs typeface="+mn-cs"/>
              </a:rPr>
              <a:t>, entièrement révisé et mis à jour, compile les dernières directives épidémiologiques du gouvernement américain pour les voyages: recommandations en matière de vaccination avant les déplacements, conseils épidémiologiques spécifiques pour chaque destination, ainsi que cartes, tableaux et graphiques faciles à référencer.</a:t>
            </a:r>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18</a:t>
            </a:fld>
            <a:endParaRPr lang="it-IT"/>
          </a:p>
        </p:txBody>
      </p:sp>
    </p:spTree>
    <p:extLst>
      <p:ext uri="{BB962C8B-B14F-4D97-AF65-F5344CB8AC3E}">
        <p14:creationId xmlns:p14="http://schemas.microsoft.com/office/powerpoint/2010/main" val="12116609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a:t>Le </a:t>
            </a:r>
            <a:r>
              <a:rPr lang="fr-FR" b="1"/>
              <a:t>Global Infectious Diseases and Epidemiology Online Network (Réseau mondial des maladies infectieuses et de l’épidémiologie, GIDEON)</a:t>
            </a:r>
            <a:r>
              <a:rPr lang="fr-FR"/>
              <a:t> est un programme accessible en ligne. Il offre une aide décisionnelle et informatique dans le domaine des maladies infectieuses et de la médecine géographique. GIDEON œuvre en élaborant un diagnostic sur la base d’indicateurs géographiques, de cartes chronologiques du statut de la maladie, de listes détaillées des vaccins et traitements possibles, et enfin de listes de toutes les variantes potentielles de la maladie ou l’épidémie, p. ex. en établissant des classifications des bactéries. </a:t>
            </a:r>
          </a:p>
          <a:p>
            <a:endParaRPr lang="en-GB" dirty="0"/>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19</a:t>
            </a:fld>
            <a:endParaRPr lang="it-IT"/>
          </a:p>
        </p:txBody>
      </p:sp>
    </p:spTree>
    <p:extLst>
      <p:ext uri="{BB962C8B-B14F-4D97-AF65-F5344CB8AC3E}">
        <p14:creationId xmlns:p14="http://schemas.microsoft.com/office/powerpoint/2010/main" val="2315219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fld id="{811AA12E-B2E4-49BB-B911-F9334AD83618}" type="slidenum">
              <a:rPr lang="it-IT" smtClean="0"/>
              <a:pPr/>
              <a:t>2</a:t>
            </a:fld>
            <a:endParaRPr lang="it-IT"/>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p:spPr>
        <p:txBody>
          <a:bodyPr/>
          <a:lstStyle/>
          <a:p>
            <a:pPr eaLnBrk="1" hangingPunct="1"/>
            <a:r>
              <a:rPr lang="fr-FR" sz="1000" b="1"/>
              <a:t>[audio]</a:t>
            </a:r>
          </a:p>
          <a:p>
            <a:pPr marL="0" marR="0" indent="0" algn="l" defTabSz="914400" rtl="0" eaLnBrk="0" fontAlgn="base" latinLnBrk="0" hangingPunct="0">
              <a:lnSpc>
                <a:spcPct val="100000"/>
              </a:lnSpc>
              <a:spcBef>
                <a:spcPct val="0"/>
              </a:spcBef>
              <a:spcAft>
                <a:spcPct val="0"/>
              </a:spcAft>
              <a:buClrTx/>
              <a:buSzTx/>
              <a:buFontTx/>
              <a:buNone/>
              <a:tabLst/>
              <a:defRPr/>
            </a:pPr>
            <a:endParaRPr lang="en-GB" sz="1000" u="none" dirty="0">
              <a:latin typeface="Arial" charset="0"/>
              <a:cs typeface="Times New Roman" pitchFamily="18" charset="0"/>
            </a:endParaRPr>
          </a:p>
          <a:p>
            <a:pPr marL="0" marR="0" indent="0" algn="l" defTabSz="914400" rtl="0" eaLnBrk="0" fontAlgn="base" latinLnBrk="0" hangingPunct="0">
              <a:lnSpc>
                <a:spcPct val="100000"/>
              </a:lnSpc>
              <a:spcBef>
                <a:spcPct val="0"/>
              </a:spcBef>
              <a:spcAft>
                <a:spcPct val="0"/>
              </a:spcAft>
              <a:buClrTx/>
              <a:buSzTx/>
              <a:buFontTx/>
              <a:buNone/>
              <a:tabLst/>
              <a:defRPr/>
            </a:pPr>
            <a:endParaRPr lang="en-GB" sz="1000" u="none" dirty="0">
              <a:latin typeface="Arial" charset="0"/>
              <a:cs typeface="Times New Roman" pitchFamily="18" charset="0"/>
            </a:endParaRPr>
          </a:p>
          <a:p>
            <a:pPr marL="0" marR="0" indent="0" algn="l" defTabSz="914400" rtl="0" eaLnBrk="0" fontAlgn="base" latinLnBrk="0" hangingPunct="0">
              <a:lnSpc>
                <a:spcPct val="100000"/>
              </a:lnSpc>
              <a:spcBef>
                <a:spcPct val="0"/>
              </a:spcBef>
              <a:spcAft>
                <a:spcPct val="0"/>
              </a:spcAft>
              <a:buClrTx/>
              <a:buSzTx/>
              <a:buFontTx/>
              <a:buNone/>
              <a:tabLst/>
              <a:defRPr/>
            </a:pPr>
            <a:endParaRPr lang="en-GB" sz="1000" u="none" dirty="0">
              <a:latin typeface="Arial" charset="0"/>
              <a:cs typeface="Times New Roman" pitchFamily="18" charset="0"/>
            </a:endParaRPr>
          </a:p>
          <a:p>
            <a:pPr marL="0" marR="0" indent="0" algn="l" defTabSz="914400" rtl="0" eaLnBrk="0" fontAlgn="base" latinLnBrk="0" hangingPunct="0">
              <a:lnSpc>
                <a:spcPct val="100000"/>
              </a:lnSpc>
              <a:spcBef>
                <a:spcPct val="0"/>
              </a:spcBef>
              <a:spcAft>
                <a:spcPct val="0"/>
              </a:spcAft>
              <a:buClrTx/>
              <a:buSzTx/>
              <a:buFontTx/>
              <a:buNone/>
              <a:tabLst/>
              <a:defRPr/>
            </a:pPr>
            <a:endParaRPr lang="en-GB" sz="1000" u="none" dirty="0">
              <a:latin typeface="Arial" charset="0"/>
              <a:cs typeface="Times New Roman" pitchFamily="18" charset="0"/>
            </a:endParaRPr>
          </a:p>
          <a:p>
            <a:pPr marL="0" marR="0" indent="0" algn="l" defTabSz="914400" rtl="0" eaLnBrk="0" fontAlgn="base" latinLnBrk="0" hangingPunct="0">
              <a:lnSpc>
                <a:spcPct val="100000"/>
              </a:lnSpc>
              <a:spcBef>
                <a:spcPct val="0"/>
              </a:spcBef>
              <a:spcAft>
                <a:spcPct val="0"/>
              </a:spcAft>
              <a:buClrTx/>
              <a:buSzTx/>
              <a:buFontTx/>
              <a:buNone/>
              <a:tabLst/>
              <a:defRPr/>
            </a:pPr>
            <a:endParaRPr lang="en-GB" sz="1000" u="none" dirty="0">
              <a:latin typeface="Arial" charset="0"/>
              <a:cs typeface="Times New Roman" pitchFamily="18" charset="0"/>
            </a:endParaRPr>
          </a:p>
          <a:p>
            <a:pPr marL="0" marR="0" indent="0" algn="l" defTabSz="914400" rtl="0" eaLnBrk="0" fontAlgn="base" latinLnBrk="0" hangingPunct="0">
              <a:lnSpc>
                <a:spcPct val="100000"/>
              </a:lnSpc>
              <a:spcBef>
                <a:spcPct val="0"/>
              </a:spcBef>
              <a:spcAft>
                <a:spcPct val="0"/>
              </a:spcAft>
              <a:buClrTx/>
              <a:buSzTx/>
              <a:buFontTx/>
              <a:buNone/>
              <a:tabLst/>
              <a:defRPr/>
            </a:pPr>
            <a:endParaRPr lang="en-GB" sz="1000" u="none" dirty="0">
              <a:latin typeface="Arial" charset="0"/>
              <a:cs typeface="Times New Roman" pitchFamily="18" charset="0"/>
            </a:endParaRPr>
          </a:p>
          <a:p>
            <a:pPr marL="0" marR="0" indent="0" algn="l" defTabSz="914400" rtl="0" eaLnBrk="0" fontAlgn="base" latinLnBrk="0" hangingPunct="0">
              <a:lnSpc>
                <a:spcPct val="100000"/>
              </a:lnSpc>
              <a:spcBef>
                <a:spcPct val="0"/>
              </a:spcBef>
              <a:spcAft>
                <a:spcPct val="0"/>
              </a:spcAft>
              <a:buClrTx/>
              <a:buSzTx/>
              <a:buFontTx/>
              <a:buNone/>
              <a:tabLst/>
              <a:defRPr/>
            </a:pPr>
            <a:r>
              <a:rPr lang="fr-FR" sz="1000" u="none" noProof="1">
                <a:latin typeface="Arial" charset="0"/>
                <a:cs typeface="Times New Roman" pitchFamily="18" charset="0"/>
              </a:rPr>
              <a:t>En terminant cette unité, vous comprendrez: Ce qu’est le triage et quels sont les principaux critères de triage</a:t>
            </a:r>
          </a:p>
          <a:p>
            <a:pPr marL="0" marR="0" indent="0" algn="l" defTabSz="914400" rtl="0" eaLnBrk="0" fontAlgn="base" latinLnBrk="0" hangingPunct="0">
              <a:lnSpc>
                <a:spcPct val="100000"/>
              </a:lnSpc>
              <a:spcBef>
                <a:spcPct val="0"/>
              </a:spcBef>
              <a:spcAft>
                <a:spcPct val="0"/>
              </a:spcAft>
              <a:buClrTx/>
              <a:buSzTx/>
              <a:buFontTx/>
              <a:buNone/>
              <a:tabLst/>
              <a:defRPr/>
            </a:pPr>
            <a:endParaRPr lang="it-IT" sz="1000" u="none" noProof="1">
              <a:latin typeface="Arial" charset="0"/>
              <a:cs typeface="Times New Roman" pitchFamily="18" charset="0"/>
            </a:endParaRPr>
          </a:p>
          <a:p>
            <a:pPr algn="l">
              <a:lnSpc>
                <a:spcPct val="100000"/>
              </a:lnSpc>
              <a:spcBef>
                <a:spcPct val="0"/>
              </a:spcBef>
              <a:buFontTx/>
              <a:buNone/>
            </a:pPr>
            <a:endParaRPr lang="en-GB" sz="1000" u="none" dirty="0">
              <a:latin typeface="Arial" charset="0"/>
              <a:cs typeface="Times New Roman" pitchFamily="18" charset="0"/>
            </a:endParaRPr>
          </a:p>
          <a:p>
            <a:pPr eaLnBrk="1" hangingPunct="1"/>
            <a:r>
              <a:rPr lang="fr-FR" sz="1000" b="1"/>
              <a:t>[Notes de conception:</a:t>
            </a:r>
            <a:r>
              <a:rPr lang="fr-FR" sz="1000"/>
              <a:t> Cette diapositive sera accompagnée d’un jingle musical]</a:t>
            </a:r>
          </a:p>
          <a:p>
            <a:pPr eaLnBrk="1" hangingPunct="1"/>
            <a:endParaRPr lang="it-IT" noProof="1">
              <a:solidFill>
                <a:srgbClr val="FF0000"/>
              </a:solidFil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00125" y="1143000"/>
            <a:ext cx="4857750" cy="30861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16571ED2-4B5D-4287-9D41-E7746ED3F025}" type="slidenum">
              <a:rPr lang="en-GB" smtClean="0"/>
              <a:pPr>
                <a:defRPr/>
              </a:pPr>
              <a:t>20</a:t>
            </a:fld>
            <a:endParaRPr lang="en-GB"/>
          </a:p>
        </p:txBody>
      </p:sp>
    </p:spTree>
    <p:extLst>
      <p:ext uri="{BB962C8B-B14F-4D97-AF65-F5344CB8AC3E}">
        <p14:creationId xmlns:p14="http://schemas.microsoft.com/office/powerpoint/2010/main" val="209335378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3676DB0A-FDBE-4127-BC25-FA8B00502731}" type="slidenum">
              <a:rPr lang="it-IT" smtClean="0"/>
              <a:pPr/>
              <a:t>21</a:t>
            </a:fld>
            <a:endParaRPr lang="it-IT"/>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ln/>
        </p:spPr>
        <p:txBody>
          <a:bodyPr/>
          <a:lstStyle/>
          <a:p>
            <a:pPr algn="l">
              <a:lnSpc>
                <a:spcPct val="100000"/>
              </a:lnSpc>
              <a:spcBef>
                <a:spcPct val="0"/>
              </a:spcBef>
              <a:buFontTx/>
              <a:buNone/>
            </a:pPr>
            <a:r>
              <a:rPr lang="fr-FR" sz="1000" noProof="1">
                <a:latin typeface="Arial" panose="020B0604020202020204" pitchFamily="34" charset="0"/>
                <a:cs typeface="Arial" panose="020B0604020202020204" pitchFamily="34" charset="0"/>
              </a:rPr>
              <a:t>Dans cette unité, nous avons présenté le processus de triage et ses critères, et nous avons appris à identifier les événements à partir de signaux. En outre, nous avons parlé des critères de l’EWRS et du RSI.</a:t>
            </a:r>
          </a:p>
        </p:txBody>
      </p:sp>
    </p:spTree>
    <p:extLst>
      <p:ext uri="{BB962C8B-B14F-4D97-AF65-F5344CB8AC3E}">
        <p14:creationId xmlns:p14="http://schemas.microsoft.com/office/powerpoint/2010/main" val="8550682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b="0" u="none">
                <a:latin typeface="Arial" charset="0"/>
                <a:cs typeface="Times New Roman" pitchFamily="18" charset="0"/>
              </a:rPr>
              <a:t>Le triage constitue la deuxième étape du processus de VS.</a:t>
            </a:r>
          </a:p>
          <a:p>
            <a:r>
              <a:rPr lang="fr-FR" sz="1200" b="0" u="none">
                <a:latin typeface="Arial" charset="0"/>
                <a:cs typeface="Times New Roman" pitchFamily="18" charset="0"/>
              </a:rPr>
              <a:t>     </a:t>
            </a:r>
          </a:p>
          <a:p>
            <a:r>
              <a:rPr lang="fr-FR" sz="1200" b="0" u="none">
                <a:latin typeface="Arial" charset="0"/>
                <a:cs typeface="Times New Roman" pitchFamily="18" charset="0"/>
              </a:rPr>
              <a:t>Son objectif est de sélectionner les informations et décider lesquelles pourraient susciter l’intérêt et nécessiter une enquête plus approfondie et un suivi, et lesquelles devraient être ignorées dès le processus de détection.</a:t>
            </a:r>
          </a:p>
          <a:p>
            <a:endParaRPr lang="en-GB" sz="1200" b="0" u="none" dirty="0">
              <a:latin typeface="Arial" charset="0"/>
              <a:cs typeface="Times New Roman" pitchFamily="18" charset="0"/>
            </a:endParaRPr>
          </a:p>
          <a:p>
            <a:r>
              <a:rPr lang="fr-FR" sz="1200" b="0" u="none">
                <a:latin typeface="Arial" charset="0"/>
                <a:cs typeface="Times New Roman" pitchFamily="18" charset="0"/>
              </a:rPr>
              <a:t>Les critères liés au triage des informations entrantes doivent être définis en amont de votre processus de veille épidémiologique. Les informations auxquelles vous aurez accès contiendront beaucoup d’éléments inutiles. Afin d’améliorer la sensibilité de votre processus de détection, vous devrez donc définir et appliquer les critères de triage dont il est question dans cette section du tutoriel.</a:t>
            </a:r>
          </a:p>
          <a:p>
            <a:endParaRPr lang="en-GB" sz="1200" b="0" u="none" dirty="0">
              <a:latin typeface="Arial" charset="0"/>
              <a:cs typeface="Times New Roman" pitchFamily="18" charset="0"/>
            </a:endParaRPr>
          </a:p>
          <a:p>
            <a:r>
              <a:rPr lang="fr-FR" sz="1200" b="0" u="none">
                <a:latin typeface="Arial" charset="0"/>
                <a:cs typeface="Times New Roman" pitchFamily="18" charset="0"/>
              </a:rPr>
              <a:t>Une fois les informations triées, elles seront analysées et évaluées.</a:t>
            </a:r>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3</a:t>
            </a:fld>
            <a:endParaRPr lang="it-IT"/>
          </a:p>
        </p:txBody>
      </p:sp>
    </p:spTree>
    <p:extLst>
      <p:ext uri="{BB962C8B-B14F-4D97-AF65-F5344CB8AC3E}">
        <p14:creationId xmlns:p14="http://schemas.microsoft.com/office/powerpoint/2010/main" val="42176675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a:t>Les critères pour établir le processus de triage doivent tenir compte de trois facteurs clés:</a:t>
            </a:r>
          </a:p>
          <a:p>
            <a:pPr marL="171450" indent="-171450">
              <a:buFont typeface="Wingdings" panose="05000000000000000000" pitchFamily="2" charset="2"/>
              <a:buChar char="§"/>
            </a:pPr>
            <a:r>
              <a:rPr lang="fr-FR"/>
              <a:t>La mission de l’institution ou de l’organisation concernée</a:t>
            </a:r>
          </a:p>
          <a:p>
            <a:pPr marL="171450" indent="-171450">
              <a:buFont typeface="Wingdings" panose="05000000000000000000" pitchFamily="2" charset="2"/>
              <a:buChar char="§"/>
            </a:pPr>
            <a:r>
              <a:rPr lang="fr-FR"/>
              <a:t>Les législations épidémiologiques régionales, nationales et internationales qui pourraient dicter la nature des menaces et maladies à surveiller et analyser</a:t>
            </a:r>
          </a:p>
          <a:p>
            <a:pPr marL="171450" indent="-171450">
              <a:buFont typeface="Wingdings" panose="05000000000000000000" pitchFamily="2" charset="2"/>
              <a:buChar char="§"/>
            </a:pPr>
            <a:r>
              <a:rPr lang="fr-FR"/>
              <a:t>D’autres critères juridiquement non contraignants, établis par une institution afin d’améliorer la sensibilité de vos activités de veille épidémiologique et renforcer la probabilité de détecter des événements suscitant l’intérêt.</a:t>
            </a:r>
          </a:p>
          <a:p>
            <a:endParaRPr lang="en-GB" dirty="0"/>
          </a:p>
          <a:p>
            <a:endParaRPr lang="en-GB" dirty="0"/>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4</a:t>
            </a:fld>
            <a:endParaRPr lang="it-IT"/>
          </a:p>
        </p:txBody>
      </p:sp>
    </p:spTree>
    <p:extLst>
      <p:ext uri="{BB962C8B-B14F-4D97-AF65-F5344CB8AC3E}">
        <p14:creationId xmlns:p14="http://schemas.microsoft.com/office/powerpoint/2010/main" val="35109308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53532" y="4694082"/>
            <a:ext cx="5439089" cy="4467384"/>
          </a:xfrm>
        </p:spPr>
        <p:txBody>
          <a:bodyPr/>
          <a:lstStyle/>
          <a:p>
            <a:r>
              <a:rPr lang="fr-FR"/>
              <a:t>Le champ d’action, les objectifs et la portée des activités de veille épidémiologique dépendent de la mission de l’institution impliquée. Au vu de leur mission, certaines institutions se concentreront sur des risques épidémiologiques spécifiques, p. ex. chimiques, contagieux, nucléaires, environnementaux, pour la santé humaine ou animale; d’autres s'intéresseront à l’ensemble des risques. </a:t>
            </a:r>
          </a:p>
          <a:p>
            <a:r>
              <a:rPr lang="fr-FR"/>
              <a:t>En général, les limites géographiques de votre juridiction et la population à surveiller dépendent également de la mission de votre institution.</a:t>
            </a:r>
          </a:p>
          <a:p>
            <a:endParaRPr lang="en-GB" dirty="0"/>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5</a:t>
            </a:fld>
            <a:endParaRPr lang="it-IT"/>
          </a:p>
        </p:txBody>
      </p:sp>
    </p:spTree>
    <p:extLst>
      <p:ext uri="{BB962C8B-B14F-4D97-AF65-F5344CB8AC3E}">
        <p14:creationId xmlns:p14="http://schemas.microsoft.com/office/powerpoint/2010/main" val="8800362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b="0" i="0" u="none">
                <a:solidFill>
                  <a:schemeClr val="tx1"/>
                </a:solidFill>
                <a:latin typeface="Arial" charset="0"/>
                <a:ea typeface="+mn-ea"/>
                <a:cs typeface="+mn-cs"/>
              </a:rPr>
              <a:t>Ici, pour donner un exemple de mission, nous avons donné un extrait de la réglementation fondatrice de l’ECDC où son cadre de travail est clairement décrit. </a:t>
            </a:r>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6</a:t>
            </a:fld>
            <a:endParaRPr lang="it-IT"/>
          </a:p>
        </p:txBody>
      </p:sp>
    </p:spTree>
    <p:extLst>
      <p:ext uri="{BB962C8B-B14F-4D97-AF65-F5344CB8AC3E}">
        <p14:creationId xmlns:p14="http://schemas.microsoft.com/office/powerpoint/2010/main" val="26592389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a:t>Outre la mission potentielle de l'institution, d’autres législations juridiquement contraignantes s’appliquent. Certaines sont internationales et d’autres nationales, voire régionales et ne concernent que certaines juridictions.</a:t>
            </a:r>
          </a:p>
          <a:p>
            <a:endParaRPr lang="en-GB" dirty="0"/>
          </a:p>
          <a:p>
            <a:r>
              <a:rPr lang="fr-FR"/>
              <a:t>Nous allons détailler les exigences établies par le Règlement épidémiologique international ainsi que la législation de l’UE relative aux menaces transfrontières graves sur la santé et nous allons donner des exemples d’exigences qui s’appliquent à la surveillance d’événements épidémiologiques à l’échelle régionale.</a:t>
            </a:r>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7</a:t>
            </a:fld>
            <a:endParaRPr lang="it-IT"/>
          </a:p>
        </p:txBody>
      </p:sp>
    </p:spTree>
    <p:extLst>
      <p:ext uri="{BB962C8B-B14F-4D97-AF65-F5344CB8AC3E}">
        <p14:creationId xmlns:p14="http://schemas.microsoft.com/office/powerpoint/2010/main" val="13457282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en-GB"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fr-FR" sz="1200" b="0" i="0">
                <a:solidFill>
                  <a:schemeClr val="tx1"/>
                </a:solidFill>
                <a:latin typeface="Arial" charset="0"/>
                <a:ea typeface="+mn-ea"/>
                <a:cs typeface="+mn-cs"/>
              </a:rPr>
              <a:t>Le Règlement épidémiologique international ou RSI (2005) est un accord entre 196 pays, dont les États membres de l’OMS, qui se sont engagés à œuvrer ensemble pour la sécurité épidémiologique mondiale.</a:t>
            </a:r>
          </a:p>
          <a:p>
            <a:endParaRPr lang="en-GB" dirty="0"/>
          </a:p>
          <a:p>
            <a:r>
              <a:rPr lang="fr-FR"/>
              <a:t>L’objet et la portée de ce Règlement consistent à prévenir la propagation internationale des maladies, à s’en protéger, à la maîtriser et à y réagir par une action de santé publique </a:t>
            </a:r>
            <a:r>
              <a:rPr lang="fr-FR" b="1"/>
              <a:t>proportionnée</a:t>
            </a:r>
            <a:r>
              <a:rPr lang="fr-FR"/>
              <a:t> et limitée aux risques qu’elle présente pour la santé publique, en évitant de créer des entraves inutiles au trafic et au commerce internationaux. </a:t>
            </a:r>
          </a:p>
          <a:p>
            <a:pPr>
              <a:defRPr/>
            </a:pPr>
            <a:endParaRPr lang="en-GB"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fr-FR" sz="1200"/>
              <a:t>Le RSI révisé définit l’urgence de santé publique de portée internationale (USPPI) comme un événement extraordinaire dont il est déterminé qu’il constitue un risque pour la santé publique dans d’autres États en
</a:t>
            </a:r>
            <a:br>
              <a:rPr lang="fr-FR" sz="1200"/>
            </a:br>
            <a:r>
              <a:rPr lang="fr-FR" sz="1200"/>
              <a:t>raison du risque de propagation internationale de maladies et qu’il peut requérir une action internationale coordonnée. </a:t>
            </a:r>
          </a:p>
        </p:txBody>
      </p:sp>
      <p:sp>
        <p:nvSpPr>
          <p:cNvPr id="4" name="Segnaposto numero diapositiva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FC31188-EB0F-41C4-A4E2-ADE25AA12F0C}" type="slidenum">
              <a:rPr kumimoji="0" lang="it-IT" sz="12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8</a:t>
            </a:fld>
            <a:endParaRPr kumimoji="0" lang="it-IT" sz="1200" b="0" i="0" u="none" strike="noStrike" kern="1200" cap="none" spc="0" normalizeH="0" baseline="0" noProof="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38412939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kern="1200" dirty="0">
              <a:solidFill>
                <a:schemeClr val="tx1"/>
              </a:solidFill>
              <a:latin typeface="Arial" charset="0"/>
              <a:ea typeface="+mn-ea"/>
              <a:cs typeface="+mn-cs"/>
            </a:endParaRPr>
          </a:p>
          <a:p>
            <a:r>
              <a:rPr lang="fr-FR" sz="1200">
                <a:solidFill>
                  <a:schemeClr val="tx1"/>
                </a:solidFill>
                <a:latin typeface="Arial" charset="0"/>
                <a:ea typeface="+mn-ea"/>
                <a:cs typeface="+mn-cs"/>
              </a:rPr>
              <a:t>Conformément à l’article 6 du règlement RSI (2005). Chaque État Partie évalue les événements qui surviennent sur son territoire au moyen de l’instrument de décision présenté à l’annexe 2. Chaque État Partie notifie à l’OMS, par les moyens de communication les plus efficaces dont il dispose, par l’intermédiaire du point focal national RSI et dans les 24 heures suivant l’évaluation des informations de santé publique, tout événement survenu sur son territoire pouvant constituer une urgence de santé publique de portée internationale au regard de l’instrument de décision, ainsi que toute mesure épidémiologique prise pour faire face à ces événements. </a:t>
            </a:r>
            <a:br>
              <a:rPr lang="fr-FR" sz="1200">
                <a:solidFill>
                  <a:schemeClr val="tx1"/>
                </a:solidFill>
                <a:latin typeface="Arial" charset="0"/>
                <a:ea typeface="+mn-ea"/>
                <a:cs typeface="+mn-cs"/>
              </a:rPr>
            </a:br>
            <a:endParaRPr lang="fr-FR" sz="1200">
              <a:solidFill>
                <a:schemeClr val="tx1"/>
              </a:solidFill>
              <a:latin typeface="Arial" charset="0"/>
              <a:ea typeface="+mn-ea"/>
              <a:cs typeface="+mn-cs"/>
            </a:endParaRPr>
          </a:p>
          <a:p>
            <a:r>
              <a:rPr lang="fr-FR" sz="1200">
                <a:solidFill>
                  <a:schemeClr val="tx1"/>
                </a:solidFill>
                <a:latin typeface="Arial" charset="0"/>
                <a:ea typeface="+mn-ea"/>
                <a:cs typeface="+mn-cs"/>
              </a:rPr>
              <a:t>Voici l’annexe 2 qui sert d’outil pour définir les événements pouvant constituer une urgence de santé publique de portée internationale au regard du RSI (2005).</a:t>
            </a:r>
          </a:p>
          <a:p>
            <a:endParaRPr lang="en-GB" sz="1200" kern="1200" dirty="0">
              <a:solidFill>
                <a:schemeClr val="tx1"/>
              </a:solidFill>
              <a:latin typeface="Arial" charset="0"/>
              <a:ea typeface="+mn-ea"/>
              <a:cs typeface="+mn-cs"/>
            </a:endParaRPr>
          </a:p>
          <a:p>
            <a:r>
              <a:rPr lang="fr-FR" sz="1200">
                <a:solidFill>
                  <a:schemeClr val="tx1"/>
                </a:solidFill>
                <a:latin typeface="Arial" charset="0"/>
                <a:ea typeface="+mn-ea"/>
                <a:cs typeface="+mn-cs"/>
              </a:rPr>
              <a:t>Les événements décrits dans le Règlement épidémiologique international sont à intégrer aux programmes de détection aux fins de la veille épidémiologique.</a:t>
            </a:r>
          </a:p>
          <a:p>
            <a:endParaRPr lang="en-GB" sz="1200" kern="1200" dirty="0">
              <a:solidFill>
                <a:schemeClr val="tx1"/>
              </a:solidFill>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9</a:t>
            </a:fld>
            <a:endParaRPr lang="it-IT"/>
          </a:p>
        </p:txBody>
      </p:sp>
    </p:spTree>
    <p:extLst>
      <p:ext uri="{BB962C8B-B14F-4D97-AF65-F5344CB8AC3E}">
        <p14:creationId xmlns:p14="http://schemas.microsoft.com/office/powerpoint/2010/main" val="9131897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11"/>
          <p:cNvSpPr>
            <a:spLocks noChangeArrowheads="1"/>
          </p:cNvSpPr>
          <p:nvPr userDrawn="1"/>
        </p:nvSpPr>
        <p:spPr bwMode="auto">
          <a:xfrm>
            <a:off x="0" y="0"/>
            <a:ext cx="7868483" cy="6673850"/>
          </a:xfrm>
          <a:prstGeom prst="rect">
            <a:avLst/>
          </a:prstGeom>
          <a:gradFill flip="none" rotWithShape="1">
            <a:gsLst>
              <a:gs pos="0">
                <a:schemeClr val="bg1"/>
              </a:gs>
              <a:gs pos="100000">
                <a:srgbClr val="DDDDDD"/>
              </a:gs>
            </a:gsLst>
            <a:path path="circle">
              <a:fillToRect l="100000" b="100000"/>
            </a:path>
            <a:tileRect t="-100000" r="-100000"/>
          </a:gradFill>
          <a:ln w="9525" algn="ctr">
            <a:noFill/>
            <a:miter lim="800000"/>
            <a:headEnd/>
            <a:tailEnd/>
          </a:ln>
          <a:effectLst/>
        </p:spPr>
        <p:txBody>
          <a:bodyPr wrap="none" lIns="82058" tIns="41029" rIns="82058" bIns="41029" anchor="ctr"/>
          <a:lstStyle/>
          <a:p>
            <a:pPr>
              <a:defRPr/>
            </a:pPr>
            <a:endParaRPr lang="it-IT"/>
          </a:p>
        </p:txBody>
      </p:sp>
      <p:sp>
        <p:nvSpPr>
          <p:cNvPr id="5" name="Rettangolo 4"/>
          <p:cNvSpPr/>
          <p:nvPr userDrawn="1"/>
        </p:nvSpPr>
        <p:spPr bwMode="auto">
          <a:xfrm>
            <a:off x="7868483" y="895350"/>
            <a:ext cx="2932867" cy="5962650"/>
          </a:xfrm>
          <a:prstGeom prst="rect">
            <a:avLst/>
          </a:prstGeom>
          <a:gradFill flip="none" rotWithShape="1">
            <a:gsLst>
              <a:gs pos="0">
                <a:srgbClr val="69AE23">
                  <a:alpha val="50000"/>
                </a:srgbClr>
              </a:gs>
              <a:gs pos="39999">
                <a:srgbClr val="69AE23"/>
              </a:gs>
            </a:gsLst>
            <a:lin ang="16200000" scaled="1"/>
            <a:tileRect/>
          </a:gradFill>
          <a:ln w="28575" cap="flat" cmpd="sng" algn="ctr">
            <a:noFill/>
            <a:prstDash val="solid"/>
            <a:round/>
            <a:headEnd type="none" w="med" len="med"/>
            <a:tailEnd type="none" w="med" len="med"/>
          </a:ln>
          <a:effectLst/>
        </p:spPr>
        <p:txBody>
          <a:bodyPr wrap="none" anchor="ctr"/>
          <a:lstStyle/>
          <a:p>
            <a:pPr>
              <a:defRPr/>
            </a:pPr>
            <a:endParaRPr lang="it-IT"/>
          </a:p>
        </p:txBody>
      </p:sp>
      <p:sp>
        <p:nvSpPr>
          <p:cNvPr id="5125" name="Rectangle 5"/>
          <p:cNvSpPr>
            <a:spLocks noGrp="1" noChangeArrowheads="1"/>
          </p:cNvSpPr>
          <p:nvPr>
            <p:ph type="ctrTitle" sz="quarter"/>
          </p:nvPr>
        </p:nvSpPr>
        <p:spPr bwMode="auto">
          <a:xfrm>
            <a:off x="255032" y="641351"/>
            <a:ext cx="7379048" cy="2157413"/>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lgn="l">
              <a:lnSpc>
                <a:spcPct val="100000"/>
              </a:lnSpc>
              <a:defRPr sz="3800" b="1">
                <a:solidFill>
                  <a:srgbClr val="69AE23"/>
                </a:solidFill>
              </a:defRPr>
            </a:lvl1pPr>
          </a:lstStyle>
          <a:p>
            <a:r>
              <a:rPr lang="en-US" dirty="0"/>
              <a:t>Click to edit Master title style</a:t>
            </a:r>
          </a:p>
        </p:txBody>
      </p:sp>
      <p:sp>
        <p:nvSpPr>
          <p:cNvPr id="5126" name="Rectangle 6"/>
          <p:cNvSpPr>
            <a:spLocks noGrp="1" noChangeArrowheads="1"/>
          </p:cNvSpPr>
          <p:nvPr>
            <p:ph type="subTitle" sz="quarter" idx="1"/>
          </p:nvPr>
        </p:nvSpPr>
        <p:spPr>
          <a:xfrm>
            <a:off x="271910" y="2890838"/>
            <a:ext cx="7362170" cy="1752600"/>
          </a:xfrm>
          <a:ln/>
        </p:spPr>
        <p:txBody>
          <a:bodyPr lIns="91440" tIns="45720" rIns="91440" bIns="45720"/>
          <a:lstStyle>
            <a:lvl1pPr marL="0" indent="0" algn="l">
              <a:buFont typeface="Wingdings" pitchFamily="2" charset="2"/>
              <a:buNone/>
              <a:tabLst/>
              <a:defRPr sz="2400" b="0"/>
            </a:lvl1pPr>
          </a:lstStyle>
          <a:p>
            <a:r>
              <a:rPr lang="en-US" dirty="0"/>
              <a:t>Click to edit Master subtitle style</a:t>
            </a:r>
          </a:p>
        </p:txBody>
      </p:sp>
    </p:spTree>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Content and Text">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Layout personalizzato">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
        <p:nvSpPr>
          <p:cNvPr id="3" name="Segnaposto data 2"/>
          <p:cNvSpPr>
            <a:spLocks noGrp="1"/>
          </p:cNvSpPr>
          <p:nvPr>
            <p:ph type="dt" sz="half" idx="10"/>
          </p:nvPr>
        </p:nvSpPr>
        <p:spPr>
          <a:xfrm>
            <a:off x="539750" y="6356350"/>
            <a:ext cx="2520950" cy="365125"/>
          </a:xfrm>
          <a:prstGeom prst="rect">
            <a:avLst/>
          </a:prstGeom>
        </p:spPr>
        <p:txBody>
          <a:bodyPr/>
          <a:lstStyle>
            <a:lvl1pPr>
              <a:defRPr/>
            </a:lvl1pPr>
          </a:lstStyle>
          <a:p>
            <a:pPr>
              <a:defRPr/>
            </a:pPr>
            <a:fld id="{3E926DAD-BF23-4A76-9CCD-78B2FA872147}" type="datetimeFigureOut">
              <a:rPr lang="it-IT"/>
              <a:pPr>
                <a:defRPr/>
              </a:pPr>
              <a:t>23/03/2021</a:t>
            </a:fld>
            <a:endParaRPr lang="it-IT"/>
          </a:p>
        </p:txBody>
      </p:sp>
      <p:sp>
        <p:nvSpPr>
          <p:cNvPr id="4" name="Segnaposto piè di pagina 3"/>
          <p:cNvSpPr>
            <a:spLocks noGrp="1"/>
          </p:cNvSpPr>
          <p:nvPr>
            <p:ph type="ftr" sz="quarter" idx="11"/>
          </p:nvPr>
        </p:nvSpPr>
        <p:spPr>
          <a:xfrm>
            <a:off x="3690938" y="6356350"/>
            <a:ext cx="3419475" cy="365125"/>
          </a:xfrm>
          <a:prstGeom prst="rect">
            <a:avLst/>
          </a:prstGeom>
        </p:spPr>
        <p:txBody>
          <a:bodyPr/>
          <a:lstStyle>
            <a:lvl1pPr>
              <a:defRPr/>
            </a:lvl1pPr>
          </a:lstStyle>
          <a:p>
            <a:pPr>
              <a:defRPr/>
            </a:pPr>
            <a:endParaRPr lang="it-IT"/>
          </a:p>
        </p:txBody>
      </p:sp>
      <p:sp>
        <p:nvSpPr>
          <p:cNvPr id="5" name="Segnaposto numero diapositiva 4"/>
          <p:cNvSpPr>
            <a:spLocks noGrp="1"/>
          </p:cNvSpPr>
          <p:nvPr>
            <p:ph type="sldNum" sz="quarter" idx="12"/>
          </p:nvPr>
        </p:nvSpPr>
        <p:spPr>
          <a:xfrm>
            <a:off x="7740650" y="6356350"/>
            <a:ext cx="2520950" cy="365125"/>
          </a:xfrm>
          <a:prstGeom prst="rect">
            <a:avLst/>
          </a:prstGeom>
        </p:spPr>
        <p:txBody>
          <a:bodyPr/>
          <a:lstStyle>
            <a:lvl1pPr>
              <a:defRPr/>
            </a:lvl1pPr>
          </a:lstStyle>
          <a:p>
            <a:pPr>
              <a:defRPr/>
            </a:pPr>
            <a:fld id="{91C0B14F-DCF9-47AF-A7C1-9E6814DB6D6F}" type="slidenum">
              <a:rPr lang="it-IT"/>
              <a:pPr>
                <a:defRPr/>
              </a:pPr>
              <a:t>‹#›</a:t>
            </a:fld>
            <a:endParaRPr lang="it-IT"/>
          </a:p>
        </p:txBody>
      </p:sp>
    </p:spTree>
  </p:cSld>
  <p:clrMapOvr>
    <a:masterClrMapping/>
  </p:clrMapOvr>
  <p:transition>
    <p:wipe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9469016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53195" y="1556272"/>
            <a:ext cx="9721215" cy="936625"/>
          </a:xfrm>
        </p:spPr>
        <p:txBody>
          <a:bodyPr/>
          <a:lstStyle>
            <a:lvl1pPr>
              <a:defRPr>
                <a:latin typeface="Verdana" pitchFamily="34" charset="0"/>
                <a:ea typeface="Verdana" pitchFamily="34" charset="0"/>
                <a:cs typeface="Verdana" pitchFamily="34" charset="0"/>
              </a:defRPr>
            </a:lvl1pPr>
          </a:lstStyle>
          <a:p>
            <a:r>
              <a:rPr lang="en-US" dirty="0"/>
              <a:t>Click to edit Master title style</a:t>
            </a:r>
            <a:endParaRPr lang="en-GB" dirty="0"/>
          </a:p>
        </p:txBody>
      </p:sp>
      <p:sp>
        <p:nvSpPr>
          <p:cNvPr id="11" name="Content Placeholder 2"/>
          <p:cNvSpPr>
            <a:spLocks noGrp="1"/>
          </p:cNvSpPr>
          <p:nvPr>
            <p:ph idx="1"/>
          </p:nvPr>
        </p:nvSpPr>
        <p:spPr>
          <a:xfrm>
            <a:off x="540068" y="2636912"/>
            <a:ext cx="9721215" cy="3384476"/>
          </a:xfrm>
        </p:spPr>
        <p:txBody>
          <a:bodyPr/>
          <a:lstStyle>
            <a:lvl1pPr marL="0" indent="-342900">
              <a:buClr>
                <a:srgbClr val="0F5494"/>
              </a:buClr>
              <a:buSzPct val="120000"/>
              <a:buFont typeface="Arial" pitchFamily="34" charset="0"/>
              <a:buChar char="•"/>
              <a:defRPr>
                <a:latin typeface="Verdana" pitchFamily="34" charset="0"/>
                <a:ea typeface="Verdana" pitchFamily="34" charset="0"/>
                <a:cs typeface="Verdana" pitchFamily="34" charset="0"/>
              </a:defRPr>
            </a:lvl1pPr>
            <a:lvl2pPr>
              <a:buClr>
                <a:srgbClr val="AFC551"/>
              </a:buClr>
              <a:defRPr>
                <a:latin typeface="Verdana" pitchFamily="34" charset="0"/>
                <a:ea typeface="Verdana" pitchFamily="34" charset="0"/>
                <a:cs typeface="Verdana" pitchFamily="34" charset="0"/>
              </a:defRPr>
            </a:lvl2pPr>
            <a:lvl3pPr>
              <a:buFontTx/>
              <a:buChar char="-"/>
              <a:defRPr>
                <a:latin typeface="Verdana" pitchFamily="34" charset="0"/>
                <a:ea typeface="Verdana" pitchFamily="34" charset="0"/>
                <a:cs typeface="Verdana" pitchFamily="34" charset="0"/>
              </a:defRPr>
            </a:lvl3pPr>
          </a:lstStyle>
          <a:p>
            <a:pPr lvl="0"/>
            <a:r>
              <a:rPr lang="en-US" dirty="0"/>
              <a:t>Click to edit Master text styles</a:t>
            </a:r>
          </a:p>
          <a:p>
            <a:pPr lvl="1"/>
            <a:r>
              <a:rPr lang="en-US" dirty="0"/>
              <a:t>Second level</a:t>
            </a:r>
          </a:p>
          <a:p>
            <a:pPr lvl="2"/>
            <a:r>
              <a:rPr lang="en-US" dirty="0"/>
              <a:t>Third level</a:t>
            </a:r>
          </a:p>
          <a:p>
            <a:pPr lvl="2"/>
            <a:endParaRPr lang="en-US" dirty="0"/>
          </a:p>
        </p:txBody>
      </p:sp>
      <p:sp>
        <p:nvSpPr>
          <p:cNvPr id="4" name="Rectangle 4"/>
          <p:cNvSpPr>
            <a:spLocks noGrp="1" noChangeArrowheads="1"/>
          </p:cNvSpPr>
          <p:nvPr>
            <p:ph type="dt" sz="half" idx="10"/>
          </p:nvPr>
        </p:nvSpPr>
        <p:spPr/>
        <p:txBody>
          <a:bodyPr/>
          <a:lstStyle>
            <a:lvl1pPr defTabSz="914400" fontAlgn="base">
              <a:spcBef>
                <a:spcPct val="0"/>
              </a:spcBef>
              <a:spcAft>
                <a:spcPct val="0"/>
              </a:spcAft>
              <a:defRPr>
                <a:solidFill>
                  <a:prstClr val="black"/>
                </a:solidFill>
                <a:latin typeface="Verdana" pitchFamily="34" charset="0"/>
              </a:defRPr>
            </a:lvl1pPr>
          </a:lstStyle>
          <a:p>
            <a:pPr>
              <a:defRPr/>
            </a:pPr>
            <a:endParaRPr lang="en-GB"/>
          </a:p>
        </p:txBody>
      </p:sp>
      <p:sp>
        <p:nvSpPr>
          <p:cNvPr id="5" name="Rectangle 6"/>
          <p:cNvSpPr>
            <a:spLocks noGrp="1" noChangeArrowheads="1"/>
          </p:cNvSpPr>
          <p:nvPr>
            <p:ph type="sldNum" sz="quarter" idx="11"/>
          </p:nvPr>
        </p:nvSpPr>
        <p:spPr>
          <a:xfrm>
            <a:off x="7740968" y="6092825"/>
            <a:ext cx="2520315" cy="476250"/>
          </a:xfrm>
        </p:spPr>
        <p:txBody>
          <a:bodyPr/>
          <a:lstStyle>
            <a:lvl1pPr>
              <a:defRPr>
                <a:latin typeface="Verdana" panose="020B0604030504040204" pitchFamily="34" charset="0"/>
              </a:defRPr>
            </a:lvl1pPr>
          </a:lstStyle>
          <a:p>
            <a:pPr>
              <a:defRPr/>
            </a:pPr>
            <a:fld id="{45E3BAE9-D2AA-47CD-9FF0-AC8CE73D2A4F}" type="slidenum">
              <a:rPr lang="en-GB" altLang="en-US"/>
              <a:pPr>
                <a:defRPr/>
              </a:pPr>
              <a:t>‹#›</a:t>
            </a:fld>
            <a:endParaRPr lang="en-GB" altLang="en-US"/>
          </a:p>
        </p:txBody>
      </p:sp>
    </p:spTree>
    <p:extLst>
      <p:ext uri="{BB962C8B-B14F-4D97-AF65-F5344CB8AC3E}">
        <p14:creationId xmlns:p14="http://schemas.microsoft.com/office/powerpoint/2010/main" val="39391125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53195" y="1556272"/>
            <a:ext cx="9721215" cy="936625"/>
          </a:xfrm>
        </p:spPr>
        <p:txBody>
          <a:bodyPr/>
          <a:lstStyle>
            <a:lvl1pPr>
              <a:defRPr>
                <a:latin typeface="Verdana" pitchFamily="34" charset="0"/>
                <a:ea typeface="Verdana" pitchFamily="34" charset="0"/>
                <a:cs typeface="Verdana" pitchFamily="34" charset="0"/>
              </a:defRPr>
            </a:lvl1pPr>
          </a:lstStyle>
          <a:p>
            <a:r>
              <a:rPr lang="en-US" dirty="0"/>
              <a:t>Click to edit Master title style</a:t>
            </a:r>
            <a:endParaRPr lang="en-GB" dirty="0"/>
          </a:p>
        </p:txBody>
      </p:sp>
      <p:sp>
        <p:nvSpPr>
          <p:cNvPr id="11" name="Content Placeholder 2"/>
          <p:cNvSpPr>
            <a:spLocks noGrp="1"/>
          </p:cNvSpPr>
          <p:nvPr>
            <p:ph idx="1"/>
          </p:nvPr>
        </p:nvSpPr>
        <p:spPr>
          <a:xfrm>
            <a:off x="540068" y="2636912"/>
            <a:ext cx="9721215" cy="3384476"/>
          </a:xfrm>
        </p:spPr>
        <p:txBody>
          <a:bodyPr/>
          <a:lstStyle>
            <a:lvl1pPr marL="0" indent="-342900">
              <a:buClr>
                <a:srgbClr val="0F5494"/>
              </a:buClr>
              <a:buSzPct val="120000"/>
              <a:buFont typeface="Arial" pitchFamily="34" charset="0"/>
              <a:buChar char="•"/>
              <a:defRPr>
                <a:latin typeface="Verdana" pitchFamily="34" charset="0"/>
                <a:ea typeface="Verdana" pitchFamily="34" charset="0"/>
                <a:cs typeface="Verdana" pitchFamily="34" charset="0"/>
              </a:defRPr>
            </a:lvl1pPr>
            <a:lvl2pPr>
              <a:buClr>
                <a:srgbClr val="AFC551"/>
              </a:buClr>
              <a:defRPr>
                <a:latin typeface="Verdana" pitchFamily="34" charset="0"/>
                <a:ea typeface="Verdana" pitchFamily="34" charset="0"/>
                <a:cs typeface="Verdana" pitchFamily="34" charset="0"/>
              </a:defRPr>
            </a:lvl2pPr>
            <a:lvl3pPr>
              <a:buFontTx/>
              <a:buChar char="-"/>
              <a:defRPr>
                <a:latin typeface="Verdana" pitchFamily="34" charset="0"/>
                <a:ea typeface="Verdana" pitchFamily="34" charset="0"/>
                <a:cs typeface="Verdana" pitchFamily="34" charset="0"/>
              </a:defRPr>
            </a:lvl3pPr>
          </a:lstStyle>
          <a:p>
            <a:pPr lvl="0"/>
            <a:r>
              <a:rPr lang="en-US" dirty="0"/>
              <a:t>Click to edit Master text styles</a:t>
            </a:r>
          </a:p>
          <a:p>
            <a:pPr lvl="1"/>
            <a:r>
              <a:rPr lang="en-US" dirty="0"/>
              <a:t>Second level</a:t>
            </a:r>
          </a:p>
          <a:p>
            <a:pPr lvl="2"/>
            <a:r>
              <a:rPr lang="en-US" dirty="0"/>
              <a:t>Third level</a:t>
            </a:r>
          </a:p>
          <a:p>
            <a:pPr lvl="2"/>
            <a:endParaRPr lang="en-US" dirty="0"/>
          </a:p>
        </p:txBody>
      </p:sp>
      <p:sp>
        <p:nvSpPr>
          <p:cNvPr id="4" name="Rectangle 4"/>
          <p:cNvSpPr>
            <a:spLocks noGrp="1" noChangeArrowheads="1"/>
          </p:cNvSpPr>
          <p:nvPr>
            <p:ph type="dt" sz="half" idx="10"/>
          </p:nvPr>
        </p:nvSpPr>
        <p:spPr/>
        <p:txBody>
          <a:bodyPr/>
          <a:lstStyle>
            <a:lvl1pPr defTabSz="914400" fontAlgn="base">
              <a:spcBef>
                <a:spcPct val="0"/>
              </a:spcBef>
              <a:spcAft>
                <a:spcPct val="0"/>
              </a:spcAft>
              <a:defRPr>
                <a:solidFill>
                  <a:prstClr val="black"/>
                </a:solidFill>
                <a:latin typeface="Verdana" pitchFamily="34" charset="0"/>
              </a:defRPr>
            </a:lvl1pPr>
          </a:lstStyle>
          <a:p>
            <a:pPr>
              <a:defRPr/>
            </a:pPr>
            <a:endParaRPr lang="en-GB"/>
          </a:p>
        </p:txBody>
      </p:sp>
      <p:sp>
        <p:nvSpPr>
          <p:cNvPr id="5" name="Rectangle 6"/>
          <p:cNvSpPr>
            <a:spLocks noGrp="1" noChangeArrowheads="1"/>
          </p:cNvSpPr>
          <p:nvPr>
            <p:ph type="sldNum" sz="quarter" idx="11"/>
          </p:nvPr>
        </p:nvSpPr>
        <p:spPr>
          <a:xfrm>
            <a:off x="7740968" y="6092825"/>
            <a:ext cx="2520315" cy="476250"/>
          </a:xfrm>
        </p:spPr>
        <p:txBody>
          <a:bodyPr/>
          <a:lstStyle>
            <a:lvl1pPr>
              <a:defRPr>
                <a:latin typeface="Verdana" panose="020B0604030504040204" pitchFamily="34" charset="0"/>
              </a:defRPr>
            </a:lvl1pPr>
          </a:lstStyle>
          <a:p>
            <a:pPr>
              <a:defRPr/>
            </a:pPr>
            <a:fld id="{45E3BAE9-D2AA-47CD-9FF0-AC8CE73D2A4F}" type="slidenum">
              <a:rPr lang="en-GB" altLang="en-US"/>
              <a:pPr>
                <a:defRPr/>
              </a:pPr>
              <a:t>‹#›</a:t>
            </a:fld>
            <a:endParaRPr lang="en-GB" altLang="en-US"/>
          </a:p>
        </p:txBody>
      </p:sp>
    </p:spTree>
    <p:extLst>
      <p:ext uri="{BB962C8B-B14F-4D97-AF65-F5344CB8AC3E}">
        <p14:creationId xmlns:p14="http://schemas.microsoft.com/office/powerpoint/2010/main" val="258577590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53195" y="1556272"/>
            <a:ext cx="9721215" cy="936625"/>
          </a:xfrm>
        </p:spPr>
        <p:txBody>
          <a:bodyPr/>
          <a:lstStyle>
            <a:lvl1pPr>
              <a:defRPr>
                <a:latin typeface="Verdana" pitchFamily="34" charset="0"/>
                <a:ea typeface="Verdana" pitchFamily="34" charset="0"/>
                <a:cs typeface="Verdana" pitchFamily="34" charset="0"/>
              </a:defRPr>
            </a:lvl1pPr>
          </a:lstStyle>
          <a:p>
            <a:r>
              <a:rPr lang="en-US" dirty="0"/>
              <a:t>Click to edit Master title style</a:t>
            </a:r>
            <a:endParaRPr lang="en-GB" dirty="0"/>
          </a:p>
        </p:txBody>
      </p:sp>
      <p:sp>
        <p:nvSpPr>
          <p:cNvPr id="11" name="Content Placeholder 2"/>
          <p:cNvSpPr>
            <a:spLocks noGrp="1"/>
          </p:cNvSpPr>
          <p:nvPr>
            <p:ph idx="1"/>
          </p:nvPr>
        </p:nvSpPr>
        <p:spPr>
          <a:xfrm>
            <a:off x="540068" y="2636912"/>
            <a:ext cx="9721215" cy="3384476"/>
          </a:xfrm>
        </p:spPr>
        <p:txBody>
          <a:bodyPr/>
          <a:lstStyle>
            <a:lvl1pPr marL="0" indent="-342900">
              <a:buClr>
                <a:srgbClr val="0F5494"/>
              </a:buClr>
              <a:buSzPct val="120000"/>
              <a:buFont typeface="Arial" pitchFamily="34" charset="0"/>
              <a:buChar char="•"/>
              <a:defRPr>
                <a:latin typeface="Verdana" pitchFamily="34" charset="0"/>
                <a:ea typeface="Verdana" pitchFamily="34" charset="0"/>
                <a:cs typeface="Verdana" pitchFamily="34" charset="0"/>
              </a:defRPr>
            </a:lvl1pPr>
            <a:lvl2pPr>
              <a:buClr>
                <a:srgbClr val="AFC551"/>
              </a:buClr>
              <a:defRPr>
                <a:latin typeface="Verdana" pitchFamily="34" charset="0"/>
                <a:ea typeface="Verdana" pitchFamily="34" charset="0"/>
                <a:cs typeface="Verdana" pitchFamily="34" charset="0"/>
              </a:defRPr>
            </a:lvl2pPr>
            <a:lvl3pPr>
              <a:buFontTx/>
              <a:buChar char="-"/>
              <a:defRPr>
                <a:latin typeface="Verdana" pitchFamily="34" charset="0"/>
                <a:ea typeface="Verdana" pitchFamily="34" charset="0"/>
                <a:cs typeface="Verdana" pitchFamily="34" charset="0"/>
              </a:defRPr>
            </a:lvl3pPr>
          </a:lstStyle>
          <a:p>
            <a:pPr lvl="0"/>
            <a:r>
              <a:rPr lang="en-US" dirty="0"/>
              <a:t>Click to edit Master text styles</a:t>
            </a:r>
          </a:p>
          <a:p>
            <a:pPr lvl="1"/>
            <a:r>
              <a:rPr lang="en-US" dirty="0"/>
              <a:t>Second level</a:t>
            </a:r>
          </a:p>
          <a:p>
            <a:pPr lvl="2"/>
            <a:r>
              <a:rPr lang="en-US" dirty="0"/>
              <a:t>Third level</a:t>
            </a:r>
          </a:p>
          <a:p>
            <a:pPr lvl="2"/>
            <a:endParaRPr lang="en-US" dirty="0"/>
          </a:p>
        </p:txBody>
      </p:sp>
      <p:sp>
        <p:nvSpPr>
          <p:cNvPr id="4" name="Rectangle 4"/>
          <p:cNvSpPr>
            <a:spLocks noGrp="1" noChangeArrowheads="1"/>
          </p:cNvSpPr>
          <p:nvPr>
            <p:ph type="dt" sz="half" idx="10"/>
          </p:nvPr>
        </p:nvSpPr>
        <p:spPr/>
        <p:txBody>
          <a:bodyPr/>
          <a:lstStyle>
            <a:lvl1pPr defTabSz="914400" fontAlgn="base">
              <a:spcBef>
                <a:spcPct val="0"/>
              </a:spcBef>
              <a:spcAft>
                <a:spcPct val="0"/>
              </a:spcAft>
              <a:defRPr>
                <a:solidFill>
                  <a:prstClr val="black"/>
                </a:solidFill>
                <a:latin typeface="Verdana" pitchFamily="34" charset="0"/>
              </a:defRPr>
            </a:lvl1pPr>
          </a:lstStyle>
          <a:p>
            <a:pPr>
              <a:defRPr/>
            </a:pPr>
            <a:endParaRPr lang="en-GB"/>
          </a:p>
        </p:txBody>
      </p:sp>
      <p:sp>
        <p:nvSpPr>
          <p:cNvPr id="5" name="Rectangle 6"/>
          <p:cNvSpPr>
            <a:spLocks noGrp="1" noChangeArrowheads="1"/>
          </p:cNvSpPr>
          <p:nvPr>
            <p:ph type="sldNum" sz="quarter" idx="11"/>
          </p:nvPr>
        </p:nvSpPr>
        <p:spPr>
          <a:xfrm>
            <a:off x="7740968" y="6092825"/>
            <a:ext cx="2520315" cy="476250"/>
          </a:xfrm>
        </p:spPr>
        <p:txBody>
          <a:bodyPr/>
          <a:lstStyle>
            <a:lvl1pPr>
              <a:defRPr>
                <a:latin typeface="Verdana" panose="020B0604030504040204" pitchFamily="34" charset="0"/>
              </a:defRPr>
            </a:lvl1pPr>
          </a:lstStyle>
          <a:p>
            <a:pPr>
              <a:defRPr/>
            </a:pPr>
            <a:fld id="{45E3BAE9-D2AA-47CD-9FF0-AC8CE73D2A4F}" type="slidenum">
              <a:rPr lang="en-GB" altLang="en-US"/>
              <a:pPr>
                <a:defRPr/>
              </a:pPr>
              <a:t>‹#›</a:t>
            </a:fld>
            <a:endParaRPr lang="en-GB" altLang="en-US"/>
          </a:p>
        </p:txBody>
      </p:sp>
    </p:spTree>
    <p:extLst>
      <p:ext uri="{BB962C8B-B14F-4D97-AF65-F5344CB8AC3E}">
        <p14:creationId xmlns:p14="http://schemas.microsoft.com/office/powerpoint/2010/main" val="381515220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50169" y="1122363"/>
            <a:ext cx="8101013" cy="2387600"/>
          </a:xfrm>
        </p:spPr>
        <p:txBody>
          <a:bodyPr anchor="b"/>
          <a:lstStyle>
            <a:lvl1pPr algn="ctr">
              <a:defRPr sz="5315"/>
            </a:lvl1pPr>
          </a:lstStyle>
          <a:p>
            <a:r>
              <a:rPr lang="en-US"/>
              <a:t>Click to edit Master title style</a:t>
            </a:r>
            <a:endParaRPr lang="en-GB"/>
          </a:p>
        </p:txBody>
      </p:sp>
      <p:sp>
        <p:nvSpPr>
          <p:cNvPr id="3" name="Subtitle 2"/>
          <p:cNvSpPr>
            <a:spLocks noGrp="1"/>
          </p:cNvSpPr>
          <p:nvPr>
            <p:ph type="subTitle" idx="1"/>
          </p:nvPr>
        </p:nvSpPr>
        <p:spPr>
          <a:xfrm>
            <a:off x="1350169" y="3602038"/>
            <a:ext cx="8101013" cy="1655762"/>
          </a:xfrm>
        </p:spPr>
        <p:txBody>
          <a:bodyPr/>
          <a:lstStyle>
            <a:lvl1pPr marL="0" indent="0" algn="ctr">
              <a:buNone/>
              <a:defRPr sz="2126"/>
            </a:lvl1pPr>
            <a:lvl2pPr marL="405033" indent="0" algn="ctr">
              <a:buNone/>
              <a:defRPr sz="1772"/>
            </a:lvl2pPr>
            <a:lvl3pPr marL="810067" indent="0" algn="ctr">
              <a:buNone/>
              <a:defRPr sz="1595"/>
            </a:lvl3pPr>
            <a:lvl4pPr marL="1215100" indent="0" algn="ctr">
              <a:buNone/>
              <a:defRPr sz="1417"/>
            </a:lvl4pPr>
            <a:lvl5pPr marL="1620134" indent="0" algn="ctr">
              <a:buNone/>
              <a:defRPr sz="1417"/>
            </a:lvl5pPr>
            <a:lvl6pPr marL="2025167" indent="0" algn="ctr">
              <a:buNone/>
              <a:defRPr sz="1417"/>
            </a:lvl6pPr>
            <a:lvl7pPr marL="2430201" indent="0" algn="ctr">
              <a:buNone/>
              <a:defRPr sz="1417"/>
            </a:lvl7pPr>
            <a:lvl8pPr marL="2835234" indent="0" algn="ctr">
              <a:buNone/>
              <a:defRPr sz="1417"/>
            </a:lvl8pPr>
            <a:lvl9pPr marL="3240268" indent="0" algn="ctr">
              <a:buNone/>
              <a:defRPr sz="1417"/>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8F4B1350-780F-4619-AB99-2CF6C85D6FA3}" type="datetimeFigureOut">
              <a:rPr lang="en-GB" smtClean="0"/>
              <a:t>23/03/2021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733AED6-8E1A-427A-AC3B-E4E17E0A8B21}" type="slidenum">
              <a:rPr lang="en-GB" smtClean="0"/>
              <a:t>‹#›</a:t>
            </a:fld>
            <a:endParaRPr lang="en-GB"/>
          </a:p>
        </p:txBody>
      </p:sp>
    </p:spTree>
    <p:extLst>
      <p:ext uri="{BB962C8B-B14F-4D97-AF65-F5344CB8AC3E}">
        <p14:creationId xmlns:p14="http://schemas.microsoft.com/office/powerpoint/2010/main" val="145046367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F4B1350-780F-4619-AB99-2CF6C85D6FA3}" type="datetimeFigureOut">
              <a:rPr lang="en-GB" smtClean="0"/>
              <a:t>23/03/2021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733AED6-8E1A-427A-AC3B-E4E17E0A8B21}" type="slidenum">
              <a:rPr lang="en-GB" smtClean="0"/>
              <a:t>‹#›</a:t>
            </a:fld>
            <a:endParaRPr lang="en-GB"/>
          </a:p>
        </p:txBody>
      </p:sp>
    </p:spTree>
    <p:extLst>
      <p:ext uri="{BB962C8B-B14F-4D97-AF65-F5344CB8AC3E}">
        <p14:creationId xmlns:p14="http://schemas.microsoft.com/office/powerpoint/2010/main" val="12879402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cxnSp>
        <p:nvCxnSpPr>
          <p:cNvPr id="4"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
        <p:nvSpPr>
          <p:cNvPr id="3" name="Content Placeholder 2"/>
          <p:cNvSpPr>
            <a:spLocks noGrp="1"/>
          </p:cNvSpPr>
          <p:nvPr>
            <p:ph idx="1"/>
          </p:nvPr>
        </p:nvSpPr>
        <p:spPr>
          <a:xfrm>
            <a:off x="330041" y="1295400"/>
            <a:ext cx="10113140" cy="46307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it-IT" dirty="0"/>
          </a:p>
        </p:txBody>
      </p:sp>
    </p:spTree>
  </p:cSld>
  <p:clrMapOvr>
    <a:masterClrMapping/>
  </p:clrMapOvr>
  <p:transition>
    <p:wipe dir="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36967" y="1709739"/>
            <a:ext cx="9316164" cy="2852737"/>
          </a:xfrm>
        </p:spPr>
        <p:txBody>
          <a:bodyPr anchor="b"/>
          <a:lstStyle>
            <a:lvl1pPr>
              <a:defRPr sz="5315"/>
            </a:lvl1pPr>
          </a:lstStyle>
          <a:p>
            <a:r>
              <a:rPr lang="en-US"/>
              <a:t>Click to edit Master title style</a:t>
            </a:r>
            <a:endParaRPr lang="en-GB"/>
          </a:p>
        </p:txBody>
      </p:sp>
      <p:sp>
        <p:nvSpPr>
          <p:cNvPr id="3" name="Text Placeholder 2"/>
          <p:cNvSpPr>
            <a:spLocks noGrp="1"/>
          </p:cNvSpPr>
          <p:nvPr>
            <p:ph type="body" idx="1"/>
          </p:nvPr>
        </p:nvSpPr>
        <p:spPr>
          <a:xfrm>
            <a:off x="736967" y="4589464"/>
            <a:ext cx="9316164" cy="1500187"/>
          </a:xfrm>
        </p:spPr>
        <p:txBody>
          <a:bodyPr/>
          <a:lstStyle>
            <a:lvl1pPr marL="0" indent="0">
              <a:buNone/>
              <a:defRPr sz="2126">
                <a:solidFill>
                  <a:schemeClr val="tx1">
                    <a:tint val="75000"/>
                  </a:schemeClr>
                </a:solidFill>
              </a:defRPr>
            </a:lvl1pPr>
            <a:lvl2pPr marL="405033" indent="0">
              <a:buNone/>
              <a:defRPr sz="1772">
                <a:solidFill>
                  <a:schemeClr val="tx1">
                    <a:tint val="75000"/>
                  </a:schemeClr>
                </a:solidFill>
              </a:defRPr>
            </a:lvl2pPr>
            <a:lvl3pPr marL="810067" indent="0">
              <a:buNone/>
              <a:defRPr sz="1595">
                <a:solidFill>
                  <a:schemeClr val="tx1">
                    <a:tint val="75000"/>
                  </a:schemeClr>
                </a:solidFill>
              </a:defRPr>
            </a:lvl3pPr>
            <a:lvl4pPr marL="1215100" indent="0">
              <a:buNone/>
              <a:defRPr sz="1417">
                <a:solidFill>
                  <a:schemeClr val="tx1">
                    <a:tint val="75000"/>
                  </a:schemeClr>
                </a:solidFill>
              </a:defRPr>
            </a:lvl4pPr>
            <a:lvl5pPr marL="1620134" indent="0">
              <a:buNone/>
              <a:defRPr sz="1417">
                <a:solidFill>
                  <a:schemeClr val="tx1">
                    <a:tint val="75000"/>
                  </a:schemeClr>
                </a:solidFill>
              </a:defRPr>
            </a:lvl5pPr>
            <a:lvl6pPr marL="2025167" indent="0">
              <a:buNone/>
              <a:defRPr sz="1417">
                <a:solidFill>
                  <a:schemeClr val="tx1">
                    <a:tint val="75000"/>
                  </a:schemeClr>
                </a:solidFill>
              </a:defRPr>
            </a:lvl6pPr>
            <a:lvl7pPr marL="2430201" indent="0">
              <a:buNone/>
              <a:defRPr sz="1417">
                <a:solidFill>
                  <a:schemeClr val="tx1">
                    <a:tint val="75000"/>
                  </a:schemeClr>
                </a:solidFill>
              </a:defRPr>
            </a:lvl7pPr>
            <a:lvl8pPr marL="2835234" indent="0">
              <a:buNone/>
              <a:defRPr sz="1417">
                <a:solidFill>
                  <a:schemeClr val="tx1">
                    <a:tint val="75000"/>
                  </a:schemeClr>
                </a:solidFill>
              </a:defRPr>
            </a:lvl8pPr>
            <a:lvl9pPr marL="3240268" indent="0">
              <a:buNone/>
              <a:defRPr sz="1417">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F4B1350-780F-4619-AB99-2CF6C85D6FA3}" type="datetimeFigureOut">
              <a:rPr lang="en-GB" smtClean="0"/>
              <a:t>23/03/2021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733AED6-8E1A-427A-AC3B-E4E17E0A8B21}" type="slidenum">
              <a:rPr lang="en-GB" smtClean="0"/>
              <a:t>‹#›</a:t>
            </a:fld>
            <a:endParaRPr lang="en-GB"/>
          </a:p>
        </p:txBody>
      </p:sp>
    </p:spTree>
    <p:extLst>
      <p:ext uri="{BB962C8B-B14F-4D97-AF65-F5344CB8AC3E}">
        <p14:creationId xmlns:p14="http://schemas.microsoft.com/office/powerpoint/2010/main" val="122053018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742593" y="1825625"/>
            <a:ext cx="4590574"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5468183" y="1825625"/>
            <a:ext cx="4590574"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8F4B1350-780F-4619-AB99-2CF6C85D6FA3}" type="datetimeFigureOut">
              <a:rPr lang="en-GB" smtClean="0"/>
              <a:t>23/03/2021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733AED6-8E1A-427A-AC3B-E4E17E0A8B21}" type="slidenum">
              <a:rPr lang="en-GB" smtClean="0"/>
              <a:t>‹#›</a:t>
            </a:fld>
            <a:endParaRPr lang="en-GB"/>
          </a:p>
        </p:txBody>
      </p:sp>
    </p:spTree>
    <p:extLst>
      <p:ext uri="{BB962C8B-B14F-4D97-AF65-F5344CB8AC3E}">
        <p14:creationId xmlns:p14="http://schemas.microsoft.com/office/powerpoint/2010/main" val="161163733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44000" y="365126"/>
            <a:ext cx="9316164"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744000" y="1681163"/>
            <a:ext cx="4569477" cy="823912"/>
          </a:xfrm>
        </p:spPr>
        <p:txBody>
          <a:bodyPr anchor="b"/>
          <a:lstStyle>
            <a:lvl1pPr marL="0" indent="0">
              <a:buNone/>
              <a:defRPr sz="2126" b="1"/>
            </a:lvl1pPr>
            <a:lvl2pPr marL="405033" indent="0">
              <a:buNone/>
              <a:defRPr sz="1772" b="1"/>
            </a:lvl2pPr>
            <a:lvl3pPr marL="810067" indent="0">
              <a:buNone/>
              <a:defRPr sz="1595" b="1"/>
            </a:lvl3pPr>
            <a:lvl4pPr marL="1215100" indent="0">
              <a:buNone/>
              <a:defRPr sz="1417" b="1"/>
            </a:lvl4pPr>
            <a:lvl5pPr marL="1620134" indent="0">
              <a:buNone/>
              <a:defRPr sz="1417" b="1"/>
            </a:lvl5pPr>
            <a:lvl6pPr marL="2025167" indent="0">
              <a:buNone/>
              <a:defRPr sz="1417" b="1"/>
            </a:lvl6pPr>
            <a:lvl7pPr marL="2430201" indent="0">
              <a:buNone/>
              <a:defRPr sz="1417" b="1"/>
            </a:lvl7pPr>
            <a:lvl8pPr marL="2835234" indent="0">
              <a:buNone/>
              <a:defRPr sz="1417" b="1"/>
            </a:lvl8pPr>
            <a:lvl9pPr marL="3240268" indent="0">
              <a:buNone/>
              <a:defRPr sz="1417" b="1"/>
            </a:lvl9pPr>
          </a:lstStyle>
          <a:p>
            <a:pPr lvl="0"/>
            <a:r>
              <a:rPr lang="en-US"/>
              <a:t>Edit Master text styles</a:t>
            </a:r>
          </a:p>
        </p:txBody>
      </p:sp>
      <p:sp>
        <p:nvSpPr>
          <p:cNvPr id="4" name="Content Placeholder 3"/>
          <p:cNvSpPr>
            <a:spLocks noGrp="1"/>
          </p:cNvSpPr>
          <p:nvPr>
            <p:ph sz="half" idx="2"/>
          </p:nvPr>
        </p:nvSpPr>
        <p:spPr>
          <a:xfrm>
            <a:off x="744000" y="2505075"/>
            <a:ext cx="456947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5468183" y="1681163"/>
            <a:ext cx="4591981" cy="823912"/>
          </a:xfrm>
        </p:spPr>
        <p:txBody>
          <a:bodyPr anchor="b"/>
          <a:lstStyle>
            <a:lvl1pPr marL="0" indent="0">
              <a:buNone/>
              <a:defRPr sz="2126" b="1"/>
            </a:lvl1pPr>
            <a:lvl2pPr marL="405033" indent="0">
              <a:buNone/>
              <a:defRPr sz="1772" b="1"/>
            </a:lvl2pPr>
            <a:lvl3pPr marL="810067" indent="0">
              <a:buNone/>
              <a:defRPr sz="1595" b="1"/>
            </a:lvl3pPr>
            <a:lvl4pPr marL="1215100" indent="0">
              <a:buNone/>
              <a:defRPr sz="1417" b="1"/>
            </a:lvl4pPr>
            <a:lvl5pPr marL="1620134" indent="0">
              <a:buNone/>
              <a:defRPr sz="1417" b="1"/>
            </a:lvl5pPr>
            <a:lvl6pPr marL="2025167" indent="0">
              <a:buNone/>
              <a:defRPr sz="1417" b="1"/>
            </a:lvl6pPr>
            <a:lvl7pPr marL="2430201" indent="0">
              <a:buNone/>
              <a:defRPr sz="1417" b="1"/>
            </a:lvl7pPr>
            <a:lvl8pPr marL="2835234" indent="0">
              <a:buNone/>
              <a:defRPr sz="1417" b="1"/>
            </a:lvl8pPr>
            <a:lvl9pPr marL="3240268" indent="0">
              <a:buNone/>
              <a:defRPr sz="1417" b="1"/>
            </a:lvl9pPr>
          </a:lstStyle>
          <a:p>
            <a:pPr lvl="0"/>
            <a:r>
              <a:rPr lang="en-US"/>
              <a:t>Edit Master text styles</a:t>
            </a:r>
          </a:p>
        </p:txBody>
      </p:sp>
      <p:sp>
        <p:nvSpPr>
          <p:cNvPr id="6" name="Content Placeholder 5"/>
          <p:cNvSpPr>
            <a:spLocks noGrp="1"/>
          </p:cNvSpPr>
          <p:nvPr>
            <p:ph sz="quarter" idx="4"/>
          </p:nvPr>
        </p:nvSpPr>
        <p:spPr>
          <a:xfrm>
            <a:off x="5468183" y="2505075"/>
            <a:ext cx="459198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8F4B1350-780F-4619-AB99-2CF6C85D6FA3}" type="datetimeFigureOut">
              <a:rPr lang="en-GB" smtClean="0"/>
              <a:t>23/03/2021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733AED6-8E1A-427A-AC3B-E4E17E0A8B21}" type="slidenum">
              <a:rPr lang="en-GB" smtClean="0"/>
              <a:t>‹#›</a:t>
            </a:fld>
            <a:endParaRPr lang="en-GB"/>
          </a:p>
        </p:txBody>
      </p:sp>
    </p:spTree>
    <p:extLst>
      <p:ext uri="{BB962C8B-B14F-4D97-AF65-F5344CB8AC3E}">
        <p14:creationId xmlns:p14="http://schemas.microsoft.com/office/powerpoint/2010/main" val="262248931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8F4B1350-780F-4619-AB99-2CF6C85D6FA3}" type="datetimeFigureOut">
              <a:rPr lang="en-GB" smtClean="0"/>
              <a:t>23/03/2021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733AED6-8E1A-427A-AC3B-E4E17E0A8B21}" type="slidenum">
              <a:rPr lang="en-GB" smtClean="0"/>
              <a:t>‹#›</a:t>
            </a:fld>
            <a:endParaRPr lang="en-GB"/>
          </a:p>
        </p:txBody>
      </p:sp>
    </p:spTree>
    <p:extLst>
      <p:ext uri="{BB962C8B-B14F-4D97-AF65-F5344CB8AC3E}">
        <p14:creationId xmlns:p14="http://schemas.microsoft.com/office/powerpoint/2010/main" val="281762753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F4B1350-780F-4619-AB99-2CF6C85D6FA3}" type="datetimeFigureOut">
              <a:rPr lang="en-GB" smtClean="0"/>
              <a:t>23/03/2021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2733AED6-8E1A-427A-AC3B-E4E17E0A8B21}" type="slidenum">
              <a:rPr lang="en-GB" smtClean="0"/>
              <a:t>‹#›</a:t>
            </a:fld>
            <a:endParaRPr lang="en-GB"/>
          </a:p>
        </p:txBody>
      </p:sp>
    </p:spTree>
    <p:extLst>
      <p:ext uri="{BB962C8B-B14F-4D97-AF65-F5344CB8AC3E}">
        <p14:creationId xmlns:p14="http://schemas.microsoft.com/office/powerpoint/2010/main" val="22870986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44000" y="457200"/>
            <a:ext cx="3483716" cy="1600200"/>
          </a:xfrm>
        </p:spPr>
        <p:txBody>
          <a:bodyPr anchor="b"/>
          <a:lstStyle>
            <a:lvl1pPr>
              <a:defRPr sz="2835"/>
            </a:lvl1pPr>
          </a:lstStyle>
          <a:p>
            <a:r>
              <a:rPr lang="en-US"/>
              <a:t>Click to edit Master title style</a:t>
            </a:r>
            <a:endParaRPr lang="en-GB"/>
          </a:p>
        </p:txBody>
      </p:sp>
      <p:sp>
        <p:nvSpPr>
          <p:cNvPr id="3" name="Content Placeholder 2"/>
          <p:cNvSpPr>
            <a:spLocks noGrp="1"/>
          </p:cNvSpPr>
          <p:nvPr>
            <p:ph idx="1"/>
          </p:nvPr>
        </p:nvSpPr>
        <p:spPr>
          <a:xfrm>
            <a:off x="4591981" y="987426"/>
            <a:ext cx="5468183" cy="4873625"/>
          </a:xfrm>
        </p:spPr>
        <p:txBody>
          <a:bodyPr/>
          <a:lstStyle>
            <a:lvl1pPr>
              <a:defRPr sz="2835"/>
            </a:lvl1pPr>
            <a:lvl2pPr>
              <a:defRPr sz="2481"/>
            </a:lvl2pPr>
            <a:lvl3pPr>
              <a:defRPr sz="2126"/>
            </a:lvl3pPr>
            <a:lvl4pPr>
              <a:defRPr sz="1772"/>
            </a:lvl4pPr>
            <a:lvl5pPr>
              <a:defRPr sz="1772"/>
            </a:lvl5pPr>
            <a:lvl6pPr>
              <a:defRPr sz="1772"/>
            </a:lvl6pPr>
            <a:lvl7pPr>
              <a:defRPr sz="1772"/>
            </a:lvl7pPr>
            <a:lvl8pPr>
              <a:defRPr sz="1772"/>
            </a:lvl8pPr>
            <a:lvl9pPr>
              <a:defRPr sz="1772"/>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744000" y="2057400"/>
            <a:ext cx="3483716" cy="3811588"/>
          </a:xfrm>
        </p:spPr>
        <p:txBody>
          <a:bodyPr/>
          <a:lstStyle>
            <a:lvl1pPr marL="0" indent="0">
              <a:buNone/>
              <a:defRPr sz="1417"/>
            </a:lvl1pPr>
            <a:lvl2pPr marL="405033" indent="0">
              <a:buNone/>
              <a:defRPr sz="1240"/>
            </a:lvl2pPr>
            <a:lvl3pPr marL="810067" indent="0">
              <a:buNone/>
              <a:defRPr sz="1063"/>
            </a:lvl3pPr>
            <a:lvl4pPr marL="1215100" indent="0">
              <a:buNone/>
              <a:defRPr sz="886"/>
            </a:lvl4pPr>
            <a:lvl5pPr marL="1620134" indent="0">
              <a:buNone/>
              <a:defRPr sz="886"/>
            </a:lvl5pPr>
            <a:lvl6pPr marL="2025167" indent="0">
              <a:buNone/>
              <a:defRPr sz="886"/>
            </a:lvl6pPr>
            <a:lvl7pPr marL="2430201" indent="0">
              <a:buNone/>
              <a:defRPr sz="886"/>
            </a:lvl7pPr>
            <a:lvl8pPr marL="2835234" indent="0">
              <a:buNone/>
              <a:defRPr sz="886"/>
            </a:lvl8pPr>
            <a:lvl9pPr marL="3240268" indent="0">
              <a:buNone/>
              <a:defRPr sz="886"/>
            </a:lvl9pPr>
          </a:lstStyle>
          <a:p>
            <a:pPr lvl="0"/>
            <a:r>
              <a:rPr lang="en-US"/>
              <a:t>Edit Master text styles</a:t>
            </a:r>
          </a:p>
        </p:txBody>
      </p:sp>
      <p:sp>
        <p:nvSpPr>
          <p:cNvPr id="5" name="Date Placeholder 4"/>
          <p:cNvSpPr>
            <a:spLocks noGrp="1"/>
          </p:cNvSpPr>
          <p:nvPr>
            <p:ph type="dt" sz="half" idx="10"/>
          </p:nvPr>
        </p:nvSpPr>
        <p:spPr/>
        <p:txBody>
          <a:bodyPr/>
          <a:lstStyle/>
          <a:p>
            <a:fld id="{8F4B1350-780F-4619-AB99-2CF6C85D6FA3}" type="datetimeFigureOut">
              <a:rPr lang="en-GB" smtClean="0"/>
              <a:t>23/03/2021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733AED6-8E1A-427A-AC3B-E4E17E0A8B21}" type="slidenum">
              <a:rPr lang="en-GB" smtClean="0"/>
              <a:t>‹#›</a:t>
            </a:fld>
            <a:endParaRPr lang="en-GB"/>
          </a:p>
        </p:txBody>
      </p:sp>
    </p:spTree>
    <p:extLst>
      <p:ext uri="{BB962C8B-B14F-4D97-AF65-F5344CB8AC3E}">
        <p14:creationId xmlns:p14="http://schemas.microsoft.com/office/powerpoint/2010/main" val="330424368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44000" y="457200"/>
            <a:ext cx="3483716" cy="1600200"/>
          </a:xfrm>
        </p:spPr>
        <p:txBody>
          <a:bodyPr anchor="b"/>
          <a:lstStyle>
            <a:lvl1pPr>
              <a:defRPr sz="2835"/>
            </a:lvl1pPr>
          </a:lstStyle>
          <a:p>
            <a:r>
              <a:rPr lang="en-US"/>
              <a:t>Click to edit Master title style</a:t>
            </a:r>
            <a:endParaRPr lang="en-GB"/>
          </a:p>
        </p:txBody>
      </p:sp>
      <p:sp>
        <p:nvSpPr>
          <p:cNvPr id="3" name="Picture Placeholder 2"/>
          <p:cNvSpPr>
            <a:spLocks noGrp="1"/>
          </p:cNvSpPr>
          <p:nvPr>
            <p:ph type="pic" idx="1"/>
          </p:nvPr>
        </p:nvSpPr>
        <p:spPr>
          <a:xfrm>
            <a:off x="4591981" y="987426"/>
            <a:ext cx="5468183" cy="4873625"/>
          </a:xfrm>
        </p:spPr>
        <p:txBody>
          <a:bodyPr/>
          <a:lstStyle>
            <a:lvl1pPr marL="0" indent="0">
              <a:buNone/>
              <a:defRPr sz="2835"/>
            </a:lvl1pPr>
            <a:lvl2pPr marL="405033" indent="0">
              <a:buNone/>
              <a:defRPr sz="2481"/>
            </a:lvl2pPr>
            <a:lvl3pPr marL="810067" indent="0">
              <a:buNone/>
              <a:defRPr sz="2126"/>
            </a:lvl3pPr>
            <a:lvl4pPr marL="1215100" indent="0">
              <a:buNone/>
              <a:defRPr sz="1772"/>
            </a:lvl4pPr>
            <a:lvl5pPr marL="1620134" indent="0">
              <a:buNone/>
              <a:defRPr sz="1772"/>
            </a:lvl5pPr>
            <a:lvl6pPr marL="2025167" indent="0">
              <a:buNone/>
              <a:defRPr sz="1772"/>
            </a:lvl6pPr>
            <a:lvl7pPr marL="2430201" indent="0">
              <a:buNone/>
              <a:defRPr sz="1772"/>
            </a:lvl7pPr>
            <a:lvl8pPr marL="2835234" indent="0">
              <a:buNone/>
              <a:defRPr sz="1772"/>
            </a:lvl8pPr>
            <a:lvl9pPr marL="3240268" indent="0">
              <a:buNone/>
              <a:defRPr sz="1772"/>
            </a:lvl9pPr>
          </a:lstStyle>
          <a:p>
            <a:endParaRPr lang="en-GB"/>
          </a:p>
        </p:txBody>
      </p:sp>
      <p:sp>
        <p:nvSpPr>
          <p:cNvPr id="4" name="Text Placeholder 3"/>
          <p:cNvSpPr>
            <a:spLocks noGrp="1"/>
          </p:cNvSpPr>
          <p:nvPr>
            <p:ph type="body" sz="half" idx="2"/>
          </p:nvPr>
        </p:nvSpPr>
        <p:spPr>
          <a:xfrm>
            <a:off x="744000" y="2057400"/>
            <a:ext cx="3483716" cy="3811588"/>
          </a:xfrm>
        </p:spPr>
        <p:txBody>
          <a:bodyPr/>
          <a:lstStyle>
            <a:lvl1pPr marL="0" indent="0">
              <a:buNone/>
              <a:defRPr sz="1417"/>
            </a:lvl1pPr>
            <a:lvl2pPr marL="405033" indent="0">
              <a:buNone/>
              <a:defRPr sz="1240"/>
            </a:lvl2pPr>
            <a:lvl3pPr marL="810067" indent="0">
              <a:buNone/>
              <a:defRPr sz="1063"/>
            </a:lvl3pPr>
            <a:lvl4pPr marL="1215100" indent="0">
              <a:buNone/>
              <a:defRPr sz="886"/>
            </a:lvl4pPr>
            <a:lvl5pPr marL="1620134" indent="0">
              <a:buNone/>
              <a:defRPr sz="886"/>
            </a:lvl5pPr>
            <a:lvl6pPr marL="2025167" indent="0">
              <a:buNone/>
              <a:defRPr sz="886"/>
            </a:lvl6pPr>
            <a:lvl7pPr marL="2430201" indent="0">
              <a:buNone/>
              <a:defRPr sz="886"/>
            </a:lvl7pPr>
            <a:lvl8pPr marL="2835234" indent="0">
              <a:buNone/>
              <a:defRPr sz="886"/>
            </a:lvl8pPr>
            <a:lvl9pPr marL="3240268" indent="0">
              <a:buNone/>
              <a:defRPr sz="886"/>
            </a:lvl9pPr>
          </a:lstStyle>
          <a:p>
            <a:pPr lvl="0"/>
            <a:r>
              <a:rPr lang="en-US"/>
              <a:t>Edit Master text styles</a:t>
            </a:r>
          </a:p>
        </p:txBody>
      </p:sp>
      <p:sp>
        <p:nvSpPr>
          <p:cNvPr id="5" name="Date Placeholder 4"/>
          <p:cNvSpPr>
            <a:spLocks noGrp="1"/>
          </p:cNvSpPr>
          <p:nvPr>
            <p:ph type="dt" sz="half" idx="10"/>
          </p:nvPr>
        </p:nvSpPr>
        <p:spPr/>
        <p:txBody>
          <a:bodyPr/>
          <a:lstStyle/>
          <a:p>
            <a:fld id="{8F4B1350-780F-4619-AB99-2CF6C85D6FA3}" type="datetimeFigureOut">
              <a:rPr lang="en-GB" smtClean="0"/>
              <a:t>23/03/2021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733AED6-8E1A-427A-AC3B-E4E17E0A8B21}" type="slidenum">
              <a:rPr lang="en-GB" smtClean="0"/>
              <a:t>‹#›</a:t>
            </a:fld>
            <a:endParaRPr lang="en-GB"/>
          </a:p>
        </p:txBody>
      </p:sp>
    </p:spTree>
    <p:extLst>
      <p:ext uri="{BB962C8B-B14F-4D97-AF65-F5344CB8AC3E}">
        <p14:creationId xmlns:p14="http://schemas.microsoft.com/office/powerpoint/2010/main" val="382692031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F4B1350-780F-4619-AB99-2CF6C85D6FA3}" type="datetimeFigureOut">
              <a:rPr lang="en-GB" smtClean="0"/>
              <a:t>23/03/2021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733AED6-8E1A-427A-AC3B-E4E17E0A8B21}" type="slidenum">
              <a:rPr lang="en-GB" smtClean="0"/>
              <a:t>‹#›</a:t>
            </a:fld>
            <a:endParaRPr lang="en-GB"/>
          </a:p>
        </p:txBody>
      </p:sp>
    </p:spTree>
    <p:extLst>
      <p:ext uri="{BB962C8B-B14F-4D97-AF65-F5344CB8AC3E}">
        <p14:creationId xmlns:p14="http://schemas.microsoft.com/office/powerpoint/2010/main" val="271455212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29716" y="365125"/>
            <a:ext cx="2329041"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742593" y="365125"/>
            <a:ext cx="6852106"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F4B1350-780F-4619-AB99-2CF6C85D6FA3}" type="datetimeFigureOut">
              <a:rPr lang="en-GB" smtClean="0"/>
              <a:t>23/03/2021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733AED6-8E1A-427A-AC3B-E4E17E0A8B21}" type="slidenum">
              <a:rPr lang="en-GB" smtClean="0"/>
              <a:t>‹#›</a:t>
            </a:fld>
            <a:endParaRPr lang="en-GB"/>
          </a:p>
        </p:txBody>
      </p:sp>
    </p:spTree>
    <p:extLst>
      <p:ext uri="{BB962C8B-B14F-4D97-AF65-F5344CB8AC3E}">
        <p14:creationId xmlns:p14="http://schemas.microsoft.com/office/powerpoint/2010/main" val="45240338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11"/>
          <p:cNvSpPr>
            <a:spLocks noChangeArrowheads="1"/>
          </p:cNvSpPr>
          <p:nvPr userDrawn="1"/>
        </p:nvSpPr>
        <p:spPr bwMode="auto">
          <a:xfrm>
            <a:off x="0" y="0"/>
            <a:ext cx="7868483" cy="6673850"/>
          </a:xfrm>
          <a:prstGeom prst="rect">
            <a:avLst/>
          </a:prstGeom>
          <a:gradFill flip="none" rotWithShape="1">
            <a:gsLst>
              <a:gs pos="0">
                <a:schemeClr val="bg1"/>
              </a:gs>
              <a:gs pos="100000">
                <a:srgbClr val="DDDDDD"/>
              </a:gs>
            </a:gsLst>
            <a:path path="circle">
              <a:fillToRect l="100000" b="100000"/>
            </a:path>
            <a:tileRect t="-100000" r="-100000"/>
          </a:gradFill>
          <a:ln w="9525" algn="ctr">
            <a:noFill/>
            <a:miter lim="800000"/>
            <a:headEnd/>
            <a:tailEnd/>
          </a:ln>
          <a:effectLst/>
        </p:spPr>
        <p:txBody>
          <a:bodyPr wrap="none" lIns="82058" tIns="41029" rIns="82058" bIns="41029" anchor="ctr"/>
          <a:lstStyle/>
          <a:p>
            <a:pPr>
              <a:defRPr/>
            </a:pPr>
            <a:endParaRPr lang="it-IT"/>
          </a:p>
        </p:txBody>
      </p:sp>
      <p:sp>
        <p:nvSpPr>
          <p:cNvPr id="5" name="Rettangolo 4"/>
          <p:cNvSpPr/>
          <p:nvPr userDrawn="1"/>
        </p:nvSpPr>
        <p:spPr bwMode="auto">
          <a:xfrm>
            <a:off x="7868483" y="895350"/>
            <a:ext cx="2932867" cy="5962650"/>
          </a:xfrm>
          <a:prstGeom prst="rect">
            <a:avLst/>
          </a:prstGeom>
          <a:gradFill flip="none" rotWithShape="1">
            <a:gsLst>
              <a:gs pos="0">
                <a:srgbClr val="69AE23">
                  <a:alpha val="50000"/>
                </a:srgbClr>
              </a:gs>
              <a:gs pos="39999">
                <a:srgbClr val="69AE23"/>
              </a:gs>
            </a:gsLst>
            <a:lin ang="16200000" scaled="1"/>
            <a:tileRect/>
          </a:gradFill>
          <a:ln w="28575" cap="flat" cmpd="sng" algn="ctr">
            <a:noFill/>
            <a:prstDash val="solid"/>
            <a:round/>
            <a:headEnd type="none" w="med" len="med"/>
            <a:tailEnd type="none" w="med" len="med"/>
          </a:ln>
          <a:effectLst/>
        </p:spPr>
        <p:txBody>
          <a:bodyPr wrap="none" anchor="ctr"/>
          <a:lstStyle/>
          <a:p>
            <a:pPr>
              <a:defRPr/>
            </a:pPr>
            <a:endParaRPr lang="it-IT"/>
          </a:p>
        </p:txBody>
      </p:sp>
      <p:sp>
        <p:nvSpPr>
          <p:cNvPr id="5125" name="Rectangle 5"/>
          <p:cNvSpPr>
            <a:spLocks noGrp="1" noChangeArrowheads="1"/>
          </p:cNvSpPr>
          <p:nvPr>
            <p:ph type="ctrTitle" sz="quarter"/>
          </p:nvPr>
        </p:nvSpPr>
        <p:spPr bwMode="auto">
          <a:xfrm>
            <a:off x="255032" y="641351"/>
            <a:ext cx="7379048" cy="2157413"/>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lgn="l">
              <a:lnSpc>
                <a:spcPct val="100000"/>
              </a:lnSpc>
              <a:defRPr sz="3800" b="1">
                <a:solidFill>
                  <a:srgbClr val="69AE23"/>
                </a:solidFill>
              </a:defRPr>
            </a:lvl1pPr>
          </a:lstStyle>
          <a:p>
            <a:r>
              <a:rPr lang="en-US" dirty="0"/>
              <a:t>Click to edit Master title style</a:t>
            </a:r>
          </a:p>
        </p:txBody>
      </p:sp>
      <p:sp>
        <p:nvSpPr>
          <p:cNvPr id="5126" name="Rectangle 6"/>
          <p:cNvSpPr>
            <a:spLocks noGrp="1" noChangeArrowheads="1"/>
          </p:cNvSpPr>
          <p:nvPr>
            <p:ph type="subTitle" sz="quarter" idx="1"/>
          </p:nvPr>
        </p:nvSpPr>
        <p:spPr>
          <a:xfrm>
            <a:off x="271910" y="2890838"/>
            <a:ext cx="7362170" cy="1752600"/>
          </a:xfrm>
          <a:ln/>
        </p:spPr>
        <p:txBody>
          <a:bodyPr lIns="91440" tIns="45720" rIns="91440" bIns="45720"/>
          <a:lstStyle>
            <a:lvl1pPr marL="0" indent="0" algn="l">
              <a:buFont typeface="Wingdings" pitchFamily="2" charset="2"/>
              <a:buNone/>
              <a:tabLst/>
              <a:defRPr sz="2400" b="0"/>
            </a:lvl1pPr>
          </a:lstStyle>
          <a:p>
            <a:r>
              <a:rPr lang="en-US" dirty="0"/>
              <a:t>Click to edit Master subtitle style</a:t>
            </a:r>
          </a:p>
        </p:txBody>
      </p:sp>
    </p:spTree>
    <p:extLst>
      <p:ext uri="{BB962C8B-B14F-4D97-AF65-F5344CB8AC3E}">
        <p14:creationId xmlns:p14="http://schemas.microsoft.com/office/powerpoint/2010/main" val="3759299943"/>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cxnSp>
        <p:nvCxnSpPr>
          <p:cNvPr id="4"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
        <p:nvSpPr>
          <p:cNvPr id="3" name="Content Placeholder 2"/>
          <p:cNvSpPr>
            <a:spLocks noGrp="1"/>
          </p:cNvSpPr>
          <p:nvPr>
            <p:ph idx="1"/>
          </p:nvPr>
        </p:nvSpPr>
        <p:spPr>
          <a:xfrm>
            <a:off x="330041" y="1295400"/>
            <a:ext cx="10113140" cy="46307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it-IT" dirty="0"/>
          </a:p>
        </p:txBody>
      </p:sp>
    </p:spTree>
    <p:extLst>
      <p:ext uri="{BB962C8B-B14F-4D97-AF65-F5344CB8AC3E}">
        <p14:creationId xmlns:p14="http://schemas.microsoft.com/office/powerpoint/2010/main" val="592508745"/>
      </p:ext>
    </p:extLst>
  </p:cSld>
  <p:clrMapOvr>
    <a:masterClrMapping/>
  </p:clrMapOvr>
  <p:transition>
    <p:wipe dir="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extLst>
      <p:ext uri="{BB962C8B-B14F-4D97-AF65-F5344CB8AC3E}">
        <p14:creationId xmlns:p14="http://schemas.microsoft.com/office/powerpoint/2010/main" val="1424482255"/>
      </p:ext>
    </p:extLst>
  </p:cSld>
  <p:clrMapOvr>
    <a:masterClrMapping/>
  </p:clrMapOvr>
  <p:transition>
    <p:wipe dir="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extLst>
      <p:ext uri="{BB962C8B-B14F-4D97-AF65-F5344CB8AC3E}">
        <p14:creationId xmlns:p14="http://schemas.microsoft.com/office/powerpoint/2010/main" val="2592363510"/>
      </p:ext>
    </p:extLst>
  </p:cSld>
  <p:clrMapOvr>
    <a:masterClrMapping/>
  </p:clrMapOvr>
  <p:transition>
    <p:wipe dir="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extLst>
      <p:ext uri="{BB962C8B-B14F-4D97-AF65-F5344CB8AC3E}">
        <p14:creationId xmlns:p14="http://schemas.microsoft.com/office/powerpoint/2010/main" val="2296357183"/>
      </p:ext>
    </p:extLst>
  </p:cSld>
  <p:clrMapOvr>
    <a:masterClrMapping/>
  </p:clrMapOvr>
  <p:transition>
    <p:wipe dir="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extLst>
      <p:ext uri="{BB962C8B-B14F-4D97-AF65-F5344CB8AC3E}">
        <p14:creationId xmlns:p14="http://schemas.microsoft.com/office/powerpoint/2010/main" val="712904739"/>
      </p:ext>
    </p:extLst>
  </p:cSld>
  <p:clrMapOvr>
    <a:masterClrMapping/>
  </p:clrMapOvr>
  <p:transition>
    <p:wipe dir="r"/>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extLst>
      <p:ext uri="{BB962C8B-B14F-4D97-AF65-F5344CB8AC3E}">
        <p14:creationId xmlns:p14="http://schemas.microsoft.com/office/powerpoint/2010/main" val="4022412651"/>
      </p:ext>
    </p:extLst>
  </p:cSld>
  <p:clrMapOvr>
    <a:masterClrMapping/>
  </p:clrMapOvr>
  <p:transition>
    <p:wipe dir="r"/>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extLst>
      <p:ext uri="{BB962C8B-B14F-4D97-AF65-F5344CB8AC3E}">
        <p14:creationId xmlns:p14="http://schemas.microsoft.com/office/powerpoint/2010/main" val="4259854236"/>
      </p:ext>
    </p:extLst>
  </p:cSld>
  <p:clrMapOvr>
    <a:masterClrMapping/>
  </p:clrMapOvr>
  <p:transition>
    <p:wipe dir="r"/>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extLst>
      <p:ext uri="{BB962C8B-B14F-4D97-AF65-F5344CB8AC3E}">
        <p14:creationId xmlns:p14="http://schemas.microsoft.com/office/powerpoint/2010/main" val="1397476120"/>
      </p:ext>
    </p:extLst>
  </p:cSld>
  <p:clrMapOvr>
    <a:masterClrMapping/>
  </p:clrMapOvr>
  <p:transition>
    <p:wipe dir="r"/>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extLst>
      <p:ext uri="{BB962C8B-B14F-4D97-AF65-F5344CB8AC3E}">
        <p14:creationId xmlns:p14="http://schemas.microsoft.com/office/powerpoint/2010/main" val="1352068640"/>
      </p:ext>
    </p:extLst>
  </p:cSld>
  <p:clrMapOvr>
    <a:masterClrMapping/>
  </p:clrMapOvr>
  <p:transition>
    <p:wipe dir="r"/>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extLst>
      <p:ext uri="{BB962C8B-B14F-4D97-AF65-F5344CB8AC3E}">
        <p14:creationId xmlns:p14="http://schemas.microsoft.com/office/powerpoint/2010/main" val="1870070212"/>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Content and Text">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extLst>
      <p:ext uri="{BB962C8B-B14F-4D97-AF65-F5344CB8AC3E}">
        <p14:creationId xmlns:p14="http://schemas.microsoft.com/office/powerpoint/2010/main" val="3914326189"/>
      </p:ext>
    </p:extLst>
  </p:cSld>
  <p:clrMapOvr>
    <a:masterClrMapping/>
  </p:clrMapOvr>
  <p:transition>
    <p:wipe dir="r"/>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Layout personalizzato">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
        <p:nvSpPr>
          <p:cNvPr id="3" name="Segnaposto data 2"/>
          <p:cNvSpPr>
            <a:spLocks noGrp="1"/>
          </p:cNvSpPr>
          <p:nvPr>
            <p:ph type="dt" sz="half" idx="10"/>
          </p:nvPr>
        </p:nvSpPr>
        <p:spPr>
          <a:xfrm>
            <a:off x="539750" y="6356350"/>
            <a:ext cx="2520950" cy="365125"/>
          </a:xfrm>
          <a:prstGeom prst="rect">
            <a:avLst/>
          </a:prstGeom>
        </p:spPr>
        <p:txBody>
          <a:bodyPr/>
          <a:lstStyle>
            <a:lvl1pPr>
              <a:defRPr/>
            </a:lvl1pPr>
          </a:lstStyle>
          <a:p>
            <a:pPr>
              <a:defRPr/>
            </a:pPr>
            <a:fld id="{3E926DAD-BF23-4A76-9CCD-78B2FA872147}" type="datetimeFigureOut">
              <a:rPr lang="it-IT"/>
              <a:pPr>
                <a:defRPr/>
              </a:pPr>
              <a:t>23/03/2021</a:t>
            </a:fld>
            <a:endParaRPr lang="it-IT"/>
          </a:p>
        </p:txBody>
      </p:sp>
      <p:sp>
        <p:nvSpPr>
          <p:cNvPr id="4" name="Segnaposto piè di pagina 3"/>
          <p:cNvSpPr>
            <a:spLocks noGrp="1"/>
          </p:cNvSpPr>
          <p:nvPr>
            <p:ph type="ftr" sz="quarter" idx="11"/>
          </p:nvPr>
        </p:nvSpPr>
        <p:spPr>
          <a:xfrm>
            <a:off x="3690938" y="6356350"/>
            <a:ext cx="3419475" cy="365125"/>
          </a:xfrm>
          <a:prstGeom prst="rect">
            <a:avLst/>
          </a:prstGeom>
        </p:spPr>
        <p:txBody>
          <a:bodyPr/>
          <a:lstStyle>
            <a:lvl1pPr>
              <a:defRPr/>
            </a:lvl1pPr>
          </a:lstStyle>
          <a:p>
            <a:pPr>
              <a:defRPr/>
            </a:pPr>
            <a:endParaRPr lang="it-IT"/>
          </a:p>
        </p:txBody>
      </p:sp>
      <p:sp>
        <p:nvSpPr>
          <p:cNvPr id="5" name="Segnaposto numero diapositiva 4"/>
          <p:cNvSpPr>
            <a:spLocks noGrp="1"/>
          </p:cNvSpPr>
          <p:nvPr>
            <p:ph type="sldNum" sz="quarter" idx="12"/>
          </p:nvPr>
        </p:nvSpPr>
        <p:spPr>
          <a:xfrm>
            <a:off x="7740650" y="6356350"/>
            <a:ext cx="2520950" cy="365125"/>
          </a:xfrm>
          <a:prstGeom prst="rect">
            <a:avLst/>
          </a:prstGeom>
        </p:spPr>
        <p:txBody>
          <a:bodyPr/>
          <a:lstStyle>
            <a:lvl1pPr>
              <a:defRPr/>
            </a:lvl1pPr>
          </a:lstStyle>
          <a:p>
            <a:pPr>
              <a:defRPr/>
            </a:pPr>
            <a:fld id="{91C0B14F-DCF9-47AF-A7C1-9E6814DB6D6F}" type="slidenum">
              <a:rPr lang="it-IT"/>
              <a:pPr>
                <a:defRPr/>
              </a:pPr>
              <a:t>‹#›</a:t>
            </a:fld>
            <a:endParaRPr lang="it-IT"/>
          </a:p>
        </p:txBody>
      </p:sp>
    </p:spTree>
    <p:extLst>
      <p:ext uri="{BB962C8B-B14F-4D97-AF65-F5344CB8AC3E}">
        <p14:creationId xmlns:p14="http://schemas.microsoft.com/office/powerpoint/2010/main" val="3120850348"/>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2.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5" Type="http://schemas.openxmlformats.org/officeDocument/2006/relationships/image" Target="../media/image1.png"/><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rotWithShape="1">
          <a:gsLst>
            <a:gs pos="0">
              <a:schemeClr val="bg1">
                <a:tint val="40000"/>
                <a:satMod val="350000"/>
              </a:schemeClr>
            </a:gs>
            <a:gs pos="67000">
              <a:srgbClr val="F7F7F7"/>
            </a:gs>
            <a:gs pos="100000">
              <a:srgbClr val="BEBEBE"/>
            </a:gs>
          </a:gsLst>
          <a:path path="circle">
            <a:fillToRect l="50000" t="-80000" r="50000" b="180000"/>
          </a:path>
        </a:gradFill>
        <a:effectLst/>
      </p:bgPr>
    </p:bg>
    <p:spTree>
      <p:nvGrpSpPr>
        <p:cNvPr id="1" name=""/>
        <p:cNvGrpSpPr/>
        <p:nvPr/>
      </p:nvGrpSpPr>
      <p:grpSpPr>
        <a:xfrm>
          <a:off x="0" y="0"/>
          <a:ext cx="0" cy="0"/>
          <a:chOff x="0" y="0"/>
          <a:chExt cx="0" cy="0"/>
        </a:xfrm>
      </p:grpSpPr>
      <p:sp>
        <p:nvSpPr>
          <p:cNvPr id="8" name="Rettangolo 7"/>
          <p:cNvSpPr/>
          <p:nvPr userDrawn="1"/>
        </p:nvSpPr>
        <p:spPr bwMode="auto">
          <a:xfrm>
            <a:off x="0" y="0"/>
            <a:ext cx="10801350" cy="900113"/>
          </a:xfrm>
          <a:prstGeom prst="rect">
            <a:avLst/>
          </a:prstGeom>
          <a:solidFill>
            <a:srgbClr val="69AE23"/>
          </a:solidFill>
          <a:ln w="28575" cap="flat" cmpd="sng" algn="ctr">
            <a:noFill/>
            <a:prstDash val="solid"/>
            <a:round/>
            <a:headEnd type="none" w="med" len="med"/>
            <a:tailEnd type="none" w="med" len="med"/>
          </a:ln>
          <a:effectLst/>
        </p:spPr>
        <p:txBody>
          <a:bodyPr wrap="none" anchor="ctr"/>
          <a:lstStyle/>
          <a:p>
            <a:pPr>
              <a:defRPr/>
            </a:pPr>
            <a:endParaRPr lang="it-IT"/>
          </a:p>
        </p:txBody>
      </p:sp>
      <p:sp>
        <p:nvSpPr>
          <p:cNvPr id="1027" name="Rectangle 4"/>
          <p:cNvSpPr>
            <a:spLocks noGrp="1" noChangeArrowheads="1"/>
          </p:cNvSpPr>
          <p:nvPr>
            <p:ph type="body" idx="1"/>
          </p:nvPr>
        </p:nvSpPr>
        <p:spPr bwMode="auto">
          <a:xfrm>
            <a:off x="330200" y="1044575"/>
            <a:ext cx="10112375" cy="4881563"/>
          </a:xfrm>
          <a:prstGeom prst="rect">
            <a:avLst/>
          </a:prstGeom>
          <a:noFill/>
          <a:ln w="9525" algn="ctr">
            <a:noFill/>
            <a:miter lim="800000"/>
            <a:headEnd/>
            <a:tailEnd/>
          </a:ln>
        </p:spPr>
        <p:txBody>
          <a:bodyPr vert="horz" wrap="square" lIns="82058" tIns="41029" rIns="82058" bIns="41029" numCol="1" anchor="t" anchorCtr="0" compatLnSpc="1">
            <a:prstTxWarp prst="textNoShape">
              <a:avLst/>
            </a:prstTxWarp>
          </a:bodyPr>
          <a:lstStyle/>
          <a:p>
            <a:pPr lvl="0"/>
            <a:r>
              <a:rPr lang="en-US"/>
              <a:t>First level subhead here</a:t>
            </a:r>
          </a:p>
          <a:p>
            <a:pPr lvl="1"/>
            <a:r>
              <a:rPr lang="en-US"/>
              <a:t>Second level content</a:t>
            </a:r>
          </a:p>
          <a:p>
            <a:pPr lvl="2"/>
            <a:r>
              <a:rPr lang="en-US"/>
              <a:t>Third level content</a:t>
            </a:r>
          </a:p>
          <a:p>
            <a:pPr lvl="3"/>
            <a:r>
              <a:rPr lang="en-US"/>
              <a:t> </a:t>
            </a:r>
          </a:p>
          <a:p>
            <a:pPr lvl="0"/>
            <a:r>
              <a:rPr lang="en-US"/>
              <a:t>First level subhead here</a:t>
            </a:r>
          </a:p>
          <a:p>
            <a:pPr lvl="1"/>
            <a:r>
              <a:rPr lang="en-US"/>
              <a:t>Second level content</a:t>
            </a:r>
          </a:p>
          <a:p>
            <a:pPr lvl="2"/>
            <a:r>
              <a:rPr lang="en-US"/>
              <a:t>Third level content</a:t>
            </a:r>
          </a:p>
          <a:p>
            <a:pPr lvl="3"/>
            <a:r>
              <a:rPr lang="en-US"/>
              <a:t> </a:t>
            </a:r>
          </a:p>
        </p:txBody>
      </p:sp>
      <p:sp>
        <p:nvSpPr>
          <p:cNvPr id="4108" name="Rectangle 12"/>
          <p:cNvSpPr>
            <a:spLocks noChangeArrowheads="1"/>
          </p:cNvSpPr>
          <p:nvPr userDrawn="1"/>
        </p:nvSpPr>
        <p:spPr bwMode="auto">
          <a:xfrm>
            <a:off x="1252538" y="133350"/>
            <a:ext cx="8132762" cy="673100"/>
          </a:xfrm>
          <a:prstGeom prst="rect">
            <a:avLst/>
          </a:prstGeom>
          <a:noFill/>
          <a:ln w="9525">
            <a:noFill/>
            <a:miter lim="800000"/>
            <a:headEnd/>
            <a:tailEnd/>
          </a:ln>
          <a:effectLst/>
        </p:spPr>
        <p:txBody>
          <a:bodyPr lIns="91429" tIns="45714" rIns="91429" bIns="45714" anchor="ctr"/>
          <a:lstStyle/>
          <a:p>
            <a:pPr algn="l">
              <a:lnSpc>
                <a:spcPct val="85000"/>
              </a:lnSpc>
              <a:buClr>
                <a:schemeClr val="tx2"/>
              </a:buClr>
              <a:buSzPct val="90000"/>
              <a:buFont typeface="Wingdings" pitchFamily="2" charset="2"/>
              <a:buNone/>
              <a:defRPr/>
            </a:pPr>
            <a:r>
              <a:rPr lang="fr-FR" sz="2600" u="none">
                <a:solidFill>
                  <a:schemeClr val="bg1"/>
                </a:solidFill>
                <a:latin typeface="Arial" charset="0"/>
                <a:ea typeface="+mn-ea"/>
                <a:cs typeface="+mn-cs"/>
              </a:rPr>
              <a:t>Tutoriel: Veille épidémiologique</a:t>
            </a:r>
          </a:p>
          <a:p>
            <a:pPr algn="l">
              <a:lnSpc>
                <a:spcPct val="85000"/>
              </a:lnSpc>
              <a:buClr>
                <a:schemeClr val="tx2"/>
              </a:buClr>
              <a:buSzPct val="90000"/>
              <a:buFont typeface="Wingdings" pitchFamily="2" charset="2"/>
              <a:buNone/>
              <a:defRPr/>
            </a:pPr>
            <a:r>
              <a:rPr lang="fr-FR" sz="2600" u="none">
                <a:solidFill>
                  <a:schemeClr val="bg1"/>
                </a:solidFill>
                <a:latin typeface="Arial" charset="0"/>
                <a:ea typeface="+mn-ea"/>
                <a:cs typeface="+mn-cs"/>
              </a:rPr>
              <a:t>Triage</a:t>
            </a:r>
          </a:p>
        </p:txBody>
      </p:sp>
      <p:sp>
        <p:nvSpPr>
          <p:cNvPr id="4109" name="Text Box 13"/>
          <p:cNvSpPr txBox="1">
            <a:spLocks noChangeArrowheads="1"/>
          </p:cNvSpPr>
          <p:nvPr userDrawn="1"/>
        </p:nvSpPr>
        <p:spPr bwMode="auto">
          <a:xfrm>
            <a:off x="9269413" y="584200"/>
            <a:ext cx="1531937" cy="312738"/>
          </a:xfrm>
          <a:prstGeom prst="rect">
            <a:avLst/>
          </a:prstGeom>
          <a:noFill/>
          <a:ln w="9525" algn="ctr">
            <a:noFill/>
            <a:miter lim="800000"/>
            <a:headEnd/>
            <a:tailEnd/>
          </a:ln>
          <a:effectLst/>
        </p:spPr>
        <p:txBody>
          <a:bodyPr>
            <a:spAutoFit/>
          </a:bodyPr>
          <a:lstStyle/>
          <a:p>
            <a:pPr algn="r">
              <a:spcBef>
                <a:spcPct val="50000"/>
              </a:spcBef>
              <a:defRPr/>
            </a:pPr>
            <a:fld id="{D7E7B94F-A3F0-4E7E-ACC3-127C32C6CCA3}" type="slidenum">
              <a:rPr sz="1600" b="1" u="none" noProof="1">
                <a:solidFill>
                  <a:schemeClr val="bg1"/>
                </a:solidFill>
                <a:latin typeface="Arial" charset="0"/>
              </a:rPr>
              <a:pPr algn="r">
                <a:spcBef>
                  <a:spcPct val="50000"/>
                </a:spcBef>
                <a:defRPr/>
              </a:pPr>
              <a:t>‹#›</a:t>
            </a:fld>
            <a:r>
              <a:rPr lang="fr-FR" sz="1600" b="1" u="none">
                <a:latin typeface="Arial" charset="0"/>
              </a:rPr>
              <a:t>/21</a:t>
            </a:r>
          </a:p>
        </p:txBody>
      </p:sp>
      <p:sp>
        <p:nvSpPr>
          <p:cNvPr id="4103" name="Rectangle 7">
            <a:hlinkClick r:id="" action="ppaction://hlinkshowjump?jump=endshow"/>
          </p:cNvPr>
          <p:cNvSpPr>
            <a:spLocks noChangeArrowheads="1"/>
          </p:cNvSpPr>
          <p:nvPr/>
        </p:nvSpPr>
        <p:spPr bwMode="auto">
          <a:xfrm>
            <a:off x="10391775" y="53975"/>
            <a:ext cx="377825" cy="323850"/>
          </a:xfrm>
          <a:prstGeom prst="rect">
            <a:avLst/>
          </a:prstGeom>
          <a:noFill/>
          <a:ln w="9525">
            <a:noFill/>
            <a:miter lim="800000"/>
            <a:headEnd/>
            <a:tailEnd/>
          </a:ln>
          <a:effectLst/>
        </p:spPr>
        <p:txBody>
          <a:bodyPr wrap="none" anchor="ctr"/>
          <a:lstStyle/>
          <a:p>
            <a:pPr>
              <a:defRPr/>
            </a:pPr>
            <a:endParaRPr lang="it-IT"/>
          </a:p>
        </p:txBody>
      </p:sp>
      <p:sp>
        <p:nvSpPr>
          <p:cNvPr id="9" name="Rettangolo 8"/>
          <p:cNvSpPr/>
          <p:nvPr userDrawn="1"/>
        </p:nvSpPr>
        <p:spPr bwMode="auto">
          <a:xfrm>
            <a:off x="0" y="6673850"/>
            <a:ext cx="10801350" cy="184146"/>
          </a:xfrm>
          <a:prstGeom prst="rect">
            <a:avLst/>
          </a:prstGeom>
          <a:solidFill>
            <a:srgbClr val="69AE23"/>
          </a:solidFill>
          <a:ln w="28575" cap="flat" cmpd="sng" algn="ctr">
            <a:noFill/>
            <a:prstDash val="solid"/>
            <a:round/>
            <a:headEnd type="none" w="med" len="med"/>
            <a:tailEnd type="none" w="med" len="med"/>
          </a:ln>
          <a:effectLst/>
        </p:spPr>
        <p:txBody>
          <a:bodyPr wrap="none" anchor="ctr"/>
          <a:lstStyle/>
          <a:p>
            <a:pPr algn="l">
              <a:defRPr/>
            </a:pPr>
            <a:r>
              <a:rPr lang="fr-FR" sz="1000" u="none">
                <a:effectLst>
                  <a:glow rad="63500">
                    <a:schemeClr val="accent5">
                      <a:satMod val="175000"/>
                      <a:alpha val="40000"/>
                    </a:schemeClr>
                  </a:glow>
                </a:effectLst>
              </a:rPr>
              <a:t>Par Simulwate</a:t>
            </a:r>
          </a:p>
        </p:txBody>
      </p:sp>
      <p:pic>
        <p:nvPicPr>
          <p:cNvPr id="1032" name="Immagine 9" descr="ecdc_logo_x_ppt.png"/>
          <p:cNvPicPr>
            <a:picLocks noChangeAspect="1"/>
          </p:cNvPicPr>
          <p:nvPr userDrawn="1"/>
        </p:nvPicPr>
        <p:blipFill>
          <a:blip r:embed="rId19" cstate="print"/>
          <a:srcRect/>
          <a:stretch>
            <a:fillRect/>
          </a:stretch>
        </p:blipFill>
        <p:spPr bwMode="auto">
          <a:xfrm>
            <a:off x="0" y="0"/>
            <a:ext cx="1154113" cy="89535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196" r:id="rId1"/>
    <p:sldLayoutId id="2147484197" r:id="rId2"/>
    <p:sldLayoutId id="2147484198" r:id="rId3"/>
    <p:sldLayoutId id="2147484199" r:id="rId4"/>
    <p:sldLayoutId id="2147484200" r:id="rId5"/>
    <p:sldLayoutId id="2147484201" r:id="rId6"/>
    <p:sldLayoutId id="2147484202" r:id="rId7"/>
    <p:sldLayoutId id="2147484203" r:id="rId8"/>
    <p:sldLayoutId id="2147484204" r:id="rId9"/>
    <p:sldLayoutId id="2147484205" r:id="rId10"/>
    <p:sldLayoutId id="2147484206" r:id="rId11"/>
    <p:sldLayoutId id="2147484207" r:id="rId12"/>
    <p:sldLayoutId id="2147484208" r:id="rId13"/>
    <p:sldLayoutId id="2147484209" r:id="rId14"/>
    <p:sldLayoutId id="2147484223" r:id="rId15"/>
    <p:sldLayoutId id="2147484224" r:id="rId16"/>
    <p:sldLayoutId id="2147484225" r:id="rId17"/>
  </p:sldLayoutIdLst>
  <p:transition>
    <p:wipe dir="r"/>
  </p:transition>
  <p:txStyles>
    <p:titleStyle>
      <a:lvl1pPr algn="l" rtl="0" eaLnBrk="0" fontAlgn="base" hangingPunct="0">
        <a:lnSpc>
          <a:spcPct val="85000"/>
        </a:lnSpc>
        <a:spcBef>
          <a:spcPct val="20000"/>
        </a:spcBef>
        <a:spcAft>
          <a:spcPct val="0"/>
        </a:spcAft>
        <a:buClr>
          <a:schemeClr val="tx2"/>
        </a:buClr>
        <a:buSzPct val="90000"/>
        <a:buFont typeface="Wingdings" pitchFamily="2" charset="2"/>
        <a:defRPr sz="2600">
          <a:solidFill>
            <a:schemeClr val="bg1"/>
          </a:solidFill>
          <a:latin typeface="+mj-lt"/>
          <a:ea typeface="+mj-ea"/>
          <a:cs typeface="+mj-cs"/>
        </a:defRPr>
      </a:lvl1pPr>
      <a:lvl2pPr algn="l" rtl="0" eaLnBrk="0" fontAlgn="base" hangingPunct="0">
        <a:lnSpc>
          <a:spcPct val="85000"/>
        </a:lnSpc>
        <a:spcBef>
          <a:spcPct val="20000"/>
        </a:spcBef>
        <a:spcAft>
          <a:spcPct val="0"/>
        </a:spcAft>
        <a:buClr>
          <a:schemeClr val="tx2"/>
        </a:buClr>
        <a:buSzPct val="90000"/>
        <a:buFont typeface="Wingdings" pitchFamily="2" charset="2"/>
        <a:defRPr sz="2600">
          <a:solidFill>
            <a:schemeClr val="bg1"/>
          </a:solidFill>
          <a:latin typeface="MetaPro-Black" pitchFamily="50" charset="0"/>
        </a:defRPr>
      </a:lvl2pPr>
      <a:lvl3pPr algn="l" rtl="0" eaLnBrk="0" fontAlgn="base" hangingPunct="0">
        <a:lnSpc>
          <a:spcPct val="85000"/>
        </a:lnSpc>
        <a:spcBef>
          <a:spcPct val="20000"/>
        </a:spcBef>
        <a:spcAft>
          <a:spcPct val="0"/>
        </a:spcAft>
        <a:buClr>
          <a:schemeClr val="tx2"/>
        </a:buClr>
        <a:buSzPct val="90000"/>
        <a:buFont typeface="Wingdings" pitchFamily="2" charset="2"/>
        <a:defRPr sz="2600">
          <a:solidFill>
            <a:schemeClr val="bg1"/>
          </a:solidFill>
          <a:latin typeface="MetaPro-Black" pitchFamily="50" charset="0"/>
        </a:defRPr>
      </a:lvl3pPr>
      <a:lvl4pPr algn="l" rtl="0" eaLnBrk="0" fontAlgn="base" hangingPunct="0">
        <a:lnSpc>
          <a:spcPct val="85000"/>
        </a:lnSpc>
        <a:spcBef>
          <a:spcPct val="20000"/>
        </a:spcBef>
        <a:spcAft>
          <a:spcPct val="0"/>
        </a:spcAft>
        <a:buClr>
          <a:schemeClr val="tx2"/>
        </a:buClr>
        <a:buSzPct val="90000"/>
        <a:buFont typeface="Wingdings" pitchFamily="2" charset="2"/>
        <a:defRPr sz="2600">
          <a:solidFill>
            <a:schemeClr val="bg1"/>
          </a:solidFill>
          <a:latin typeface="MetaPro-Black" pitchFamily="50" charset="0"/>
        </a:defRPr>
      </a:lvl4pPr>
      <a:lvl5pPr algn="l" rtl="0" eaLnBrk="0" fontAlgn="base" hangingPunct="0">
        <a:lnSpc>
          <a:spcPct val="85000"/>
        </a:lnSpc>
        <a:spcBef>
          <a:spcPct val="20000"/>
        </a:spcBef>
        <a:spcAft>
          <a:spcPct val="0"/>
        </a:spcAft>
        <a:buClr>
          <a:schemeClr val="tx2"/>
        </a:buClr>
        <a:buSzPct val="90000"/>
        <a:buFont typeface="Wingdings" pitchFamily="2" charset="2"/>
        <a:defRPr sz="2600">
          <a:solidFill>
            <a:schemeClr val="bg1"/>
          </a:solidFill>
          <a:latin typeface="MetaPro-Black" pitchFamily="50" charset="0"/>
        </a:defRPr>
      </a:lvl5pPr>
      <a:lvl6pPr marL="457200" algn="l" rtl="0" fontAlgn="base">
        <a:lnSpc>
          <a:spcPct val="85000"/>
        </a:lnSpc>
        <a:spcBef>
          <a:spcPct val="20000"/>
        </a:spcBef>
        <a:spcAft>
          <a:spcPct val="0"/>
        </a:spcAft>
        <a:buClr>
          <a:schemeClr val="tx2"/>
        </a:buClr>
        <a:buSzPct val="90000"/>
        <a:buFont typeface="Wingdings" pitchFamily="2" charset="2"/>
        <a:defRPr sz="2600">
          <a:solidFill>
            <a:schemeClr val="bg1"/>
          </a:solidFill>
          <a:latin typeface="Arial" charset="0"/>
        </a:defRPr>
      </a:lvl6pPr>
      <a:lvl7pPr marL="914400" algn="l" rtl="0" fontAlgn="base">
        <a:lnSpc>
          <a:spcPct val="85000"/>
        </a:lnSpc>
        <a:spcBef>
          <a:spcPct val="20000"/>
        </a:spcBef>
        <a:spcAft>
          <a:spcPct val="0"/>
        </a:spcAft>
        <a:buClr>
          <a:schemeClr val="tx2"/>
        </a:buClr>
        <a:buSzPct val="90000"/>
        <a:buFont typeface="Wingdings" pitchFamily="2" charset="2"/>
        <a:defRPr sz="2600">
          <a:solidFill>
            <a:schemeClr val="bg1"/>
          </a:solidFill>
          <a:latin typeface="Arial" charset="0"/>
        </a:defRPr>
      </a:lvl7pPr>
      <a:lvl8pPr marL="1371600" algn="l" rtl="0" fontAlgn="base">
        <a:lnSpc>
          <a:spcPct val="85000"/>
        </a:lnSpc>
        <a:spcBef>
          <a:spcPct val="20000"/>
        </a:spcBef>
        <a:spcAft>
          <a:spcPct val="0"/>
        </a:spcAft>
        <a:buClr>
          <a:schemeClr val="tx2"/>
        </a:buClr>
        <a:buSzPct val="90000"/>
        <a:buFont typeface="Wingdings" pitchFamily="2" charset="2"/>
        <a:defRPr sz="2600">
          <a:solidFill>
            <a:schemeClr val="bg1"/>
          </a:solidFill>
          <a:latin typeface="Arial" charset="0"/>
        </a:defRPr>
      </a:lvl8pPr>
      <a:lvl9pPr marL="1828800" algn="l" rtl="0" fontAlgn="base">
        <a:lnSpc>
          <a:spcPct val="85000"/>
        </a:lnSpc>
        <a:spcBef>
          <a:spcPct val="20000"/>
        </a:spcBef>
        <a:spcAft>
          <a:spcPct val="0"/>
        </a:spcAft>
        <a:buClr>
          <a:schemeClr val="tx2"/>
        </a:buClr>
        <a:buSzPct val="90000"/>
        <a:buFont typeface="Wingdings" pitchFamily="2" charset="2"/>
        <a:defRPr sz="2600">
          <a:solidFill>
            <a:schemeClr val="bg1"/>
          </a:solidFill>
          <a:latin typeface="Arial" charset="0"/>
        </a:defRPr>
      </a:lvl9pPr>
    </p:titleStyle>
    <p:bodyStyle>
      <a:lvl1pPr marL="287338" indent="-287338" algn="l" defTabSz="820738" rtl="0" eaLnBrk="0" fontAlgn="base" hangingPunct="0">
        <a:spcBef>
          <a:spcPct val="50000"/>
        </a:spcBef>
        <a:spcAft>
          <a:spcPct val="0"/>
        </a:spcAft>
        <a:buClr>
          <a:srgbClr val="B22C1B"/>
        </a:buClr>
        <a:buSzPct val="80000"/>
        <a:buFont typeface="Wingdings" pitchFamily="2" charset="2"/>
        <a:buChar char="§"/>
        <a:tabLst>
          <a:tab pos="341313" algn="l"/>
          <a:tab pos="1150938" algn="l"/>
        </a:tabLst>
        <a:defRPr sz="2000">
          <a:solidFill>
            <a:srgbClr val="000000"/>
          </a:solidFill>
          <a:latin typeface="+mn-lt"/>
          <a:ea typeface="+mn-ea"/>
          <a:cs typeface="+mn-cs"/>
        </a:defRPr>
      </a:lvl1pPr>
      <a:lvl2pPr marL="639763" indent="-225425" algn="l" defTabSz="820738" rtl="0" eaLnBrk="0" fontAlgn="base" hangingPunct="0">
        <a:spcBef>
          <a:spcPct val="50000"/>
        </a:spcBef>
        <a:spcAft>
          <a:spcPct val="0"/>
        </a:spcAft>
        <a:buClr>
          <a:srgbClr val="B22C1B"/>
        </a:buClr>
        <a:buSzPct val="80000"/>
        <a:buFont typeface="Wingdings" pitchFamily="2" charset="2"/>
        <a:buChar char="§"/>
        <a:tabLst>
          <a:tab pos="341313" algn="l"/>
          <a:tab pos="1150938" algn="l"/>
        </a:tabLst>
        <a:defRPr sz="1600">
          <a:solidFill>
            <a:schemeClr val="tx1"/>
          </a:solidFill>
          <a:latin typeface="+mn-lt"/>
        </a:defRPr>
      </a:lvl2pPr>
      <a:lvl3pPr marL="968375" indent="-214313" algn="l" defTabSz="820738" rtl="0" eaLnBrk="0" fontAlgn="base" hangingPunct="0">
        <a:spcBef>
          <a:spcPct val="50000"/>
        </a:spcBef>
        <a:spcAft>
          <a:spcPct val="0"/>
        </a:spcAft>
        <a:buClr>
          <a:srgbClr val="B22C1B"/>
        </a:buClr>
        <a:buSzPct val="80000"/>
        <a:buFont typeface="Wingdings" pitchFamily="2" charset="2"/>
        <a:buChar char="§"/>
        <a:tabLst>
          <a:tab pos="341313" algn="l"/>
          <a:tab pos="1150938" algn="l"/>
        </a:tabLst>
        <a:defRPr sz="1600">
          <a:solidFill>
            <a:schemeClr val="tx1"/>
          </a:solidFill>
          <a:latin typeface="+mn-lt"/>
        </a:defRPr>
      </a:lvl3pPr>
      <a:lvl4pPr marL="1193800" indent="-111125" algn="l" defTabSz="820738" rtl="0" eaLnBrk="0" fontAlgn="base" hangingPunct="0">
        <a:spcBef>
          <a:spcPct val="50000"/>
        </a:spcBef>
        <a:spcAft>
          <a:spcPct val="0"/>
        </a:spcAft>
        <a:buClr>
          <a:srgbClr val="B22C1B"/>
        </a:buClr>
        <a:buSzPct val="80000"/>
        <a:buFont typeface="Wingdings" pitchFamily="2" charset="2"/>
        <a:buChar char="§"/>
        <a:tabLst>
          <a:tab pos="341313" algn="l"/>
          <a:tab pos="1150938" algn="l"/>
        </a:tabLst>
        <a:defRPr sz="1600">
          <a:solidFill>
            <a:schemeClr val="tx1"/>
          </a:solidFill>
          <a:latin typeface="+mn-lt"/>
        </a:defRPr>
      </a:lvl4pPr>
      <a:lvl5pPr marL="1374775" indent="166688" algn="l" defTabSz="820738" rtl="0" eaLnBrk="0" fontAlgn="base" hangingPunct="0">
        <a:spcBef>
          <a:spcPct val="20000"/>
        </a:spcBef>
        <a:spcAft>
          <a:spcPct val="0"/>
        </a:spcAft>
        <a:buClr>
          <a:schemeClr val="tx1"/>
        </a:buClr>
        <a:buChar char="&gt;"/>
        <a:defRPr sz="1700">
          <a:solidFill>
            <a:schemeClr val="tx1"/>
          </a:solidFill>
          <a:latin typeface="AdobeCorpID MyriadRg" pitchFamily="34" charset="0"/>
        </a:defRPr>
      </a:lvl5pPr>
      <a:lvl6pPr marL="1831975" indent="166688" algn="l" defTabSz="820738" rtl="0" fontAlgn="base">
        <a:spcBef>
          <a:spcPct val="20000"/>
        </a:spcBef>
        <a:spcAft>
          <a:spcPct val="0"/>
        </a:spcAft>
        <a:buClr>
          <a:schemeClr val="tx1"/>
        </a:buClr>
        <a:buChar char="&gt;"/>
        <a:defRPr sz="1700">
          <a:solidFill>
            <a:schemeClr val="tx1"/>
          </a:solidFill>
          <a:latin typeface="AdobeCorpID MyriadRg" pitchFamily="34" charset="0"/>
        </a:defRPr>
      </a:lvl6pPr>
      <a:lvl7pPr marL="2289175" indent="166688" algn="l" defTabSz="820738" rtl="0" fontAlgn="base">
        <a:spcBef>
          <a:spcPct val="20000"/>
        </a:spcBef>
        <a:spcAft>
          <a:spcPct val="0"/>
        </a:spcAft>
        <a:buClr>
          <a:schemeClr val="tx1"/>
        </a:buClr>
        <a:buChar char="&gt;"/>
        <a:defRPr sz="1700">
          <a:solidFill>
            <a:schemeClr val="tx1"/>
          </a:solidFill>
          <a:latin typeface="AdobeCorpID MyriadRg" pitchFamily="34" charset="0"/>
        </a:defRPr>
      </a:lvl7pPr>
      <a:lvl8pPr marL="2746375" indent="166688" algn="l" defTabSz="820738" rtl="0" fontAlgn="base">
        <a:spcBef>
          <a:spcPct val="20000"/>
        </a:spcBef>
        <a:spcAft>
          <a:spcPct val="0"/>
        </a:spcAft>
        <a:buClr>
          <a:schemeClr val="tx1"/>
        </a:buClr>
        <a:buChar char="&gt;"/>
        <a:defRPr sz="1700">
          <a:solidFill>
            <a:schemeClr val="tx1"/>
          </a:solidFill>
          <a:latin typeface="AdobeCorpID MyriadRg" pitchFamily="34" charset="0"/>
        </a:defRPr>
      </a:lvl8pPr>
      <a:lvl9pPr marL="3203575" indent="166688" algn="l" defTabSz="820738" rtl="0" fontAlgn="base">
        <a:spcBef>
          <a:spcPct val="20000"/>
        </a:spcBef>
        <a:spcAft>
          <a:spcPct val="0"/>
        </a:spcAft>
        <a:buClr>
          <a:schemeClr val="tx1"/>
        </a:buClr>
        <a:buChar char="&gt;"/>
        <a:defRPr sz="1700">
          <a:solidFill>
            <a:schemeClr val="tx1"/>
          </a:solidFill>
          <a:latin typeface="AdobeCorpID MyriadRg" pitchFamily="34" charset="0"/>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42593" y="365126"/>
            <a:ext cx="9316164"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742593" y="1825625"/>
            <a:ext cx="9316164"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742593" y="6356351"/>
            <a:ext cx="2430304" cy="365125"/>
          </a:xfrm>
          <a:prstGeom prst="rect">
            <a:avLst/>
          </a:prstGeom>
        </p:spPr>
        <p:txBody>
          <a:bodyPr vert="horz" lIns="91440" tIns="45720" rIns="91440" bIns="45720" rtlCol="0" anchor="ctr"/>
          <a:lstStyle>
            <a:lvl1pPr algn="l">
              <a:defRPr sz="1063">
                <a:solidFill>
                  <a:schemeClr val="tx1">
                    <a:tint val="75000"/>
                  </a:schemeClr>
                </a:solidFill>
              </a:defRPr>
            </a:lvl1pPr>
          </a:lstStyle>
          <a:p>
            <a:fld id="{8F4B1350-780F-4619-AB99-2CF6C85D6FA3}" type="datetimeFigureOut">
              <a:rPr lang="en-GB" smtClean="0"/>
              <a:t>23/03/2021</a:t>
            </a:fld>
            <a:endParaRPr lang="en-GB"/>
          </a:p>
        </p:txBody>
      </p:sp>
      <p:sp>
        <p:nvSpPr>
          <p:cNvPr id="5" name="Footer Placeholder 4"/>
          <p:cNvSpPr>
            <a:spLocks noGrp="1"/>
          </p:cNvSpPr>
          <p:nvPr>
            <p:ph type="ftr" sz="quarter" idx="3"/>
          </p:nvPr>
        </p:nvSpPr>
        <p:spPr>
          <a:xfrm>
            <a:off x="3577947" y="6356351"/>
            <a:ext cx="3645456" cy="365125"/>
          </a:xfrm>
          <a:prstGeom prst="rect">
            <a:avLst/>
          </a:prstGeom>
        </p:spPr>
        <p:txBody>
          <a:bodyPr vert="horz" lIns="91440" tIns="45720" rIns="91440" bIns="45720" rtlCol="0" anchor="ctr"/>
          <a:lstStyle>
            <a:lvl1pPr algn="ctr">
              <a:defRPr sz="1063">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7628453" y="6356351"/>
            <a:ext cx="2430304" cy="365125"/>
          </a:xfrm>
          <a:prstGeom prst="rect">
            <a:avLst/>
          </a:prstGeom>
        </p:spPr>
        <p:txBody>
          <a:bodyPr vert="horz" lIns="91440" tIns="45720" rIns="91440" bIns="45720" rtlCol="0" anchor="ctr"/>
          <a:lstStyle>
            <a:lvl1pPr algn="r">
              <a:defRPr sz="1063">
                <a:solidFill>
                  <a:schemeClr val="tx1">
                    <a:tint val="75000"/>
                  </a:schemeClr>
                </a:solidFill>
              </a:defRPr>
            </a:lvl1pPr>
          </a:lstStyle>
          <a:p>
            <a:fld id="{2733AED6-8E1A-427A-AC3B-E4E17E0A8B21}" type="slidenum">
              <a:rPr lang="en-GB" smtClean="0"/>
              <a:t>‹#›</a:t>
            </a:fld>
            <a:endParaRPr lang="en-GB"/>
          </a:p>
        </p:txBody>
      </p:sp>
    </p:spTree>
    <p:extLst>
      <p:ext uri="{BB962C8B-B14F-4D97-AF65-F5344CB8AC3E}">
        <p14:creationId xmlns:p14="http://schemas.microsoft.com/office/powerpoint/2010/main" val="2959704433"/>
      </p:ext>
    </p:extLst>
  </p:cSld>
  <p:clrMap bg1="lt1" tx1="dk1" bg2="lt2" tx2="dk2" accent1="accent1" accent2="accent2" accent3="accent3" accent4="accent4" accent5="accent5" accent6="accent6" hlink="hlink" folHlink="folHlink"/>
  <p:sldLayoutIdLst>
    <p:sldLayoutId id="2147484212" r:id="rId1"/>
    <p:sldLayoutId id="2147484213" r:id="rId2"/>
    <p:sldLayoutId id="2147484214" r:id="rId3"/>
    <p:sldLayoutId id="2147484215" r:id="rId4"/>
    <p:sldLayoutId id="2147484216" r:id="rId5"/>
    <p:sldLayoutId id="2147484217" r:id="rId6"/>
    <p:sldLayoutId id="2147484218" r:id="rId7"/>
    <p:sldLayoutId id="2147484219" r:id="rId8"/>
    <p:sldLayoutId id="2147484220" r:id="rId9"/>
    <p:sldLayoutId id="2147484221" r:id="rId10"/>
    <p:sldLayoutId id="2147484222" r:id="rId11"/>
  </p:sldLayoutIdLst>
  <p:txStyles>
    <p:titleStyle>
      <a:lvl1pPr algn="l" defTabSz="810067" rtl="0" eaLnBrk="1" latinLnBrk="0" hangingPunct="1">
        <a:lnSpc>
          <a:spcPct val="90000"/>
        </a:lnSpc>
        <a:spcBef>
          <a:spcPct val="0"/>
        </a:spcBef>
        <a:buNone/>
        <a:defRPr sz="3898" kern="1200">
          <a:solidFill>
            <a:schemeClr val="tx1"/>
          </a:solidFill>
          <a:latin typeface="+mj-lt"/>
          <a:ea typeface="+mj-ea"/>
          <a:cs typeface="+mj-cs"/>
        </a:defRPr>
      </a:lvl1pPr>
    </p:titleStyle>
    <p:bodyStyle>
      <a:lvl1pPr marL="202517" indent="-202517" algn="l" defTabSz="810067" rtl="0" eaLnBrk="1" latinLnBrk="0" hangingPunct="1">
        <a:lnSpc>
          <a:spcPct val="90000"/>
        </a:lnSpc>
        <a:spcBef>
          <a:spcPts val="886"/>
        </a:spcBef>
        <a:buFont typeface="Arial" panose="020B0604020202020204" pitchFamily="34" charset="0"/>
        <a:buChar char="•"/>
        <a:defRPr sz="2481" kern="1200">
          <a:solidFill>
            <a:schemeClr val="tx1"/>
          </a:solidFill>
          <a:latin typeface="+mn-lt"/>
          <a:ea typeface="+mn-ea"/>
          <a:cs typeface="+mn-cs"/>
        </a:defRPr>
      </a:lvl1pPr>
      <a:lvl2pPr marL="607550" indent="-202517" algn="l" defTabSz="810067" rtl="0" eaLnBrk="1" latinLnBrk="0" hangingPunct="1">
        <a:lnSpc>
          <a:spcPct val="90000"/>
        </a:lnSpc>
        <a:spcBef>
          <a:spcPts val="443"/>
        </a:spcBef>
        <a:buFont typeface="Arial" panose="020B0604020202020204" pitchFamily="34" charset="0"/>
        <a:buChar char="•"/>
        <a:defRPr sz="2126" kern="1200">
          <a:solidFill>
            <a:schemeClr val="tx1"/>
          </a:solidFill>
          <a:latin typeface="+mn-lt"/>
          <a:ea typeface="+mn-ea"/>
          <a:cs typeface="+mn-cs"/>
        </a:defRPr>
      </a:lvl2pPr>
      <a:lvl3pPr marL="1012584" indent="-202517" algn="l" defTabSz="810067" rtl="0" eaLnBrk="1" latinLnBrk="0" hangingPunct="1">
        <a:lnSpc>
          <a:spcPct val="90000"/>
        </a:lnSpc>
        <a:spcBef>
          <a:spcPts val="443"/>
        </a:spcBef>
        <a:buFont typeface="Arial" panose="020B0604020202020204" pitchFamily="34" charset="0"/>
        <a:buChar char="•"/>
        <a:defRPr sz="1772" kern="1200">
          <a:solidFill>
            <a:schemeClr val="tx1"/>
          </a:solidFill>
          <a:latin typeface="+mn-lt"/>
          <a:ea typeface="+mn-ea"/>
          <a:cs typeface="+mn-cs"/>
        </a:defRPr>
      </a:lvl3pPr>
      <a:lvl4pPr marL="1417617"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4pPr>
      <a:lvl5pPr marL="1822651"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5pPr>
      <a:lvl6pPr marL="2227684"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6pPr>
      <a:lvl7pPr marL="2632718"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7pPr>
      <a:lvl8pPr marL="3037751"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8pPr>
      <a:lvl9pPr marL="3442785"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9pPr>
    </p:bodyStyle>
    <p:otherStyle>
      <a:defPPr>
        <a:defRPr lang="en-US"/>
      </a:defPPr>
      <a:lvl1pPr marL="0" algn="l" defTabSz="810067" rtl="0" eaLnBrk="1" latinLnBrk="0" hangingPunct="1">
        <a:defRPr sz="1595" kern="1200">
          <a:solidFill>
            <a:schemeClr val="tx1"/>
          </a:solidFill>
          <a:latin typeface="+mn-lt"/>
          <a:ea typeface="+mn-ea"/>
          <a:cs typeface="+mn-cs"/>
        </a:defRPr>
      </a:lvl1pPr>
      <a:lvl2pPr marL="405033" algn="l" defTabSz="810067" rtl="0" eaLnBrk="1" latinLnBrk="0" hangingPunct="1">
        <a:defRPr sz="1595" kern="1200">
          <a:solidFill>
            <a:schemeClr val="tx1"/>
          </a:solidFill>
          <a:latin typeface="+mn-lt"/>
          <a:ea typeface="+mn-ea"/>
          <a:cs typeface="+mn-cs"/>
        </a:defRPr>
      </a:lvl2pPr>
      <a:lvl3pPr marL="810067" algn="l" defTabSz="810067" rtl="0" eaLnBrk="1" latinLnBrk="0" hangingPunct="1">
        <a:defRPr sz="1595" kern="1200">
          <a:solidFill>
            <a:schemeClr val="tx1"/>
          </a:solidFill>
          <a:latin typeface="+mn-lt"/>
          <a:ea typeface="+mn-ea"/>
          <a:cs typeface="+mn-cs"/>
        </a:defRPr>
      </a:lvl3pPr>
      <a:lvl4pPr marL="1215100" algn="l" defTabSz="810067" rtl="0" eaLnBrk="1" latinLnBrk="0" hangingPunct="1">
        <a:defRPr sz="1595" kern="1200">
          <a:solidFill>
            <a:schemeClr val="tx1"/>
          </a:solidFill>
          <a:latin typeface="+mn-lt"/>
          <a:ea typeface="+mn-ea"/>
          <a:cs typeface="+mn-cs"/>
        </a:defRPr>
      </a:lvl4pPr>
      <a:lvl5pPr marL="1620134" algn="l" defTabSz="810067" rtl="0" eaLnBrk="1" latinLnBrk="0" hangingPunct="1">
        <a:defRPr sz="1595" kern="1200">
          <a:solidFill>
            <a:schemeClr val="tx1"/>
          </a:solidFill>
          <a:latin typeface="+mn-lt"/>
          <a:ea typeface="+mn-ea"/>
          <a:cs typeface="+mn-cs"/>
        </a:defRPr>
      </a:lvl5pPr>
      <a:lvl6pPr marL="2025167" algn="l" defTabSz="810067" rtl="0" eaLnBrk="1" latinLnBrk="0" hangingPunct="1">
        <a:defRPr sz="1595" kern="1200">
          <a:solidFill>
            <a:schemeClr val="tx1"/>
          </a:solidFill>
          <a:latin typeface="+mn-lt"/>
          <a:ea typeface="+mn-ea"/>
          <a:cs typeface="+mn-cs"/>
        </a:defRPr>
      </a:lvl6pPr>
      <a:lvl7pPr marL="2430201" algn="l" defTabSz="810067" rtl="0" eaLnBrk="1" latinLnBrk="0" hangingPunct="1">
        <a:defRPr sz="1595" kern="1200">
          <a:solidFill>
            <a:schemeClr val="tx1"/>
          </a:solidFill>
          <a:latin typeface="+mn-lt"/>
          <a:ea typeface="+mn-ea"/>
          <a:cs typeface="+mn-cs"/>
        </a:defRPr>
      </a:lvl7pPr>
      <a:lvl8pPr marL="2835234" algn="l" defTabSz="810067" rtl="0" eaLnBrk="1" latinLnBrk="0" hangingPunct="1">
        <a:defRPr sz="1595" kern="1200">
          <a:solidFill>
            <a:schemeClr val="tx1"/>
          </a:solidFill>
          <a:latin typeface="+mn-lt"/>
          <a:ea typeface="+mn-ea"/>
          <a:cs typeface="+mn-cs"/>
        </a:defRPr>
      </a:lvl8pPr>
      <a:lvl9pPr marL="3240268" algn="l" defTabSz="810067" rtl="0" eaLnBrk="1" latinLnBrk="0" hangingPunct="1">
        <a:defRPr sz="1595"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rotWithShape="1">
          <a:gsLst>
            <a:gs pos="0">
              <a:schemeClr val="bg1">
                <a:tint val="40000"/>
                <a:satMod val="350000"/>
              </a:schemeClr>
            </a:gs>
            <a:gs pos="67000">
              <a:srgbClr val="F7F7F7"/>
            </a:gs>
            <a:gs pos="100000">
              <a:srgbClr val="BEBEBE"/>
            </a:gs>
          </a:gsLst>
          <a:path path="circle">
            <a:fillToRect l="50000" t="-80000" r="50000" b="180000"/>
          </a:path>
        </a:gradFill>
        <a:effectLst/>
      </p:bgPr>
    </p:bg>
    <p:spTree>
      <p:nvGrpSpPr>
        <p:cNvPr id="1" name=""/>
        <p:cNvGrpSpPr/>
        <p:nvPr/>
      </p:nvGrpSpPr>
      <p:grpSpPr>
        <a:xfrm>
          <a:off x="0" y="0"/>
          <a:ext cx="0" cy="0"/>
          <a:chOff x="0" y="0"/>
          <a:chExt cx="0" cy="0"/>
        </a:xfrm>
      </p:grpSpPr>
      <p:sp>
        <p:nvSpPr>
          <p:cNvPr id="8" name="Rettangolo 7"/>
          <p:cNvSpPr/>
          <p:nvPr userDrawn="1"/>
        </p:nvSpPr>
        <p:spPr bwMode="auto">
          <a:xfrm>
            <a:off x="0" y="0"/>
            <a:ext cx="10801350" cy="900113"/>
          </a:xfrm>
          <a:prstGeom prst="rect">
            <a:avLst/>
          </a:prstGeom>
          <a:solidFill>
            <a:srgbClr val="69AE23"/>
          </a:solidFill>
          <a:ln w="28575" cap="flat" cmpd="sng" algn="ctr">
            <a:noFill/>
            <a:prstDash val="solid"/>
            <a:round/>
            <a:headEnd type="none" w="med" len="med"/>
            <a:tailEnd type="none" w="med" len="med"/>
          </a:ln>
          <a:effectLst/>
        </p:spPr>
        <p:txBody>
          <a:bodyPr wrap="none" anchor="ctr"/>
          <a:lstStyle/>
          <a:p>
            <a:pPr>
              <a:defRPr/>
            </a:pPr>
            <a:endParaRPr lang="it-IT"/>
          </a:p>
        </p:txBody>
      </p:sp>
      <p:sp>
        <p:nvSpPr>
          <p:cNvPr id="1027" name="Rectangle 4"/>
          <p:cNvSpPr>
            <a:spLocks noGrp="1" noChangeArrowheads="1"/>
          </p:cNvSpPr>
          <p:nvPr>
            <p:ph type="body" idx="1"/>
          </p:nvPr>
        </p:nvSpPr>
        <p:spPr bwMode="auto">
          <a:xfrm>
            <a:off x="330200" y="1044575"/>
            <a:ext cx="10112375" cy="4881563"/>
          </a:xfrm>
          <a:prstGeom prst="rect">
            <a:avLst/>
          </a:prstGeom>
          <a:noFill/>
          <a:ln w="9525" algn="ctr">
            <a:noFill/>
            <a:miter lim="800000"/>
            <a:headEnd/>
            <a:tailEnd/>
          </a:ln>
        </p:spPr>
        <p:txBody>
          <a:bodyPr vert="horz" wrap="square" lIns="82058" tIns="41029" rIns="82058" bIns="41029" numCol="1" anchor="t" anchorCtr="0" compatLnSpc="1">
            <a:prstTxWarp prst="textNoShape">
              <a:avLst/>
            </a:prstTxWarp>
          </a:bodyPr>
          <a:lstStyle/>
          <a:p>
            <a:pPr lvl="0"/>
            <a:r>
              <a:rPr lang="en-US"/>
              <a:t>First level subhead here</a:t>
            </a:r>
          </a:p>
          <a:p>
            <a:pPr lvl="1"/>
            <a:r>
              <a:rPr lang="en-US"/>
              <a:t>Second level content</a:t>
            </a:r>
          </a:p>
          <a:p>
            <a:pPr lvl="2"/>
            <a:r>
              <a:rPr lang="en-US"/>
              <a:t>Third level content</a:t>
            </a:r>
          </a:p>
          <a:p>
            <a:pPr lvl="3"/>
            <a:r>
              <a:rPr lang="en-US"/>
              <a:t> </a:t>
            </a:r>
          </a:p>
          <a:p>
            <a:pPr lvl="0"/>
            <a:r>
              <a:rPr lang="en-US"/>
              <a:t>First level subhead here</a:t>
            </a:r>
          </a:p>
          <a:p>
            <a:pPr lvl="1"/>
            <a:r>
              <a:rPr lang="en-US"/>
              <a:t>Second level content</a:t>
            </a:r>
          </a:p>
          <a:p>
            <a:pPr lvl="2"/>
            <a:r>
              <a:rPr lang="en-US"/>
              <a:t>Third level content</a:t>
            </a:r>
          </a:p>
          <a:p>
            <a:pPr lvl="3"/>
            <a:r>
              <a:rPr lang="en-US"/>
              <a:t> </a:t>
            </a:r>
          </a:p>
        </p:txBody>
      </p:sp>
      <p:sp>
        <p:nvSpPr>
          <p:cNvPr id="4108" name="Rectangle 12"/>
          <p:cNvSpPr>
            <a:spLocks noChangeArrowheads="1"/>
          </p:cNvSpPr>
          <p:nvPr userDrawn="1"/>
        </p:nvSpPr>
        <p:spPr bwMode="auto">
          <a:xfrm>
            <a:off x="1252538" y="133350"/>
            <a:ext cx="8132762" cy="673100"/>
          </a:xfrm>
          <a:prstGeom prst="rect">
            <a:avLst/>
          </a:prstGeom>
          <a:noFill/>
          <a:ln w="9525">
            <a:noFill/>
            <a:miter lim="800000"/>
            <a:headEnd/>
            <a:tailEnd/>
          </a:ln>
          <a:effectLst/>
        </p:spPr>
        <p:txBody>
          <a:bodyPr lIns="91429" tIns="45714" rIns="91429" bIns="45714" anchor="ctr"/>
          <a:lstStyle/>
          <a:p>
            <a:pPr algn="l">
              <a:lnSpc>
                <a:spcPct val="85000"/>
              </a:lnSpc>
              <a:buClr>
                <a:schemeClr val="tx2"/>
              </a:buClr>
              <a:buSzPct val="90000"/>
              <a:buFont typeface="Wingdings" pitchFamily="2" charset="2"/>
              <a:buNone/>
              <a:defRPr/>
            </a:pPr>
            <a:r>
              <a:rPr lang="fr-FR" sz="2600" u="none">
                <a:solidFill>
                  <a:schemeClr val="bg1"/>
                </a:solidFill>
                <a:latin typeface="Arial" charset="0"/>
              </a:rPr>
              <a:t>Tutoriel: Veille épidémiologique</a:t>
            </a:r>
          </a:p>
          <a:p>
            <a:pPr algn="l">
              <a:lnSpc>
                <a:spcPct val="85000"/>
              </a:lnSpc>
              <a:buClr>
                <a:schemeClr val="tx2"/>
              </a:buClr>
              <a:buSzPct val="90000"/>
              <a:buFont typeface="Wingdings" pitchFamily="2" charset="2"/>
              <a:buNone/>
              <a:defRPr/>
            </a:pPr>
            <a:r>
              <a:rPr lang="fr-FR" sz="2600" u="none">
                <a:solidFill>
                  <a:schemeClr val="bg1"/>
                </a:solidFill>
                <a:latin typeface="Arial" charset="0"/>
              </a:rPr>
              <a:t>Communication opérationnelle</a:t>
            </a:r>
          </a:p>
        </p:txBody>
      </p:sp>
      <p:sp>
        <p:nvSpPr>
          <p:cNvPr id="4109" name="Text Box 13"/>
          <p:cNvSpPr txBox="1">
            <a:spLocks noChangeArrowheads="1"/>
          </p:cNvSpPr>
          <p:nvPr userDrawn="1"/>
        </p:nvSpPr>
        <p:spPr bwMode="auto">
          <a:xfrm>
            <a:off x="9269413" y="584200"/>
            <a:ext cx="1531937" cy="312738"/>
          </a:xfrm>
          <a:prstGeom prst="rect">
            <a:avLst/>
          </a:prstGeom>
          <a:noFill/>
          <a:ln w="9525" algn="ctr">
            <a:noFill/>
            <a:miter lim="800000"/>
            <a:headEnd/>
            <a:tailEnd/>
          </a:ln>
          <a:effectLst/>
        </p:spPr>
        <p:txBody>
          <a:bodyPr>
            <a:spAutoFit/>
          </a:bodyPr>
          <a:lstStyle/>
          <a:p>
            <a:pPr algn="r">
              <a:spcBef>
                <a:spcPct val="50000"/>
              </a:spcBef>
              <a:defRPr/>
            </a:pPr>
            <a:fld id="{D7E7B94F-A3F0-4E7E-ACC3-127C32C6CCA3}" type="slidenum">
              <a:rPr sz="1600" b="1" u="none" noProof="1">
                <a:solidFill>
                  <a:schemeClr val="bg1"/>
                </a:solidFill>
                <a:latin typeface="Arial" charset="0"/>
              </a:rPr>
              <a:pPr algn="r">
                <a:spcBef>
                  <a:spcPct val="50000"/>
                </a:spcBef>
                <a:defRPr/>
              </a:pPr>
              <a:t>‹#›</a:t>
            </a:fld>
            <a:r>
              <a:rPr lang="fr-FR" sz="1600" b="1" u="none">
                <a:latin typeface="Arial" charset="0"/>
              </a:rPr>
              <a:t>/11</a:t>
            </a:r>
          </a:p>
        </p:txBody>
      </p:sp>
      <p:sp>
        <p:nvSpPr>
          <p:cNvPr id="4103" name="Rectangle 7">
            <a:hlinkClick r:id="" action="ppaction://hlinkshowjump?jump=endshow"/>
          </p:cNvPr>
          <p:cNvSpPr>
            <a:spLocks noChangeArrowheads="1"/>
          </p:cNvSpPr>
          <p:nvPr/>
        </p:nvSpPr>
        <p:spPr bwMode="auto">
          <a:xfrm>
            <a:off x="10391775" y="53975"/>
            <a:ext cx="377825" cy="323850"/>
          </a:xfrm>
          <a:prstGeom prst="rect">
            <a:avLst/>
          </a:prstGeom>
          <a:noFill/>
          <a:ln w="9525">
            <a:noFill/>
            <a:miter lim="800000"/>
            <a:headEnd/>
            <a:tailEnd/>
          </a:ln>
          <a:effectLst/>
        </p:spPr>
        <p:txBody>
          <a:bodyPr wrap="none" anchor="ctr"/>
          <a:lstStyle/>
          <a:p>
            <a:pPr>
              <a:defRPr/>
            </a:pPr>
            <a:endParaRPr lang="it-IT"/>
          </a:p>
        </p:txBody>
      </p:sp>
      <p:sp>
        <p:nvSpPr>
          <p:cNvPr id="9" name="Rettangolo 8"/>
          <p:cNvSpPr/>
          <p:nvPr userDrawn="1"/>
        </p:nvSpPr>
        <p:spPr bwMode="auto">
          <a:xfrm>
            <a:off x="0" y="6673850"/>
            <a:ext cx="10801350" cy="184146"/>
          </a:xfrm>
          <a:prstGeom prst="rect">
            <a:avLst/>
          </a:prstGeom>
          <a:solidFill>
            <a:srgbClr val="69AE23"/>
          </a:solidFill>
          <a:ln w="28575" cap="flat" cmpd="sng" algn="ctr">
            <a:noFill/>
            <a:prstDash val="solid"/>
            <a:round/>
            <a:headEnd type="none" w="med" len="med"/>
            <a:tailEnd type="none" w="med" len="med"/>
          </a:ln>
          <a:effectLst/>
        </p:spPr>
        <p:txBody>
          <a:bodyPr wrap="none" anchor="ctr"/>
          <a:lstStyle/>
          <a:p>
            <a:pPr algn="l">
              <a:defRPr/>
            </a:pPr>
            <a:r>
              <a:rPr lang="fr-FR" sz="1000" u="none">
                <a:effectLst>
                  <a:glow rad="63500">
                    <a:schemeClr val="accent5">
                      <a:satMod val="175000"/>
                      <a:alpha val="40000"/>
                    </a:schemeClr>
                  </a:glow>
                </a:effectLst>
              </a:rPr>
              <a:t>Par Simulwate</a:t>
            </a:r>
          </a:p>
        </p:txBody>
      </p:sp>
      <p:pic>
        <p:nvPicPr>
          <p:cNvPr id="1032" name="Immagine 9" descr="ecdc_logo_x_ppt.png"/>
          <p:cNvPicPr>
            <a:picLocks noChangeAspect="1"/>
          </p:cNvPicPr>
          <p:nvPr userDrawn="1"/>
        </p:nvPicPr>
        <p:blipFill>
          <a:blip r:embed="rId15" cstate="print"/>
          <a:srcRect/>
          <a:stretch>
            <a:fillRect/>
          </a:stretch>
        </p:blipFill>
        <p:spPr bwMode="auto">
          <a:xfrm>
            <a:off x="0" y="0"/>
            <a:ext cx="1154113" cy="895350"/>
          </a:xfrm>
          <a:prstGeom prst="rect">
            <a:avLst/>
          </a:prstGeom>
          <a:noFill/>
          <a:ln w="9525">
            <a:noFill/>
            <a:miter lim="800000"/>
            <a:headEnd/>
            <a:tailEnd/>
          </a:ln>
        </p:spPr>
      </p:pic>
    </p:spTree>
    <p:extLst>
      <p:ext uri="{BB962C8B-B14F-4D97-AF65-F5344CB8AC3E}">
        <p14:creationId xmlns:p14="http://schemas.microsoft.com/office/powerpoint/2010/main" val="4180117983"/>
      </p:ext>
    </p:extLst>
  </p:cSld>
  <p:clrMap bg1="lt1" tx1="dk1" bg2="lt2" tx2="dk2" accent1="accent1" accent2="accent2" accent3="accent3" accent4="accent4" accent5="accent5" accent6="accent6" hlink="hlink" folHlink="folHlink"/>
  <p:sldLayoutIdLst>
    <p:sldLayoutId id="2147484229" r:id="rId1"/>
    <p:sldLayoutId id="2147484230" r:id="rId2"/>
    <p:sldLayoutId id="2147484231" r:id="rId3"/>
    <p:sldLayoutId id="2147484232" r:id="rId4"/>
    <p:sldLayoutId id="2147484233" r:id="rId5"/>
    <p:sldLayoutId id="2147484234" r:id="rId6"/>
    <p:sldLayoutId id="2147484235" r:id="rId7"/>
    <p:sldLayoutId id="2147484236" r:id="rId8"/>
    <p:sldLayoutId id="2147484237" r:id="rId9"/>
    <p:sldLayoutId id="2147484238" r:id="rId10"/>
    <p:sldLayoutId id="2147484239" r:id="rId11"/>
    <p:sldLayoutId id="2147484240" r:id="rId12"/>
    <p:sldLayoutId id="2147484241" r:id="rId13"/>
  </p:sldLayoutIdLst>
  <p:transition>
    <p:wipe dir="r"/>
  </p:transition>
  <p:txStyles>
    <p:titleStyle>
      <a:lvl1pPr algn="l" rtl="0" eaLnBrk="0" fontAlgn="base" hangingPunct="0">
        <a:lnSpc>
          <a:spcPct val="85000"/>
        </a:lnSpc>
        <a:spcBef>
          <a:spcPct val="20000"/>
        </a:spcBef>
        <a:spcAft>
          <a:spcPct val="0"/>
        </a:spcAft>
        <a:buClr>
          <a:schemeClr val="tx2"/>
        </a:buClr>
        <a:buSzPct val="90000"/>
        <a:buFont typeface="Wingdings" pitchFamily="2" charset="2"/>
        <a:defRPr sz="2600">
          <a:solidFill>
            <a:schemeClr val="bg1"/>
          </a:solidFill>
          <a:latin typeface="+mj-lt"/>
          <a:ea typeface="+mj-ea"/>
          <a:cs typeface="+mj-cs"/>
        </a:defRPr>
      </a:lvl1pPr>
      <a:lvl2pPr algn="l" rtl="0" eaLnBrk="0" fontAlgn="base" hangingPunct="0">
        <a:lnSpc>
          <a:spcPct val="85000"/>
        </a:lnSpc>
        <a:spcBef>
          <a:spcPct val="20000"/>
        </a:spcBef>
        <a:spcAft>
          <a:spcPct val="0"/>
        </a:spcAft>
        <a:buClr>
          <a:schemeClr val="tx2"/>
        </a:buClr>
        <a:buSzPct val="90000"/>
        <a:buFont typeface="Wingdings" pitchFamily="2" charset="2"/>
        <a:defRPr sz="2600">
          <a:solidFill>
            <a:schemeClr val="bg1"/>
          </a:solidFill>
          <a:latin typeface="MetaPro-Black" pitchFamily="50" charset="0"/>
        </a:defRPr>
      </a:lvl2pPr>
      <a:lvl3pPr algn="l" rtl="0" eaLnBrk="0" fontAlgn="base" hangingPunct="0">
        <a:lnSpc>
          <a:spcPct val="85000"/>
        </a:lnSpc>
        <a:spcBef>
          <a:spcPct val="20000"/>
        </a:spcBef>
        <a:spcAft>
          <a:spcPct val="0"/>
        </a:spcAft>
        <a:buClr>
          <a:schemeClr val="tx2"/>
        </a:buClr>
        <a:buSzPct val="90000"/>
        <a:buFont typeface="Wingdings" pitchFamily="2" charset="2"/>
        <a:defRPr sz="2600">
          <a:solidFill>
            <a:schemeClr val="bg1"/>
          </a:solidFill>
          <a:latin typeface="MetaPro-Black" pitchFamily="50" charset="0"/>
        </a:defRPr>
      </a:lvl3pPr>
      <a:lvl4pPr algn="l" rtl="0" eaLnBrk="0" fontAlgn="base" hangingPunct="0">
        <a:lnSpc>
          <a:spcPct val="85000"/>
        </a:lnSpc>
        <a:spcBef>
          <a:spcPct val="20000"/>
        </a:spcBef>
        <a:spcAft>
          <a:spcPct val="0"/>
        </a:spcAft>
        <a:buClr>
          <a:schemeClr val="tx2"/>
        </a:buClr>
        <a:buSzPct val="90000"/>
        <a:buFont typeface="Wingdings" pitchFamily="2" charset="2"/>
        <a:defRPr sz="2600">
          <a:solidFill>
            <a:schemeClr val="bg1"/>
          </a:solidFill>
          <a:latin typeface="MetaPro-Black" pitchFamily="50" charset="0"/>
        </a:defRPr>
      </a:lvl4pPr>
      <a:lvl5pPr algn="l" rtl="0" eaLnBrk="0" fontAlgn="base" hangingPunct="0">
        <a:lnSpc>
          <a:spcPct val="85000"/>
        </a:lnSpc>
        <a:spcBef>
          <a:spcPct val="20000"/>
        </a:spcBef>
        <a:spcAft>
          <a:spcPct val="0"/>
        </a:spcAft>
        <a:buClr>
          <a:schemeClr val="tx2"/>
        </a:buClr>
        <a:buSzPct val="90000"/>
        <a:buFont typeface="Wingdings" pitchFamily="2" charset="2"/>
        <a:defRPr sz="2600">
          <a:solidFill>
            <a:schemeClr val="bg1"/>
          </a:solidFill>
          <a:latin typeface="MetaPro-Black" pitchFamily="50" charset="0"/>
        </a:defRPr>
      </a:lvl5pPr>
      <a:lvl6pPr marL="457200" algn="l" rtl="0" fontAlgn="base">
        <a:lnSpc>
          <a:spcPct val="85000"/>
        </a:lnSpc>
        <a:spcBef>
          <a:spcPct val="20000"/>
        </a:spcBef>
        <a:spcAft>
          <a:spcPct val="0"/>
        </a:spcAft>
        <a:buClr>
          <a:schemeClr val="tx2"/>
        </a:buClr>
        <a:buSzPct val="90000"/>
        <a:buFont typeface="Wingdings" pitchFamily="2" charset="2"/>
        <a:defRPr sz="2600">
          <a:solidFill>
            <a:schemeClr val="bg1"/>
          </a:solidFill>
          <a:latin typeface="Arial" charset="0"/>
        </a:defRPr>
      </a:lvl6pPr>
      <a:lvl7pPr marL="914400" algn="l" rtl="0" fontAlgn="base">
        <a:lnSpc>
          <a:spcPct val="85000"/>
        </a:lnSpc>
        <a:spcBef>
          <a:spcPct val="20000"/>
        </a:spcBef>
        <a:spcAft>
          <a:spcPct val="0"/>
        </a:spcAft>
        <a:buClr>
          <a:schemeClr val="tx2"/>
        </a:buClr>
        <a:buSzPct val="90000"/>
        <a:buFont typeface="Wingdings" pitchFamily="2" charset="2"/>
        <a:defRPr sz="2600">
          <a:solidFill>
            <a:schemeClr val="bg1"/>
          </a:solidFill>
          <a:latin typeface="Arial" charset="0"/>
        </a:defRPr>
      </a:lvl7pPr>
      <a:lvl8pPr marL="1371600" algn="l" rtl="0" fontAlgn="base">
        <a:lnSpc>
          <a:spcPct val="85000"/>
        </a:lnSpc>
        <a:spcBef>
          <a:spcPct val="20000"/>
        </a:spcBef>
        <a:spcAft>
          <a:spcPct val="0"/>
        </a:spcAft>
        <a:buClr>
          <a:schemeClr val="tx2"/>
        </a:buClr>
        <a:buSzPct val="90000"/>
        <a:buFont typeface="Wingdings" pitchFamily="2" charset="2"/>
        <a:defRPr sz="2600">
          <a:solidFill>
            <a:schemeClr val="bg1"/>
          </a:solidFill>
          <a:latin typeface="Arial" charset="0"/>
        </a:defRPr>
      </a:lvl8pPr>
      <a:lvl9pPr marL="1828800" algn="l" rtl="0" fontAlgn="base">
        <a:lnSpc>
          <a:spcPct val="85000"/>
        </a:lnSpc>
        <a:spcBef>
          <a:spcPct val="20000"/>
        </a:spcBef>
        <a:spcAft>
          <a:spcPct val="0"/>
        </a:spcAft>
        <a:buClr>
          <a:schemeClr val="tx2"/>
        </a:buClr>
        <a:buSzPct val="90000"/>
        <a:buFont typeface="Wingdings" pitchFamily="2" charset="2"/>
        <a:defRPr sz="2600">
          <a:solidFill>
            <a:schemeClr val="bg1"/>
          </a:solidFill>
          <a:latin typeface="Arial" charset="0"/>
        </a:defRPr>
      </a:lvl9pPr>
    </p:titleStyle>
    <p:bodyStyle>
      <a:lvl1pPr marL="287338" indent="-287338" algn="l" defTabSz="820738" rtl="0" eaLnBrk="0" fontAlgn="base" hangingPunct="0">
        <a:spcBef>
          <a:spcPct val="50000"/>
        </a:spcBef>
        <a:spcAft>
          <a:spcPct val="0"/>
        </a:spcAft>
        <a:buClr>
          <a:srgbClr val="B22C1B"/>
        </a:buClr>
        <a:buSzPct val="80000"/>
        <a:buFont typeface="Wingdings" pitchFamily="2" charset="2"/>
        <a:buChar char="§"/>
        <a:tabLst>
          <a:tab pos="341313" algn="l"/>
          <a:tab pos="1150938" algn="l"/>
        </a:tabLst>
        <a:defRPr sz="2000">
          <a:solidFill>
            <a:srgbClr val="000000"/>
          </a:solidFill>
          <a:latin typeface="+mn-lt"/>
          <a:ea typeface="+mn-ea"/>
          <a:cs typeface="+mn-cs"/>
        </a:defRPr>
      </a:lvl1pPr>
      <a:lvl2pPr marL="639763" indent="-225425" algn="l" defTabSz="820738" rtl="0" eaLnBrk="0" fontAlgn="base" hangingPunct="0">
        <a:spcBef>
          <a:spcPct val="50000"/>
        </a:spcBef>
        <a:spcAft>
          <a:spcPct val="0"/>
        </a:spcAft>
        <a:buClr>
          <a:srgbClr val="B22C1B"/>
        </a:buClr>
        <a:buSzPct val="80000"/>
        <a:buFont typeface="Wingdings" pitchFamily="2" charset="2"/>
        <a:buChar char="§"/>
        <a:tabLst>
          <a:tab pos="341313" algn="l"/>
          <a:tab pos="1150938" algn="l"/>
        </a:tabLst>
        <a:defRPr sz="1600">
          <a:solidFill>
            <a:schemeClr val="tx1"/>
          </a:solidFill>
          <a:latin typeface="+mn-lt"/>
        </a:defRPr>
      </a:lvl2pPr>
      <a:lvl3pPr marL="968375" indent="-214313" algn="l" defTabSz="820738" rtl="0" eaLnBrk="0" fontAlgn="base" hangingPunct="0">
        <a:spcBef>
          <a:spcPct val="50000"/>
        </a:spcBef>
        <a:spcAft>
          <a:spcPct val="0"/>
        </a:spcAft>
        <a:buClr>
          <a:srgbClr val="B22C1B"/>
        </a:buClr>
        <a:buSzPct val="80000"/>
        <a:buFont typeface="Wingdings" pitchFamily="2" charset="2"/>
        <a:buChar char="§"/>
        <a:tabLst>
          <a:tab pos="341313" algn="l"/>
          <a:tab pos="1150938" algn="l"/>
        </a:tabLst>
        <a:defRPr sz="1600">
          <a:solidFill>
            <a:schemeClr val="tx1"/>
          </a:solidFill>
          <a:latin typeface="+mn-lt"/>
        </a:defRPr>
      </a:lvl3pPr>
      <a:lvl4pPr marL="1193800" indent="-111125" algn="l" defTabSz="820738" rtl="0" eaLnBrk="0" fontAlgn="base" hangingPunct="0">
        <a:spcBef>
          <a:spcPct val="50000"/>
        </a:spcBef>
        <a:spcAft>
          <a:spcPct val="0"/>
        </a:spcAft>
        <a:buClr>
          <a:srgbClr val="B22C1B"/>
        </a:buClr>
        <a:buSzPct val="80000"/>
        <a:buFont typeface="Wingdings" pitchFamily="2" charset="2"/>
        <a:buChar char="§"/>
        <a:tabLst>
          <a:tab pos="341313" algn="l"/>
          <a:tab pos="1150938" algn="l"/>
        </a:tabLst>
        <a:defRPr sz="1600">
          <a:solidFill>
            <a:schemeClr val="tx1"/>
          </a:solidFill>
          <a:latin typeface="+mn-lt"/>
        </a:defRPr>
      </a:lvl4pPr>
      <a:lvl5pPr marL="1374775" indent="166688" algn="l" defTabSz="820738" rtl="0" eaLnBrk="0" fontAlgn="base" hangingPunct="0">
        <a:spcBef>
          <a:spcPct val="20000"/>
        </a:spcBef>
        <a:spcAft>
          <a:spcPct val="0"/>
        </a:spcAft>
        <a:buClr>
          <a:schemeClr val="tx1"/>
        </a:buClr>
        <a:buChar char="&gt;"/>
        <a:defRPr sz="1700">
          <a:solidFill>
            <a:schemeClr val="tx1"/>
          </a:solidFill>
          <a:latin typeface="AdobeCorpID MyriadRg" pitchFamily="34" charset="0"/>
        </a:defRPr>
      </a:lvl5pPr>
      <a:lvl6pPr marL="1831975" indent="166688" algn="l" defTabSz="820738" rtl="0" fontAlgn="base">
        <a:spcBef>
          <a:spcPct val="20000"/>
        </a:spcBef>
        <a:spcAft>
          <a:spcPct val="0"/>
        </a:spcAft>
        <a:buClr>
          <a:schemeClr val="tx1"/>
        </a:buClr>
        <a:buChar char="&gt;"/>
        <a:defRPr sz="1700">
          <a:solidFill>
            <a:schemeClr val="tx1"/>
          </a:solidFill>
          <a:latin typeface="AdobeCorpID MyriadRg" pitchFamily="34" charset="0"/>
        </a:defRPr>
      </a:lvl6pPr>
      <a:lvl7pPr marL="2289175" indent="166688" algn="l" defTabSz="820738" rtl="0" fontAlgn="base">
        <a:spcBef>
          <a:spcPct val="20000"/>
        </a:spcBef>
        <a:spcAft>
          <a:spcPct val="0"/>
        </a:spcAft>
        <a:buClr>
          <a:schemeClr val="tx1"/>
        </a:buClr>
        <a:buChar char="&gt;"/>
        <a:defRPr sz="1700">
          <a:solidFill>
            <a:schemeClr val="tx1"/>
          </a:solidFill>
          <a:latin typeface="AdobeCorpID MyriadRg" pitchFamily="34" charset="0"/>
        </a:defRPr>
      </a:lvl7pPr>
      <a:lvl8pPr marL="2746375" indent="166688" algn="l" defTabSz="820738" rtl="0" fontAlgn="base">
        <a:spcBef>
          <a:spcPct val="20000"/>
        </a:spcBef>
        <a:spcAft>
          <a:spcPct val="0"/>
        </a:spcAft>
        <a:buClr>
          <a:schemeClr val="tx1"/>
        </a:buClr>
        <a:buChar char="&gt;"/>
        <a:defRPr sz="1700">
          <a:solidFill>
            <a:schemeClr val="tx1"/>
          </a:solidFill>
          <a:latin typeface="AdobeCorpID MyriadRg" pitchFamily="34" charset="0"/>
        </a:defRPr>
      </a:lvl8pPr>
      <a:lvl9pPr marL="3203575" indent="166688" algn="l" defTabSz="820738" rtl="0" fontAlgn="base">
        <a:spcBef>
          <a:spcPct val="20000"/>
        </a:spcBef>
        <a:spcAft>
          <a:spcPct val="0"/>
        </a:spcAft>
        <a:buClr>
          <a:schemeClr val="tx1"/>
        </a:buClr>
        <a:buChar char="&gt;"/>
        <a:defRPr sz="1700">
          <a:solidFill>
            <a:schemeClr val="tx1"/>
          </a:solidFill>
          <a:latin typeface="AdobeCorpID MyriadRg" pitchFamily="34" charset="0"/>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3" Type="http://schemas.openxmlformats.org/officeDocument/2006/relationships/comments" Target="../comments/comment2.xml"/><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8" Type="http://schemas.openxmlformats.org/officeDocument/2006/relationships/comments" Target="../comments/comment3.xml"/><Relationship Id="rId3" Type="http://schemas.openxmlformats.org/officeDocument/2006/relationships/hyperlink" Target="http://events.frommers.com/sisp/index.htm" TargetMode="External"/><Relationship Id="rId7" Type="http://schemas.openxmlformats.org/officeDocument/2006/relationships/hyperlink" Target="https://apps.who.int/iris/bitstream/handle/10665/162109/WHO_HSE_GCR_2015.5_eng.pdf;jsessionid=6C6A70BA47A4061548E7F85EAC948757?sequence=1" TargetMode="External"/><Relationship Id="rId2" Type="http://schemas.openxmlformats.org/officeDocument/2006/relationships/notesSlide" Target="../notesSlides/notesSlide13.xml"/><Relationship Id="rId1" Type="http://schemas.openxmlformats.org/officeDocument/2006/relationships/slideLayout" Target="../slideLayouts/slideLayout12.xml"/><Relationship Id="rId6" Type="http://schemas.openxmlformats.org/officeDocument/2006/relationships/hyperlink" Target="http://www.electionguide.org/" TargetMode="External"/><Relationship Id="rId5" Type="http://schemas.openxmlformats.org/officeDocument/2006/relationships/hyperlink" Target="http://www.eventogo.com/" TargetMode="External"/><Relationship Id="rId4" Type="http://schemas.openxmlformats.org/officeDocument/2006/relationships/hyperlink" Target="http://www.whatsonwhen.com/sisp/index.htm"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7.xml"/><Relationship Id="rId5" Type="http://schemas.openxmlformats.org/officeDocument/2006/relationships/hyperlink" Target="https://www.ecdc.europa.eu/sites/default/files/documents/Communicable-disease-threats-report-17-feb-2018.pdf" TargetMode="External"/><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7.xml"/><Relationship Id="rId1" Type="http://schemas.openxmlformats.org/officeDocument/2006/relationships/slideLayout" Target="../slideLayouts/slideLayout12.xml"/><Relationship Id="rId4" Type="http://schemas.openxmlformats.org/officeDocument/2006/relationships/hyperlink" Target="https://www.ecdc.europa.eu/en/surveillance-atlas-infectious-diseases"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8.xml"/><Relationship Id="rId1" Type="http://schemas.openxmlformats.org/officeDocument/2006/relationships/slideLayout" Target="../slideLayouts/slideLayout12.xml"/><Relationship Id="rId4" Type="http://schemas.openxmlformats.org/officeDocument/2006/relationships/hyperlink" Target="https://wwwnc.cdc.gov/travel/page/yellowbook-home-2014"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9.xml"/><Relationship Id="rId1" Type="http://schemas.openxmlformats.org/officeDocument/2006/relationships/slideLayout" Target="../slideLayouts/slideLayout12.xml"/><Relationship Id="rId4" Type="http://schemas.openxmlformats.org/officeDocument/2006/relationships/hyperlink" Target="https://web.gideononline.com/"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comments" Target="../comments/comment1.xml"/><Relationship Id="rId5" Type="http://schemas.openxmlformats.org/officeDocument/2006/relationships/image" Target="../media/image8.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hyperlink" Target="https://www.who.int/ihr/publications/9789241580496/en/" TargetMode="External"/><Relationship Id="rId2" Type="http://schemas.openxmlformats.org/officeDocument/2006/relationships/notesSlide" Target="../notesSlides/notesSlide8.xml"/><Relationship Id="rId1" Type="http://schemas.openxmlformats.org/officeDocument/2006/relationships/slideLayout" Target="../slideLayouts/slideLayout40.xml"/></Relationships>
</file>

<file path=ppt/slides/_rels/slide9.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9.xml"/><Relationship Id="rId1" Type="http://schemas.openxmlformats.org/officeDocument/2006/relationships/slideLayout" Target="../slideLayouts/slideLayout12.xml"/><Relationship Id="rId4" Type="http://schemas.openxmlformats.org/officeDocument/2006/relationships/hyperlink" Target="https://extranet.who.int/hslp/training/mod/scorm/view.php?id=4821"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CasellaDiTesto 5"/>
          <p:cNvSpPr txBox="1">
            <a:spLocks noChangeArrowheads="1"/>
          </p:cNvSpPr>
          <p:nvPr/>
        </p:nvSpPr>
        <p:spPr bwMode="auto">
          <a:xfrm>
            <a:off x="458783" y="4471083"/>
            <a:ext cx="8191500" cy="369888"/>
          </a:xfrm>
          <a:prstGeom prst="rect">
            <a:avLst/>
          </a:prstGeom>
          <a:noFill/>
          <a:ln w="9525">
            <a:noFill/>
            <a:miter lim="800000"/>
            <a:headEnd/>
            <a:tailEnd/>
          </a:ln>
        </p:spPr>
        <p:txBody>
          <a:bodyPr>
            <a:spAutoFit/>
          </a:bodyPr>
          <a:lstStyle/>
          <a:p>
            <a:pPr algn="l"/>
            <a:r>
              <a:rPr lang="fr-FR" sz="2000" u="none">
                <a:solidFill>
                  <a:schemeClr val="bg2"/>
                </a:solidFill>
                <a:latin typeface="Arial" charset="0"/>
                <a:cs typeface="Arial" charset="0"/>
              </a:rPr>
              <a:t>Sujets abordés dans cette unité</a:t>
            </a:r>
          </a:p>
        </p:txBody>
      </p:sp>
      <p:sp>
        <p:nvSpPr>
          <p:cNvPr id="15363" name="Text Box 4"/>
          <p:cNvSpPr txBox="1">
            <a:spLocks noChangeArrowheads="1"/>
          </p:cNvSpPr>
          <p:nvPr/>
        </p:nvSpPr>
        <p:spPr bwMode="auto">
          <a:xfrm>
            <a:off x="1252538" y="865188"/>
            <a:ext cx="7315200" cy="341312"/>
          </a:xfrm>
          <a:prstGeom prst="rect">
            <a:avLst/>
          </a:prstGeom>
          <a:noFill/>
          <a:ln w="9525" algn="ctr">
            <a:noFill/>
            <a:miter lim="800000"/>
            <a:headEnd/>
            <a:tailEnd/>
          </a:ln>
        </p:spPr>
        <p:txBody>
          <a:bodyPr>
            <a:spAutoFit/>
          </a:bodyPr>
          <a:lstStyle/>
          <a:p>
            <a:pPr algn="l">
              <a:spcBef>
                <a:spcPct val="50000"/>
              </a:spcBef>
            </a:pPr>
            <a:r>
              <a:rPr lang="fr-FR" sz="1800" b="1" u="none">
                <a:solidFill>
                  <a:srgbClr val="69AE23"/>
                </a:solidFill>
                <a:latin typeface="Arial" charset="0"/>
              </a:rPr>
              <a:t>Bienvenue</a:t>
            </a:r>
          </a:p>
        </p:txBody>
      </p:sp>
      <p:sp>
        <p:nvSpPr>
          <p:cNvPr id="12" name="Rettangolo 11"/>
          <p:cNvSpPr/>
          <p:nvPr/>
        </p:nvSpPr>
        <p:spPr bwMode="auto">
          <a:xfrm>
            <a:off x="556857" y="4888705"/>
            <a:ext cx="6388260" cy="801212"/>
          </a:xfrm>
          <a:prstGeom prst="rect">
            <a:avLst/>
          </a:prstGeom>
          <a:noFill/>
          <a:ln w="12700" cap="flat" cmpd="sng" algn="ctr">
            <a:solidFill>
              <a:schemeClr val="tx1">
                <a:alpha val="51000"/>
              </a:schemeClr>
            </a:solidFill>
            <a:prstDash val="solid"/>
            <a:round/>
            <a:headEnd type="none" w="med" len="med"/>
            <a:tailEnd type="none" w="med" len="med"/>
          </a:ln>
          <a:effectLst>
            <a:outerShdw blurRad="76200" algn="ctr" rotWithShape="0">
              <a:prstClr val="black"/>
            </a:outerShdw>
          </a:effectLst>
        </p:spPr>
        <p:txBody>
          <a:bodyPr wrap="none" anchor="ctr"/>
          <a:lstStyle/>
          <a:p>
            <a:pPr>
              <a:defRPr/>
            </a:pPr>
            <a:endParaRPr lang="it-IT" dirty="0"/>
          </a:p>
        </p:txBody>
      </p:sp>
      <p:sp>
        <p:nvSpPr>
          <p:cNvPr id="15365" name="CasellaDiTesto 10"/>
          <p:cNvSpPr txBox="1">
            <a:spLocks noChangeArrowheads="1"/>
          </p:cNvSpPr>
          <p:nvPr/>
        </p:nvSpPr>
        <p:spPr bwMode="auto">
          <a:xfrm>
            <a:off x="876405" y="4967565"/>
            <a:ext cx="1729448" cy="547842"/>
          </a:xfrm>
          <a:prstGeom prst="rect">
            <a:avLst/>
          </a:prstGeom>
          <a:noFill/>
          <a:ln w="9525">
            <a:noFill/>
            <a:miter lim="800000"/>
            <a:headEnd/>
            <a:tailEnd/>
          </a:ln>
        </p:spPr>
        <p:txBody>
          <a:bodyPr wrap="none">
            <a:spAutoFit/>
          </a:bodyPr>
          <a:lstStyle/>
          <a:p>
            <a:pPr algn="l"/>
            <a:r>
              <a:rPr lang="fr-FR" sz="3200" u="none">
                <a:solidFill>
                  <a:srgbClr val="69AE23"/>
                </a:solidFill>
                <a:latin typeface="MetaPro-Black" pitchFamily="50" charset="0"/>
              </a:rPr>
              <a:t>Triage</a:t>
            </a:r>
          </a:p>
        </p:txBody>
      </p:sp>
      <p:pic>
        <p:nvPicPr>
          <p:cNvPr id="34" name="Picture 3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25400" y="1867865"/>
            <a:ext cx="8212024" cy="3449295"/>
          </a:xfrm>
          <a:prstGeom prst="rect">
            <a:avLst/>
          </a:prstGeom>
        </p:spPr>
      </p:pic>
      <p:sp>
        <p:nvSpPr>
          <p:cNvPr id="35" name="Chevron 34"/>
          <p:cNvSpPr/>
          <p:nvPr/>
        </p:nvSpPr>
        <p:spPr>
          <a:xfrm>
            <a:off x="6047671" y="2283448"/>
            <a:ext cx="848103" cy="1619121"/>
          </a:xfrm>
          <a:prstGeom prst="chevron">
            <a:avLst>
              <a:gd name="adj" fmla="val 62310"/>
            </a:avLst>
          </a:prstGeom>
          <a:solidFill>
            <a:srgbClr val="70AD47">
              <a:lumMod val="20000"/>
              <a:lumOff val="80000"/>
            </a:srgbClr>
          </a:solidFill>
          <a:ln>
            <a:noFill/>
          </a:ln>
          <a:effectLst/>
        </p:spPr>
      </p:sp>
      <p:sp>
        <p:nvSpPr>
          <p:cNvPr id="36" name="Chevron 35"/>
          <p:cNvSpPr/>
          <p:nvPr/>
        </p:nvSpPr>
        <p:spPr>
          <a:xfrm>
            <a:off x="7472090" y="2331801"/>
            <a:ext cx="848103" cy="1619121"/>
          </a:xfrm>
          <a:prstGeom prst="chevron">
            <a:avLst>
              <a:gd name="adj" fmla="val 62310"/>
            </a:avLst>
          </a:prstGeom>
          <a:solidFill>
            <a:srgbClr val="70AD47">
              <a:lumMod val="60000"/>
              <a:lumOff val="40000"/>
            </a:srgbClr>
          </a:solidFill>
          <a:ln>
            <a:noFill/>
          </a:ln>
          <a:effectLst/>
        </p:spPr>
      </p:sp>
      <p:sp>
        <p:nvSpPr>
          <p:cNvPr id="37" name="Oval 36"/>
          <p:cNvSpPr/>
          <p:nvPr/>
        </p:nvSpPr>
        <p:spPr>
          <a:xfrm flipH="1">
            <a:off x="8900500" y="2202527"/>
            <a:ext cx="635567" cy="604422"/>
          </a:xfrm>
          <a:prstGeom prst="ellipse">
            <a:avLst/>
          </a:prstGeom>
          <a:solidFill>
            <a:srgbClr val="4472C4">
              <a:hueOff val="-3268153"/>
              <a:satOff val="-4546"/>
              <a:lumOff val="-1743"/>
              <a:alphaOff val="0"/>
            </a:srgbClr>
          </a:solidFill>
          <a:ln w="12700" cap="flat" cmpd="sng" algn="ctr">
            <a:solidFill>
              <a:sysClr val="window" lastClr="FFFFFF">
                <a:hueOff val="0"/>
                <a:satOff val="0"/>
                <a:lumOff val="0"/>
                <a:alphaOff val="0"/>
              </a:sysClr>
            </a:solidFill>
            <a:prstDash val="solid"/>
            <a:miter lim="800000"/>
          </a:ln>
          <a:effectLst/>
        </p:spPr>
      </p:sp>
      <p:sp>
        <p:nvSpPr>
          <p:cNvPr id="38" name="Oval 37"/>
          <p:cNvSpPr/>
          <p:nvPr/>
        </p:nvSpPr>
        <p:spPr>
          <a:xfrm flipH="1">
            <a:off x="9664225" y="2224782"/>
            <a:ext cx="685428" cy="619153"/>
          </a:xfrm>
          <a:prstGeom prst="ellipse">
            <a:avLst/>
          </a:prstGeom>
          <a:solidFill>
            <a:srgbClr val="4472C4">
              <a:hueOff val="-3268153"/>
              <a:satOff val="-4546"/>
              <a:lumOff val="-1743"/>
              <a:alphaOff val="0"/>
            </a:srgbClr>
          </a:solidFill>
          <a:ln w="12700" cap="flat" cmpd="sng" algn="ctr">
            <a:solidFill>
              <a:sysClr val="window" lastClr="FFFFFF">
                <a:hueOff val="0"/>
                <a:satOff val="0"/>
                <a:lumOff val="0"/>
                <a:alphaOff val="0"/>
              </a:sysClr>
            </a:solidFill>
            <a:prstDash val="solid"/>
            <a:miter lim="800000"/>
          </a:ln>
          <a:effectLst/>
        </p:spPr>
      </p:sp>
      <p:sp>
        <p:nvSpPr>
          <p:cNvPr id="39" name="Oval 38"/>
          <p:cNvSpPr/>
          <p:nvPr/>
        </p:nvSpPr>
        <p:spPr>
          <a:xfrm flipH="1">
            <a:off x="9269591" y="3399192"/>
            <a:ext cx="677239" cy="619153"/>
          </a:xfrm>
          <a:prstGeom prst="ellipse">
            <a:avLst/>
          </a:prstGeom>
          <a:solidFill>
            <a:srgbClr val="4472C4">
              <a:hueOff val="-3268153"/>
              <a:satOff val="-4546"/>
              <a:lumOff val="-1743"/>
              <a:alphaOff val="0"/>
            </a:srgbClr>
          </a:solidFill>
          <a:ln w="12700" cap="flat" cmpd="sng" algn="ctr">
            <a:solidFill>
              <a:sysClr val="window" lastClr="FFFFFF">
                <a:hueOff val="0"/>
                <a:satOff val="0"/>
                <a:lumOff val="0"/>
                <a:alphaOff val="0"/>
              </a:sysClr>
            </a:solidFill>
            <a:prstDash val="solid"/>
            <a:miter lim="800000"/>
          </a:ln>
          <a:effectLst/>
        </p:spPr>
      </p:sp>
      <p:sp>
        <p:nvSpPr>
          <p:cNvPr id="40" name="TextBox 39"/>
          <p:cNvSpPr txBox="1"/>
          <p:nvPr/>
        </p:nvSpPr>
        <p:spPr>
          <a:xfrm>
            <a:off x="8922982" y="2352902"/>
            <a:ext cx="685428" cy="261610"/>
          </a:xfrm>
          <a:prstGeom prst="rect">
            <a:avLst/>
          </a:prstGeom>
          <a:noFill/>
        </p:spPr>
        <p:txBody>
          <a:bodyPr wrap="square" rtlCol="0">
            <a:spAutoFit/>
          </a:bodyPr>
          <a:lstStyle/>
          <a:p>
            <a:pPr algn="l" defTabSz="810067" fontAlgn="auto">
              <a:lnSpc>
                <a:spcPct val="100000"/>
              </a:lnSpc>
              <a:spcBef>
                <a:spcPts val="0"/>
              </a:spcBef>
              <a:spcAft>
                <a:spcPts val="0"/>
              </a:spcAft>
            </a:pPr>
            <a:r>
              <a:rPr lang="fr-FR" sz="1100" u="none">
                <a:solidFill>
                  <a:prstClr val="black"/>
                </a:solidFill>
                <a:latin typeface="Calibri" panose="020F0502020204030204"/>
              </a:rPr>
              <a:t>Signal</a:t>
            </a:r>
          </a:p>
        </p:txBody>
      </p:sp>
      <p:sp>
        <p:nvSpPr>
          <p:cNvPr id="41" name="TextBox 40"/>
          <p:cNvSpPr txBox="1"/>
          <p:nvPr/>
        </p:nvSpPr>
        <p:spPr>
          <a:xfrm>
            <a:off x="9630893" y="2385741"/>
            <a:ext cx="866982" cy="261610"/>
          </a:xfrm>
          <a:prstGeom prst="rect">
            <a:avLst/>
          </a:prstGeom>
          <a:noFill/>
        </p:spPr>
        <p:txBody>
          <a:bodyPr wrap="square" rtlCol="0">
            <a:spAutoFit/>
          </a:bodyPr>
          <a:lstStyle/>
          <a:p>
            <a:pPr algn="l" defTabSz="810067" fontAlgn="auto">
              <a:lnSpc>
                <a:spcPct val="100000"/>
              </a:lnSpc>
              <a:spcBef>
                <a:spcPts val="0"/>
              </a:spcBef>
              <a:spcAft>
                <a:spcPts val="0"/>
              </a:spcAft>
            </a:pPr>
            <a:r>
              <a:rPr lang="fr-FR" sz="1100" u="none" dirty="0">
                <a:solidFill>
                  <a:prstClr val="black"/>
                </a:solidFill>
                <a:latin typeface="Calibri" panose="020F0502020204030204"/>
              </a:rPr>
              <a:t>Événement</a:t>
            </a:r>
          </a:p>
        </p:txBody>
      </p:sp>
      <p:sp>
        <p:nvSpPr>
          <p:cNvPr id="42" name="TextBox 41"/>
          <p:cNvSpPr txBox="1"/>
          <p:nvPr/>
        </p:nvSpPr>
        <p:spPr>
          <a:xfrm>
            <a:off x="9322877" y="3559469"/>
            <a:ext cx="676315" cy="261610"/>
          </a:xfrm>
          <a:prstGeom prst="rect">
            <a:avLst/>
          </a:prstGeom>
          <a:noFill/>
        </p:spPr>
        <p:txBody>
          <a:bodyPr wrap="square" rtlCol="0">
            <a:spAutoFit/>
          </a:bodyPr>
          <a:lstStyle/>
          <a:p>
            <a:pPr algn="l" defTabSz="810067" fontAlgn="auto">
              <a:lnSpc>
                <a:spcPct val="100000"/>
              </a:lnSpc>
              <a:spcBef>
                <a:spcPts val="0"/>
              </a:spcBef>
              <a:spcAft>
                <a:spcPts val="0"/>
              </a:spcAft>
            </a:pPr>
            <a:r>
              <a:rPr lang="fr-FR" sz="1100" u="none">
                <a:solidFill>
                  <a:prstClr val="black"/>
                </a:solidFill>
                <a:latin typeface="Calibri" panose="020F0502020204030204"/>
              </a:rPr>
              <a:t>Menace</a:t>
            </a:r>
          </a:p>
        </p:txBody>
      </p:sp>
      <p:sp>
        <p:nvSpPr>
          <p:cNvPr id="43" name="Chevron 42"/>
          <p:cNvSpPr/>
          <p:nvPr/>
        </p:nvSpPr>
        <p:spPr>
          <a:xfrm rot="5400000">
            <a:off x="8928315" y="3819528"/>
            <a:ext cx="1163365" cy="1316818"/>
          </a:xfrm>
          <a:prstGeom prst="chevron">
            <a:avLst>
              <a:gd name="adj" fmla="val 62709"/>
            </a:avLst>
          </a:prstGeom>
          <a:solidFill>
            <a:srgbClr val="70AD47">
              <a:lumMod val="20000"/>
              <a:lumOff val="80000"/>
            </a:srgbClr>
          </a:solidFill>
          <a:ln>
            <a:noFill/>
          </a:ln>
          <a:effectLst/>
        </p:spPr>
      </p:sp>
      <p:sp>
        <p:nvSpPr>
          <p:cNvPr id="44" name="TextBox 43"/>
          <p:cNvSpPr txBox="1"/>
          <p:nvPr/>
        </p:nvSpPr>
        <p:spPr>
          <a:xfrm>
            <a:off x="5396070" y="1168083"/>
            <a:ext cx="369332" cy="1045013"/>
          </a:xfrm>
          <a:prstGeom prst="rect">
            <a:avLst/>
          </a:prstGeom>
          <a:noFill/>
        </p:spPr>
        <p:txBody>
          <a:bodyPr vert="vert270" wrap="square" rtlCol="0">
            <a:spAutoFit/>
          </a:bodyPr>
          <a:lstStyle/>
          <a:p>
            <a:pPr algn="l" defTabSz="810067" fontAlgn="auto">
              <a:lnSpc>
                <a:spcPct val="100000"/>
              </a:lnSpc>
              <a:spcBef>
                <a:spcPts val="0"/>
              </a:spcBef>
              <a:spcAft>
                <a:spcPts val="0"/>
              </a:spcAft>
            </a:pPr>
            <a:r>
              <a:rPr lang="fr-FR" u="none" dirty="0">
                <a:solidFill>
                  <a:prstClr val="black"/>
                </a:solidFill>
                <a:latin typeface="Calibri" panose="020F0502020204030204"/>
              </a:rPr>
              <a:t>Détecter</a:t>
            </a:r>
          </a:p>
        </p:txBody>
      </p:sp>
      <p:sp>
        <p:nvSpPr>
          <p:cNvPr id="45" name="TextBox 44"/>
          <p:cNvSpPr txBox="1"/>
          <p:nvPr/>
        </p:nvSpPr>
        <p:spPr>
          <a:xfrm>
            <a:off x="5937555" y="1430626"/>
            <a:ext cx="369332" cy="734736"/>
          </a:xfrm>
          <a:prstGeom prst="rect">
            <a:avLst/>
          </a:prstGeom>
          <a:noFill/>
        </p:spPr>
        <p:txBody>
          <a:bodyPr vert="vert270" wrap="square" rtlCol="0">
            <a:spAutoFit/>
          </a:bodyPr>
          <a:lstStyle/>
          <a:p>
            <a:pPr algn="l" defTabSz="810067" fontAlgn="auto">
              <a:lnSpc>
                <a:spcPct val="100000"/>
              </a:lnSpc>
              <a:spcBef>
                <a:spcPts val="0"/>
              </a:spcBef>
              <a:spcAft>
                <a:spcPts val="0"/>
              </a:spcAft>
            </a:pPr>
            <a:r>
              <a:rPr lang="fr-FR" u="none">
                <a:solidFill>
                  <a:prstClr val="black"/>
                </a:solidFill>
                <a:latin typeface="Calibri" panose="020F0502020204030204"/>
              </a:rPr>
              <a:t>Trier</a:t>
            </a:r>
          </a:p>
        </p:txBody>
      </p:sp>
      <p:sp>
        <p:nvSpPr>
          <p:cNvPr id="46" name="TextBox 45"/>
          <p:cNvSpPr txBox="1"/>
          <p:nvPr/>
        </p:nvSpPr>
        <p:spPr>
          <a:xfrm>
            <a:off x="6730058" y="1436705"/>
            <a:ext cx="369332" cy="818013"/>
          </a:xfrm>
          <a:prstGeom prst="rect">
            <a:avLst/>
          </a:prstGeom>
          <a:noFill/>
        </p:spPr>
        <p:txBody>
          <a:bodyPr vert="vert270" wrap="square" rtlCol="0">
            <a:spAutoFit/>
          </a:bodyPr>
          <a:lstStyle/>
          <a:p>
            <a:pPr algn="l" defTabSz="810067" fontAlgn="auto">
              <a:lnSpc>
                <a:spcPct val="100000"/>
              </a:lnSpc>
              <a:spcBef>
                <a:spcPts val="0"/>
              </a:spcBef>
              <a:spcAft>
                <a:spcPts val="0"/>
              </a:spcAft>
            </a:pPr>
            <a:r>
              <a:rPr lang="fr-FR" u="none">
                <a:solidFill>
                  <a:prstClr val="black"/>
                </a:solidFill>
                <a:latin typeface="Calibri" panose="020F0502020204030204"/>
              </a:rPr>
              <a:t>Valider</a:t>
            </a:r>
          </a:p>
        </p:txBody>
      </p:sp>
      <p:sp>
        <p:nvSpPr>
          <p:cNvPr id="47" name="TextBox 46"/>
          <p:cNvSpPr txBox="1"/>
          <p:nvPr/>
        </p:nvSpPr>
        <p:spPr>
          <a:xfrm>
            <a:off x="7443862" y="1444328"/>
            <a:ext cx="369332" cy="818013"/>
          </a:xfrm>
          <a:prstGeom prst="rect">
            <a:avLst/>
          </a:prstGeom>
          <a:noFill/>
        </p:spPr>
        <p:txBody>
          <a:bodyPr vert="vert270" wrap="square" rtlCol="0">
            <a:spAutoFit/>
          </a:bodyPr>
          <a:lstStyle/>
          <a:p>
            <a:pPr algn="l" defTabSz="810067" fontAlgn="auto">
              <a:lnSpc>
                <a:spcPct val="100000"/>
              </a:lnSpc>
              <a:spcBef>
                <a:spcPts val="0"/>
              </a:spcBef>
              <a:spcAft>
                <a:spcPts val="0"/>
              </a:spcAft>
            </a:pPr>
            <a:r>
              <a:rPr lang="fr-FR" u="none">
                <a:solidFill>
                  <a:prstClr val="black"/>
                </a:solidFill>
                <a:latin typeface="Calibri" panose="020F0502020204030204"/>
              </a:rPr>
              <a:t>Analyser</a:t>
            </a:r>
          </a:p>
        </p:txBody>
      </p:sp>
      <p:sp>
        <p:nvSpPr>
          <p:cNvPr id="48" name="TextBox 47"/>
          <p:cNvSpPr txBox="1"/>
          <p:nvPr/>
        </p:nvSpPr>
        <p:spPr>
          <a:xfrm>
            <a:off x="8718545" y="2751248"/>
            <a:ext cx="1779330" cy="651985"/>
          </a:xfrm>
          <a:prstGeom prst="rect">
            <a:avLst/>
          </a:prstGeom>
          <a:noFill/>
          <a:ln>
            <a:noFill/>
          </a:ln>
          <a:effectLst/>
        </p:spPr>
        <p:txBody>
          <a:bodyPr spcFirstLastPara="0" vert="horz" wrap="square" lIns="41630" tIns="41630" rIns="41630" bIns="41630" numCol="1" spcCol="1270" anchor="ctr" anchorCtr="0">
            <a:noAutofit/>
          </a:bodyPr>
          <a:lstStyle/>
          <a:p>
            <a:pPr marL="0" marR="0" lvl="0" indent="0" defTabSz="1456995" eaLnBrk="1" fontAlgn="auto" latinLnBrk="0" hangingPunct="1">
              <a:lnSpc>
                <a:spcPct val="100000"/>
              </a:lnSpc>
              <a:spcBef>
                <a:spcPct val="0"/>
              </a:spcBef>
              <a:spcAft>
                <a:spcPct val="35000"/>
              </a:spcAft>
              <a:buClrTx/>
              <a:buSzTx/>
              <a:buFontTx/>
              <a:buNone/>
              <a:tabLst/>
              <a:defRPr/>
            </a:pPr>
            <a:r>
              <a:rPr kumimoji="0" lang="fr-FR" sz="1600" b="0" i="0" u="none" strike="noStrike" cap="none" normalizeH="0" baseline="0" noProof="0" dirty="0">
                <a:ln>
                  <a:noFill/>
                </a:ln>
                <a:solidFill>
                  <a:prstClr val="black">
                    <a:hueOff val="0"/>
                    <a:satOff val="0"/>
                    <a:lumOff val="0"/>
                    <a:alphaOff val="0"/>
                  </a:prstClr>
                </a:solidFill>
                <a:uLnTx/>
                <a:uFillTx/>
                <a:latin typeface="Calibri" panose="020F0502020204030204"/>
                <a:ea typeface="+mn-ea"/>
                <a:cs typeface="+mn-cs"/>
              </a:rPr>
              <a:t>Éléments suscitant l’intérêt</a:t>
            </a:r>
          </a:p>
        </p:txBody>
      </p:sp>
      <p:sp>
        <p:nvSpPr>
          <p:cNvPr id="49" name="TextBox 48"/>
          <p:cNvSpPr txBox="1"/>
          <p:nvPr/>
        </p:nvSpPr>
        <p:spPr>
          <a:xfrm>
            <a:off x="8851588" y="5166883"/>
            <a:ext cx="1452622" cy="788359"/>
          </a:xfrm>
          <a:prstGeom prst="rect">
            <a:avLst/>
          </a:prstGeom>
          <a:noFill/>
          <a:ln>
            <a:noFill/>
          </a:ln>
          <a:effectLst/>
        </p:spPr>
        <p:txBody>
          <a:bodyPr spcFirstLastPara="0" vert="horz" wrap="square" lIns="41630" tIns="41630" rIns="41630" bIns="41630" numCol="1" spcCol="1270" anchor="ctr" anchorCtr="0">
            <a:noAutofit/>
          </a:bodyPr>
          <a:lstStyle/>
          <a:p>
            <a:pPr marL="0" marR="0" lvl="0" indent="0" defTabSz="1456995" eaLnBrk="1" fontAlgn="auto" latinLnBrk="0" hangingPunct="1">
              <a:lnSpc>
                <a:spcPct val="100000"/>
              </a:lnSpc>
              <a:spcBef>
                <a:spcPct val="0"/>
              </a:spcBef>
              <a:spcAft>
                <a:spcPct val="35000"/>
              </a:spcAft>
              <a:buClrTx/>
              <a:buSzTx/>
              <a:buFontTx/>
              <a:buNone/>
              <a:tabLst/>
              <a:defRPr/>
            </a:pPr>
            <a:r>
              <a:rPr lang="fr-FR" sz="3278" u="none">
                <a:solidFill>
                  <a:prstClr val="black">
                    <a:hueOff val="0"/>
                    <a:satOff val="0"/>
                    <a:lumOff val="0"/>
                    <a:alphaOff val="0"/>
                  </a:prstClr>
                </a:solidFill>
                <a:latin typeface="Calibri" panose="020F0502020204030204"/>
              </a:rPr>
              <a:t>Actions à prendre</a:t>
            </a:r>
          </a:p>
        </p:txBody>
      </p:sp>
      <p:sp>
        <p:nvSpPr>
          <p:cNvPr id="2" name="Rounded Rectangular Callout 1"/>
          <p:cNvSpPr/>
          <p:nvPr/>
        </p:nvSpPr>
        <p:spPr bwMode="auto">
          <a:xfrm>
            <a:off x="4503453" y="695386"/>
            <a:ext cx="3936537" cy="630028"/>
          </a:xfrm>
          <a:prstGeom prst="wedgeRoundRectCallout">
            <a:avLst>
              <a:gd name="adj1" fmla="val -8335"/>
              <a:gd name="adj2" fmla="val 107917"/>
              <a:gd name="adj3" fmla="val 16667"/>
            </a:avLst>
          </a:prstGeom>
          <a:solidFill>
            <a:srgbClr val="C1E1FB"/>
          </a:solidFill>
          <a:ln w="28575" cap="flat" cmpd="sng" algn="ctr">
            <a:solidFill>
              <a:srgbClr val="71DAFF"/>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r>
              <a:rPr lang="fr-FR" b="1" u="none" dirty="0">
                <a:latin typeface="Calibri" panose="020F0502020204030204" pitchFamily="34" charset="0"/>
                <a:cs typeface="Calibri" panose="020F0502020204030204" pitchFamily="34" charset="0"/>
              </a:rPr>
              <a:t>Soulignez cette étape avec de l’animation et des couleurs</a:t>
            </a:r>
          </a:p>
        </p:txBody>
      </p:sp>
      <p:sp>
        <p:nvSpPr>
          <p:cNvPr id="3" name="TextBox 2">
            <a:extLst>
              <a:ext uri="{FF2B5EF4-FFF2-40B4-BE49-F238E27FC236}">
                <a16:creationId xmlns:a16="http://schemas.microsoft.com/office/drawing/2014/main" id="{42DBF75A-7971-4FEF-A68B-ED5F4983753D}"/>
              </a:ext>
            </a:extLst>
          </p:cNvPr>
          <p:cNvSpPr txBox="1"/>
          <p:nvPr/>
        </p:nvSpPr>
        <p:spPr>
          <a:xfrm>
            <a:off x="3349239" y="2834643"/>
            <a:ext cx="1511376" cy="369332"/>
          </a:xfrm>
          <a:prstGeom prst="rect">
            <a:avLst/>
          </a:prstGeom>
          <a:noFill/>
        </p:spPr>
        <p:txBody>
          <a:bodyPr wrap="none" rtlCol="0">
            <a:spAutoFit/>
          </a:bodyPr>
          <a:lstStyle/>
          <a:p>
            <a:r>
              <a:rPr lang="fr-FR" sz="2000" u="none">
                <a:latin typeface="+mn-lt"/>
              </a:rPr>
              <a:t>Information</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1297561" y="998730"/>
            <a:ext cx="8963722" cy="936625"/>
          </a:xfrm>
        </p:spPr>
        <p:txBody>
          <a:bodyPr/>
          <a:lstStyle/>
          <a:p>
            <a:pPr algn="ctr"/>
            <a:r>
              <a:rPr lang="fr-FR" dirty="0">
                <a:solidFill>
                  <a:srgbClr val="69AE23"/>
                </a:solidFill>
                <a:ea typeface="ＭＳ Ｐゴシック" panose="020B0600070205080204" pitchFamily="34" charset="-128"/>
              </a:rPr>
              <a:t>Décision n° 1082/2013/UE relative aux menaces transfrontières graves sur la santé </a:t>
            </a:r>
          </a:p>
        </p:txBody>
      </p:sp>
      <p:sp>
        <p:nvSpPr>
          <p:cNvPr id="8195" name="Content Placeholder 2"/>
          <p:cNvSpPr>
            <a:spLocks noGrp="1"/>
          </p:cNvSpPr>
          <p:nvPr>
            <p:ph idx="1"/>
          </p:nvPr>
        </p:nvSpPr>
        <p:spPr>
          <a:xfrm>
            <a:off x="1057851" y="1906003"/>
            <a:ext cx="8447088" cy="2693127"/>
          </a:xfrm>
        </p:spPr>
        <p:txBody>
          <a:bodyPr/>
          <a:lstStyle/>
          <a:p>
            <a:pPr marL="342900" eaLnBrk="1" hangingPunct="1">
              <a:buFont typeface="Wingdings" panose="05000000000000000000" pitchFamily="2" charset="2"/>
              <a:buChar char="Ø"/>
              <a:defRPr/>
            </a:pPr>
            <a:r>
              <a:rPr lang="fr-FR" sz="1600" b="1">
                <a:latin typeface="Microsoft Sans Serif" panose="020B0604020202020204" pitchFamily="34" charset="0"/>
                <a:ea typeface="Microsoft Sans Serif" panose="020B0604020202020204" pitchFamily="34" charset="0"/>
                <a:cs typeface="Microsoft Sans Serif" panose="020B0604020202020204" pitchFamily="34" charset="0"/>
              </a:rPr>
              <a:t>Au niveau de l’UE, les urgences de santé publique sont traitées conformément au cadre de santé publique défini dans la décision n° 1082/2013/UE</a:t>
            </a:r>
          </a:p>
          <a:p>
            <a:pPr marL="228600" indent="-228600" eaLnBrk="1" hangingPunct="1">
              <a:buFont typeface="Wingdings" panose="05000000000000000000" pitchFamily="2" charset="2"/>
              <a:buChar char="Ø"/>
              <a:defRPr/>
            </a:pPr>
            <a:endParaRPr lang="en-US" altLang="en-US" sz="1600" b="1" dirty="0">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342900" eaLnBrk="1" hangingPunct="1">
              <a:buFont typeface="Wingdings" panose="05000000000000000000" pitchFamily="2" charset="2"/>
              <a:buChar char="Ø"/>
              <a:defRPr/>
            </a:pPr>
            <a:r>
              <a:rPr lang="fr-FR" sz="1600" b="1">
                <a:latin typeface="Microsoft Sans Serif" panose="020B0604020202020204" pitchFamily="34" charset="0"/>
                <a:ea typeface="Microsoft Sans Serif" panose="020B0604020202020204" pitchFamily="34" charset="0"/>
                <a:cs typeface="Microsoft Sans Serif" panose="020B0604020202020204" pitchFamily="34" charset="0"/>
              </a:rPr>
              <a:t>Offre une approche complète et coordonnée pour la préparation, l’alerte précoce, l’évaluation des risques et la réaction en situation de crise </a:t>
            </a:r>
          </a:p>
          <a:p>
            <a:pPr marL="228600" indent="-228600" eaLnBrk="1" hangingPunct="1">
              <a:buFont typeface="Wingdings" panose="05000000000000000000" pitchFamily="2" charset="2"/>
              <a:buChar char="Ø"/>
              <a:defRPr/>
            </a:pPr>
            <a:endParaRPr lang="en-US" altLang="en-US" sz="1600" b="1" dirty="0">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342900" eaLnBrk="1" hangingPunct="1">
              <a:spcAft>
                <a:spcPts val="1200"/>
              </a:spcAft>
              <a:buFont typeface="Wingdings" panose="05000000000000000000" pitchFamily="2" charset="2"/>
              <a:buChar char="Ø"/>
              <a:defRPr/>
            </a:pPr>
            <a:r>
              <a:rPr lang="fr-FR" sz="1600" b="1">
                <a:latin typeface="Microsoft Sans Serif" panose="020B0604020202020204" pitchFamily="34" charset="0"/>
                <a:ea typeface="Microsoft Sans Serif" panose="020B0604020202020204" pitchFamily="34" charset="0"/>
                <a:cs typeface="Microsoft Sans Serif" panose="020B0604020202020204" pitchFamily="34" charset="0"/>
              </a:rPr>
              <a:t>Aide les États membres à combattre les menaces transfrontières telles que les maladies transmissibles, mais aussi les menaces chimiques, environnementales ou inconnues</a:t>
            </a:r>
          </a:p>
        </p:txBody>
      </p:sp>
      <p:pic>
        <p:nvPicPr>
          <p:cNvPr id="10244"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2565360" y="4914165"/>
            <a:ext cx="4984884" cy="1264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10245" name="Slide Number Placeholder 1"/>
          <p:cNvSpPr>
            <a:spLocks noGrp="1"/>
          </p:cNvSpPr>
          <p:nvPr>
            <p:ph type="sldNum" sz="quarter" idx="11"/>
          </p:nvPr>
        </p:nvSpPr>
        <p:spPr>
          <a:noFill/>
        </p:spPr>
        <p:txBody>
          <a:bodyPr/>
          <a:lstStyle>
            <a:lvl1pPr>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fld id="{22C79CFB-45A7-49B8-AFEF-AF8D86886914}" type="slidenum">
              <a:rPr lang="en-GB" altLang="en-US" sz="1400" i="0">
                <a:solidFill>
                  <a:schemeClr val="tx1"/>
                </a:solidFill>
              </a:rPr>
              <a:pPr>
                <a:spcBef>
                  <a:spcPct val="0"/>
                </a:spcBef>
                <a:buClrTx/>
                <a:buFontTx/>
                <a:buNone/>
              </a:pPr>
              <a:t>10</a:t>
            </a:fld>
            <a:endParaRPr lang="en-GB" altLang="en-US" sz="1400" i="0">
              <a:solidFill>
                <a:schemeClr val="tx1"/>
              </a:solidFill>
            </a:endParaRPr>
          </a:p>
        </p:txBody>
      </p:sp>
      <p:sp>
        <p:nvSpPr>
          <p:cNvPr id="2" name="TextBox 1">
            <a:extLst>
              <a:ext uri="{FF2B5EF4-FFF2-40B4-BE49-F238E27FC236}">
                <a16:creationId xmlns:a16="http://schemas.microsoft.com/office/drawing/2014/main" id="{6CE32179-99B9-4BE9-A44B-5AA24E337877}"/>
              </a:ext>
            </a:extLst>
          </p:cNvPr>
          <p:cNvSpPr txBox="1"/>
          <p:nvPr/>
        </p:nvSpPr>
        <p:spPr>
          <a:xfrm>
            <a:off x="2655370" y="5834293"/>
            <a:ext cx="845104" cy="258532"/>
          </a:xfrm>
          <a:prstGeom prst="rect">
            <a:avLst/>
          </a:prstGeom>
          <a:noFill/>
        </p:spPr>
        <p:txBody>
          <a:bodyPr wrap="none" rtlCol="0">
            <a:spAutoFit/>
          </a:bodyPr>
          <a:lstStyle/>
          <a:p>
            <a:r>
              <a:rPr lang="fr-FR" u="none">
                <a:solidFill>
                  <a:srgbClr val="FFC000"/>
                </a:solidFill>
              </a:rPr>
              <a:t>Biologique</a:t>
            </a:r>
          </a:p>
        </p:txBody>
      </p:sp>
      <p:sp>
        <p:nvSpPr>
          <p:cNvPr id="7" name="TextBox 6">
            <a:extLst>
              <a:ext uri="{FF2B5EF4-FFF2-40B4-BE49-F238E27FC236}">
                <a16:creationId xmlns:a16="http://schemas.microsoft.com/office/drawing/2014/main" id="{D5F274EB-B6AD-4813-B136-32F9FC9CE666}"/>
              </a:ext>
            </a:extLst>
          </p:cNvPr>
          <p:cNvSpPr txBox="1"/>
          <p:nvPr/>
        </p:nvSpPr>
        <p:spPr>
          <a:xfrm>
            <a:off x="3925129" y="5834293"/>
            <a:ext cx="825868" cy="258532"/>
          </a:xfrm>
          <a:prstGeom prst="rect">
            <a:avLst/>
          </a:prstGeom>
          <a:noFill/>
        </p:spPr>
        <p:txBody>
          <a:bodyPr wrap="none" rtlCol="0">
            <a:spAutoFit/>
          </a:bodyPr>
          <a:lstStyle/>
          <a:p>
            <a:r>
              <a:rPr lang="fr-FR" u="none">
                <a:solidFill>
                  <a:srgbClr val="71DAFF"/>
                </a:solidFill>
              </a:rPr>
              <a:t>Chimique</a:t>
            </a:r>
          </a:p>
        </p:txBody>
      </p:sp>
      <p:sp>
        <p:nvSpPr>
          <p:cNvPr id="8" name="TextBox 7">
            <a:extLst>
              <a:ext uri="{FF2B5EF4-FFF2-40B4-BE49-F238E27FC236}">
                <a16:creationId xmlns:a16="http://schemas.microsoft.com/office/drawing/2014/main" id="{644EDA7C-50F7-4FAB-945F-BF9EC3B3284E}"/>
              </a:ext>
            </a:extLst>
          </p:cNvPr>
          <p:cNvSpPr txBox="1"/>
          <p:nvPr/>
        </p:nvSpPr>
        <p:spPr>
          <a:xfrm>
            <a:off x="5108941" y="5841129"/>
            <a:ext cx="1167307" cy="258532"/>
          </a:xfrm>
          <a:prstGeom prst="rect">
            <a:avLst/>
          </a:prstGeom>
          <a:noFill/>
        </p:spPr>
        <p:txBody>
          <a:bodyPr wrap="none" rtlCol="0">
            <a:spAutoFit/>
          </a:bodyPr>
          <a:lstStyle/>
          <a:p>
            <a:r>
              <a:rPr lang="fr-FR" u="none">
                <a:solidFill>
                  <a:srgbClr val="69AE23"/>
                </a:solidFill>
              </a:rPr>
              <a:t>Environnementale</a:t>
            </a:r>
          </a:p>
        </p:txBody>
      </p:sp>
      <p:sp>
        <p:nvSpPr>
          <p:cNvPr id="9" name="TextBox 8">
            <a:extLst>
              <a:ext uri="{FF2B5EF4-FFF2-40B4-BE49-F238E27FC236}">
                <a16:creationId xmlns:a16="http://schemas.microsoft.com/office/drawing/2014/main" id="{6B962FB6-3AF3-4FD1-A2E0-13F2DCC6AFB6}"/>
              </a:ext>
            </a:extLst>
          </p:cNvPr>
          <p:cNvSpPr txBox="1"/>
          <p:nvPr/>
        </p:nvSpPr>
        <p:spPr>
          <a:xfrm>
            <a:off x="6634192" y="5843881"/>
            <a:ext cx="822661" cy="258532"/>
          </a:xfrm>
          <a:prstGeom prst="rect">
            <a:avLst/>
          </a:prstGeom>
          <a:noFill/>
        </p:spPr>
        <p:txBody>
          <a:bodyPr wrap="none" rtlCol="0">
            <a:spAutoFit/>
          </a:bodyPr>
          <a:lstStyle/>
          <a:p>
            <a:r>
              <a:rPr lang="fr-FR" u="none">
                <a:solidFill>
                  <a:schemeClr val="tx1">
                    <a:lumMod val="50000"/>
                    <a:lumOff val="50000"/>
                  </a:schemeClr>
                </a:solidFill>
              </a:rPr>
              <a:t>Inconnue</a:t>
            </a:r>
          </a:p>
        </p:txBody>
      </p:sp>
    </p:spTree>
    <p:extLst>
      <p:ext uri="{BB962C8B-B14F-4D97-AF65-F5344CB8AC3E}">
        <p14:creationId xmlns:p14="http://schemas.microsoft.com/office/powerpoint/2010/main" val="37135856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Oval 26"/>
          <p:cNvSpPr/>
          <p:nvPr/>
        </p:nvSpPr>
        <p:spPr>
          <a:xfrm>
            <a:off x="363719" y="1192955"/>
            <a:ext cx="10332924" cy="5273925"/>
          </a:xfrm>
          <a:prstGeom prst="ellipse">
            <a:avLst/>
          </a:prstGeom>
          <a:noFill/>
          <a:ln w="57150">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p>
            <a:pPr marL="0" marR="0" lvl="0" indent="0" algn="ctr" defTabSz="810067"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 name="Title 5"/>
          <p:cNvSpPr>
            <a:spLocks noGrp="1"/>
          </p:cNvSpPr>
          <p:nvPr>
            <p:ph type="title"/>
          </p:nvPr>
        </p:nvSpPr>
        <p:spPr>
          <a:xfrm>
            <a:off x="720155" y="112219"/>
            <a:ext cx="9607160" cy="637150"/>
          </a:xfrm>
        </p:spPr>
        <p:txBody>
          <a:bodyPr>
            <a:normAutofit/>
          </a:bodyPr>
          <a:lstStyle/>
          <a:p>
            <a:r>
              <a:rPr lang="fr-FR" sz="2000"/>
              <a:t>Aperçu - Définition des critères de triage</a:t>
            </a:r>
          </a:p>
        </p:txBody>
      </p:sp>
      <p:sp>
        <p:nvSpPr>
          <p:cNvPr id="8" name="Oval 7"/>
          <p:cNvSpPr/>
          <p:nvPr/>
        </p:nvSpPr>
        <p:spPr>
          <a:xfrm>
            <a:off x="4995624" y="3189651"/>
            <a:ext cx="1102229" cy="1151416"/>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p>
            <a:pPr marL="0" marR="0" lvl="0" indent="0" algn="ctr" defTabSz="810067" rtl="0" eaLnBrk="1" fontAlgn="auto" latinLnBrk="0" hangingPunct="1">
              <a:lnSpc>
                <a:spcPct val="100000"/>
              </a:lnSpc>
              <a:spcBef>
                <a:spcPts val="0"/>
              </a:spcBef>
              <a:spcAft>
                <a:spcPts val="0"/>
              </a:spcAft>
              <a:buClrTx/>
              <a:buSzTx/>
              <a:buFontTx/>
              <a:buNone/>
              <a:tabLst/>
              <a:defRPr/>
            </a:pPr>
            <a:r>
              <a:rPr kumimoji="0" lang="fr-FR" sz="1400" b="1" i="0" u="none" strike="noStrike" cap="none" normalizeH="0" baseline="0" noProof="0">
                <a:ln>
                  <a:noFill/>
                </a:ln>
                <a:solidFill>
                  <a:prstClr val="white"/>
                </a:solidFill>
                <a:uLnTx/>
                <a:uFillTx/>
                <a:latin typeface="Calibri" panose="020F0502020204030204"/>
                <a:ea typeface="+mn-ea"/>
                <a:cs typeface="+mn-cs"/>
              </a:rPr>
              <a:t>Triage</a:t>
            </a:r>
          </a:p>
        </p:txBody>
      </p:sp>
      <p:sp>
        <p:nvSpPr>
          <p:cNvPr id="16" name="Oval 15"/>
          <p:cNvSpPr/>
          <p:nvPr/>
        </p:nvSpPr>
        <p:spPr>
          <a:xfrm>
            <a:off x="3215606" y="2151851"/>
            <a:ext cx="4827543" cy="3620657"/>
          </a:xfrm>
          <a:prstGeom prst="ellipse">
            <a:avLst/>
          </a:prstGeom>
          <a:noFill/>
          <a:ln w="5715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p>
            <a:pPr marL="0" marR="0" lvl="0" indent="0" algn="ctr" defTabSz="810067"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 name="Content Placeholder 10"/>
          <p:cNvSpPr txBox="1">
            <a:spLocks/>
          </p:cNvSpPr>
          <p:nvPr/>
        </p:nvSpPr>
        <p:spPr>
          <a:xfrm>
            <a:off x="4925718" y="1329908"/>
            <a:ext cx="1452045" cy="735880"/>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l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l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l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indent="0" algn="ctr" defTabSz="810067" fontAlgn="auto">
              <a:spcBef>
                <a:spcPts val="886"/>
              </a:spcBef>
              <a:spcAft>
                <a:spcPts val="0"/>
              </a:spcAft>
              <a:buNone/>
              <a:defRPr/>
            </a:pPr>
            <a:r>
              <a:rPr lang="fr-FR" sz="900" b="1" u="none">
                <a:solidFill>
                  <a:prstClr val="black"/>
                </a:solidFill>
                <a:latin typeface="Calibri" panose="020F0502020204030204"/>
              </a:rPr>
              <a:t>Saisonnalité</a:t>
            </a:r>
            <a:r>
              <a:rPr lang="fr-FR" sz="900" u="none">
                <a:solidFill>
                  <a:prstClr val="black"/>
                </a:solidFill>
                <a:latin typeface="Calibri" panose="020F0502020204030204"/>
              </a:rPr>
              <a:t> - certaines maladies sont sous surveillance accrue à certains moments de l’année (p. ex., la grippe)</a:t>
            </a:r>
          </a:p>
        </p:txBody>
      </p:sp>
      <p:sp>
        <p:nvSpPr>
          <p:cNvPr id="18" name="Content Placeholder 10"/>
          <p:cNvSpPr txBox="1">
            <a:spLocks/>
          </p:cNvSpPr>
          <p:nvPr/>
        </p:nvSpPr>
        <p:spPr>
          <a:xfrm>
            <a:off x="1502974" y="2480096"/>
            <a:ext cx="1452045" cy="735880"/>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l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l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l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indent="0" algn="ctr" defTabSz="810067" fontAlgn="auto">
              <a:spcBef>
                <a:spcPts val="886"/>
              </a:spcBef>
              <a:spcAft>
                <a:spcPts val="0"/>
              </a:spcAft>
              <a:buNone/>
              <a:defRPr/>
            </a:pPr>
            <a:r>
              <a:rPr lang="fr-FR" sz="1100" b="1" u="none" dirty="0">
                <a:solidFill>
                  <a:prstClr val="black"/>
                </a:solidFill>
                <a:latin typeface="Calibri" panose="020F0502020204030204"/>
              </a:rPr>
              <a:t>Population nouvellement affectée</a:t>
            </a:r>
            <a:r>
              <a:rPr lang="fr-FR" sz="1100" u="none" dirty="0">
                <a:solidFill>
                  <a:prstClr val="black"/>
                </a:solidFill>
                <a:latin typeface="Calibri" panose="020F0502020204030204"/>
              </a:rPr>
              <a:t> ou </a:t>
            </a:r>
            <a:r>
              <a:rPr lang="fr-FR" sz="1100" b="1" u="none" dirty="0">
                <a:solidFill>
                  <a:prstClr val="black"/>
                </a:solidFill>
                <a:latin typeface="Calibri" panose="020F0502020204030204"/>
              </a:rPr>
              <a:t>groupes de risque</a:t>
            </a:r>
          </a:p>
        </p:txBody>
      </p:sp>
      <p:sp>
        <p:nvSpPr>
          <p:cNvPr id="20" name="Content Placeholder 10"/>
          <p:cNvSpPr txBox="1">
            <a:spLocks/>
          </p:cNvSpPr>
          <p:nvPr/>
        </p:nvSpPr>
        <p:spPr>
          <a:xfrm>
            <a:off x="6615278" y="1480314"/>
            <a:ext cx="1452045" cy="735880"/>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l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l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l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indent="0" algn="ctr" defTabSz="810067" fontAlgn="auto">
              <a:spcBef>
                <a:spcPts val="886"/>
              </a:spcBef>
              <a:spcAft>
                <a:spcPts val="0"/>
              </a:spcAft>
              <a:buNone/>
              <a:defRPr/>
            </a:pPr>
            <a:r>
              <a:rPr lang="fr-FR" sz="900" b="1" u="none">
                <a:solidFill>
                  <a:prstClr val="black"/>
                </a:solidFill>
                <a:latin typeface="Calibri" panose="020F0502020204030204"/>
              </a:rPr>
              <a:t>Schémas de transmission</a:t>
            </a:r>
            <a:r>
              <a:rPr lang="fr-FR" sz="900" u="none">
                <a:solidFill>
                  <a:prstClr val="black"/>
                </a:solidFill>
                <a:latin typeface="Calibri" panose="020F0502020204030204"/>
              </a:rPr>
              <a:t>, inhabituels ou nouveaux (p. ex., la dengue: transmission sexuelle)</a:t>
            </a:r>
          </a:p>
        </p:txBody>
      </p:sp>
      <p:sp>
        <p:nvSpPr>
          <p:cNvPr id="21" name="Content Placeholder 10"/>
          <p:cNvSpPr txBox="1">
            <a:spLocks/>
          </p:cNvSpPr>
          <p:nvPr/>
        </p:nvSpPr>
        <p:spPr>
          <a:xfrm>
            <a:off x="2986502" y="1340937"/>
            <a:ext cx="1645440" cy="735880"/>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l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l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l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indent="0" algn="ctr" defTabSz="810067" fontAlgn="auto">
              <a:spcBef>
                <a:spcPts val="886"/>
              </a:spcBef>
              <a:spcAft>
                <a:spcPts val="0"/>
              </a:spcAft>
              <a:buNone/>
              <a:defRPr/>
            </a:pPr>
            <a:r>
              <a:rPr lang="fr-FR" sz="1100" u="none">
                <a:solidFill>
                  <a:prstClr val="black"/>
                </a:solidFill>
              </a:rPr>
              <a:t>Tendances inhabituelles en termes de </a:t>
            </a:r>
            <a:r>
              <a:rPr lang="fr-FR" sz="1100" b="1" u="none">
                <a:solidFill>
                  <a:prstClr val="black"/>
                </a:solidFill>
              </a:rPr>
              <a:t>morbidité et mortalité</a:t>
            </a:r>
          </a:p>
        </p:txBody>
      </p:sp>
      <p:sp>
        <p:nvSpPr>
          <p:cNvPr id="22" name="Content Placeholder 10"/>
          <p:cNvSpPr txBox="1">
            <a:spLocks/>
          </p:cNvSpPr>
          <p:nvPr/>
        </p:nvSpPr>
        <p:spPr>
          <a:xfrm>
            <a:off x="8208849" y="1869905"/>
            <a:ext cx="1972246" cy="1236867"/>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l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l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l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marR="0" lvl="0" indent="0" algn="ctr" defTabSz="810067" rtl="0" eaLnBrk="1" fontAlgn="auto" latinLnBrk="0" hangingPunct="1">
              <a:lnSpc>
                <a:spcPct val="90000"/>
              </a:lnSpc>
              <a:spcBef>
                <a:spcPts val="886"/>
              </a:spcBef>
              <a:spcAft>
                <a:spcPts val="0"/>
              </a:spcAft>
              <a:buClrTx/>
              <a:buSzTx/>
              <a:buFont typeface="Arial" panose="020B0604020202020204" pitchFamily="34" charset="0"/>
              <a:buNone/>
              <a:tabLst/>
              <a:defRPr/>
            </a:pPr>
            <a:r>
              <a:rPr lang="fr-FR" sz="1100" b="1" u="none">
                <a:solidFill>
                  <a:prstClr val="black"/>
                </a:solidFill>
                <a:latin typeface="Calibri" panose="020F0502020204030204"/>
              </a:rPr>
              <a:t>Modification des facteurs environnementaux </a:t>
            </a:r>
            <a:r>
              <a:rPr lang="fr-FR" sz="1100" u="none">
                <a:solidFill>
                  <a:prstClr val="black"/>
                </a:solidFill>
                <a:latin typeface="Calibri" panose="020F0502020204030204"/>
              </a:rPr>
              <a:t>(p. ex., population accrue de vecteurs infectés, changements climatiques)</a:t>
            </a:r>
          </a:p>
        </p:txBody>
      </p:sp>
      <p:sp>
        <p:nvSpPr>
          <p:cNvPr id="23" name="Content Placeholder 10"/>
          <p:cNvSpPr txBox="1">
            <a:spLocks/>
          </p:cNvSpPr>
          <p:nvPr/>
        </p:nvSpPr>
        <p:spPr>
          <a:xfrm>
            <a:off x="1303572" y="3391750"/>
            <a:ext cx="1452045" cy="914828"/>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l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l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l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marR="0" lvl="0" indent="0" algn="ctr" defTabSz="810067" rtl="0" eaLnBrk="1" fontAlgn="auto" latinLnBrk="0" hangingPunct="1">
              <a:lnSpc>
                <a:spcPct val="90000"/>
              </a:lnSpc>
              <a:spcBef>
                <a:spcPts val="886"/>
              </a:spcBef>
              <a:spcAft>
                <a:spcPts val="0"/>
              </a:spcAft>
              <a:buClrTx/>
              <a:buSzTx/>
              <a:buFont typeface="Arial" panose="020B0604020202020204" pitchFamily="34" charset="0"/>
              <a:buNone/>
              <a:tabLst/>
              <a:defRPr/>
            </a:pPr>
            <a:r>
              <a:rPr lang="fr-FR" sz="1100" b="1" u="none" dirty="0">
                <a:solidFill>
                  <a:prstClr val="black"/>
                </a:solidFill>
                <a:latin typeface="Calibri" panose="020F0502020204030204"/>
              </a:rPr>
              <a:t>Changements significatifs</a:t>
            </a:r>
            <a:r>
              <a:rPr lang="fr-FR" sz="1100" u="none" dirty="0">
                <a:solidFill>
                  <a:prstClr val="black"/>
                </a:solidFill>
                <a:latin typeface="Calibri" panose="020F0502020204030204"/>
              </a:rPr>
              <a:t> en matière d’</a:t>
            </a:r>
            <a:r>
              <a:rPr lang="fr-FR" sz="1100" b="1" u="none" dirty="0">
                <a:solidFill>
                  <a:prstClr val="black"/>
                </a:solidFill>
                <a:latin typeface="Calibri" panose="020F0502020204030204"/>
              </a:rPr>
              <a:t>épidémiologie</a:t>
            </a:r>
            <a:r>
              <a:rPr lang="fr-FR" sz="1100" u="none" dirty="0">
                <a:solidFill>
                  <a:prstClr val="black"/>
                </a:solidFill>
                <a:latin typeface="Calibri" panose="020F0502020204030204"/>
              </a:rPr>
              <a:t> et de </a:t>
            </a:r>
            <a:r>
              <a:rPr lang="fr-FR" sz="1100" b="1" u="none" dirty="0">
                <a:solidFill>
                  <a:prstClr val="black"/>
                </a:solidFill>
                <a:latin typeface="Calibri" panose="020F0502020204030204"/>
              </a:rPr>
              <a:t>biologie</a:t>
            </a:r>
          </a:p>
        </p:txBody>
      </p:sp>
      <p:sp>
        <p:nvSpPr>
          <p:cNvPr id="24" name="Content Placeholder 10"/>
          <p:cNvSpPr txBox="1">
            <a:spLocks/>
          </p:cNvSpPr>
          <p:nvPr/>
        </p:nvSpPr>
        <p:spPr>
          <a:xfrm>
            <a:off x="1915855" y="4690073"/>
            <a:ext cx="1452044" cy="703871"/>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l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l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l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indent="0" algn="ctr" defTabSz="810067" fontAlgn="auto">
              <a:spcBef>
                <a:spcPts val="886"/>
              </a:spcBef>
              <a:spcAft>
                <a:spcPts val="0"/>
              </a:spcAft>
              <a:buNone/>
              <a:defRPr/>
            </a:pPr>
            <a:r>
              <a:rPr lang="fr-FR" sz="1100" u="none">
                <a:solidFill>
                  <a:prstClr val="black"/>
                </a:solidFill>
                <a:latin typeface="Calibri" panose="020F0502020204030204"/>
              </a:rPr>
              <a:t>Maladies </a:t>
            </a:r>
            <a:r>
              <a:rPr lang="fr-FR" sz="1100" b="1" u="none">
                <a:solidFill>
                  <a:prstClr val="black"/>
                </a:solidFill>
                <a:latin typeface="Calibri" panose="020F0502020204030204"/>
              </a:rPr>
              <a:t>suspectes</a:t>
            </a:r>
            <a:r>
              <a:rPr lang="fr-FR" sz="1100" u="none">
                <a:solidFill>
                  <a:prstClr val="black"/>
                </a:solidFill>
                <a:latin typeface="Calibri" panose="020F0502020204030204"/>
              </a:rPr>
              <a:t> ou décès chez les </a:t>
            </a:r>
            <a:r>
              <a:rPr lang="fr-FR" sz="1100" b="1" u="none">
                <a:solidFill>
                  <a:prstClr val="black"/>
                </a:solidFill>
                <a:latin typeface="Calibri" panose="020F0502020204030204"/>
              </a:rPr>
              <a:t>animaux</a:t>
            </a:r>
          </a:p>
        </p:txBody>
      </p:sp>
      <p:sp>
        <p:nvSpPr>
          <p:cNvPr id="25" name="Content Placeholder 10"/>
          <p:cNvSpPr txBox="1">
            <a:spLocks/>
          </p:cNvSpPr>
          <p:nvPr/>
        </p:nvSpPr>
        <p:spPr>
          <a:xfrm>
            <a:off x="8662185" y="4293789"/>
            <a:ext cx="1592104" cy="695562"/>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l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l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l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indent="0" algn="ctr" defTabSz="810067" fontAlgn="auto">
              <a:spcBef>
                <a:spcPts val="886"/>
              </a:spcBef>
              <a:spcAft>
                <a:spcPts val="0"/>
              </a:spcAft>
              <a:buNone/>
              <a:defRPr/>
            </a:pPr>
            <a:r>
              <a:rPr lang="fr-FR" sz="1100" b="1" u="none">
                <a:solidFill>
                  <a:prstClr val="black"/>
                </a:solidFill>
                <a:latin typeface="Calibri" panose="020F0502020204030204"/>
              </a:rPr>
              <a:t>Eau ou aliments contaminés</a:t>
            </a:r>
          </a:p>
        </p:txBody>
      </p:sp>
      <p:sp>
        <p:nvSpPr>
          <p:cNvPr id="26" name="Content Placeholder 10"/>
          <p:cNvSpPr txBox="1">
            <a:spLocks/>
          </p:cNvSpPr>
          <p:nvPr/>
        </p:nvSpPr>
        <p:spPr>
          <a:xfrm>
            <a:off x="8943842" y="3252655"/>
            <a:ext cx="1585524" cy="912996"/>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l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l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l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marR="0" lvl="0" indent="0" algn="ctr" defTabSz="810067" rtl="0" eaLnBrk="1" fontAlgn="auto" latinLnBrk="0" hangingPunct="1">
              <a:lnSpc>
                <a:spcPct val="90000"/>
              </a:lnSpc>
              <a:spcBef>
                <a:spcPts val="886"/>
              </a:spcBef>
              <a:spcAft>
                <a:spcPts val="0"/>
              </a:spcAft>
              <a:buClrTx/>
              <a:buSzTx/>
              <a:buFont typeface="Arial" panose="020B0604020202020204" pitchFamily="34" charset="0"/>
              <a:buNone/>
              <a:tabLst/>
              <a:defRPr/>
            </a:pPr>
            <a:r>
              <a:rPr lang="fr-FR" sz="1100" u="none">
                <a:solidFill>
                  <a:prstClr val="black"/>
                </a:solidFill>
                <a:latin typeface="Calibri" panose="020F0502020204030204"/>
              </a:rPr>
              <a:t>Dangers environnementaux, événements chimiques/radio-nucléaires</a:t>
            </a:r>
          </a:p>
        </p:txBody>
      </p:sp>
      <p:sp>
        <p:nvSpPr>
          <p:cNvPr id="28" name="Rounded Rectangle 27"/>
          <p:cNvSpPr/>
          <p:nvPr/>
        </p:nvSpPr>
        <p:spPr>
          <a:xfrm>
            <a:off x="2835319" y="3519573"/>
            <a:ext cx="1118895" cy="623597"/>
          </a:xfrm>
          <a:prstGeom prst="roundRect">
            <a:avLst/>
          </a:prstGeom>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p>
            <a:pPr marL="0" marR="0" lvl="0" indent="0" algn="ctr" defTabSz="810067" rtl="0" eaLnBrk="1" fontAlgn="auto" latinLnBrk="0" hangingPunct="1">
              <a:lnSpc>
                <a:spcPct val="100000"/>
              </a:lnSpc>
              <a:spcBef>
                <a:spcPts val="0"/>
              </a:spcBef>
              <a:spcAft>
                <a:spcPts val="0"/>
              </a:spcAft>
              <a:buClrTx/>
              <a:buSzTx/>
              <a:buFontTx/>
              <a:buNone/>
              <a:tabLst/>
              <a:defRPr/>
            </a:pPr>
            <a:r>
              <a:rPr kumimoji="0" lang="fr-FR" sz="1400" b="0" i="0" u="none" strike="noStrike" cap="none" normalizeH="0" baseline="0" noProof="0">
                <a:ln>
                  <a:noFill/>
                </a:ln>
                <a:solidFill>
                  <a:srgbClr val="0070C0"/>
                </a:solidFill>
                <a:uLnTx/>
                <a:uFillTx/>
                <a:latin typeface="Calibri" panose="020F0502020204030204"/>
                <a:ea typeface="+mn-ea"/>
                <a:cs typeface="+mn-cs"/>
              </a:rPr>
              <a:t>Noyau</a:t>
            </a:r>
          </a:p>
        </p:txBody>
      </p:sp>
      <p:sp>
        <p:nvSpPr>
          <p:cNvPr id="29" name="Rounded Rectangle 28"/>
          <p:cNvSpPr/>
          <p:nvPr/>
        </p:nvSpPr>
        <p:spPr>
          <a:xfrm>
            <a:off x="0" y="3519573"/>
            <a:ext cx="1223870" cy="804338"/>
          </a:xfrm>
          <a:prstGeom prst="roundRect">
            <a:avLst/>
          </a:prstGeom>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p>
            <a:pPr marL="0" marR="0" lvl="0" indent="0" algn="ctr" defTabSz="810067" rtl="0" eaLnBrk="1" fontAlgn="auto" latinLnBrk="0" hangingPunct="1">
              <a:lnSpc>
                <a:spcPct val="100000"/>
              </a:lnSpc>
              <a:spcBef>
                <a:spcPts val="0"/>
              </a:spcBef>
              <a:spcAft>
                <a:spcPts val="0"/>
              </a:spcAft>
              <a:buClrTx/>
              <a:buSzTx/>
              <a:buFontTx/>
              <a:buNone/>
              <a:tabLst/>
              <a:defRPr/>
            </a:pPr>
            <a:r>
              <a:rPr lang="fr-FR" sz="1050" u="none" dirty="0">
                <a:solidFill>
                  <a:srgbClr val="69AE23"/>
                </a:solidFill>
                <a:latin typeface="Calibri" panose="020F0502020204030204"/>
              </a:rPr>
              <a:t>Supplémentaires*</a:t>
            </a:r>
          </a:p>
        </p:txBody>
      </p:sp>
      <p:sp>
        <p:nvSpPr>
          <p:cNvPr id="30" name="Rounded Rectangle 29"/>
          <p:cNvSpPr/>
          <p:nvPr/>
        </p:nvSpPr>
        <p:spPr>
          <a:xfrm>
            <a:off x="6363478" y="4110865"/>
            <a:ext cx="1315433" cy="64123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p>
            <a:pPr marL="0" marR="0" lvl="0" indent="0" algn="ctr" defTabSz="810067" rtl="0" eaLnBrk="1" fontAlgn="auto" latinLnBrk="0" hangingPunct="1">
              <a:lnSpc>
                <a:spcPct val="100000"/>
              </a:lnSpc>
              <a:spcBef>
                <a:spcPts val="0"/>
              </a:spcBef>
              <a:spcAft>
                <a:spcPts val="0"/>
              </a:spcAft>
              <a:buClrTx/>
              <a:buSzTx/>
              <a:buFontTx/>
              <a:buNone/>
              <a:tabLst/>
              <a:defRPr/>
            </a:pPr>
            <a:r>
              <a:rPr kumimoji="0" lang="fr-FR" sz="1100" b="1" i="0" u="none" strike="noStrike" cap="none" normalizeH="0" baseline="0" noProof="0">
                <a:ln>
                  <a:noFill/>
                </a:ln>
                <a:solidFill>
                  <a:prstClr val="white"/>
                </a:solidFill>
                <a:uLnTx/>
                <a:uFillTx/>
                <a:latin typeface="+mj-lt"/>
                <a:ea typeface="+mn-ea"/>
                <a:cs typeface="+mn-cs"/>
              </a:rPr>
              <a:t>RSI</a:t>
            </a:r>
          </a:p>
        </p:txBody>
      </p:sp>
      <p:sp>
        <p:nvSpPr>
          <p:cNvPr id="31" name="Rounded Rectangle 30"/>
          <p:cNvSpPr/>
          <p:nvPr/>
        </p:nvSpPr>
        <p:spPr>
          <a:xfrm>
            <a:off x="3735262" y="4255686"/>
            <a:ext cx="1315433" cy="64123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p>
            <a:pPr marL="0" marR="0" lvl="0" indent="0" algn="ctr" defTabSz="810067" rtl="0" eaLnBrk="1" fontAlgn="auto" latinLnBrk="0" hangingPunct="1">
              <a:lnSpc>
                <a:spcPct val="100000"/>
              </a:lnSpc>
              <a:spcBef>
                <a:spcPts val="0"/>
              </a:spcBef>
              <a:spcAft>
                <a:spcPts val="0"/>
              </a:spcAft>
              <a:buClrTx/>
              <a:buSzTx/>
              <a:buFontTx/>
              <a:buNone/>
              <a:tabLst/>
              <a:defRPr/>
            </a:pPr>
            <a:r>
              <a:rPr kumimoji="0" lang="fr-FR" sz="1100" b="1" i="0" u="none" strike="noStrike" cap="none" normalizeH="0" baseline="0" noProof="0">
                <a:ln>
                  <a:noFill/>
                </a:ln>
                <a:solidFill>
                  <a:prstClr val="white"/>
                </a:solidFill>
                <a:uLnTx/>
                <a:uFillTx/>
                <a:latin typeface="+mj-lt"/>
                <a:ea typeface="+mn-ea"/>
                <a:cs typeface="+mn-cs"/>
              </a:rPr>
              <a:t>1082/EWRS</a:t>
            </a:r>
          </a:p>
        </p:txBody>
      </p:sp>
      <p:sp>
        <p:nvSpPr>
          <p:cNvPr id="32" name="Rounded Rectangle 31"/>
          <p:cNvSpPr/>
          <p:nvPr/>
        </p:nvSpPr>
        <p:spPr>
          <a:xfrm>
            <a:off x="4925718" y="2376262"/>
            <a:ext cx="1315433" cy="64123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p>
            <a:pPr marL="0" marR="0" lvl="0" indent="0" algn="ctr" defTabSz="810067" rtl="0" eaLnBrk="1" fontAlgn="auto" latinLnBrk="0" hangingPunct="1">
              <a:lnSpc>
                <a:spcPct val="100000"/>
              </a:lnSpc>
              <a:spcBef>
                <a:spcPts val="0"/>
              </a:spcBef>
              <a:spcAft>
                <a:spcPts val="0"/>
              </a:spcAft>
              <a:buClrTx/>
              <a:buSzTx/>
              <a:buFontTx/>
              <a:buNone/>
              <a:tabLst/>
              <a:defRPr/>
            </a:pPr>
            <a:r>
              <a:rPr lang="fr-FR" sz="1100" b="1" u="none">
                <a:solidFill>
                  <a:prstClr val="white"/>
                </a:solidFill>
                <a:latin typeface="+mj-lt"/>
              </a:rPr>
              <a:t>Mission de l'institution</a:t>
            </a:r>
          </a:p>
        </p:txBody>
      </p:sp>
      <p:sp>
        <p:nvSpPr>
          <p:cNvPr id="33" name="Rectangle 32"/>
          <p:cNvSpPr/>
          <p:nvPr/>
        </p:nvSpPr>
        <p:spPr>
          <a:xfrm>
            <a:off x="13892" y="6334713"/>
            <a:ext cx="3250624" cy="549381"/>
          </a:xfrm>
          <a:prstGeom prst="rect">
            <a:avLst/>
          </a:prstGeom>
        </p:spPr>
        <p:txBody>
          <a:bodyPr wrap="square">
            <a:spAutoFit/>
          </a:bodyPr>
          <a:lstStyle/>
          <a:p>
            <a:r>
              <a:rPr lang="fr-FR" sz="1050" u="none"/>
              <a:t>* Tout élément pouvant faire penser qu’un événement constitue potentiellement une menace sur la santé publique </a:t>
            </a:r>
          </a:p>
        </p:txBody>
      </p:sp>
      <p:sp>
        <p:nvSpPr>
          <p:cNvPr id="34" name="Content Placeholder 10"/>
          <p:cNvSpPr txBox="1">
            <a:spLocks/>
          </p:cNvSpPr>
          <p:nvPr/>
        </p:nvSpPr>
        <p:spPr>
          <a:xfrm>
            <a:off x="5148360" y="5858571"/>
            <a:ext cx="1592104" cy="695562"/>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l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l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l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marR="0" lvl="0" indent="0" algn="ctr" defTabSz="810067" rtl="0" eaLnBrk="1" fontAlgn="auto" latinLnBrk="0" hangingPunct="1">
              <a:lnSpc>
                <a:spcPct val="90000"/>
              </a:lnSpc>
              <a:spcBef>
                <a:spcPts val="886"/>
              </a:spcBef>
              <a:spcAft>
                <a:spcPts val="0"/>
              </a:spcAft>
              <a:buClrTx/>
              <a:buSzTx/>
              <a:buFont typeface="Arial" panose="020B0604020202020204" pitchFamily="34" charset="0"/>
              <a:buNone/>
              <a:tabLst/>
              <a:defRPr/>
            </a:pPr>
            <a:r>
              <a:rPr kumimoji="0" lang="fr-FR" sz="1100" b="1" i="0" u="none" strike="noStrike" cap="none" normalizeH="0" baseline="0" noProof="0">
                <a:ln>
                  <a:noFill/>
                </a:ln>
                <a:solidFill>
                  <a:prstClr val="black"/>
                </a:solidFill>
                <a:uLnTx/>
                <a:uFillTx/>
                <a:latin typeface="Calibri" panose="020F0502020204030204"/>
                <a:ea typeface="+mn-ea"/>
                <a:cs typeface="+mn-cs"/>
              </a:rPr>
              <a:t>Récurrence/nouvelle émergence d’une maladie</a:t>
            </a:r>
          </a:p>
        </p:txBody>
      </p:sp>
      <p:sp>
        <p:nvSpPr>
          <p:cNvPr id="36" name="Content Placeholder 10"/>
          <p:cNvSpPr txBox="1">
            <a:spLocks/>
          </p:cNvSpPr>
          <p:nvPr/>
        </p:nvSpPr>
        <p:spPr>
          <a:xfrm>
            <a:off x="2750239" y="5569718"/>
            <a:ext cx="1592104" cy="695562"/>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l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l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l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marR="0" lvl="0" indent="0" algn="ctr" defTabSz="810067" rtl="0" eaLnBrk="1" fontAlgn="auto" latinLnBrk="0" hangingPunct="1">
              <a:lnSpc>
                <a:spcPct val="90000"/>
              </a:lnSpc>
              <a:spcBef>
                <a:spcPts val="886"/>
              </a:spcBef>
              <a:spcAft>
                <a:spcPts val="0"/>
              </a:spcAft>
              <a:buClrTx/>
              <a:buSzTx/>
              <a:buFont typeface="Arial" panose="020B0604020202020204" pitchFamily="34" charset="0"/>
              <a:buNone/>
              <a:tabLst/>
              <a:defRPr/>
            </a:pPr>
            <a:r>
              <a:rPr lang="fr-FR" sz="1100" b="1" u="none">
                <a:solidFill>
                  <a:prstClr val="black"/>
                </a:solidFill>
                <a:latin typeface="Calibri" panose="020F0502020204030204"/>
              </a:rPr>
              <a:t>Clusters d’une maladie inconnue</a:t>
            </a:r>
          </a:p>
        </p:txBody>
      </p:sp>
      <p:sp>
        <p:nvSpPr>
          <p:cNvPr id="37" name="Content Placeholder 10"/>
          <p:cNvSpPr txBox="1">
            <a:spLocks/>
          </p:cNvSpPr>
          <p:nvPr/>
        </p:nvSpPr>
        <p:spPr>
          <a:xfrm>
            <a:off x="7793384" y="5076351"/>
            <a:ext cx="1592104" cy="695562"/>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l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l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l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marR="0" lvl="0" indent="0" algn="ctr" defTabSz="810067" rtl="0" eaLnBrk="1" fontAlgn="auto" latinLnBrk="0" hangingPunct="1">
              <a:lnSpc>
                <a:spcPct val="90000"/>
              </a:lnSpc>
              <a:spcBef>
                <a:spcPts val="886"/>
              </a:spcBef>
              <a:spcAft>
                <a:spcPts val="0"/>
              </a:spcAft>
              <a:buClrTx/>
              <a:buSzTx/>
              <a:buFont typeface="Arial" panose="020B0604020202020204" pitchFamily="34" charset="0"/>
              <a:buNone/>
              <a:tabLst/>
              <a:defRPr/>
            </a:pPr>
            <a:r>
              <a:rPr kumimoji="0" lang="fr-FR" sz="1100" b="1" i="0" u="none" strike="noStrike" cap="none" normalizeH="0" baseline="0" noProof="0">
                <a:ln>
                  <a:noFill/>
                </a:ln>
                <a:solidFill>
                  <a:prstClr val="black"/>
                </a:solidFill>
                <a:uLnTx/>
                <a:uFillTx/>
                <a:latin typeface="Calibri" panose="020F0502020204030204"/>
                <a:ea typeface="+mn-ea"/>
                <a:cs typeface="+mn-cs"/>
              </a:rPr>
              <a:t>Tout événement qui suscite l’intérêt des médias et de la classe politique</a:t>
            </a:r>
          </a:p>
        </p:txBody>
      </p:sp>
      <p:sp>
        <p:nvSpPr>
          <p:cNvPr id="38" name="TextBox 37">
            <a:extLst>
              <a:ext uri="{FF2B5EF4-FFF2-40B4-BE49-F238E27FC236}">
                <a16:creationId xmlns:a16="http://schemas.microsoft.com/office/drawing/2014/main" id="{C769CE06-A892-4672-AB37-6B9D98833CB8}"/>
              </a:ext>
            </a:extLst>
          </p:cNvPr>
          <p:cNvSpPr txBox="1"/>
          <p:nvPr/>
        </p:nvSpPr>
        <p:spPr>
          <a:xfrm>
            <a:off x="73987" y="4850571"/>
            <a:ext cx="1692000" cy="1008000"/>
          </a:xfrm>
          <a:prstGeom prst="rect">
            <a:avLst/>
          </a:prstGeom>
          <a:solidFill>
            <a:srgbClr val="7AC543"/>
          </a:solidFill>
        </p:spPr>
        <p:txBody>
          <a:bodyPr wrap="square" rtlCol="0">
            <a:spAutoFit/>
          </a:bodyPr>
          <a:lstStyle/>
          <a:p>
            <a:r>
              <a:rPr lang="fr-FR" sz="700" b="1" u="none" dirty="0">
                <a:solidFill>
                  <a:schemeClr val="bg1"/>
                </a:solidFill>
                <a:latin typeface="+mn-lt"/>
              </a:rPr>
              <a:t>Il importe que les experts de la VE au niveau national définissent des critères de filtrage pour définir les traits pertinents de la situation nationale en matière de santé publique.</a:t>
            </a:r>
            <a:endParaRPr lang="fr-LU" sz="700" u="none" dirty="0">
              <a:solidFill>
                <a:schemeClr val="bg1"/>
              </a:solidFill>
              <a:latin typeface="+mn-lt"/>
            </a:endParaRPr>
          </a:p>
          <a:p>
            <a:r>
              <a:rPr lang="fr-LU" sz="700" b="1" u="none" dirty="0">
                <a:solidFill>
                  <a:schemeClr val="bg1"/>
                </a:solidFill>
                <a:latin typeface="+mn-lt"/>
              </a:rPr>
              <a:t>Les critères utilisés doivent être fondés sur la situation spécifiquement régionale en matière d’épidémiologie et de santé publique.</a:t>
            </a:r>
            <a:endParaRPr lang="fr-LU" sz="700" u="none" dirty="0">
              <a:solidFill>
                <a:schemeClr val="bg1"/>
              </a:solidFill>
              <a:latin typeface="+mn-lt"/>
            </a:endParaRPr>
          </a:p>
          <a:p>
            <a:endParaRPr lang="fr-LU" sz="1400" dirty="0">
              <a:latin typeface="+mn-lt"/>
            </a:endParaRPr>
          </a:p>
        </p:txBody>
      </p:sp>
    </p:spTree>
    <p:extLst>
      <p:ext uri="{BB962C8B-B14F-4D97-AF65-F5344CB8AC3E}">
        <p14:creationId xmlns:p14="http://schemas.microsoft.com/office/powerpoint/2010/main" val="9130690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405120" y="863715"/>
            <a:ext cx="10103607" cy="286232"/>
          </a:xfrm>
          <a:prstGeom prst="rect">
            <a:avLst/>
          </a:prstGeom>
          <a:noFill/>
          <a:ln w="9525" algn="ctr">
            <a:noFill/>
            <a:miter lim="800000"/>
            <a:headEnd/>
            <a:tailEnd/>
          </a:ln>
        </p:spPr>
        <p:txBody>
          <a:bodyPr wrap="square">
            <a:spAutoFit/>
          </a:bodyPr>
          <a:lstStyle/>
          <a:p>
            <a:pPr lvl="0" algn="l">
              <a:spcBef>
                <a:spcPct val="50000"/>
              </a:spcBef>
              <a:defRPr/>
            </a:pPr>
            <a:r>
              <a:rPr lang="fr-FR" sz="1400" b="1" u="none" dirty="0">
                <a:solidFill>
                  <a:srgbClr val="69AE23"/>
                </a:solidFill>
                <a:latin typeface="Arial" charset="0"/>
              </a:rPr>
              <a:t>Critères de filtrage supplémentaires appliqués à l’ECDC pour les activités de détection de la veille épidémiologique</a:t>
            </a:r>
          </a:p>
        </p:txBody>
      </p:sp>
      <p:sp>
        <p:nvSpPr>
          <p:cNvPr id="3" name="Rectangle 3"/>
          <p:cNvSpPr txBox="1">
            <a:spLocks noChangeArrowheads="1"/>
          </p:cNvSpPr>
          <p:nvPr/>
        </p:nvSpPr>
        <p:spPr>
          <a:xfrm>
            <a:off x="225100" y="2121547"/>
            <a:ext cx="4455495" cy="3872737"/>
          </a:xfrm>
          <a:prstGeom prst="rect">
            <a:avLst/>
          </a:prstGeom>
          <a:noFill/>
        </p:spPr>
        <p:txBody>
          <a:bodyPr/>
          <a:lstStyle/>
          <a:p>
            <a:pPr algn="l">
              <a:defRPr/>
            </a:pPr>
            <a:endParaRPr lang="de-DE" sz="1400" b="1" u="none" dirty="0">
              <a:solidFill>
                <a:srgbClr val="000000"/>
              </a:solidFill>
            </a:endParaRPr>
          </a:p>
          <a:p>
            <a:pPr marL="171450" indent="-171450" algn="l">
              <a:buFont typeface="Arial" panose="020B0604020202020204" pitchFamily="34" charset="0"/>
              <a:buChar char="•"/>
              <a:defRPr/>
            </a:pPr>
            <a:r>
              <a:rPr lang="fr-FR" sz="1050" u="none">
                <a:solidFill>
                  <a:srgbClr val="000000"/>
                </a:solidFill>
              </a:rPr>
              <a:t>Épidémies ou événements qui touchent plus d’un pays de l’UE/EEE ou potentiellement en cours de propagation (p. ex., par avion, bateau de croisière, voyage scolaire...)</a:t>
            </a:r>
          </a:p>
          <a:p>
            <a:pPr marL="171450" indent="-171450" algn="l">
              <a:buFont typeface="Arial" panose="020B0604020202020204" pitchFamily="34" charset="0"/>
              <a:buChar char="•"/>
              <a:defRPr/>
            </a:pPr>
            <a:endParaRPr lang="de-DE" sz="1050" u="none" dirty="0">
              <a:solidFill>
                <a:srgbClr val="000000"/>
              </a:solidFill>
            </a:endParaRPr>
          </a:p>
          <a:p>
            <a:pPr marL="171450" indent="-171450" algn="l">
              <a:buFont typeface="Arial" panose="020B0604020202020204" pitchFamily="34" charset="0"/>
              <a:buChar char="•"/>
              <a:defRPr/>
            </a:pPr>
            <a:r>
              <a:rPr lang="fr-FR" sz="1050" u="none">
                <a:solidFill>
                  <a:srgbClr val="000000"/>
                </a:solidFill>
              </a:rPr>
              <a:t>Épidémies ou événements présentant un risque d’introduction ou de propagation entre pays de l’UE/EEE, ou impliquant le signalement en UE d’une maladie émergente ou que l’on pensait éradiquée </a:t>
            </a:r>
          </a:p>
          <a:p>
            <a:pPr algn="l">
              <a:defRPr/>
            </a:pPr>
            <a:endParaRPr lang="en-GB" sz="1050" u="none" dirty="0">
              <a:solidFill>
                <a:srgbClr val="000000"/>
              </a:solidFill>
            </a:endParaRPr>
          </a:p>
          <a:p>
            <a:pPr marL="171450" indent="-171450" algn="l">
              <a:buFont typeface="Arial" panose="020B0604020202020204" pitchFamily="34" charset="0"/>
              <a:buChar char="•"/>
              <a:defRPr/>
            </a:pPr>
            <a:r>
              <a:rPr lang="fr-FR" sz="1050" u="none">
                <a:solidFill>
                  <a:srgbClr val="000000"/>
                </a:solidFill>
              </a:rPr>
              <a:t>Épidémies ou événements pouvant requérir une action rapide et coordonnée de l’UE afin d’être endigués, p. ex. par le traçage de contacts dans les frontières de l’UE qui nécessiterait un échange d'informations</a:t>
            </a:r>
          </a:p>
          <a:p>
            <a:pPr algn="l">
              <a:defRPr/>
            </a:pPr>
            <a:r>
              <a:rPr lang="fr-FR" sz="1050" u="none">
                <a:solidFill>
                  <a:srgbClr val="000000"/>
                </a:solidFill>
              </a:rPr>
              <a:t> </a:t>
            </a:r>
          </a:p>
          <a:p>
            <a:pPr marL="171450" indent="-171450" algn="l">
              <a:buFont typeface="Arial" panose="020B0604020202020204" pitchFamily="34" charset="0"/>
              <a:buChar char="•"/>
              <a:defRPr/>
            </a:pPr>
            <a:r>
              <a:rPr lang="fr-FR" sz="1050" u="none">
                <a:solidFill>
                  <a:srgbClr val="000000"/>
                </a:solidFill>
              </a:rPr>
              <a:t>Événement lié à une maladie transmissible suscitant un intérêt important du public, des médias ou des politiques en UE</a:t>
            </a:r>
          </a:p>
          <a:p>
            <a:pPr algn="l">
              <a:defRPr/>
            </a:pPr>
            <a:r>
              <a:rPr lang="fr-FR" sz="1050" u="none">
                <a:solidFill>
                  <a:srgbClr val="000000"/>
                </a:solidFill>
              </a:rPr>
              <a:t> </a:t>
            </a:r>
          </a:p>
          <a:p>
            <a:pPr marL="171450" indent="-171450" algn="l">
              <a:buFont typeface="Arial" panose="020B0604020202020204" pitchFamily="34" charset="0"/>
              <a:buChar char="•"/>
              <a:defRPr/>
            </a:pPr>
            <a:r>
              <a:rPr lang="fr-FR" sz="1050" u="none">
                <a:solidFill>
                  <a:srgbClr val="000000"/>
                </a:solidFill>
              </a:rPr>
              <a:t>Événements de santé publique sérieux, inhabituels ou inattendus, ou épidémie d’origine inconnue</a:t>
            </a:r>
          </a:p>
          <a:p>
            <a:pPr marL="171450" indent="-171450" algn="l">
              <a:buFont typeface="Arial" panose="020B0604020202020204" pitchFamily="34" charset="0"/>
              <a:buChar char="•"/>
              <a:defRPr/>
            </a:pPr>
            <a:endParaRPr lang="de-DE" sz="1050" u="none" dirty="0">
              <a:solidFill>
                <a:srgbClr val="000000"/>
              </a:solidFill>
            </a:endParaRPr>
          </a:p>
          <a:p>
            <a:pPr marL="171450" indent="-171450" algn="l">
              <a:buFont typeface="Arial" panose="020B0604020202020204" pitchFamily="34" charset="0"/>
              <a:buChar char="•"/>
              <a:defRPr/>
            </a:pPr>
            <a:r>
              <a:rPr lang="fr-FR" sz="1050" u="none">
                <a:solidFill>
                  <a:srgbClr val="000000"/>
                </a:solidFill>
              </a:rPr>
              <a:t>Rassemblement de masse</a:t>
            </a:r>
          </a:p>
        </p:txBody>
      </p:sp>
      <p:sp>
        <p:nvSpPr>
          <p:cNvPr id="4" name="Rectangle 3"/>
          <p:cNvSpPr txBox="1">
            <a:spLocks noChangeArrowheads="1"/>
          </p:cNvSpPr>
          <p:nvPr/>
        </p:nvSpPr>
        <p:spPr>
          <a:xfrm>
            <a:off x="5580696" y="2121547"/>
            <a:ext cx="4770530" cy="2387573"/>
          </a:xfrm>
          <a:prstGeom prst="rect">
            <a:avLst/>
          </a:prstGeom>
          <a:noFill/>
        </p:spPr>
        <p:txBody>
          <a:bodyPr/>
          <a:lstStyle/>
          <a:p>
            <a:pPr algn="l">
              <a:defRPr/>
            </a:pPr>
            <a:endParaRPr lang="de-DE" sz="1400" u="none" dirty="0">
              <a:solidFill>
                <a:srgbClr val="000000"/>
              </a:solidFill>
            </a:endParaRPr>
          </a:p>
          <a:p>
            <a:pPr marL="171450" indent="-171450" algn="l">
              <a:buFont typeface="Arial" panose="020B0604020202020204" pitchFamily="34" charset="0"/>
              <a:buChar char="•"/>
              <a:defRPr/>
            </a:pPr>
            <a:r>
              <a:rPr lang="fr-FR" sz="1050" u="none">
                <a:solidFill>
                  <a:srgbClr val="000000"/>
                </a:solidFill>
              </a:rPr>
              <a:t>Épidémies ou événements qui peuvent avoir des répercussions importantes sur la santé publique ou nécessiter l’assistance de l’UE.</a:t>
            </a:r>
          </a:p>
          <a:p>
            <a:pPr marL="171450" indent="-171450" algn="l">
              <a:buFont typeface="Arial" panose="020B0604020202020204" pitchFamily="34" charset="0"/>
              <a:buChar char="•"/>
              <a:defRPr/>
            </a:pPr>
            <a:endParaRPr lang="de-DE" sz="1050" u="none" dirty="0">
              <a:solidFill>
                <a:srgbClr val="000000"/>
              </a:solidFill>
            </a:endParaRPr>
          </a:p>
          <a:p>
            <a:pPr marL="171450" indent="-171450" algn="l">
              <a:buFont typeface="Arial" panose="020B0604020202020204" pitchFamily="34" charset="0"/>
              <a:buChar char="•"/>
              <a:defRPr/>
            </a:pPr>
            <a:r>
              <a:rPr lang="fr-FR" sz="1050" u="none">
                <a:solidFill>
                  <a:srgbClr val="000000"/>
                </a:solidFill>
              </a:rPr>
              <a:t>Événements en lien avec la santé publique pouvant significativement entraver les voyages et le commerce.</a:t>
            </a:r>
          </a:p>
          <a:p>
            <a:pPr marL="171450" indent="-171450" algn="l">
              <a:buFont typeface="Arial" panose="020B0604020202020204" pitchFamily="34" charset="0"/>
              <a:buChar char="•"/>
              <a:defRPr/>
            </a:pPr>
            <a:endParaRPr lang="en-GB" sz="1050" u="none" dirty="0">
              <a:solidFill>
                <a:srgbClr val="000000"/>
              </a:solidFill>
            </a:endParaRPr>
          </a:p>
          <a:p>
            <a:pPr marL="171450" indent="-171450" algn="l">
              <a:buFont typeface="Arial" panose="020B0604020202020204" pitchFamily="34" charset="0"/>
              <a:buChar char="•"/>
              <a:defRPr/>
            </a:pPr>
            <a:r>
              <a:rPr lang="fr-FR" sz="1050" u="none">
                <a:solidFill>
                  <a:srgbClr val="000000"/>
                </a:solidFill>
              </a:rPr>
              <a:t>Alerte médiatique à impact très élevé: attaques terroristes d’envergure avec implication potentielle de citoyens de l’UE, catastrophe naturelle hautement destructrice touchant des citoyens de l’UE/EEE et événements menant à des lésions importantes et à un grand nombre de décès, pouvant impliquer des citoyens de l’UE.</a:t>
            </a:r>
          </a:p>
          <a:p>
            <a:pPr algn="l">
              <a:defRPr/>
            </a:pPr>
            <a:endParaRPr lang="en-GB" sz="1050" u="none" dirty="0">
              <a:solidFill>
                <a:srgbClr val="000000"/>
              </a:solidFill>
            </a:endParaRPr>
          </a:p>
        </p:txBody>
      </p:sp>
      <p:sp>
        <p:nvSpPr>
          <p:cNvPr id="6" name="Rectangle 3"/>
          <p:cNvSpPr txBox="1">
            <a:spLocks noChangeArrowheads="1"/>
          </p:cNvSpPr>
          <p:nvPr/>
        </p:nvSpPr>
        <p:spPr>
          <a:xfrm>
            <a:off x="225100" y="1470112"/>
            <a:ext cx="7245805" cy="599719"/>
          </a:xfrm>
          <a:prstGeom prst="rect">
            <a:avLst/>
          </a:prstGeom>
          <a:noFill/>
        </p:spPr>
        <p:txBody>
          <a:bodyPr/>
          <a:lstStyle/>
          <a:p>
            <a:pPr algn="l">
              <a:defRPr/>
            </a:pPr>
            <a:r>
              <a:rPr lang="fr-FR" sz="1400" b="1" u="none" dirty="0">
                <a:solidFill>
                  <a:srgbClr val="000000"/>
                </a:solidFill>
              </a:rPr>
              <a:t>Tout événement qui répond aux exigences du RSI et est régi par la décision n° 1082 (art. 2) de l’UE, plus ce qui suit</a:t>
            </a:r>
          </a:p>
        </p:txBody>
      </p:sp>
      <p:sp>
        <p:nvSpPr>
          <p:cNvPr id="9" name="Rounded Rectangular Callout 8"/>
          <p:cNvSpPr/>
          <p:nvPr/>
        </p:nvSpPr>
        <p:spPr bwMode="auto">
          <a:xfrm>
            <a:off x="4950625" y="4560836"/>
            <a:ext cx="3015335" cy="930804"/>
          </a:xfrm>
          <a:prstGeom prst="wedgeRoundRectCallout">
            <a:avLst>
              <a:gd name="adj1" fmla="val 62512"/>
              <a:gd name="adj2" fmla="val -114131"/>
              <a:gd name="adj3" fmla="val 16667"/>
            </a:avLst>
          </a:prstGeom>
          <a:solidFill>
            <a:srgbClr val="FF99FF">
              <a:alpha val="25000"/>
            </a:srgbClr>
          </a:solidFill>
          <a:ln w="28575" cap="flat" cmpd="sng" algn="ctr">
            <a:solidFill>
              <a:srgbClr val="FF99FF"/>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r>
              <a:rPr lang="fr-FR" u="none">
                <a:solidFill>
                  <a:srgbClr val="000000"/>
                </a:solidFill>
              </a:rPr>
              <a:t>p. ex. tsunami, canicule</a:t>
            </a:r>
          </a:p>
        </p:txBody>
      </p:sp>
      <p:sp>
        <p:nvSpPr>
          <p:cNvPr id="10" name="Rounded Rectangular Callout 9"/>
          <p:cNvSpPr/>
          <p:nvPr/>
        </p:nvSpPr>
        <p:spPr bwMode="auto">
          <a:xfrm>
            <a:off x="10126200" y="2061196"/>
            <a:ext cx="3645406" cy="909119"/>
          </a:xfrm>
          <a:prstGeom prst="wedgeRoundRectCallout">
            <a:avLst>
              <a:gd name="adj1" fmla="val -62973"/>
              <a:gd name="adj2" fmla="val 49927"/>
              <a:gd name="adj3" fmla="val 16667"/>
            </a:avLst>
          </a:prstGeom>
          <a:solidFill>
            <a:srgbClr val="FF99FF">
              <a:alpha val="25000"/>
            </a:srgbClr>
          </a:solidFill>
          <a:ln w="28575" cap="flat" cmpd="sng" algn="ctr">
            <a:solidFill>
              <a:srgbClr val="FF99FF"/>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r>
              <a:rPr lang="fr-FR"/>
              <a:t>p. ex. Grippe aviaire pour le commerce de la volaille</a:t>
            </a:r>
          </a:p>
        </p:txBody>
      </p:sp>
      <p:sp>
        <p:nvSpPr>
          <p:cNvPr id="11" name="Rounded Rectangular Callout 10"/>
          <p:cNvSpPr/>
          <p:nvPr/>
        </p:nvSpPr>
        <p:spPr bwMode="auto">
          <a:xfrm>
            <a:off x="8100975" y="1403775"/>
            <a:ext cx="3375375" cy="909119"/>
          </a:xfrm>
          <a:prstGeom prst="wedgeRoundRectCallout">
            <a:avLst>
              <a:gd name="adj1" fmla="val -62973"/>
              <a:gd name="adj2" fmla="val 49927"/>
              <a:gd name="adj3" fmla="val 16667"/>
            </a:avLst>
          </a:prstGeom>
          <a:solidFill>
            <a:srgbClr val="FF99FF">
              <a:alpha val="25000"/>
            </a:srgbClr>
          </a:solidFill>
          <a:ln w="28575" cap="flat" cmpd="sng" algn="ctr">
            <a:solidFill>
              <a:srgbClr val="FF99FF"/>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r>
              <a:rPr lang="fr-FR"/>
              <a:t>p. ex. Épidémie de peste à Madagascar</a:t>
            </a:r>
          </a:p>
        </p:txBody>
      </p:sp>
      <p:sp>
        <p:nvSpPr>
          <p:cNvPr id="12" name="Rounded Rectangular Callout 11"/>
          <p:cNvSpPr/>
          <p:nvPr/>
        </p:nvSpPr>
        <p:spPr bwMode="auto">
          <a:xfrm>
            <a:off x="1440235" y="5591440"/>
            <a:ext cx="3375375" cy="909119"/>
          </a:xfrm>
          <a:prstGeom prst="wedgeRoundRectCallout">
            <a:avLst>
              <a:gd name="adj1" fmla="val -40774"/>
              <a:gd name="adj2" fmla="val -75799"/>
              <a:gd name="adj3" fmla="val 16667"/>
            </a:avLst>
          </a:prstGeom>
          <a:solidFill>
            <a:srgbClr val="FF99FF">
              <a:alpha val="25000"/>
            </a:srgbClr>
          </a:solidFill>
          <a:ln w="28575" cap="flat" cmpd="sng" algn="ctr">
            <a:solidFill>
              <a:srgbClr val="FF99FF"/>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r>
              <a:rPr lang="fr-FR"/>
              <a:t>Jeux olympiques </a:t>
            </a:r>
          </a:p>
        </p:txBody>
      </p:sp>
      <p:sp>
        <p:nvSpPr>
          <p:cNvPr id="13" name="Rounded Rectangular Callout 12"/>
          <p:cNvSpPr/>
          <p:nvPr/>
        </p:nvSpPr>
        <p:spPr bwMode="auto">
          <a:xfrm>
            <a:off x="-7605770" y="4698456"/>
            <a:ext cx="7380820" cy="655564"/>
          </a:xfrm>
          <a:prstGeom prst="wedgeRoundRectCallout">
            <a:avLst>
              <a:gd name="adj1" fmla="val 59643"/>
              <a:gd name="adj2" fmla="val -18224"/>
              <a:gd name="adj3" fmla="val 16667"/>
            </a:avLst>
          </a:prstGeom>
          <a:solidFill>
            <a:srgbClr val="FF99FF">
              <a:alpha val="25000"/>
            </a:srgbClr>
          </a:solidFill>
          <a:ln w="28575" cap="flat" cmpd="sng" algn="ctr">
            <a:solidFill>
              <a:srgbClr val="FF99FF"/>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171450" indent="-171450" algn="l">
              <a:buFont typeface="Arial" panose="020B0604020202020204" pitchFamily="34" charset="0"/>
              <a:buChar char="•"/>
              <a:defRPr/>
            </a:pPr>
            <a:r>
              <a:rPr lang="fr-FR" sz="1100" dirty="0"/>
              <a:t>p. ex.</a:t>
            </a:r>
            <a:r>
              <a:rPr lang="fr-FR" sz="1100" u="none" dirty="0">
                <a:solidFill>
                  <a:srgbClr val="000000"/>
                </a:solidFill>
              </a:rPr>
              <a:t> (</a:t>
            </a:r>
            <a:r>
              <a:rPr lang="fr-FR" sz="1100" u="none" dirty="0" err="1">
                <a:solidFill>
                  <a:srgbClr val="000000"/>
                </a:solidFill>
              </a:rPr>
              <a:t>microencéphalie</a:t>
            </a:r>
            <a:r>
              <a:rPr lang="fr-FR" sz="1100" u="none" dirty="0">
                <a:solidFill>
                  <a:srgbClr val="000000"/>
                </a:solidFill>
              </a:rPr>
              <a:t> au Brésil avant l’établissement du lien de causalité avec l’exposition maternelle au virus Zika)</a:t>
            </a:r>
          </a:p>
        </p:txBody>
      </p:sp>
      <p:sp>
        <p:nvSpPr>
          <p:cNvPr id="16" name="Rounded Rectangular Callout 15"/>
          <p:cNvSpPr/>
          <p:nvPr/>
        </p:nvSpPr>
        <p:spPr bwMode="auto">
          <a:xfrm>
            <a:off x="-7790775" y="1142330"/>
            <a:ext cx="7380820" cy="655564"/>
          </a:xfrm>
          <a:prstGeom prst="wedgeRoundRectCallout">
            <a:avLst>
              <a:gd name="adj1" fmla="val 61467"/>
              <a:gd name="adj2" fmla="val 153999"/>
              <a:gd name="adj3" fmla="val 16667"/>
            </a:avLst>
          </a:prstGeom>
          <a:solidFill>
            <a:srgbClr val="FF99FF">
              <a:alpha val="25000"/>
            </a:srgbClr>
          </a:solidFill>
          <a:ln w="28575" cap="flat" cmpd="sng" algn="ctr">
            <a:solidFill>
              <a:srgbClr val="FF99FF"/>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171450" indent="-171450" algn="l">
              <a:buFont typeface="Arial" panose="020B0604020202020204" pitchFamily="34" charset="0"/>
              <a:buChar char="•"/>
              <a:defRPr/>
            </a:pPr>
            <a:r>
              <a:rPr kumimoji="0" lang="fr-FR" sz="1200" b="0" i="0" u="sng" strike="noStrike" cap="none" normalizeH="0" baseline="0">
                <a:ln>
                  <a:noFill/>
                </a:ln>
                <a:solidFill>
                  <a:schemeClr val="tx1"/>
                </a:solidFill>
                <a:latin typeface="Microsoft Sans Serif" pitchFamily="34" charset="0"/>
              </a:rPr>
              <a:t>p. ex.</a:t>
            </a:r>
            <a:r>
              <a:rPr lang="fr-FR" u="none">
                <a:solidFill>
                  <a:srgbClr val="000000"/>
                </a:solidFill>
              </a:rPr>
              <a:t> TB XDR dans un avion</a:t>
            </a:r>
          </a:p>
        </p:txBody>
      </p:sp>
      <p:sp>
        <p:nvSpPr>
          <p:cNvPr id="17" name="Rounded Rectangular Callout 16"/>
          <p:cNvSpPr/>
          <p:nvPr/>
        </p:nvSpPr>
        <p:spPr bwMode="auto">
          <a:xfrm>
            <a:off x="-8123327" y="3047125"/>
            <a:ext cx="7380820" cy="655564"/>
          </a:xfrm>
          <a:prstGeom prst="wedgeRoundRectCallout">
            <a:avLst>
              <a:gd name="adj1" fmla="val 67489"/>
              <a:gd name="adj2" fmla="val 69147"/>
              <a:gd name="adj3" fmla="val 16667"/>
            </a:avLst>
          </a:prstGeom>
          <a:solidFill>
            <a:srgbClr val="FF99FF">
              <a:alpha val="25000"/>
            </a:srgbClr>
          </a:solidFill>
          <a:ln w="28575" cap="flat" cmpd="sng" algn="ctr">
            <a:solidFill>
              <a:srgbClr val="FF99FF"/>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171450" indent="-171450" algn="l">
              <a:buFont typeface="Arial" panose="020B0604020202020204" pitchFamily="34" charset="0"/>
              <a:buChar char="•"/>
              <a:defRPr/>
            </a:pPr>
            <a:r>
              <a:rPr kumimoji="0" lang="fr-FR" sz="1200" b="0" i="0" u="sng" strike="noStrike" cap="none" normalizeH="0" baseline="0" dirty="0">
                <a:ln>
                  <a:noFill/>
                </a:ln>
                <a:solidFill>
                  <a:schemeClr val="tx1"/>
                </a:solidFill>
                <a:latin typeface="Microsoft Sans Serif" pitchFamily="34" charset="0"/>
              </a:rPr>
              <a:t>p. ex.</a:t>
            </a:r>
            <a:r>
              <a:rPr lang="fr-FR" u="none" dirty="0">
                <a:solidFill>
                  <a:srgbClr val="000000"/>
                </a:solidFill>
              </a:rPr>
              <a:t> Importation de la fièvre de Lassa aux Pays-Bas, </a:t>
            </a:r>
            <a:br>
              <a:rPr lang="fr-FR" u="none" dirty="0">
                <a:solidFill>
                  <a:srgbClr val="000000"/>
                </a:solidFill>
              </a:rPr>
            </a:br>
            <a:r>
              <a:rPr lang="fr-FR" u="none" dirty="0">
                <a:solidFill>
                  <a:srgbClr val="000000"/>
                </a:solidFill>
              </a:rPr>
              <a:t>le malade ayant eu des contacts avec des résidents d’autres pays</a:t>
            </a:r>
          </a:p>
        </p:txBody>
      </p:sp>
      <p:sp>
        <p:nvSpPr>
          <p:cNvPr id="18" name="Rounded Rectangular Callout 17"/>
          <p:cNvSpPr/>
          <p:nvPr/>
        </p:nvSpPr>
        <p:spPr bwMode="auto">
          <a:xfrm>
            <a:off x="-7155720" y="3864399"/>
            <a:ext cx="7380820" cy="655564"/>
          </a:xfrm>
          <a:prstGeom prst="wedgeRoundRectCallout">
            <a:avLst>
              <a:gd name="adj1" fmla="val 54136"/>
              <a:gd name="adj2" fmla="val 29433"/>
              <a:gd name="adj3" fmla="val 16667"/>
            </a:avLst>
          </a:prstGeom>
          <a:solidFill>
            <a:srgbClr val="FF99FF">
              <a:alpha val="25000"/>
            </a:srgbClr>
          </a:solidFill>
          <a:ln w="28575" cap="flat" cmpd="sng" algn="ctr">
            <a:solidFill>
              <a:srgbClr val="FF99FF"/>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171450" indent="-171450" algn="l">
              <a:buFont typeface="Arial" panose="020B0604020202020204" pitchFamily="34" charset="0"/>
              <a:buChar char="•"/>
              <a:defRPr/>
            </a:pPr>
            <a:r>
              <a:rPr kumimoji="0" lang="fr-FR" sz="1200" b="0" i="0" u="sng" strike="noStrike" cap="none" normalizeH="0" baseline="0">
                <a:ln>
                  <a:noFill/>
                </a:ln>
                <a:solidFill>
                  <a:schemeClr val="tx1"/>
                </a:solidFill>
                <a:latin typeface="Microsoft Sans Serif" pitchFamily="34" charset="0"/>
              </a:rPr>
              <a:t>p. ex.</a:t>
            </a:r>
            <a:r>
              <a:rPr lang="fr-FR" u="none">
                <a:solidFill>
                  <a:srgbClr val="000000"/>
                </a:solidFill>
              </a:rPr>
              <a:t> Professionnel de santé infecté par Ebola dans un pays de l’UE</a:t>
            </a:r>
          </a:p>
        </p:txBody>
      </p:sp>
      <p:sp>
        <p:nvSpPr>
          <p:cNvPr id="14" name="Rounded Rectangular Callout 13"/>
          <p:cNvSpPr/>
          <p:nvPr/>
        </p:nvSpPr>
        <p:spPr bwMode="auto">
          <a:xfrm>
            <a:off x="-8074011" y="2302315"/>
            <a:ext cx="7380820" cy="655564"/>
          </a:xfrm>
          <a:prstGeom prst="wedgeRoundRectCallout">
            <a:avLst>
              <a:gd name="adj1" fmla="val 66457"/>
              <a:gd name="adj2" fmla="val 105955"/>
              <a:gd name="adj3" fmla="val 16667"/>
            </a:avLst>
          </a:prstGeom>
          <a:solidFill>
            <a:srgbClr val="FF99FF">
              <a:alpha val="25000"/>
            </a:srgbClr>
          </a:solidFill>
          <a:ln w="28575" cap="flat" cmpd="sng" algn="ctr">
            <a:solidFill>
              <a:srgbClr val="FF99FF"/>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171450" indent="-171450" algn="l">
              <a:buFont typeface="Arial" panose="020B0604020202020204" pitchFamily="34" charset="0"/>
              <a:buChar char="•"/>
              <a:defRPr/>
            </a:pPr>
            <a:r>
              <a:rPr kumimoji="0" lang="fr-FR" sz="1200" b="0" i="0" u="sng" strike="noStrike" cap="none" normalizeH="0" baseline="0">
                <a:ln>
                  <a:noFill/>
                </a:ln>
                <a:solidFill>
                  <a:schemeClr val="tx1"/>
                </a:solidFill>
                <a:latin typeface="Microsoft Sans Serif" pitchFamily="34" charset="0"/>
              </a:rPr>
              <a:t>p. ex.</a:t>
            </a:r>
            <a:r>
              <a:rPr lang="fr-FR" u="none">
                <a:solidFill>
                  <a:srgbClr val="000000"/>
                </a:solidFill>
              </a:rPr>
              <a:t>  Cas de rage suite à l’importation d’un chien malade en Espagne</a:t>
            </a:r>
          </a:p>
        </p:txBody>
      </p:sp>
    </p:spTree>
    <p:extLst>
      <p:ext uri="{BB962C8B-B14F-4D97-AF65-F5344CB8AC3E}">
        <p14:creationId xmlns:p14="http://schemas.microsoft.com/office/powerpoint/2010/main" val="107165850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1252538" y="865188"/>
            <a:ext cx="7315200" cy="341312"/>
          </a:xfrm>
          <a:prstGeom prst="rect">
            <a:avLst/>
          </a:prstGeom>
          <a:noFill/>
          <a:ln w="9525" algn="ctr">
            <a:noFill/>
            <a:miter lim="800000"/>
            <a:headEnd/>
            <a:tailEnd/>
          </a:ln>
        </p:spPr>
        <p:txBody>
          <a:bodyPr>
            <a:spAutoFit/>
          </a:bodyPr>
          <a:lstStyle/>
          <a:p>
            <a:pPr algn="l">
              <a:spcBef>
                <a:spcPct val="50000"/>
              </a:spcBef>
            </a:pPr>
            <a:r>
              <a:rPr lang="fr-FR" sz="1800" b="1" u="none">
                <a:solidFill>
                  <a:srgbClr val="FF0000"/>
                </a:solidFill>
                <a:latin typeface="Arial" pitchFamily="34" charset="0"/>
                <a:cs typeface="Arial" pitchFamily="34" charset="0"/>
              </a:rPr>
              <a:t>EXEMPLE: Rassemblement de masse</a:t>
            </a:r>
          </a:p>
        </p:txBody>
      </p:sp>
      <p:sp>
        <p:nvSpPr>
          <p:cNvPr id="3" name="Rettangolo 2"/>
          <p:cNvSpPr/>
          <p:nvPr/>
        </p:nvSpPr>
        <p:spPr>
          <a:xfrm>
            <a:off x="10801350" y="5207000"/>
            <a:ext cx="6667500" cy="1446550"/>
          </a:xfrm>
          <a:prstGeom prst="rect">
            <a:avLst/>
          </a:prstGeom>
          <a:solidFill>
            <a:schemeClr val="bg1"/>
          </a:solidFill>
        </p:spPr>
        <p:txBody>
          <a:bodyPr wrap="square">
            <a:spAutoFit/>
          </a:bodyPr>
          <a:lstStyle/>
          <a:p>
            <a:pPr marL="182563" indent="-225425" algn="l" defTabSz="820738" eaLnBrk="0" hangingPunct="0">
              <a:lnSpc>
                <a:spcPct val="100000"/>
              </a:lnSpc>
              <a:spcBef>
                <a:spcPct val="50000"/>
              </a:spcBef>
              <a:buClr>
                <a:srgbClr val="B22C1B"/>
              </a:buClr>
              <a:buSzPct val="80000"/>
              <a:buFont typeface="Arial" pitchFamily="34" charset="0"/>
              <a:buChar char="•"/>
              <a:tabLst>
                <a:tab pos="341313" algn="l"/>
                <a:tab pos="1150938" algn="l"/>
              </a:tabLst>
              <a:defRPr/>
            </a:pPr>
            <a:r>
              <a:rPr lang="fr-FR" sz="1600" u="none">
                <a:solidFill>
                  <a:srgbClr val="000000"/>
                </a:solidFill>
                <a:latin typeface="Arial" charset="0"/>
                <a:cs typeface="Times New Roman" pitchFamily="18" charset="0"/>
              </a:rPr>
              <a:t>Rassemblement de masse important: </a:t>
            </a:r>
            <a:r>
              <a:rPr lang="fr-FR" sz="1600" u="none">
                <a:solidFill>
                  <a:srgbClr val="000000"/>
                </a:solidFill>
                <a:latin typeface="Arial" charset="0"/>
                <a:cs typeface="Times New Roman" pitchFamily="18" charset="0"/>
                <a:hlinkClick r:id="rId3"/>
              </a:rPr>
              <a:t>http://events.frommers.com/sisp/index.htm</a:t>
            </a:r>
          </a:p>
          <a:p>
            <a:pPr marL="182563" indent="-225425" algn="l" defTabSz="820738" eaLnBrk="0" hangingPunct="0">
              <a:lnSpc>
                <a:spcPct val="100000"/>
              </a:lnSpc>
              <a:spcBef>
                <a:spcPct val="50000"/>
              </a:spcBef>
              <a:buClr>
                <a:srgbClr val="B22C1B"/>
              </a:buClr>
              <a:buSzPct val="80000"/>
              <a:buFont typeface="Arial" pitchFamily="34" charset="0"/>
              <a:buChar char="•"/>
              <a:tabLst>
                <a:tab pos="341313" algn="l"/>
                <a:tab pos="1150938" algn="l"/>
              </a:tabLst>
              <a:defRPr/>
            </a:pPr>
            <a:r>
              <a:rPr lang="fr-FR" sz="1600" u="none">
                <a:solidFill>
                  <a:srgbClr val="000000"/>
                </a:solidFill>
                <a:latin typeface="Arial" charset="0"/>
                <a:cs typeface="Times New Roman" pitchFamily="18" charset="0"/>
              </a:rPr>
              <a:t>Calendrier mondial des festivals: </a:t>
            </a:r>
            <a:r>
              <a:rPr lang="fr-FR" sz="1600" u="none">
                <a:solidFill>
                  <a:srgbClr val="000000"/>
                </a:solidFill>
                <a:latin typeface="Arial" charset="0"/>
                <a:cs typeface="Times New Roman" pitchFamily="18" charset="0"/>
                <a:hlinkClick r:id="rId4"/>
              </a:rPr>
              <a:t>http://www.whatsonwhen.com/sisp/index.htm</a:t>
            </a:r>
          </a:p>
          <a:p>
            <a:pPr marL="182563" indent="-225425" algn="l" defTabSz="820738" eaLnBrk="0" hangingPunct="0">
              <a:lnSpc>
                <a:spcPct val="100000"/>
              </a:lnSpc>
              <a:spcBef>
                <a:spcPct val="50000"/>
              </a:spcBef>
              <a:buClr>
                <a:srgbClr val="B22C1B"/>
              </a:buClr>
              <a:buSzPct val="80000"/>
              <a:buFont typeface="Arial" pitchFamily="34" charset="0"/>
              <a:buChar char="•"/>
              <a:tabLst>
                <a:tab pos="341313" algn="l"/>
                <a:tab pos="1150938" algn="l"/>
              </a:tabLst>
              <a:defRPr/>
            </a:pPr>
            <a:r>
              <a:rPr lang="fr-FR" sz="1600" u="none">
                <a:solidFill>
                  <a:srgbClr val="000000"/>
                </a:solidFill>
                <a:latin typeface="Arial" charset="0"/>
                <a:cs typeface="Times New Roman" pitchFamily="18" charset="0"/>
              </a:rPr>
              <a:t>Calendrier mondial général: </a:t>
            </a:r>
            <a:r>
              <a:rPr lang="fr-FR" sz="1600" u="none">
                <a:solidFill>
                  <a:srgbClr val="000000"/>
                </a:solidFill>
                <a:latin typeface="Arial" charset="0"/>
                <a:cs typeface="Times New Roman" pitchFamily="18" charset="0"/>
                <a:hlinkClick r:id="rId5"/>
              </a:rPr>
              <a:t>http://www.eventogo.com/</a:t>
            </a:r>
          </a:p>
          <a:p>
            <a:pPr marL="182563" indent="-225425" algn="l" defTabSz="820738" eaLnBrk="0" hangingPunct="0">
              <a:lnSpc>
                <a:spcPct val="100000"/>
              </a:lnSpc>
              <a:spcBef>
                <a:spcPct val="50000"/>
              </a:spcBef>
              <a:buClr>
                <a:srgbClr val="B22C1B"/>
              </a:buClr>
              <a:buSzPct val="80000"/>
              <a:buFont typeface="Arial" pitchFamily="34" charset="0"/>
              <a:buChar char="•"/>
              <a:tabLst>
                <a:tab pos="341313" algn="l"/>
                <a:tab pos="1150938" algn="l"/>
              </a:tabLst>
              <a:defRPr/>
            </a:pPr>
            <a:r>
              <a:rPr lang="fr-FR" sz="1600" u="none">
                <a:solidFill>
                  <a:srgbClr val="000000"/>
                </a:solidFill>
                <a:latin typeface="Arial" charset="0"/>
                <a:cs typeface="Times New Roman" pitchFamily="18" charset="0"/>
              </a:rPr>
              <a:t>Calendrier des événements politiques (mondial): </a:t>
            </a:r>
            <a:r>
              <a:rPr lang="fr-FR" sz="1600" u="none">
                <a:solidFill>
                  <a:srgbClr val="000000"/>
                </a:solidFill>
                <a:latin typeface="Arial" charset="0"/>
                <a:cs typeface="Times New Roman" pitchFamily="18" charset="0"/>
                <a:hlinkClick r:id="rId6"/>
              </a:rPr>
              <a:t>http://www.electionguide.org/</a:t>
            </a:r>
          </a:p>
        </p:txBody>
      </p:sp>
      <p:sp>
        <p:nvSpPr>
          <p:cNvPr id="5" name="Content Placeholder 2"/>
          <p:cNvSpPr txBox="1">
            <a:spLocks/>
          </p:cNvSpPr>
          <p:nvPr/>
        </p:nvSpPr>
        <p:spPr>
          <a:xfrm>
            <a:off x="1215210" y="1673805"/>
            <a:ext cx="8496300" cy="2000249"/>
          </a:xfrm>
          <a:prstGeom prst="rect">
            <a:avLst/>
          </a:prstGeom>
        </p:spPr>
        <p:txBody>
          <a:bodyPr/>
          <a:lstStyle/>
          <a:p>
            <a:pPr lvl="0" algn="l" defTabSz="820738" eaLnBrk="0" hangingPunct="0">
              <a:lnSpc>
                <a:spcPct val="100000"/>
              </a:lnSpc>
              <a:spcBef>
                <a:spcPct val="50000"/>
              </a:spcBef>
              <a:buClr>
                <a:srgbClr val="B22C1B"/>
              </a:buClr>
              <a:buSzPct val="80000"/>
              <a:tabLst>
                <a:tab pos="341313" algn="l"/>
                <a:tab pos="1150938" algn="l"/>
              </a:tabLst>
              <a:defRPr/>
            </a:pPr>
            <a:r>
              <a:rPr lang="fr-FR" i="1" u="none">
                <a:solidFill>
                  <a:srgbClr val="000000"/>
                </a:solidFill>
                <a:latin typeface="Arial" charset="0"/>
                <a:cs typeface="Times New Roman" pitchFamily="18" charset="0"/>
              </a:rPr>
              <a:t>«Les rassemblements de masse sont des événements caractérisés par la concentration de personnes à un endroit donné, pour un objet particulier et pendant une certaine période, qui risquent de drainer les ressources de planification et d’action du pays hôte ou de la communauté » (OMS).</a:t>
            </a:r>
          </a:p>
          <a:p>
            <a:pPr lvl="0" algn="l" defTabSz="820738" eaLnBrk="0" hangingPunct="0">
              <a:lnSpc>
                <a:spcPct val="100000"/>
              </a:lnSpc>
              <a:spcBef>
                <a:spcPct val="50000"/>
              </a:spcBef>
              <a:buClr>
                <a:srgbClr val="B22C1B"/>
              </a:buClr>
              <a:buSzPct val="80000"/>
              <a:tabLst>
                <a:tab pos="341313" algn="l"/>
                <a:tab pos="1150938" algn="l"/>
              </a:tabLst>
              <a:defRPr/>
            </a:pPr>
            <a:r>
              <a:rPr lang="fr-FR" i="1" u="none">
                <a:solidFill>
                  <a:srgbClr val="000000"/>
                </a:solidFill>
                <a:latin typeface="Arial" charset="0"/>
                <a:cs typeface="Times New Roman" pitchFamily="18" charset="0"/>
              </a:rPr>
              <a:t>... L’envergure de l’événement n’est pas précisée, car la capacité de chaque communauté à gérer les foules est différente. (OMS)</a:t>
            </a:r>
          </a:p>
          <a:p>
            <a:pPr lvl="0" algn="l" defTabSz="820738" eaLnBrk="0" hangingPunct="0">
              <a:lnSpc>
                <a:spcPct val="100000"/>
              </a:lnSpc>
              <a:spcBef>
                <a:spcPct val="50000"/>
              </a:spcBef>
              <a:buClr>
                <a:srgbClr val="B22C1B"/>
              </a:buClr>
              <a:buSzPct val="80000"/>
              <a:tabLst>
                <a:tab pos="341313" algn="l"/>
                <a:tab pos="1150938" algn="l"/>
              </a:tabLst>
              <a:defRPr/>
            </a:pPr>
            <a:r>
              <a:rPr lang="fr-FR" i="1" u="none">
                <a:solidFill>
                  <a:srgbClr val="000000"/>
                </a:solidFill>
                <a:latin typeface="Arial" charset="0"/>
                <a:cs typeface="Times New Roman" pitchFamily="18" charset="0"/>
              </a:rPr>
              <a:t>Les rassemblements de masse internationaux présentent un risque d’épidémies de maladies transmissibles qui se propageraient rapidement dans le monde entier.</a:t>
            </a:r>
          </a:p>
          <a:p>
            <a:pPr lvl="0" algn="l" defTabSz="820738" eaLnBrk="0" hangingPunct="0">
              <a:lnSpc>
                <a:spcPct val="100000"/>
              </a:lnSpc>
              <a:spcBef>
                <a:spcPct val="50000"/>
              </a:spcBef>
              <a:buClr>
                <a:srgbClr val="B22C1B"/>
              </a:buClr>
              <a:buSzPct val="80000"/>
              <a:tabLst>
                <a:tab pos="341313" algn="l"/>
                <a:tab pos="1150938" algn="l"/>
              </a:tabLst>
              <a:defRPr/>
            </a:pPr>
            <a:r>
              <a:rPr lang="fr-FR" sz="1100">
                <a:hlinkClick r:id="rId7"/>
              </a:rPr>
              <a:t>Réf: https://apps.who.int/iris/bitstream/handle/10665/162109/WHO_HSE_GCR_2015.5_eng.pdf;jsessionid=6C6A70BA47A4061548E7F85EAC948757?sequence=1 </a:t>
            </a:r>
            <a:r>
              <a:rPr lang="fr-FR" u="none">
                <a:solidFill>
                  <a:srgbClr val="000000"/>
                </a:solidFill>
                <a:latin typeface="Arial" charset="0"/>
                <a:cs typeface="Times New Roman" pitchFamily="18" charset="0"/>
              </a:rPr>
              <a:t>	</a:t>
            </a:r>
          </a:p>
          <a:p>
            <a:pPr marL="0" marR="0" lvl="0" indent="0" algn="l" defTabSz="820738" rtl="0" eaLnBrk="0" fontAlgn="base" latinLnBrk="0" hangingPunct="0">
              <a:lnSpc>
                <a:spcPct val="100000"/>
              </a:lnSpc>
              <a:spcBef>
                <a:spcPct val="50000"/>
              </a:spcBef>
              <a:spcAft>
                <a:spcPct val="0"/>
              </a:spcAft>
              <a:buClr>
                <a:srgbClr val="B22C1B"/>
              </a:buClr>
              <a:buSzPct val="80000"/>
              <a:tabLst>
                <a:tab pos="341313" algn="l"/>
                <a:tab pos="1150938" algn="l"/>
              </a:tabLst>
              <a:defRPr/>
            </a:pPr>
            <a:endParaRPr lang="en-US" sz="1600" u="none" dirty="0">
              <a:solidFill>
                <a:srgbClr val="000000"/>
              </a:solidFill>
              <a:latin typeface="Arial" charset="0"/>
              <a:cs typeface="Times New Roman" pitchFamily="18" charset="0"/>
            </a:endParaRPr>
          </a:p>
          <a:p>
            <a:pPr marL="0" marR="0" lvl="0" indent="0" algn="l" defTabSz="820738" rtl="0" eaLnBrk="0" fontAlgn="base" latinLnBrk="0" hangingPunct="0">
              <a:lnSpc>
                <a:spcPct val="100000"/>
              </a:lnSpc>
              <a:spcBef>
                <a:spcPct val="50000"/>
              </a:spcBef>
              <a:spcAft>
                <a:spcPct val="0"/>
              </a:spcAft>
              <a:buClr>
                <a:srgbClr val="B22C1B"/>
              </a:buClr>
              <a:buSzPct val="80000"/>
              <a:tabLst>
                <a:tab pos="341313" algn="l"/>
                <a:tab pos="1150938" algn="l"/>
              </a:tabLst>
              <a:defRPr/>
            </a:pPr>
            <a:r>
              <a:rPr lang="fr-FR" sz="1600" u="none">
                <a:solidFill>
                  <a:srgbClr val="000000"/>
                </a:solidFill>
                <a:latin typeface="Arial" charset="0"/>
                <a:cs typeface="Times New Roman" pitchFamily="18" charset="0"/>
              </a:rPr>
              <a:t>Les rassemblements de masse peuvent influer sur la propagation d'une maladie</a:t>
            </a:r>
          </a:p>
          <a:p>
            <a:pPr marL="0" marR="0" lvl="0" indent="0" algn="l" defTabSz="820738" rtl="0" eaLnBrk="0" fontAlgn="base" latinLnBrk="0" hangingPunct="0">
              <a:lnSpc>
                <a:spcPct val="100000"/>
              </a:lnSpc>
              <a:spcBef>
                <a:spcPct val="50000"/>
              </a:spcBef>
              <a:spcAft>
                <a:spcPct val="0"/>
              </a:spcAft>
              <a:buClr>
                <a:srgbClr val="B22C1B"/>
              </a:buClr>
              <a:buSzPct val="80000"/>
              <a:tabLst>
                <a:tab pos="341313" algn="l"/>
                <a:tab pos="1150938" algn="l"/>
              </a:tabLst>
              <a:defRPr/>
            </a:pPr>
            <a:endParaRPr kumimoji="0" lang="en-US" sz="1600" b="1" i="0" u="none" strike="noStrike" kern="0" cap="none" spc="0" normalizeH="0" baseline="0" noProof="0" dirty="0">
              <a:ln>
                <a:noFill/>
              </a:ln>
              <a:solidFill>
                <a:srgbClr val="000000"/>
              </a:solidFill>
              <a:effectLst/>
              <a:uLnTx/>
              <a:uFillTx/>
              <a:latin typeface="Arial" charset="0"/>
              <a:ea typeface="+mn-ea"/>
              <a:cs typeface="Times New Roman" pitchFamily="18" charset="0"/>
            </a:endParaRPr>
          </a:p>
        </p:txBody>
      </p:sp>
      <p:sp>
        <p:nvSpPr>
          <p:cNvPr id="6" name="Rettangolo 8"/>
          <p:cNvSpPr/>
          <p:nvPr/>
        </p:nvSpPr>
        <p:spPr>
          <a:xfrm>
            <a:off x="8880603" y="6444335"/>
            <a:ext cx="1791163" cy="244682"/>
          </a:xfrm>
          <a:prstGeom prst="rect">
            <a:avLst/>
          </a:prstGeom>
        </p:spPr>
        <p:txBody>
          <a:bodyPr wrap="square">
            <a:spAutoFit/>
          </a:bodyPr>
          <a:lstStyle/>
          <a:p>
            <a:pPr marL="287338" indent="-287338" algn="r" defTabSz="820738" eaLnBrk="0" hangingPunct="0">
              <a:buClr>
                <a:srgbClr val="B22C1B"/>
              </a:buClr>
              <a:buSzPct val="80000"/>
              <a:tabLst>
                <a:tab pos="341313" algn="l"/>
                <a:tab pos="1150938" algn="l"/>
              </a:tabLst>
              <a:defRPr/>
            </a:pPr>
            <a:r>
              <a:rPr lang="fr-FR" sz="1100">
                <a:solidFill>
                  <a:srgbClr val="000000"/>
                </a:solidFill>
                <a:latin typeface="Arial" charset="0"/>
                <a:cs typeface="Times New Roman" pitchFamily="18" charset="0"/>
              </a:rPr>
              <a:t>Sources d’informations</a:t>
            </a:r>
          </a:p>
        </p:txBody>
      </p:sp>
      <p:sp>
        <p:nvSpPr>
          <p:cNvPr id="4" name="TextBox 3"/>
          <p:cNvSpPr txBox="1"/>
          <p:nvPr/>
        </p:nvSpPr>
        <p:spPr>
          <a:xfrm>
            <a:off x="945180" y="5077734"/>
            <a:ext cx="4500500" cy="258532"/>
          </a:xfrm>
          <a:prstGeom prst="rect">
            <a:avLst/>
          </a:prstGeom>
          <a:noFill/>
        </p:spPr>
        <p:txBody>
          <a:bodyPr wrap="square" rtlCol="0">
            <a:spAutoFit/>
          </a:bodyPr>
          <a:lstStyle/>
          <a:p>
            <a:r>
              <a:rPr lang="fr-FR"/>
              <a:t>Renforcer la sensibilité de la VS</a:t>
            </a:r>
          </a:p>
        </p:txBody>
      </p:sp>
      <p:sp>
        <p:nvSpPr>
          <p:cNvPr id="7" name="Down Arrow 6"/>
          <p:cNvSpPr/>
          <p:nvPr/>
        </p:nvSpPr>
        <p:spPr bwMode="auto">
          <a:xfrm>
            <a:off x="3015410" y="4644135"/>
            <a:ext cx="360040" cy="412766"/>
          </a:xfrm>
          <a:prstGeom prst="downArrow">
            <a:avLst/>
          </a:prstGeom>
          <a:solidFill>
            <a:srgbClr val="69AE23">
              <a:alpha val="25000"/>
            </a:srgbClr>
          </a:solidFill>
          <a:ln w="28575" cap="flat" cmpd="sng" algn="ctr">
            <a:solidFill>
              <a:schemeClr val="accent1">
                <a:lumMod val="60000"/>
                <a:lumOff val="40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endParaRPr kumimoji="0" lang="en-GB" sz="1200" b="0" i="0" u="sng" strike="noStrike" cap="none" normalizeH="0" baseline="0">
              <a:ln>
                <a:noFill/>
              </a:ln>
              <a:solidFill>
                <a:schemeClr val="tx1"/>
              </a:solidFill>
              <a:effectLst/>
              <a:latin typeface="Microsoft Sans Serif" pitchFamily="34" charset="0"/>
            </a:endParaRPr>
          </a:p>
        </p:txBody>
      </p:sp>
    </p:spTree>
    <p:extLst>
      <p:ext uri="{BB962C8B-B14F-4D97-AF65-F5344CB8AC3E}">
        <p14:creationId xmlns:p14="http://schemas.microsoft.com/office/powerpoint/2010/main" val="370919291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47519" y="1145155"/>
            <a:ext cx="9293615" cy="480131"/>
          </a:xfrm>
          <a:prstGeom prst="rect">
            <a:avLst/>
          </a:prstGeom>
          <a:noFill/>
        </p:spPr>
        <p:txBody>
          <a:bodyPr wrap="square" rtlCol="0">
            <a:spAutoFit/>
          </a:bodyPr>
          <a:lstStyle/>
          <a:p>
            <a:pPr algn="l">
              <a:spcBef>
                <a:spcPct val="50000"/>
              </a:spcBef>
            </a:pPr>
            <a:r>
              <a:rPr lang="fr-FR" sz="2800" b="1" u="none">
                <a:solidFill>
                  <a:srgbClr val="FF0000"/>
                </a:solidFill>
                <a:latin typeface="Arial" pitchFamily="34" charset="0"/>
                <a:cs typeface="Arial" pitchFamily="34" charset="0"/>
              </a:rPr>
              <a:t>EXEMPLE: Rassemblement de masse</a:t>
            </a:r>
          </a:p>
        </p:txBody>
      </p:sp>
      <p:sp>
        <p:nvSpPr>
          <p:cNvPr id="9" name="Rectangle 8"/>
          <p:cNvSpPr/>
          <p:nvPr/>
        </p:nvSpPr>
        <p:spPr bwMode="auto">
          <a:xfrm flipV="1">
            <a:off x="1282660" y="997065"/>
            <a:ext cx="7239881" cy="25515"/>
          </a:xfrm>
          <a:prstGeom prst="rect">
            <a:avLst/>
          </a:prstGeom>
          <a:gradFill flip="none" rotWithShape="1">
            <a:gsLst>
              <a:gs pos="0">
                <a:srgbClr val="69AE23"/>
              </a:gs>
              <a:gs pos="40000">
                <a:schemeClr val="accent1">
                  <a:shade val="67500"/>
                  <a:satMod val="115000"/>
                </a:schemeClr>
              </a:gs>
              <a:gs pos="57000">
                <a:srgbClr val="A9D1D4"/>
              </a:gs>
              <a:gs pos="100000">
                <a:schemeClr val="bg1"/>
              </a:gs>
            </a:gsLst>
            <a:lin ang="0" scaled="1"/>
            <a:tileRect/>
          </a:gradFill>
          <a:ln w="38100"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algn="l" defTabSz="810067" eaLnBrk="0" hangingPunct="0">
              <a:spcBef>
                <a:spcPct val="0"/>
              </a:spcBef>
              <a:spcAft>
                <a:spcPct val="30000"/>
              </a:spcAft>
              <a:defRPr/>
            </a:pPr>
            <a:endParaRPr lang="en-GB" sz="1772" u="none">
              <a:solidFill>
                <a:srgbClr val="000000"/>
              </a:solidFill>
              <a:latin typeface="Tahoma" pitchFamily="34" charset="0"/>
            </a:endParaRPr>
          </a:p>
        </p:txBody>
      </p:sp>
      <p:sp>
        <p:nvSpPr>
          <p:cNvPr id="2" name="TextBox 1"/>
          <p:cNvSpPr txBox="1"/>
          <p:nvPr/>
        </p:nvSpPr>
        <p:spPr>
          <a:xfrm>
            <a:off x="241374" y="1919346"/>
            <a:ext cx="2545032" cy="307777"/>
          </a:xfrm>
          <a:prstGeom prst="rect">
            <a:avLst/>
          </a:prstGeom>
          <a:noFill/>
        </p:spPr>
        <p:txBody>
          <a:bodyPr wrap="square" rtlCol="0">
            <a:spAutoFit/>
          </a:bodyPr>
          <a:lstStyle/>
          <a:p>
            <a:pPr algn="l" defTabSz="810067" eaLnBrk="0" hangingPunct="0">
              <a:lnSpc>
                <a:spcPct val="100000"/>
              </a:lnSpc>
              <a:spcBef>
                <a:spcPct val="0"/>
              </a:spcBef>
              <a:defRPr/>
            </a:pPr>
            <a:r>
              <a:rPr lang="fr-FR" sz="1400" b="1" u="none" dirty="0">
                <a:solidFill>
                  <a:srgbClr val="2D2D8A"/>
                </a:solidFill>
                <a:latin typeface="Arial" charset="0"/>
              </a:rPr>
              <a:t>Mise en place des critères</a:t>
            </a:r>
          </a:p>
        </p:txBody>
      </p:sp>
      <p:sp>
        <p:nvSpPr>
          <p:cNvPr id="3" name="TextBox 2"/>
          <p:cNvSpPr txBox="1"/>
          <p:nvPr/>
        </p:nvSpPr>
        <p:spPr>
          <a:xfrm>
            <a:off x="3073011" y="1871884"/>
            <a:ext cx="3307913" cy="738664"/>
          </a:xfrm>
          <a:prstGeom prst="rect">
            <a:avLst/>
          </a:prstGeom>
          <a:noFill/>
        </p:spPr>
        <p:txBody>
          <a:bodyPr wrap="square" rtlCol="0">
            <a:spAutoFit/>
          </a:bodyPr>
          <a:lstStyle/>
          <a:p>
            <a:pPr defTabSz="810067" eaLnBrk="0" hangingPunct="0">
              <a:lnSpc>
                <a:spcPct val="100000"/>
              </a:lnSpc>
              <a:spcBef>
                <a:spcPct val="0"/>
              </a:spcBef>
              <a:defRPr/>
            </a:pPr>
            <a:r>
              <a:rPr lang="fr-FR" sz="1400" b="1" u="none" dirty="0">
                <a:solidFill>
                  <a:srgbClr val="2D2D8A"/>
                </a:solidFill>
                <a:latin typeface="Arial" charset="0"/>
              </a:rPr>
              <a:t>Mise en place d’outils spécifiques pour une surveillance active des éléments suscitant l’intérêt</a:t>
            </a:r>
          </a:p>
        </p:txBody>
      </p:sp>
      <p:sp>
        <p:nvSpPr>
          <p:cNvPr id="5" name="TextBox 4"/>
          <p:cNvSpPr txBox="1"/>
          <p:nvPr/>
        </p:nvSpPr>
        <p:spPr>
          <a:xfrm>
            <a:off x="6722113" y="1976726"/>
            <a:ext cx="3577947" cy="307777"/>
          </a:xfrm>
          <a:prstGeom prst="rect">
            <a:avLst/>
          </a:prstGeom>
          <a:noFill/>
        </p:spPr>
        <p:txBody>
          <a:bodyPr wrap="square" rtlCol="0">
            <a:spAutoFit/>
          </a:bodyPr>
          <a:lstStyle/>
          <a:p>
            <a:pPr defTabSz="810067" eaLnBrk="0" hangingPunct="0">
              <a:lnSpc>
                <a:spcPct val="100000"/>
              </a:lnSpc>
              <a:spcBef>
                <a:spcPct val="0"/>
              </a:spcBef>
              <a:defRPr/>
            </a:pPr>
            <a:r>
              <a:rPr lang="fr-FR" sz="1400" b="1" u="none" dirty="0">
                <a:solidFill>
                  <a:srgbClr val="2D2D8A"/>
                </a:solidFill>
                <a:latin typeface="Arial" charset="0"/>
              </a:rPr>
              <a:t>Documentation et signalement</a:t>
            </a:r>
          </a:p>
        </p:txBody>
      </p:sp>
      <p:pic>
        <p:nvPicPr>
          <p:cNvPr id="6" name="Picture 5"/>
          <p:cNvPicPr>
            <a:picLocks noChangeAspect="1"/>
          </p:cNvPicPr>
          <p:nvPr/>
        </p:nvPicPr>
        <p:blipFill>
          <a:blip r:embed="rId3"/>
          <a:stretch>
            <a:fillRect/>
          </a:stretch>
        </p:blipFill>
        <p:spPr>
          <a:xfrm>
            <a:off x="2714443" y="2675941"/>
            <a:ext cx="4025049" cy="2740819"/>
          </a:xfrm>
          <a:prstGeom prst="rect">
            <a:avLst/>
          </a:prstGeom>
          <a:ln>
            <a:solidFill>
              <a:schemeClr val="tx1">
                <a:lumMod val="65000"/>
                <a:lumOff val="35000"/>
              </a:schemeClr>
            </a:solidFill>
          </a:ln>
        </p:spPr>
      </p:pic>
      <p:pic>
        <p:nvPicPr>
          <p:cNvPr id="8" name="Picture 7"/>
          <p:cNvPicPr>
            <a:picLocks noChangeAspect="1"/>
          </p:cNvPicPr>
          <p:nvPr/>
        </p:nvPicPr>
        <p:blipFill>
          <a:blip r:embed="rId4"/>
          <a:stretch>
            <a:fillRect/>
          </a:stretch>
        </p:blipFill>
        <p:spPr>
          <a:xfrm>
            <a:off x="6854861" y="2777263"/>
            <a:ext cx="3312450" cy="1221656"/>
          </a:xfrm>
          <a:prstGeom prst="rect">
            <a:avLst/>
          </a:prstGeom>
          <a:ln>
            <a:solidFill>
              <a:schemeClr val="tx1">
                <a:lumMod val="65000"/>
                <a:lumOff val="35000"/>
              </a:schemeClr>
            </a:solidFill>
          </a:ln>
        </p:spPr>
      </p:pic>
      <p:sp>
        <p:nvSpPr>
          <p:cNvPr id="12" name="TextBox 11"/>
          <p:cNvSpPr txBox="1"/>
          <p:nvPr/>
        </p:nvSpPr>
        <p:spPr>
          <a:xfrm>
            <a:off x="54043" y="2459115"/>
            <a:ext cx="2545032" cy="3106813"/>
          </a:xfrm>
          <a:prstGeom prst="rect">
            <a:avLst/>
          </a:prstGeom>
          <a:noFill/>
        </p:spPr>
        <p:txBody>
          <a:bodyPr wrap="square" rtlCol="0">
            <a:spAutoFit/>
          </a:bodyPr>
          <a:lstStyle/>
          <a:p>
            <a:pPr marL="285750" indent="-285750" algn="l">
              <a:buClr>
                <a:srgbClr val="69AE23"/>
              </a:buClr>
              <a:buFont typeface="Wingdings" panose="05000000000000000000" pitchFamily="2" charset="2"/>
              <a:buChar char="§"/>
            </a:pPr>
            <a:r>
              <a:rPr lang="fr-FR" sz="1240" u="none"/>
              <a:t>Objectif du rassemblement de masse: sport, religion, festival musical </a:t>
            </a:r>
          </a:p>
          <a:p>
            <a:pPr marL="285750" indent="-285750" algn="l">
              <a:buClr>
                <a:srgbClr val="69AE23"/>
              </a:buClr>
              <a:buFont typeface="Wingdings" panose="05000000000000000000" pitchFamily="2" charset="2"/>
              <a:buChar char="§"/>
            </a:pPr>
            <a:endParaRPr lang="en-GB" sz="1240" u="none" dirty="0"/>
          </a:p>
          <a:p>
            <a:pPr marL="285750" indent="-285750" algn="l">
              <a:buClr>
                <a:srgbClr val="69AE23"/>
              </a:buClr>
              <a:buFont typeface="Wingdings" panose="05000000000000000000" pitchFamily="2" charset="2"/>
              <a:buChar char="§"/>
            </a:pPr>
            <a:r>
              <a:rPr lang="fr-FR" sz="1240" u="none"/>
              <a:t>Profil des maladies infectieuses dans le pays hôte</a:t>
            </a:r>
          </a:p>
          <a:p>
            <a:pPr marL="285750" indent="-285750" algn="l">
              <a:buClr>
                <a:srgbClr val="69AE23"/>
              </a:buClr>
              <a:buFont typeface="Wingdings" panose="05000000000000000000" pitchFamily="2" charset="2"/>
              <a:buChar char="§"/>
            </a:pPr>
            <a:r>
              <a:rPr lang="fr-FR" sz="1240" u="none"/>
              <a:t>Niveau de préparation et capacités de surveillance dans le pays</a:t>
            </a:r>
          </a:p>
          <a:p>
            <a:pPr algn="l">
              <a:buClr>
                <a:srgbClr val="69AE23"/>
              </a:buClr>
            </a:pPr>
            <a:endParaRPr lang="en-GB" sz="1240" u="none" dirty="0">
              <a:sym typeface="Wingdings" panose="05000000000000000000" pitchFamily="2" charset="2"/>
            </a:endParaRPr>
          </a:p>
          <a:p>
            <a:pPr marL="285750" indent="-285750" algn="l">
              <a:buClr>
                <a:srgbClr val="69AE23"/>
              </a:buClr>
              <a:buFont typeface="Wingdings" panose="05000000000000000000" pitchFamily="2" charset="2"/>
              <a:buChar char="§"/>
            </a:pPr>
            <a:r>
              <a:rPr lang="fr-FR" sz="1240" u="none"/>
              <a:t>Profil des maladies infectieuses dans les pays d'où proviennent les participants</a:t>
            </a:r>
          </a:p>
          <a:p>
            <a:pPr marL="285750" indent="-285750" algn="l">
              <a:buClr>
                <a:srgbClr val="69AE23"/>
              </a:buClr>
              <a:buFont typeface="Wingdings" panose="05000000000000000000" pitchFamily="2" charset="2"/>
              <a:buChar char="§"/>
            </a:pPr>
            <a:endParaRPr lang="en-GB" sz="1240" u="none" dirty="0">
              <a:sym typeface="Wingdings" panose="05000000000000000000" pitchFamily="2" charset="2"/>
            </a:endParaRPr>
          </a:p>
          <a:p>
            <a:pPr marL="285750" indent="-285750" algn="l">
              <a:buClr>
                <a:srgbClr val="69AE23"/>
              </a:buClr>
              <a:buFont typeface="Wingdings" panose="05000000000000000000" pitchFamily="2" charset="2"/>
              <a:buChar char="§"/>
            </a:pPr>
            <a:r>
              <a:rPr lang="fr-FR" sz="1240" u="none"/>
              <a:t>Durée de l’événement et période de suivi prolongée avant et après l’événement</a:t>
            </a:r>
          </a:p>
        </p:txBody>
      </p:sp>
      <p:sp>
        <p:nvSpPr>
          <p:cNvPr id="7" name="TextBox 6"/>
          <p:cNvSpPr txBox="1"/>
          <p:nvPr/>
        </p:nvSpPr>
        <p:spPr>
          <a:xfrm>
            <a:off x="7380895" y="3970809"/>
            <a:ext cx="2919165" cy="590931"/>
          </a:xfrm>
          <a:prstGeom prst="rect">
            <a:avLst/>
          </a:prstGeom>
          <a:noFill/>
        </p:spPr>
        <p:txBody>
          <a:bodyPr wrap="square" rtlCol="0">
            <a:spAutoFit/>
          </a:bodyPr>
          <a:lstStyle/>
          <a:p>
            <a:r>
              <a:rPr lang="fr-FR">
                <a:hlinkClick r:id="rId5"/>
              </a:rPr>
              <a:t>https://www.ecdc.europa.eu/sites/default/files/documents/Communicable-disease-threats-report-17-feb-2018.pdf</a:t>
            </a:r>
          </a:p>
        </p:txBody>
      </p:sp>
    </p:spTree>
    <p:extLst>
      <p:ext uri="{BB962C8B-B14F-4D97-AF65-F5344CB8AC3E}">
        <p14:creationId xmlns:p14="http://schemas.microsoft.com/office/powerpoint/2010/main" val="275510509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Oval 26"/>
          <p:cNvSpPr/>
          <p:nvPr/>
        </p:nvSpPr>
        <p:spPr>
          <a:xfrm>
            <a:off x="363719" y="1192955"/>
            <a:ext cx="10332924" cy="5273925"/>
          </a:xfrm>
          <a:prstGeom prst="ellipse">
            <a:avLst/>
          </a:prstGeom>
          <a:noFill/>
          <a:ln w="57150">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p>
            <a:pPr marL="0" marR="0" lvl="0" indent="0" algn="ctr" defTabSz="810067"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 name="Title 5"/>
          <p:cNvSpPr>
            <a:spLocks noGrp="1"/>
          </p:cNvSpPr>
          <p:nvPr>
            <p:ph type="title"/>
          </p:nvPr>
        </p:nvSpPr>
        <p:spPr>
          <a:xfrm>
            <a:off x="720155" y="112219"/>
            <a:ext cx="9607160" cy="637150"/>
          </a:xfrm>
        </p:spPr>
        <p:txBody>
          <a:bodyPr>
            <a:normAutofit/>
          </a:bodyPr>
          <a:lstStyle/>
          <a:p>
            <a:r>
              <a:rPr lang="fr-FR" sz="2000"/>
              <a:t>Aperçu - Définition des critères de triage</a:t>
            </a:r>
          </a:p>
        </p:txBody>
      </p:sp>
      <p:sp>
        <p:nvSpPr>
          <p:cNvPr id="8" name="Oval 7"/>
          <p:cNvSpPr/>
          <p:nvPr/>
        </p:nvSpPr>
        <p:spPr>
          <a:xfrm>
            <a:off x="4995624" y="3189651"/>
            <a:ext cx="1102229" cy="1151416"/>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p>
            <a:pPr marL="0" marR="0" lvl="0" indent="0" algn="ctr" defTabSz="810067" rtl="0" eaLnBrk="1" fontAlgn="auto" latinLnBrk="0" hangingPunct="1">
              <a:lnSpc>
                <a:spcPct val="100000"/>
              </a:lnSpc>
              <a:spcBef>
                <a:spcPts val="0"/>
              </a:spcBef>
              <a:spcAft>
                <a:spcPts val="0"/>
              </a:spcAft>
              <a:buClrTx/>
              <a:buSzTx/>
              <a:buFontTx/>
              <a:buNone/>
              <a:tabLst/>
              <a:defRPr/>
            </a:pPr>
            <a:r>
              <a:rPr kumimoji="0" lang="fr-FR" sz="1400" b="1" i="0" u="none" strike="noStrike" cap="none" normalizeH="0" baseline="0" noProof="0">
                <a:ln>
                  <a:noFill/>
                </a:ln>
                <a:solidFill>
                  <a:prstClr val="white"/>
                </a:solidFill>
                <a:uLnTx/>
                <a:uFillTx/>
                <a:latin typeface="Calibri" panose="020F0502020204030204"/>
                <a:ea typeface="+mn-ea"/>
                <a:cs typeface="+mn-cs"/>
              </a:rPr>
              <a:t>Triage</a:t>
            </a:r>
          </a:p>
        </p:txBody>
      </p:sp>
      <p:sp>
        <p:nvSpPr>
          <p:cNvPr id="16" name="Oval 15"/>
          <p:cNvSpPr/>
          <p:nvPr/>
        </p:nvSpPr>
        <p:spPr>
          <a:xfrm>
            <a:off x="3215606" y="2151851"/>
            <a:ext cx="4827543" cy="3620657"/>
          </a:xfrm>
          <a:prstGeom prst="ellipse">
            <a:avLst/>
          </a:prstGeom>
          <a:noFill/>
          <a:ln w="5715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p>
            <a:pPr marL="0" marR="0" lvl="0" indent="0" algn="ctr" defTabSz="810067"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 name="Content Placeholder 10"/>
          <p:cNvSpPr txBox="1">
            <a:spLocks/>
          </p:cNvSpPr>
          <p:nvPr/>
        </p:nvSpPr>
        <p:spPr>
          <a:xfrm>
            <a:off x="4925718" y="1329908"/>
            <a:ext cx="1452045" cy="735880"/>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l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l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l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marR="0" lvl="0" indent="0" algn="ctr" defTabSz="810067" rtl="0" eaLnBrk="1" fontAlgn="auto" latinLnBrk="0" hangingPunct="1">
              <a:lnSpc>
                <a:spcPct val="90000"/>
              </a:lnSpc>
              <a:spcBef>
                <a:spcPts val="886"/>
              </a:spcBef>
              <a:spcAft>
                <a:spcPts val="0"/>
              </a:spcAft>
              <a:buClrTx/>
              <a:buSzTx/>
              <a:buFont typeface="Arial" panose="020B0604020202020204" pitchFamily="34" charset="0"/>
              <a:buNone/>
              <a:tabLst/>
              <a:defRPr/>
            </a:pPr>
            <a:r>
              <a:rPr lang="fr-FR" sz="900" b="1" u="none">
                <a:solidFill>
                  <a:prstClr val="black"/>
                </a:solidFill>
                <a:latin typeface="Calibri" panose="020F0502020204030204"/>
              </a:rPr>
              <a:t>Saisonnalité</a:t>
            </a:r>
            <a:r>
              <a:rPr lang="fr-FR" sz="900" u="none">
                <a:solidFill>
                  <a:prstClr val="black"/>
                </a:solidFill>
                <a:latin typeface="Calibri" panose="020F0502020204030204"/>
              </a:rPr>
              <a:t> - certaines maladies sont sous surveillance accrue à certains moments de l’année (p. ex., la grippe)</a:t>
            </a:r>
          </a:p>
        </p:txBody>
      </p:sp>
      <p:sp>
        <p:nvSpPr>
          <p:cNvPr id="18" name="Content Placeholder 10"/>
          <p:cNvSpPr txBox="1">
            <a:spLocks/>
          </p:cNvSpPr>
          <p:nvPr/>
        </p:nvSpPr>
        <p:spPr>
          <a:xfrm>
            <a:off x="1502974" y="2480096"/>
            <a:ext cx="1452045" cy="735880"/>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l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l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l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marR="0" lvl="0" indent="0" algn="ctr" defTabSz="810067" rtl="0" eaLnBrk="1" fontAlgn="auto" latinLnBrk="0" hangingPunct="1">
              <a:lnSpc>
                <a:spcPct val="90000"/>
              </a:lnSpc>
              <a:spcBef>
                <a:spcPts val="886"/>
              </a:spcBef>
              <a:spcAft>
                <a:spcPts val="0"/>
              </a:spcAft>
              <a:buClrTx/>
              <a:buSzTx/>
              <a:buFont typeface="Arial" panose="020B0604020202020204" pitchFamily="34" charset="0"/>
              <a:buNone/>
              <a:tabLst/>
              <a:defRPr/>
            </a:pPr>
            <a:r>
              <a:rPr lang="fr-FR" sz="1100" b="1" u="none">
                <a:solidFill>
                  <a:prstClr val="black"/>
                </a:solidFill>
                <a:latin typeface="Calibri" panose="020F0502020204030204"/>
              </a:rPr>
              <a:t>Population nouvellement affectée</a:t>
            </a:r>
            <a:r>
              <a:rPr lang="fr-FR" sz="1100" u="none">
                <a:solidFill>
                  <a:prstClr val="black"/>
                </a:solidFill>
                <a:latin typeface="Calibri" panose="020F0502020204030204"/>
              </a:rPr>
              <a:t> ou </a:t>
            </a:r>
            <a:r>
              <a:rPr lang="fr-FR" sz="1100" b="1" u="none">
                <a:solidFill>
                  <a:prstClr val="black"/>
                </a:solidFill>
                <a:latin typeface="Calibri" panose="020F0502020204030204"/>
              </a:rPr>
              <a:t>groupes de risque</a:t>
            </a:r>
          </a:p>
        </p:txBody>
      </p:sp>
      <p:sp>
        <p:nvSpPr>
          <p:cNvPr id="20" name="Content Placeholder 10"/>
          <p:cNvSpPr txBox="1">
            <a:spLocks/>
          </p:cNvSpPr>
          <p:nvPr/>
        </p:nvSpPr>
        <p:spPr>
          <a:xfrm>
            <a:off x="6615278" y="1480314"/>
            <a:ext cx="1452045" cy="735880"/>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l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l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l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marR="0" lvl="0" indent="0" algn="ctr" defTabSz="810067" rtl="0" eaLnBrk="1" fontAlgn="auto" latinLnBrk="0" hangingPunct="1">
              <a:lnSpc>
                <a:spcPct val="90000"/>
              </a:lnSpc>
              <a:spcBef>
                <a:spcPts val="886"/>
              </a:spcBef>
              <a:spcAft>
                <a:spcPts val="0"/>
              </a:spcAft>
              <a:buClrTx/>
              <a:buSzTx/>
              <a:buFont typeface="Arial" panose="020B0604020202020204" pitchFamily="34" charset="0"/>
              <a:buNone/>
              <a:tabLst/>
              <a:defRPr/>
            </a:pPr>
            <a:r>
              <a:rPr lang="fr-FR" sz="900" b="1" u="none">
                <a:solidFill>
                  <a:prstClr val="black"/>
                </a:solidFill>
                <a:latin typeface="Calibri" panose="020F0502020204030204"/>
              </a:rPr>
              <a:t>Schémas de transmission</a:t>
            </a:r>
            <a:r>
              <a:rPr lang="fr-FR" sz="900" u="none">
                <a:solidFill>
                  <a:prstClr val="black"/>
                </a:solidFill>
                <a:latin typeface="Calibri" panose="020F0502020204030204"/>
              </a:rPr>
              <a:t>, inhabituels ou nouveaux (p. ex., la dengue: transmission sexuelle)</a:t>
            </a:r>
          </a:p>
        </p:txBody>
      </p:sp>
      <p:sp>
        <p:nvSpPr>
          <p:cNvPr id="21" name="Content Placeholder 10"/>
          <p:cNvSpPr txBox="1">
            <a:spLocks/>
          </p:cNvSpPr>
          <p:nvPr/>
        </p:nvSpPr>
        <p:spPr>
          <a:xfrm>
            <a:off x="2986502" y="1340937"/>
            <a:ext cx="1645440" cy="735880"/>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l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l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l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marR="0" lvl="0" indent="0" algn="ctr" defTabSz="810067" rtl="0" eaLnBrk="1" fontAlgn="auto" latinLnBrk="0" hangingPunct="1">
              <a:lnSpc>
                <a:spcPct val="90000"/>
              </a:lnSpc>
              <a:spcBef>
                <a:spcPts val="886"/>
              </a:spcBef>
              <a:spcAft>
                <a:spcPts val="0"/>
              </a:spcAft>
              <a:buClrTx/>
              <a:buSzTx/>
              <a:buFont typeface="Arial" panose="020B0604020202020204" pitchFamily="34" charset="0"/>
              <a:buNone/>
              <a:tabLst/>
              <a:defRPr/>
            </a:pPr>
            <a:r>
              <a:rPr lang="fr-FR" sz="1100" u="none">
                <a:solidFill>
                  <a:prstClr val="black"/>
                </a:solidFill>
                <a:latin typeface="Calibri" panose="020F0502020204030204"/>
              </a:rPr>
              <a:t>Tendances inhabituelles en termes de </a:t>
            </a:r>
            <a:r>
              <a:rPr lang="fr-FR" sz="1100" b="1" u="none">
                <a:solidFill>
                  <a:prstClr val="black"/>
                </a:solidFill>
                <a:latin typeface="Calibri" panose="020F0502020204030204"/>
              </a:rPr>
              <a:t>morbidité et mortalité</a:t>
            </a:r>
          </a:p>
        </p:txBody>
      </p:sp>
      <p:sp>
        <p:nvSpPr>
          <p:cNvPr id="22" name="Content Placeholder 10"/>
          <p:cNvSpPr txBox="1">
            <a:spLocks/>
          </p:cNvSpPr>
          <p:nvPr/>
        </p:nvSpPr>
        <p:spPr>
          <a:xfrm>
            <a:off x="8208849" y="1869905"/>
            <a:ext cx="1972246" cy="1236867"/>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l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l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l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marR="0" lvl="0" indent="0" algn="ctr" defTabSz="810067" rtl="0" eaLnBrk="1" fontAlgn="auto" latinLnBrk="0" hangingPunct="1">
              <a:lnSpc>
                <a:spcPct val="90000"/>
              </a:lnSpc>
              <a:spcBef>
                <a:spcPts val="886"/>
              </a:spcBef>
              <a:spcAft>
                <a:spcPts val="0"/>
              </a:spcAft>
              <a:buClrTx/>
              <a:buSzTx/>
              <a:buFont typeface="Arial" panose="020B0604020202020204" pitchFamily="34" charset="0"/>
              <a:buNone/>
              <a:tabLst/>
              <a:defRPr/>
            </a:pPr>
            <a:r>
              <a:rPr lang="fr-FR" sz="1100" b="1" u="none">
                <a:solidFill>
                  <a:prstClr val="black"/>
                </a:solidFill>
                <a:latin typeface="Calibri" panose="020F0502020204030204"/>
              </a:rPr>
              <a:t>Modification des facteurs environnementaux </a:t>
            </a:r>
            <a:r>
              <a:rPr lang="fr-FR" sz="1100" u="none">
                <a:solidFill>
                  <a:prstClr val="black"/>
                </a:solidFill>
                <a:latin typeface="Calibri" panose="020F0502020204030204"/>
              </a:rPr>
              <a:t>(p. ex., population accrue de vecteurs infectés, changements climatiques)</a:t>
            </a:r>
          </a:p>
        </p:txBody>
      </p:sp>
      <p:sp>
        <p:nvSpPr>
          <p:cNvPr id="23" name="Content Placeholder 10"/>
          <p:cNvSpPr txBox="1">
            <a:spLocks/>
          </p:cNvSpPr>
          <p:nvPr/>
        </p:nvSpPr>
        <p:spPr>
          <a:xfrm>
            <a:off x="1303572" y="3570698"/>
            <a:ext cx="1452045" cy="735880"/>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l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l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l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marR="0" lvl="0" indent="0" algn="ctr" defTabSz="810067" rtl="0" eaLnBrk="1" fontAlgn="auto" latinLnBrk="0" hangingPunct="1">
              <a:lnSpc>
                <a:spcPct val="90000"/>
              </a:lnSpc>
              <a:spcBef>
                <a:spcPts val="886"/>
              </a:spcBef>
              <a:spcAft>
                <a:spcPts val="0"/>
              </a:spcAft>
              <a:buClrTx/>
              <a:buSzTx/>
              <a:buFont typeface="Arial" panose="020B0604020202020204" pitchFamily="34" charset="0"/>
              <a:buNone/>
              <a:tabLst/>
              <a:defRPr/>
            </a:pPr>
            <a:r>
              <a:rPr lang="fr-FR" sz="1100" b="1" u="none">
                <a:solidFill>
                  <a:prstClr val="black"/>
                </a:solidFill>
                <a:latin typeface="Calibri" panose="020F0502020204030204"/>
              </a:rPr>
              <a:t>Changements significatifs</a:t>
            </a:r>
            <a:r>
              <a:rPr lang="fr-FR" sz="1100" u="none">
                <a:solidFill>
                  <a:prstClr val="black"/>
                </a:solidFill>
                <a:latin typeface="Calibri" panose="020F0502020204030204"/>
              </a:rPr>
              <a:t> d’</a:t>
            </a:r>
            <a:r>
              <a:rPr lang="fr-FR" sz="1100" b="1" u="none">
                <a:solidFill>
                  <a:prstClr val="black"/>
                </a:solidFill>
                <a:latin typeface="Calibri" panose="020F0502020204030204"/>
              </a:rPr>
              <a:t>épidémiologie</a:t>
            </a:r>
            <a:r>
              <a:rPr lang="fr-FR" sz="1100" u="none">
                <a:solidFill>
                  <a:prstClr val="black"/>
                </a:solidFill>
                <a:latin typeface="Calibri" panose="020F0502020204030204"/>
              </a:rPr>
              <a:t> et de </a:t>
            </a:r>
            <a:r>
              <a:rPr lang="fr-FR" sz="1100" b="1" u="none">
                <a:solidFill>
                  <a:prstClr val="black"/>
                </a:solidFill>
                <a:latin typeface="Calibri" panose="020F0502020204030204"/>
              </a:rPr>
              <a:t>biologie</a:t>
            </a:r>
          </a:p>
        </p:txBody>
      </p:sp>
      <p:sp>
        <p:nvSpPr>
          <p:cNvPr id="24" name="Content Placeholder 10"/>
          <p:cNvSpPr txBox="1">
            <a:spLocks/>
          </p:cNvSpPr>
          <p:nvPr/>
        </p:nvSpPr>
        <p:spPr>
          <a:xfrm>
            <a:off x="1915855" y="4690073"/>
            <a:ext cx="1452044" cy="703871"/>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l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l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l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marR="0" lvl="0" indent="0" algn="ctr" defTabSz="810067" rtl="0" eaLnBrk="1" fontAlgn="auto" latinLnBrk="0" hangingPunct="1">
              <a:lnSpc>
                <a:spcPct val="90000"/>
              </a:lnSpc>
              <a:spcBef>
                <a:spcPts val="886"/>
              </a:spcBef>
              <a:spcAft>
                <a:spcPts val="0"/>
              </a:spcAft>
              <a:buClrTx/>
              <a:buSzTx/>
              <a:buFont typeface="Arial" panose="020B0604020202020204" pitchFamily="34" charset="0"/>
              <a:buNone/>
              <a:tabLst/>
              <a:defRPr/>
            </a:pPr>
            <a:r>
              <a:rPr lang="fr-FR" sz="1100" u="none" dirty="0">
                <a:solidFill>
                  <a:prstClr val="black"/>
                </a:solidFill>
                <a:latin typeface="Calibri" panose="020F0502020204030204"/>
              </a:rPr>
              <a:t>Maladies </a:t>
            </a:r>
            <a:r>
              <a:rPr lang="fr-FR" sz="1100" b="1" u="none" dirty="0">
                <a:solidFill>
                  <a:prstClr val="black"/>
                </a:solidFill>
                <a:latin typeface="Calibri" panose="020F0502020204030204"/>
              </a:rPr>
              <a:t>suspectes</a:t>
            </a:r>
            <a:r>
              <a:rPr lang="fr-FR" sz="1100" u="none" dirty="0">
                <a:solidFill>
                  <a:prstClr val="black"/>
                </a:solidFill>
                <a:latin typeface="Calibri" panose="020F0502020204030204"/>
              </a:rPr>
              <a:t> ou décès chez les </a:t>
            </a:r>
            <a:r>
              <a:rPr lang="fr-FR" sz="1100" b="1" u="none" dirty="0">
                <a:solidFill>
                  <a:prstClr val="black"/>
                </a:solidFill>
                <a:latin typeface="Calibri" panose="020F0502020204030204"/>
              </a:rPr>
              <a:t>animaux</a:t>
            </a:r>
          </a:p>
        </p:txBody>
      </p:sp>
      <p:sp>
        <p:nvSpPr>
          <p:cNvPr id="25" name="Content Placeholder 10"/>
          <p:cNvSpPr txBox="1">
            <a:spLocks/>
          </p:cNvSpPr>
          <p:nvPr/>
        </p:nvSpPr>
        <p:spPr>
          <a:xfrm>
            <a:off x="8662185" y="4293789"/>
            <a:ext cx="1592104" cy="695562"/>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l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l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l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marR="0" lvl="0" indent="0" algn="ctr" defTabSz="810067" rtl="0" eaLnBrk="1" fontAlgn="auto" latinLnBrk="0" hangingPunct="1">
              <a:lnSpc>
                <a:spcPct val="90000"/>
              </a:lnSpc>
              <a:spcBef>
                <a:spcPts val="886"/>
              </a:spcBef>
              <a:spcAft>
                <a:spcPts val="0"/>
              </a:spcAft>
              <a:buClrTx/>
              <a:buSzTx/>
              <a:buFont typeface="Arial" panose="020B0604020202020204" pitchFamily="34" charset="0"/>
              <a:buNone/>
              <a:tabLst/>
              <a:defRPr/>
            </a:pPr>
            <a:r>
              <a:rPr kumimoji="0" lang="fr-FR" sz="1100" b="1" i="0" u="none" strike="noStrike" cap="none" normalizeH="0" baseline="0" noProof="0">
                <a:ln>
                  <a:noFill/>
                </a:ln>
                <a:solidFill>
                  <a:prstClr val="black"/>
                </a:solidFill>
                <a:uLnTx/>
                <a:uFillTx/>
                <a:latin typeface="Calibri" panose="020F0502020204030204"/>
                <a:ea typeface="+mn-ea"/>
                <a:cs typeface="+mn-cs"/>
              </a:rPr>
              <a:t>Eau ou aliments contaminés</a:t>
            </a:r>
          </a:p>
        </p:txBody>
      </p:sp>
      <p:sp>
        <p:nvSpPr>
          <p:cNvPr id="26" name="Content Placeholder 10"/>
          <p:cNvSpPr txBox="1">
            <a:spLocks/>
          </p:cNvSpPr>
          <p:nvPr/>
        </p:nvSpPr>
        <p:spPr>
          <a:xfrm>
            <a:off x="8943842" y="3252655"/>
            <a:ext cx="1585524" cy="912996"/>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l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l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l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marR="0" lvl="0" indent="0" algn="ctr" defTabSz="810067" rtl="0" eaLnBrk="1" fontAlgn="auto" latinLnBrk="0" hangingPunct="1">
              <a:lnSpc>
                <a:spcPct val="90000"/>
              </a:lnSpc>
              <a:spcBef>
                <a:spcPts val="886"/>
              </a:spcBef>
              <a:spcAft>
                <a:spcPts val="0"/>
              </a:spcAft>
              <a:buClrTx/>
              <a:buSzTx/>
              <a:buFont typeface="Arial" panose="020B0604020202020204" pitchFamily="34" charset="0"/>
              <a:buNone/>
              <a:tabLst/>
              <a:defRPr/>
            </a:pPr>
            <a:r>
              <a:rPr lang="fr-FR" sz="1100" u="none">
                <a:solidFill>
                  <a:prstClr val="black"/>
                </a:solidFill>
                <a:latin typeface="Calibri" panose="020F0502020204030204"/>
              </a:rPr>
              <a:t>Dangers environnementaux, événements chimiques/radio-nucléaires</a:t>
            </a:r>
          </a:p>
        </p:txBody>
      </p:sp>
      <p:sp>
        <p:nvSpPr>
          <p:cNvPr id="28" name="Rounded Rectangle 27"/>
          <p:cNvSpPr/>
          <p:nvPr/>
        </p:nvSpPr>
        <p:spPr>
          <a:xfrm>
            <a:off x="2835319" y="3519573"/>
            <a:ext cx="1118895" cy="623597"/>
          </a:xfrm>
          <a:prstGeom prst="roundRect">
            <a:avLst/>
          </a:prstGeom>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p>
            <a:pPr marL="0" marR="0" lvl="0" indent="0" algn="ctr" defTabSz="810067" rtl="0" eaLnBrk="1" fontAlgn="auto" latinLnBrk="0" hangingPunct="1">
              <a:lnSpc>
                <a:spcPct val="100000"/>
              </a:lnSpc>
              <a:spcBef>
                <a:spcPts val="0"/>
              </a:spcBef>
              <a:spcAft>
                <a:spcPts val="0"/>
              </a:spcAft>
              <a:buClrTx/>
              <a:buSzTx/>
              <a:buFontTx/>
              <a:buNone/>
              <a:tabLst/>
              <a:defRPr/>
            </a:pPr>
            <a:r>
              <a:rPr kumimoji="0" lang="fr-FR" sz="1400" b="0" i="0" u="none" strike="noStrike" cap="none" normalizeH="0" baseline="0" noProof="0">
                <a:ln>
                  <a:noFill/>
                </a:ln>
                <a:solidFill>
                  <a:srgbClr val="0070C0"/>
                </a:solidFill>
                <a:uLnTx/>
                <a:uFillTx/>
                <a:latin typeface="Calibri" panose="020F0502020204030204"/>
                <a:ea typeface="+mn-ea"/>
                <a:cs typeface="+mn-cs"/>
              </a:rPr>
              <a:t>Noyau</a:t>
            </a:r>
          </a:p>
        </p:txBody>
      </p:sp>
      <p:sp>
        <p:nvSpPr>
          <p:cNvPr id="29" name="Rounded Rectangle 28"/>
          <p:cNvSpPr/>
          <p:nvPr/>
        </p:nvSpPr>
        <p:spPr>
          <a:xfrm>
            <a:off x="13892" y="3519573"/>
            <a:ext cx="1209978" cy="804338"/>
          </a:xfrm>
          <a:prstGeom prst="roundRect">
            <a:avLst/>
          </a:prstGeom>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p>
            <a:pPr marL="0" marR="0" lvl="0" indent="0" algn="ctr" defTabSz="810067" rtl="0" eaLnBrk="1" fontAlgn="auto" latinLnBrk="0" hangingPunct="1">
              <a:lnSpc>
                <a:spcPct val="100000"/>
              </a:lnSpc>
              <a:spcBef>
                <a:spcPts val="0"/>
              </a:spcBef>
              <a:spcAft>
                <a:spcPts val="0"/>
              </a:spcAft>
              <a:buClrTx/>
              <a:buSzTx/>
              <a:buFontTx/>
              <a:buNone/>
              <a:tabLst/>
              <a:defRPr/>
            </a:pPr>
            <a:r>
              <a:rPr kumimoji="0" lang="fr-FR" sz="1595" b="0" i="0" u="none" strike="noStrike" cap="none" normalizeH="0" baseline="0" noProof="0" dirty="0">
                <a:ln>
                  <a:noFill/>
                </a:ln>
                <a:solidFill>
                  <a:srgbClr val="69AE23"/>
                </a:solidFill>
                <a:uLnTx/>
                <a:uFillTx/>
                <a:latin typeface="Calibri" panose="020F0502020204030204"/>
                <a:ea typeface="+mn-ea"/>
                <a:cs typeface="+mn-cs"/>
              </a:rPr>
              <a:t>Supplémentaires*</a:t>
            </a:r>
          </a:p>
        </p:txBody>
      </p:sp>
      <p:sp>
        <p:nvSpPr>
          <p:cNvPr id="30" name="Rounded Rectangle 29"/>
          <p:cNvSpPr/>
          <p:nvPr/>
        </p:nvSpPr>
        <p:spPr>
          <a:xfrm>
            <a:off x="6363478" y="4110865"/>
            <a:ext cx="1315433" cy="64123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p>
            <a:pPr marL="0" marR="0" lvl="0" indent="0" algn="ctr" defTabSz="810067" rtl="0" eaLnBrk="1" fontAlgn="auto" latinLnBrk="0" hangingPunct="1">
              <a:lnSpc>
                <a:spcPct val="100000"/>
              </a:lnSpc>
              <a:spcBef>
                <a:spcPts val="0"/>
              </a:spcBef>
              <a:spcAft>
                <a:spcPts val="0"/>
              </a:spcAft>
              <a:buClrTx/>
              <a:buSzTx/>
              <a:buFontTx/>
              <a:buNone/>
              <a:tabLst/>
              <a:defRPr/>
            </a:pPr>
            <a:r>
              <a:rPr kumimoji="0" lang="fr-FR" sz="1100" b="1" i="0" u="none" strike="noStrike" cap="none" normalizeH="0" baseline="0" noProof="0">
                <a:ln>
                  <a:noFill/>
                </a:ln>
                <a:solidFill>
                  <a:prstClr val="white"/>
                </a:solidFill>
                <a:uLnTx/>
                <a:uFillTx/>
                <a:latin typeface="Calibri Light" panose="020F0302020204030204"/>
                <a:ea typeface="+mn-ea"/>
                <a:cs typeface="+mn-cs"/>
              </a:rPr>
              <a:t>RSI</a:t>
            </a:r>
          </a:p>
        </p:txBody>
      </p:sp>
      <p:sp>
        <p:nvSpPr>
          <p:cNvPr id="31" name="Rounded Rectangle 30"/>
          <p:cNvSpPr/>
          <p:nvPr/>
        </p:nvSpPr>
        <p:spPr>
          <a:xfrm>
            <a:off x="3735262" y="4255686"/>
            <a:ext cx="1315433" cy="64123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p>
            <a:pPr marL="0" marR="0" lvl="0" indent="0" algn="ctr" defTabSz="810067" rtl="0" eaLnBrk="1" fontAlgn="auto" latinLnBrk="0" hangingPunct="1">
              <a:lnSpc>
                <a:spcPct val="100000"/>
              </a:lnSpc>
              <a:spcBef>
                <a:spcPts val="0"/>
              </a:spcBef>
              <a:spcAft>
                <a:spcPts val="0"/>
              </a:spcAft>
              <a:buClrTx/>
              <a:buSzTx/>
              <a:buFontTx/>
              <a:buNone/>
              <a:tabLst/>
              <a:defRPr/>
            </a:pPr>
            <a:r>
              <a:rPr kumimoji="0" lang="fr-FR" sz="1100" b="1" i="0" u="none" strike="noStrike" cap="none" normalizeH="0" baseline="0" noProof="0">
                <a:ln>
                  <a:noFill/>
                </a:ln>
                <a:solidFill>
                  <a:prstClr val="white"/>
                </a:solidFill>
                <a:uLnTx/>
                <a:uFillTx/>
                <a:latin typeface="Calibri Light" panose="020F0302020204030204"/>
                <a:ea typeface="+mn-ea"/>
                <a:cs typeface="+mn-cs"/>
              </a:rPr>
              <a:t>1082/EWRS</a:t>
            </a:r>
          </a:p>
        </p:txBody>
      </p:sp>
      <p:sp>
        <p:nvSpPr>
          <p:cNvPr id="32" name="Rounded Rectangle 31"/>
          <p:cNvSpPr/>
          <p:nvPr/>
        </p:nvSpPr>
        <p:spPr>
          <a:xfrm>
            <a:off x="4925718" y="2376262"/>
            <a:ext cx="1315433" cy="64123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p>
            <a:pPr marL="0" marR="0" lvl="0" indent="0" algn="ctr" defTabSz="810067" rtl="0" eaLnBrk="1" fontAlgn="auto" latinLnBrk="0" hangingPunct="1">
              <a:lnSpc>
                <a:spcPct val="100000"/>
              </a:lnSpc>
              <a:spcBef>
                <a:spcPts val="0"/>
              </a:spcBef>
              <a:spcAft>
                <a:spcPts val="0"/>
              </a:spcAft>
              <a:buClrTx/>
              <a:buSzTx/>
              <a:buFontTx/>
              <a:buNone/>
              <a:tabLst/>
              <a:defRPr/>
            </a:pPr>
            <a:r>
              <a:rPr kumimoji="0" lang="fr-FR" sz="1100" b="1" i="0" u="none" strike="noStrike" cap="none" normalizeH="0" baseline="0" noProof="0">
                <a:ln>
                  <a:noFill/>
                </a:ln>
                <a:solidFill>
                  <a:prstClr val="white"/>
                </a:solidFill>
                <a:uLnTx/>
                <a:uFillTx/>
                <a:latin typeface="Calibri Light" panose="020F0302020204030204"/>
                <a:ea typeface="+mn-ea"/>
                <a:cs typeface="+mn-cs"/>
              </a:rPr>
              <a:t>Mission de l'institution</a:t>
            </a:r>
          </a:p>
        </p:txBody>
      </p:sp>
      <p:sp>
        <p:nvSpPr>
          <p:cNvPr id="33" name="Rectangle 32"/>
          <p:cNvSpPr/>
          <p:nvPr/>
        </p:nvSpPr>
        <p:spPr>
          <a:xfrm>
            <a:off x="13892" y="6334713"/>
            <a:ext cx="3250624" cy="549381"/>
          </a:xfrm>
          <a:prstGeom prst="rect">
            <a:avLst/>
          </a:prstGeom>
        </p:spPr>
        <p:txBody>
          <a:bodyPr wrap="square">
            <a:spAutoFit/>
          </a:bodyPr>
          <a:lstStyle/>
          <a:p>
            <a:pPr marL="0" marR="0" lvl="0" indent="0" algn="ctr" defTabSz="914400" rtl="0" eaLnBrk="1" fontAlgn="base" latinLnBrk="0" hangingPunct="1">
              <a:lnSpc>
                <a:spcPct val="90000"/>
              </a:lnSpc>
              <a:spcBef>
                <a:spcPct val="20000"/>
              </a:spcBef>
              <a:spcAft>
                <a:spcPct val="0"/>
              </a:spcAft>
              <a:buClrTx/>
              <a:buSzTx/>
              <a:buFontTx/>
              <a:buNone/>
              <a:tabLst/>
              <a:defRPr/>
            </a:pPr>
            <a:r>
              <a:rPr kumimoji="0" lang="fr-FR" sz="1100" b="0" i="0" u="none" strike="noStrike" cap="none" normalizeH="0" baseline="0" noProof="0">
                <a:ln>
                  <a:noFill/>
                </a:ln>
                <a:solidFill>
                  <a:prstClr val="black"/>
                </a:solidFill>
                <a:uLnTx/>
                <a:uFillTx/>
                <a:latin typeface="Microsoft Sans Serif" pitchFamily="34" charset="0"/>
                <a:ea typeface="+mn-ea"/>
                <a:cs typeface="+mn-cs"/>
              </a:rPr>
              <a:t>* Tout élément pouvant faire penser qu’un événement constitue potentiellement une menace sur la santé publique </a:t>
            </a:r>
          </a:p>
        </p:txBody>
      </p:sp>
      <p:sp>
        <p:nvSpPr>
          <p:cNvPr id="34" name="Content Placeholder 10"/>
          <p:cNvSpPr txBox="1">
            <a:spLocks/>
          </p:cNvSpPr>
          <p:nvPr/>
        </p:nvSpPr>
        <p:spPr>
          <a:xfrm>
            <a:off x="5148360" y="5858571"/>
            <a:ext cx="1592104" cy="695562"/>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l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l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l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marR="0" lvl="0" indent="0" algn="ctr" defTabSz="810067" rtl="0" eaLnBrk="1" fontAlgn="auto" latinLnBrk="0" hangingPunct="1">
              <a:lnSpc>
                <a:spcPct val="90000"/>
              </a:lnSpc>
              <a:spcBef>
                <a:spcPts val="886"/>
              </a:spcBef>
              <a:spcAft>
                <a:spcPts val="0"/>
              </a:spcAft>
              <a:buClrTx/>
              <a:buSzTx/>
              <a:buFont typeface="Arial" panose="020B0604020202020204" pitchFamily="34" charset="0"/>
              <a:buNone/>
              <a:tabLst/>
              <a:defRPr/>
            </a:pPr>
            <a:r>
              <a:rPr kumimoji="0" lang="fr-FR" sz="1100" b="1" i="0" u="none" strike="noStrike" cap="none" normalizeH="0" baseline="0" noProof="0">
                <a:ln>
                  <a:noFill/>
                </a:ln>
                <a:solidFill>
                  <a:prstClr val="black"/>
                </a:solidFill>
                <a:uLnTx/>
                <a:uFillTx/>
                <a:latin typeface="Calibri" panose="020F0502020204030204"/>
                <a:ea typeface="+mn-ea"/>
                <a:cs typeface="+mn-cs"/>
              </a:rPr>
              <a:t>Récurrence/nouvelle émergence d’une maladie</a:t>
            </a:r>
          </a:p>
        </p:txBody>
      </p:sp>
      <p:sp>
        <p:nvSpPr>
          <p:cNvPr id="36" name="Content Placeholder 10"/>
          <p:cNvSpPr txBox="1">
            <a:spLocks/>
          </p:cNvSpPr>
          <p:nvPr/>
        </p:nvSpPr>
        <p:spPr>
          <a:xfrm>
            <a:off x="2750239" y="5569718"/>
            <a:ext cx="1592104" cy="695562"/>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l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l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l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marR="0" lvl="0" indent="0" algn="ctr" defTabSz="810067" rtl="0" eaLnBrk="1" fontAlgn="auto" latinLnBrk="0" hangingPunct="1">
              <a:lnSpc>
                <a:spcPct val="90000"/>
              </a:lnSpc>
              <a:spcBef>
                <a:spcPts val="886"/>
              </a:spcBef>
              <a:spcAft>
                <a:spcPts val="0"/>
              </a:spcAft>
              <a:buClrTx/>
              <a:buSzTx/>
              <a:buFont typeface="Arial" panose="020B0604020202020204" pitchFamily="34" charset="0"/>
              <a:buNone/>
              <a:tabLst/>
              <a:defRPr/>
            </a:pPr>
            <a:r>
              <a:rPr kumimoji="0" lang="fr-FR" sz="1100" b="1" i="0" u="none" strike="noStrike" cap="none" normalizeH="0" baseline="0" noProof="0">
                <a:ln>
                  <a:noFill/>
                </a:ln>
                <a:solidFill>
                  <a:prstClr val="black"/>
                </a:solidFill>
                <a:uLnTx/>
                <a:uFillTx/>
                <a:latin typeface="Calibri" panose="020F0502020204030204"/>
                <a:ea typeface="+mn-ea"/>
                <a:cs typeface="+mn-cs"/>
              </a:rPr>
              <a:t>Clusters d’une maladie inconnue</a:t>
            </a:r>
          </a:p>
        </p:txBody>
      </p:sp>
      <p:sp>
        <p:nvSpPr>
          <p:cNvPr id="37" name="Content Placeholder 10"/>
          <p:cNvSpPr txBox="1">
            <a:spLocks/>
          </p:cNvSpPr>
          <p:nvPr/>
        </p:nvSpPr>
        <p:spPr>
          <a:xfrm>
            <a:off x="7793384" y="5076351"/>
            <a:ext cx="1592104" cy="695562"/>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l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l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l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marR="0" lvl="0" indent="0" algn="ctr" defTabSz="810067" rtl="0" eaLnBrk="1" fontAlgn="auto" latinLnBrk="0" hangingPunct="1">
              <a:lnSpc>
                <a:spcPct val="90000"/>
              </a:lnSpc>
              <a:spcBef>
                <a:spcPts val="886"/>
              </a:spcBef>
              <a:spcAft>
                <a:spcPts val="0"/>
              </a:spcAft>
              <a:buClrTx/>
              <a:buSzTx/>
              <a:buFont typeface="Arial" panose="020B0604020202020204" pitchFamily="34" charset="0"/>
              <a:buNone/>
              <a:tabLst/>
              <a:defRPr/>
            </a:pPr>
            <a:r>
              <a:rPr kumimoji="0" lang="fr-FR" sz="1100" b="1" i="0" u="none" strike="noStrike" cap="none" normalizeH="0" baseline="0" noProof="0">
                <a:ln>
                  <a:noFill/>
                </a:ln>
                <a:solidFill>
                  <a:prstClr val="black"/>
                </a:solidFill>
                <a:uLnTx/>
                <a:uFillTx/>
                <a:latin typeface="Calibri" panose="020F0502020204030204"/>
                <a:ea typeface="+mn-ea"/>
                <a:cs typeface="+mn-cs"/>
              </a:rPr>
              <a:t>Tout événement qui suscite l’intérêt des médias et de la classe politique</a:t>
            </a:r>
          </a:p>
        </p:txBody>
      </p:sp>
      <p:sp>
        <p:nvSpPr>
          <p:cNvPr id="2" name="Rounded Rectangular Callout 1"/>
          <p:cNvSpPr/>
          <p:nvPr/>
        </p:nvSpPr>
        <p:spPr>
          <a:xfrm>
            <a:off x="527483" y="1349932"/>
            <a:ext cx="2295255" cy="422878"/>
          </a:xfrm>
          <a:prstGeom prst="wedgeRoundRectCallout">
            <a:avLst>
              <a:gd name="adj1" fmla="val 56078"/>
              <a:gd name="adj2" fmla="val 94034"/>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100"/>
              <a:t>POP UP </a:t>
            </a:r>
          </a:p>
        </p:txBody>
      </p:sp>
      <p:sp>
        <p:nvSpPr>
          <p:cNvPr id="3" name="TextBox 2">
            <a:extLst>
              <a:ext uri="{FF2B5EF4-FFF2-40B4-BE49-F238E27FC236}">
                <a16:creationId xmlns:a16="http://schemas.microsoft.com/office/drawing/2014/main" id="{0A23051E-3B8C-4E54-859E-A34381D59732}"/>
              </a:ext>
            </a:extLst>
          </p:cNvPr>
          <p:cNvSpPr txBox="1"/>
          <p:nvPr/>
        </p:nvSpPr>
        <p:spPr>
          <a:xfrm>
            <a:off x="73987" y="4850571"/>
            <a:ext cx="1692000" cy="1008000"/>
          </a:xfrm>
          <a:prstGeom prst="rect">
            <a:avLst/>
          </a:prstGeom>
          <a:solidFill>
            <a:srgbClr val="7AC543"/>
          </a:solidFill>
        </p:spPr>
        <p:txBody>
          <a:bodyPr wrap="square" rtlCol="0">
            <a:spAutoFit/>
          </a:bodyPr>
          <a:lstStyle/>
          <a:p>
            <a:r>
              <a:rPr lang="fr-FR" sz="700" b="1" u="none" dirty="0">
                <a:solidFill>
                  <a:schemeClr val="bg1"/>
                </a:solidFill>
                <a:latin typeface="+mn-lt"/>
              </a:rPr>
              <a:t>Il importe que les experts de la VE au niveau national définissent des critères de filtrage pour définir les traits pertinents de la situation nationale en matière de santé publique.</a:t>
            </a:r>
            <a:endParaRPr lang="fr-LU" sz="700" u="none" dirty="0">
              <a:solidFill>
                <a:schemeClr val="bg1"/>
              </a:solidFill>
              <a:latin typeface="+mn-lt"/>
            </a:endParaRPr>
          </a:p>
          <a:p>
            <a:r>
              <a:rPr lang="fr-LU" sz="700" b="1" u="none" dirty="0">
                <a:solidFill>
                  <a:schemeClr val="bg1"/>
                </a:solidFill>
                <a:latin typeface="+mn-lt"/>
              </a:rPr>
              <a:t>Les critères utilisés doivent être fondés sur la situation spécifiquement régionale en matière d’épidémiologie et de santé publique.</a:t>
            </a:r>
            <a:endParaRPr lang="fr-LU" sz="700" u="none" dirty="0">
              <a:solidFill>
                <a:schemeClr val="bg1"/>
              </a:solidFill>
              <a:latin typeface="+mn-lt"/>
            </a:endParaRPr>
          </a:p>
          <a:p>
            <a:endParaRPr lang="fr-LU" sz="1400" dirty="0">
              <a:latin typeface="+mn-lt"/>
            </a:endParaRPr>
          </a:p>
        </p:txBody>
      </p:sp>
    </p:spTree>
    <p:extLst>
      <p:ext uri="{BB962C8B-B14F-4D97-AF65-F5344CB8AC3E}">
        <p14:creationId xmlns:p14="http://schemas.microsoft.com/office/powerpoint/2010/main" val="39279663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a:spLocks noChangeAspect="1"/>
          </p:cNvSpPr>
          <p:nvPr/>
        </p:nvSpPr>
        <p:spPr bwMode="auto">
          <a:xfrm>
            <a:off x="1655658" y="2826805"/>
            <a:ext cx="1980220" cy="1757615"/>
          </a:xfrm>
          <a:prstGeom prst="ellipse">
            <a:avLst/>
          </a:prstGeom>
          <a:solidFill>
            <a:srgbClr val="FF99FF">
              <a:alpha val="25000"/>
            </a:srgbClr>
          </a:solidFill>
          <a:ln w="28575" cap="flat" cmpd="sng" algn="ctr">
            <a:solidFill>
              <a:srgbClr val="FF99FF"/>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90000"/>
              </a:lnSpc>
              <a:spcBef>
                <a:spcPct val="20000"/>
              </a:spcBef>
              <a:spcAft>
                <a:spcPct val="0"/>
              </a:spcAft>
              <a:buClrTx/>
              <a:buSzTx/>
              <a:buFontTx/>
              <a:buNone/>
              <a:tabLst/>
            </a:pPr>
            <a:r>
              <a:rPr kumimoji="0" lang="fr-FR" sz="1800" b="1" i="0" u="none" strike="noStrike" cap="none" normalizeH="0" baseline="0">
                <a:ln>
                  <a:noFill/>
                </a:ln>
                <a:solidFill>
                  <a:schemeClr val="tx1"/>
                </a:solidFill>
                <a:latin typeface="Microsoft Sans Serif" pitchFamily="34" charset="0"/>
              </a:rPr>
              <a:t>TRIAGE</a:t>
            </a:r>
          </a:p>
          <a:p>
            <a:pPr marL="0" marR="0" indent="0" algn="ctr" defTabSz="914400" rtl="0" eaLnBrk="1" fontAlgn="base" latinLnBrk="0" hangingPunct="1">
              <a:lnSpc>
                <a:spcPct val="90000"/>
              </a:lnSpc>
              <a:spcBef>
                <a:spcPct val="20000"/>
              </a:spcBef>
              <a:spcAft>
                <a:spcPct val="0"/>
              </a:spcAft>
              <a:buClrTx/>
              <a:buSzTx/>
              <a:buFontTx/>
              <a:buNone/>
              <a:tabLst/>
            </a:pPr>
            <a:r>
              <a:rPr lang="fr-FR" u="none"/>
              <a:t>Événement inhabituel ou inattendu?</a:t>
            </a:r>
          </a:p>
        </p:txBody>
      </p:sp>
      <p:sp>
        <p:nvSpPr>
          <p:cNvPr id="10" name="TextBox 9"/>
          <p:cNvSpPr txBox="1"/>
          <p:nvPr/>
        </p:nvSpPr>
        <p:spPr>
          <a:xfrm>
            <a:off x="6244068" y="4159688"/>
            <a:ext cx="3426616" cy="1034129"/>
          </a:xfrm>
          <a:prstGeom prst="rect">
            <a:avLst/>
          </a:prstGeom>
          <a:noFill/>
          <a:ln>
            <a:solidFill>
              <a:schemeClr val="tx1"/>
            </a:solidFill>
          </a:ln>
        </p:spPr>
        <p:txBody>
          <a:bodyPr wrap="square" rtlCol="0">
            <a:spAutoFit/>
          </a:bodyPr>
          <a:lstStyle/>
          <a:p>
            <a:r>
              <a:rPr lang="fr-FR" b="1" u="none" dirty="0">
                <a:solidFill>
                  <a:srgbClr val="FF0000"/>
                </a:solidFill>
              </a:rPr>
              <a:t>[POP-UP AVEC L’ATLATS DE L’ECDC ET TESSY]</a:t>
            </a:r>
          </a:p>
          <a:p>
            <a:r>
              <a:rPr lang="fr-FR" b="1" u="none" dirty="0" err="1">
                <a:solidFill>
                  <a:srgbClr val="FF0000"/>
                </a:solidFill>
              </a:rPr>
              <a:t>Pubmed</a:t>
            </a:r>
            <a:endParaRPr lang="fr-FR" b="1" u="none" dirty="0">
              <a:solidFill>
                <a:srgbClr val="FF0000"/>
              </a:solidFill>
            </a:endParaRPr>
          </a:p>
          <a:p>
            <a:r>
              <a:rPr lang="fr-FR" b="1" u="none" dirty="0">
                <a:solidFill>
                  <a:srgbClr val="FF0000"/>
                </a:solidFill>
              </a:rPr>
              <a:t>Littérature scientifique </a:t>
            </a:r>
          </a:p>
          <a:p>
            <a:endParaRPr lang="en-GB" b="1" u="none" dirty="0">
              <a:solidFill>
                <a:srgbClr val="FF0000"/>
              </a:solidFill>
            </a:endParaRPr>
          </a:p>
        </p:txBody>
      </p:sp>
      <p:sp>
        <p:nvSpPr>
          <p:cNvPr id="11" name="TextBox 10"/>
          <p:cNvSpPr txBox="1"/>
          <p:nvPr/>
        </p:nvSpPr>
        <p:spPr>
          <a:xfrm>
            <a:off x="6204527" y="3055574"/>
            <a:ext cx="3426617" cy="794064"/>
          </a:xfrm>
          <a:prstGeom prst="rect">
            <a:avLst/>
          </a:prstGeom>
          <a:noFill/>
          <a:ln>
            <a:solidFill>
              <a:schemeClr val="tx1"/>
            </a:solidFill>
          </a:ln>
        </p:spPr>
        <p:txBody>
          <a:bodyPr wrap="square" rtlCol="0">
            <a:spAutoFit/>
          </a:bodyPr>
          <a:lstStyle/>
          <a:p>
            <a:r>
              <a:rPr lang="fr-FR" b="1" u="none" dirty="0"/>
              <a:t>Bases de données et rapports des surveillances fondées sur les indicateurs et les événements</a:t>
            </a:r>
          </a:p>
          <a:p>
            <a:r>
              <a:rPr lang="fr-FR" b="1" u="none" dirty="0">
                <a:solidFill>
                  <a:srgbClr val="FF0000"/>
                </a:solidFill>
              </a:rPr>
              <a:t>[POP UP avec GIDEON, BASE DE DONNÉES DE L’OMS, LIVRE JAUNE DU CDC]</a:t>
            </a:r>
          </a:p>
        </p:txBody>
      </p:sp>
      <p:cxnSp>
        <p:nvCxnSpPr>
          <p:cNvPr id="17" name="Straight Arrow Connector 16"/>
          <p:cNvCxnSpPr>
            <a:stCxn id="2" idx="6"/>
          </p:cNvCxnSpPr>
          <p:nvPr/>
        </p:nvCxnSpPr>
        <p:spPr bwMode="auto">
          <a:xfrm flipV="1">
            <a:off x="3635878" y="3698857"/>
            <a:ext cx="2529110" cy="6756"/>
          </a:xfrm>
          <a:prstGeom prst="straightConnector1">
            <a:avLst/>
          </a:prstGeom>
          <a:solidFill>
            <a:srgbClr val="FF99FF">
              <a:alpha val="25000"/>
            </a:srgbClr>
          </a:solidFill>
          <a:ln w="28575" cap="flat" cmpd="sng" algn="ctr">
            <a:solidFill>
              <a:srgbClr val="FF99FF"/>
            </a:solidFill>
            <a:prstDash val="solid"/>
            <a:round/>
            <a:headEnd type="none" w="med" len="med"/>
            <a:tailEnd type="triangle"/>
          </a:ln>
          <a:effectLst/>
        </p:spPr>
      </p:cxnSp>
      <p:sp>
        <p:nvSpPr>
          <p:cNvPr id="46" name="Rectangle 45"/>
          <p:cNvSpPr/>
          <p:nvPr/>
        </p:nvSpPr>
        <p:spPr>
          <a:xfrm>
            <a:off x="3938413" y="3323340"/>
            <a:ext cx="2132563" cy="590931"/>
          </a:xfrm>
          <a:prstGeom prst="rect">
            <a:avLst/>
          </a:prstGeom>
        </p:spPr>
        <p:txBody>
          <a:bodyPr wrap="square">
            <a:spAutoFit/>
          </a:bodyPr>
          <a:lstStyle/>
          <a:p>
            <a:r>
              <a:rPr lang="fr-FR" u="none" dirty="0"/>
              <a:t>Définir la situation de référence en s’appuyant sur diverses sources d’informations</a:t>
            </a:r>
          </a:p>
        </p:txBody>
      </p:sp>
      <p:sp>
        <p:nvSpPr>
          <p:cNvPr id="4" name="TextBox 3"/>
          <p:cNvSpPr txBox="1"/>
          <p:nvPr/>
        </p:nvSpPr>
        <p:spPr>
          <a:xfrm>
            <a:off x="765160" y="1673805"/>
            <a:ext cx="2870718" cy="424732"/>
          </a:xfrm>
          <a:prstGeom prst="rect">
            <a:avLst/>
          </a:prstGeom>
          <a:noFill/>
        </p:spPr>
        <p:txBody>
          <a:bodyPr wrap="square" rtlCol="0">
            <a:spAutoFit/>
          </a:bodyPr>
          <a:lstStyle/>
          <a:p>
            <a:pPr lvl="0" defTabSz="810067" fontAlgn="auto">
              <a:spcBef>
                <a:spcPts val="886"/>
              </a:spcBef>
              <a:spcAft>
                <a:spcPts val="0"/>
              </a:spcAft>
              <a:defRPr/>
            </a:pPr>
            <a:r>
              <a:rPr lang="fr-FR" dirty="0">
                <a:solidFill>
                  <a:prstClr val="black"/>
                </a:solidFill>
                <a:latin typeface="Calibri" panose="020F0502020204030204"/>
              </a:rPr>
              <a:t>Pop-up depuis l’encadré</a:t>
            </a:r>
            <a:r>
              <a:rPr lang="fr-FR" u="none" dirty="0">
                <a:solidFill>
                  <a:prstClr val="black"/>
                </a:solidFill>
                <a:latin typeface="Calibri" panose="020F0502020204030204"/>
              </a:rPr>
              <a:t> Tendances inhabituelles en termes de </a:t>
            </a:r>
            <a:r>
              <a:rPr lang="fr-FR" b="1" u="none" dirty="0">
                <a:solidFill>
                  <a:prstClr val="black"/>
                </a:solidFill>
                <a:latin typeface="Calibri" panose="020F0502020204030204"/>
              </a:rPr>
              <a:t>morbidité et mortalité</a:t>
            </a:r>
          </a:p>
        </p:txBody>
      </p:sp>
    </p:spTree>
    <p:extLst>
      <p:ext uri="{BB962C8B-B14F-4D97-AF65-F5344CB8AC3E}">
        <p14:creationId xmlns:p14="http://schemas.microsoft.com/office/powerpoint/2010/main" val="157389521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0" y="1178750"/>
            <a:ext cx="6915731" cy="5490844"/>
          </a:xfrm>
          <a:prstGeom prst="rect">
            <a:avLst/>
          </a:prstGeom>
        </p:spPr>
      </p:pic>
      <p:sp>
        <p:nvSpPr>
          <p:cNvPr id="4" name="TextBox 3"/>
          <p:cNvSpPr txBox="1"/>
          <p:nvPr/>
        </p:nvSpPr>
        <p:spPr>
          <a:xfrm>
            <a:off x="4455570" y="5994285"/>
            <a:ext cx="2460161" cy="757130"/>
          </a:xfrm>
          <a:prstGeom prst="rect">
            <a:avLst/>
          </a:prstGeom>
          <a:noFill/>
        </p:spPr>
        <p:txBody>
          <a:bodyPr wrap="square" rtlCol="0">
            <a:spAutoFit/>
          </a:bodyPr>
          <a:lstStyle/>
          <a:p>
            <a:r>
              <a:rPr lang="fr-FR"/>
              <a:t>Lien: </a:t>
            </a:r>
            <a:r>
              <a:rPr lang="fr-FR">
                <a:hlinkClick r:id="rId4"/>
              </a:rPr>
              <a:t>https://www.ecdc.europa.eu/en/surveillance-atlas-infectious-diseases</a:t>
            </a:r>
          </a:p>
        </p:txBody>
      </p:sp>
      <p:sp>
        <p:nvSpPr>
          <p:cNvPr id="5" name="TextBox 4"/>
          <p:cNvSpPr txBox="1"/>
          <p:nvPr/>
        </p:nvSpPr>
        <p:spPr>
          <a:xfrm>
            <a:off x="7470905" y="1178750"/>
            <a:ext cx="3105345" cy="424732"/>
          </a:xfrm>
          <a:prstGeom prst="rect">
            <a:avLst/>
          </a:prstGeom>
          <a:noFill/>
        </p:spPr>
        <p:txBody>
          <a:bodyPr wrap="square" rtlCol="0">
            <a:spAutoFit/>
          </a:bodyPr>
          <a:lstStyle/>
          <a:p>
            <a:r>
              <a:rPr lang="fr-FR" sz="2400" u="none">
                <a:solidFill>
                  <a:srgbClr val="FF0000"/>
                </a:solidFill>
              </a:rPr>
              <a:t>POP UP</a:t>
            </a:r>
          </a:p>
        </p:txBody>
      </p:sp>
    </p:spTree>
    <p:extLst>
      <p:ext uri="{BB962C8B-B14F-4D97-AF65-F5344CB8AC3E}">
        <p14:creationId xmlns:p14="http://schemas.microsoft.com/office/powerpoint/2010/main" val="205111247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360115" y="1673805"/>
            <a:ext cx="2844812" cy="4770530"/>
          </a:xfrm>
          <a:prstGeom prst="rect">
            <a:avLst/>
          </a:prstGeom>
        </p:spPr>
      </p:pic>
      <p:sp>
        <p:nvSpPr>
          <p:cNvPr id="3" name="TextBox 2"/>
          <p:cNvSpPr txBox="1"/>
          <p:nvPr/>
        </p:nvSpPr>
        <p:spPr>
          <a:xfrm>
            <a:off x="5985740" y="1673805"/>
            <a:ext cx="3735415" cy="369332"/>
          </a:xfrm>
          <a:prstGeom prst="rect">
            <a:avLst/>
          </a:prstGeom>
          <a:noFill/>
        </p:spPr>
        <p:txBody>
          <a:bodyPr wrap="square" rtlCol="0">
            <a:spAutoFit/>
          </a:bodyPr>
          <a:lstStyle/>
          <a:p>
            <a:r>
              <a:rPr lang="fr-FR" sz="2000" u="none">
                <a:solidFill>
                  <a:srgbClr val="FF0000"/>
                </a:solidFill>
              </a:rPr>
              <a:t>POP UP</a:t>
            </a:r>
          </a:p>
        </p:txBody>
      </p:sp>
      <p:sp>
        <p:nvSpPr>
          <p:cNvPr id="4" name="TextBox 3"/>
          <p:cNvSpPr txBox="1"/>
          <p:nvPr/>
        </p:nvSpPr>
        <p:spPr>
          <a:xfrm>
            <a:off x="3780495" y="5229200"/>
            <a:ext cx="1215135" cy="923330"/>
          </a:xfrm>
          <a:prstGeom prst="rect">
            <a:avLst/>
          </a:prstGeom>
          <a:noFill/>
        </p:spPr>
        <p:txBody>
          <a:bodyPr wrap="square" rtlCol="0">
            <a:spAutoFit/>
          </a:bodyPr>
          <a:lstStyle/>
          <a:p>
            <a:r>
              <a:rPr lang="fr-FR">
                <a:hlinkClick r:id="rId4"/>
              </a:rPr>
              <a:t>LIEN: https://wwwnc.cdc.gov/travel/page/yellowbook-home-2014</a:t>
            </a:r>
          </a:p>
        </p:txBody>
      </p:sp>
    </p:spTree>
    <p:extLst>
      <p:ext uri="{BB962C8B-B14F-4D97-AF65-F5344CB8AC3E}">
        <p14:creationId xmlns:p14="http://schemas.microsoft.com/office/powerpoint/2010/main" val="266799300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0" y="1178750"/>
            <a:ext cx="6642867" cy="5490611"/>
          </a:xfrm>
          <a:prstGeom prst="rect">
            <a:avLst/>
          </a:prstGeom>
        </p:spPr>
      </p:pic>
      <p:sp>
        <p:nvSpPr>
          <p:cNvPr id="3" name="Rectangle 2"/>
          <p:cNvSpPr/>
          <p:nvPr/>
        </p:nvSpPr>
        <p:spPr>
          <a:xfrm>
            <a:off x="7020855" y="4869160"/>
            <a:ext cx="3335141" cy="1588127"/>
          </a:xfrm>
          <a:prstGeom prst="rect">
            <a:avLst/>
          </a:prstGeom>
        </p:spPr>
        <p:txBody>
          <a:bodyPr wrap="square">
            <a:spAutoFit/>
          </a:bodyPr>
          <a:lstStyle/>
          <a:p>
            <a:r>
              <a:rPr lang="fr-FR" dirty="0">
                <a:solidFill>
                  <a:srgbClr val="222222"/>
                </a:solidFill>
                <a:latin typeface="Calibri" panose="020F0502020204030204" pitchFamily="34" charset="0"/>
              </a:rPr>
              <a:t>Source: GIDEON: Global </a:t>
            </a:r>
            <a:r>
              <a:rPr lang="fr-FR" dirty="0" err="1">
                <a:solidFill>
                  <a:srgbClr val="222222"/>
                </a:solidFill>
                <a:latin typeface="Calibri" panose="020F0502020204030204" pitchFamily="34" charset="0"/>
              </a:rPr>
              <a:t>Infectious</a:t>
            </a:r>
            <a:r>
              <a:rPr lang="fr-FR" dirty="0">
                <a:solidFill>
                  <a:srgbClr val="222222"/>
                </a:solidFill>
                <a:latin typeface="Calibri" panose="020F0502020204030204" pitchFamily="34" charset="0"/>
              </a:rPr>
              <a:t> </a:t>
            </a:r>
            <a:r>
              <a:rPr lang="fr-FR" dirty="0" err="1">
                <a:solidFill>
                  <a:srgbClr val="222222"/>
                </a:solidFill>
                <a:latin typeface="Calibri" panose="020F0502020204030204" pitchFamily="34" charset="0"/>
              </a:rPr>
              <a:t>Diseases</a:t>
            </a:r>
            <a:r>
              <a:rPr lang="fr-FR" dirty="0">
                <a:solidFill>
                  <a:srgbClr val="222222"/>
                </a:solidFill>
                <a:latin typeface="Calibri" panose="020F0502020204030204" pitchFamily="34" charset="0"/>
              </a:rPr>
              <a:t> &amp; </a:t>
            </a:r>
            <a:r>
              <a:rPr lang="fr-FR" dirty="0" err="1">
                <a:solidFill>
                  <a:srgbClr val="222222"/>
                </a:solidFill>
                <a:latin typeface="Calibri" panose="020F0502020204030204" pitchFamily="34" charset="0"/>
              </a:rPr>
              <a:t>Epidemiology</a:t>
            </a:r>
            <a:r>
              <a:rPr lang="fr-FR" dirty="0">
                <a:solidFill>
                  <a:srgbClr val="222222"/>
                </a:solidFill>
                <a:latin typeface="Calibri" panose="020F0502020204030204" pitchFamily="34" charset="0"/>
              </a:rPr>
              <a:t> Network (Réseau mondial des maladies infectieuses et de l’épidémiologie) [Internet]. Los Angeles: GIDEON </a:t>
            </a:r>
            <a:r>
              <a:rPr lang="fr-FR" dirty="0" err="1">
                <a:solidFill>
                  <a:srgbClr val="222222"/>
                </a:solidFill>
                <a:latin typeface="Calibri" panose="020F0502020204030204" pitchFamily="34" charset="0"/>
              </a:rPr>
              <a:t>Informatics</a:t>
            </a:r>
            <a:r>
              <a:rPr lang="fr-FR" dirty="0">
                <a:solidFill>
                  <a:srgbClr val="222222"/>
                </a:solidFill>
                <a:latin typeface="Calibri" panose="020F0502020204030204" pitchFamily="34" charset="0"/>
              </a:rPr>
              <a:t>, 1992- [consulté le 9 mars 2020]. Disponible à l’adresse: </a:t>
            </a:r>
            <a:r>
              <a:rPr lang="fr-FR" dirty="0">
                <a:solidFill>
                  <a:srgbClr val="91B0BF"/>
                </a:solidFill>
                <a:latin typeface="Calibri" panose="020F0502020204030204" pitchFamily="34" charset="0"/>
                <a:hlinkClick r:id="rId4">
                  <a:extLst>
                    <a:ext uri="{A12FA001-AC4F-418D-AE19-62706E023703}">
                      <ahyp:hlinkClr xmlns:ahyp="http://schemas.microsoft.com/office/drawing/2018/hyperlinkcolor" val="tx"/>
                    </a:ext>
                  </a:extLst>
                </a:hlinkClick>
              </a:rPr>
              <a:t>https://web.gideononline.com/</a:t>
            </a:r>
            <a:r>
              <a:rPr lang="fr-FR" dirty="0">
                <a:solidFill>
                  <a:srgbClr val="91B0BF"/>
                </a:solidFill>
                <a:latin typeface="Calibri" panose="020F0502020204030204" pitchFamily="34" charset="0"/>
              </a:rPr>
              <a:t>. </a:t>
            </a:r>
            <a:br>
              <a:rPr lang="fr-FR" dirty="0">
                <a:solidFill>
                  <a:srgbClr val="91B0BF"/>
                </a:solidFill>
                <a:latin typeface="Calibri" panose="020F0502020204030204" pitchFamily="34" charset="0"/>
              </a:rPr>
            </a:br>
            <a:r>
              <a:rPr lang="fr-FR" dirty="0">
                <a:solidFill>
                  <a:srgbClr val="222222"/>
                </a:solidFill>
                <a:latin typeface="Calibri" panose="020F0502020204030204" pitchFamily="34" charset="0"/>
              </a:rPr>
              <a:t>Mise à jour quasi-quotidienne. Une souscription est requise, mais il existe des versions d’essai gratuites.</a:t>
            </a:r>
          </a:p>
        </p:txBody>
      </p:sp>
    </p:spTree>
    <p:extLst>
      <p:ext uri="{BB962C8B-B14F-4D97-AF65-F5344CB8AC3E}">
        <p14:creationId xmlns:p14="http://schemas.microsoft.com/office/powerpoint/2010/main" val="417161601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386" name="Gruppo 8"/>
          <p:cNvGrpSpPr>
            <a:grpSpLocks/>
          </p:cNvGrpSpPr>
          <p:nvPr/>
        </p:nvGrpSpPr>
        <p:grpSpPr bwMode="auto">
          <a:xfrm>
            <a:off x="5557838" y="2228850"/>
            <a:ext cx="4621212" cy="1875225"/>
            <a:chOff x="393700" y="1962150"/>
            <a:chExt cx="3911600" cy="1875225"/>
          </a:xfrm>
        </p:grpSpPr>
        <p:sp>
          <p:nvSpPr>
            <p:cNvPr id="16393" name="Rettangolo 9"/>
            <p:cNvSpPr>
              <a:spLocks noChangeArrowheads="1"/>
            </p:cNvSpPr>
            <p:nvPr/>
          </p:nvSpPr>
          <p:spPr bwMode="auto">
            <a:xfrm>
              <a:off x="393700" y="1962150"/>
              <a:ext cx="3911600" cy="400050"/>
            </a:xfrm>
            <a:prstGeom prst="rect">
              <a:avLst/>
            </a:prstGeom>
            <a:solidFill>
              <a:srgbClr val="69AE23"/>
            </a:solidFill>
            <a:ln w="28575" algn="ctr">
              <a:noFill/>
              <a:round/>
              <a:headEnd/>
              <a:tailEnd/>
            </a:ln>
          </p:spPr>
          <p:txBody>
            <a:bodyPr wrap="none" anchor="ctr"/>
            <a:lstStyle/>
            <a:p>
              <a:endParaRPr lang="it-IT"/>
            </a:p>
          </p:txBody>
        </p:sp>
        <p:sp>
          <p:nvSpPr>
            <p:cNvPr id="11" name="Rettangolo 10"/>
            <p:cNvSpPr/>
            <p:nvPr/>
          </p:nvSpPr>
          <p:spPr bwMode="auto">
            <a:xfrm>
              <a:off x="393700" y="1962150"/>
              <a:ext cx="3911600" cy="1875225"/>
            </a:xfrm>
            <a:prstGeom prst="rect">
              <a:avLst/>
            </a:prstGeom>
            <a:noFill/>
            <a:ln w="12700" cap="flat" cmpd="sng" algn="ctr">
              <a:solidFill>
                <a:schemeClr val="tx1">
                  <a:alpha val="51000"/>
                </a:schemeClr>
              </a:solidFill>
              <a:prstDash val="solid"/>
              <a:round/>
              <a:headEnd type="none" w="med" len="med"/>
              <a:tailEnd type="none" w="med" len="med"/>
            </a:ln>
            <a:effectLst>
              <a:outerShdw blurRad="76200" algn="ctr" rotWithShape="0">
                <a:prstClr val="black"/>
              </a:outerShdw>
            </a:effectLst>
          </p:spPr>
          <p:txBody>
            <a:bodyPr wrap="none" anchor="ctr"/>
            <a:lstStyle/>
            <a:p>
              <a:pPr>
                <a:defRPr/>
              </a:pPr>
              <a:endParaRPr lang="it-IT"/>
            </a:p>
          </p:txBody>
        </p:sp>
      </p:grpSp>
      <p:sp>
        <p:nvSpPr>
          <p:cNvPr id="16387" name="Text Box 22"/>
          <p:cNvSpPr txBox="1">
            <a:spLocks noChangeArrowheads="1"/>
          </p:cNvSpPr>
          <p:nvPr/>
        </p:nvSpPr>
        <p:spPr bwMode="auto">
          <a:xfrm>
            <a:off x="5632450" y="2293938"/>
            <a:ext cx="4494213" cy="1815882"/>
          </a:xfrm>
          <a:prstGeom prst="rect">
            <a:avLst/>
          </a:prstGeom>
          <a:noFill/>
          <a:ln w="9525">
            <a:noFill/>
            <a:miter lim="800000"/>
            <a:headEnd/>
            <a:tailEnd/>
          </a:ln>
        </p:spPr>
        <p:txBody>
          <a:bodyPr>
            <a:spAutoFit/>
          </a:bodyPr>
          <a:lstStyle/>
          <a:p>
            <a:pPr marL="190500" indent="-187325" algn="l">
              <a:lnSpc>
                <a:spcPct val="100000"/>
              </a:lnSpc>
              <a:spcBef>
                <a:spcPct val="0"/>
              </a:spcBef>
            </a:pPr>
            <a:r>
              <a:rPr lang="fr-FR" sz="1600" b="1" u="none" noProof="1">
                <a:solidFill>
                  <a:schemeClr val="bg1"/>
                </a:solidFill>
                <a:latin typeface="Arial" charset="0"/>
              </a:rPr>
              <a:t>Objectif</a:t>
            </a:r>
          </a:p>
          <a:p>
            <a:pPr marL="190500" indent="-187325" algn="l">
              <a:lnSpc>
                <a:spcPct val="100000"/>
              </a:lnSpc>
              <a:spcBef>
                <a:spcPct val="0"/>
              </a:spcBef>
            </a:pPr>
            <a:endParaRPr lang="it-IT" sz="1600" b="1" u="none" noProof="1">
              <a:latin typeface="Arial" charset="0"/>
            </a:endParaRPr>
          </a:p>
          <a:p>
            <a:pPr marL="190500" indent="-187325" algn="l">
              <a:lnSpc>
                <a:spcPct val="100000"/>
              </a:lnSpc>
              <a:spcBef>
                <a:spcPct val="0"/>
              </a:spcBef>
            </a:pPr>
            <a:r>
              <a:rPr lang="fr-FR" sz="1600" u="none" noProof="1">
                <a:latin typeface="Arial" charset="0"/>
                <a:cs typeface="Times New Roman" pitchFamily="18" charset="0"/>
              </a:rPr>
              <a:t>En terminant cette unité, vous comprendrez:</a:t>
            </a:r>
          </a:p>
          <a:p>
            <a:pPr marL="190500" indent="-187325" algn="l">
              <a:lnSpc>
                <a:spcPct val="100000"/>
              </a:lnSpc>
              <a:spcBef>
                <a:spcPct val="0"/>
              </a:spcBef>
              <a:buFontTx/>
              <a:buChar char="•"/>
            </a:pPr>
            <a:endParaRPr lang="it-IT" sz="1600" u="none" noProof="1">
              <a:latin typeface="Arial" charset="0"/>
              <a:cs typeface="Times New Roman" pitchFamily="18" charset="0"/>
            </a:endParaRPr>
          </a:p>
          <a:p>
            <a:pPr marL="190500" indent="-187325" algn="l">
              <a:lnSpc>
                <a:spcPct val="100000"/>
              </a:lnSpc>
              <a:spcBef>
                <a:spcPct val="0"/>
              </a:spcBef>
              <a:buFont typeface="Arial" pitchFamily="34" charset="0"/>
              <a:buChar char="•"/>
            </a:pPr>
            <a:r>
              <a:rPr lang="fr-FR" sz="1600" u="none" noProof="1">
                <a:latin typeface="Arial" charset="0"/>
                <a:cs typeface="Times New Roman" pitchFamily="18" charset="0"/>
              </a:rPr>
              <a:t>Ce qu’est le triage et </a:t>
            </a:r>
          </a:p>
          <a:p>
            <a:pPr marL="190500" indent="-187325" algn="l">
              <a:lnSpc>
                <a:spcPct val="100000"/>
              </a:lnSpc>
              <a:spcBef>
                <a:spcPct val="0"/>
              </a:spcBef>
              <a:buFont typeface="Arial" pitchFamily="34" charset="0"/>
              <a:buChar char="•"/>
            </a:pPr>
            <a:r>
              <a:rPr lang="fr-FR" sz="1600" u="none" noProof="1">
                <a:latin typeface="Arial" charset="0"/>
                <a:cs typeface="Times New Roman" pitchFamily="18" charset="0"/>
              </a:rPr>
              <a:t>quels sont les principaux critères de triage</a:t>
            </a:r>
          </a:p>
          <a:p>
            <a:pPr marL="190500" indent="-187325" algn="l">
              <a:lnSpc>
                <a:spcPct val="100000"/>
              </a:lnSpc>
              <a:spcBef>
                <a:spcPct val="0"/>
              </a:spcBef>
            </a:pPr>
            <a:endParaRPr lang="en-US" sz="1600" u="none" noProof="1">
              <a:latin typeface="Arial" charset="0"/>
            </a:endParaRPr>
          </a:p>
        </p:txBody>
      </p:sp>
      <p:grpSp>
        <p:nvGrpSpPr>
          <p:cNvPr id="16388" name="Gruppo 7"/>
          <p:cNvGrpSpPr>
            <a:grpSpLocks/>
          </p:cNvGrpSpPr>
          <p:nvPr/>
        </p:nvGrpSpPr>
        <p:grpSpPr bwMode="auto">
          <a:xfrm>
            <a:off x="465138" y="2228849"/>
            <a:ext cx="4621212" cy="3675426"/>
            <a:chOff x="393700" y="1962149"/>
            <a:chExt cx="3911600" cy="3675426"/>
          </a:xfrm>
        </p:grpSpPr>
        <p:sp>
          <p:nvSpPr>
            <p:cNvPr id="16391" name="Rettangolo 6"/>
            <p:cNvSpPr>
              <a:spLocks noChangeArrowheads="1"/>
            </p:cNvSpPr>
            <p:nvPr/>
          </p:nvSpPr>
          <p:spPr bwMode="auto">
            <a:xfrm>
              <a:off x="393700" y="1962150"/>
              <a:ext cx="3911600" cy="400050"/>
            </a:xfrm>
            <a:prstGeom prst="rect">
              <a:avLst/>
            </a:prstGeom>
            <a:solidFill>
              <a:srgbClr val="69AE23"/>
            </a:solidFill>
            <a:ln w="28575" algn="ctr">
              <a:noFill/>
              <a:round/>
              <a:headEnd/>
              <a:tailEnd/>
            </a:ln>
          </p:spPr>
          <p:txBody>
            <a:bodyPr wrap="none" anchor="ctr"/>
            <a:lstStyle/>
            <a:p>
              <a:endParaRPr lang="it-IT"/>
            </a:p>
          </p:txBody>
        </p:sp>
        <p:sp>
          <p:nvSpPr>
            <p:cNvPr id="6" name="Rettangolo 5"/>
            <p:cNvSpPr/>
            <p:nvPr/>
          </p:nvSpPr>
          <p:spPr bwMode="auto">
            <a:xfrm>
              <a:off x="393700" y="1962149"/>
              <a:ext cx="3911600" cy="3675426"/>
            </a:xfrm>
            <a:prstGeom prst="rect">
              <a:avLst/>
            </a:prstGeom>
            <a:noFill/>
            <a:ln w="12700" cap="flat" cmpd="sng" algn="ctr">
              <a:solidFill>
                <a:schemeClr val="tx1">
                  <a:alpha val="51000"/>
                </a:schemeClr>
              </a:solidFill>
              <a:prstDash val="solid"/>
              <a:round/>
              <a:headEnd type="none" w="med" len="med"/>
              <a:tailEnd type="none" w="med" len="med"/>
            </a:ln>
            <a:effectLst>
              <a:outerShdw blurRad="76200" algn="ctr" rotWithShape="0">
                <a:prstClr val="black"/>
              </a:outerShdw>
            </a:effectLst>
          </p:spPr>
          <p:txBody>
            <a:bodyPr wrap="none" anchor="ctr"/>
            <a:lstStyle/>
            <a:p>
              <a:pPr>
                <a:defRPr/>
              </a:pPr>
              <a:endParaRPr lang="it-IT"/>
            </a:p>
          </p:txBody>
        </p:sp>
      </p:grpSp>
      <p:sp>
        <p:nvSpPr>
          <p:cNvPr id="16389" name="Text Box 4"/>
          <p:cNvSpPr txBox="1">
            <a:spLocks noChangeArrowheads="1"/>
          </p:cNvSpPr>
          <p:nvPr/>
        </p:nvSpPr>
        <p:spPr bwMode="auto">
          <a:xfrm>
            <a:off x="1252538" y="865188"/>
            <a:ext cx="7315200" cy="341312"/>
          </a:xfrm>
          <a:prstGeom prst="rect">
            <a:avLst/>
          </a:prstGeom>
          <a:noFill/>
          <a:ln w="9525" algn="ctr">
            <a:noFill/>
            <a:miter lim="800000"/>
            <a:headEnd/>
            <a:tailEnd/>
          </a:ln>
        </p:spPr>
        <p:txBody>
          <a:bodyPr>
            <a:spAutoFit/>
          </a:bodyPr>
          <a:lstStyle/>
          <a:p>
            <a:pPr algn="l">
              <a:spcBef>
                <a:spcPct val="50000"/>
              </a:spcBef>
            </a:pPr>
            <a:r>
              <a:rPr lang="fr-FR" sz="1800" b="1" u="none">
                <a:solidFill>
                  <a:srgbClr val="69AE23"/>
                </a:solidFill>
                <a:latin typeface="Arial" charset="0"/>
              </a:rPr>
              <a:t>Sommaire et objectifs</a:t>
            </a:r>
          </a:p>
        </p:txBody>
      </p:sp>
      <p:sp>
        <p:nvSpPr>
          <p:cNvPr id="16390" name="Text Box 23"/>
          <p:cNvSpPr txBox="1">
            <a:spLocks noChangeArrowheads="1"/>
          </p:cNvSpPr>
          <p:nvPr/>
        </p:nvSpPr>
        <p:spPr bwMode="auto">
          <a:xfrm>
            <a:off x="470135" y="2211249"/>
            <a:ext cx="4500563" cy="3046988"/>
          </a:xfrm>
          <a:prstGeom prst="rect">
            <a:avLst/>
          </a:prstGeom>
          <a:noFill/>
          <a:ln w="9525">
            <a:noFill/>
            <a:miter lim="800000"/>
            <a:headEnd/>
            <a:tailEnd/>
          </a:ln>
        </p:spPr>
        <p:txBody>
          <a:bodyPr>
            <a:spAutoFit/>
          </a:bodyPr>
          <a:lstStyle/>
          <a:p>
            <a:pPr algn="l">
              <a:lnSpc>
                <a:spcPct val="100000"/>
              </a:lnSpc>
              <a:spcBef>
                <a:spcPct val="0"/>
              </a:spcBef>
            </a:pPr>
            <a:r>
              <a:rPr lang="fr-FR" sz="1600" b="1" u="none">
                <a:solidFill>
                  <a:schemeClr val="bg1"/>
                </a:solidFill>
                <a:latin typeface="Arial" charset="0"/>
              </a:rPr>
              <a:t>Sommaire</a:t>
            </a:r>
          </a:p>
          <a:p>
            <a:pPr algn="l">
              <a:lnSpc>
                <a:spcPct val="100000"/>
              </a:lnSpc>
              <a:spcBef>
                <a:spcPct val="0"/>
              </a:spcBef>
            </a:pPr>
            <a:endParaRPr lang="it-IT" sz="1600" b="1" u="none" dirty="0">
              <a:latin typeface="Arial" charset="0"/>
            </a:endParaRPr>
          </a:p>
          <a:p>
            <a:pPr algn="l">
              <a:lnSpc>
                <a:spcPct val="100000"/>
              </a:lnSpc>
              <a:spcBef>
                <a:spcPct val="0"/>
              </a:spcBef>
            </a:pPr>
            <a:r>
              <a:rPr lang="fr-FR" sz="1600" u="none">
                <a:latin typeface="Arial" charset="0"/>
                <a:cs typeface="Times New Roman" pitchFamily="18" charset="0"/>
              </a:rPr>
              <a:t>Sujets abordés dans cette unité:</a:t>
            </a:r>
          </a:p>
          <a:p>
            <a:pPr algn="l">
              <a:lnSpc>
                <a:spcPct val="100000"/>
              </a:lnSpc>
              <a:spcBef>
                <a:spcPct val="0"/>
              </a:spcBef>
            </a:pPr>
            <a:endParaRPr lang="it-IT" sz="1600" u="none" dirty="0">
              <a:latin typeface="Arial" charset="0"/>
              <a:cs typeface="Times New Roman" pitchFamily="18" charset="0"/>
            </a:endParaRPr>
          </a:p>
          <a:p>
            <a:pPr algn="l" eaLnBrk="0" hangingPunct="0">
              <a:lnSpc>
                <a:spcPct val="100000"/>
              </a:lnSpc>
              <a:spcBef>
                <a:spcPct val="0"/>
              </a:spcBef>
              <a:defRPr/>
            </a:pPr>
            <a:r>
              <a:rPr lang="fr-FR" sz="1600"/>
              <a:t>Sujets abordés dans cette unité: </a:t>
            </a:r>
          </a:p>
          <a:p>
            <a:pPr algn="l" eaLnBrk="0" hangingPunct="0">
              <a:lnSpc>
                <a:spcPct val="100000"/>
              </a:lnSpc>
              <a:spcBef>
                <a:spcPct val="0"/>
              </a:spcBef>
              <a:defRPr/>
            </a:pPr>
            <a:r>
              <a:rPr lang="fr-FR" sz="1600" u="none">
                <a:latin typeface="Arial" charset="0"/>
                <a:cs typeface="Times New Roman" pitchFamily="18" charset="0"/>
              </a:rPr>
              <a:t>Définition du triage </a:t>
            </a:r>
          </a:p>
          <a:p>
            <a:pPr algn="l" eaLnBrk="0" hangingPunct="0">
              <a:lnSpc>
                <a:spcPct val="100000"/>
              </a:lnSpc>
              <a:spcBef>
                <a:spcPct val="0"/>
              </a:spcBef>
              <a:defRPr/>
            </a:pPr>
            <a:r>
              <a:rPr lang="fr-FR" sz="1600" u="none">
                <a:latin typeface="Arial" charset="0"/>
                <a:cs typeface="Times New Roman" pitchFamily="18" charset="0"/>
              </a:rPr>
              <a:t>Caractéristiques essentielles</a:t>
            </a:r>
          </a:p>
          <a:p>
            <a:pPr algn="l" eaLnBrk="0" hangingPunct="0">
              <a:lnSpc>
                <a:spcPct val="100000"/>
              </a:lnSpc>
              <a:spcBef>
                <a:spcPct val="0"/>
              </a:spcBef>
              <a:defRPr/>
            </a:pPr>
            <a:r>
              <a:rPr lang="fr-FR" sz="1600" u="none">
                <a:latin typeface="Arial" charset="0"/>
                <a:cs typeface="Times New Roman" pitchFamily="18" charset="0"/>
              </a:rPr>
              <a:t>Critères officiels/obligations légales</a:t>
            </a:r>
          </a:p>
          <a:p>
            <a:pPr algn="l" eaLnBrk="0" hangingPunct="0">
              <a:lnSpc>
                <a:spcPct val="100000"/>
              </a:lnSpc>
              <a:spcBef>
                <a:spcPct val="0"/>
              </a:spcBef>
              <a:defRPr/>
            </a:pPr>
            <a:r>
              <a:rPr lang="fr-FR" sz="1600" u="none">
                <a:latin typeface="Arial" charset="0"/>
                <a:cs typeface="Times New Roman" pitchFamily="18" charset="0"/>
              </a:rPr>
              <a:t>Critères du RSI </a:t>
            </a:r>
          </a:p>
          <a:p>
            <a:pPr lvl="0" algn="l" eaLnBrk="0" hangingPunct="0">
              <a:lnSpc>
                <a:spcPct val="100000"/>
              </a:lnSpc>
              <a:spcBef>
                <a:spcPct val="0"/>
              </a:spcBef>
              <a:defRPr/>
            </a:pPr>
            <a:r>
              <a:rPr lang="fr-FR" sz="1600" u="none">
                <a:latin typeface="Arial" charset="0"/>
                <a:cs typeface="Times New Roman" pitchFamily="18" charset="0"/>
              </a:rPr>
              <a:t>Critères de l’EWRS (décision 1082)</a:t>
            </a:r>
          </a:p>
          <a:p>
            <a:pPr lvl="0" algn="l" eaLnBrk="0" hangingPunct="0">
              <a:lnSpc>
                <a:spcPct val="100000"/>
              </a:lnSpc>
              <a:spcBef>
                <a:spcPct val="0"/>
              </a:spcBef>
              <a:defRPr/>
            </a:pPr>
            <a:r>
              <a:rPr lang="fr-FR" sz="1600" u="none">
                <a:latin typeface="Arial" charset="0"/>
                <a:cs typeface="Times New Roman" pitchFamily="18" charset="0"/>
              </a:rPr>
              <a:t>Critères de triage supplémentaires à l’ECDC</a:t>
            </a:r>
          </a:p>
          <a:p>
            <a:pPr lvl="0" algn="l" eaLnBrk="0" hangingPunct="0">
              <a:lnSpc>
                <a:spcPct val="100000"/>
              </a:lnSpc>
              <a:spcBef>
                <a:spcPct val="0"/>
              </a:spcBef>
              <a:defRPr/>
            </a:pPr>
            <a:r>
              <a:rPr lang="fr-FR" sz="1600" u="none">
                <a:solidFill>
                  <a:schemeClr val="bg2"/>
                </a:solidFill>
                <a:latin typeface="Arial" charset="0"/>
                <a:cs typeface="Times New Roman" pitchFamily="18" charset="0"/>
              </a:rPr>
              <a:t>Déterminer la situation de référence</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1665260" y="2129676"/>
            <a:ext cx="7695855" cy="2779222"/>
          </a:xfrm>
          <a:prstGeom prst="rect">
            <a:avLst/>
          </a:prstGeom>
          <a:noFill/>
        </p:spPr>
        <p:txBody>
          <a:bodyPr wrap="square" rtlCol="0">
            <a:spAutoFit/>
          </a:bodyPr>
          <a:lstStyle/>
          <a:p>
            <a:pPr algn="l"/>
            <a:r>
              <a:rPr lang="fr-FR" sz="1800" i="1" u="none">
                <a:solidFill>
                  <a:srgbClr val="002060"/>
                </a:solidFill>
                <a:latin typeface="Calibri" panose="020F0502020204030204" pitchFamily="34" charset="0"/>
              </a:rPr>
              <a:t>Recherche d’informations générales sur la maladie étudiée dans le pays/région concerné</a:t>
            </a:r>
          </a:p>
          <a:p>
            <a:pPr algn="l"/>
            <a:endParaRPr lang="en-GB" sz="1800" i="1" u="none" dirty="0">
              <a:solidFill>
                <a:srgbClr val="002060"/>
              </a:solidFill>
              <a:latin typeface="Calibri" panose="020F0502020204030204" pitchFamily="34" charset="0"/>
            </a:endParaRPr>
          </a:p>
          <a:p>
            <a:pPr algn="l"/>
            <a:endParaRPr lang="en-GB" sz="1800" i="1" u="none" dirty="0">
              <a:solidFill>
                <a:srgbClr val="002060"/>
              </a:solidFill>
              <a:latin typeface="Calibri" panose="020F0502020204030204" pitchFamily="34" charset="0"/>
            </a:endParaRPr>
          </a:p>
          <a:p>
            <a:pPr algn="l"/>
            <a:endParaRPr lang="en-GB" sz="1800" i="1" u="none" dirty="0">
              <a:solidFill>
                <a:srgbClr val="002060"/>
              </a:solidFill>
              <a:latin typeface="Calibri" panose="020F0502020204030204" pitchFamily="34" charset="0"/>
            </a:endParaRPr>
          </a:p>
          <a:p>
            <a:pPr algn="l"/>
            <a:r>
              <a:rPr lang="fr-FR" sz="1800" i="1" u="none">
                <a:solidFill>
                  <a:srgbClr val="002060"/>
                </a:solidFill>
                <a:latin typeface="Calibri" panose="020F0502020204030204" pitchFamily="34" charset="0"/>
              </a:rPr>
              <a:t>Application des critères de triage</a:t>
            </a:r>
          </a:p>
          <a:p>
            <a:pPr algn="l"/>
            <a:endParaRPr lang="en-GB" sz="1800" i="1" u="none" dirty="0">
              <a:solidFill>
                <a:srgbClr val="002060"/>
              </a:solidFill>
              <a:latin typeface="Calibri" panose="020F0502020204030204" pitchFamily="34" charset="0"/>
            </a:endParaRPr>
          </a:p>
          <a:p>
            <a:pPr algn="l"/>
            <a:endParaRPr lang="en-GB" sz="1800" i="1" u="none" dirty="0">
              <a:solidFill>
                <a:srgbClr val="002060"/>
              </a:solidFill>
              <a:latin typeface="Calibri" panose="020F0502020204030204" pitchFamily="34" charset="0"/>
            </a:endParaRPr>
          </a:p>
          <a:p>
            <a:pPr algn="l"/>
            <a:endParaRPr lang="en-GB" sz="1800" i="1" u="none" dirty="0">
              <a:solidFill>
                <a:srgbClr val="002060"/>
              </a:solidFill>
              <a:latin typeface="Calibri" panose="020F0502020204030204" pitchFamily="34" charset="0"/>
            </a:endParaRPr>
          </a:p>
          <a:p>
            <a:pPr algn="l"/>
            <a:r>
              <a:rPr lang="fr-FR" sz="1800" i="1" u="none">
                <a:solidFill>
                  <a:srgbClr val="002060"/>
                </a:solidFill>
                <a:latin typeface="Calibri" panose="020F0502020204030204" pitchFamily="34" charset="0"/>
              </a:rPr>
              <a:t>Consultation d’experts de la maladie</a:t>
            </a: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92523" y="2202581"/>
            <a:ext cx="538343" cy="538343"/>
          </a:xfrm>
          <a:prstGeom prst="rect">
            <a:avLst/>
          </a:prstGeom>
        </p:spPr>
      </p:pic>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81079" y="3496532"/>
            <a:ext cx="538343" cy="538343"/>
          </a:xfrm>
          <a:prstGeom prst="rect">
            <a:avLst/>
          </a:prstGeom>
        </p:spPr>
      </p:pic>
      <p:pic>
        <p:nvPicPr>
          <p:cNvPr id="13" name="Picture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92523" y="4564455"/>
            <a:ext cx="538343" cy="538343"/>
          </a:xfrm>
          <a:prstGeom prst="rect">
            <a:avLst/>
          </a:prstGeom>
        </p:spPr>
      </p:pic>
      <p:sp>
        <p:nvSpPr>
          <p:cNvPr id="2" name="TextBox 1"/>
          <p:cNvSpPr txBox="1"/>
          <p:nvPr/>
        </p:nvSpPr>
        <p:spPr>
          <a:xfrm>
            <a:off x="5085640" y="3219205"/>
            <a:ext cx="5220580" cy="2049792"/>
          </a:xfrm>
          <a:prstGeom prst="rect">
            <a:avLst/>
          </a:prstGeom>
          <a:noFill/>
        </p:spPr>
        <p:txBody>
          <a:bodyPr wrap="square" rtlCol="0">
            <a:spAutoFit/>
          </a:bodyPr>
          <a:lstStyle/>
          <a:p>
            <a:r>
              <a:rPr lang="fr-FR" u="none" dirty="0"/>
              <a:t>Qu’est-ce qu’une épidémie d’une maladie infectieuse?</a:t>
            </a:r>
          </a:p>
          <a:p>
            <a:pPr marL="228600" indent="-228600">
              <a:buFont typeface="+mj-lt"/>
              <a:buAutoNum type="arabicParenR"/>
            </a:pPr>
            <a:r>
              <a:rPr lang="fr-FR" u="none" dirty="0"/>
              <a:t>Nombreux décès suite à une maladie infectieuse </a:t>
            </a:r>
          </a:p>
          <a:p>
            <a:pPr marL="228600" indent="-228600">
              <a:buFont typeface="+mj-lt"/>
              <a:buAutoNum type="arabicParenR"/>
            </a:pPr>
            <a:r>
              <a:rPr lang="fr-FR" b="1" dirty="0"/>
              <a:t>Augmentation soudaine des cas d’une maladie à un moment particulier et dans un lieu donné</a:t>
            </a:r>
          </a:p>
          <a:p>
            <a:pPr marL="228600" indent="-228600">
              <a:buAutoNum type="arabicParenR" startAt="3"/>
            </a:pPr>
            <a:r>
              <a:rPr lang="fr-FR" u="none" dirty="0"/>
              <a:t>Nombre de cas d’une certaine maladie</a:t>
            </a:r>
          </a:p>
          <a:p>
            <a:pPr marL="228600" indent="-228600">
              <a:buAutoNum type="arabicParenR" startAt="3"/>
            </a:pPr>
            <a:r>
              <a:rPr lang="fr-FR" u="none" dirty="0"/>
              <a:t>Toutes les affirmations ci-dessus </a:t>
            </a:r>
          </a:p>
          <a:p>
            <a:endParaRPr lang="en-GB" u="none" dirty="0"/>
          </a:p>
          <a:p>
            <a:endParaRPr lang="en-GB" u="none" dirty="0"/>
          </a:p>
          <a:p>
            <a:endParaRPr lang="en-GB" dirty="0"/>
          </a:p>
          <a:p>
            <a:endParaRPr lang="en-GB" dirty="0"/>
          </a:p>
        </p:txBody>
      </p:sp>
    </p:spTree>
    <p:extLst>
      <p:ext uri="{BB962C8B-B14F-4D97-AF65-F5344CB8AC3E}">
        <p14:creationId xmlns:p14="http://schemas.microsoft.com/office/powerpoint/2010/main" val="6907270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4"/>
          <p:cNvSpPr txBox="1">
            <a:spLocks noChangeArrowheads="1"/>
          </p:cNvSpPr>
          <p:nvPr/>
        </p:nvSpPr>
        <p:spPr bwMode="auto">
          <a:xfrm>
            <a:off x="1252538" y="865188"/>
            <a:ext cx="7315200" cy="341312"/>
          </a:xfrm>
          <a:prstGeom prst="rect">
            <a:avLst/>
          </a:prstGeom>
          <a:noFill/>
          <a:ln w="9525" algn="ctr">
            <a:noFill/>
            <a:miter lim="800000"/>
            <a:headEnd/>
            <a:tailEnd/>
          </a:ln>
        </p:spPr>
        <p:txBody>
          <a:bodyPr>
            <a:spAutoFit/>
          </a:bodyPr>
          <a:lstStyle/>
          <a:p>
            <a:pPr algn="l">
              <a:spcBef>
                <a:spcPct val="50000"/>
              </a:spcBef>
            </a:pPr>
            <a:r>
              <a:rPr lang="fr-FR" sz="1800" b="1" u="none">
                <a:solidFill>
                  <a:srgbClr val="69AE23"/>
                </a:solidFill>
                <a:latin typeface="Arial" charset="0"/>
              </a:rPr>
              <a:t>Résumé</a:t>
            </a:r>
          </a:p>
        </p:txBody>
      </p:sp>
      <p:cxnSp>
        <p:nvCxnSpPr>
          <p:cNvPr id="5" name="Connettore 1 4"/>
          <p:cNvCxnSpPr/>
          <p:nvPr/>
        </p:nvCxnSpPr>
        <p:spPr bwMode="auto">
          <a:xfrm rot="10800000" flipV="1">
            <a:off x="1125200" y="3609019"/>
            <a:ext cx="7978800" cy="1"/>
          </a:xfrm>
          <a:prstGeom prst="line">
            <a:avLst/>
          </a:prstGeom>
          <a:solidFill>
            <a:srgbClr val="FF99FF">
              <a:alpha val="25000"/>
            </a:srgbClr>
          </a:solidFill>
          <a:ln w="12700" cap="flat" cmpd="sng" algn="ctr">
            <a:solidFill>
              <a:schemeClr val="bg1">
                <a:lumMod val="75000"/>
              </a:schemeClr>
            </a:solidFill>
            <a:prstDash val="solid"/>
            <a:round/>
            <a:headEnd type="none" w="med" len="med"/>
            <a:tailEnd type="none" w="med" len="med"/>
          </a:ln>
          <a:effectLst/>
        </p:spPr>
      </p:cxnSp>
      <p:sp>
        <p:nvSpPr>
          <p:cNvPr id="17" name="Rectangle 4"/>
          <p:cNvSpPr>
            <a:spLocks noChangeArrowheads="1"/>
          </p:cNvSpPr>
          <p:nvPr/>
        </p:nvSpPr>
        <p:spPr bwMode="auto">
          <a:xfrm>
            <a:off x="2593715" y="1927588"/>
            <a:ext cx="1971340" cy="595511"/>
          </a:xfrm>
          <a:prstGeom prst="rect">
            <a:avLst/>
          </a:prstGeom>
          <a:solidFill>
            <a:srgbClr val="69AE23"/>
          </a:solidFill>
          <a:ln w="9525">
            <a:noFill/>
            <a:miter lim="800000"/>
            <a:headEnd/>
            <a:tailEnd/>
          </a:ln>
          <a:effectLst>
            <a:outerShdw blurRad="63500" algn="ctr" rotWithShape="0">
              <a:prstClr val="black">
                <a:alpha val="40000"/>
              </a:prstClr>
            </a:outerShdw>
          </a:effectLst>
        </p:spPr>
        <p:txBody>
          <a:bodyPr wrap="square" tIns="144000" bIns="144000">
            <a:spAutoFit/>
          </a:bodyPr>
          <a:lstStyle/>
          <a:p>
            <a:pPr>
              <a:defRPr/>
            </a:pPr>
            <a:r>
              <a:rPr lang="fr-FR" sz="2200" b="1" u="none">
                <a:solidFill>
                  <a:schemeClr val="bg1"/>
                </a:solidFill>
                <a:latin typeface="Tahoma" pitchFamily="34" charset="0"/>
                <a:cs typeface="Tahoma" pitchFamily="34" charset="0"/>
              </a:rPr>
              <a:t>Triage</a:t>
            </a:r>
          </a:p>
        </p:txBody>
      </p:sp>
      <p:sp>
        <p:nvSpPr>
          <p:cNvPr id="18" name="CasellaDiTesto 18"/>
          <p:cNvSpPr txBox="1">
            <a:spLocks noChangeArrowheads="1"/>
          </p:cNvSpPr>
          <p:nvPr/>
        </p:nvSpPr>
        <p:spPr bwMode="auto">
          <a:xfrm>
            <a:off x="1260215" y="3239688"/>
            <a:ext cx="1194558" cy="369332"/>
          </a:xfrm>
          <a:prstGeom prst="rect">
            <a:avLst/>
          </a:prstGeom>
          <a:noFill/>
          <a:ln w="9525">
            <a:noFill/>
            <a:miter lim="800000"/>
            <a:headEnd/>
            <a:tailEnd/>
          </a:ln>
        </p:spPr>
        <p:txBody>
          <a:bodyPr wrap="none">
            <a:spAutoFit/>
          </a:bodyPr>
          <a:lstStyle/>
          <a:p>
            <a:pPr algn="l"/>
            <a:r>
              <a:rPr lang="fr-FR" sz="2000" b="1" u="none">
                <a:solidFill>
                  <a:srgbClr val="69AE23"/>
                </a:solidFill>
                <a:latin typeface="MetaPro-Bold" pitchFamily="50" charset="0"/>
              </a:rPr>
              <a:t>Triage</a:t>
            </a:r>
          </a:p>
        </p:txBody>
      </p:sp>
      <p:sp>
        <p:nvSpPr>
          <p:cNvPr id="22" name="Text Box 23"/>
          <p:cNvSpPr txBox="1">
            <a:spLocks noChangeArrowheads="1"/>
          </p:cNvSpPr>
          <p:nvPr/>
        </p:nvSpPr>
        <p:spPr bwMode="auto">
          <a:xfrm>
            <a:off x="1260215" y="3746937"/>
            <a:ext cx="2667000" cy="338554"/>
          </a:xfrm>
          <a:prstGeom prst="rect">
            <a:avLst/>
          </a:prstGeom>
          <a:noFill/>
          <a:ln w="9525">
            <a:noFill/>
            <a:miter lim="800000"/>
            <a:headEnd/>
            <a:tailEnd/>
          </a:ln>
        </p:spPr>
        <p:txBody>
          <a:bodyPr>
            <a:spAutoFit/>
          </a:bodyPr>
          <a:lstStyle/>
          <a:p>
            <a:pPr marL="287338" indent="-287338" algn="l" defTabSz="820738" eaLnBrk="0" hangingPunct="0">
              <a:lnSpc>
                <a:spcPct val="100000"/>
              </a:lnSpc>
              <a:spcBef>
                <a:spcPct val="0"/>
              </a:spcBef>
              <a:buClr>
                <a:schemeClr val="tx1"/>
              </a:buClr>
              <a:buSzPct val="80000"/>
              <a:buFontTx/>
              <a:buChar char="•"/>
              <a:tabLst>
                <a:tab pos="341313" algn="l"/>
                <a:tab pos="1150938" algn="l"/>
              </a:tabLst>
            </a:pPr>
            <a:r>
              <a:rPr lang="fr-FR" sz="1600" u="none">
                <a:latin typeface="Arial" charset="0"/>
                <a:cs typeface="Times New Roman" pitchFamily="18" charset="0"/>
              </a:rPr>
              <a:t>Définition du triage</a:t>
            </a:r>
          </a:p>
        </p:txBody>
      </p:sp>
      <p:cxnSp>
        <p:nvCxnSpPr>
          <p:cNvPr id="26" name="Elbow Connector 66"/>
          <p:cNvCxnSpPr>
            <a:cxnSpLocks noChangeShapeType="1"/>
            <a:stCxn id="17" idx="2"/>
            <a:endCxn id="18" idx="0"/>
          </p:cNvCxnSpPr>
          <p:nvPr/>
        </p:nvCxnSpPr>
        <p:spPr bwMode="auto">
          <a:xfrm rot="5400000">
            <a:off x="2360146" y="2020448"/>
            <a:ext cx="716589" cy="1721891"/>
          </a:xfrm>
          <a:prstGeom prst="bentConnector3">
            <a:avLst>
              <a:gd name="adj1" fmla="val 50000"/>
            </a:avLst>
          </a:prstGeom>
          <a:noFill/>
          <a:ln w="12700" cap="flat" algn="ctr">
            <a:solidFill>
              <a:schemeClr val="tx1"/>
            </a:solidFill>
            <a:round/>
            <a:headEnd/>
            <a:tailEnd type="arrow" w="med" len="med"/>
          </a:ln>
          <a:effectLst>
            <a:outerShdw blurRad="63500" algn="ctr" rotWithShape="0">
              <a:prstClr val="black">
                <a:alpha val="40000"/>
              </a:prstClr>
            </a:outerShdw>
          </a:effectLst>
        </p:spPr>
      </p:cxnSp>
      <p:cxnSp>
        <p:nvCxnSpPr>
          <p:cNvPr id="30" name="Elbow Connector 66"/>
          <p:cNvCxnSpPr>
            <a:cxnSpLocks noChangeShapeType="1"/>
            <a:stCxn id="17" idx="2"/>
            <a:endCxn id="31" idx="0"/>
          </p:cNvCxnSpPr>
          <p:nvPr/>
        </p:nvCxnSpPr>
        <p:spPr bwMode="auto">
          <a:xfrm rot="16200000" flipH="1">
            <a:off x="4196126" y="1906357"/>
            <a:ext cx="716589" cy="1950071"/>
          </a:xfrm>
          <a:prstGeom prst="bentConnector3">
            <a:avLst>
              <a:gd name="adj1" fmla="val 50000"/>
            </a:avLst>
          </a:prstGeom>
          <a:noFill/>
          <a:ln w="12700" cap="flat" algn="ctr">
            <a:solidFill>
              <a:schemeClr val="tx1"/>
            </a:solidFill>
            <a:round/>
            <a:headEnd/>
            <a:tailEnd type="arrow" w="med" len="med"/>
          </a:ln>
          <a:effectLst>
            <a:outerShdw blurRad="63500" algn="ctr" rotWithShape="0">
              <a:prstClr val="black">
                <a:alpha val="40000"/>
              </a:prstClr>
            </a:outerShdw>
          </a:effectLst>
        </p:spPr>
      </p:cxnSp>
      <p:sp>
        <p:nvSpPr>
          <p:cNvPr id="31" name="CasellaDiTesto 30"/>
          <p:cNvSpPr txBox="1">
            <a:spLocks noChangeArrowheads="1"/>
          </p:cNvSpPr>
          <p:nvPr/>
        </p:nvSpPr>
        <p:spPr bwMode="auto">
          <a:xfrm>
            <a:off x="4050525" y="3239688"/>
            <a:ext cx="2957861" cy="369332"/>
          </a:xfrm>
          <a:prstGeom prst="rect">
            <a:avLst/>
          </a:prstGeom>
          <a:noFill/>
          <a:ln w="9525">
            <a:noFill/>
            <a:miter lim="800000"/>
            <a:headEnd/>
            <a:tailEnd/>
          </a:ln>
        </p:spPr>
        <p:txBody>
          <a:bodyPr wrap="square">
            <a:spAutoFit/>
          </a:bodyPr>
          <a:lstStyle/>
          <a:p>
            <a:pPr algn="l"/>
            <a:r>
              <a:rPr lang="fr-FR" sz="2000" b="1" u="none">
                <a:solidFill>
                  <a:srgbClr val="69AE23"/>
                </a:solidFill>
                <a:latin typeface="MetaPro-Bold" pitchFamily="50" charset="0"/>
              </a:rPr>
              <a:t>Critères de triage</a:t>
            </a:r>
          </a:p>
        </p:txBody>
      </p:sp>
      <p:sp>
        <p:nvSpPr>
          <p:cNvPr id="2" name="Rounded Rectangular Callout 1"/>
          <p:cNvSpPr/>
          <p:nvPr/>
        </p:nvSpPr>
        <p:spPr bwMode="auto">
          <a:xfrm>
            <a:off x="6525800" y="728700"/>
            <a:ext cx="3510390" cy="1530170"/>
          </a:xfrm>
          <a:prstGeom prst="wedgeRoundRectCallout">
            <a:avLst>
              <a:gd name="adj1" fmla="val -81753"/>
              <a:gd name="adj2" fmla="val 103945"/>
              <a:gd name="adj3" fmla="val 16667"/>
            </a:avLst>
          </a:prstGeom>
          <a:solidFill>
            <a:schemeClr val="accent1">
              <a:lumMod val="60000"/>
              <a:lumOff val="40000"/>
              <a:alpha val="25000"/>
            </a:schemeClr>
          </a:solidFill>
          <a:ln w="28575" cap="flat" cmpd="sng" algn="ctr">
            <a:solidFill>
              <a:schemeClr val="accent1">
                <a:lumMod val="60000"/>
                <a:lumOff val="40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r>
              <a:rPr kumimoji="0" lang="fr-FR" sz="1200" b="0" i="0" u="sng" strike="noStrike" cap="none" normalizeH="0" baseline="0">
                <a:ln>
                  <a:noFill/>
                </a:ln>
                <a:solidFill>
                  <a:schemeClr val="tx1"/>
                </a:solidFill>
                <a:latin typeface="Microsoft Sans Serif" pitchFamily="34" charset="0"/>
              </a:rPr>
              <a:t>Reformuler de manière pédagogique</a:t>
            </a:r>
            <a:r>
              <a:rPr kumimoji="0" lang="fr-FR" sz="1200" b="0" i="0" u="sng" strike="noStrike" cap="none" normalizeH="0">
                <a:ln>
                  <a:noFill/>
                </a:ln>
                <a:solidFill>
                  <a:schemeClr val="tx1"/>
                </a:solidFill>
                <a:latin typeface="Microsoft Sans Serif" pitchFamily="34" charset="0"/>
              </a:rPr>
              <a:t> </a:t>
            </a:r>
          </a:p>
          <a:p>
            <a:pPr marL="0" marR="0" indent="0" algn="ctr" defTabSz="914400" rtl="0" eaLnBrk="1" fontAlgn="base" latinLnBrk="0" hangingPunct="1">
              <a:lnSpc>
                <a:spcPct val="90000"/>
              </a:lnSpc>
              <a:spcBef>
                <a:spcPct val="20000"/>
              </a:spcBef>
              <a:spcAft>
                <a:spcPct val="0"/>
              </a:spcAft>
              <a:buClrTx/>
              <a:buSzTx/>
              <a:buFontTx/>
              <a:buNone/>
              <a:tabLst/>
            </a:pPr>
            <a:r>
              <a:rPr kumimoji="0" lang="fr-FR" sz="1200" b="0" i="0" u="sng" strike="noStrike" cap="none" normalizeH="0">
                <a:ln>
                  <a:noFill/>
                </a:ln>
                <a:solidFill>
                  <a:schemeClr val="tx1"/>
                </a:solidFill>
                <a:latin typeface="Microsoft Sans Serif" pitchFamily="34" charset="0"/>
              </a:rPr>
              <a:t>ce qui a été décrit dans cette unité</a:t>
            </a:r>
          </a:p>
        </p:txBody>
      </p:sp>
      <p:sp>
        <p:nvSpPr>
          <p:cNvPr id="3" name="Rectangle 2"/>
          <p:cNvSpPr/>
          <p:nvPr/>
        </p:nvSpPr>
        <p:spPr>
          <a:xfrm>
            <a:off x="4254045" y="3835200"/>
            <a:ext cx="5400675" cy="830997"/>
          </a:xfrm>
          <a:prstGeom prst="rect">
            <a:avLst/>
          </a:prstGeom>
        </p:spPr>
        <p:txBody>
          <a:bodyPr>
            <a:spAutoFit/>
          </a:bodyPr>
          <a:lstStyle/>
          <a:p>
            <a:pPr marL="171450" indent="-171450" algn="l">
              <a:lnSpc>
                <a:spcPct val="100000"/>
              </a:lnSpc>
              <a:spcBef>
                <a:spcPct val="0"/>
              </a:spcBef>
              <a:buFont typeface="Arial" panose="020B0604020202020204" pitchFamily="34" charset="0"/>
              <a:buChar char="•"/>
            </a:pPr>
            <a:r>
              <a:rPr lang="fr-FR" sz="1600" u="none">
                <a:latin typeface="Arial" charset="0"/>
                <a:cs typeface="Times New Roman" pitchFamily="18" charset="0"/>
              </a:rPr>
              <a:t>Critères du RSI</a:t>
            </a:r>
          </a:p>
          <a:p>
            <a:pPr algn="l">
              <a:lnSpc>
                <a:spcPct val="100000"/>
              </a:lnSpc>
              <a:spcBef>
                <a:spcPct val="0"/>
              </a:spcBef>
              <a:buFontTx/>
              <a:buChar char="•"/>
            </a:pPr>
            <a:r>
              <a:rPr lang="fr-FR" sz="1600" u="none">
                <a:latin typeface="Arial" charset="0"/>
                <a:cs typeface="Times New Roman" pitchFamily="18" charset="0"/>
              </a:rPr>
              <a:t>Critères de triage au niveau de l’UE: </a:t>
            </a:r>
          </a:p>
          <a:p>
            <a:pPr algn="l">
              <a:lnSpc>
                <a:spcPct val="100000"/>
              </a:lnSpc>
              <a:spcBef>
                <a:spcPct val="0"/>
              </a:spcBef>
              <a:buFontTx/>
              <a:buChar char="•"/>
            </a:pPr>
            <a:r>
              <a:rPr lang="fr-FR" sz="1600" u="none">
                <a:latin typeface="Arial" charset="0"/>
                <a:cs typeface="Times New Roman" pitchFamily="18" charset="0"/>
              </a:rPr>
              <a:t>EWRS et point de vue de l’ECDC</a:t>
            </a:r>
          </a:p>
        </p:txBody>
      </p:sp>
    </p:spTree>
    <p:extLst>
      <p:ext uri="{BB962C8B-B14F-4D97-AF65-F5344CB8AC3E}">
        <p14:creationId xmlns:p14="http://schemas.microsoft.com/office/powerpoint/2010/main" val="205056256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5234" y="1223755"/>
            <a:ext cx="9191497" cy="3600400"/>
          </a:xfrm>
          <a:prstGeom prst="rect">
            <a:avLst/>
          </a:prstGeom>
        </p:spPr>
      </p:pic>
      <p:sp>
        <p:nvSpPr>
          <p:cNvPr id="4" name="Content Placeholder 2"/>
          <p:cNvSpPr txBox="1">
            <a:spLocks/>
          </p:cNvSpPr>
          <p:nvPr/>
        </p:nvSpPr>
        <p:spPr>
          <a:xfrm>
            <a:off x="945180" y="5094185"/>
            <a:ext cx="8667750" cy="1395155"/>
          </a:xfrm>
          <a:prstGeom prst="rect">
            <a:avLst/>
          </a:prstGeom>
        </p:spPr>
        <p:txBody>
          <a:bodyPr/>
          <a:lstStyle/>
          <a:p>
            <a:pPr marL="287338" indent="-287338" algn="l" defTabSz="820738" eaLnBrk="0" hangingPunct="0">
              <a:lnSpc>
                <a:spcPct val="100000"/>
              </a:lnSpc>
              <a:spcBef>
                <a:spcPct val="50000"/>
              </a:spcBef>
              <a:buClr>
                <a:srgbClr val="B22C1B"/>
              </a:buClr>
              <a:buSzPct val="80000"/>
              <a:tabLst>
                <a:tab pos="341313" algn="l"/>
                <a:tab pos="1150938" algn="l"/>
              </a:tabLst>
              <a:defRPr/>
            </a:pPr>
            <a:r>
              <a:rPr lang="fr-FR" sz="1400" b="1" u="none">
                <a:latin typeface="+mj-lt"/>
                <a:cs typeface="Times New Roman" pitchFamily="18" charset="0"/>
              </a:rPr>
              <a:t>Le triage est la deuxième étape du processus de VS     </a:t>
            </a:r>
          </a:p>
          <a:p>
            <a:pPr marL="287338" indent="-287338" algn="l" defTabSz="820738" eaLnBrk="0" hangingPunct="0">
              <a:lnSpc>
                <a:spcPct val="100000"/>
              </a:lnSpc>
              <a:spcBef>
                <a:spcPct val="50000"/>
              </a:spcBef>
              <a:buClr>
                <a:srgbClr val="B22C1B"/>
              </a:buClr>
              <a:buSzPct val="80000"/>
              <a:tabLst>
                <a:tab pos="341313" algn="l"/>
                <a:tab pos="1150938" algn="l"/>
              </a:tabLst>
              <a:defRPr/>
            </a:pPr>
            <a:r>
              <a:rPr lang="fr-FR" sz="1400" b="1" u="none">
                <a:latin typeface="+mj-lt"/>
                <a:cs typeface="Times New Roman" pitchFamily="18" charset="0"/>
              </a:rPr>
              <a:t>Identification et sélection d’éléments suscitant l’intérêt</a:t>
            </a:r>
          </a:p>
          <a:p>
            <a:pPr marL="287338" indent="-287338" algn="l" defTabSz="820738" eaLnBrk="0" hangingPunct="0">
              <a:lnSpc>
                <a:spcPct val="100000"/>
              </a:lnSpc>
              <a:spcBef>
                <a:spcPct val="50000"/>
              </a:spcBef>
              <a:buClr>
                <a:srgbClr val="B22C1B"/>
              </a:buClr>
              <a:buSzPct val="80000"/>
              <a:tabLst>
                <a:tab pos="341313" algn="l"/>
                <a:tab pos="1150938" algn="l"/>
              </a:tabLst>
              <a:defRPr/>
            </a:pPr>
            <a:r>
              <a:rPr lang="fr-FR" sz="1400" b="1" u="none">
                <a:latin typeface="+mj-lt"/>
                <a:cs typeface="Times New Roman" pitchFamily="18" charset="0"/>
              </a:rPr>
              <a:t>Application de critères adaptés à votre cadre de travail et votre population cible</a:t>
            </a:r>
          </a:p>
          <a:p>
            <a:pPr marL="287338" marR="0" lvl="0" indent="-287338" algn="l" defTabSz="820738" rtl="0" eaLnBrk="0" fontAlgn="base" latinLnBrk="0" hangingPunct="0">
              <a:lnSpc>
                <a:spcPct val="100000"/>
              </a:lnSpc>
              <a:spcBef>
                <a:spcPct val="50000"/>
              </a:spcBef>
              <a:spcAft>
                <a:spcPct val="0"/>
              </a:spcAft>
              <a:buClr>
                <a:srgbClr val="B22C1B"/>
              </a:buClr>
              <a:buSzPct val="80000"/>
              <a:tabLst>
                <a:tab pos="341313" algn="l"/>
                <a:tab pos="1150938" algn="l"/>
              </a:tabLst>
              <a:defRPr/>
            </a:pPr>
            <a:endParaRPr kumimoji="0" lang="en-US" sz="2000" b="0" i="1" u="none" strike="noStrike" kern="0" cap="none" spc="0" normalizeH="0" baseline="0" noProof="0" dirty="0">
              <a:ln>
                <a:noFill/>
              </a:ln>
              <a:solidFill>
                <a:srgbClr val="B2B2B2"/>
              </a:solidFill>
              <a:effectLst/>
              <a:uLnTx/>
              <a:uFillTx/>
              <a:latin typeface="Candara" pitchFamily="34" charset="0"/>
              <a:ea typeface="+mn-ea"/>
              <a:cs typeface="+mn-cs"/>
            </a:endParaRPr>
          </a:p>
          <a:p>
            <a:pPr marL="287338" marR="0" lvl="0" indent="-287338" algn="l" defTabSz="820738" rtl="0" eaLnBrk="0" fontAlgn="base" latinLnBrk="0" hangingPunct="0">
              <a:lnSpc>
                <a:spcPct val="100000"/>
              </a:lnSpc>
              <a:spcBef>
                <a:spcPct val="50000"/>
              </a:spcBef>
              <a:spcAft>
                <a:spcPct val="0"/>
              </a:spcAft>
              <a:buClr>
                <a:srgbClr val="B22C1B"/>
              </a:buClr>
              <a:buSzPct val="80000"/>
              <a:tabLst>
                <a:tab pos="341313" algn="l"/>
                <a:tab pos="1150938" algn="l"/>
              </a:tabLst>
              <a:defRPr/>
            </a:pPr>
            <a:endParaRPr kumimoji="0" lang="en-US" sz="2000" b="0" i="0" u="none" strike="noStrike" kern="0" cap="none" spc="0" normalizeH="0" baseline="0" noProof="0" dirty="0">
              <a:ln>
                <a:noFill/>
              </a:ln>
              <a:solidFill>
                <a:srgbClr val="000000"/>
              </a:solidFill>
              <a:effectLst/>
              <a:uLnTx/>
              <a:uFillTx/>
              <a:latin typeface="Candara" pitchFamily="34" charset="0"/>
              <a:ea typeface="+mn-ea"/>
              <a:cs typeface="+mn-cs"/>
            </a:endParaRPr>
          </a:p>
        </p:txBody>
      </p:sp>
      <p:sp>
        <p:nvSpPr>
          <p:cNvPr id="3" name="TextBox 2">
            <a:extLst>
              <a:ext uri="{FF2B5EF4-FFF2-40B4-BE49-F238E27FC236}">
                <a16:creationId xmlns:a16="http://schemas.microsoft.com/office/drawing/2014/main" id="{ECE682A2-76CA-4372-B759-B25556611B90}"/>
              </a:ext>
            </a:extLst>
          </p:cNvPr>
          <p:cNvSpPr txBox="1"/>
          <p:nvPr/>
        </p:nvSpPr>
        <p:spPr>
          <a:xfrm>
            <a:off x="4351697" y="1474098"/>
            <a:ext cx="1274003" cy="424732"/>
          </a:xfrm>
          <a:prstGeom prst="rect">
            <a:avLst/>
          </a:prstGeom>
          <a:noFill/>
        </p:spPr>
        <p:txBody>
          <a:bodyPr wrap="none" rtlCol="0">
            <a:spAutoFit/>
          </a:bodyPr>
          <a:lstStyle/>
          <a:p>
            <a:r>
              <a:rPr lang="fr-FR" sz="2400" u="none">
                <a:solidFill>
                  <a:srgbClr val="69AE23"/>
                </a:solidFill>
                <a:latin typeface="+mn-lt"/>
              </a:rPr>
              <a:t>Triage</a:t>
            </a:r>
          </a:p>
        </p:txBody>
      </p:sp>
      <p:sp>
        <p:nvSpPr>
          <p:cNvPr id="6" name="TextBox 5">
            <a:extLst>
              <a:ext uri="{FF2B5EF4-FFF2-40B4-BE49-F238E27FC236}">
                <a16:creationId xmlns:a16="http://schemas.microsoft.com/office/drawing/2014/main" id="{5F264AF7-12C5-4DDE-9A43-6A15F3060984}"/>
              </a:ext>
            </a:extLst>
          </p:cNvPr>
          <p:cNvSpPr txBox="1"/>
          <p:nvPr/>
        </p:nvSpPr>
        <p:spPr>
          <a:xfrm>
            <a:off x="4909065" y="2037167"/>
            <a:ext cx="4092010" cy="549381"/>
          </a:xfrm>
          <a:prstGeom prst="rect">
            <a:avLst/>
          </a:prstGeom>
          <a:noFill/>
        </p:spPr>
        <p:txBody>
          <a:bodyPr wrap="square" rtlCol="0">
            <a:spAutoFit/>
          </a:bodyPr>
          <a:lstStyle/>
          <a:p>
            <a:pPr algn="l"/>
            <a:r>
              <a:rPr lang="fr-FR" sz="1100" u="none" dirty="0">
                <a:latin typeface="+mn-lt"/>
              </a:rPr>
              <a:t>Décider quelles informations détectées pourraient correspondre à des menaces potentielles pour la santé publique à l’échelle nationale, européenne ou internationale.</a:t>
            </a:r>
          </a:p>
        </p:txBody>
      </p:sp>
      <p:sp>
        <p:nvSpPr>
          <p:cNvPr id="7" name="TextBox 6">
            <a:extLst>
              <a:ext uri="{FF2B5EF4-FFF2-40B4-BE49-F238E27FC236}">
                <a16:creationId xmlns:a16="http://schemas.microsoft.com/office/drawing/2014/main" id="{9794C250-8530-4F04-BCCD-CBCC178D6FD8}"/>
              </a:ext>
            </a:extLst>
          </p:cNvPr>
          <p:cNvSpPr txBox="1"/>
          <p:nvPr/>
        </p:nvSpPr>
        <p:spPr>
          <a:xfrm>
            <a:off x="5895731" y="2893132"/>
            <a:ext cx="2160240" cy="424732"/>
          </a:xfrm>
          <a:prstGeom prst="rect">
            <a:avLst/>
          </a:prstGeom>
          <a:noFill/>
        </p:spPr>
        <p:txBody>
          <a:bodyPr wrap="square" rtlCol="0">
            <a:spAutoFit/>
          </a:bodyPr>
          <a:lstStyle/>
          <a:p>
            <a:r>
              <a:rPr lang="fr-FR" u="none" dirty="0">
                <a:latin typeface="+mn-lt"/>
              </a:rPr>
              <a:t>Informations décelées lors du processus de détection</a:t>
            </a:r>
          </a:p>
        </p:txBody>
      </p:sp>
      <p:sp>
        <p:nvSpPr>
          <p:cNvPr id="8" name="TextBox 7">
            <a:extLst>
              <a:ext uri="{FF2B5EF4-FFF2-40B4-BE49-F238E27FC236}">
                <a16:creationId xmlns:a16="http://schemas.microsoft.com/office/drawing/2014/main" id="{E291792E-2B50-4087-8BE4-3AE3D0157DDA}"/>
              </a:ext>
            </a:extLst>
          </p:cNvPr>
          <p:cNvSpPr txBox="1"/>
          <p:nvPr/>
        </p:nvSpPr>
        <p:spPr>
          <a:xfrm>
            <a:off x="6068923" y="4565623"/>
            <a:ext cx="1987048" cy="258532"/>
          </a:xfrm>
          <a:prstGeom prst="rect">
            <a:avLst/>
          </a:prstGeom>
          <a:noFill/>
        </p:spPr>
        <p:txBody>
          <a:bodyPr wrap="square" rtlCol="0">
            <a:spAutoFit/>
          </a:bodyPr>
          <a:lstStyle/>
          <a:p>
            <a:r>
              <a:rPr lang="fr-FR" u="none" dirty="0">
                <a:latin typeface="+mn-lt"/>
              </a:rPr>
              <a:t>Informations pertinentes</a:t>
            </a:r>
          </a:p>
        </p:txBody>
      </p:sp>
      <p:sp>
        <p:nvSpPr>
          <p:cNvPr id="5" name="Rectangle 4"/>
          <p:cNvSpPr/>
          <p:nvPr/>
        </p:nvSpPr>
        <p:spPr>
          <a:xfrm>
            <a:off x="5646939" y="4180110"/>
            <a:ext cx="2932152" cy="258532"/>
          </a:xfrm>
          <a:prstGeom prst="rect">
            <a:avLst/>
          </a:prstGeom>
        </p:spPr>
        <p:style>
          <a:lnRef idx="2">
            <a:schemeClr val="accent3"/>
          </a:lnRef>
          <a:fillRef idx="1">
            <a:schemeClr val="lt1"/>
          </a:fillRef>
          <a:effectRef idx="0">
            <a:schemeClr val="accent3"/>
          </a:effectRef>
          <a:fontRef idx="minor">
            <a:schemeClr val="dk1"/>
          </a:fontRef>
        </p:style>
        <p:txBody>
          <a:bodyPr wrap="square">
            <a:spAutoFit/>
          </a:bodyPr>
          <a:lstStyle/>
          <a:p>
            <a:r>
              <a:rPr lang="fr-FR" b="1" u="none" dirty="0"/>
              <a:t>ÉLÉMENTS SUSCITANT L’INTÉRÊT</a:t>
            </a:r>
          </a:p>
        </p:txBody>
      </p:sp>
    </p:spTree>
    <p:extLst>
      <p:ext uri="{BB962C8B-B14F-4D97-AF65-F5344CB8AC3E}">
        <p14:creationId xmlns:p14="http://schemas.microsoft.com/office/powerpoint/2010/main" val="371215162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765160" y="908720"/>
            <a:ext cx="3780420" cy="258532"/>
          </a:xfrm>
          <a:prstGeom prst="rect">
            <a:avLst/>
          </a:prstGeom>
          <a:noFill/>
        </p:spPr>
        <p:txBody>
          <a:bodyPr wrap="square" rtlCol="0">
            <a:spAutoFit/>
          </a:bodyPr>
          <a:lstStyle/>
          <a:p>
            <a:r>
              <a:rPr lang="fr-FR"/>
              <a:t>Constitution des critères de triage </a:t>
            </a:r>
          </a:p>
        </p:txBody>
      </p:sp>
      <p:graphicFrame>
        <p:nvGraphicFramePr>
          <p:cNvPr id="8" name="Diagram 7"/>
          <p:cNvGraphicFramePr/>
          <p:nvPr>
            <p:extLst>
              <p:ext uri="{D42A27DB-BD31-4B8C-83A1-F6EECF244321}">
                <p14:modId xmlns:p14="http://schemas.microsoft.com/office/powerpoint/2010/main" val="2304281903"/>
              </p:ext>
            </p:extLst>
          </p:nvPr>
        </p:nvGraphicFramePr>
        <p:xfrm>
          <a:off x="1440235" y="1673805"/>
          <a:ext cx="7200900" cy="4800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9" name="Picture 1"/>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9316110" y="4396368"/>
            <a:ext cx="1377950" cy="2078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1923611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822815" y="2438021"/>
            <a:ext cx="7853335" cy="1471172"/>
          </a:xfrm>
          <a:prstGeom prst="rect">
            <a:avLst/>
          </a:prstGeom>
          <a:noFill/>
        </p:spPr>
        <p:txBody>
          <a:bodyPr wrap="square" rtlCol="0">
            <a:spAutoFit/>
          </a:bodyPr>
          <a:lstStyle/>
          <a:p>
            <a:pPr algn="l"/>
            <a:r>
              <a:rPr lang="fr-FR" sz="1400" u="none">
                <a:latin typeface="+mj-lt"/>
              </a:rPr>
              <a:t>La mission d’une institution définit le cadre de ses actions et opérations ainsi que ses objectifs</a:t>
            </a:r>
          </a:p>
          <a:p>
            <a:pPr marL="285750" indent="-285750" algn="l">
              <a:buFont typeface="Arial" panose="020B0604020202020204" pitchFamily="34" charset="0"/>
              <a:buChar char="•"/>
            </a:pPr>
            <a:r>
              <a:rPr lang="fr-FR" sz="1400" u="none">
                <a:latin typeface="+mj-lt"/>
              </a:rPr>
              <a:t>Santé animale vs humaine</a:t>
            </a:r>
          </a:p>
          <a:p>
            <a:pPr marL="285750" indent="-285750" algn="l">
              <a:buFont typeface="Arial" panose="020B0604020202020204" pitchFamily="34" charset="0"/>
              <a:buChar char="•"/>
            </a:pPr>
            <a:r>
              <a:rPr lang="fr-FR" sz="1400" u="none">
                <a:latin typeface="+mj-lt"/>
              </a:rPr>
              <a:t>Maladies contagieuses vs tous les dangers</a:t>
            </a:r>
          </a:p>
          <a:p>
            <a:pPr marL="285750" indent="-285750" algn="l">
              <a:buFont typeface="Arial" panose="020B0604020202020204" pitchFamily="34" charset="0"/>
              <a:buChar char="•"/>
            </a:pPr>
            <a:r>
              <a:rPr lang="fr-FR" sz="1400" u="none">
                <a:latin typeface="+mj-lt"/>
              </a:rPr>
              <a:t>Échelle nationale vs internationale</a:t>
            </a:r>
          </a:p>
          <a:p>
            <a:pPr marL="285750" indent="-285750" algn="l">
              <a:buFont typeface="Arial" panose="020B0604020202020204" pitchFamily="34" charset="0"/>
              <a:buChar char="•"/>
            </a:pPr>
            <a:endParaRPr lang="en-GB" sz="1400" u="none" dirty="0">
              <a:latin typeface="+mj-lt"/>
            </a:endParaRPr>
          </a:p>
          <a:p>
            <a:pPr algn="l"/>
            <a:r>
              <a:rPr lang="fr-FR" sz="1400" u="none">
                <a:latin typeface="+mj-lt"/>
              </a:rPr>
              <a:t>Les critères de triage doivent être définis en accord avec la mission de l’institution</a:t>
            </a: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5100" y="4779150"/>
            <a:ext cx="1808819" cy="1808819"/>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10465" y="5031096"/>
            <a:ext cx="3505200" cy="1304925"/>
          </a:xfrm>
          <a:prstGeom prst="rect">
            <a:avLst/>
          </a:prstGeom>
        </p:spPr>
      </p:pic>
      <p:pic>
        <p:nvPicPr>
          <p:cNvPr id="10" name="Picture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325925" y="4779150"/>
            <a:ext cx="1845280" cy="1845280"/>
          </a:xfrm>
          <a:prstGeom prst="rect">
            <a:avLst/>
          </a:prstGeom>
        </p:spPr>
      </p:pic>
      <p:sp>
        <p:nvSpPr>
          <p:cNvPr id="11" name="Rectangle 10"/>
          <p:cNvSpPr/>
          <p:nvPr/>
        </p:nvSpPr>
        <p:spPr>
          <a:xfrm>
            <a:off x="4905620" y="4649884"/>
            <a:ext cx="843500" cy="258532"/>
          </a:xfrm>
          <a:prstGeom prst="rect">
            <a:avLst/>
          </a:prstGeom>
        </p:spPr>
        <p:txBody>
          <a:bodyPr wrap="none">
            <a:spAutoFit/>
          </a:bodyPr>
          <a:lstStyle/>
          <a:p>
            <a:r>
              <a:rPr lang="fr-FR"/>
              <a:t>Contagieux</a:t>
            </a:r>
          </a:p>
        </p:txBody>
      </p:sp>
      <p:sp>
        <p:nvSpPr>
          <p:cNvPr id="12" name="TextBox 11"/>
          <p:cNvSpPr txBox="1"/>
          <p:nvPr/>
        </p:nvSpPr>
        <p:spPr>
          <a:xfrm>
            <a:off x="5940735" y="4668120"/>
            <a:ext cx="990110" cy="258532"/>
          </a:xfrm>
          <a:prstGeom prst="rect">
            <a:avLst/>
          </a:prstGeom>
          <a:noFill/>
        </p:spPr>
        <p:txBody>
          <a:bodyPr wrap="square" rtlCol="0">
            <a:spAutoFit/>
          </a:bodyPr>
          <a:lstStyle/>
          <a:p>
            <a:r>
              <a:rPr lang="fr-FR"/>
              <a:t>Chimique</a:t>
            </a:r>
          </a:p>
        </p:txBody>
      </p:sp>
      <p:sp>
        <p:nvSpPr>
          <p:cNvPr id="13" name="TextBox 12"/>
          <p:cNvSpPr txBox="1"/>
          <p:nvPr/>
        </p:nvSpPr>
        <p:spPr>
          <a:xfrm>
            <a:off x="3555470" y="4649884"/>
            <a:ext cx="1170130" cy="258532"/>
          </a:xfrm>
          <a:prstGeom prst="rect">
            <a:avLst/>
          </a:prstGeom>
          <a:noFill/>
        </p:spPr>
        <p:txBody>
          <a:bodyPr wrap="square" rtlCol="0">
            <a:spAutoFit/>
          </a:bodyPr>
          <a:lstStyle/>
          <a:p>
            <a:r>
              <a:rPr lang="fr-FR"/>
              <a:t>Radioactif</a:t>
            </a:r>
          </a:p>
        </p:txBody>
      </p:sp>
      <p:sp>
        <p:nvSpPr>
          <p:cNvPr id="14" name="TextBox 13"/>
          <p:cNvSpPr txBox="1"/>
          <p:nvPr/>
        </p:nvSpPr>
        <p:spPr>
          <a:xfrm>
            <a:off x="1080195" y="863715"/>
            <a:ext cx="1485240" cy="646331"/>
          </a:xfrm>
          <a:prstGeom prst="rect">
            <a:avLst/>
          </a:prstGeom>
          <a:noFill/>
        </p:spPr>
        <p:txBody>
          <a:bodyPr wrap="square" rtlCol="0">
            <a:spAutoFit/>
          </a:bodyPr>
          <a:lstStyle/>
          <a:p>
            <a:r>
              <a:rPr lang="fr-FR" sz="1800" b="1" u="none">
                <a:latin typeface="+mj-lt"/>
              </a:rPr>
              <a:t>Mission</a:t>
            </a:r>
          </a:p>
          <a:p>
            <a:endParaRPr lang="en-GB" sz="1800" dirty="0">
              <a:latin typeface="+mj-lt"/>
            </a:endParaRPr>
          </a:p>
        </p:txBody>
      </p:sp>
    </p:spTree>
    <p:extLst>
      <p:ext uri="{BB962C8B-B14F-4D97-AF65-F5344CB8AC3E}">
        <p14:creationId xmlns:p14="http://schemas.microsoft.com/office/powerpoint/2010/main" val="90439649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p:cNvSpPr/>
          <p:nvPr/>
        </p:nvSpPr>
        <p:spPr>
          <a:xfrm>
            <a:off x="0" y="1223755"/>
            <a:ext cx="10801350" cy="590931"/>
          </a:xfrm>
          <a:prstGeom prst="rect">
            <a:avLst/>
          </a:prstGeom>
        </p:spPr>
        <p:txBody>
          <a:bodyPr wrap="square">
            <a:spAutoFit/>
          </a:bodyPr>
          <a:lstStyle/>
          <a:p>
            <a:r>
              <a:rPr lang="fr-FR" b="1" dirty="0">
                <a:solidFill>
                  <a:srgbClr val="000000"/>
                </a:solidFill>
                <a:latin typeface="inherit"/>
              </a:rPr>
              <a:t>RÈGLEMENT (CE) nº 851/2004 DU PARLEMENT EUROPÉEN ET DU CONSEIL </a:t>
            </a:r>
            <a:br>
              <a:rPr lang="fr-FR" b="1" dirty="0">
                <a:solidFill>
                  <a:srgbClr val="000000"/>
                </a:solidFill>
                <a:latin typeface="inherit"/>
              </a:rPr>
            </a:br>
            <a:r>
              <a:rPr lang="fr-FR" b="1" dirty="0">
                <a:solidFill>
                  <a:srgbClr val="000000"/>
                </a:solidFill>
                <a:latin typeface="inherit"/>
              </a:rPr>
              <a:t>du 21 avril 2004 </a:t>
            </a:r>
            <a:br>
              <a:rPr lang="fr-FR" b="1" dirty="0">
                <a:solidFill>
                  <a:srgbClr val="000000"/>
                </a:solidFill>
                <a:latin typeface="inherit"/>
              </a:rPr>
            </a:br>
            <a:r>
              <a:rPr lang="fr-FR" b="1" dirty="0">
                <a:solidFill>
                  <a:srgbClr val="000000"/>
                </a:solidFill>
                <a:latin typeface="inherit"/>
              </a:rPr>
              <a:t>instituant un Centre européen de prévention et de contrôle des maladies</a:t>
            </a:r>
          </a:p>
        </p:txBody>
      </p:sp>
      <p:graphicFrame>
        <p:nvGraphicFramePr>
          <p:cNvPr id="34" name="Table 33"/>
          <p:cNvGraphicFramePr>
            <a:graphicFrameLocks noGrp="1"/>
          </p:cNvGraphicFramePr>
          <p:nvPr>
            <p:extLst>
              <p:ext uri="{D42A27DB-BD31-4B8C-83A1-F6EECF244321}">
                <p14:modId xmlns:p14="http://schemas.microsoft.com/office/powerpoint/2010/main" val="3622141559"/>
              </p:ext>
            </p:extLst>
          </p:nvPr>
        </p:nvGraphicFramePr>
        <p:xfrm>
          <a:off x="180095" y="2798930"/>
          <a:ext cx="10262479" cy="1645920"/>
        </p:xfrm>
        <a:graphic>
          <a:graphicData uri="http://schemas.openxmlformats.org/drawingml/2006/table">
            <a:tbl>
              <a:tblPr/>
              <a:tblGrid>
                <a:gridCol w="410499">
                  <a:extLst>
                    <a:ext uri="{9D8B030D-6E8A-4147-A177-3AD203B41FA5}">
                      <a16:colId xmlns:a16="http://schemas.microsoft.com/office/drawing/2014/main" val="307683477"/>
                    </a:ext>
                  </a:extLst>
                </a:gridCol>
                <a:gridCol w="9851980">
                  <a:extLst>
                    <a:ext uri="{9D8B030D-6E8A-4147-A177-3AD203B41FA5}">
                      <a16:colId xmlns:a16="http://schemas.microsoft.com/office/drawing/2014/main" val="1732048221"/>
                    </a:ext>
                  </a:extLst>
                </a:gridCol>
              </a:tblGrid>
              <a:tr h="0">
                <a:tc>
                  <a:txBody>
                    <a:bodyPr/>
                    <a:lstStyle/>
                    <a:p>
                      <a:pPr algn="l" rtl="0"/>
                      <a:endParaRPr lang="en-GB" dirty="0">
                        <a:effectLst/>
                        <a:latin typeface="inherit"/>
                      </a:endParaRPr>
                    </a:p>
                  </a:txBody>
                  <a:tcPr marL="0" marR="0" marT="0" marB="0">
                    <a:lnL>
                      <a:noFill/>
                    </a:lnL>
                    <a:lnR>
                      <a:noFill/>
                    </a:lnR>
                    <a:lnT>
                      <a:noFill/>
                    </a:lnT>
                    <a:lnB>
                      <a:noFill/>
                    </a:lnB>
                    <a:solidFill>
                      <a:srgbClr val="FFFFFF"/>
                    </a:solidFill>
                  </a:tcPr>
                </a:tc>
                <a:tc>
                  <a:txBody>
                    <a:bodyPr/>
                    <a:lstStyle/>
                    <a:p>
                      <a:pPr marL="342900" indent="-342900" algn="just">
                        <a:buFont typeface="+mj-lt"/>
                        <a:buAutoNum type="arabicParenR"/>
                      </a:pPr>
                      <a:r>
                        <a:rPr lang="fr-FR" dirty="0">
                          <a:latin typeface="inherit"/>
                          <a:ea typeface="+mn-ea"/>
                          <a:cs typeface="+mn-cs"/>
                        </a:rPr>
                        <a:t>La Communauté se fixe comme priorité de protéger et d'</a:t>
                      </a:r>
                      <a:r>
                        <a:rPr lang="fr-FR" dirty="0">
                          <a:solidFill>
                            <a:srgbClr val="C00000"/>
                          </a:solidFill>
                          <a:latin typeface="inherit"/>
                          <a:ea typeface="+mn-ea"/>
                          <a:cs typeface="+mn-cs"/>
                        </a:rPr>
                        <a:t>améliorer la santé humaine</a:t>
                      </a:r>
                      <a:r>
                        <a:rPr lang="fr-FR" dirty="0">
                          <a:latin typeface="inherit"/>
                          <a:ea typeface="+mn-ea"/>
                          <a:cs typeface="+mn-cs"/>
                        </a:rPr>
                        <a:t> en prévenant les maladies humaines, en particulier les </a:t>
                      </a:r>
                      <a:r>
                        <a:rPr lang="fr-FR" sz="1800" dirty="0">
                          <a:solidFill>
                            <a:srgbClr val="C00000"/>
                          </a:solidFill>
                          <a:latin typeface="inherit"/>
                          <a:ea typeface="+mn-ea"/>
                          <a:cs typeface="+mn-cs"/>
                        </a:rPr>
                        <a:t>maladies transmissibles</a:t>
                      </a:r>
                      <a:r>
                        <a:rPr lang="fr-FR" dirty="0">
                          <a:latin typeface="inherit"/>
                          <a:ea typeface="+mn-ea"/>
                          <a:cs typeface="+mn-cs"/>
                        </a:rPr>
                        <a:t>, ainsi que de faire face aux </a:t>
                      </a:r>
                      <a:r>
                        <a:rPr lang="fr-FR" dirty="0">
                          <a:solidFill>
                            <a:srgbClr val="C00000"/>
                          </a:solidFill>
                          <a:latin typeface="inherit"/>
                          <a:ea typeface="+mn-ea"/>
                          <a:cs typeface="+mn-cs"/>
                        </a:rPr>
                        <a:t>menaces pouvant peser sur la santé</a:t>
                      </a:r>
                      <a:r>
                        <a:rPr lang="fr-FR" dirty="0">
                          <a:latin typeface="inherit"/>
                          <a:ea typeface="+mn-ea"/>
                          <a:cs typeface="+mn-cs"/>
                        </a:rPr>
                        <a:t> afin d'assurer un niveau élevé de protection de la santé des </a:t>
                      </a:r>
                      <a:r>
                        <a:rPr lang="fr-FR" dirty="0">
                          <a:solidFill>
                            <a:srgbClr val="C00000"/>
                          </a:solidFill>
                          <a:latin typeface="inherit"/>
                          <a:ea typeface="+mn-ea"/>
                          <a:cs typeface="+mn-cs"/>
                        </a:rPr>
                        <a:t>citoyens européens.</a:t>
                      </a:r>
                      <a:r>
                        <a:rPr lang="fr-FR" dirty="0">
                          <a:latin typeface="inherit"/>
                          <a:ea typeface="+mn-ea"/>
                          <a:cs typeface="+mn-cs"/>
                        </a:rPr>
                        <a:t> Une réaction efficace en cas d'épidémie requiert une approche cohérente au sein des États membres, ainsi qu'une contribution de la part d'experts expérimentés en matière de santé publique, coordonnée au niveau communautaire.</a:t>
                      </a:r>
                    </a:p>
                  </a:txBody>
                  <a:tcPr marL="0" marR="0" marT="0" marB="0">
                    <a:lnL>
                      <a:noFill/>
                    </a:lnL>
                    <a:lnR>
                      <a:noFill/>
                    </a:lnR>
                    <a:lnT>
                      <a:noFill/>
                    </a:lnT>
                    <a:lnB>
                      <a:noFill/>
                    </a:lnB>
                    <a:solidFill>
                      <a:srgbClr val="FFFFFF"/>
                    </a:solidFill>
                  </a:tcPr>
                </a:tc>
                <a:extLst>
                  <a:ext uri="{0D108BD9-81ED-4DB2-BD59-A6C34878D82A}">
                    <a16:rowId xmlns:a16="http://schemas.microsoft.com/office/drawing/2014/main" val="2002868099"/>
                  </a:ext>
                </a:extLst>
              </a:tr>
            </a:tbl>
          </a:graphicData>
        </a:graphic>
      </p:graphicFrame>
      <p:graphicFrame>
        <p:nvGraphicFramePr>
          <p:cNvPr id="35" name="Table 34"/>
          <p:cNvGraphicFramePr>
            <a:graphicFrameLocks noGrp="1"/>
          </p:cNvGraphicFramePr>
          <p:nvPr>
            <p:extLst>
              <p:ext uri="{D42A27DB-BD31-4B8C-83A1-F6EECF244321}">
                <p14:modId xmlns:p14="http://schemas.microsoft.com/office/powerpoint/2010/main" val="867590015"/>
              </p:ext>
            </p:extLst>
          </p:nvPr>
        </p:nvGraphicFramePr>
        <p:xfrm>
          <a:off x="180095" y="4600239"/>
          <a:ext cx="10262479" cy="1645920"/>
        </p:xfrm>
        <a:graphic>
          <a:graphicData uri="http://schemas.openxmlformats.org/drawingml/2006/table">
            <a:tbl>
              <a:tblPr/>
              <a:tblGrid>
                <a:gridCol w="410499">
                  <a:extLst>
                    <a:ext uri="{9D8B030D-6E8A-4147-A177-3AD203B41FA5}">
                      <a16:colId xmlns:a16="http://schemas.microsoft.com/office/drawing/2014/main" val="2961539556"/>
                    </a:ext>
                  </a:extLst>
                </a:gridCol>
                <a:gridCol w="9851980">
                  <a:extLst>
                    <a:ext uri="{9D8B030D-6E8A-4147-A177-3AD203B41FA5}">
                      <a16:colId xmlns:a16="http://schemas.microsoft.com/office/drawing/2014/main" val="3482829894"/>
                    </a:ext>
                  </a:extLst>
                </a:gridCol>
              </a:tblGrid>
              <a:tr h="0">
                <a:tc>
                  <a:txBody>
                    <a:bodyPr/>
                    <a:lstStyle/>
                    <a:p>
                      <a:pPr algn="l" rtl="0"/>
                      <a:endParaRPr lang="en-GB" dirty="0">
                        <a:effectLst/>
                        <a:latin typeface="inherit"/>
                      </a:endParaRPr>
                    </a:p>
                  </a:txBody>
                  <a:tcPr marL="0" marR="0" marT="0" marB="0">
                    <a:lnL>
                      <a:noFill/>
                    </a:lnL>
                    <a:lnR>
                      <a:noFill/>
                    </a:lnR>
                    <a:lnT>
                      <a:noFill/>
                    </a:lnT>
                    <a:lnB>
                      <a:noFill/>
                    </a:lnB>
                    <a:solidFill>
                      <a:srgbClr val="FFFFFF"/>
                    </a:solidFill>
                  </a:tcPr>
                </a:tc>
                <a:tc>
                  <a:txBody>
                    <a:bodyPr/>
                    <a:lstStyle/>
                    <a:p>
                      <a:pPr marL="342900" indent="-342900" algn="just">
                        <a:buFont typeface="+mj-lt"/>
                        <a:buAutoNum type="arabicParenR" startAt="2"/>
                      </a:pPr>
                      <a:r>
                        <a:rPr lang="fr-FR" dirty="0">
                          <a:latin typeface="inherit"/>
                        </a:rPr>
                        <a:t>La Communauté devrait apporter aux préoccupations exprimées par les citoyens européens à propos des menaces pour la santé publique une réponse coordonnée et cohérente. Étant donné que la protection de la santé peut nécessiter des actions diverses, allant des </a:t>
                      </a:r>
                      <a:r>
                        <a:rPr lang="fr-FR" dirty="0">
                          <a:solidFill>
                            <a:srgbClr val="C00000"/>
                          </a:solidFill>
                          <a:latin typeface="inherit"/>
                        </a:rPr>
                        <a:t>mesures de préparation et de contrôle à la prévention des maladies humaines</a:t>
                      </a:r>
                      <a:r>
                        <a:rPr lang="fr-FR" dirty="0">
                          <a:latin typeface="inherit"/>
                        </a:rPr>
                        <a:t>, la Communauté devrait disposer d'un vaste champ d'action. Le risque de</a:t>
                      </a:r>
                      <a:r>
                        <a:rPr lang="fr-FR" dirty="0">
                          <a:solidFill>
                            <a:srgbClr val="C00000"/>
                          </a:solidFill>
                          <a:latin typeface="inherit"/>
                        </a:rPr>
                        <a:t> dissémination volontaire </a:t>
                      </a:r>
                      <a:r>
                        <a:rPr lang="fr-FR" dirty="0">
                          <a:latin typeface="inherit"/>
                        </a:rPr>
                        <a:t>d'agents requiert également une réaction cohérente de la part de la Communauté.</a:t>
                      </a:r>
                    </a:p>
                  </a:txBody>
                  <a:tcPr marL="0" marR="0" marT="0" marB="0">
                    <a:lnL>
                      <a:noFill/>
                    </a:lnL>
                    <a:lnR>
                      <a:noFill/>
                    </a:lnR>
                    <a:lnT>
                      <a:noFill/>
                    </a:lnT>
                    <a:lnB>
                      <a:noFill/>
                    </a:lnB>
                    <a:solidFill>
                      <a:srgbClr val="FFFFFF"/>
                    </a:solidFill>
                  </a:tcPr>
                </a:tc>
                <a:extLst>
                  <a:ext uri="{0D108BD9-81ED-4DB2-BD59-A6C34878D82A}">
                    <a16:rowId xmlns:a16="http://schemas.microsoft.com/office/drawing/2014/main" val="4093138413"/>
                  </a:ext>
                </a:extLst>
              </a:tr>
            </a:tbl>
          </a:graphicData>
        </a:graphic>
      </p:graphicFrame>
      <p:sp>
        <p:nvSpPr>
          <p:cNvPr id="36" name="TextBox 35"/>
          <p:cNvSpPr txBox="1"/>
          <p:nvPr/>
        </p:nvSpPr>
        <p:spPr>
          <a:xfrm>
            <a:off x="0" y="1628443"/>
            <a:ext cx="2070230" cy="341632"/>
          </a:xfrm>
          <a:prstGeom prst="rect">
            <a:avLst/>
          </a:prstGeom>
          <a:noFill/>
        </p:spPr>
        <p:txBody>
          <a:bodyPr wrap="square" rtlCol="0">
            <a:spAutoFit/>
          </a:bodyPr>
          <a:lstStyle/>
          <a:p>
            <a:r>
              <a:rPr lang="fr-FR" sz="1800">
                <a:solidFill>
                  <a:srgbClr val="FF0000"/>
                </a:solidFill>
              </a:rPr>
              <a:t>POP UP</a:t>
            </a:r>
          </a:p>
        </p:txBody>
      </p:sp>
      <p:sp>
        <p:nvSpPr>
          <p:cNvPr id="2" name="TextBox 1"/>
          <p:cNvSpPr txBox="1"/>
          <p:nvPr/>
        </p:nvSpPr>
        <p:spPr>
          <a:xfrm>
            <a:off x="2085500" y="6375040"/>
            <a:ext cx="9406045" cy="258532"/>
          </a:xfrm>
          <a:prstGeom prst="rect">
            <a:avLst/>
          </a:prstGeom>
          <a:noFill/>
        </p:spPr>
        <p:txBody>
          <a:bodyPr wrap="square" rtlCol="0">
            <a:spAutoFit/>
          </a:bodyPr>
          <a:lstStyle/>
          <a:p>
            <a:r>
              <a:rPr lang="fr-FR"/>
              <a:t>https://eur-lex.europa.eu/legal-content/EN/TXT/HTML/?uri=CELEX:32004R0851&amp;from=EN</a:t>
            </a:r>
          </a:p>
        </p:txBody>
      </p:sp>
    </p:spTree>
    <p:extLst>
      <p:ext uri="{BB962C8B-B14F-4D97-AF65-F5344CB8AC3E}">
        <p14:creationId xmlns:p14="http://schemas.microsoft.com/office/powerpoint/2010/main" val="248197031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080196" y="2681596"/>
            <a:ext cx="2700300" cy="523220"/>
          </a:xfrm>
          <a:prstGeom prst="rect">
            <a:avLst/>
          </a:prstGeom>
          <a:noFill/>
        </p:spPr>
        <p:txBody>
          <a:bodyPr wrap="square" rtlCol="0">
            <a:spAutoFit/>
          </a:bodyPr>
          <a:lstStyle/>
          <a:p>
            <a:r>
              <a:rPr lang="fr-FR" sz="1400" b="1"/>
              <a:t>Échelle internationale</a:t>
            </a:r>
          </a:p>
          <a:p>
            <a:pPr marL="92075" indent="-92075">
              <a:buFont typeface="Arial" panose="020B0604020202020204" pitchFamily="34" charset="0"/>
              <a:buChar char="•"/>
            </a:pPr>
            <a:r>
              <a:rPr lang="fr-FR" sz="1400" u="none"/>
              <a:t>RSI 2005</a:t>
            </a:r>
          </a:p>
        </p:txBody>
      </p:sp>
      <p:sp>
        <p:nvSpPr>
          <p:cNvPr id="4" name="TextBox 3"/>
          <p:cNvSpPr txBox="1"/>
          <p:nvPr/>
        </p:nvSpPr>
        <p:spPr>
          <a:xfrm>
            <a:off x="3766157" y="2681596"/>
            <a:ext cx="2340261" cy="1148007"/>
          </a:xfrm>
          <a:prstGeom prst="rect">
            <a:avLst/>
          </a:prstGeom>
          <a:noFill/>
        </p:spPr>
        <p:txBody>
          <a:bodyPr wrap="square" rtlCol="0">
            <a:spAutoFit/>
          </a:bodyPr>
          <a:lstStyle/>
          <a:p>
            <a:r>
              <a:rPr lang="fr-FR" sz="1400" b="1"/>
              <a:t>Échelle de l’UE</a:t>
            </a:r>
          </a:p>
          <a:p>
            <a:pPr marL="92075" indent="-92075">
              <a:buFont typeface="Arial" panose="020B0604020202020204" pitchFamily="34" charset="0"/>
              <a:buChar char="•"/>
            </a:pPr>
            <a:r>
              <a:rPr lang="fr-FR" sz="1400" u="none"/>
              <a:t>En UE: législation relative aux menaces transfrontières graves sur la santé («1082»)</a:t>
            </a:r>
          </a:p>
          <a:p>
            <a:pPr marL="92075" indent="-92075">
              <a:buFont typeface="Arial" panose="020B0604020202020204" pitchFamily="34" charset="0"/>
              <a:buChar char="•"/>
            </a:pPr>
            <a:r>
              <a:rPr lang="fr-FR" sz="1400" u="none"/>
              <a:t>Politiques de l'UE </a:t>
            </a:r>
          </a:p>
        </p:txBody>
      </p:sp>
      <p:sp>
        <p:nvSpPr>
          <p:cNvPr id="5" name="TextBox 4"/>
          <p:cNvSpPr txBox="1"/>
          <p:nvPr/>
        </p:nvSpPr>
        <p:spPr>
          <a:xfrm>
            <a:off x="8551100" y="2681596"/>
            <a:ext cx="2250250" cy="760208"/>
          </a:xfrm>
          <a:prstGeom prst="rect">
            <a:avLst/>
          </a:prstGeom>
          <a:noFill/>
        </p:spPr>
        <p:txBody>
          <a:bodyPr wrap="square" rtlCol="0">
            <a:spAutoFit/>
          </a:bodyPr>
          <a:lstStyle/>
          <a:p>
            <a:r>
              <a:rPr lang="fr-FR" sz="1400" b="1"/>
              <a:t>Échelle régionale</a:t>
            </a:r>
          </a:p>
          <a:p>
            <a:r>
              <a:rPr lang="fr-FR" sz="1400" u="none"/>
              <a:t>(territoires d’Outre-Mer)</a:t>
            </a:r>
          </a:p>
          <a:p>
            <a:r>
              <a:rPr lang="fr-FR" sz="1400" u="none"/>
              <a:t>Cas importés de paludisme</a:t>
            </a:r>
          </a:p>
        </p:txBody>
      </p:sp>
      <p:sp>
        <p:nvSpPr>
          <p:cNvPr id="6" name="TextBox 5"/>
          <p:cNvSpPr txBox="1"/>
          <p:nvPr/>
        </p:nvSpPr>
        <p:spPr>
          <a:xfrm>
            <a:off x="1125201" y="819870"/>
            <a:ext cx="5310590" cy="424732"/>
          </a:xfrm>
          <a:prstGeom prst="rect">
            <a:avLst/>
          </a:prstGeom>
          <a:noFill/>
        </p:spPr>
        <p:txBody>
          <a:bodyPr wrap="square" rtlCol="0">
            <a:spAutoFit/>
          </a:bodyPr>
          <a:lstStyle/>
          <a:p>
            <a:r>
              <a:rPr lang="fr-FR" sz="2400" u="none"/>
              <a:t>Législations</a:t>
            </a:r>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6444" y="1538789"/>
            <a:ext cx="1985357" cy="1985357"/>
          </a:xfrm>
          <a:prstGeom prst="rect">
            <a:avLst/>
          </a:prstGeom>
        </p:spPr>
      </p:pic>
      <p:sp>
        <p:nvSpPr>
          <p:cNvPr id="7" name="TextBox 6"/>
          <p:cNvSpPr txBox="1"/>
          <p:nvPr/>
        </p:nvSpPr>
        <p:spPr>
          <a:xfrm>
            <a:off x="6229684" y="2681596"/>
            <a:ext cx="2340261" cy="717119"/>
          </a:xfrm>
          <a:prstGeom prst="rect">
            <a:avLst/>
          </a:prstGeom>
          <a:noFill/>
        </p:spPr>
        <p:txBody>
          <a:bodyPr wrap="square" rtlCol="0">
            <a:spAutoFit/>
          </a:bodyPr>
          <a:lstStyle/>
          <a:p>
            <a:r>
              <a:rPr lang="fr-FR" sz="1400" b="1"/>
              <a:t>Échelle nationale</a:t>
            </a:r>
          </a:p>
          <a:p>
            <a:pPr marL="285750" indent="-285750">
              <a:buFont typeface="Arial" panose="020B0604020202020204" pitchFamily="34" charset="0"/>
              <a:buChar char="•"/>
            </a:pPr>
            <a:r>
              <a:rPr lang="fr-FR" sz="1400" u="none"/>
              <a:t>Législation nationale relative aux signalements obligatoires</a:t>
            </a:r>
          </a:p>
        </p:txBody>
      </p:sp>
    </p:spTree>
    <p:extLst>
      <p:ext uri="{BB962C8B-B14F-4D97-AF65-F5344CB8AC3E}">
        <p14:creationId xmlns:p14="http://schemas.microsoft.com/office/powerpoint/2010/main" val="319714761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Callout con freccia a destra 14"/>
          <p:cNvSpPr/>
          <p:nvPr/>
        </p:nvSpPr>
        <p:spPr bwMode="auto">
          <a:xfrm>
            <a:off x="4467225" y="3206750"/>
            <a:ext cx="2489200" cy="1822450"/>
          </a:xfrm>
          <a:prstGeom prst="rightArrowCallout">
            <a:avLst>
              <a:gd name="adj1" fmla="val 16972"/>
              <a:gd name="adj2" fmla="val 16972"/>
              <a:gd name="adj3" fmla="val 17641"/>
              <a:gd name="adj4" fmla="val 77313"/>
            </a:avLst>
          </a:prstGeom>
          <a:solidFill>
            <a:srgbClr val="FFF7FF"/>
          </a:solidFill>
          <a:ln w="28575" cap="flat" cmpd="sng" algn="ctr">
            <a:solidFill>
              <a:srgbClr val="FF99FF"/>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90000"/>
              </a:lnSpc>
              <a:spcBef>
                <a:spcPct val="20000"/>
              </a:spcBef>
              <a:spcAft>
                <a:spcPct val="0"/>
              </a:spcAft>
              <a:buClrTx/>
              <a:buSzTx/>
              <a:buFontTx/>
              <a:buNone/>
              <a:tabLst/>
              <a:defRPr/>
            </a:pPr>
            <a:endParaRPr kumimoji="0" lang="it-IT" sz="1200" b="0" i="0" u="sng" strike="noStrike" kern="1200" cap="none" spc="0" normalizeH="0" baseline="0" noProof="0">
              <a:ln>
                <a:noFill/>
              </a:ln>
              <a:solidFill>
                <a:srgbClr val="000000"/>
              </a:solidFill>
              <a:effectLst/>
              <a:uLnTx/>
              <a:uFillTx/>
              <a:latin typeface="Microsoft Sans Serif" pitchFamily="34" charset="0"/>
              <a:ea typeface="+mn-ea"/>
              <a:cs typeface="+mn-cs"/>
            </a:endParaRPr>
          </a:p>
        </p:txBody>
      </p:sp>
      <p:sp>
        <p:nvSpPr>
          <p:cNvPr id="12" name="Callout con freccia a destra 11"/>
          <p:cNvSpPr/>
          <p:nvPr/>
        </p:nvSpPr>
        <p:spPr bwMode="auto">
          <a:xfrm>
            <a:off x="2733675" y="3206750"/>
            <a:ext cx="2311400" cy="1822450"/>
          </a:xfrm>
          <a:prstGeom prst="rightArrowCallout">
            <a:avLst>
              <a:gd name="adj1" fmla="val 16972"/>
              <a:gd name="adj2" fmla="val 16972"/>
              <a:gd name="adj3" fmla="val 17641"/>
              <a:gd name="adj4" fmla="val 76054"/>
            </a:avLst>
          </a:prstGeom>
          <a:solidFill>
            <a:srgbClr val="FFE7FF"/>
          </a:solidFill>
          <a:ln w="28575" cap="flat" cmpd="sng" algn="ctr">
            <a:solidFill>
              <a:srgbClr val="FF99FF"/>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90000"/>
              </a:lnSpc>
              <a:spcBef>
                <a:spcPct val="20000"/>
              </a:spcBef>
              <a:spcAft>
                <a:spcPct val="0"/>
              </a:spcAft>
              <a:buClrTx/>
              <a:buSzTx/>
              <a:buFontTx/>
              <a:buNone/>
              <a:tabLst/>
              <a:defRPr/>
            </a:pPr>
            <a:endParaRPr kumimoji="0" lang="it-IT" sz="1200" b="0" i="0" u="sng" strike="noStrike" kern="1200" cap="none" spc="0" normalizeH="0" baseline="0" noProof="0">
              <a:ln>
                <a:noFill/>
              </a:ln>
              <a:solidFill>
                <a:srgbClr val="000000"/>
              </a:solidFill>
              <a:effectLst/>
              <a:uLnTx/>
              <a:uFillTx/>
              <a:latin typeface="Microsoft Sans Serif" pitchFamily="34" charset="0"/>
              <a:ea typeface="+mn-ea"/>
              <a:cs typeface="+mn-cs"/>
            </a:endParaRPr>
          </a:p>
        </p:txBody>
      </p:sp>
      <p:sp>
        <p:nvSpPr>
          <p:cNvPr id="2" name="Text Box 4"/>
          <p:cNvSpPr txBox="1">
            <a:spLocks noChangeArrowheads="1"/>
          </p:cNvSpPr>
          <p:nvPr/>
        </p:nvSpPr>
        <p:spPr bwMode="auto">
          <a:xfrm>
            <a:off x="1252538" y="865188"/>
            <a:ext cx="7315200" cy="341632"/>
          </a:xfrm>
          <a:prstGeom prst="rect">
            <a:avLst/>
          </a:prstGeom>
          <a:noFill/>
          <a:ln w="9525" algn="ctr">
            <a:noFill/>
            <a:miter lim="800000"/>
            <a:headEnd/>
            <a:tailEnd/>
          </a:ln>
        </p:spPr>
        <p:txBody>
          <a:bodyPr>
            <a:spAutoFit/>
          </a:bodyPr>
          <a:lstStyle/>
          <a:p>
            <a:pPr marL="0" marR="0" lvl="0" indent="0" algn="l" defTabSz="914400" rtl="0" eaLnBrk="1" fontAlgn="base" latinLnBrk="0" hangingPunct="1">
              <a:lnSpc>
                <a:spcPct val="90000"/>
              </a:lnSpc>
              <a:spcBef>
                <a:spcPct val="50000"/>
              </a:spcBef>
              <a:spcAft>
                <a:spcPct val="0"/>
              </a:spcAft>
              <a:buClrTx/>
              <a:buSzTx/>
              <a:buFontTx/>
              <a:buNone/>
              <a:tabLst/>
              <a:defRPr/>
            </a:pPr>
            <a:r>
              <a:rPr kumimoji="0" lang="fr-FR" sz="1800" b="1" i="0" u="none" strike="noStrike" cap="none" normalizeH="0" baseline="0" noProof="0">
                <a:ln>
                  <a:noFill/>
                </a:ln>
                <a:solidFill>
                  <a:srgbClr val="69AE23"/>
                </a:solidFill>
                <a:uLnTx/>
                <a:uFillTx/>
                <a:latin typeface="Arial" charset="0"/>
                <a:ea typeface="+mn-ea"/>
                <a:cs typeface="+mn-cs"/>
              </a:rPr>
              <a:t>Règlement épidémiologique international (RSI 20015)</a:t>
            </a:r>
          </a:p>
        </p:txBody>
      </p:sp>
      <p:sp>
        <p:nvSpPr>
          <p:cNvPr id="3" name="Rectangle 3"/>
          <p:cNvSpPr txBox="1">
            <a:spLocks noChangeArrowheads="1"/>
          </p:cNvSpPr>
          <p:nvPr/>
        </p:nvSpPr>
        <p:spPr>
          <a:xfrm>
            <a:off x="1222375" y="1358770"/>
            <a:ext cx="8405813" cy="1333500"/>
          </a:xfrm>
          <a:prstGeom prst="rect">
            <a:avLst/>
          </a:prstGeom>
          <a:noFill/>
        </p:spPr>
        <p:txBody>
          <a:bodyPr lIns="72000" tIns="72000" rIns="72000" bIns="72000"/>
          <a:lstStyle/>
          <a:p>
            <a:pPr marL="0" marR="0" lvl="0" indent="0" algn="l" defTabSz="820738" rtl="0" eaLnBrk="1" fontAlgn="base" latinLnBrk="0" hangingPunct="1">
              <a:lnSpc>
                <a:spcPct val="100000"/>
              </a:lnSpc>
              <a:spcBef>
                <a:spcPct val="50000"/>
              </a:spcBef>
              <a:spcAft>
                <a:spcPct val="0"/>
              </a:spcAft>
              <a:buClr>
                <a:srgbClr val="B22C1B"/>
              </a:buClr>
              <a:buSzPct val="80000"/>
              <a:buFontTx/>
              <a:buNone/>
              <a:tabLst>
                <a:tab pos="341313" algn="l"/>
                <a:tab pos="1150938" algn="l"/>
              </a:tabLst>
              <a:defRPr/>
            </a:pPr>
            <a:r>
              <a:rPr lang="fr-FR" sz="1600" u="none" dirty="0">
                <a:solidFill>
                  <a:srgbClr val="000000"/>
                </a:solidFill>
                <a:latin typeface="Arial" charset="0"/>
                <a:cs typeface="Times New Roman" pitchFamily="18" charset="0"/>
              </a:rPr>
              <a:t>Le</a:t>
            </a:r>
            <a:r>
              <a:rPr lang="fr-FR" sz="1600" b="1" u="none" dirty="0">
                <a:solidFill>
                  <a:srgbClr val="000000"/>
                </a:solidFill>
                <a:latin typeface="Arial" charset="0"/>
                <a:cs typeface="Times New Roman" pitchFamily="18" charset="0"/>
              </a:rPr>
              <a:t> Règlement épidémiologique international</a:t>
            </a:r>
            <a:r>
              <a:rPr lang="fr-FR" sz="1600" u="none" dirty="0">
                <a:solidFill>
                  <a:srgbClr val="000000"/>
                </a:solidFill>
                <a:latin typeface="Arial" charset="0"/>
                <a:cs typeface="Times New Roman" pitchFamily="18" charset="0"/>
              </a:rPr>
              <a:t> est un instrument légal international juridiquement contraignant (OMS) qui comprend un </a:t>
            </a:r>
            <a:r>
              <a:rPr lang="fr-FR" sz="1600" b="1" u="none" dirty="0">
                <a:solidFill>
                  <a:srgbClr val="000000"/>
                </a:solidFill>
                <a:latin typeface="Arial" charset="0"/>
                <a:cs typeface="Times New Roman" pitchFamily="18" charset="0"/>
              </a:rPr>
              <a:t>code défini de pratiques</a:t>
            </a:r>
            <a:r>
              <a:rPr lang="fr-FR" sz="1600" u="none" dirty="0">
                <a:solidFill>
                  <a:srgbClr val="000000"/>
                </a:solidFill>
                <a:latin typeface="Arial" charset="0"/>
                <a:cs typeface="Times New Roman" pitchFamily="18" charset="0"/>
              </a:rPr>
              <a:t> et de procédures conçues pour:</a:t>
            </a:r>
          </a:p>
          <a:p>
            <a:pPr marL="620713" marR="0" lvl="2" indent="-261938" algn="l" defTabSz="820738" rtl="0" eaLnBrk="1" fontAlgn="base" latinLnBrk="0" hangingPunct="1">
              <a:lnSpc>
                <a:spcPct val="100000"/>
              </a:lnSpc>
              <a:spcBef>
                <a:spcPct val="50000"/>
              </a:spcBef>
              <a:spcAft>
                <a:spcPct val="0"/>
              </a:spcAft>
              <a:buClr>
                <a:srgbClr val="B22C1B"/>
              </a:buClr>
              <a:buSzPct val="80000"/>
              <a:buFontTx/>
              <a:buChar char="•"/>
              <a:tabLst>
                <a:tab pos="341313" algn="l"/>
                <a:tab pos="1150938" algn="l"/>
              </a:tabLst>
              <a:defRPr/>
            </a:pPr>
            <a:r>
              <a:rPr lang="fr-FR" sz="1600" u="none" dirty="0">
                <a:solidFill>
                  <a:srgbClr val="000000"/>
                </a:solidFill>
                <a:latin typeface="Arial" charset="0"/>
                <a:cs typeface="Times New Roman" pitchFamily="18" charset="0"/>
              </a:rPr>
              <a:t>prévenir la propagation des maladies à l’international et</a:t>
            </a:r>
          </a:p>
          <a:p>
            <a:pPr marL="620713" lvl="2" indent="-261938" algn="l" defTabSz="820738">
              <a:lnSpc>
                <a:spcPct val="100000"/>
              </a:lnSpc>
              <a:spcBef>
                <a:spcPct val="50000"/>
              </a:spcBef>
              <a:buClr>
                <a:srgbClr val="B22C1B"/>
              </a:buClr>
              <a:buSzPct val="80000"/>
              <a:buFontTx/>
              <a:buChar char="•"/>
              <a:tabLst>
                <a:tab pos="341313" algn="l"/>
                <a:tab pos="1150938" algn="l"/>
              </a:tabLst>
              <a:defRPr/>
            </a:pPr>
            <a:r>
              <a:rPr lang="fr-FR" sz="1600" u="none" dirty="0">
                <a:solidFill>
                  <a:srgbClr val="000000"/>
                </a:solidFill>
                <a:latin typeface="Arial" charset="0"/>
                <a:cs typeface="Times New Roman" pitchFamily="18" charset="0"/>
              </a:rPr>
              <a:t>minimiser les interférences avec les voyages internationaux et le commerce international</a:t>
            </a:r>
          </a:p>
          <a:p>
            <a:pPr marL="620713" marR="0" lvl="2" indent="-261938" algn="l" defTabSz="820738" rtl="0" eaLnBrk="1" fontAlgn="base" latinLnBrk="0" hangingPunct="1">
              <a:lnSpc>
                <a:spcPct val="100000"/>
              </a:lnSpc>
              <a:spcBef>
                <a:spcPct val="50000"/>
              </a:spcBef>
              <a:spcAft>
                <a:spcPct val="0"/>
              </a:spcAft>
              <a:buClr>
                <a:srgbClr val="B22C1B"/>
              </a:buClr>
              <a:buSzPct val="80000"/>
              <a:buFontTx/>
              <a:buChar char="•"/>
              <a:tabLst>
                <a:tab pos="341313" algn="l"/>
                <a:tab pos="1150938" algn="l"/>
              </a:tabLst>
              <a:defRPr/>
            </a:pPr>
            <a:endParaRPr kumimoji="0" lang="en-GB" altLang="ja-JP" sz="1600" b="0" i="0" u="none" strike="noStrike" kern="1200" cap="none" spc="0" normalizeH="0" baseline="0" noProof="0" dirty="0">
              <a:ln>
                <a:noFill/>
              </a:ln>
              <a:solidFill>
                <a:srgbClr val="000000"/>
              </a:solidFill>
              <a:effectLst/>
              <a:uLnTx/>
              <a:uFillTx/>
              <a:latin typeface="Arial" charset="0"/>
              <a:ea typeface="+mn-ea"/>
              <a:cs typeface="Times New Roman" pitchFamily="18" charset="0"/>
            </a:endParaRPr>
          </a:p>
        </p:txBody>
      </p:sp>
      <p:sp>
        <p:nvSpPr>
          <p:cNvPr id="4" name="Rectangle 3"/>
          <p:cNvSpPr txBox="1">
            <a:spLocks noChangeArrowheads="1"/>
          </p:cNvSpPr>
          <p:nvPr/>
        </p:nvSpPr>
        <p:spPr>
          <a:xfrm>
            <a:off x="996359" y="3784600"/>
            <a:ext cx="1381716" cy="622300"/>
          </a:xfrm>
          <a:prstGeom prst="rect">
            <a:avLst/>
          </a:prstGeom>
          <a:noFill/>
        </p:spPr>
        <p:txBody>
          <a:bodyPr lIns="72000" tIns="72000" rIns="72000" bIns="72000"/>
          <a:lstStyle/>
          <a:p>
            <a:pPr marL="0" marR="0" lvl="0" indent="0" algn="ctr" defTabSz="820738" rtl="0" eaLnBrk="1" fontAlgn="base" latinLnBrk="0" hangingPunct="1">
              <a:lnSpc>
                <a:spcPct val="100000"/>
              </a:lnSpc>
              <a:spcBef>
                <a:spcPct val="50000"/>
              </a:spcBef>
              <a:spcAft>
                <a:spcPct val="0"/>
              </a:spcAft>
              <a:buClr>
                <a:srgbClr val="B22C1B"/>
              </a:buClr>
              <a:buSzPct val="80000"/>
              <a:buFontTx/>
              <a:buNone/>
              <a:tabLst>
                <a:tab pos="341313" algn="l"/>
                <a:tab pos="1150938" algn="l"/>
              </a:tabLst>
              <a:defRPr/>
            </a:pPr>
            <a:r>
              <a:rPr kumimoji="0" lang="fr-FR" sz="1600" b="1" i="0" u="none" strike="noStrike" cap="none" normalizeH="0" baseline="0" noProof="0" dirty="0">
                <a:ln>
                  <a:noFill/>
                </a:ln>
                <a:solidFill>
                  <a:srgbClr val="000000"/>
                </a:solidFill>
                <a:uLnTx/>
                <a:uFillTx/>
                <a:latin typeface="Arial" charset="0"/>
                <a:ea typeface="+mn-ea"/>
                <a:cs typeface="Times New Roman" pitchFamily="18" charset="0"/>
              </a:rPr>
              <a:t>Objectifs du RSI (2005)</a:t>
            </a:r>
          </a:p>
        </p:txBody>
      </p:sp>
      <p:sp>
        <p:nvSpPr>
          <p:cNvPr id="5" name="Rettangolo 4"/>
          <p:cNvSpPr/>
          <p:nvPr/>
        </p:nvSpPr>
        <p:spPr>
          <a:xfrm>
            <a:off x="2733675" y="3268246"/>
            <a:ext cx="891591" cy="307777"/>
          </a:xfrm>
          <a:prstGeom prst="rect">
            <a:avLst/>
          </a:prstGeom>
        </p:spPr>
        <p:txBody>
          <a:bodyPr wrap="none">
            <a:spAutoFit/>
          </a:bodyPr>
          <a:lstStyle/>
          <a:p>
            <a:pPr marL="0" marR="0" lvl="0" indent="0" algn="l" defTabSz="820738" rtl="0" eaLnBrk="1" fontAlgn="base" latinLnBrk="0" hangingPunct="1">
              <a:lnSpc>
                <a:spcPct val="100000"/>
              </a:lnSpc>
              <a:spcBef>
                <a:spcPct val="50000"/>
              </a:spcBef>
              <a:spcAft>
                <a:spcPct val="0"/>
              </a:spcAft>
              <a:buClr>
                <a:srgbClr val="B22C1B"/>
              </a:buClr>
              <a:buSzPct val="80000"/>
              <a:buFontTx/>
              <a:buNone/>
              <a:tabLst>
                <a:tab pos="341313" algn="l"/>
                <a:tab pos="1150938" algn="l"/>
              </a:tabLst>
              <a:defRPr/>
            </a:pPr>
            <a:r>
              <a:rPr kumimoji="0" lang="fr-FR" sz="1400" b="1" i="0" u="none" strike="noStrike" cap="none" normalizeH="0" baseline="0" noProof="0" dirty="0">
                <a:ln>
                  <a:noFill/>
                </a:ln>
                <a:solidFill>
                  <a:srgbClr val="000000"/>
                </a:solidFill>
                <a:uLnTx/>
                <a:uFillTx/>
                <a:latin typeface="Arial" charset="0"/>
                <a:ea typeface="+mn-ea"/>
                <a:cs typeface="Times New Roman" pitchFamily="18" charset="0"/>
              </a:rPr>
              <a:t>prévenir</a:t>
            </a:r>
          </a:p>
        </p:txBody>
      </p:sp>
      <p:sp>
        <p:nvSpPr>
          <p:cNvPr id="6" name="Rettangolo 5"/>
          <p:cNvSpPr/>
          <p:nvPr/>
        </p:nvSpPr>
        <p:spPr>
          <a:xfrm>
            <a:off x="2733675" y="3632981"/>
            <a:ext cx="910827" cy="307777"/>
          </a:xfrm>
          <a:prstGeom prst="rect">
            <a:avLst/>
          </a:prstGeom>
        </p:spPr>
        <p:txBody>
          <a:bodyPr wrap="none">
            <a:spAutoFit/>
          </a:bodyPr>
          <a:lstStyle/>
          <a:p>
            <a:pPr marL="0" marR="0" lvl="0" indent="0" algn="l" defTabSz="820738" rtl="0" eaLnBrk="1" fontAlgn="base" latinLnBrk="0" hangingPunct="1">
              <a:lnSpc>
                <a:spcPct val="100000"/>
              </a:lnSpc>
              <a:spcBef>
                <a:spcPct val="50000"/>
              </a:spcBef>
              <a:spcAft>
                <a:spcPct val="0"/>
              </a:spcAft>
              <a:buClr>
                <a:srgbClr val="B22C1B"/>
              </a:buClr>
              <a:buSzPct val="80000"/>
              <a:buFontTx/>
              <a:buNone/>
              <a:tabLst>
                <a:tab pos="341313" algn="l"/>
                <a:tab pos="1150938" algn="l"/>
              </a:tabLst>
              <a:defRPr/>
            </a:pPr>
            <a:r>
              <a:rPr kumimoji="0" lang="fr-FR" sz="1400" b="1" i="0" u="none" strike="noStrike" cap="none" normalizeH="0" baseline="0" noProof="0" dirty="0">
                <a:ln>
                  <a:noFill/>
                </a:ln>
                <a:solidFill>
                  <a:srgbClr val="000000"/>
                </a:solidFill>
                <a:uLnTx/>
                <a:uFillTx/>
                <a:latin typeface="Arial" charset="0"/>
                <a:ea typeface="+mn-ea"/>
                <a:cs typeface="Times New Roman" pitchFamily="18" charset="0"/>
              </a:rPr>
              <a:t>protéger</a:t>
            </a:r>
          </a:p>
        </p:txBody>
      </p:sp>
      <p:sp>
        <p:nvSpPr>
          <p:cNvPr id="7" name="Rettangolo 6"/>
          <p:cNvSpPr/>
          <p:nvPr/>
        </p:nvSpPr>
        <p:spPr>
          <a:xfrm>
            <a:off x="2733675" y="3997716"/>
            <a:ext cx="880369" cy="338554"/>
          </a:xfrm>
          <a:prstGeom prst="rect">
            <a:avLst/>
          </a:prstGeom>
        </p:spPr>
        <p:txBody>
          <a:bodyPr wrap="none">
            <a:spAutoFit/>
          </a:bodyPr>
          <a:lstStyle/>
          <a:p>
            <a:pPr marL="0" marR="0" lvl="0" indent="0" algn="l" defTabSz="820738" rtl="0" eaLnBrk="1" fontAlgn="base" latinLnBrk="0" hangingPunct="1">
              <a:lnSpc>
                <a:spcPct val="100000"/>
              </a:lnSpc>
              <a:spcBef>
                <a:spcPct val="50000"/>
              </a:spcBef>
              <a:spcAft>
                <a:spcPct val="0"/>
              </a:spcAft>
              <a:buClr>
                <a:srgbClr val="B22C1B"/>
              </a:buClr>
              <a:buSzPct val="80000"/>
              <a:buFontTx/>
              <a:buNone/>
              <a:tabLst>
                <a:tab pos="341313" algn="l"/>
                <a:tab pos="1150938" algn="l"/>
              </a:tabLst>
              <a:defRPr/>
            </a:pPr>
            <a:r>
              <a:rPr kumimoji="0" lang="fr-FR" sz="1600" b="1" i="0" u="none" strike="noStrike" cap="none" normalizeH="0" baseline="0" noProof="0" dirty="0">
                <a:ln>
                  <a:noFill/>
                </a:ln>
                <a:solidFill>
                  <a:srgbClr val="000000"/>
                </a:solidFill>
                <a:uLnTx/>
                <a:uFillTx/>
                <a:latin typeface="Arial" charset="0"/>
                <a:ea typeface="+mn-ea"/>
                <a:cs typeface="Times New Roman" pitchFamily="18" charset="0"/>
              </a:rPr>
              <a:t>contrôler</a:t>
            </a:r>
          </a:p>
        </p:txBody>
      </p:sp>
      <p:sp>
        <p:nvSpPr>
          <p:cNvPr id="10" name="Rettangolo 9"/>
          <p:cNvSpPr/>
          <p:nvPr/>
        </p:nvSpPr>
        <p:spPr>
          <a:xfrm>
            <a:off x="2733675" y="4362450"/>
            <a:ext cx="1733550" cy="738664"/>
          </a:xfrm>
          <a:prstGeom prst="rect">
            <a:avLst/>
          </a:prstGeom>
        </p:spPr>
        <p:txBody>
          <a:bodyPr wrap="square">
            <a:spAutoFit/>
          </a:bodyPr>
          <a:lstStyle/>
          <a:p>
            <a:pPr marL="0" marR="0" lvl="0" indent="0" algn="l" defTabSz="820738" rtl="0" eaLnBrk="1" fontAlgn="base" latinLnBrk="0" hangingPunct="1">
              <a:lnSpc>
                <a:spcPct val="100000"/>
              </a:lnSpc>
              <a:spcBef>
                <a:spcPct val="50000"/>
              </a:spcBef>
              <a:spcAft>
                <a:spcPct val="0"/>
              </a:spcAft>
              <a:buClr>
                <a:srgbClr val="B22C1B"/>
              </a:buClr>
              <a:buSzPct val="80000"/>
              <a:buFontTx/>
              <a:buNone/>
              <a:tabLst>
                <a:tab pos="341313" algn="l"/>
                <a:tab pos="1150938" algn="l"/>
              </a:tabLst>
              <a:defRPr/>
            </a:pPr>
            <a:r>
              <a:rPr lang="fr-FR" sz="1400" u="none" dirty="0">
                <a:solidFill>
                  <a:srgbClr val="000000"/>
                </a:solidFill>
                <a:latin typeface="Arial" charset="0"/>
                <a:cs typeface="Times New Roman" pitchFamily="18" charset="0"/>
              </a:rPr>
              <a:t>formuler des </a:t>
            </a:r>
            <a:r>
              <a:rPr lang="fr-FR" sz="1400" b="1" u="none" dirty="0">
                <a:solidFill>
                  <a:srgbClr val="000000"/>
                </a:solidFill>
                <a:latin typeface="Arial" charset="0"/>
                <a:cs typeface="Times New Roman" pitchFamily="18" charset="0"/>
              </a:rPr>
              <a:t>actions de santé publique</a:t>
            </a:r>
          </a:p>
        </p:txBody>
      </p:sp>
      <p:sp>
        <p:nvSpPr>
          <p:cNvPr id="11" name="Parentesi graffa aperta 10"/>
          <p:cNvSpPr/>
          <p:nvPr/>
        </p:nvSpPr>
        <p:spPr bwMode="auto">
          <a:xfrm>
            <a:off x="2378075" y="3206750"/>
            <a:ext cx="400050" cy="1822450"/>
          </a:xfrm>
          <a:prstGeom prst="leftBrace">
            <a:avLst>
              <a:gd name="adj1" fmla="val 44904"/>
              <a:gd name="adj2" fmla="val 50000"/>
            </a:avLst>
          </a:prstGeom>
          <a:solidFill>
            <a:srgbClr val="FFE7FF"/>
          </a:solidFill>
          <a:ln w="28575" cap="flat" cmpd="sng" algn="ctr">
            <a:solidFill>
              <a:srgbClr val="FF99FF"/>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90000"/>
              </a:lnSpc>
              <a:spcBef>
                <a:spcPct val="20000"/>
              </a:spcBef>
              <a:spcAft>
                <a:spcPct val="0"/>
              </a:spcAft>
              <a:buClrTx/>
              <a:buSzTx/>
              <a:buFontTx/>
              <a:buNone/>
              <a:tabLst/>
              <a:defRPr/>
            </a:pPr>
            <a:endParaRPr kumimoji="0" lang="it-IT" sz="1200" b="0" i="0" u="sng" strike="noStrike" kern="1200" cap="none" spc="0" normalizeH="0" baseline="0" noProof="0">
              <a:ln>
                <a:noFill/>
              </a:ln>
              <a:solidFill>
                <a:srgbClr val="000000"/>
              </a:solidFill>
              <a:effectLst/>
              <a:uLnTx/>
              <a:uFillTx/>
              <a:latin typeface="Microsoft Sans Serif" pitchFamily="34" charset="0"/>
              <a:ea typeface="+mn-ea"/>
              <a:cs typeface="+mn-cs"/>
            </a:endParaRPr>
          </a:p>
        </p:txBody>
      </p:sp>
      <p:sp>
        <p:nvSpPr>
          <p:cNvPr id="13" name="Rettangolo 12"/>
          <p:cNvSpPr/>
          <p:nvPr/>
        </p:nvSpPr>
        <p:spPr>
          <a:xfrm>
            <a:off x="4956175" y="3695700"/>
            <a:ext cx="1470615" cy="717119"/>
          </a:xfrm>
          <a:prstGeom prst="rect">
            <a:avLst/>
          </a:prstGeom>
        </p:spPr>
        <p:txBody>
          <a:bodyPr wrap="square">
            <a:spAutoFit/>
          </a:bodyPr>
          <a:lstStyle/>
          <a:p>
            <a:pPr marL="0" marR="0" lvl="0" indent="0" algn="ctr" defTabSz="914400" rtl="0" eaLnBrk="1" fontAlgn="base" latinLnBrk="0" hangingPunct="1">
              <a:lnSpc>
                <a:spcPct val="90000"/>
              </a:lnSpc>
              <a:spcBef>
                <a:spcPct val="20000"/>
              </a:spcBef>
              <a:spcAft>
                <a:spcPct val="0"/>
              </a:spcAft>
              <a:buClrTx/>
              <a:buSzTx/>
              <a:buFontTx/>
              <a:buNone/>
              <a:tabLst/>
              <a:defRPr/>
            </a:pPr>
            <a:r>
              <a:rPr kumimoji="0" lang="fr-FR" sz="1400" b="1" i="0" u="none" strike="noStrike" cap="none" normalizeH="0" baseline="0" noProof="0" dirty="0">
                <a:ln>
                  <a:noFill/>
                </a:ln>
                <a:solidFill>
                  <a:srgbClr val="000000"/>
                </a:solidFill>
                <a:uLnTx/>
                <a:uFillTx/>
                <a:latin typeface="Arial" charset="0"/>
                <a:ea typeface="+mn-ea"/>
                <a:cs typeface="Times New Roman" pitchFamily="18" charset="0"/>
              </a:rPr>
              <a:t>propagation internationale </a:t>
            </a:r>
          </a:p>
          <a:p>
            <a:pPr marL="0" marR="0" lvl="0" indent="0" algn="ctr" defTabSz="914400" rtl="0" eaLnBrk="1" fontAlgn="base" latinLnBrk="0" hangingPunct="1">
              <a:lnSpc>
                <a:spcPct val="90000"/>
              </a:lnSpc>
              <a:spcBef>
                <a:spcPct val="20000"/>
              </a:spcBef>
              <a:spcAft>
                <a:spcPct val="0"/>
              </a:spcAft>
              <a:buClrTx/>
              <a:buSzTx/>
              <a:buFontTx/>
              <a:buNone/>
              <a:tabLst/>
              <a:defRPr/>
            </a:pPr>
            <a:r>
              <a:rPr kumimoji="0" lang="fr-FR" sz="1400" b="1" i="0" u="none" strike="noStrike" cap="none" normalizeH="0" baseline="0" noProof="0" dirty="0">
                <a:ln>
                  <a:noFill/>
                </a:ln>
                <a:solidFill>
                  <a:srgbClr val="000000"/>
                </a:solidFill>
                <a:uLnTx/>
                <a:uFillTx/>
                <a:latin typeface="Arial" charset="0"/>
                <a:ea typeface="+mn-ea"/>
                <a:cs typeface="Times New Roman" pitchFamily="18" charset="0"/>
              </a:rPr>
              <a:t>de maladies</a:t>
            </a:r>
          </a:p>
        </p:txBody>
      </p:sp>
      <p:sp>
        <p:nvSpPr>
          <p:cNvPr id="16" name="Rettangolo 15"/>
          <p:cNvSpPr/>
          <p:nvPr/>
        </p:nvSpPr>
        <p:spPr>
          <a:xfrm>
            <a:off x="7045325" y="3822775"/>
            <a:ext cx="3555394" cy="535531"/>
          </a:xfrm>
          <a:prstGeom prst="rect">
            <a:avLst/>
          </a:prstGeom>
        </p:spPr>
        <p:txBody>
          <a:bodyPr wrap="square">
            <a:spAutoFit/>
          </a:bodyPr>
          <a:lstStyle/>
          <a:p>
            <a:pPr marL="0" marR="0" lvl="0" indent="0" algn="l" defTabSz="914400" rtl="0" eaLnBrk="1" fontAlgn="base" latinLnBrk="0" hangingPunct="1">
              <a:lnSpc>
                <a:spcPct val="90000"/>
              </a:lnSpc>
              <a:spcBef>
                <a:spcPct val="20000"/>
              </a:spcBef>
              <a:spcAft>
                <a:spcPct val="0"/>
              </a:spcAft>
              <a:buClrTx/>
              <a:buSzTx/>
              <a:buFont typeface="Arial" pitchFamily="34" charset="0"/>
              <a:buChar char="•"/>
              <a:tabLst/>
              <a:defRPr/>
            </a:pPr>
            <a:r>
              <a:rPr kumimoji="0" lang="fr-FR" sz="1600" b="0" i="0" u="none" strike="noStrike" cap="none" normalizeH="0" baseline="0" noProof="0" dirty="0">
                <a:ln>
                  <a:noFill/>
                </a:ln>
                <a:solidFill>
                  <a:srgbClr val="000000"/>
                </a:solidFill>
                <a:uLnTx/>
                <a:uFillTx/>
                <a:latin typeface="Arial" charset="0"/>
                <a:ea typeface="+mn-ea"/>
                <a:cs typeface="Times New Roman" pitchFamily="18" charset="0"/>
              </a:rPr>
              <a:t> Risques pour la santé publique uniquement</a:t>
            </a:r>
          </a:p>
        </p:txBody>
      </p:sp>
      <p:sp>
        <p:nvSpPr>
          <p:cNvPr id="17" name="Rettangolo 16"/>
          <p:cNvSpPr/>
          <p:nvPr/>
        </p:nvSpPr>
        <p:spPr>
          <a:xfrm>
            <a:off x="1222375" y="5429250"/>
            <a:ext cx="8267700" cy="1027974"/>
          </a:xfrm>
          <a:prstGeom prst="rect">
            <a:avLst/>
          </a:prstGeom>
        </p:spPr>
        <p:txBody>
          <a:bodyPr wrap="square">
            <a:spAutoFit/>
          </a:bodyPr>
          <a:lstStyle/>
          <a:p>
            <a:pPr lvl="0" algn="l"/>
            <a:r>
              <a:rPr lang="fr-FR" sz="1600" u="none" dirty="0">
                <a:solidFill>
                  <a:srgbClr val="000000"/>
                </a:solidFill>
                <a:latin typeface="Arial" charset="0"/>
                <a:cs typeface="Times New Roman" pitchFamily="18" charset="0"/>
              </a:rPr>
              <a:t>urgence de santé publique de portée internationale </a:t>
            </a:r>
            <a:r>
              <a:rPr lang="fr-FR" sz="1600" b="1" u="none" dirty="0">
                <a:solidFill>
                  <a:srgbClr val="000000"/>
                </a:solidFill>
                <a:latin typeface="Arial" charset="0"/>
                <a:cs typeface="Times New Roman" pitchFamily="18" charset="0"/>
              </a:rPr>
              <a:t>(USPPI)</a:t>
            </a:r>
          </a:p>
          <a:p>
            <a:pPr marL="0" marR="0" lvl="0" indent="0" algn="l" defTabSz="914400" rtl="0" eaLnBrk="1" fontAlgn="base" latinLnBrk="0" hangingPunct="1">
              <a:lnSpc>
                <a:spcPct val="90000"/>
              </a:lnSpc>
              <a:spcBef>
                <a:spcPct val="20000"/>
              </a:spcBef>
              <a:spcAft>
                <a:spcPct val="0"/>
              </a:spcAft>
              <a:buClrTx/>
              <a:buSzTx/>
              <a:buFontTx/>
              <a:buNone/>
              <a:tabLst/>
              <a:defRPr/>
            </a:pPr>
            <a:r>
              <a:rPr lang="fr-FR" sz="1600" u="none" dirty="0">
                <a:solidFill>
                  <a:srgbClr val="000000"/>
                </a:solidFill>
                <a:latin typeface="Arial" charset="0"/>
                <a:cs typeface="Times New Roman" pitchFamily="18" charset="0"/>
              </a:rPr>
              <a:t>événement extraordinaire dont il est déterminé qu’il constitue un risque pour la santé publique dans d’autres États en raison du risque de propagation internationale de maladies et qu’il peut requérir une action internationale coordonnée. </a:t>
            </a:r>
          </a:p>
        </p:txBody>
      </p:sp>
      <p:sp>
        <p:nvSpPr>
          <p:cNvPr id="18" name="TextBox 17"/>
          <p:cNvSpPr txBox="1"/>
          <p:nvPr/>
        </p:nvSpPr>
        <p:spPr>
          <a:xfrm>
            <a:off x="6734175" y="3166283"/>
            <a:ext cx="3555395" cy="424732"/>
          </a:xfrm>
          <a:prstGeom prst="rect">
            <a:avLst/>
          </a:prstGeom>
          <a:noFill/>
        </p:spPr>
        <p:txBody>
          <a:bodyPr wrap="square" rtlCol="0">
            <a:spAutoFit/>
          </a:bodyPr>
          <a:lstStyle/>
          <a:p>
            <a:r>
              <a:rPr lang="fr-FR">
                <a:hlinkClick r:id="rId3"/>
              </a:rPr>
              <a:t>https://www.who.int/ihr/publications/9789241580496/en/</a:t>
            </a:r>
          </a:p>
        </p:txBody>
      </p:sp>
    </p:spTree>
    <p:extLst>
      <p:ext uri="{BB962C8B-B14F-4D97-AF65-F5344CB8AC3E}">
        <p14:creationId xmlns:p14="http://schemas.microsoft.com/office/powerpoint/2010/main" val="42321273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F8DBD034-0D7A-47F7-AD81-38E44D5C7A1E}"/>
              </a:ext>
            </a:extLst>
          </p:cNvPr>
          <p:cNvPicPr>
            <a:picLocks noChangeAspect="1"/>
          </p:cNvPicPr>
          <p:nvPr/>
        </p:nvPicPr>
        <p:blipFill>
          <a:blip r:embed="rId3"/>
          <a:stretch>
            <a:fillRect/>
          </a:stretch>
        </p:blipFill>
        <p:spPr>
          <a:xfrm>
            <a:off x="4941785" y="1349047"/>
            <a:ext cx="4027045" cy="5364215"/>
          </a:xfrm>
          <a:prstGeom prst="rect">
            <a:avLst/>
          </a:prstGeom>
        </p:spPr>
      </p:pic>
      <p:sp>
        <p:nvSpPr>
          <p:cNvPr id="2" name="TextBox 1"/>
          <p:cNvSpPr txBox="1"/>
          <p:nvPr/>
        </p:nvSpPr>
        <p:spPr>
          <a:xfrm>
            <a:off x="540135" y="6039290"/>
            <a:ext cx="3555395" cy="424732"/>
          </a:xfrm>
          <a:prstGeom prst="rect">
            <a:avLst/>
          </a:prstGeom>
          <a:noFill/>
        </p:spPr>
        <p:txBody>
          <a:bodyPr wrap="square" rtlCol="0">
            <a:spAutoFit/>
          </a:bodyPr>
          <a:lstStyle/>
          <a:p>
            <a:r>
              <a:rPr lang="fr-FR" b="1" dirty="0">
                <a:hlinkClick r:id="rId4"/>
              </a:rPr>
              <a:t>Tutoriel pour l’évaluation des notifications conformément au RSI (cliquer sur le lien)</a:t>
            </a:r>
          </a:p>
        </p:txBody>
      </p:sp>
      <p:sp>
        <p:nvSpPr>
          <p:cNvPr id="3" name="TextBox 2"/>
          <p:cNvSpPr txBox="1"/>
          <p:nvPr/>
        </p:nvSpPr>
        <p:spPr>
          <a:xfrm>
            <a:off x="180095" y="6399330"/>
            <a:ext cx="10351150" cy="313932"/>
          </a:xfrm>
          <a:prstGeom prst="rect">
            <a:avLst/>
          </a:prstGeom>
          <a:noFill/>
        </p:spPr>
        <p:txBody>
          <a:bodyPr wrap="square" rtlCol="0">
            <a:spAutoFit/>
          </a:bodyPr>
          <a:lstStyle/>
          <a:p>
            <a:r>
              <a:rPr lang="fr-FR" sz="800" u="none"/>
              <a:t>'Instrument de décision permettant d’évaluer et de notifier les événements qui peuvent constituer une urgence de santé publique de portée internationale’. Source: Repris de: OMS, Règlement épidémiologique international (2005), annexe 2, 43, http://www.who.int/ihr/publications/9789241596664/en/ (consulté le 9 janvier 2017). Crédits: OMS  </a:t>
            </a:r>
          </a:p>
        </p:txBody>
      </p:sp>
      <p:sp>
        <p:nvSpPr>
          <p:cNvPr id="4" name="TextBox 3"/>
          <p:cNvSpPr txBox="1"/>
          <p:nvPr/>
        </p:nvSpPr>
        <p:spPr>
          <a:xfrm>
            <a:off x="0" y="856510"/>
            <a:ext cx="3375448" cy="341632"/>
          </a:xfrm>
          <a:prstGeom prst="rect">
            <a:avLst/>
          </a:prstGeom>
          <a:noFill/>
        </p:spPr>
        <p:txBody>
          <a:bodyPr wrap="square" rtlCol="0">
            <a:spAutoFit/>
          </a:bodyPr>
          <a:lstStyle/>
          <a:p>
            <a:r>
              <a:rPr lang="fr-FR" sz="1800" b="1" u="none">
                <a:solidFill>
                  <a:srgbClr val="92D050"/>
                </a:solidFill>
                <a:latin typeface="Calibri" panose="020F0502020204030204" pitchFamily="34" charset="0"/>
                <a:cs typeface="Calibri" panose="020F0502020204030204" pitchFamily="34" charset="0"/>
              </a:rPr>
              <a:t>Au niveau mondial: Critères du RSI</a:t>
            </a:r>
          </a:p>
        </p:txBody>
      </p:sp>
      <p:sp>
        <p:nvSpPr>
          <p:cNvPr id="6" name="Rounded Rectangular Callout 5"/>
          <p:cNvSpPr/>
          <p:nvPr/>
        </p:nvSpPr>
        <p:spPr bwMode="auto">
          <a:xfrm>
            <a:off x="675150" y="1808820"/>
            <a:ext cx="3960439" cy="1575175"/>
          </a:xfrm>
          <a:prstGeom prst="wedgeRoundRectCallout">
            <a:avLst/>
          </a:prstGeom>
          <a:solidFill>
            <a:srgbClr val="FF99FF">
              <a:alpha val="25000"/>
            </a:srgbClr>
          </a:solidFill>
          <a:ln w="28575" cap="flat" cmpd="sng" algn="ctr">
            <a:solidFill>
              <a:srgbClr val="FF99FF"/>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r>
              <a:rPr kumimoji="0" lang="fr-FR" sz="1200" b="0" i="0" u="sng" strike="noStrike" cap="none" normalizeH="0" baseline="0">
                <a:ln>
                  <a:noFill/>
                </a:ln>
                <a:solidFill>
                  <a:schemeClr val="tx1"/>
                </a:solidFill>
                <a:latin typeface="Microsoft Sans Serif" pitchFamily="34" charset="0"/>
              </a:rPr>
              <a:t>Souligner les 4 questions principales de l’algorithme</a:t>
            </a:r>
          </a:p>
        </p:txBody>
      </p:sp>
      <p:sp>
        <p:nvSpPr>
          <p:cNvPr id="7" name="Oval 6"/>
          <p:cNvSpPr/>
          <p:nvPr/>
        </p:nvSpPr>
        <p:spPr bwMode="auto">
          <a:xfrm>
            <a:off x="6122716" y="2868798"/>
            <a:ext cx="1665185" cy="630070"/>
          </a:xfrm>
          <a:prstGeom prst="ellipse">
            <a:avLst/>
          </a:prstGeom>
          <a:solidFill>
            <a:srgbClr val="FF99FF">
              <a:alpha val="25000"/>
            </a:srgbClr>
          </a:solidFill>
          <a:ln w="28575" cap="flat" cmpd="sng" algn="ctr">
            <a:solidFill>
              <a:srgbClr val="FF99FF"/>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endParaRPr kumimoji="0" lang="en-GB" sz="1200" b="0" i="0" u="sng" strike="noStrike" cap="none" normalizeH="0" baseline="0">
              <a:ln>
                <a:noFill/>
              </a:ln>
              <a:solidFill>
                <a:schemeClr val="tx1"/>
              </a:solidFill>
              <a:effectLst/>
              <a:latin typeface="Microsoft Sans Serif" pitchFamily="34" charset="0"/>
            </a:endParaRPr>
          </a:p>
        </p:txBody>
      </p:sp>
      <p:sp>
        <p:nvSpPr>
          <p:cNvPr id="8" name="Oval 7"/>
          <p:cNvSpPr/>
          <p:nvPr/>
        </p:nvSpPr>
        <p:spPr bwMode="auto">
          <a:xfrm>
            <a:off x="5218839" y="3654025"/>
            <a:ext cx="1665185" cy="630070"/>
          </a:xfrm>
          <a:prstGeom prst="ellipse">
            <a:avLst/>
          </a:prstGeom>
          <a:solidFill>
            <a:srgbClr val="FF99FF">
              <a:alpha val="25000"/>
            </a:srgbClr>
          </a:solidFill>
          <a:ln w="28575" cap="flat" cmpd="sng" algn="ctr">
            <a:solidFill>
              <a:srgbClr val="FF99FF"/>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endParaRPr kumimoji="0" lang="en-GB" sz="1200" b="0" i="0" u="sng" strike="noStrike" cap="none" normalizeH="0" baseline="0">
              <a:ln>
                <a:noFill/>
              </a:ln>
              <a:solidFill>
                <a:schemeClr val="tx1"/>
              </a:solidFill>
              <a:effectLst/>
              <a:latin typeface="Microsoft Sans Serif" pitchFamily="34" charset="0"/>
            </a:endParaRPr>
          </a:p>
        </p:txBody>
      </p:sp>
      <p:sp>
        <p:nvSpPr>
          <p:cNvPr id="9" name="Oval 8"/>
          <p:cNvSpPr/>
          <p:nvPr/>
        </p:nvSpPr>
        <p:spPr bwMode="auto">
          <a:xfrm>
            <a:off x="5848909" y="4261593"/>
            <a:ext cx="1665185" cy="630070"/>
          </a:xfrm>
          <a:prstGeom prst="ellipse">
            <a:avLst/>
          </a:prstGeom>
          <a:solidFill>
            <a:srgbClr val="FF99FF">
              <a:alpha val="25000"/>
            </a:srgbClr>
          </a:solidFill>
          <a:ln w="28575" cap="flat" cmpd="sng" algn="ctr">
            <a:solidFill>
              <a:srgbClr val="FF99FF"/>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endParaRPr kumimoji="0" lang="en-GB" sz="1200" b="0" i="0" u="sng" strike="noStrike" cap="none" normalizeH="0" baseline="0">
              <a:ln>
                <a:noFill/>
              </a:ln>
              <a:solidFill>
                <a:schemeClr val="tx1"/>
              </a:solidFill>
              <a:effectLst/>
              <a:latin typeface="Microsoft Sans Serif" pitchFamily="34" charset="0"/>
            </a:endParaRPr>
          </a:p>
        </p:txBody>
      </p:sp>
      <p:sp>
        <p:nvSpPr>
          <p:cNvPr id="10" name="Oval 9"/>
          <p:cNvSpPr/>
          <p:nvPr/>
        </p:nvSpPr>
        <p:spPr bwMode="auto">
          <a:xfrm>
            <a:off x="6480795" y="4993698"/>
            <a:ext cx="1665185" cy="630070"/>
          </a:xfrm>
          <a:prstGeom prst="ellipse">
            <a:avLst/>
          </a:prstGeom>
          <a:solidFill>
            <a:srgbClr val="FF99FF">
              <a:alpha val="25000"/>
            </a:srgbClr>
          </a:solidFill>
          <a:ln w="28575" cap="flat" cmpd="sng" algn="ctr">
            <a:solidFill>
              <a:srgbClr val="FF99FF"/>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endParaRPr kumimoji="0" lang="en-GB" sz="1200" b="0" i="0" u="sng" strike="noStrike" cap="none" normalizeH="0" baseline="0">
              <a:ln>
                <a:noFill/>
              </a:ln>
              <a:solidFill>
                <a:schemeClr val="tx1"/>
              </a:solidFill>
              <a:effectLst/>
              <a:latin typeface="Microsoft Sans Serif" pitchFamily="34" charset="0"/>
            </a:endParaRPr>
          </a:p>
        </p:txBody>
      </p:sp>
    </p:spTree>
    <p:extLst>
      <p:ext uri="{BB962C8B-B14F-4D97-AF65-F5344CB8AC3E}">
        <p14:creationId xmlns:p14="http://schemas.microsoft.com/office/powerpoint/2010/main" val="109293554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6.0&quot;&gt;&lt;object type=&quot;1&quot; unique_id=&quot;10001&quot;&gt;&lt;object type=&quot;8&quot; unique_id=&quot;10170&quot;&gt;&lt;/object&gt;&lt;object type=&quot;2&quot; unique_id=&quot;10171&quot;&gt;&lt;object type=&quot;3&quot; unique_id=&quot;10172&quot;&gt;&lt;property id=&quot;20148&quot; value=&quot;5&quot;/&gt;&lt;property id=&quot;20300&quot; value=&quot;Slide 1&quot;/&gt;&lt;property id=&quot;20307&quot; value=&quot;296&quot;/&gt;&lt;/object&gt;&lt;object type=&quot;3&quot; unique_id=&quot;10173&quot;&gt;&lt;property id=&quot;20148&quot; value=&quot;5&quot;/&gt;&lt;property id=&quot;20300&quot; value=&quot;Slide 2&quot;/&gt;&lt;property id=&quot;20307&quot; value=&quot;267&quot;/&gt;&lt;/object&gt;&lt;object type=&quot;3&quot; unique_id=&quot;10174&quot;&gt;&lt;property id=&quot;20148&quot; value=&quot;5&quot;/&gt;&lt;property id=&quot;20300&quot; value=&quot;Slide 4&quot;/&gt;&lt;property id=&quot;20307&quot; value=&quot;292&quot;/&gt;&lt;/object&gt;&lt;object type=&quot;3&quot; unique_id=&quot;10178&quot;&gt;&lt;property id=&quot;20148&quot; value=&quot;5&quot;/&gt;&lt;property id=&quot;20300&quot; value=&quot;Slide 3&quot;/&gt;&lt;property id=&quot;20307&quot; value=&quot;298&quot;/&gt;&lt;/object&gt;&lt;object type=&quot;3&quot; unique_id=&quot;10180&quot;&gt;&lt;property id=&quot;20148&quot; value=&quot;5&quot;/&gt;&lt;property id=&quot;20300&quot; value=&quot;Slide 10&quot;/&gt;&lt;property id=&quot;20307&quot; value=&quot;281&quot;/&gt;&lt;/object&gt;&lt;object type=&quot;3&quot; unique_id=&quot;10181&quot;&gt;&lt;property id=&quot;20148&quot; value=&quot;5&quot;/&gt;&lt;property id=&quot;20300&quot; value=&quot;Slide 11&quot;/&gt;&lt;property id=&quot;20307&quot; value=&quot;297&quot;/&gt;&lt;/object&gt;&lt;object type=&quot;3&quot; unique_id=&quot;10463&quot;&gt;&lt;property id=&quot;20148&quot; value=&quot;5&quot;/&gt;&lt;property id=&quot;20300&quot; value=&quot;Slide 5&quot;/&gt;&lt;property id=&quot;20307&quot; value=&quot;299&quot;/&gt;&lt;/object&gt;&lt;object type=&quot;3&quot; unique_id=&quot;10464&quot;&gt;&lt;property id=&quot;20148&quot; value=&quot;5&quot;/&gt;&lt;property id=&quot;20300&quot; value=&quot;Slide 6&quot;/&gt;&lt;property id=&quot;20307&quot; value=&quot;302&quot;/&gt;&lt;/object&gt;&lt;object type=&quot;3&quot; unique_id=&quot;10465&quot;&gt;&lt;property id=&quot;20148&quot; value=&quot;5&quot;/&gt;&lt;property id=&quot;20300&quot; value=&quot;Slide 7&quot;/&gt;&lt;property id=&quot;20307&quot; value=&quot;307&quot;/&gt;&lt;/object&gt;&lt;object type=&quot;3&quot; unique_id=&quot;10466&quot;&gt;&lt;property id=&quot;20148&quot; value=&quot;5&quot;/&gt;&lt;property id=&quot;20300&quot; value=&quot;Slide 8&quot;/&gt;&lt;property id=&quot;20307&quot; value=&quot;308&quot;/&gt;&lt;/object&gt;&lt;object type=&quot;3&quot; unique_id=&quot;10467&quot;&gt;&lt;property id=&quot;20148&quot; value=&quot;5&quot;/&gt;&lt;property id=&quot;20300&quot; value=&quot;Slide 9&quot;/&gt;&lt;property id=&quot;20307&quot; value=&quot;301&quot;/&gt;&lt;/object&gt;&lt;/object&gt;&lt;/object&gt;&lt;/database&gt;"/>
</p:tagLst>
</file>

<file path=ppt/theme/theme1.xml><?xml version="1.0" encoding="utf-8"?>
<a:theme xmlns:a="http://schemas.openxmlformats.org/drawingml/2006/main" name="Layers">
  <a:themeElements>
    <a:clrScheme name="">
      <a:dk1>
        <a:srgbClr val="000000"/>
      </a:dk1>
      <a:lt1>
        <a:srgbClr val="FFFFFF"/>
      </a:lt1>
      <a:dk2>
        <a:srgbClr val="330033"/>
      </a:dk2>
      <a:lt2>
        <a:srgbClr val="000000"/>
      </a:lt2>
      <a:accent1>
        <a:srgbClr val="6C8E3E"/>
      </a:accent1>
      <a:accent2>
        <a:srgbClr val="C88350"/>
      </a:accent2>
      <a:accent3>
        <a:srgbClr val="FFFFFF"/>
      </a:accent3>
      <a:accent4>
        <a:srgbClr val="000000"/>
      </a:accent4>
      <a:accent5>
        <a:srgbClr val="BAC6AF"/>
      </a:accent5>
      <a:accent6>
        <a:srgbClr val="B57648"/>
      </a:accent6>
      <a:hlink>
        <a:srgbClr val="6494AC"/>
      </a:hlink>
      <a:folHlink>
        <a:srgbClr val="8CB0C2"/>
      </a:folHlink>
    </a:clrScheme>
    <a:fontScheme name="EPIS">
      <a:majorFont>
        <a:latin typeface="MetaPro-Black"/>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99FF">
            <a:alpha val="25000"/>
          </a:srgbClr>
        </a:solidFill>
        <a:ln w="28575" cap="flat" cmpd="sng" algn="ctr">
          <a:solidFill>
            <a:srgbClr val="FF99FF"/>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90000"/>
          </a:lnSpc>
          <a:spcBef>
            <a:spcPct val="20000"/>
          </a:spcBef>
          <a:spcAft>
            <a:spcPct val="0"/>
          </a:spcAft>
          <a:buClrTx/>
          <a:buSzTx/>
          <a:buFontTx/>
          <a:buNone/>
          <a:tabLst/>
          <a:defRPr kumimoji="0" lang="it-IT" sz="1200" b="0" i="0" u="sng" strike="noStrike" cap="none" normalizeH="0" baseline="0" smtClean="0">
            <a:ln>
              <a:noFill/>
            </a:ln>
            <a:solidFill>
              <a:schemeClr val="tx1"/>
            </a:solidFill>
            <a:effectLst/>
            <a:latin typeface="Microsoft Sans Serif" pitchFamily="34" charset="0"/>
          </a:defRPr>
        </a:defPPr>
      </a:lstStyle>
    </a:spDef>
    <a:lnDef>
      <a:spPr bwMode="auto">
        <a:xfrm>
          <a:off x="0" y="0"/>
          <a:ext cx="1" cy="1"/>
        </a:xfrm>
        <a:custGeom>
          <a:avLst/>
          <a:gdLst/>
          <a:ahLst/>
          <a:cxnLst/>
          <a:rect l="0" t="0" r="0" b="0"/>
          <a:pathLst/>
        </a:custGeom>
        <a:solidFill>
          <a:srgbClr val="FF99FF">
            <a:alpha val="25000"/>
          </a:srgbClr>
        </a:solidFill>
        <a:ln w="28575" cap="flat" cmpd="sng" algn="ctr">
          <a:solidFill>
            <a:srgbClr val="FF99FF"/>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90000"/>
          </a:lnSpc>
          <a:spcBef>
            <a:spcPct val="20000"/>
          </a:spcBef>
          <a:spcAft>
            <a:spcPct val="0"/>
          </a:spcAft>
          <a:buClrTx/>
          <a:buSzTx/>
          <a:buFontTx/>
          <a:buNone/>
          <a:tabLst/>
          <a:defRPr kumimoji="0" lang="it-IT" sz="1200" b="0" i="0" u="sng" strike="noStrike" cap="none" normalizeH="0" baseline="0" smtClean="0">
            <a:ln>
              <a:noFill/>
            </a:ln>
            <a:solidFill>
              <a:schemeClr val="tx1"/>
            </a:solidFill>
            <a:effectLst/>
            <a:latin typeface="Microsoft Sans Serif" pitchFamily="34" charset="0"/>
          </a:defRPr>
        </a:defPPr>
      </a:lstStyle>
    </a:lnDef>
  </a:objectDefaults>
  <a:extraClrSchemeLst>
    <a:extraClrScheme>
      <a:clrScheme name="Layers 1">
        <a:dk1>
          <a:srgbClr val="993300"/>
        </a:dk1>
        <a:lt1>
          <a:srgbClr val="CCCCCC"/>
        </a:lt1>
        <a:dk2>
          <a:srgbClr val="000000"/>
        </a:dk2>
        <a:lt2>
          <a:srgbClr val="FFFFFF"/>
        </a:lt2>
        <a:accent1>
          <a:srgbClr val="576F2B"/>
        </a:accent1>
        <a:accent2>
          <a:srgbClr val="666699"/>
        </a:accent2>
        <a:accent3>
          <a:srgbClr val="AAAAAA"/>
        </a:accent3>
        <a:accent4>
          <a:srgbClr val="AEAEAE"/>
        </a:accent4>
        <a:accent5>
          <a:srgbClr val="B4BBAC"/>
        </a:accent5>
        <a:accent6>
          <a:srgbClr val="5C5C8A"/>
        </a:accent6>
        <a:hlink>
          <a:srgbClr val="993300"/>
        </a:hlink>
        <a:folHlink>
          <a:srgbClr val="CC9900"/>
        </a:folHlink>
      </a:clrScheme>
      <a:clrMap bg1="dk2" tx1="lt1" bg2="dk1" tx2="lt2" accent1="accent1" accent2="accent2" accent3="accent3" accent4="accent4" accent5="accent5" accent6="accent6" hlink="hlink" folHlink="folHlink"/>
    </a:extraClrScheme>
    <a:extraClrScheme>
      <a:clrScheme name="Layers 2">
        <a:dk1>
          <a:srgbClr val="993300"/>
        </a:dk1>
        <a:lt1>
          <a:srgbClr val="CCCCCC"/>
        </a:lt1>
        <a:dk2>
          <a:srgbClr val="330000"/>
        </a:dk2>
        <a:lt2>
          <a:srgbClr val="FFFFFF"/>
        </a:lt2>
        <a:accent1>
          <a:srgbClr val="996633"/>
        </a:accent1>
        <a:accent2>
          <a:srgbClr val="FF0000"/>
        </a:accent2>
        <a:accent3>
          <a:srgbClr val="ADAAAA"/>
        </a:accent3>
        <a:accent4>
          <a:srgbClr val="AEAEAE"/>
        </a:accent4>
        <a:accent5>
          <a:srgbClr val="CAB8AD"/>
        </a:accent5>
        <a:accent6>
          <a:srgbClr val="E70000"/>
        </a:accent6>
        <a:hlink>
          <a:srgbClr val="FF3300"/>
        </a:hlink>
        <a:folHlink>
          <a:srgbClr val="CC9933"/>
        </a:folHlink>
      </a:clrScheme>
      <a:clrMap bg1="dk2" tx1="lt1" bg2="dk1" tx2="lt2" accent1="accent1" accent2="accent2" accent3="accent3" accent4="accent4" accent5="accent5" accent6="accent6" hlink="hlink" folHlink="folHlink"/>
    </a:extraClrScheme>
    <a:extraClrScheme>
      <a:clrScheme name="Layers 3">
        <a:dk1>
          <a:srgbClr val="79788A"/>
        </a:dk1>
        <a:lt1>
          <a:srgbClr val="FFFFFF"/>
        </a:lt1>
        <a:dk2>
          <a:srgbClr val="21203C"/>
        </a:dk2>
        <a:lt2>
          <a:srgbClr val="FFFFCC"/>
        </a:lt2>
        <a:accent1>
          <a:srgbClr val="476077"/>
        </a:accent1>
        <a:accent2>
          <a:srgbClr val="676C5A"/>
        </a:accent2>
        <a:accent3>
          <a:srgbClr val="ABABAF"/>
        </a:accent3>
        <a:accent4>
          <a:srgbClr val="DADADA"/>
        </a:accent4>
        <a:accent5>
          <a:srgbClr val="B1B6BD"/>
        </a:accent5>
        <a:accent6>
          <a:srgbClr val="5D6151"/>
        </a:accent6>
        <a:hlink>
          <a:srgbClr val="666699"/>
        </a:hlink>
        <a:folHlink>
          <a:srgbClr val="8CB0A2"/>
        </a:folHlink>
      </a:clrScheme>
      <a:clrMap bg1="dk2" tx1="lt1" bg2="dk1" tx2="lt2" accent1="accent1" accent2="accent2" accent3="accent3" accent4="accent4" accent5="accent5" accent6="accent6" hlink="hlink" folHlink="folHlink"/>
    </a:extraClrScheme>
    <a:extraClrScheme>
      <a:clrScheme name="Layers 4">
        <a:dk1>
          <a:srgbClr val="455B41"/>
        </a:dk1>
        <a:lt1>
          <a:srgbClr val="FFFFCC"/>
        </a:lt1>
        <a:dk2>
          <a:srgbClr val="79A994"/>
        </a:dk2>
        <a:lt2>
          <a:srgbClr val="FFFFCC"/>
        </a:lt2>
        <a:accent1>
          <a:srgbClr val="517087"/>
        </a:accent1>
        <a:accent2>
          <a:srgbClr val="666699"/>
        </a:accent2>
        <a:accent3>
          <a:srgbClr val="BED1C8"/>
        </a:accent3>
        <a:accent4>
          <a:srgbClr val="DADAAE"/>
        </a:accent4>
        <a:accent5>
          <a:srgbClr val="B3BBC3"/>
        </a:accent5>
        <a:accent6>
          <a:srgbClr val="5C5C8A"/>
        </a:accent6>
        <a:hlink>
          <a:srgbClr val="993300"/>
        </a:hlink>
        <a:folHlink>
          <a:srgbClr val="A4AF6B"/>
        </a:folHlink>
      </a:clrScheme>
      <a:clrMap bg1="dk2" tx1="lt1" bg2="dk1" tx2="lt2" accent1="accent1" accent2="accent2" accent3="accent3" accent4="accent4" accent5="accent5" accent6="accent6" hlink="hlink" folHlink="folHlink"/>
    </a:extraClrScheme>
    <a:extraClrScheme>
      <a:clrScheme name="Layers 5">
        <a:dk1>
          <a:srgbClr val="330000"/>
        </a:dk1>
        <a:lt1>
          <a:srgbClr val="FF9900"/>
        </a:lt1>
        <a:dk2>
          <a:srgbClr val="FFFFFF"/>
        </a:dk2>
        <a:lt2>
          <a:srgbClr val="8B3111"/>
        </a:lt2>
        <a:accent1>
          <a:srgbClr val="DD6D07"/>
        </a:accent1>
        <a:accent2>
          <a:srgbClr val="CC9900"/>
        </a:accent2>
        <a:accent3>
          <a:srgbClr val="FFCAAA"/>
        </a:accent3>
        <a:accent4>
          <a:srgbClr val="2A0000"/>
        </a:accent4>
        <a:accent5>
          <a:srgbClr val="EBBAAA"/>
        </a:accent5>
        <a:accent6>
          <a:srgbClr val="B98A00"/>
        </a:accent6>
        <a:hlink>
          <a:srgbClr val="CC3300"/>
        </a:hlink>
        <a:folHlink>
          <a:srgbClr val="CCCC66"/>
        </a:folHlink>
      </a:clrScheme>
      <a:clrMap bg1="lt1" tx1="dk1" bg2="lt2" tx2="dk2" accent1="accent1" accent2="accent2" accent3="accent3" accent4="accent4" accent5="accent5" accent6="accent6" hlink="hlink" folHlink="folHlink"/>
    </a:extraClrScheme>
    <a:extraClrScheme>
      <a:clrScheme name="Layers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Layers 7">
        <a:dk1>
          <a:srgbClr val="000000"/>
        </a:dk1>
        <a:lt1>
          <a:srgbClr val="FFFFFF"/>
        </a:lt1>
        <a:dk2>
          <a:srgbClr val="000000"/>
        </a:dk2>
        <a:lt2>
          <a:srgbClr val="891411"/>
        </a:lt2>
        <a:accent1>
          <a:srgbClr val="4F917E"/>
        </a:accent1>
        <a:accent2>
          <a:srgbClr val="CC9900"/>
        </a:accent2>
        <a:accent3>
          <a:srgbClr val="FFFFFF"/>
        </a:accent3>
        <a:accent4>
          <a:srgbClr val="000000"/>
        </a:accent4>
        <a:accent5>
          <a:srgbClr val="B2C7C0"/>
        </a:accent5>
        <a:accent6>
          <a:srgbClr val="B98A00"/>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Layers 8">
        <a:dk1>
          <a:srgbClr val="000000"/>
        </a:dk1>
        <a:lt1>
          <a:srgbClr val="FFFFFF"/>
        </a:lt1>
        <a:dk2>
          <a:srgbClr val="CC0000"/>
        </a:dk2>
        <a:lt2>
          <a:srgbClr val="999966"/>
        </a:lt2>
        <a:accent1>
          <a:srgbClr val="CCCCCC"/>
        </a:accent1>
        <a:accent2>
          <a:srgbClr val="CCCC66"/>
        </a:accent2>
        <a:accent3>
          <a:srgbClr val="FFFFFF"/>
        </a:accent3>
        <a:accent4>
          <a:srgbClr val="000000"/>
        </a:accent4>
        <a:accent5>
          <a:srgbClr val="E2E2E2"/>
        </a:accent5>
        <a:accent6>
          <a:srgbClr val="B9B95C"/>
        </a:accent6>
        <a:hlink>
          <a:srgbClr val="666699"/>
        </a:hlink>
        <a:folHlink>
          <a:srgbClr val="CCCC99"/>
        </a:folHlink>
      </a:clrScheme>
      <a:clrMap bg1="lt1" tx1="dk1" bg2="lt2" tx2="dk2" accent1="accent1" accent2="accent2" accent3="accent3" accent4="accent4" accent5="accent5" accent6="accent6" hlink="hlink" folHlink="folHlink"/>
    </a:extraClrScheme>
    <a:extraClrScheme>
      <a:clrScheme name="Layers 9">
        <a:dk1>
          <a:srgbClr val="000000"/>
        </a:dk1>
        <a:lt1>
          <a:srgbClr val="FFFFFF"/>
        </a:lt1>
        <a:dk2>
          <a:srgbClr val="FF0000"/>
        </a:dk2>
        <a:lt2>
          <a:srgbClr val="009999"/>
        </a:lt2>
        <a:accent1>
          <a:srgbClr val="C7B505"/>
        </a:accent1>
        <a:accent2>
          <a:srgbClr val="FFFF66"/>
        </a:accent2>
        <a:accent3>
          <a:srgbClr val="FFFFFF"/>
        </a:accent3>
        <a:accent4>
          <a:srgbClr val="000000"/>
        </a:accent4>
        <a:accent5>
          <a:srgbClr val="E0D7AA"/>
        </a:accent5>
        <a:accent6>
          <a:srgbClr val="E7E75C"/>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Layers 10">
        <a:dk1>
          <a:srgbClr val="000000"/>
        </a:dk1>
        <a:lt1>
          <a:srgbClr val="FFFFFF"/>
        </a:lt1>
        <a:dk2>
          <a:srgbClr val="660033"/>
        </a:dk2>
        <a:lt2>
          <a:srgbClr val="666699"/>
        </a:lt2>
        <a:accent1>
          <a:srgbClr val="95A3D1"/>
        </a:accent1>
        <a:accent2>
          <a:srgbClr val="FFFF66"/>
        </a:accent2>
        <a:accent3>
          <a:srgbClr val="FFFFFF"/>
        </a:accent3>
        <a:accent4>
          <a:srgbClr val="000000"/>
        </a:accent4>
        <a:accent5>
          <a:srgbClr val="C8CEE5"/>
        </a:accent5>
        <a:accent6>
          <a:srgbClr val="E7E75C"/>
        </a:accent6>
        <a:hlink>
          <a:srgbClr val="5A84D8"/>
        </a:hlink>
        <a:folHlink>
          <a:srgbClr val="CCCC99"/>
        </a:folHlink>
      </a:clrScheme>
      <a:clrMap bg1="lt1" tx1="dk1" bg2="lt2" tx2="dk2" accent1="accent1" accent2="accent2" accent3="accent3" accent4="accent4" accent5="accent5" accent6="accent6" hlink="hlink" folHlink="folHlink"/>
    </a:extraClrScheme>
    <a:extraClrScheme>
      <a:clrScheme name="Layers 11">
        <a:dk1>
          <a:srgbClr val="000000"/>
        </a:dk1>
        <a:lt1>
          <a:srgbClr val="FFFFE1"/>
        </a:lt1>
        <a:dk2>
          <a:srgbClr val="330033"/>
        </a:dk2>
        <a:lt2>
          <a:srgbClr val="000000"/>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Layers 12">
        <a:dk1>
          <a:srgbClr val="000000"/>
        </a:dk1>
        <a:lt1>
          <a:srgbClr val="FFFFE1"/>
        </a:lt1>
        <a:dk2>
          <a:srgbClr val="330033"/>
        </a:dk2>
        <a:lt2>
          <a:srgbClr val="000000"/>
        </a:lt2>
        <a:accent1>
          <a:srgbClr val="CCCC99"/>
        </a:accent1>
        <a:accent2>
          <a:srgbClr val="FF0000"/>
        </a:accent2>
        <a:accent3>
          <a:srgbClr val="FFFFEE"/>
        </a:accent3>
        <a:accent4>
          <a:srgbClr val="000000"/>
        </a:accent4>
        <a:accent5>
          <a:srgbClr val="E2E2CA"/>
        </a:accent5>
        <a:accent6>
          <a:srgbClr val="E70000"/>
        </a:accent6>
        <a:hlink>
          <a:srgbClr val="0000FF"/>
        </a:hlink>
        <a:folHlink>
          <a:srgbClr val="B2B2B2"/>
        </a:folHlink>
      </a:clrScheme>
      <a:clrMap bg1="lt1" tx1="dk1" bg2="lt2" tx2="dk2" accent1="accent1" accent2="accent2" accent3="accent3" accent4="accent4" accent5="accent5" accent6="accent6" hlink="hlink" folHlink="folHlink"/>
    </a:extraClrScheme>
    <a:extraClrScheme>
      <a:clrScheme name="Layers 13">
        <a:dk1>
          <a:srgbClr val="000000"/>
        </a:dk1>
        <a:lt1>
          <a:srgbClr val="FFFFE1"/>
        </a:lt1>
        <a:dk2>
          <a:srgbClr val="330033"/>
        </a:dk2>
        <a:lt2>
          <a:srgbClr val="000000"/>
        </a:lt2>
        <a:accent1>
          <a:srgbClr val="CCCC99"/>
        </a:accent1>
        <a:accent2>
          <a:srgbClr val="FF0000"/>
        </a:accent2>
        <a:accent3>
          <a:srgbClr val="FFFFEE"/>
        </a:accent3>
        <a:accent4>
          <a:srgbClr val="000000"/>
        </a:accent4>
        <a:accent5>
          <a:srgbClr val="E2E2CA"/>
        </a:accent5>
        <a:accent6>
          <a:srgbClr val="E70000"/>
        </a:accent6>
        <a:hlink>
          <a:srgbClr val="0000FF"/>
        </a:hlink>
        <a:folHlink>
          <a:srgbClr val="0000CC"/>
        </a:folHlink>
      </a:clrScheme>
      <a:clrMap bg1="lt1" tx1="dk1" bg2="lt2" tx2="dk2" accent1="accent1" accent2="accent2" accent3="accent3" accent4="accent4" accent5="accent5" accent6="accent6" hlink="hlink" folHlink="folHlink"/>
    </a:extraClrScheme>
    <a:extraClrScheme>
      <a:clrScheme name="Layers 14">
        <a:dk1>
          <a:srgbClr val="000000"/>
        </a:dk1>
        <a:lt1>
          <a:srgbClr val="FFFFFF"/>
        </a:lt1>
        <a:dk2>
          <a:srgbClr val="330033"/>
        </a:dk2>
        <a:lt2>
          <a:srgbClr val="000000"/>
        </a:lt2>
        <a:accent1>
          <a:srgbClr val="CCCC99"/>
        </a:accent1>
        <a:accent2>
          <a:srgbClr val="FF0000"/>
        </a:accent2>
        <a:accent3>
          <a:srgbClr val="FFFFFF"/>
        </a:accent3>
        <a:accent4>
          <a:srgbClr val="000000"/>
        </a:accent4>
        <a:accent5>
          <a:srgbClr val="E2E2CA"/>
        </a:accent5>
        <a:accent6>
          <a:srgbClr val="E70000"/>
        </a:accent6>
        <a:hlink>
          <a:srgbClr val="0000FF"/>
        </a:hlink>
        <a:folHlink>
          <a:srgbClr val="0000CC"/>
        </a:folHlink>
      </a:clrScheme>
      <a:clrMap bg1="lt1" tx1="dk1" bg2="lt2" tx2="dk2" accent1="accent1" accent2="accent2" accent3="accent3" accent4="accent4" accent5="accent5" accent6="accent6" hlink="hlink" folHlink="folHlink"/>
    </a:extraClrScheme>
    <a:extraClrScheme>
      <a:clrScheme name="Layers 15">
        <a:dk1>
          <a:srgbClr val="000000"/>
        </a:dk1>
        <a:lt1>
          <a:srgbClr val="FFFFFF"/>
        </a:lt1>
        <a:dk2>
          <a:srgbClr val="330033"/>
        </a:dk2>
        <a:lt2>
          <a:srgbClr val="000000"/>
        </a:lt2>
        <a:accent1>
          <a:srgbClr val="4B8984"/>
        </a:accent1>
        <a:accent2>
          <a:srgbClr val="00829B"/>
        </a:accent2>
        <a:accent3>
          <a:srgbClr val="FFFFFF"/>
        </a:accent3>
        <a:accent4>
          <a:srgbClr val="000000"/>
        </a:accent4>
        <a:accent5>
          <a:srgbClr val="B1C4C2"/>
        </a:accent5>
        <a:accent6>
          <a:srgbClr val="00758C"/>
        </a:accent6>
        <a:hlink>
          <a:srgbClr val="0000FF"/>
        </a:hlink>
        <a:folHlink>
          <a:srgbClr val="615C91"/>
        </a:folHlink>
      </a:clrScheme>
      <a:clrMap bg1="lt1" tx1="dk1" bg2="lt2" tx2="dk2" accent1="accent1" accent2="accent2" accent3="accent3" accent4="accent4" accent5="accent5" accent6="accent6" hlink="hlink" folHlink="folHlink"/>
    </a:extraClrScheme>
    <a:extraClrScheme>
      <a:clrScheme name="Layers 16">
        <a:dk1>
          <a:srgbClr val="000000"/>
        </a:dk1>
        <a:lt1>
          <a:srgbClr val="FFFFFF"/>
        </a:lt1>
        <a:dk2>
          <a:srgbClr val="330033"/>
        </a:dk2>
        <a:lt2>
          <a:srgbClr val="000000"/>
        </a:lt2>
        <a:accent1>
          <a:srgbClr val="4B8984"/>
        </a:accent1>
        <a:accent2>
          <a:srgbClr val="FF0000"/>
        </a:accent2>
        <a:accent3>
          <a:srgbClr val="FFFFFF"/>
        </a:accent3>
        <a:accent4>
          <a:srgbClr val="000000"/>
        </a:accent4>
        <a:accent5>
          <a:srgbClr val="B1C4C2"/>
        </a:accent5>
        <a:accent6>
          <a:srgbClr val="E70000"/>
        </a:accent6>
        <a:hlink>
          <a:srgbClr val="0000FF"/>
        </a:hlink>
        <a:folHlink>
          <a:srgbClr val="615C91"/>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Layers">
  <a:themeElements>
    <a:clrScheme name="">
      <a:dk1>
        <a:srgbClr val="000000"/>
      </a:dk1>
      <a:lt1>
        <a:srgbClr val="FFFFFF"/>
      </a:lt1>
      <a:dk2>
        <a:srgbClr val="330033"/>
      </a:dk2>
      <a:lt2>
        <a:srgbClr val="000000"/>
      </a:lt2>
      <a:accent1>
        <a:srgbClr val="6C8E3E"/>
      </a:accent1>
      <a:accent2>
        <a:srgbClr val="C88350"/>
      </a:accent2>
      <a:accent3>
        <a:srgbClr val="FFFFFF"/>
      </a:accent3>
      <a:accent4>
        <a:srgbClr val="000000"/>
      </a:accent4>
      <a:accent5>
        <a:srgbClr val="BAC6AF"/>
      </a:accent5>
      <a:accent6>
        <a:srgbClr val="B57648"/>
      </a:accent6>
      <a:hlink>
        <a:srgbClr val="6494AC"/>
      </a:hlink>
      <a:folHlink>
        <a:srgbClr val="8CB0C2"/>
      </a:folHlink>
    </a:clrScheme>
    <a:fontScheme name="EPIS">
      <a:majorFont>
        <a:latin typeface="MetaPro-Black"/>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99FF">
            <a:alpha val="25000"/>
          </a:srgbClr>
        </a:solidFill>
        <a:ln w="28575" cap="flat" cmpd="sng" algn="ctr">
          <a:solidFill>
            <a:srgbClr val="FF99FF"/>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90000"/>
          </a:lnSpc>
          <a:spcBef>
            <a:spcPct val="20000"/>
          </a:spcBef>
          <a:spcAft>
            <a:spcPct val="0"/>
          </a:spcAft>
          <a:buClrTx/>
          <a:buSzTx/>
          <a:buFontTx/>
          <a:buNone/>
          <a:tabLst/>
          <a:defRPr kumimoji="0" lang="it-IT" sz="1200" b="0" i="0" u="sng" strike="noStrike" cap="none" normalizeH="0" baseline="0" smtClean="0">
            <a:ln>
              <a:noFill/>
            </a:ln>
            <a:solidFill>
              <a:schemeClr val="tx1"/>
            </a:solidFill>
            <a:effectLst/>
            <a:latin typeface="Microsoft Sans Serif" pitchFamily="34" charset="0"/>
          </a:defRPr>
        </a:defPPr>
      </a:lstStyle>
    </a:spDef>
    <a:lnDef>
      <a:spPr bwMode="auto">
        <a:xfrm>
          <a:off x="0" y="0"/>
          <a:ext cx="1" cy="1"/>
        </a:xfrm>
        <a:custGeom>
          <a:avLst/>
          <a:gdLst/>
          <a:ahLst/>
          <a:cxnLst/>
          <a:rect l="0" t="0" r="0" b="0"/>
          <a:pathLst/>
        </a:custGeom>
        <a:solidFill>
          <a:srgbClr val="FF99FF">
            <a:alpha val="25000"/>
          </a:srgbClr>
        </a:solidFill>
        <a:ln w="28575" cap="flat" cmpd="sng" algn="ctr">
          <a:solidFill>
            <a:srgbClr val="FF99FF"/>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90000"/>
          </a:lnSpc>
          <a:spcBef>
            <a:spcPct val="20000"/>
          </a:spcBef>
          <a:spcAft>
            <a:spcPct val="0"/>
          </a:spcAft>
          <a:buClrTx/>
          <a:buSzTx/>
          <a:buFontTx/>
          <a:buNone/>
          <a:tabLst/>
          <a:defRPr kumimoji="0" lang="it-IT" sz="1200" b="0" i="0" u="sng" strike="noStrike" cap="none" normalizeH="0" baseline="0" smtClean="0">
            <a:ln>
              <a:noFill/>
            </a:ln>
            <a:solidFill>
              <a:schemeClr val="tx1"/>
            </a:solidFill>
            <a:effectLst/>
            <a:latin typeface="Microsoft Sans Serif" pitchFamily="34" charset="0"/>
          </a:defRPr>
        </a:defPPr>
      </a:lstStyle>
    </a:lnDef>
  </a:objectDefaults>
  <a:extraClrSchemeLst>
    <a:extraClrScheme>
      <a:clrScheme name="Layers 1">
        <a:dk1>
          <a:srgbClr val="993300"/>
        </a:dk1>
        <a:lt1>
          <a:srgbClr val="CCCCCC"/>
        </a:lt1>
        <a:dk2>
          <a:srgbClr val="000000"/>
        </a:dk2>
        <a:lt2>
          <a:srgbClr val="FFFFFF"/>
        </a:lt2>
        <a:accent1>
          <a:srgbClr val="576F2B"/>
        </a:accent1>
        <a:accent2>
          <a:srgbClr val="666699"/>
        </a:accent2>
        <a:accent3>
          <a:srgbClr val="AAAAAA"/>
        </a:accent3>
        <a:accent4>
          <a:srgbClr val="AEAEAE"/>
        </a:accent4>
        <a:accent5>
          <a:srgbClr val="B4BBAC"/>
        </a:accent5>
        <a:accent6>
          <a:srgbClr val="5C5C8A"/>
        </a:accent6>
        <a:hlink>
          <a:srgbClr val="993300"/>
        </a:hlink>
        <a:folHlink>
          <a:srgbClr val="CC9900"/>
        </a:folHlink>
      </a:clrScheme>
      <a:clrMap bg1="dk2" tx1="lt1" bg2="dk1" tx2="lt2" accent1="accent1" accent2="accent2" accent3="accent3" accent4="accent4" accent5="accent5" accent6="accent6" hlink="hlink" folHlink="folHlink"/>
    </a:extraClrScheme>
    <a:extraClrScheme>
      <a:clrScheme name="Layers 2">
        <a:dk1>
          <a:srgbClr val="993300"/>
        </a:dk1>
        <a:lt1>
          <a:srgbClr val="CCCCCC"/>
        </a:lt1>
        <a:dk2>
          <a:srgbClr val="330000"/>
        </a:dk2>
        <a:lt2>
          <a:srgbClr val="FFFFFF"/>
        </a:lt2>
        <a:accent1>
          <a:srgbClr val="996633"/>
        </a:accent1>
        <a:accent2>
          <a:srgbClr val="FF0000"/>
        </a:accent2>
        <a:accent3>
          <a:srgbClr val="ADAAAA"/>
        </a:accent3>
        <a:accent4>
          <a:srgbClr val="AEAEAE"/>
        </a:accent4>
        <a:accent5>
          <a:srgbClr val="CAB8AD"/>
        </a:accent5>
        <a:accent6>
          <a:srgbClr val="E70000"/>
        </a:accent6>
        <a:hlink>
          <a:srgbClr val="FF3300"/>
        </a:hlink>
        <a:folHlink>
          <a:srgbClr val="CC9933"/>
        </a:folHlink>
      </a:clrScheme>
      <a:clrMap bg1="dk2" tx1="lt1" bg2="dk1" tx2="lt2" accent1="accent1" accent2="accent2" accent3="accent3" accent4="accent4" accent5="accent5" accent6="accent6" hlink="hlink" folHlink="folHlink"/>
    </a:extraClrScheme>
    <a:extraClrScheme>
      <a:clrScheme name="Layers 3">
        <a:dk1>
          <a:srgbClr val="79788A"/>
        </a:dk1>
        <a:lt1>
          <a:srgbClr val="FFFFFF"/>
        </a:lt1>
        <a:dk2>
          <a:srgbClr val="21203C"/>
        </a:dk2>
        <a:lt2>
          <a:srgbClr val="FFFFCC"/>
        </a:lt2>
        <a:accent1>
          <a:srgbClr val="476077"/>
        </a:accent1>
        <a:accent2>
          <a:srgbClr val="676C5A"/>
        </a:accent2>
        <a:accent3>
          <a:srgbClr val="ABABAF"/>
        </a:accent3>
        <a:accent4>
          <a:srgbClr val="DADADA"/>
        </a:accent4>
        <a:accent5>
          <a:srgbClr val="B1B6BD"/>
        </a:accent5>
        <a:accent6>
          <a:srgbClr val="5D6151"/>
        </a:accent6>
        <a:hlink>
          <a:srgbClr val="666699"/>
        </a:hlink>
        <a:folHlink>
          <a:srgbClr val="8CB0A2"/>
        </a:folHlink>
      </a:clrScheme>
      <a:clrMap bg1="dk2" tx1="lt1" bg2="dk1" tx2="lt2" accent1="accent1" accent2="accent2" accent3="accent3" accent4="accent4" accent5="accent5" accent6="accent6" hlink="hlink" folHlink="folHlink"/>
    </a:extraClrScheme>
    <a:extraClrScheme>
      <a:clrScheme name="Layers 4">
        <a:dk1>
          <a:srgbClr val="455B41"/>
        </a:dk1>
        <a:lt1>
          <a:srgbClr val="FFFFCC"/>
        </a:lt1>
        <a:dk2>
          <a:srgbClr val="79A994"/>
        </a:dk2>
        <a:lt2>
          <a:srgbClr val="FFFFCC"/>
        </a:lt2>
        <a:accent1>
          <a:srgbClr val="517087"/>
        </a:accent1>
        <a:accent2>
          <a:srgbClr val="666699"/>
        </a:accent2>
        <a:accent3>
          <a:srgbClr val="BED1C8"/>
        </a:accent3>
        <a:accent4>
          <a:srgbClr val="DADAAE"/>
        </a:accent4>
        <a:accent5>
          <a:srgbClr val="B3BBC3"/>
        </a:accent5>
        <a:accent6>
          <a:srgbClr val="5C5C8A"/>
        </a:accent6>
        <a:hlink>
          <a:srgbClr val="993300"/>
        </a:hlink>
        <a:folHlink>
          <a:srgbClr val="A4AF6B"/>
        </a:folHlink>
      </a:clrScheme>
      <a:clrMap bg1="dk2" tx1="lt1" bg2="dk1" tx2="lt2" accent1="accent1" accent2="accent2" accent3="accent3" accent4="accent4" accent5="accent5" accent6="accent6" hlink="hlink" folHlink="folHlink"/>
    </a:extraClrScheme>
    <a:extraClrScheme>
      <a:clrScheme name="Layers 5">
        <a:dk1>
          <a:srgbClr val="330000"/>
        </a:dk1>
        <a:lt1>
          <a:srgbClr val="FF9900"/>
        </a:lt1>
        <a:dk2>
          <a:srgbClr val="FFFFFF"/>
        </a:dk2>
        <a:lt2>
          <a:srgbClr val="8B3111"/>
        </a:lt2>
        <a:accent1>
          <a:srgbClr val="DD6D07"/>
        </a:accent1>
        <a:accent2>
          <a:srgbClr val="CC9900"/>
        </a:accent2>
        <a:accent3>
          <a:srgbClr val="FFCAAA"/>
        </a:accent3>
        <a:accent4>
          <a:srgbClr val="2A0000"/>
        </a:accent4>
        <a:accent5>
          <a:srgbClr val="EBBAAA"/>
        </a:accent5>
        <a:accent6>
          <a:srgbClr val="B98A00"/>
        </a:accent6>
        <a:hlink>
          <a:srgbClr val="CC3300"/>
        </a:hlink>
        <a:folHlink>
          <a:srgbClr val="CCCC66"/>
        </a:folHlink>
      </a:clrScheme>
      <a:clrMap bg1="lt1" tx1="dk1" bg2="lt2" tx2="dk2" accent1="accent1" accent2="accent2" accent3="accent3" accent4="accent4" accent5="accent5" accent6="accent6" hlink="hlink" folHlink="folHlink"/>
    </a:extraClrScheme>
    <a:extraClrScheme>
      <a:clrScheme name="Layers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Layers 7">
        <a:dk1>
          <a:srgbClr val="000000"/>
        </a:dk1>
        <a:lt1>
          <a:srgbClr val="FFFFFF"/>
        </a:lt1>
        <a:dk2>
          <a:srgbClr val="000000"/>
        </a:dk2>
        <a:lt2>
          <a:srgbClr val="891411"/>
        </a:lt2>
        <a:accent1>
          <a:srgbClr val="4F917E"/>
        </a:accent1>
        <a:accent2>
          <a:srgbClr val="CC9900"/>
        </a:accent2>
        <a:accent3>
          <a:srgbClr val="FFFFFF"/>
        </a:accent3>
        <a:accent4>
          <a:srgbClr val="000000"/>
        </a:accent4>
        <a:accent5>
          <a:srgbClr val="B2C7C0"/>
        </a:accent5>
        <a:accent6>
          <a:srgbClr val="B98A00"/>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Layers 8">
        <a:dk1>
          <a:srgbClr val="000000"/>
        </a:dk1>
        <a:lt1>
          <a:srgbClr val="FFFFFF"/>
        </a:lt1>
        <a:dk2>
          <a:srgbClr val="CC0000"/>
        </a:dk2>
        <a:lt2>
          <a:srgbClr val="999966"/>
        </a:lt2>
        <a:accent1>
          <a:srgbClr val="CCCCCC"/>
        </a:accent1>
        <a:accent2>
          <a:srgbClr val="CCCC66"/>
        </a:accent2>
        <a:accent3>
          <a:srgbClr val="FFFFFF"/>
        </a:accent3>
        <a:accent4>
          <a:srgbClr val="000000"/>
        </a:accent4>
        <a:accent5>
          <a:srgbClr val="E2E2E2"/>
        </a:accent5>
        <a:accent6>
          <a:srgbClr val="B9B95C"/>
        </a:accent6>
        <a:hlink>
          <a:srgbClr val="666699"/>
        </a:hlink>
        <a:folHlink>
          <a:srgbClr val="CCCC99"/>
        </a:folHlink>
      </a:clrScheme>
      <a:clrMap bg1="lt1" tx1="dk1" bg2="lt2" tx2="dk2" accent1="accent1" accent2="accent2" accent3="accent3" accent4="accent4" accent5="accent5" accent6="accent6" hlink="hlink" folHlink="folHlink"/>
    </a:extraClrScheme>
    <a:extraClrScheme>
      <a:clrScheme name="Layers 9">
        <a:dk1>
          <a:srgbClr val="000000"/>
        </a:dk1>
        <a:lt1>
          <a:srgbClr val="FFFFFF"/>
        </a:lt1>
        <a:dk2>
          <a:srgbClr val="FF0000"/>
        </a:dk2>
        <a:lt2>
          <a:srgbClr val="009999"/>
        </a:lt2>
        <a:accent1>
          <a:srgbClr val="C7B505"/>
        </a:accent1>
        <a:accent2>
          <a:srgbClr val="FFFF66"/>
        </a:accent2>
        <a:accent3>
          <a:srgbClr val="FFFFFF"/>
        </a:accent3>
        <a:accent4>
          <a:srgbClr val="000000"/>
        </a:accent4>
        <a:accent5>
          <a:srgbClr val="E0D7AA"/>
        </a:accent5>
        <a:accent6>
          <a:srgbClr val="E7E75C"/>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Layers 10">
        <a:dk1>
          <a:srgbClr val="000000"/>
        </a:dk1>
        <a:lt1>
          <a:srgbClr val="FFFFFF"/>
        </a:lt1>
        <a:dk2>
          <a:srgbClr val="660033"/>
        </a:dk2>
        <a:lt2>
          <a:srgbClr val="666699"/>
        </a:lt2>
        <a:accent1>
          <a:srgbClr val="95A3D1"/>
        </a:accent1>
        <a:accent2>
          <a:srgbClr val="FFFF66"/>
        </a:accent2>
        <a:accent3>
          <a:srgbClr val="FFFFFF"/>
        </a:accent3>
        <a:accent4>
          <a:srgbClr val="000000"/>
        </a:accent4>
        <a:accent5>
          <a:srgbClr val="C8CEE5"/>
        </a:accent5>
        <a:accent6>
          <a:srgbClr val="E7E75C"/>
        </a:accent6>
        <a:hlink>
          <a:srgbClr val="5A84D8"/>
        </a:hlink>
        <a:folHlink>
          <a:srgbClr val="CCCC99"/>
        </a:folHlink>
      </a:clrScheme>
      <a:clrMap bg1="lt1" tx1="dk1" bg2="lt2" tx2="dk2" accent1="accent1" accent2="accent2" accent3="accent3" accent4="accent4" accent5="accent5" accent6="accent6" hlink="hlink" folHlink="folHlink"/>
    </a:extraClrScheme>
    <a:extraClrScheme>
      <a:clrScheme name="Layers 11">
        <a:dk1>
          <a:srgbClr val="000000"/>
        </a:dk1>
        <a:lt1>
          <a:srgbClr val="FFFFE1"/>
        </a:lt1>
        <a:dk2>
          <a:srgbClr val="330033"/>
        </a:dk2>
        <a:lt2>
          <a:srgbClr val="000000"/>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Layers 12">
        <a:dk1>
          <a:srgbClr val="000000"/>
        </a:dk1>
        <a:lt1>
          <a:srgbClr val="FFFFE1"/>
        </a:lt1>
        <a:dk2>
          <a:srgbClr val="330033"/>
        </a:dk2>
        <a:lt2>
          <a:srgbClr val="000000"/>
        </a:lt2>
        <a:accent1>
          <a:srgbClr val="CCCC99"/>
        </a:accent1>
        <a:accent2>
          <a:srgbClr val="FF0000"/>
        </a:accent2>
        <a:accent3>
          <a:srgbClr val="FFFFEE"/>
        </a:accent3>
        <a:accent4>
          <a:srgbClr val="000000"/>
        </a:accent4>
        <a:accent5>
          <a:srgbClr val="E2E2CA"/>
        </a:accent5>
        <a:accent6>
          <a:srgbClr val="E70000"/>
        </a:accent6>
        <a:hlink>
          <a:srgbClr val="0000FF"/>
        </a:hlink>
        <a:folHlink>
          <a:srgbClr val="B2B2B2"/>
        </a:folHlink>
      </a:clrScheme>
      <a:clrMap bg1="lt1" tx1="dk1" bg2="lt2" tx2="dk2" accent1="accent1" accent2="accent2" accent3="accent3" accent4="accent4" accent5="accent5" accent6="accent6" hlink="hlink" folHlink="folHlink"/>
    </a:extraClrScheme>
    <a:extraClrScheme>
      <a:clrScheme name="Layers 13">
        <a:dk1>
          <a:srgbClr val="000000"/>
        </a:dk1>
        <a:lt1>
          <a:srgbClr val="FFFFE1"/>
        </a:lt1>
        <a:dk2>
          <a:srgbClr val="330033"/>
        </a:dk2>
        <a:lt2>
          <a:srgbClr val="000000"/>
        </a:lt2>
        <a:accent1>
          <a:srgbClr val="CCCC99"/>
        </a:accent1>
        <a:accent2>
          <a:srgbClr val="FF0000"/>
        </a:accent2>
        <a:accent3>
          <a:srgbClr val="FFFFEE"/>
        </a:accent3>
        <a:accent4>
          <a:srgbClr val="000000"/>
        </a:accent4>
        <a:accent5>
          <a:srgbClr val="E2E2CA"/>
        </a:accent5>
        <a:accent6>
          <a:srgbClr val="E70000"/>
        </a:accent6>
        <a:hlink>
          <a:srgbClr val="0000FF"/>
        </a:hlink>
        <a:folHlink>
          <a:srgbClr val="0000CC"/>
        </a:folHlink>
      </a:clrScheme>
      <a:clrMap bg1="lt1" tx1="dk1" bg2="lt2" tx2="dk2" accent1="accent1" accent2="accent2" accent3="accent3" accent4="accent4" accent5="accent5" accent6="accent6" hlink="hlink" folHlink="folHlink"/>
    </a:extraClrScheme>
    <a:extraClrScheme>
      <a:clrScheme name="Layers 14">
        <a:dk1>
          <a:srgbClr val="000000"/>
        </a:dk1>
        <a:lt1>
          <a:srgbClr val="FFFFFF"/>
        </a:lt1>
        <a:dk2>
          <a:srgbClr val="330033"/>
        </a:dk2>
        <a:lt2>
          <a:srgbClr val="000000"/>
        </a:lt2>
        <a:accent1>
          <a:srgbClr val="CCCC99"/>
        </a:accent1>
        <a:accent2>
          <a:srgbClr val="FF0000"/>
        </a:accent2>
        <a:accent3>
          <a:srgbClr val="FFFFFF"/>
        </a:accent3>
        <a:accent4>
          <a:srgbClr val="000000"/>
        </a:accent4>
        <a:accent5>
          <a:srgbClr val="E2E2CA"/>
        </a:accent5>
        <a:accent6>
          <a:srgbClr val="E70000"/>
        </a:accent6>
        <a:hlink>
          <a:srgbClr val="0000FF"/>
        </a:hlink>
        <a:folHlink>
          <a:srgbClr val="0000CC"/>
        </a:folHlink>
      </a:clrScheme>
      <a:clrMap bg1="lt1" tx1="dk1" bg2="lt2" tx2="dk2" accent1="accent1" accent2="accent2" accent3="accent3" accent4="accent4" accent5="accent5" accent6="accent6" hlink="hlink" folHlink="folHlink"/>
    </a:extraClrScheme>
    <a:extraClrScheme>
      <a:clrScheme name="Layers 15">
        <a:dk1>
          <a:srgbClr val="000000"/>
        </a:dk1>
        <a:lt1>
          <a:srgbClr val="FFFFFF"/>
        </a:lt1>
        <a:dk2>
          <a:srgbClr val="330033"/>
        </a:dk2>
        <a:lt2>
          <a:srgbClr val="000000"/>
        </a:lt2>
        <a:accent1>
          <a:srgbClr val="4B8984"/>
        </a:accent1>
        <a:accent2>
          <a:srgbClr val="00829B"/>
        </a:accent2>
        <a:accent3>
          <a:srgbClr val="FFFFFF"/>
        </a:accent3>
        <a:accent4>
          <a:srgbClr val="000000"/>
        </a:accent4>
        <a:accent5>
          <a:srgbClr val="B1C4C2"/>
        </a:accent5>
        <a:accent6>
          <a:srgbClr val="00758C"/>
        </a:accent6>
        <a:hlink>
          <a:srgbClr val="0000FF"/>
        </a:hlink>
        <a:folHlink>
          <a:srgbClr val="615C91"/>
        </a:folHlink>
      </a:clrScheme>
      <a:clrMap bg1="lt1" tx1="dk1" bg2="lt2" tx2="dk2" accent1="accent1" accent2="accent2" accent3="accent3" accent4="accent4" accent5="accent5" accent6="accent6" hlink="hlink" folHlink="folHlink"/>
    </a:extraClrScheme>
    <a:extraClrScheme>
      <a:clrScheme name="Layers 16">
        <a:dk1>
          <a:srgbClr val="000000"/>
        </a:dk1>
        <a:lt1>
          <a:srgbClr val="FFFFFF"/>
        </a:lt1>
        <a:dk2>
          <a:srgbClr val="330033"/>
        </a:dk2>
        <a:lt2>
          <a:srgbClr val="000000"/>
        </a:lt2>
        <a:accent1>
          <a:srgbClr val="4B8984"/>
        </a:accent1>
        <a:accent2>
          <a:srgbClr val="FF0000"/>
        </a:accent2>
        <a:accent3>
          <a:srgbClr val="FFFFFF"/>
        </a:accent3>
        <a:accent4>
          <a:srgbClr val="000000"/>
        </a:accent4>
        <a:accent5>
          <a:srgbClr val="B1C4C2"/>
        </a:accent5>
        <a:accent6>
          <a:srgbClr val="E70000"/>
        </a:accent6>
        <a:hlink>
          <a:srgbClr val="0000FF"/>
        </a:hlink>
        <a:folHlink>
          <a:srgbClr val="615C91"/>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d23a570b-d7a9-49ca-a34c-8afb8206b4bf">
      <Value>8503</Value>
      <Value>9559</Value>
      <Value>11776</Value>
    </TaxCatchAll>
    <ECDC_DMS_Project0 xmlns="f21cd5e7-4e59-4426-9a65-65a4b49b5ea4">
      <Terms xmlns="http://schemas.microsoft.com/office/infopath/2007/PartnerControls">
        <TermInfo xmlns="http://schemas.microsoft.com/office/infopath/2007/PartnerControls">
          <TermName xmlns="http://schemas.microsoft.com/office/infopath/2007/PartnerControls">EU Health Security Initiative programme</TermName>
          <TermId xmlns="http://schemas.microsoft.com/office/infopath/2007/PartnerControls">25306b6b-39ac-41be-90ab-12f9725e9391</TermId>
        </TermInfo>
      </Terms>
    </ECDC_DMS_Project0>
    <ECDC_DMS_ITPROD_PORTFOLIO0 xmlns="f21cd5e7-4e59-4426-9a65-65a4b49b5ea4">
      <Terms xmlns="http://schemas.microsoft.com/office/infopath/2007/PartnerControls">
        <TermInfo xmlns="http://schemas.microsoft.com/office/infopath/2007/PartnerControls">
          <TermName xmlns="http://schemas.microsoft.com/office/infopath/2007/PartnerControls">DIR</TermName>
          <TermId xmlns="http://schemas.microsoft.com/office/infopath/2007/PartnerControls">d280b436-bc76-4c87-a7ad-b215a1406941</TermId>
        </TermInfo>
      </Terms>
    </ECDC_DMS_ITPROD_PORTFOLIO0>
    <ECDC_DMS_ITPROD_YEAR0 xmlns="f21cd5e7-4e59-4426-9a65-65a4b49b5ea4">
      <Terms xmlns="http://schemas.microsoft.com/office/infopath/2007/PartnerControls"/>
    </ECDC_DMS_ITPROD_YEAR0>
    <ECDC_DMS_EDRM_Meeting_Code0 xmlns="f21cd5e7-4e59-4426-9a65-65a4b49b5ea4">
      <Terms xmlns="http://schemas.microsoft.com/office/infopath/2007/PartnerControls"/>
    </ECDC_DMS_EDRM_Meeting_Code0>
    <ECDC_DMS_PROJECT_PHASE xmlns="f21cd5e7-4e59-4426-9a65-65a4b49b5ea4">1-Initiating</ECDC_DMS_PROJECT_PHASE>
    <ECDC_DMS_Meeting_Date xmlns="d23a570b-d7a9-49ca-a34c-8afb8206b4bf" xsi:nil="true"/>
    <ECDC_DMS_Document_Type_Product_Documentation0 xmlns="f21cd5e7-4e59-4426-9a65-65a4b49b5ea4">
      <Terms xmlns="http://schemas.microsoft.com/office/infopath/2007/PartnerControls">
        <TermInfo xmlns="http://schemas.microsoft.com/office/infopath/2007/PartnerControls">
          <TermName xmlns="http://schemas.microsoft.com/office/infopath/2007/PartnerControls">Non-Classified Project or Product Document</TermName>
          <TermId xmlns="http://schemas.microsoft.com/office/infopath/2007/PartnerControls">70fa46e0-bdd2-4182-98f7-a57178742ef5</TermId>
        </TermInfo>
      </Terms>
    </ECDC_DMS_Document_Type_Product_Documentation0>
    <bf6f88d3567d49708e6ddfea625f3427 xmlns="d23a570b-d7a9-49ca-a34c-8afb8206b4bf">
      <Terms xmlns="http://schemas.microsoft.com/office/infopath/2007/PartnerControls"/>
    </bf6f88d3567d49708e6ddfea625f3427>
  </documentManagement>
</p:properties>
</file>

<file path=customXml/item2.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Version=15.0.0.0, Culture=neutral, PublicKeyToken=71e9bce111e9429c</Assembly>
    <Class>Microsoft.Office.DocumentManagement.Internal.DocIdHandler</Class>
    <Data/>
    <Filter/>
  </Receiver>
</spe:Receivers>
</file>

<file path=customXml/item3.xml><?xml version="1.0" encoding="utf-8"?>
<ct:contentTypeSchema xmlns:ct="http://schemas.microsoft.com/office/2006/metadata/contentType" xmlns:ma="http://schemas.microsoft.com/office/2006/metadata/properties/metaAttributes" ct:_="" ma:_="" ma:contentTypeName="Project and IT Product Documentation" ma:contentTypeID="0x010100D736C7ACE9B64A2887FC840CE64E73CD00F9B766FA919147C8AA3C665BB5FE3342006CC94FD49C48D5A4954D89B00607815400B528855B89288A499128715C419C0E93" ma:contentTypeVersion="28" ma:contentTypeDescription="Project and IT Product Documentation Content Type" ma:contentTypeScope="" ma:versionID="25e3462d22da398fb4e7c5b260d78ff4">
  <xsd:schema xmlns:xsd="http://www.w3.org/2001/XMLSchema" xmlns:xs="http://www.w3.org/2001/XMLSchema" xmlns:p="http://schemas.microsoft.com/office/2006/metadata/properties" xmlns:ns2="f21cd5e7-4e59-4426-9a65-65a4b49b5ea4" xmlns:ns3="d23a570b-d7a9-49ca-a34c-8afb8206b4bf" targetNamespace="http://schemas.microsoft.com/office/2006/metadata/properties" ma:root="true" ma:fieldsID="fadc07b98f5d318cc9ec2a821f923959" ns2:_="" ns3:_="">
    <xsd:import namespace="f21cd5e7-4e59-4426-9a65-65a4b49b5ea4"/>
    <xsd:import namespace="d23a570b-d7a9-49ca-a34c-8afb8206b4bf"/>
    <xsd:element name="properties">
      <xsd:complexType>
        <xsd:sequence>
          <xsd:element name="documentManagement">
            <xsd:complexType>
              <xsd:all>
                <xsd:element ref="ns2:ECDC_DMS_PROJECT_PHASE" minOccurs="0"/>
                <xsd:element ref="ns3:ECDC_DMS_Meeting_Date" minOccurs="0"/>
                <xsd:element ref="ns3:TaxCatchAll" minOccurs="0"/>
                <xsd:element ref="ns2:ECDC_DMS_Document_Type_Product_Documentation0" minOccurs="0"/>
                <xsd:element ref="ns2:ECDC_DMS_ITPROD_PORTFOLIO0" minOccurs="0"/>
                <xsd:element ref="ns2:ECDC_DMS_EDRM_Meeting_Code0" minOccurs="0"/>
                <xsd:element ref="ns2:ECDC_DMS_Project0" minOccurs="0"/>
                <xsd:element ref="ns3:bf6f88d3567d49708e6ddfea625f3427" minOccurs="0"/>
                <xsd:element ref="ns2:ECDC_DMS_ITPROD_YEAR0"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21cd5e7-4e59-4426-9a65-65a4b49b5ea4" elementFormDefault="qualified">
    <xsd:import namespace="http://schemas.microsoft.com/office/2006/documentManagement/types"/>
    <xsd:import namespace="http://schemas.microsoft.com/office/infopath/2007/PartnerControls"/>
    <xsd:element name="ECDC_DMS_PROJECT_PHASE" ma:index="3" nillable="true" ma:displayName="Project Phase" ma:default="1-Initiating" ma:format="Dropdown" ma:internalName="ECDC_DMS_PROJECT_PHASE" ma:readOnly="false">
      <xsd:simpleType>
        <xsd:restriction base="dms:Choice">
          <xsd:enumeration value="1-Initiating"/>
          <xsd:enumeration value="2-Planning"/>
          <xsd:enumeration value="3-Executing"/>
          <xsd:enumeration value="4-Monitor and Control"/>
          <xsd:enumeration value="5-Closing"/>
          <xsd:enumeration value="6-IT Product Maintenance"/>
        </xsd:restriction>
      </xsd:simpleType>
    </xsd:element>
    <xsd:element name="ECDC_DMS_Document_Type_Product_Documentation0" ma:index="12" ma:taxonomy="true" ma:internalName="ECDC_DMS_Document_Type_Product_Documentation0" ma:taxonomyFieldName="ECDC_DMS_Document_Type_Product_Documentation" ma:displayName="Document Type" ma:readOnly="false" ma:default="9559;#Non-Classified Project or Product Document|70fa46e0-bdd2-4182-98f7-a57178742ef5" ma:fieldId="{a585e4e1-20cd-44d5-af8f-972dee50a663}" ma:sspId="de887f88-4a24-49db-a549-4c3cbb517053" ma:termSetId="05694767-788d-4e99-ad07-3dd6ddb61ccc" ma:anchorId="30bae0cb-fbc4-4e7a-b67d-217d17f781a7" ma:open="false" ma:isKeyword="false">
      <xsd:complexType>
        <xsd:sequence>
          <xsd:element ref="pc:Terms" minOccurs="0" maxOccurs="1"/>
        </xsd:sequence>
      </xsd:complexType>
    </xsd:element>
    <xsd:element name="ECDC_DMS_ITPROD_PORTFOLIO0" ma:index="13" nillable="true" ma:taxonomy="true" ma:internalName="ECDC_DMS_ITPROD_PORTFOLIO0" ma:taxonomyFieldName="ECDC_DMS_ITPROD_PORTFOLIO" ma:displayName="Portfolio" ma:readOnly="false" ma:default="" ma:fieldId="{d774b71b-8bbf-4b6c-9bcb-ab2c419f72b8}" ma:taxonomyMulti="true" ma:sspId="de887f88-4a24-49db-a549-4c3cbb517053" ma:termSetId="39f3e951-a13d-4717-b0f6-174d067719db" ma:anchorId="d454edc6-9bb3-4130-bffe-05777b5ae829" ma:open="false" ma:isKeyword="false">
      <xsd:complexType>
        <xsd:sequence>
          <xsd:element ref="pc:Terms" minOccurs="0" maxOccurs="1"/>
        </xsd:sequence>
      </xsd:complexType>
    </xsd:element>
    <xsd:element name="ECDC_DMS_EDRM_Meeting_Code0" ma:index="14" nillable="true" ma:taxonomy="true" ma:internalName="ECDC_DMS_EDRM_Meeting_Code0" ma:taxonomyFieldName="ECDC_DMS_EDRM_Meeting_Code" ma:displayName="Meeting Code" ma:readOnly="false" ma:default="" ma:fieldId="{0a3a9b5f-6216-431d-ac91-d8d281fdbe3e}" ma:taxonomyMulti="true" ma:sspId="de887f88-4a24-49db-a549-4c3cbb517053" ma:termSetId="edec69b4-0510-43be-8a98-012c8d4b4d60" ma:anchorId="00000000-0000-0000-0000-000000000000" ma:open="false" ma:isKeyword="false">
      <xsd:complexType>
        <xsd:sequence>
          <xsd:element ref="pc:Terms" minOccurs="0" maxOccurs="1"/>
        </xsd:sequence>
      </xsd:complexType>
    </xsd:element>
    <xsd:element name="ECDC_DMS_Project0" ma:index="15" nillable="true" ma:taxonomy="true" ma:internalName="ECDC_DMS_Project0" ma:taxonomyFieldName="ECDC_DMS_Project" ma:displayName="Project" ma:readOnly="false" ma:default="" ma:fieldId="{951a5c61-3e7d-4f5e-ad41-b76025ccfaa6}" ma:taxonomyMulti="true" ma:sspId="de887f88-4a24-49db-a549-4c3cbb517053" ma:termSetId="83bc1c21-e08b-4faa-97f2-3f7a70f36fcc" ma:anchorId="00000000-0000-0000-0000-000000000000" ma:open="false" ma:isKeyword="false">
      <xsd:complexType>
        <xsd:sequence>
          <xsd:element ref="pc:Terms" minOccurs="0" maxOccurs="1"/>
        </xsd:sequence>
      </xsd:complexType>
    </xsd:element>
    <xsd:element name="ECDC_DMS_ITPROD_YEAR0" ma:index="17" nillable="true" ma:taxonomy="true" ma:internalName="ECDC_DMS_ITPROD_YEAR0" ma:taxonomyFieldName="ECDC_DMS_ITPROD_YEAR" ma:displayName="Budget Year" ma:readOnly="false" ma:default="" ma:fieldId="{b7b1b9db-4b25-44e0-a3b1-63fc06ac39f0}" ma:taxonomyMulti="true" ma:sspId="de887f88-4a24-49db-a549-4c3cbb517053" ma:termSetId="39f3e951-a13d-4717-b0f6-174d067719db" ma:anchorId="c266da89-e1b1-47d3-9c2c-615579de50c3"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d23a570b-d7a9-49ca-a34c-8afb8206b4bf" elementFormDefault="qualified">
    <xsd:import namespace="http://schemas.microsoft.com/office/2006/documentManagement/types"/>
    <xsd:import namespace="http://schemas.microsoft.com/office/infopath/2007/PartnerControls"/>
    <xsd:element name="ECDC_DMS_Meeting_Date" ma:index="6" nillable="true" ma:displayName="Meeting date" ma:description="The date of meeting (1) the document belongs to or (2) was discussed, reviewed or approved." ma:format="DateOnly" ma:internalName="ECDC_DMS_Meeting_Date" ma:readOnly="false">
      <xsd:simpleType>
        <xsd:restriction base="dms:DateTime"/>
      </xsd:simpleType>
    </xsd:element>
    <xsd:element name="TaxCatchAll" ma:index="11" nillable="true" ma:displayName="Taxonomy Catch All Column" ma:hidden="true" ma:list="{cde9ab0f-a34b-4ce8-8807-1a3ae118aba1}" ma:internalName="TaxCatchAll" ma:readOnly="false" ma:showField="CatchAllData" ma:web="f21cd5e7-4e59-4426-9a65-65a4b49b5ea4">
      <xsd:complexType>
        <xsd:complexContent>
          <xsd:extension base="dms:MultiChoiceLookup">
            <xsd:sequence>
              <xsd:element name="Value" type="dms:Lookup" maxOccurs="unbounded" minOccurs="0" nillable="true"/>
            </xsd:sequence>
          </xsd:extension>
        </xsd:complexContent>
      </xsd:complexType>
    </xsd:element>
    <xsd:element name="bf6f88d3567d49708e6ddfea625f3427" ma:index="16" nillable="true" ma:taxonomy="true" ma:internalName="bf6f88d3567d49708e6ddfea625f3427" ma:taxonomyFieldName="DMS_x0020_Product" ma:displayName="IT Product" ma:readOnly="false" ma:default="" ma:fieldId="{bf6f88d3-567d-4970-8e6d-dfea625f3427}" ma:taxonomyMulti="true" ma:sspId="de887f88-4a24-49db-a549-4c3cbb517053" ma:termSetId="765c2105-95ad-4131-ade8-84f64ee0a1c3" ma:anchorId="00000000-0000-0000-0000-000000000000" ma:open="fals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xsd:element ref="dc:title" minOccurs="0" maxOccurs="1" ma:index="1" ma:displayName="Title"/>
        <xsd:element ref="dc:subject" minOccurs="0" maxOccurs="1"/>
        <xsd:element ref="dc:description" minOccurs="0" maxOccurs="1"/>
        <xsd:element name="keywords" minOccurs="0" maxOccurs="1" type="xsd:string" ma:index="10"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8146EC3-9B35-408C-8030-3088D55E8045}">
  <ds:schemaRefs>
    <ds:schemaRef ds:uri="http://schemas.microsoft.com/office/2006/documentManagement/types"/>
    <ds:schemaRef ds:uri="http://schemas.microsoft.com/office/infopath/2007/PartnerControls"/>
    <ds:schemaRef ds:uri="http://purl.org/dc/elements/1.1/"/>
    <ds:schemaRef ds:uri="http://schemas.microsoft.com/office/2006/metadata/properties"/>
    <ds:schemaRef ds:uri="d23a570b-d7a9-49ca-a34c-8afb8206b4bf"/>
    <ds:schemaRef ds:uri="http://schemas.microsoft.com/sharepoint/v3"/>
    <ds:schemaRef ds:uri="http://purl.org/dc/terms/"/>
    <ds:schemaRef ds:uri="http://schemas.openxmlformats.org/package/2006/metadata/core-properties"/>
    <ds:schemaRef ds:uri="376727eb-354b-45e4-998d-f84ea079474e"/>
    <ds:schemaRef ds:uri="http://www.w3.org/XML/1998/namespace"/>
    <ds:schemaRef ds:uri="http://purl.org/dc/dcmitype/"/>
    <ds:schemaRef ds:uri="f21cd5e7-4e59-4426-9a65-65a4b49b5ea4"/>
  </ds:schemaRefs>
</ds:datastoreItem>
</file>

<file path=customXml/itemProps2.xml><?xml version="1.0" encoding="utf-8"?>
<ds:datastoreItem xmlns:ds="http://schemas.openxmlformats.org/officeDocument/2006/customXml" ds:itemID="{BE59F50B-FA92-45D2-A5F0-C41CE43DF56E}">
  <ds:schemaRefs>
    <ds:schemaRef ds:uri="http://schemas.microsoft.com/sharepoint/events"/>
  </ds:schemaRefs>
</ds:datastoreItem>
</file>

<file path=customXml/itemProps3.xml><?xml version="1.0" encoding="utf-8"?>
<ds:datastoreItem xmlns:ds="http://schemas.openxmlformats.org/officeDocument/2006/customXml" ds:itemID="{4B7C7B7B-DBCF-4DAB-A9A4-059186C9340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21cd5e7-4e59-4426-9a65-65a4b49b5ea4"/>
    <ds:schemaRef ds:uri="d23a570b-d7a9-49ca-a34c-8afb8206b4b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ap:Properties xmlns:vt="http://schemas.openxmlformats.org/officeDocument/2006/docPropsVTypes" xmlns:ap="http://schemas.openxmlformats.org/officeDocument/2006/extended-properties">
  <ap:Template/>
  <ap:TotalTime>19862</ap:TotalTime>
  <ap:Words>4207</ap:Words>
  <ap:Application>Microsoft Office PowerPoint</ap:Application>
  <ap:PresentationFormat>Custom</ap:PresentationFormat>
  <ap:Paragraphs>357</ap:Paragraphs>
  <ap:Slides>21</ap:Slides>
  <ap:Notes>21</ap:Notes>
  <ap:HiddenSlides>0</ap:HiddenSlides>
  <ap:MMClips>0</ap:MMClips>
  <ap:ScaleCrop>false</ap:ScaleCrop>
  <ap:HeadingPairs>
    <vt:vector baseType="variant" size="6">
      <vt:variant>
        <vt:lpstr>Fonts Used</vt:lpstr>
      </vt:variant>
      <vt:variant>
        <vt:i4>15</vt:i4>
      </vt:variant>
      <vt:variant>
        <vt:lpstr>Theme</vt:lpstr>
      </vt:variant>
      <vt:variant>
        <vt:i4>3</vt:i4>
      </vt:variant>
      <vt:variant>
        <vt:lpstr>Slide Titles</vt:lpstr>
      </vt:variant>
      <vt:variant>
        <vt:i4>21</vt:i4>
      </vt:variant>
    </vt:vector>
  </ap:HeadingPairs>
  <ap:TitlesOfParts>
    <vt:vector baseType="lpstr" size="39">
      <vt:lpstr>ＭＳ Ｐゴシック</vt:lpstr>
      <vt:lpstr>AdobeCorpID MyriadRg</vt:lpstr>
      <vt:lpstr>Arial</vt:lpstr>
      <vt:lpstr>Arial Unicode MS</vt:lpstr>
      <vt:lpstr>Calibri</vt:lpstr>
      <vt:lpstr>Calibri Light</vt:lpstr>
      <vt:lpstr>Candara</vt:lpstr>
      <vt:lpstr>inherit</vt:lpstr>
      <vt:lpstr>MetaPro-Black</vt:lpstr>
      <vt:lpstr>MetaPro-Bold</vt:lpstr>
      <vt:lpstr>Microsoft Sans Serif</vt:lpstr>
      <vt:lpstr>Tahoma</vt:lpstr>
      <vt:lpstr>Times New Roman</vt:lpstr>
      <vt:lpstr>Verdana</vt:lpstr>
      <vt:lpstr>Wingdings</vt:lpstr>
      <vt:lpstr>Layers</vt:lpstr>
      <vt:lpstr>Office Theme</vt:lpstr>
      <vt:lpstr>1_Layers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Décision n° 1082/2013/UE relative aux menaces transfrontières graves sur la santé </vt:lpstr>
      <vt:lpstr>Aperçu - Définition des critères de triage</vt:lpstr>
      <vt:lpstr>PowerPoint Presentation</vt:lpstr>
      <vt:lpstr>PowerPoint Presentation</vt:lpstr>
      <vt:lpstr>PowerPoint Presentation</vt:lpstr>
      <vt:lpstr>Aperçu - Définition des critères de triage</vt:lpstr>
      <vt:lpstr>PowerPoint Presentation</vt:lpstr>
      <vt:lpstr>PowerPoint Presentation</vt:lpstr>
      <vt:lpstr>PowerPoint Presentation</vt:lpstr>
      <vt:lpstr>PowerPoint Presentation</vt:lpstr>
      <vt:lpstr>PowerPoint Presentation</vt:lpstr>
      <vt:lpstr>PowerPoint Presentation</vt:lpstr>
    </vt:vector>
  </ap:TitlesOfParts>
  <ap:Company>CDT</ap:Company>
  <ap:LinksUpToDate>false</ap:LinksUpToDate>
  <ap:SharedDoc>false</ap:SharedDoc>
  <ap:HyperlinksChanged>false</ap:HyperlinksChanged>
  <ap:AppVersion>16.0000</ap:AppVersion>
</ap: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SIMULWARE PER GENERALI</dc:title>
  <dc:subject>Not specified</dc:subject>
  <dc:creator>CDT</dc:creator>
  <cp:lastModifiedBy>CDT</cp:lastModifiedBy>
  <cp:revision>1141</cp:revision>
  <cp:lastPrinted>2019-11-13T13:07:45Z</cp:lastPrinted>
  <dcterms:created xsi:type="dcterms:W3CDTF">2006-11-17T14:43:15Z</dcterms:created>
  <dcterms:modified xsi:type="dcterms:W3CDTF">2021-03-23T07:48:40Z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0x010100D736C7ACE9B64A2887FC840CE64E73CD00F9B766FA919147C8AA3C665BB5FE3342006CC94FD49C48D5A4954D89B00607815400B528855B89288A499128715C419C0E93</vt:lpwstr>
  </property>
  <property fmtid="{D5CDD505-2E9C-101B-9397-08002B2CF9AE}" pid="3" name="_dlc_DocId">
    <vt:lpwstr>DOI1007-2079432915-189</vt:lpwstr>
  </property>
  <property fmtid="{D5CDD505-2E9C-101B-9397-08002B2CF9AE}" pid="4" name="_dlc_DocIdUrl">
    <vt:lpwstr>http://dms.ecdcnet.europa.eu/sites/projects/prodmgmt/hsi/_layouts/15/DocIdRedir.aspx?ID=DOI1007-2079432915-189, DOI1007-2079432915-189</vt:lpwstr>
  </property>
  <property fmtid="{D5CDD505-2E9C-101B-9397-08002B2CF9AE}" pid="5" name="_dlc_DocIdItemGuid">
    <vt:lpwstr>289f9fba-74d7-4f2a-bdc7-2e24cde469ef</vt:lpwstr>
  </property>
  <property fmtid="{D5CDD505-2E9C-101B-9397-08002B2CF9AE}" pid="6" name="TaxKeyword">
    <vt:lpwstr/>
  </property>
  <property fmtid="{D5CDD505-2E9C-101B-9397-08002B2CF9AE}" pid="7" name="ECDC_DMS_Organization">
    <vt:lpwstr/>
  </property>
  <property fmtid="{D5CDD505-2E9C-101B-9397-08002B2CF9AE}" pid="8" name="ECDC_DMS_MIS_Activity_code">
    <vt:lpwstr/>
  </property>
  <property fmtid="{D5CDD505-2E9C-101B-9397-08002B2CF9AE}" pid="9" name="ECDC_DMS_Project">
    <vt:lpwstr>11776;#EU Health Security Initiative programme|25306b6b-39ac-41be-90ab-12f9725e9391</vt:lpwstr>
  </property>
  <property fmtid="{D5CDD505-2E9C-101B-9397-08002B2CF9AE}" pid="10" name="ECDC_Subject_what">
    <vt:lpwstr>124;#epidemic intelligence|ad1f1585-b938-4db1-992a-8af3e2bf831f</vt:lpwstr>
  </property>
  <property fmtid="{D5CDD505-2E9C-101B-9397-08002B2CF9AE}" pid="11" name="ECDC_DMS_Epi_and_Emergency_Document_Type">
    <vt:lpwstr>1961;#Presentation|ccbe1f80-b171-4140-9ee7-571d78063fb6</vt:lpwstr>
  </property>
  <property fmtid="{D5CDD505-2E9C-101B-9397-08002B2CF9AE}" pid="12" name="edrm_document_typeTaxHTField0">
    <vt:lpwstr>Not specified|581b895d-77e9-46ec-8c5e-850161f4a515</vt:lpwstr>
  </property>
  <property fmtid="{D5CDD505-2E9C-101B-9397-08002B2CF9AE}" pid="13" name="edrm_functionTaxHTField0">
    <vt:lpwstr>Not specified|92bcb685-885a-40ff-9744-3825164b3c86</vt:lpwstr>
  </property>
  <property fmtid="{D5CDD505-2E9C-101B-9397-08002B2CF9AE}" pid="14" name="edrm_statusTaxHTField0">
    <vt:lpwstr>Draft|210dfa89-0dc2-4261-944c-0ccc26c12bbd</vt:lpwstr>
  </property>
  <property fmtid="{D5CDD505-2E9C-101B-9397-08002B2CF9AE}" pid="15" name="edrm_diseaseTaxHTField0">
    <vt:lpwstr>Not specified|bad72cf5-edc4-4bad-9035-f5ac84acbef6</vt:lpwstr>
  </property>
  <property fmtid="{D5CDD505-2E9C-101B-9397-08002B2CF9AE}" pid="16" name="edrm_securityTaxHTField0">
    <vt:lpwstr>Restricted:Internal|caa52167-d17e-46dd-9322-12d83d57eefa</vt:lpwstr>
  </property>
  <property fmtid="{D5CDD505-2E9C-101B-9397-08002B2CF9AE}" pid="17" name="edrm_languageTaxHTField0">
    <vt:lpwstr>English|f0d96333-3b15-448d-bec3-c97f3b65cb2d</vt:lpwstr>
  </property>
  <property fmtid="{D5CDD505-2E9C-101B-9397-08002B2CF9AE}" pid="18" name="edrm_function">
    <vt:lpwstr>2365;#Not specified|92bcb685-885a-40ff-9744-3825164b3c86</vt:lpwstr>
  </property>
  <property fmtid="{D5CDD505-2E9C-101B-9397-08002B2CF9AE}" pid="19" name="edrm_document_type">
    <vt:lpwstr>2364;#Not specified|581b895d-77e9-46ec-8c5e-850161f4a515</vt:lpwstr>
  </property>
  <property fmtid="{D5CDD505-2E9C-101B-9397-08002B2CF9AE}" pid="20" name="edrm_status">
    <vt:lpwstr>2363;#Draft|210dfa89-0dc2-4261-944c-0ccc26c12bbd</vt:lpwstr>
  </property>
  <property fmtid="{D5CDD505-2E9C-101B-9397-08002B2CF9AE}" pid="21" name="edrm_entityTaxHTField0">
    <vt:lpwstr>Surveillance and Response Support Unit|be4aac37-b6fa-4b86-b0a4-9a97852a8676</vt:lpwstr>
  </property>
  <property fmtid="{D5CDD505-2E9C-101B-9397-08002B2CF9AE}" pid="22" name="edrm_disease">
    <vt:lpwstr>2366;#Not specified|bad72cf5-edc4-4bad-9035-f5ac84acbef6</vt:lpwstr>
  </property>
  <property fmtid="{D5CDD505-2E9C-101B-9397-08002B2CF9AE}" pid="23" name="edrm_security">
    <vt:lpwstr>2367;#Restricted:Internal|caa52167-d17e-46dd-9322-12d83d57eefa</vt:lpwstr>
  </property>
  <property fmtid="{D5CDD505-2E9C-101B-9397-08002B2CF9AE}" pid="24" name="edrm_language">
    <vt:lpwstr>2379;#English|f0d96333-3b15-448d-bec3-c97f3b65cb2d</vt:lpwstr>
  </property>
  <property fmtid="{D5CDD505-2E9C-101B-9397-08002B2CF9AE}" pid="25" name="edrm_entity">
    <vt:lpwstr>2380;#Surveillance and Response Support Unit|be4aac37-b6fa-4b86-b0a4-9a97852a8676</vt:lpwstr>
  </property>
  <property fmtid="{D5CDD505-2E9C-101B-9397-08002B2CF9AE}" pid="26" name="ECDC_DMS_Document_Type_Product_Documentation">
    <vt:lpwstr>9559;#Non-Classified Project or Product Document|70fa46e0-bdd2-4182-98f7-a57178742ef5</vt:lpwstr>
  </property>
  <property fmtid="{D5CDD505-2E9C-101B-9397-08002B2CF9AE}" pid="27" name="DMS Product">
    <vt:lpwstr/>
  </property>
  <property fmtid="{D5CDD505-2E9C-101B-9397-08002B2CF9AE}" pid="28" name="ECDC_DMS_EDRM_Meeting_Code">
    <vt:lpwstr/>
  </property>
  <property fmtid="{D5CDD505-2E9C-101B-9397-08002B2CF9AE}" pid="29" name="ECDC_DMS_ITPROD_PORTFOLIO">
    <vt:lpwstr>8503;#DIR|d280b436-bc76-4c87-a7ad-b215a1406941</vt:lpwstr>
  </property>
  <property fmtid="{D5CDD505-2E9C-101B-9397-08002B2CF9AE}" pid="30" name="ECDC_DMS_ITPROD_YEAR">
    <vt:lpwstr/>
  </property>
</Properties>
</file>